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86" r:id="rId4"/>
    <p:sldId id="260" r:id="rId5"/>
    <p:sldId id="261" r:id="rId6"/>
    <p:sldId id="262" r:id="rId7"/>
    <p:sldId id="275" r:id="rId8"/>
    <p:sldId id="289" r:id="rId9"/>
    <p:sldId id="291" r:id="rId10"/>
    <p:sldId id="292" r:id="rId11"/>
    <p:sldId id="293" r:id="rId12"/>
    <p:sldId id="294" r:id="rId13"/>
    <p:sldId id="288" r:id="rId14"/>
    <p:sldId id="268" r:id="rId15"/>
    <p:sldId id="269" r:id="rId16"/>
    <p:sldId id="270" r:id="rId17"/>
    <p:sldId id="271" r:id="rId18"/>
    <p:sldId id="272" r:id="rId19"/>
    <p:sldId id="283" r:id="rId20"/>
    <p:sldId id="282" r:id="rId21"/>
    <p:sldId id="284" r:id="rId22"/>
    <p:sldId id="285" r:id="rId23"/>
  </p:sldIdLst>
  <p:sldSz cx="9144000" cy="6858000" type="screen4x3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70C0"/>
    <a:srgbClr val="0971A5"/>
    <a:srgbClr val="0572A9"/>
    <a:srgbClr val="068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76" autoAdjust="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5883B-65E7-4531-B20B-165F1CD1D1F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EE7AF5-9CAB-4A33-BCA1-AA69236B6CBF}">
      <dgm:prSet phldrT="[Text]" phldr="1"/>
      <dgm:spPr/>
      <dgm:t>
        <a:bodyPr/>
        <a:lstStyle/>
        <a:p>
          <a:endParaRPr lang="en-GB" dirty="0"/>
        </a:p>
      </dgm:t>
    </dgm:pt>
    <dgm:pt modelId="{6D02F312-2AB0-4D44-8F6C-D4A8371E9227}" type="parTrans" cxnId="{37D73B7B-1F81-463E-AE75-956994AE344B}">
      <dgm:prSet/>
      <dgm:spPr/>
      <dgm:t>
        <a:bodyPr/>
        <a:lstStyle/>
        <a:p>
          <a:endParaRPr lang="en-GB"/>
        </a:p>
      </dgm:t>
    </dgm:pt>
    <dgm:pt modelId="{24C9D58A-4949-4E0A-AE43-5B94DA7540E8}" type="sibTrans" cxnId="{37D73B7B-1F81-463E-AE75-956994AE344B}">
      <dgm:prSet/>
      <dgm:spPr/>
      <dgm:t>
        <a:bodyPr/>
        <a:lstStyle/>
        <a:p>
          <a:endParaRPr lang="en-GB"/>
        </a:p>
      </dgm:t>
    </dgm:pt>
    <dgm:pt modelId="{AFD6FBA3-077C-495A-A48D-80A52D6FD5D7}">
      <dgm:prSet phldrT="[Text]" custT="1"/>
      <dgm:spPr/>
      <dgm:t>
        <a:bodyPr/>
        <a:lstStyle/>
        <a:p>
          <a:r>
            <a:rPr lang="ga-IE" sz="2400" noProof="0" dirty="0" smtClean="0">
              <a:latin typeface="Tw Cen MT" panose="020B0602020104020603" pitchFamily="34" charset="0"/>
            </a:rPr>
            <a:t>Aeráid Mheánmhuirí</a:t>
          </a:r>
          <a:endParaRPr lang="ga-IE" sz="2400" noProof="0" dirty="0">
            <a:latin typeface="Tw Cen MT" panose="020B0602020104020603" pitchFamily="34" charset="0"/>
          </a:endParaRPr>
        </a:p>
      </dgm:t>
    </dgm:pt>
    <dgm:pt modelId="{6EDD790A-2993-4954-8ABB-F6BC9BC57287}" type="parTrans" cxnId="{293E9952-5D6B-47F5-B765-C9BB3AE2AB8B}">
      <dgm:prSet/>
      <dgm:spPr/>
      <dgm:t>
        <a:bodyPr/>
        <a:lstStyle/>
        <a:p>
          <a:endParaRPr lang="en-GB"/>
        </a:p>
      </dgm:t>
    </dgm:pt>
    <dgm:pt modelId="{B35B080E-A3EB-4A6E-96EE-FF932AE9EEE0}" type="sibTrans" cxnId="{293E9952-5D6B-47F5-B765-C9BB3AE2AB8B}">
      <dgm:prSet/>
      <dgm:spPr/>
      <dgm:t>
        <a:bodyPr/>
        <a:lstStyle/>
        <a:p>
          <a:endParaRPr lang="en-GB"/>
        </a:p>
      </dgm:t>
    </dgm:pt>
    <dgm:pt modelId="{35FC804F-F98C-4113-ABEF-8E91B84EED11}">
      <dgm:prSet phldrT="[Text]" phldr="1"/>
      <dgm:spPr/>
      <dgm:t>
        <a:bodyPr/>
        <a:lstStyle/>
        <a:p>
          <a:endParaRPr lang="en-GB" dirty="0"/>
        </a:p>
      </dgm:t>
    </dgm:pt>
    <dgm:pt modelId="{6F834BF1-AE3F-42F0-9482-6B41F7035754}" type="parTrans" cxnId="{245E48D0-0D07-4CA7-82C3-1B17E2A1E649}">
      <dgm:prSet/>
      <dgm:spPr/>
      <dgm:t>
        <a:bodyPr/>
        <a:lstStyle/>
        <a:p>
          <a:endParaRPr lang="en-GB"/>
        </a:p>
      </dgm:t>
    </dgm:pt>
    <dgm:pt modelId="{08385B30-0D24-44B8-A3AF-734F94D62EB1}" type="sibTrans" cxnId="{245E48D0-0D07-4CA7-82C3-1B17E2A1E649}">
      <dgm:prSet/>
      <dgm:spPr/>
      <dgm:t>
        <a:bodyPr/>
        <a:lstStyle/>
        <a:p>
          <a:endParaRPr lang="en-GB"/>
        </a:p>
      </dgm:t>
    </dgm:pt>
    <dgm:pt modelId="{A480FE37-084E-4BB2-8C5C-68F293B3CD1D}">
      <dgm:prSet phldrT="[Text]" custT="1"/>
      <dgm:spPr/>
      <dgm:t>
        <a:bodyPr/>
        <a:lstStyle/>
        <a:p>
          <a:r>
            <a:rPr lang="ga-IE" sz="2400" noProof="0" dirty="0" smtClean="0">
              <a:latin typeface="Tw Cen MT" panose="020B0602020104020603" pitchFamily="34" charset="0"/>
            </a:rPr>
            <a:t>Aeráid Pholar</a:t>
          </a:r>
          <a:endParaRPr lang="ga-IE" sz="2400" noProof="0" dirty="0">
            <a:latin typeface="Tw Cen MT" panose="020B0602020104020603" pitchFamily="34" charset="0"/>
          </a:endParaRPr>
        </a:p>
      </dgm:t>
    </dgm:pt>
    <dgm:pt modelId="{32704F18-5B62-4B00-920F-C889FB3F7A03}" type="parTrans" cxnId="{E3B9A639-646A-4C43-B78D-7DC9B2065663}">
      <dgm:prSet/>
      <dgm:spPr/>
      <dgm:t>
        <a:bodyPr/>
        <a:lstStyle/>
        <a:p>
          <a:endParaRPr lang="en-GB"/>
        </a:p>
      </dgm:t>
    </dgm:pt>
    <dgm:pt modelId="{8B8067BA-1650-464C-842D-904FE586A36F}" type="sibTrans" cxnId="{E3B9A639-646A-4C43-B78D-7DC9B2065663}">
      <dgm:prSet/>
      <dgm:spPr/>
      <dgm:t>
        <a:bodyPr/>
        <a:lstStyle/>
        <a:p>
          <a:endParaRPr lang="en-GB"/>
        </a:p>
      </dgm:t>
    </dgm:pt>
    <dgm:pt modelId="{C6308151-3FE4-4506-9300-D0D705FBFEF3}">
      <dgm:prSet phldrT="[Text]" phldr="1"/>
      <dgm:spPr/>
      <dgm:t>
        <a:bodyPr/>
        <a:lstStyle/>
        <a:p>
          <a:endParaRPr lang="en-GB"/>
        </a:p>
      </dgm:t>
    </dgm:pt>
    <dgm:pt modelId="{E0F1001E-370C-4A6A-8908-9B877C98C37D}" type="parTrans" cxnId="{74DDA172-810C-4642-8AAC-175D09527803}">
      <dgm:prSet/>
      <dgm:spPr/>
      <dgm:t>
        <a:bodyPr/>
        <a:lstStyle/>
        <a:p>
          <a:endParaRPr lang="en-GB"/>
        </a:p>
      </dgm:t>
    </dgm:pt>
    <dgm:pt modelId="{1F2FF463-06A7-4A52-A99F-0120419AEB40}" type="sibTrans" cxnId="{74DDA172-810C-4642-8AAC-175D09527803}">
      <dgm:prSet/>
      <dgm:spPr/>
      <dgm:t>
        <a:bodyPr/>
        <a:lstStyle/>
        <a:p>
          <a:endParaRPr lang="en-GB"/>
        </a:p>
      </dgm:t>
    </dgm:pt>
    <dgm:pt modelId="{D705512F-9BB5-494F-A892-301CABD38A6E}">
      <dgm:prSet phldrT="[Text]" custT="1"/>
      <dgm:spPr/>
      <dgm:t>
        <a:bodyPr/>
        <a:lstStyle/>
        <a:p>
          <a:r>
            <a:rPr lang="ga-IE" sz="2400" noProof="0" dirty="0" smtClean="0">
              <a:latin typeface="Tw Cen MT" panose="020B0602020104020603" pitchFamily="34" charset="0"/>
            </a:rPr>
            <a:t>Aeráid Thirim</a:t>
          </a:r>
          <a:endParaRPr lang="ga-IE" sz="2400" noProof="0" dirty="0">
            <a:latin typeface="Tw Cen MT" panose="020B0602020104020603" pitchFamily="34" charset="0"/>
          </a:endParaRPr>
        </a:p>
      </dgm:t>
    </dgm:pt>
    <dgm:pt modelId="{165A19E1-2027-436A-81A1-B61C0E9EE59B}" type="parTrans" cxnId="{55E1CC59-E3C2-4C74-9271-5720629ED22F}">
      <dgm:prSet/>
      <dgm:spPr/>
      <dgm:t>
        <a:bodyPr/>
        <a:lstStyle/>
        <a:p>
          <a:endParaRPr lang="en-GB"/>
        </a:p>
      </dgm:t>
    </dgm:pt>
    <dgm:pt modelId="{64CA82FF-F672-42FA-9AD7-E12EC6D16D9F}" type="sibTrans" cxnId="{55E1CC59-E3C2-4C74-9271-5720629ED22F}">
      <dgm:prSet/>
      <dgm:spPr/>
      <dgm:t>
        <a:bodyPr/>
        <a:lstStyle/>
        <a:p>
          <a:endParaRPr lang="en-GB"/>
        </a:p>
      </dgm:t>
    </dgm:pt>
    <dgm:pt modelId="{1B7BCCC4-AFD7-4C3D-8AA9-009CC03236D8}" type="pres">
      <dgm:prSet presAssocID="{BF85883B-65E7-4531-B20B-165F1CD1D1F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9297D594-AEAB-43D9-84A5-C5630D31ED77}" type="pres">
      <dgm:prSet presAssocID="{42EE7AF5-9CAB-4A33-BCA1-AA69236B6CBF}" presName="parenttextcomposite" presStyleCnt="0"/>
      <dgm:spPr/>
    </dgm:pt>
    <dgm:pt modelId="{8988D470-466E-4E06-9EB2-5C227EBA4447}" type="pres">
      <dgm:prSet presAssocID="{42EE7AF5-9CAB-4A33-BCA1-AA69236B6CB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42306-5FFE-4306-9CE7-6C53242A2099}" type="pres">
      <dgm:prSet presAssocID="{42EE7AF5-9CAB-4A33-BCA1-AA69236B6CBF}" presName="composite" presStyleCnt="0"/>
      <dgm:spPr/>
    </dgm:pt>
    <dgm:pt modelId="{0C56ADEF-2251-4908-BC54-07034D312293}" type="pres">
      <dgm:prSet presAssocID="{42EE7AF5-9CAB-4A33-BCA1-AA69236B6CBF}" presName="chevron1" presStyleLbl="alignNode1" presStyleIdx="0" presStyleCnt="21"/>
      <dgm:spPr/>
    </dgm:pt>
    <dgm:pt modelId="{91581684-E192-4A3C-A67C-E190F44DBB21}" type="pres">
      <dgm:prSet presAssocID="{42EE7AF5-9CAB-4A33-BCA1-AA69236B6CBF}" presName="chevron2" presStyleLbl="alignNode1" presStyleIdx="1" presStyleCnt="21"/>
      <dgm:spPr/>
    </dgm:pt>
    <dgm:pt modelId="{723D62D8-4EE7-437A-B3AF-955242FC399A}" type="pres">
      <dgm:prSet presAssocID="{42EE7AF5-9CAB-4A33-BCA1-AA69236B6CBF}" presName="chevron3" presStyleLbl="alignNode1" presStyleIdx="2" presStyleCnt="21"/>
      <dgm:spPr/>
    </dgm:pt>
    <dgm:pt modelId="{425991B1-17E8-4AF2-8C07-98E8A1C7E17D}" type="pres">
      <dgm:prSet presAssocID="{42EE7AF5-9CAB-4A33-BCA1-AA69236B6CBF}" presName="chevron4" presStyleLbl="alignNode1" presStyleIdx="3" presStyleCnt="21"/>
      <dgm:spPr/>
    </dgm:pt>
    <dgm:pt modelId="{32B59E6A-B160-4F19-A74F-2128B5540F9A}" type="pres">
      <dgm:prSet presAssocID="{42EE7AF5-9CAB-4A33-BCA1-AA69236B6CBF}" presName="chevron5" presStyleLbl="alignNode1" presStyleIdx="4" presStyleCnt="21"/>
      <dgm:spPr/>
    </dgm:pt>
    <dgm:pt modelId="{824C506F-3EFF-442B-B698-FB51A21FA58C}" type="pres">
      <dgm:prSet presAssocID="{42EE7AF5-9CAB-4A33-BCA1-AA69236B6CBF}" presName="chevron6" presStyleLbl="alignNode1" presStyleIdx="5" presStyleCnt="21"/>
      <dgm:spPr/>
    </dgm:pt>
    <dgm:pt modelId="{C60B53FA-7017-40A4-9CBD-BAFC8EDD8531}" type="pres">
      <dgm:prSet presAssocID="{42EE7AF5-9CAB-4A33-BCA1-AA69236B6CBF}" presName="chevron7" presStyleLbl="alignNode1" presStyleIdx="6" presStyleCnt="21"/>
      <dgm:spPr/>
    </dgm:pt>
    <dgm:pt modelId="{1220B698-4AF8-4A07-904E-B9D6934F7592}" type="pres">
      <dgm:prSet presAssocID="{42EE7AF5-9CAB-4A33-BCA1-AA69236B6CBF}" presName="childtext" presStyleLbl="solidFgAcc1" presStyleIdx="0" presStyleCnt="3" custScaleX="162544" custLinFactNeighborX="-1110" custLinFactNeighborY="-18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3AFB1F-43AF-4019-B641-C0799F1DC40D}" type="pres">
      <dgm:prSet presAssocID="{24C9D58A-4949-4E0A-AE43-5B94DA7540E8}" presName="sibTrans" presStyleCnt="0"/>
      <dgm:spPr/>
    </dgm:pt>
    <dgm:pt modelId="{7AFA5F9B-E4C7-44F0-960E-F11061697971}" type="pres">
      <dgm:prSet presAssocID="{35FC804F-F98C-4113-ABEF-8E91B84EED11}" presName="parenttextcomposite" presStyleCnt="0"/>
      <dgm:spPr/>
    </dgm:pt>
    <dgm:pt modelId="{706C2DF5-091B-4BC7-86CD-FC4D40E69227}" type="pres">
      <dgm:prSet presAssocID="{35FC804F-F98C-4113-ABEF-8E91B84EED1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A088C-04B2-414E-9219-6E9C2801939C}" type="pres">
      <dgm:prSet presAssocID="{35FC804F-F98C-4113-ABEF-8E91B84EED11}" presName="composite" presStyleCnt="0"/>
      <dgm:spPr/>
    </dgm:pt>
    <dgm:pt modelId="{EE950650-7686-462D-B077-D5A7C48BF501}" type="pres">
      <dgm:prSet presAssocID="{35FC804F-F98C-4113-ABEF-8E91B84EED11}" presName="chevron1" presStyleLbl="alignNode1" presStyleIdx="7" presStyleCnt="21"/>
      <dgm:spPr/>
    </dgm:pt>
    <dgm:pt modelId="{30832E26-1820-4D06-B590-90E39899713C}" type="pres">
      <dgm:prSet presAssocID="{35FC804F-F98C-4113-ABEF-8E91B84EED11}" presName="chevron2" presStyleLbl="alignNode1" presStyleIdx="8" presStyleCnt="21"/>
      <dgm:spPr/>
    </dgm:pt>
    <dgm:pt modelId="{115D9466-9374-4208-8FFD-9B0F789CA776}" type="pres">
      <dgm:prSet presAssocID="{35FC804F-F98C-4113-ABEF-8E91B84EED11}" presName="chevron3" presStyleLbl="alignNode1" presStyleIdx="9" presStyleCnt="21"/>
      <dgm:spPr/>
    </dgm:pt>
    <dgm:pt modelId="{B6C337E9-0BB0-457B-9054-9016F5295133}" type="pres">
      <dgm:prSet presAssocID="{35FC804F-F98C-4113-ABEF-8E91B84EED11}" presName="chevron4" presStyleLbl="alignNode1" presStyleIdx="10" presStyleCnt="21"/>
      <dgm:spPr/>
    </dgm:pt>
    <dgm:pt modelId="{3626BF7C-EE40-49A6-85C5-FB810D0A1D09}" type="pres">
      <dgm:prSet presAssocID="{35FC804F-F98C-4113-ABEF-8E91B84EED11}" presName="chevron5" presStyleLbl="alignNode1" presStyleIdx="11" presStyleCnt="21"/>
      <dgm:spPr/>
    </dgm:pt>
    <dgm:pt modelId="{5ECF5D6D-9748-4C93-9E70-FBCA8DE26635}" type="pres">
      <dgm:prSet presAssocID="{35FC804F-F98C-4113-ABEF-8E91B84EED11}" presName="chevron6" presStyleLbl="alignNode1" presStyleIdx="12" presStyleCnt="21"/>
      <dgm:spPr/>
    </dgm:pt>
    <dgm:pt modelId="{E972E612-D3D8-4429-ACAB-4280146C7CCC}" type="pres">
      <dgm:prSet presAssocID="{35FC804F-F98C-4113-ABEF-8E91B84EED11}" presName="chevron7" presStyleLbl="alignNode1" presStyleIdx="13" presStyleCnt="21"/>
      <dgm:spPr/>
    </dgm:pt>
    <dgm:pt modelId="{7C35178C-8252-46EB-8E07-1221A634497C}" type="pres">
      <dgm:prSet presAssocID="{35FC804F-F98C-4113-ABEF-8E91B84EED11}" presName="childtext" presStyleLbl="solidFgAcc1" presStyleIdx="1" presStyleCnt="3" custScaleX="16254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39774-FA53-45B7-86B4-B0DAC42D9F62}" type="pres">
      <dgm:prSet presAssocID="{08385B30-0D24-44B8-A3AF-734F94D62EB1}" presName="sibTrans" presStyleCnt="0"/>
      <dgm:spPr/>
    </dgm:pt>
    <dgm:pt modelId="{7747C218-235D-4804-8566-7013C582D333}" type="pres">
      <dgm:prSet presAssocID="{C6308151-3FE4-4506-9300-D0D705FBFEF3}" presName="parenttextcomposite" presStyleCnt="0"/>
      <dgm:spPr/>
    </dgm:pt>
    <dgm:pt modelId="{95054FB4-F375-4BAC-A432-FD8835FAEAC8}" type="pres">
      <dgm:prSet presAssocID="{C6308151-3FE4-4506-9300-D0D705FBFEF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912AA-84B0-46AF-A416-A8197B76EFC7}" type="pres">
      <dgm:prSet presAssocID="{C6308151-3FE4-4506-9300-D0D705FBFEF3}" presName="composite" presStyleCnt="0"/>
      <dgm:spPr/>
    </dgm:pt>
    <dgm:pt modelId="{07C5D688-D27A-4E7D-BE97-BBFBD6F1F264}" type="pres">
      <dgm:prSet presAssocID="{C6308151-3FE4-4506-9300-D0D705FBFEF3}" presName="chevron1" presStyleLbl="alignNode1" presStyleIdx="14" presStyleCnt="21"/>
      <dgm:spPr/>
    </dgm:pt>
    <dgm:pt modelId="{C55920A9-DF47-4DF1-BA53-9D9E81B7341B}" type="pres">
      <dgm:prSet presAssocID="{C6308151-3FE4-4506-9300-D0D705FBFEF3}" presName="chevron2" presStyleLbl="alignNode1" presStyleIdx="15" presStyleCnt="21"/>
      <dgm:spPr/>
    </dgm:pt>
    <dgm:pt modelId="{40882B91-2BC2-4F30-B4D4-B83681005AD3}" type="pres">
      <dgm:prSet presAssocID="{C6308151-3FE4-4506-9300-D0D705FBFEF3}" presName="chevron3" presStyleLbl="alignNode1" presStyleIdx="16" presStyleCnt="21"/>
      <dgm:spPr/>
    </dgm:pt>
    <dgm:pt modelId="{1AB86DE8-21EE-4211-AC79-99F2F2DECDB4}" type="pres">
      <dgm:prSet presAssocID="{C6308151-3FE4-4506-9300-D0D705FBFEF3}" presName="chevron4" presStyleLbl="alignNode1" presStyleIdx="17" presStyleCnt="21"/>
      <dgm:spPr/>
    </dgm:pt>
    <dgm:pt modelId="{E2448C42-53AB-4973-8C0E-5EED7A907A2C}" type="pres">
      <dgm:prSet presAssocID="{C6308151-3FE4-4506-9300-D0D705FBFEF3}" presName="chevron5" presStyleLbl="alignNode1" presStyleIdx="18" presStyleCnt="21"/>
      <dgm:spPr/>
    </dgm:pt>
    <dgm:pt modelId="{546A7B9B-8E23-455C-969B-8612904EBAA3}" type="pres">
      <dgm:prSet presAssocID="{C6308151-3FE4-4506-9300-D0D705FBFEF3}" presName="chevron6" presStyleLbl="alignNode1" presStyleIdx="19" presStyleCnt="21"/>
      <dgm:spPr/>
    </dgm:pt>
    <dgm:pt modelId="{2AE425EC-05FD-495B-8464-F6B660B2B543}" type="pres">
      <dgm:prSet presAssocID="{C6308151-3FE4-4506-9300-D0D705FBFEF3}" presName="chevron7" presStyleLbl="alignNode1" presStyleIdx="20" presStyleCnt="21"/>
      <dgm:spPr/>
    </dgm:pt>
    <dgm:pt modelId="{7F94DC3E-9F03-42BC-99B3-1229B7D71463}" type="pres">
      <dgm:prSet presAssocID="{C6308151-3FE4-4506-9300-D0D705FBFEF3}" presName="childtext" presStyleLbl="solidFgAcc1" presStyleIdx="2" presStyleCnt="3" custScaleX="16254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A4EF72-3950-49B9-9FE4-144CC4561C25}" type="presOf" srcId="{C6308151-3FE4-4506-9300-D0D705FBFEF3}" destId="{95054FB4-F375-4BAC-A432-FD8835FAEAC8}" srcOrd="0" destOrd="0" presId="urn:microsoft.com/office/officeart/2008/layout/VerticalAccentList"/>
    <dgm:cxn modelId="{1FA1587C-8FE0-4ED4-8A22-AE51EAEB3F22}" type="presOf" srcId="{42EE7AF5-9CAB-4A33-BCA1-AA69236B6CBF}" destId="{8988D470-466E-4E06-9EB2-5C227EBA4447}" srcOrd="0" destOrd="0" presId="urn:microsoft.com/office/officeart/2008/layout/VerticalAccentList"/>
    <dgm:cxn modelId="{74DDA172-810C-4642-8AAC-175D09527803}" srcId="{BF85883B-65E7-4531-B20B-165F1CD1D1F8}" destId="{C6308151-3FE4-4506-9300-D0D705FBFEF3}" srcOrd="2" destOrd="0" parTransId="{E0F1001E-370C-4A6A-8908-9B877C98C37D}" sibTransId="{1F2FF463-06A7-4A52-A99F-0120419AEB40}"/>
    <dgm:cxn modelId="{B75CBD72-98B9-4A97-B087-5C335DA7E20C}" type="presOf" srcId="{BF85883B-65E7-4531-B20B-165F1CD1D1F8}" destId="{1B7BCCC4-AFD7-4C3D-8AA9-009CC03236D8}" srcOrd="0" destOrd="0" presId="urn:microsoft.com/office/officeart/2008/layout/VerticalAccentList"/>
    <dgm:cxn modelId="{37D73B7B-1F81-463E-AE75-956994AE344B}" srcId="{BF85883B-65E7-4531-B20B-165F1CD1D1F8}" destId="{42EE7AF5-9CAB-4A33-BCA1-AA69236B6CBF}" srcOrd="0" destOrd="0" parTransId="{6D02F312-2AB0-4D44-8F6C-D4A8371E9227}" sibTransId="{24C9D58A-4949-4E0A-AE43-5B94DA7540E8}"/>
    <dgm:cxn modelId="{7E3CA59B-2C5A-4F18-84AD-A67BB3BB2C83}" type="presOf" srcId="{AFD6FBA3-077C-495A-A48D-80A52D6FD5D7}" destId="{1220B698-4AF8-4A07-904E-B9D6934F7592}" srcOrd="0" destOrd="0" presId="urn:microsoft.com/office/officeart/2008/layout/VerticalAccentList"/>
    <dgm:cxn modelId="{E3B9A639-646A-4C43-B78D-7DC9B2065663}" srcId="{35FC804F-F98C-4113-ABEF-8E91B84EED11}" destId="{A480FE37-084E-4BB2-8C5C-68F293B3CD1D}" srcOrd="0" destOrd="0" parTransId="{32704F18-5B62-4B00-920F-C889FB3F7A03}" sibTransId="{8B8067BA-1650-464C-842D-904FE586A36F}"/>
    <dgm:cxn modelId="{F41D6F41-CB13-4EA1-88AD-A7B02086AF8A}" type="presOf" srcId="{A480FE37-084E-4BB2-8C5C-68F293B3CD1D}" destId="{7C35178C-8252-46EB-8E07-1221A634497C}" srcOrd="0" destOrd="0" presId="urn:microsoft.com/office/officeart/2008/layout/VerticalAccentList"/>
    <dgm:cxn modelId="{55E1CC59-E3C2-4C74-9271-5720629ED22F}" srcId="{C6308151-3FE4-4506-9300-D0D705FBFEF3}" destId="{D705512F-9BB5-494F-A892-301CABD38A6E}" srcOrd="0" destOrd="0" parTransId="{165A19E1-2027-436A-81A1-B61C0E9EE59B}" sibTransId="{64CA82FF-F672-42FA-9AD7-E12EC6D16D9F}"/>
    <dgm:cxn modelId="{60703D79-E3C4-4B99-A292-E845838B45C6}" type="presOf" srcId="{35FC804F-F98C-4113-ABEF-8E91B84EED11}" destId="{706C2DF5-091B-4BC7-86CD-FC4D40E69227}" srcOrd="0" destOrd="0" presId="urn:microsoft.com/office/officeart/2008/layout/VerticalAccentList"/>
    <dgm:cxn modelId="{A3C68535-4D70-4510-B1A9-7B80D80E0643}" type="presOf" srcId="{D705512F-9BB5-494F-A892-301CABD38A6E}" destId="{7F94DC3E-9F03-42BC-99B3-1229B7D71463}" srcOrd="0" destOrd="0" presId="urn:microsoft.com/office/officeart/2008/layout/VerticalAccentList"/>
    <dgm:cxn modelId="{245E48D0-0D07-4CA7-82C3-1B17E2A1E649}" srcId="{BF85883B-65E7-4531-B20B-165F1CD1D1F8}" destId="{35FC804F-F98C-4113-ABEF-8E91B84EED11}" srcOrd="1" destOrd="0" parTransId="{6F834BF1-AE3F-42F0-9482-6B41F7035754}" sibTransId="{08385B30-0D24-44B8-A3AF-734F94D62EB1}"/>
    <dgm:cxn modelId="{293E9952-5D6B-47F5-B765-C9BB3AE2AB8B}" srcId="{42EE7AF5-9CAB-4A33-BCA1-AA69236B6CBF}" destId="{AFD6FBA3-077C-495A-A48D-80A52D6FD5D7}" srcOrd="0" destOrd="0" parTransId="{6EDD790A-2993-4954-8ABB-F6BC9BC57287}" sibTransId="{B35B080E-A3EB-4A6E-96EE-FF932AE9EEE0}"/>
    <dgm:cxn modelId="{E9D5FFD6-E452-4FDF-B960-C0BCD6D5B154}" type="presParOf" srcId="{1B7BCCC4-AFD7-4C3D-8AA9-009CC03236D8}" destId="{9297D594-AEAB-43D9-84A5-C5630D31ED77}" srcOrd="0" destOrd="0" presId="urn:microsoft.com/office/officeart/2008/layout/VerticalAccentList"/>
    <dgm:cxn modelId="{30130D99-430F-493A-BE76-36466351FA95}" type="presParOf" srcId="{9297D594-AEAB-43D9-84A5-C5630D31ED77}" destId="{8988D470-466E-4E06-9EB2-5C227EBA4447}" srcOrd="0" destOrd="0" presId="urn:microsoft.com/office/officeart/2008/layout/VerticalAccentList"/>
    <dgm:cxn modelId="{C297A28F-5BF3-4FCA-8131-3822E71E6386}" type="presParOf" srcId="{1B7BCCC4-AFD7-4C3D-8AA9-009CC03236D8}" destId="{99942306-5FFE-4306-9CE7-6C53242A2099}" srcOrd="1" destOrd="0" presId="urn:microsoft.com/office/officeart/2008/layout/VerticalAccentList"/>
    <dgm:cxn modelId="{C47C65D1-58CB-45CF-AC3A-6A120CBDC6B5}" type="presParOf" srcId="{99942306-5FFE-4306-9CE7-6C53242A2099}" destId="{0C56ADEF-2251-4908-BC54-07034D312293}" srcOrd="0" destOrd="0" presId="urn:microsoft.com/office/officeart/2008/layout/VerticalAccentList"/>
    <dgm:cxn modelId="{47B8A086-4C48-46A9-8CEF-9A9AC61686C7}" type="presParOf" srcId="{99942306-5FFE-4306-9CE7-6C53242A2099}" destId="{91581684-E192-4A3C-A67C-E190F44DBB21}" srcOrd="1" destOrd="0" presId="urn:microsoft.com/office/officeart/2008/layout/VerticalAccentList"/>
    <dgm:cxn modelId="{F09C9B12-AF32-4392-BE3D-A21FBB9AA8CD}" type="presParOf" srcId="{99942306-5FFE-4306-9CE7-6C53242A2099}" destId="{723D62D8-4EE7-437A-B3AF-955242FC399A}" srcOrd="2" destOrd="0" presId="urn:microsoft.com/office/officeart/2008/layout/VerticalAccentList"/>
    <dgm:cxn modelId="{DA7F39B4-5223-4CCC-8F37-35F8A101FBE2}" type="presParOf" srcId="{99942306-5FFE-4306-9CE7-6C53242A2099}" destId="{425991B1-17E8-4AF2-8C07-98E8A1C7E17D}" srcOrd="3" destOrd="0" presId="urn:microsoft.com/office/officeart/2008/layout/VerticalAccentList"/>
    <dgm:cxn modelId="{58A75DD7-37B2-4C82-A7C6-9FC3F915AA9A}" type="presParOf" srcId="{99942306-5FFE-4306-9CE7-6C53242A2099}" destId="{32B59E6A-B160-4F19-A74F-2128B5540F9A}" srcOrd="4" destOrd="0" presId="urn:microsoft.com/office/officeart/2008/layout/VerticalAccentList"/>
    <dgm:cxn modelId="{BB80EF30-68FE-475E-925D-0FB20AF2B0A1}" type="presParOf" srcId="{99942306-5FFE-4306-9CE7-6C53242A2099}" destId="{824C506F-3EFF-442B-B698-FB51A21FA58C}" srcOrd="5" destOrd="0" presId="urn:microsoft.com/office/officeart/2008/layout/VerticalAccentList"/>
    <dgm:cxn modelId="{7835CDDE-D51C-4881-B1D8-A6E690190C39}" type="presParOf" srcId="{99942306-5FFE-4306-9CE7-6C53242A2099}" destId="{C60B53FA-7017-40A4-9CBD-BAFC8EDD8531}" srcOrd="6" destOrd="0" presId="urn:microsoft.com/office/officeart/2008/layout/VerticalAccentList"/>
    <dgm:cxn modelId="{9BD57E25-F865-414A-AC3D-9D33059086C4}" type="presParOf" srcId="{99942306-5FFE-4306-9CE7-6C53242A2099}" destId="{1220B698-4AF8-4A07-904E-B9D6934F7592}" srcOrd="7" destOrd="0" presId="urn:microsoft.com/office/officeart/2008/layout/VerticalAccentList"/>
    <dgm:cxn modelId="{27382E4E-A906-4791-9BE4-EDFA168DBEED}" type="presParOf" srcId="{1B7BCCC4-AFD7-4C3D-8AA9-009CC03236D8}" destId="{233AFB1F-43AF-4019-B641-C0799F1DC40D}" srcOrd="2" destOrd="0" presId="urn:microsoft.com/office/officeart/2008/layout/VerticalAccentList"/>
    <dgm:cxn modelId="{F5488749-3D36-4077-895A-45BB3B641689}" type="presParOf" srcId="{1B7BCCC4-AFD7-4C3D-8AA9-009CC03236D8}" destId="{7AFA5F9B-E4C7-44F0-960E-F11061697971}" srcOrd="3" destOrd="0" presId="urn:microsoft.com/office/officeart/2008/layout/VerticalAccentList"/>
    <dgm:cxn modelId="{DCB98A58-F27D-4071-B003-F67F6EA9DA50}" type="presParOf" srcId="{7AFA5F9B-E4C7-44F0-960E-F11061697971}" destId="{706C2DF5-091B-4BC7-86CD-FC4D40E69227}" srcOrd="0" destOrd="0" presId="urn:microsoft.com/office/officeart/2008/layout/VerticalAccentList"/>
    <dgm:cxn modelId="{AB0E5CC6-B365-4179-B810-131D94F87208}" type="presParOf" srcId="{1B7BCCC4-AFD7-4C3D-8AA9-009CC03236D8}" destId="{01BA088C-04B2-414E-9219-6E9C2801939C}" srcOrd="4" destOrd="0" presId="urn:microsoft.com/office/officeart/2008/layout/VerticalAccentList"/>
    <dgm:cxn modelId="{9DB31BE6-A81A-4697-A065-696B43DE2AE5}" type="presParOf" srcId="{01BA088C-04B2-414E-9219-6E9C2801939C}" destId="{EE950650-7686-462D-B077-D5A7C48BF501}" srcOrd="0" destOrd="0" presId="urn:microsoft.com/office/officeart/2008/layout/VerticalAccentList"/>
    <dgm:cxn modelId="{8D5B0E93-BEBC-41D0-82CF-4D42FF23424D}" type="presParOf" srcId="{01BA088C-04B2-414E-9219-6E9C2801939C}" destId="{30832E26-1820-4D06-B590-90E39899713C}" srcOrd="1" destOrd="0" presId="urn:microsoft.com/office/officeart/2008/layout/VerticalAccentList"/>
    <dgm:cxn modelId="{EC86B55C-ADD4-48AD-B705-580E652DEA13}" type="presParOf" srcId="{01BA088C-04B2-414E-9219-6E9C2801939C}" destId="{115D9466-9374-4208-8FFD-9B0F789CA776}" srcOrd="2" destOrd="0" presId="urn:microsoft.com/office/officeart/2008/layout/VerticalAccentList"/>
    <dgm:cxn modelId="{5AD6BF64-21DC-4CE1-AEF2-BF9ED2DEB02C}" type="presParOf" srcId="{01BA088C-04B2-414E-9219-6E9C2801939C}" destId="{B6C337E9-0BB0-457B-9054-9016F5295133}" srcOrd="3" destOrd="0" presId="urn:microsoft.com/office/officeart/2008/layout/VerticalAccentList"/>
    <dgm:cxn modelId="{B1DF83A3-5C88-4B26-B2CC-D8811DD1EEA3}" type="presParOf" srcId="{01BA088C-04B2-414E-9219-6E9C2801939C}" destId="{3626BF7C-EE40-49A6-85C5-FB810D0A1D09}" srcOrd="4" destOrd="0" presId="urn:microsoft.com/office/officeart/2008/layout/VerticalAccentList"/>
    <dgm:cxn modelId="{63F5FCB9-6DB6-4ACC-8840-A6FD641CA3D5}" type="presParOf" srcId="{01BA088C-04B2-414E-9219-6E9C2801939C}" destId="{5ECF5D6D-9748-4C93-9E70-FBCA8DE26635}" srcOrd="5" destOrd="0" presId="urn:microsoft.com/office/officeart/2008/layout/VerticalAccentList"/>
    <dgm:cxn modelId="{AAF54B49-EE92-446B-BD3F-D4BC07F36498}" type="presParOf" srcId="{01BA088C-04B2-414E-9219-6E9C2801939C}" destId="{E972E612-D3D8-4429-ACAB-4280146C7CCC}" srcOrd="6" destOrd="0" presId="urn:microsoft.com/office/officeart/2008/layout/VerticalAccentList"/>
    <dgm:cxn modelId="{767AB9A5-0106-4AC2-8212-97718C97D1F9}" type="presParOf" srcId="{01BA088C-04B2-414E-9219-6E9C2801939C}" destId="{7C35178C-8252-46EB-8E07-1221A634497C}" srcOrd="7" destOrd="0" presId="urn:microsoft.com/office/officeart/2008/layout/VerticalAccentList"/>
    <dgm:cxn modelId="{1AFFEB16-1849-4BC2-A8D1-E12EB89A8537}" type="presParOf" srcId="{1B7BCCC4-AFD7-4C3D-8AA9-009CC03236D8}" destId="{A3F39774-FA53-45B7-86B4-B0DAC42D9F62}" srcOrd="5" destOrd="0" presId="urn:microsoft.com/office/officeart/2008/layout/VerticalAccentList"/>
    <dgm:cxn modelId="{11812FFF-2B94-4BEE-B57A-EE2A465222C0}" type="presParOf" srcId="{1B7BCCC4-AFD7-4C3D-8AA9-009CC03236D8}" destId="{7747C218-235D-4804-8566-7013C582D333}" srcOrd="6" destOrd="0" presId="urn:microsoft.com/office/officeart/2008/layout/VerticalAccentList"/>
    <dgm:cxn modelId="{9BCDD93C-DAE3-4D53-8602-8ED0469C087A}" type="presParOf" srcId="{7747C218-235D-4804-8566-7013C582D333}" destId="{95054FB4-F375-4BAC-A432-FD8835FAEAC8}" srcOrd="0" destOrd="0" presId="urn:microsoft.com/office/officeart/2008/layout/VerticalAccentList"/>
    <dgm:cxn modelId="{72188C8D-BDDE-43F4-A885-1AE5E619792F}" type="presParOf" srcId="{1B7BCCC4-AFD7-4C3D-8AA9-009CC03236D8}" destId="{A34912AA-84B0-46AF-A416-A8197B76EFC7}" srcOrd="7" destOrd="0" presId="urn:microsoft.com/office/officeart/2008/layout/VerticalAccentList"/>
    <dgm:cxn modelId="{B3E98BFD-DDB8-4F1A-B5A6-AD742192FB75}" type="presParOf" srcId="{A34912AA-84B0-46AF-A416-A8197B76EFC7}" destId="{07C5D688-D27A-4E7D-BE97-BBFBD6F1F264}" srcOrd="0" destOrd="0" presId="urn:microsoft.com/office/officeart/2008/layout/VerticalAccentList"/>
    <dgm:cxn modelId="{BC73FA18-1ADC-421F-AF9C-4035F55FEB49}" type="presParOf" srcId="{A34912AA-84B0-46AF-A416-A8197B76EFC7}" destId="{C55920A9-DF47-4DF1-BA53-9D9E81B7341B}" srcOrd="1" destOrd="0" presId="urn:microsoft.com/office/officeart/2008/layout/VerticalAccentList"/>
    <dgm:cxn modelId="{CAD06AA8-8447-44FB-9979-34938FD181D4}" type="presParOf" srcId="{A34912AA-84B0-46AF-A416-A8197B76EFC7}" destId="{40882B91-2BC2-4F30-B4D4-B83681005AD3}" srcOrd="2" destOrd="0" presId="urn:microsoft.com/office/officeart/2008/layout/VerticalAccentList"/>
    <dgm:cxn modelId="{38A08D8D-F966-442B-B320-5B0EDAEAA943}" type="presParOf" srcId="{A34912AA-84B0-46AF-A416-A8197B76EFC7}" destId="{1AB86DE8-21EE-4211-AC79-99F2F2DECDB4}" srcOrd="3" destOrd="0" presId="urn:microsoft.com/office/officeart/2008/layout/VerticalAccentList"/>
    <dgm:cxn modelId="{6E89D89C-5DB4-4C02-9A02-2E3B626EB44E}" type="presParOf" srcId="{A34912AA-84B0-46AF-A416-A8197B76EFC7}" destId="{E2448C42-53AB-4973-8C0E-5EED7A907A2C}" srcOrd="4" destOrd="0" presId="urn:microsoft.com/office/officeart/2008/layout/VerticalAccentList"/>
    <dgm:cxn modelId="{B7331AF0-EAF8-455C-8686-3E6D3EB0D626}" type="presParOf" srcId="{A34912AA-84B0-46AF-A416-A8197B76EFC7}" destId="{546A7B9B-8E23-455C-969B-8612904EBAA3}" srcOrd="5" destOrd="0" presId="urn:microsoft.com/office/officeart/2008/layout/VerticalAccentList"/>
    <dgm:cxn modelId="{D8BEFA5C-D688-40AF-A2D0-933F746281AA}" type="presParOf" srcId="{A34912AA-84B0-46AF-A416-A8197B76EFC7}" destId="{2AE425EC-05FD-495B-8464-F6B660B2B543}" srcOrd="6" destOrd="0" presId="urn:microsoft.com/office/officeart/2008/layout/VerticalAccentList"/>
    <dgm:cxn modelId="{C1FCCF76-294D-4180-BD70-E6AE0E5E8D37}" type="presParOf" srcId="{A34912AA-84B0-46AF-A416-A8197B76EFC7}" destId="{7F94DC3E-9F03-42BC-99B3-1229B7D7146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5883B-65E7-4531-B20B-165F1CD1D1F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D6FBA3-077C-495A-A48D-80A52D6FD5D7}">
      <dgm:prSet phldrT="[Text]" custT="1"/>
      <dgm:spPr/>
      <dgm:t>
        <a:bodyPr/>
        <a:lstStyle/>
        <a:p>
          <a:r>
            <a:rPr lang="ga-IE" sz="2400" noProof="0" dirty="0" smtClean="0">
              <a:latin typeface="Tw Cen MT" panose="020B0602020104020603" pitchFamily="34" charset="0"/>
            </a:rPr>
            <a:t>Aeráid Thrópaiceach</a:t>
          </a:r>
          <a:endParaRPr lang="ga-IE" sz="2400" noProof="0" dirty="0">
            <a:latin typeface="Tw Cen MT" panose="020B0602020104020603" pitchFamily="34" charset="0"/>
          </a:endParaRPr>
        </a:p>
      </dgm:t>
    </dgm:pt>
    <dgm:pt modelId="{6EDD790A-2993-4954-8ABB-F6BC9BC57287}" type="parTrans" cxnId="{293E9952-5D6B-47F5-B765-C9BB3AE2AB8B}">
      <dgm:prSet/>
      <dgm:spPr/>
      <dgm:t>
        <a:bodyPr/>
        <a:lstStyle/>
        <a:p>
          <a:endParaRPr lang="en-GB"/>
        </a:p>
      </dgm:t>
    </dgm:pt>
    <dgm:pt modelId="{B35B080E-A3EB-4A6E-96EE-FF932AE9EEE0}" type="sibTrans" cxnId="{293E9952-5D6B-47F5-B765-C9BB3AE2AB8B}">
      <dgm:prSet/>
      <dgm:spPr/>
      <dgm:t>
        <a:bodyPr/>
        <a:lstStyle/>
        <a:p>
          <a:endParaRPr lang="en-GB"/>
        </a:p>
      </dgm:t>
    </dgm:pt>
    <dgm:pt modelId="{35FC804F-F98C-4113-ABEF-8E91B84EED11}">
      <dgm:prSet phldrT="[Text]" phldr="1"/>
      <dgm:spPr/>
      <dgm:t>
        <a:bodyPr/>
        <a:lstStyle/>
        <a:p>
          <a:endParaRPr lang="en-GB" dirty="0"/>
        </a:p>
      </dgm:t>
    </dgm:pt>
    <dgm:pt modelId="{6F834BF1-AE3F-42F0-9482-6B41F7035754}" type="parTrans" cxnId="{245E48D0-0D07-4CA7-82C3-1B17E2A1E649}">
      <dgm:prSet/>
      <dgm:spPr/>
      <dgm:t>
        <a:bodyPr/>
        <a:lstStyle/>
        <a:p>
          <a:endParaRPr lang="en-GB"/>
        </a:p>
      </dgm:t>
    </dgm:pt>
    <dgm:pt modelId="{08385B30-0D24-44B8-A3AF-734F94D62EB1}" type="sibTrans" cxnId="{245E48D0-0D07-4CA7-82C3-1B17E2A1E649}">
      <dgm:prSet/>
      <dgm:spPr/>
      <dgm:t>
        <a:bodyPr/>
        <a:lstStyle/>
        <a:p>
          <a:endParaRPr lang="en-GB"/>
        </a:p>
      </dgm:t>
    </dgm:pt>
    <dgm:pt modelId="{A480FE37-084E-4BB2-8C5C-68F293B3CD1D}">
      <dgm:prSet phldrT="[Text]" custT="1"/>
      <dgm:spPr/>
      <dgm:t>
        <a:bodyPr/>
        <a:lstStyle/>
        <a:p>
          <a:r>
            <a:rPr lang="ga-IE" sz="2400" noProof="0" dirty="0" smtClean="0">
              <a:latin typeface="Tw Cen MT" panose="020B0602020104020603" pitchFamily="34" charset="0"/>
            </a:rPr>
            <a:t>Aeráid Mheasartha</a:t>
          </a:r>
          <a:endParaRPr lang="ga-IE" sz="2400" noProof="0" dirty="0">
            <a:latin typeface="Tw Cen MT" panose="020B0602020104020603" pitchFamily="34" charset="0"/>
          </a:endParaRPr>
        </a:p>
      </dgm:t>
    </dgm:pt>
    <dgm:pt modelId="{32704F18-5B62-4B00-920F-C889FB3F7A03}" type="parTrans" cxnId="{E3B9A639-646A-4C43-B78D-7DC9B2065663}">
      <dgm:prSet/>
      <dgm:spPr/>
      <dgm:t>
        <a:bodyPr/>
        <a:lstStyle/>
        <a:p>
          <a:endParaRPr lang="en-GB"/>
        </a:p>
      </dgm:t>
    </dgm:pt>
    <dgm:pt modelId="{8B8067BA-1650-464C-842D-904FE586A36F}" type="sibTrans" cxnId="{E3B9A639-646A-4C43-B78D-7DC9B2065663}">
      <dgm:prSet/>
      <dgm:spPr/>
      <dgm:t>
        <a:bodyPr/>
        <a:lstStyle/>
        <a:p>
          <a:endParaRPr lang="en-GB"/>
        </a:p>
      </dgm:t>
    </dgm:pt>
    <dgm:pt modelId="{42EE7AF5-9CAB-4A33-BCA1-AA69236B6CBF}">
      <dgm:prSet phldrT="[Text]" phldr="1"/>
      <dgm:spPr/>
      <dgm:t>
        <a:bodyPr/>
        <a:lstStyle/>
        <a:p>
          <a:endParaRPr lang="en-GB"/>
        </a:p>
      </dgm:t>
    </dgm:pt>
    <dgm:pt modelId="{24C9D58A-4949-4E0A-AE43-5B94DA7540E8}" type="sibTrans" cxnId="{37D73B7B-1F81-463E-AE75-956994AE344B}">
      <dgm:prSet/>
      <dgm:spPr/>
      <dgm:t>
        <a:bodyPr/>
        <a:lstStyle/>
        <a:p>
          <a:endParaRPr lang="en-GB"/>
        </a:p>
      </dgm:t>
    </dgm:pt>
    <dgm:pt modelId="{6D02F312-2AB0-4D44-8F6C-D4A8371E9227}" type="parTrans" cxnId="{37D73B7B-1F81-463E-AE75-956994AE344B}">
      <dgm:prSet/>
      <dgm:spPr/>
      <dgm:t>
        <a:bodyPr/>
        <a:lstStyle/>
        <a:p>
          <a:endParaRPr lang="en-GB"/>
        </a:p>
      </dgm:t>
    </dgm:pt>
    <dgm:pt modelId="{1B7BCCC4-AFD7-4C3D-8AA9-009CC03236D8}" type="pres">
      <dgm:prSet presAssocID="{BF85883B-65E7-4531-B20B-165F1CD1D1F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9297D594-AEAB-43D9-84A5-C5630D31ED77}" type="pres">
      <dgm:prSet presAssocID="{42EE7AF5-9CAB-4A33-BCA1-AA69236B6CBF}" presName="parenttextcomposite" presStyleCnt="0"/>
      <dgm:spPr/>
    </dgm:pt>
    <dgm:pt modelId="{8988D470-466E-4E06-9EB2-5C227EBA4447}" type="pres">
      <dgm:prSet presAssocID="{42EE7AF5-9CAB-4A33-BCA1-AA69236B6CB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42306-5FFE-4306-9CE7-6C53242A2099}" type="pres">
      <dgm:prSet presAssocID="{42EE7AF5-9CAB-4A33-BCA1-AA69236B6CBF}" presName="composite" presStyleCnt="0"/>
      <dgm:spPr/>
    </dgm:pt>
    <dgm:pt modelId="{0C56ADEF-2251-4908-BC54-07034D312293}" type="pres">
      <dgm:prSet presAssocID="{42EE7AF5-9CAB-4A33-BCA1-AA69236B6CBF}" presName="chevron1" presStyleLbl="alignNode1" presStyleIdx="0" presStyleCnt="14"/>
      <dgm:spPr/>
    </dgm:pt>
    <dgm:pt modelId="{91581684-E192-4A3C-A67C-E190F44DBB21}" type="pres">
      <dgm:prSet presAssocID="{42EE7AF5-9CAB-4A33-BCA1-AA69236B6CBF}" presName="chevron2" presStyleLbl="alignNode1" presStyleIdx="1" presStyleCnt="14"/>
      <dgm:spPr/>
    </dgm:pt>
    <dgm:pt modelId="{723D62D8-4EE7-437A-B3AF-955242FC399A}" type="pres">
      <dgm:prSet presAssocID="{42EE7AF5-9CAB-4A33-BCA1-AA69236B6CBF}" presName="chevron3" presStyleLbl="alignNode1" presStyleIdx="2" presStyleCnt="14"/>
      <dgm:spPr/>
    </dgm:pt>
    <dgm:pt modelId="{425991B1-17E8-4AF2-8C07-98E8A1C7E17D}" type="pres">
      <dgm:prSet presAssocID="{42EE7AF5-9CAB-4A33-BCA1-AA69236B6CBF}" presName="chevron4" presStyleLbl="alignNode1" presStyleIdx="3" presStyleCnt="14"/>
      <dgm:spPr/>
    </dgm:pt>
    <dgm:pt modelId="{32B59E6A-B160-4F19-A74F-2128B5540F9A}" type="pres">
      <dgm:prSet presAssocID="{42EE7AF5-9CAB-4A33-BCA1-AA69236B6CBF}" presName="chevron5" presStyleLbl="alignNode1" presStyleIdx="4" presStyleCnt="14"/>
      <dgm:spPr/>
    </dgm:pt>
    <dgm:pt modelId="{824C506F-3EFF-442B-B698-FB51A21FA58C}" type="pres">
      <dgm:prSet presAssocID="{42EE7AF5-9CAB-4A33-BCA1-AA69236B6CBF}" presName="chevron6" presStyleLbl="alignNode1" presStyleIdx="5" presStyleCnt="14"/>
      <dgm:spPr/>
    </dgm:pt>
    <dgm:pt modelId="{C60B53FA-7017-40A4-9CBD-BAFC8EDD8531}" type="pres">
      <dgm:prSet presAssocID="{42EE7AF5-9CAB-4A33-BCA1-AA69236B6CBF}" presName="chevron7" presStyleLbl="alignNode1" presStyleIdx="6" presStyleCnt="14"/>
      <dgm:spPr/>
    </dgm:pt>
    <dgm:pt modelId="{1220B698-4AF8-4A07-904E-B9D6934F7592}" type="pres">
      <dgm:prSet presAssocID="{42EE7AF5-9CAB-4A33-BCA1-AA69236B6CBF}" presName="childtext" presStyleLbl="solidFgAcc1" presStyleIdx="0" presStyleCnt="2" custScaleX="147786" custLinFactNeighborX="16987" custLinFactNeighborY="359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3AFB1F-43AF-4019-B641-C0799F1DC40D}" type="pres">
      <dgm:prSet presAssocID="{24C9D58A-4949-4E0A-AE43-5B94DA7540E8}" presName="sibTrans" presStyleCnt="0"/>
      <dgm:spPr/>
    </dgm:pt>
    <dgm:pt modelId="{7AFA5F9B-E4C7-44F0-960E-F11061697971}" type="pres">
      <dgm:prSet presAssocID="{35FC804F-F98C-4113-ABEF-8E91B84EED11}" presName="parenttextcomposite" presStyleCnt="0"/>
      <dgm:spPr/>
    </dgm:pt>
    <dgm:pt modelId="{706C2DF5-091B-4BC7-86CD-FC4D40E69227}" type="pres">
      <dgm:prSet presAssocID="{35FC804F-F98C-4113-ABEF-8E91B84EED11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A088C-04B2-414E-9219-6E9C2801939C}" type="pres">
      <dgm:prSet presAssocID="{35FC804F-F98C-4113-ABEF-8E91B84EED11}" presName="composite" presStyleCnt="0"/>
      <dgm:spPr/>
    </dgm:pt>
    <dgm:pt modelId="{EE950650-7686-462D-B077-D5A7C48BF501}" type="pres">
      <dgm:prSet presAssocID="{35FC804F-F98C-4113-ABEF-8E91B84EED11}" presName="chevron1" presStyleLbl="alignNode1" presStyleIdx="7" presStyleCnt="14"/>
      <dgm:spPr/>
    </dgm:pt>
    <dgm:pt modelId="{30832E26-1820-4D06-B590-90E39899713C}" type="pres">
      <dgm:prSet presAssocID="{35FC804F-F98C-4113-ABEF-8E91B84EED11}" presName="chevron2" presStyleLbl="alignNode1" presStyleIdx="8" presStyleCnt="14"/>
      <dgm:spPr/>
    </dgm:pt>
    <dgm:pt modelId="{115D9466-9374-4208-8FFD-9B0F789CA776}" type="pres">
      <dgm:prSet presAssocID="{35FC804F-F98C-4113-ABEF-8E91B84EED11}" presName="chevron3" presStyleLbl="alignNode1" presStyleIdx="9" presStyleCnt="14"/>
      <dgm:spPr/>
    </dgm:pt>
    <dgm:pt modelId="{B6C337E9-0BB0-457B-9054-9016F5295133}" type="pres">
      <dgm:prSet presAssocID="{35FC804F-F98C-4113-ABEF-8E91B84EED11}" presName="chevron4" presStyleLbl="alignNode1" presStyleIdx="10" presStyleCnt="14"/>
      <dgm:spPr/>
    </dgm:pt>
    <dgm:pt modelId="{3626BF7C-EE40-49A6-85C5-FB810D0A1D09}" type="pres">
      <dgm:prSet presAssocID="{35FC804F-F98C-4113-ABEF-8E91B84EED11}" presName="chevron5" presStyleLbl="alignNode1" presStyleIdx="11" presStyleCnt="14"/>
      <dgm:spPr/>
    </dgm:pt>
    <dgm:pt modelId="{5ECF5D6D-9748-4C93-9E70-FBCA8DE26635}" type="pres">
      <dgm:prSet presAssocID="{35FC804F-F98C-4113-ABEF-8E91B84EED11}" presName="chevron6" presStyleLbl="alignNode1" presStyleIdx="12" presStyleCnt="14"/>
      <dgm:spPr/>
    </dgm:pt>
    <dgm:pt modelId="{E972E612-D3D8-4429-ACAB-4280146C7CCC}" type="pres">
      <dgm:prSet presAssocID="{35FC804F-F98C-4113-ABEF-8E91B84EED11}" presName="chevron7" presStyleLbl="alignNode1" presStyleIdx="13" presStyleCnt="14"/>
      <dgm:spPr/>
    </dgm:pt>
    <dgm:pt modelId="{7C35178C-8252-46EB-8E07-1221A634497C}" type="pres">
      <dgm:prSet presAssocID="{35FC804F-F98C-4113-ABEF-8E91B84EED11}" presName="childtext" presStyleLbl="solidFgAcc1" presStyleIdx="1" presStyleCnt="2" custScaleX="14778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1B6A7F-4965-4753-9249-9406FDB9B3CF}" type="presOf" srcId="{AFD6FBA3-077C-495A-A48D-80A52D6FD5D7}" destId="{1220B698-4AF8-4A07-904E-B9D6934F7592}" srcOrd="0" destOrd="0" presId="urn:microsoft.com/office/officeart/2008/layout/VerticalAccentList"/>
    <dgm:cxn modelId="{5DC4369D-4FAD-4A24-BA40-55BB3B2AC614}" type="presOf" srcId="{42EE7AF5-9CAB-4A33-BCA1-AA69236B6CBF}" destId="{8988D470-466E-4E06-9EB2-5C227EBA4447}" srcOrd="0" destOrd="0" presId="urn:microsoft.com/office/officeart/2008/layout/VerticalAccentList"/>
    <dgm:cxn modelId="{D5A534A6-86AD-4DB0-994B-063EAF0FF3D8}" type="presOf" srcId="{35FC804F-F98C-4113-ABEF-8E91B84EED11}" destId="{706C2DF5-091B-4BC7-86CD-FC4D40E69227}" srcOrd="0" destOrd="0" presId="urn:microsoft.com/office/officeart/2008/layout/VerticalAccentList"/>
    <dgm:cxn modelId="{827D0B95-3EA6-44FC-A692-7E3880913A2D}" type="presOf" srcId="{A480FE37-084E-4BB2-8C5C-68F293B3CD1D}" destId="{7C35178C-8252-46EB-8E07-1221A634497C}" srcOrd="0" destOrd="0" presId="urn:microsoft.com/office/officeart/2008/layout/VerticalAccentList"/>
    <dgm:cxn modelId="{245E48D0-0D07-4CA7-82C3-1B17E2A1E649}" srcId="{BF85883B-65E7-4531-B20B-165F1CD1D1F8}" destId="{35FC804F-F98C-4113-ABEF-8E91B84EED11}" srcOrd="1" destOrd="0" parTransId="{6F834BF1-AE3F-42F0-9482-6B41F7035754}" sibTransId="{08385B30-0D24-44B8-A3AF-734F94D62EB1}"/>
    <dgm:cxn modelId="{E3B9A639-646A-4C43-B78D-7DC9B2065663}" srcId="{35FC804F-F98C-4113-ABEF-8E91B84EED11}" destId="{A480FE37-084E-4BB2-8C5C-68F293B3CD1D}" srcOrd="0" destOrd="0" parTransId="{32704F18-5B62-4B00-920F-C889FB3F7A03}" sibTransId="{8B8067BA-1650-464C-842D-904FE586A36F}"/>
    <dgm:cxn modelId="{CA908A3B-1ADC-4549-95F6-99821E17486D}" type="presOf" srcId="{BF85883B-65E7-4531-B20B-165F1CD1D1F8}" destId="{1B7BCCC4-AFD7-4C3D-8AA9-009CC03236D8}" srcOrd="0" destOrd="0" presId="urn:microsoft.com/office/officeart/2008/layout/VerticalAccentList"/>
    <dgm:cxn modelId="{37D73B7B-1F81-463E-AE75-956994AE344B}" srcId="{BF85883B-65E7-4531-B20B-165F1CD1D1F8}" destId="{42EE7AF5-9CAB-4A33-BCA1-AA69236B6CBF}" srcOrd="0" destOrd="0" parTransId="{6D02F312-2AB0-4D44-8F6C-D4A8371E9227}" sibTransId="{24C9D58A-4949-4E0A-AE43-5B94DA7540E8}"/>
    <dgm:cxn modelId="{293E9952-5D6B-47F5-B765-C9BB3AE2AB8B}" srcId="{42EE7AF5-9CAB-4A33-BCA1-AA69236B6CBF}" destId="{AFD6FBA3-077C-495A-A48D-80A52D6FD5D7}" srcOrd="0" destOrd="0" parTransId="{6EDD790A-2993-4954-8ABB-F6BC9BC57287}" sibTransId="{B35B080E-A3EB-4A6E-96EE-FF932AE9EEE0}"/>
    <dgm:cxn modelId="{4660E27E-57D3-4F56-A088-DC75294E2AB9}" type="presParOf" srcId="{1B7BCCC4-AFD7-4C3D-8AA9-009CC03236D8}" destId="{9297D594-AEAB-43D9-84A5-C5630D31ED77}" srcOrd="0" destOrd="0" presId="urn:microsoft.com/office/officeart/2008/layout/VerticalAccentList"/>
    <dgm:cxn modelId="{9199E8B9-C004-41C7-9879-C756E1E257CA}" type="presParOf" srcId="{9297D594-AEAB-43D9-84A5-C5630D31ED77}" destId="{8988D470-466E-4E06-9EB2-5C227EBA4447}" srcOrd="0" destOrd="0" presId="urn:microsoft.com/office/officeart/2008/layout/VerticalAccentList"/>
    <dgm:cxn modelId="{BA778866-6F8F-4E03-8AC8-4451304FEBCC}" type="presParOf" srcId="{1B7BCCC4-AFD7-4C3D-8AA9-009CC03236D8}" destId="{99942306-5FFE-4306-9CE7-6C53242A2099}" srcOrd="1" destOrd="0" presId="urn:microsoft.com/office/officeart/2008/layout/VerticalAccentList"/>
    <dgm:cxn modelId="{615F0545-8DE1-4029-9965-F8691B6CD409}" type="presParOf" srcId="{99942306-5FFE-4306-9CE7-6C53242A2099}" destId="{0C56ADEF-2251-4908-BC54-07034D312293}" srcOrd="0" destOrd="0" presId="urn:microsoft.com/office/officeart/2008/layout/VerticalAccentList"/>
    <dgm:cxn modelId="{54B5BEF1-306E-49FF-8893-0DCC0E24F48E}" type="presParOf" srcId="{99942306-5FFE-4306-9CE7-6C53242A2099}" destId="{91581684-E192-4A3C-A67C-E190F44DBB21}" srcOrd="1" destOrd="0" presId="urn:microsoft.com/office/officeart/2008/layout/VerticalAccentList"/>
    <dgm:cxn modelId="{A87CE809-CFA7-46D4-8081-6226523F963E}" type="presParOf" srcId="{99942306-5FFE-4306-9CE7-6C53242A2099}" destId="{723D62D8-4EE7-437A-B3AF-955242FC399A}" srcOrd="2" destOrd="0" presId="urn:microsoft.com/office/officeart/2008/layout/VerticalAccentList"/>
    <dgm:cxn modelId="{006CF284-8C0F-4726-9BB2-3D6DEF2FC3B9}" type="presParOf" srcId="{99942306-5FFE-4306-9CE7-6C53242A2099}" destId="{425991B1-17E8-4AF2-8C07-98E8A1C7E17D}" srcOrd="3" destOrd="0" presId="urn:microsoft.com/office/officeart/2008/layout/VerticalAccentList"/>
    <dgm:cxn modelId="{FF754FF7-7375-497C-8CE2-83B3EEA78AE2}" type="presParOf" srcId="{99942306-5FFE-4306-9CE7-6C53242A2099}" destId="{32B59E6A-B160-4F19-A74F-2128B5540F9A}" srcOrd="4" destOrd="0" presId="urn:microsoft.com/office/officeart/2008/layout/VerticalAccentList"/>
    <dgm:cxn modelId="{BF8985D1-CA54-41DB-AE2C-BE7344C0C3F4}" type="presParOf" srcId="{99942306-5FFE-4306-9CE7-6C53242A2099}" destId="{824C506F-3EFF-442B-B698-FB51A21FA58C}" srcOrd="5" destOrd="0" presId="urn:microsoft.com/office/officeart/2008/layout/VerticalAccentList"/>
    <dgm:cxn modelId="{41C7D0FB-430D-4592-8640-56CB6FAF544E}" type="presParOf" srcId="{99942306-5FFE-4306-9CE7-6C53242A2099}" destId="{C60B53FA-7017-40A4-9CBD-BAFC8EDD8531}" srcOrd="6" destOrd="0" presId="urn:microsoft.com/office/officeart/2008/layout/VerticalAccentList"/>
    <dgm:cxn modelId="{25A86389-7C4E-4204-B74B-E45ED2B3DCAB}" type="presParOf" srcId="{99942306-5FFE-4306-9CE7-6C53242A2099}" destId="{1220B698-4AF8-4A07-904E-B9D6934F7592}" srcOrd="7" destOrd="0" presId="urn:microsoft.com/office/officeart/2008/layout/VerticalAccentList"/>
    <dgm:cxn modelId="{7648951C-3AFE-4B63-8E1E-64626C1D34C5}" type="presParOf" srcId="{1B7BCCC4-AFD7-4C3D-8AA9-009CC03236D8}" destId="{233AFB1F-43AF-4019-B641-C0799F1DC40D}" srcOrd="2" destOrd="0" presId="urn:microsoft.com/office/officeart/2008/layout/VerticalAccentList"/>
    <dgm:cxn modelId="{2DB201B3-10ED-464D-80EC-D27F14436517}" type="presParOf" srcId="{1B7BCCC4-AFD7-4C3D-8AA9-009CC03236D8}" destId="{7AFA5F9B-E4C7-44F0-960E-F11061697971}" srcOrd="3" destOrd="0" presId="urn:microsoft.com/office/officeart/2008/layout/VerticalAccentList"/>
    <dgm:cxn modelId="{42865160-07EE-4451-AE39-1A29D33E4255}" type="presParOf" srcId="{7AFA5F9B-E4C7-44F0-960E-F11061697971}" destId="{706C2DF5-091B-4BC7-86CD-FC4D40E69227}" srcOrd="0" destOrd="0" presId="urn:microsoft.com/office/officeart/2008/layout/VerticalAccentList"/>
    <dgm:cxn modelId="{9AA2883E-59A6-4E53-8BFE-130FAD92740C}" type="presParOf" srcId="{1B7BCCC4-AFD7-4C3D-8AA9-009CC03236D8}" destId="{01BA088C-04B2-414E-9219-6E9C2801939C}" srcOrd="4" destOrd="0" presId="urn:microsoft.com/office/officeart/2008/layout/VerticalAccentList"/>
    <dgm:cxn modelId="{D58C00C7-A42E-4B52-8EB7-BFD557B3602D}" type="presParOf" srcId="{01BA088C-04B2-414E-9219-6E9C2801939C}" destId="{EE950650-7686-462D-B077-D5A7C48BF501}" srcOrd="0" destOrd="0" presId="urn:microsoft.com/office/officeart/2008/layout/VerticalAccentList"/>
    <dgm:cxn modelId="{AC385044-69AA-4A61-9BB9-FECC0E7E4516}" type="presParOf" srcId="{01BA088C-04B2-414E-9219-6E9C2801939C}" destId="{30832E26-1820-4D06-B590-90E39899713C}" srcOrd="1" destOrd="0" presId="urn:microsoft.com/office/officeart/2008/layout/VerticalAccentList"/>
    <dgm:cxn modelId="{90B393E2-E469-407A-B10B-213D92B44828}" type="presParOf" srcId="{01BA088C-04B2-414E-9219-6E9C2801939C}" destId="{115D9466-9374-4208-8FFD-9B0F789CA776}" srcOrd="2" destOrd="0" presId="urn:microsoft.com/office/officeart/2008/layout/VerticalAccentList"/>
    <dgm:cxn modelId="{7E661323-20FF-4994-976C-8BE6AE88523A}" type="presParOf" srcId="{01BA088C-04B2-414E-9219-6E9C2801939C}" destId="{B6C337E9-0BB0-457B-9054-9016F5295133}" srcOrd="3" destOrd="0" presId="urn:microsoft.com/office/officeart/2008/layout/VerticalAccentList"/>
    <dgm:cxn modelId="{AA74A942-F8A8-45CC-9589-3E7386243007}" type="presParOf" srcId="{01BA088C-04B2-414E-9219-6E9C2801939C}" destId="{3626BF7C-EE40-49A6-85C5-FB810D0A1D09}" srcOrd="4" destOrd="0" presId="urn:microsoft.com/office/officeart/2008/layout/VerticalAccentList"/>
    <dgm:cxn modelId="{2BFED3B8-7E31-4A08-B0E9-F9C420DF9796}" type="presParOf" srcId="{01BA088C-04B2-414E-9219-6E9C2801939C}" destId="{5ECF5D6D-9748-4C93-9E70-FBCA8DE26635}" srcOrd="5" destOrd="0" presId="urn:microsoft.com/office/officeart/2008/layout/VerticalAccentList"/>
    <dgm:cxn modelId="{9E4A414D-DE63-453C-A342-908CC6E771CF}" type="presParOf" srcId="{01BA088C-04B2-414E-9219-6E9C2801939C}" destId="{E972E612-D3D8-4429-ACAB-4280146C7CCC}" srcOrd="6" destOrd="0" presId="urn:microsoft.com/office/officeart/2008/layout/VerticalAccentList"/>
    <dgm:cxn modelId="{BFB00D17-5A3D-483F-AEE8-E965EB8446A1}" type="presParOf" srcId="{01BA088C-04B2-414E-9219-6E9C2801939C}" destId="{7C35178C-8252-46EB-8E07-1221A63449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D470-466E-4E06-9EB2-5C227EBA4447}">
      <dsp:nvSpPr>
        <dsp:cNvPr id="0" name=""/>
        <dsp:cNvSpPr/>
      </dsp:nvSpPr>
      <dsp:spPr>
        <a:xfrm>
          <a:off x="-613621" y="708"/>
          <a:ext cx="3065244" cy="27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-613621" y="708"/>
        <a:ext cx="3065244" cy="278658"/>
      </dsp:txXfrm>
    </dsp:sp>
    <dsp:sp modelId="{0C56ADEF-2251-4908-BC54-07034D312293}">
      <dsp:nvSpPr>
        <dsp:cNvPr id="0" name=""/>
        <dsp:cNvSpPr/>
      </dsp:nvSpPr>
      <dsp:spPr>
        <a:xfrm>
          <a:off x="357402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81684-E192-4A3C-A67C-E190F44DBB21}">
      <dsp:nvSpPr>
        <dsp:cNvPr id="0" name=""/>
        <dsp:cNvSpPr/>
      </dsp:nvSpPr>
      <dsp:spPr>
        <a:xfrm>
          <a:off x="788239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D62D8-4EE7-437A-B3AF-955242FC399A}">
      <dsp:nvSpPr>
        <dsp:cNvPr id="0" name=""/>
        <dsp:cNvSpPr/>
      </dsp:nvSpPr>
      <dsp:spPr>
        <a:xfrm>
          <a:off x="1219417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91B1-17E8-4AF2-8C07-98E8A1C7E17D}">
      <dsp:nvSpPr>
        <dsp:cNvPr id="0" name=""/>
        <dsp:cNvSpPr/>
      </dsp:nvSpPr>
      <dsp:spPr>
        <a:xfrm>
          <a:off x="1650254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59E6A-B160-4F19-A74F-2128B5540F9A}">
      <dsp:nvSpPr>
        <dsp:cNvPr id="0" name=""/>
        <dsp:cNvSpPr/>
      </dsp:nvSpPr>
      <dsp:spPr>
        <a:xfrm>
          <a:off x="2081432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506F-3EFF-442B-B698-FB51A21FA58C}">
      <dsp:nvSpPr>
        <dsp:cNvPr id="0" name=""/>
        <dsp:cNvSpPr/>
      </dsp:nvSpPr>
      <dsp:spPr>
        <a:xfrm>
          <a:off x="2512269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53FA-7017-40A4-9CBD-BAFC8EDD8531}">
      <dsp:nvSpPr>
        <dsp:cNvPr id="0" name=""/>
        <dsp:cNvSpPr/>
      </dsp:nvSpPr>
      <dsp:spPr>
        <a:xfrm>
          <a:off x="2943447" y="27936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B698-4AF8-4A07-904E-B9D6934F7592}">
      <dsp:nvSpPr>
        <dsp:cNvPr id="0" name=""/>
        <dsp:cNvSpPr/>
      </dsp:nvSpPr>
      <dsp:spPr>
        <a:xfrm>
          <a:off x="-613621" y="335281"/>
          <a:ext cx="5047141" cy="454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400" kern="1200" noProof="0" dirty="0" smtClean="0">
              <a:latin typeface="Tw Cen MT" panose="020B0602020104020603" pitchFamily="34" charset="0"/>
            </a:rPr>
            <a:t>Aeráid Mheánmhuirí</a:t>
          </a:r>
          <a:endParaRPr lang="ga-IE" sz="2400" kern="1200" noProof="0" dirty="0">
            <a:latin typeface="Tw Cen MT" panose="020B0602020104020603" pitchFamily="34" charset="0"/>
          </a:endParaRPr>
        </a:p>
      </dsp:txBody>
      <dsp:txXfrm>
        <a:off x="-613621" y="335281"/>
        <a:ext cx="5047141" cy="454110"/>
      </dsp:txXfrm>
    </dsp:sp>
    <dsp:sp modelId="{706C2DF5-091B-4BC7-86CD-FC4D40E69227}">
      <dsp:nvSpPr>
        <dsp:cNvPr id="0" name=""/>
        <dsp:cNvSpPr/>
      </dsp:nvSpPr>
      <dsp:spPr>
        <a:xfrm>
          <a:off x="-613621" y="893979"/>
          <a:ext cx="3065244" cy="27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-613621" y="893979"/>
        <a:ext cx="3065244" cy="278658"/>
      </dsp:txXfrm>
    </dsp:sp>
    <dsp:sp modelId="{EE950650-7686-462D-B077-D5A7C48BF501}">
      <dsp:nvSpPr>
        <dsp:cNvPr id="0" name=""/>
        <dsp:cNvSpPr/>
      </dsp:nvSpPr>
      <dsp:spPr>
        <a:xfrm>
          <a:off x="357402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2E26-1820-4D06-B590-90E39899713C}">
      <dsp:nvSpPr>
        <dsp:cNvPr id="0" name=""/>
        <dsp:cNvSpPr/>
      </dsp:nvSpPr>
      <dsp:spPr>
        <a:xfrm>
          <a:off x="788239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9466-9374-4208-8FFD-9B0F789CA776}">
      <dsp:nvSpPr>
        <dsp:cNvPr id="0" name=""/>
        <dsp:cNvSpPr/>
      </dsp:nvSpPr>
      <dsp:spPr>
        <a:xfrm>
          <a:off x="1219417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7E9-0BB0-457B-9054-9016F5295133}">
      <dsp:nvSpPr>
        <dsp:cNvPr id="0" name=""/>
        <dsp:cNvSpPr/>
      </dsp:nvSpPr>
      <dsp:spPr>
        <a:xfrm>
          <a:off x="1650254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6BF7C-EE40-49A6-85C5-FB810D0A1D09}">
      <dsp:nvSpPr>
        <dsp:cNvPr id="0" name=""/>
        <dsp:cNvSpPr/>
      </dsp:nvSpPr>
      <dsp:spPr>
        <a:xfrm>
          <a:off x="2081432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5D6D-9748-4C93-9E70-FBCA8DE26635}">
      <dsp:nvSpPr>
        <dsp:cNvPr id="0" name=""/>
        <dsp:cNvSpPr/>
      </dsp:nvSpPr>
      <dsp:spPr>
        <a:xfrm>
          <a:off x="2512269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E612-D3D8-4429-ACAB-4280146C7CCC}">
      <dsp:nvSpPr>
        <dsp:cNvPr id="0" name=""/>
        <dsp:cNvSpPr/>
      </dsp:nvSpPr>
      <dsp:spPr>
        <a:xfrm>
          <a:off x="2943447" y="1172637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5178C-8252-46EB-8E07-1221A634497C}">
      <dsp:nvSpPr>
        <dsp:cNvPr id="0" name=""/>
        <dsp:cNvSpPr/>
      </dsp:nvSpPr>
      <dsp:spPr>
        <a:xfrm>
          <a:off x="-613621" y="1229401"/>
          <a:ext cx="5047141" cy="454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400" kern="1200" noProof="0" dirty="0" smtClean="0">
              <a:latin typeface="Tw Cen MT" panose="020B0602020104020603" pitchFamily="34" charset="0"/>
            </a:rPr>
            <a:t>Aeráid Pholar</a:t>
          </a:r>
          <a:endParaRPr lang="ga-IE" sz="2400" kern="1200" noProof="0" dirty="0">
            <a:latin typeface="Tw Cen MT" panose="020B0602020104020603" pitchFamily="34" charset="0"/>
          </a:endParaRPr>
        </a:p>
      </dsp:txBody>
      <dsp:txXfrm>
        <a:off x="-613621" y="1229401"/>
        <a:ext cx="5047141" cy="454110"/>
      </dsp:txXfrm>
    </dsp:sp>
    <dsp:sp modelId="{95054FB4-F375-4BAC-A432-FD8835FAEAC8}">
      <dsp:nvSpPr>
        <dsp:cNvPr id="0" name=""/>
        <dsp:cNvSpPr/>
      </dsp:nvSpPr>
      <dsp:spPr>
        <a:xfrm>
          <a:off x="-613621" y="1787249"/>
          <a:ext cx="3065244" cy="27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-613621" y="1787249"/>
        <a:ext cx="3065244" cy="278658"/>
      </dsp:txXfrm>
    </dsp:sp>
    <dsp:sp modelId="{07C5D688-D27A-4E7D-BE97-BBFBD6F1F264}">
      <dsp:nvSpPr>
        <dsp:cNvPr id="0" name=""/>
        <dsp:cNvSpPr/>
      </dsp:nvSpPr>
      <dsp:spPr>
        <a:xfrm>
          <a:off x="357402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920A9-DF47-4DF1-BA53-9D9E81B7341B}">
      <dsp:nvSpPr>
        <dsp:cNvPr id="0" name=""/>
        <dsp:cNvSpPr/>
      </dsp:nvSpPr>
      <dsp:spPr>
        <a:xfrm>
          <a:off x="788239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82B91-2BC2-4F30-B4D4-B83681005AD3}">
      <dsp:nvSpPr>
        <dsp:cNvPr id="0" name=""/>
        <dsp:cNvSpPr/>
      </dsp:nvSpPr>
      <dsp:spPr>
        <a:xfrm>
          <a:off x="1219417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6DE8-21EE-4211-AC79-99F2F2DECDB4}">
      <dsp:nvSpPr>
        <dsp:cNvPr id="0" name=""/>
        <dsp:cNvSpPr/>
      </dsp:nvSpPr>
      <dsp:spPr>
        <a:xfrm>
          <a:off x="1650254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48C42-53AB-4973-8C0E-5EED7A907A2C}">
      <dsp:nvSpPr>
        <dsp:cNvPr id="0" name=""/>
        <dsp:cNvSpPr/>
      </dsp:nvSpPr>
      <dsp:spPr>
        <a:xfrm>
          <a:off x="2081432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7B9B-8E23-455C-969B-8612904EBAA3}">
      <dsp:nvSpPr>
        <dsp:cNvPr id="0" name=""/>
        <dsp:cNvSpPr/>
      </dsp:nvSpPr>
      <dsp:spPr>
        <a:xfrm>
          <a:off x="2512269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25EC-05FD-495B-8464-F6B660B2B543}">
      <dsp:nvSpPr>
        <dsp:cNvPr id="0" name=""/>
        <dsp:cNvSpPr/>
      </dsp:nvSpPr>
      <dsp:spPr>
        <a:xfrm>
          <a:off x="2943447" y="2065908"/>
          <a:ext cx="717267" cy="56763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4DC3E-9F03-42BC-99B3-1229B7D71463}">
      <dsp:nvSpPr>
        <dsp:cNvPr id="0" name=""/>
        <dsp:cNvSpPr/>
      </dsp:nvSpPr>
      <dsp:spPr>
        <a:xfrm>
          <a:off x="-613621" y="2122672"/>
          <a:ext cx="5047141" cy="454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400" kern="1200" noProof="0" dirty="0" smtClean="0">
              <a:latin typeface="Tw Cen MT" panose="020B0602020104020603" pitchFamily="34" charset="0"/>
            </a:rPr>
            <a:t>Aeráid Thirim</a:t>
          </a:r>
          <a:endParaRPr lang="ga-IE" sz="2400" kern="1200" noProof="0" dirty="0">
            <a:latin typeface="Tw Cen MT" panose="020B0602020104020603" pitchFamily="34" charset="0"/>
          </a:endParaRPr>
        </a:p>
      </dsp:txBody>
      <dsp:txXfrm>
        <a:off x="-613621" y="2122672"/>
        <a:ext cx="5047141" cy="454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D470-466E-4E06-9EB2-5C227EBA4447}">
      <dsp:nvSpPr>
        <dsp:cNvPr id="0" name=""/>
        <dsp:cNvSpPr/>
      </dsp:nvSpPr>
      <dsp:spPr>
        <a:xfrm>
          <a:off x="-680809" y="201271"/>
          <a:ext cx="3537823" cy="3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-680809" y="201271"/>
        <a:ext cx="3537823" cy="321620"/>
      </dsp:txXfrm>
    </dsp:sp>
    <dsp:sp modelId="{0C56ADEF-2251-4908-BC54-07034D312293}">
      <dsp:nvSpPr>
        <dsp:cNvPr id="0" name=""/>
        <dsp:cNvSpPr/>
      </dsp:nvSpPr>
      <dsp:spPr>
        <a:xfrm>
          <a:off x="175471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81684-E192-4A3C-A67C-E190F44DBB21}">
      <dsp:nvSpPr>
        <dsp:cNvPr id="0" name=""/>
        <dsp:cNvSpPr/>
      </dsp:nvSpPr>
      <dsp:spPr>
        <a:xfrm>
          <a:off x="672731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D62D8-4EE7-437A-B3AF-955242FC399A}">
      <dsp:nvSpPr>
        <dsp:cNvPr id="0" name=""/>
        <dsp:cNvSpPr/>
      </dsp:nvSpPr>
      <dsp:spPr>
        <a:xfrm>
          <a:off x="1170385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91B1-17E8-4AF2-8C07-98E8A1C7E17D}">
      <dsp:nvSpPr>
        <dsp:cNvPr id="0" name=""/>
        <dsp:cNvSpPr/>
      </dsp:nvSpPr>
      <dsp:spPr>
        <a:xfrm>
          <a:off x="1667646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59E6A-B160-4F19-A74F-2128B5540F9A}">
      <dsp:nvSpPr>
        <dsp:cNvPr id="0" name=""/>
        <dsp:cNvSpPr/>
      </dsp:nvSpPr>
      <dsp:spPr>
        <a:xfrm>
          <a:off x="2165300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506F-3EFF-442B-B698-FB51A21FA58C}">
      <dsp:nvSpPr>
        <dsp:cNvPr id="0" name=""/>
        <dsp:cNvSpPr/>
      </dsp:nvSpPr>
      <dsp:spPr>
        <a:xfrm>
          <a:off x="2662560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53FA-7017-40A4-9CBD-BAFC8EDD8531}">
      <dsp:nvSpPr>
        <dsp:cNvPr id="0" name=""/>
        <dsp:cNvSpPr/>
      </dsp:nvSpPr>
      <dsp:spPr>
        <a:xfrm>
          <a:off x="3160214" y="522891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B698-4AF8-4A07-904E-B9D6934F7592}">
      <dsp:nvSpPr>
        <dsp:cNvPr id="0" name=""/>
        <dsp:cNvSpPr/>
      </dsp:nvSpPr>
      <dsp:spPr>
        <a:xfrm>
          <a:off x="-680809" y="607264"/>
          <a:ext cx="5296376" cy="52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400" kern="1200" noProof="0" dirty="0" smtClean="0">
              <a:latin typeface="Tw Cen MT" panose="020B0602020104020603" pitchFamily="34" charset="0"/>
            </a:rPr>
            <a:t>Aeráid Thrópaiceach</a:t>
          </a:r>
          <a:endParaRPr lang="ga-IE" sz="2400" kern="1200" noProof="0" dirty="0">
            <a:latin typeface="Tw Cen MT" panose="020B0602020104020603" pitchFamily="34" charset="0"/>
          </a:endParaRPr>
        </a:p>
      </dsp:txBody>
      <dsp:txXfrm>
        <a:off x="-680809" y="607264"/>
        <a:ext cx="5296376" cy="524121"/>
      </dsp:txXfrm>
    </dsp:sp>
    <dsp:sp modelId="{706C2DF5-091B-4BC7-86CD-FC4D40E69227}">
      <dsp:nvSpPr>
        <dsp:cNvPr id="0" name=""/>
        <dsp:cNvSpPr/>
      </dsp:nvSpPr>
      <dsp:spPr>
        <a:xfrm>
          <a:off x="-680809" y="1226079"/>
          <a:ext cx="3537823" cy="3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-680809" y="1226079"/>
        <a:ext cx="3537823" cy="321620"/>
      </dsp:txXfrm>
    </dsp:sp>
    <dsp:sp modelId="{EE950650-7686-462D-B077-D5A7C48BF501}">
      <dsp:nvSpPr>
        <dsp:cNvPr id="0" name=""/>
        <dsp:cNvSpPr/>
      </dsp:nvSpPr>
      <dsp:spPr>
        <a:xfrm>
          <a:off x="175471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2E26-1820-4D06-B590-90E39899713C}">
      <dsp:nvSpPr>
        <dsp:cNvPr id="0" name=""/>
        <dsp:cNvSpPr/>
      </dsp:nvSpPr>
      <dsp:spPr>
        <a:xfrm>
          <a:off x="672731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9466-9374-4208-8FFD-9B0F789CA776}">
      <dsp:nvSpPr>
        <dsp:cNvPr id="0" name=""/>
        <dsp:cNvSpPr/>
      </dsp:nvSpPr>
      <dsp:spPr>
        <a:xfrm>
          <a:off x="1170385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7E9-0BB0-457B-9054-9016F5295133}">
      <dsp:nvSpPr>
        <dsp:cNvPr id="0" name=""/>
        <dsp:cNvSpPr/>
      </dsp:nvSpPr>
      <dsp:spPr>
        <a:xfrm>
          <a:off x="1667646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6BF7C-EE40-49A6-85C5-FB810D0A1D09}">
      <dsp:nvSpPr>
        <dsp:cNvPr id="0" name=""/>
        <dsp:cNvSpPr/>
      </dsp:nvSpPr>
      <dsp:spPr>
        <a:xfrm>
          <a:off x="2165300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5D6D-9748-4C93-9E70-FBCA8DE26635}">
      <dsp:nvSpPr>
        <dsp:cNvPr id="0" name=""/>
        <dsp:cNvSpPr/>
      </dsp:nvSpPr>
      <dsp:spPr>
        <a:xfrm>
          <a:off x="2662560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E612-D3D8-4429-ACAB-4280146C7CCC}">
      <dsp:nvSpPr>
        <dsp:cNvPr id="0" name=""/>
        <dsp:cNvSpPr/>
      </dsp:nvSpPr>
      <dsp:spPr>
        <a:xfrm>
          <a:off x="3160214" y="1547699"/>
          <a:ext cx="827850" cy="65515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5178C-8252-46EB-8E07-1221A634497C}">
      <dsp:nvSpPr>
        <dsp:cNvPr id="0" name=""/>
        <dsp:cNvSpPr/>
      </dsp:nvSpPr>
      <dsp:spPr>
        <a:xfrm>
          <a:off x="-680809" y="1613214"/>
          <a:ext cx="5296376" cy="52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400" kern="1200" noProof="0" dirty="0" smtClean="0">
              <a:latin typeface="Tw Cen MT" panose="020B0602020104020603" pitchFamily="34" charset="0"/>
            </a:rPr>
            <a:t>Aeráid Mheasartha</a:t>
          </a:r>
          <a:endParaRPr lang="ga-IE" sz="2400" kern="1200" noProof="0" dirty="0">
            <a:latin typeface="Tw Cen MT" panose="020B0602020104020603" pitchFamily="34" charset="0"/>
          </a:endParaRPr>
        </a:p>
      </dsp:txBody>
      <dsp:txXfrm>
        <a:off x="-680809" y="1613214"/>
        <a:ext cx="5296376" cy="52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69FF-5F86-44AE-AC2A-241768F1768F}" type="datetimeFigureOut">
              <a:rPr lang="ga-IE" smtClean="0"/>
              <a:t>01/12/2016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9912-C1A3-478F-B35A-61FBFF30C2D0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338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55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554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749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0344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F2040-A452-4FE8-AC00-25602B0303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6822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7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2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8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8E55-73B9-4FDF-ABDD-42D21CB433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B8F6-56FC-4058-95A1-A20AD8C690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bcache.googleusercontent.com/search?q=cache:http://www.proteachersvideo.com/Programme/40342/lesson-starters-weather-around-the-world&amp;gws_rd=cr&amp;ei=q30OV9eAF8HHPZncnUg" TargetMode="External"/><Relationship Id="rId2" Type="http://schemas.openxmlformats.org/officeDocument/2006/relationships/hyperlink" Target="http://www.educationscotland.gov.uk/weatherandclimatechange/resourcebank/videos/video_tcm4598364.as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teachersvideo.com/Programme/40342/lesson-starters-weather-around-the-worl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limate.com/" TargetMode="External"/><Relationship Id="rId2" Type="http://schemas.openxmlformats.org/officeDocument/2006/relationships/hyperlink" Target="http://www.weatherforkids.org/climate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276" y="0"/>
            <a:ext cx="924362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3929" y="2420888"/>
            <a:ext cx="4745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Aeráid</a:t>
            </a:r>
            <a:endParaRPr lang="en-GB" sz="96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6" y="727791"/>
            <a:ext cx="8641231" cy="5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6"/>
          <p:cNvCxnSpPr/>
          <p:nvPr/>
        </p:nvCxnSpPr>
        <p:spPr>
          <a:xfrm>
            <a:off x="251384" y="3473117"/>
            <a:ext cx="8655307" cy="43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79431" y="4617419"/>
            <a:ext cx="4527260" cy="212583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Aeráid thrópaiceach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atá </a:t>
            </a:r>
            <a:r>
              <a:rPr lang="ga-IE" altLang="en-US" sz="22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gceantair </a:t>
            </a:r>
            <a:b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aice leis an meánchiorcail </a:t>
            </a:r>
            <a:r>
              <a:rPr lang="ga-IE" altLang="en-US" sz="22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Meiriceá </a:t>
            </a:r>
            <a:r>
              <a:rPr lang="ga-IE" altLang="en-US" sz="22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Theas,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</a:t>
            </a:r>
            <a:r>
              <a:rPr lang="ga-IE" altLang="en-US" sz="22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Afraic agus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oirdheisceart </a:t>
            </a:r>
            <a:r>
              <a:rPr lang="ga-IE" altLang="en-US" sz="22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hÁise.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Bíonn aeráid the thais ann. </a:t>
            </a:r>
            <a:b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athraíonn an aimsir mórán ó shéasúr go séasúr.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79431" y="199555"/>
            <a:ext cx="4527260" cy="111017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Aeráid thirim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atá i gceantair eile </a:t>
            </a:r>
            <a:b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chrios seo. Bíonn an aimsir te agus tirim i rith na bliana ar fad.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65462" y="2680738"/>
            <a:ext cx="8641229" cy="1628261"/>
          </a:xfrm>
          <a:prstGeom prst="rect">
            <a:avLst/>
          </a:prstGeom>
          <a:solidFill>
            <a:srgbClr val="FF000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" name="Line Callout 1 1"/>
          <p:cNvSpPr>
            <a:spLocks/>
          </p:cNvSpPr>
          <p:nvPr/>
        </p:nvSpPr>
        <p:spPr>
          <a:xfrm>
            <a:off x="4276646" y="2680738"/>
            <a:ext cx="468000" cy="216000"/>
          </a:xfrm>
          <a:prstGeom prst="borderCallout1">
            <a:avLst>
              <a:gd name="adj1" fmla="val 18750"/>
              <a:gd name="adj2" fmla="val -8333"/>
              <a:gd name="adj3" fmla="val -286268"/>
              <a:gd name="adj4" fmla="val -23486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76" y="0"/>
            <a:ext cx="3600000" cy="2409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Callout 1 22"/>
          <p:cNvSpPr>
            <a:spLocks noChangeAspect="1"/>
          </p:cNvSpPr>
          <p:nvPr/>
        </p:nvSpPr>
        <p:spPr>
          <a:xfrm flipV="1">
            <a:off x="2620074" y="3348001"/>
            <a:ext cx="367750" cy="271083"/>
          </a:xfrm>
          <a:prstGeom prst="borderCallout1">
            <a:avLst>
              <a:gd name="adj1" fmla="val 18750"/>
              <a:gd name="adj2" fmla="val -8333"/>
              <a:gd name="adj3" fmla="val -319885"/>
              <a:gd name="adj4" fmla="val -208579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502680"/>
            <a:ext cx="3528000" cy="235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5663650" y="3619085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An Meánchiorcal</a:t>
            </a:r>
            <a:endParaRPr lang="en-GB" sz="1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4509120"/>
            <a:ext cx="3711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prstClr val="white"/>
                </a:solidFill>
              </a:rPr>
              <a:t>Foraois Bháistí </a:t>
            </a:r>
            <a:br>
              <a:rPr lang="ga-IE" sz="2200" b="1" dirty="0" smtClean="0">
                <a:solidFill>
                  <a:prstClr val="white"/>
                </a:solidFill>
              </a:rPr>
            </a:br>
            <a:r>
              <a:rPr lang="ga-IE" sz="2200" b="1" dirty="0" smtClean="0">
                <a:solidFill>
                  <a:prstClr val="white"/>
                </a:solidFill>
              </a:rPr>
              <a:t>na hAmasóine</a:t>
            </a:r>
            <a:endParaRPr lang="ga-IE" sz="2200" b="1" dirty="0">
              <a:solidFill>
                <a:prstClr val="black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939112" y="191069"/>
            <a:ext cx="14419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prstClr val="black"/>
                </a:solidFill>
              </a:rPr>
              <a:t>An Sahára</a:t>
            </a:r>
            <a:endParaRPr lang="ga-IE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9" grpId="0" animBg="1"/>
      <p:bldP spid="15" grpId="0" animBg="1"/>
      <p:bldP spid="15" grpId="1" animBg="1"/>
      <p:bldP spid="14" grpId="0" autoUpdateAnimBg="0"/>
      <p:bldP spid="14" grpId="1"/>
      <p:bldP spid="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6" y="727791"/>
            <a:ext cx="8641231" cy="5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6"/>
          <p:cNvCxnSpPr/>
          <p:nvPr/>
        </p:nvCxnSpPr>
        <p:spPr>
          <a:xfrm>
            <a:off x="251384" y="3473117"/>
            <a:ext cx="8655307" cy="43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332256" y="3068960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An Meánchiorcal</a:t>
            </a:r>
            <a:endParaRPr lang="en-GB" sz="1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840924" y="2939780"/>
            <a:ext cx="4051691" cy="111017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Aeráid mheasartha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atá in Éirinn. Bíonn an samhradh fionnuar agus bíonn an geimhreadh séimh ann.  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ectangle 14"/>
          <p:cNvSpPr>
            <a:spLocks noChangeAspect="1" noChangeArrowheads="1"/>
          </p:cNvSpPr>
          <p:nvPr/>
        </p:nvSpPr>
        <p:spPr bwMode="auto">
          <a:xfrm>
            <a:off x="251384" y="1782652"/>
            <a:ext cx="8641231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Line Callout 1 1"/>
          <p:cNvSpPr>
            <a:spLocks/>
          </p:cNvSpPr>
          <p:nvPr/>
        </p:nvSpPr>
        <p:spPr>
          <a:xfrm>
            <a:off x="4076312" y="1959922"/>
            <a:ext cx="252000" cy="216000"/>
          </a:xfrm>
          <a:prstGeom prst="borderCallout1">
            <a:avLst>
              <a:gd name="adj1" fmla="val -3242"/>
              <a:gd name="adj2" fmla="val -8333"/>
              <a:gd name="adj3" fmla="val -106321"/>
              <a:gd name="adj4" fmla="val -17522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Line Callout 1 22"/>
          <p:cNvSpPr>
            <a:spLocks noChangeAspect="1"/>
          </p:cNvSpPr>
          <p:nvPr/>
        </p:nvSpPr>
        <p:spPr>
          <a:xfrm rot="10800000">
            <a:off x="4163939" y="2266051"/>
            <a:ext cx="303453" cy="271084"/>
          </a:xfrm>
          <a:prstGeom prst="borderCallout1">
            <a:avLst>
              <a:gd name="adj1" fmla="val 94597"/>
              <a:gd name="adj2" fmla="val 3953"/>
              <a:gd name="adj3" fmla="val 554989"/>
              <a:gd name="adj4" fmla="val -345179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5700" y="-7205"/>
            <a:ext cx="3528000" cy="235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07" y="5624"/>
            <a:ext cx="3531022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51385" y="4279348"/>
            <a:ext cx="8629012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Line Callout 1 26"/>
          <p:cNvSpPr>
            <a:spLocks noChangeAspect="1"/>
          </p:cNvSpPr>
          <p:nvPr/>
        </p:nvSpPr>
        <p:spPr>
          <a:xfrm>
            <a:off x="4689198" y="4206017"/>
            <a:ext cx="303452" cy="271083"/>
          </a:xfrm>
          <a:prstGeom prst="borderCallout1">
            <a:avLst>
              <a:gd name="adj1" fmla="val 93222"/>
              <a:gd name="adj2" fmla="val 101242"/>
              <a:gd name="adj3" fmla="val 329881"/>
              <a:gd name="adj4" fmla="val 55598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9166" y="4273221"/>
            <a:ext cx="4076500" cy="246439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Aeráid mheánmhuirí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atá </a:t>
            </a:r>
            <a:b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 ndeisceart na hEorpa. Bíonn an samhradh te agus tirim agus bíonn an geimhreadh séimh ann. Tá aeráid den chineál seo san Afraic Theas, i ndeisceart na hAstráile agus in California i S.A.M. freisin.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5700" y="4477100"/>
            <a:ext cx="3528000" cy="235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1893" y="97954"/>
            <a:ext cx="1303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200" b="1" dirty="0" smtClean="0">
                <a:solidFill>
                  <a:prstClr val="black"/>
                </a:solidFill>
              </a:rPr>
              <a:t>Éire</a:t>
            </a:r>
            <a:endParaRPr lang="ga-IE" sz="2200" b="1" dirty="0">
              <a:solidFill>
                <a:prstClr val="black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29713" y="78515"/>
            <a:ext cx="1573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200" b="1" dirty="0" smtClean="0">
                <a:solidFill>
                  <a:prstClr val="white"/>
                </a:solidFill>
              </a:rPr>
              <a:t>An </a:t>
            </a:r>
            <a:r>
              <a:rPr lang="en-IE" sz="2200" b="1" dirty="0" err="1" smtClean="0">
                <a:solidFill>
                  <a:prstClr val="white"/>
                </a:solidFill>
              </a:rPr>
              <a:t>Spáinn</a:t>
            </a:r>
            <a:endParaRPr lang="ga-IE" sz="2200" b="1" dirty="0">
              <a:solidFill>
                <a:prstClr val="black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866769" y="4501308"/>
            <a:ext cx="20865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prstClr val="black"/>
                </a:solidFill>
              </a:rPr>
              <a:t>An Afraic Theas</a:t>
            </a:r>
            <a:endParaRPr lang="ga-IE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34" grpId="1" animBg="1"/>
      <p:bldP spid="33" grpId="0" animBg="1"/>
      <p:bldP spid="35" grpId="0" animBg="1"/>
      <p:bldP spid="22" grpId="0" animBg="1"/>
      <p:bldP spid="29" grpId="0" autoUpdateAnimBg="0"/>
      <p:bldP spid="29" grpId="1"/>
      <p:bldP spid="30" grpId="0" autoUpdateAnimBg="0"/>
      <p:bldP spid="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6" y="727791"/>
            <a:ext cx="8641231" cy="5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6"/>
          <p:cNvCxnSpPr/>
          <p:nvPr/>
        </p:nvCxnSpPr>
        <p:spPr>
          <a:xfrm>
            <a:off x="251384" y="3473117"/>
            <a:ext cx="8655307" cy="43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5663650" y="3619085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An Meánchiorcal</a:t>
            </a:r>
            <a:endParaRPr lang="en-GB" sz="1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1385" y="2939780"/>
            <a:ext cx="3896699" cy="111017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Aeráid pholach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atá ag an bPol Thuaidh agus ag an bPol Theas. Reonn muir agus tír ann.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1385" y="5164566"/>
            <a:ext cx="8655306" cy="1080000"/>
          </a:xfrm>
          <a:prstGeom prst="rect">
            <a:avLst/>
          </a:prstGeom>
          <a:solidFill>
            <a:srgbClr val="2E75B6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91884" y="4150295"/>
            <a:ext cx="4214807" cy="246439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réigiúin i dtuaisceart Cheanada, in Alasca agus sa Ghraonlainn atá taobh istigh den Chiorcal Artach. </a:t>
            </a:r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Aeráid fo-artach </a:t>
            </a:r>
            <a:r>
              <a:rPr lang="ga-IE" alt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atá sna réigiúin sin. Bíonn an geimhreadh fada fuar agus bíonn samhradh gearr agus fionnuar ann.      </a:t>
            </a:r>
            <a:endParaRPr lang="ga-IE" alt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cxnSp>
        <p:nvCxnSpPr>
          <p:cNvPr id="21" name="Straight Connector 5"/>
          <p:cNvCxnSpPr/>
          <p:nvPr/>
        </p:nvCxnSpPr>
        <p:spPr>
          <a:xfrm>
            <a:off x="2882076" y="5445224"/>
            <a:ext cx="1339038" cy="18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049" y="4365104"/>
            <a:ext cx="3528000" cy="23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51385" y="692696"/>
            <a:ext cx="8641230" cy="1080120"/>
          </a:xfrm>
          <a:prstGeom prst="rect">
            <a:avLst/>
          </a:prstGeom>
          <a:solidFill>
            <a:srgbClr val="2E75B6">
              <a:alpha val="3451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Line Callout 1 28"/>
          <p:cNvSpPr>
            <a:spLocks/>
          </p:cNvSpPr>
          <p:nvPr/>
        </p:nvSpPr>
        <p:spPr>
          <a:xfrm rot="5400000">
            <a:off x="3522539" y="1238102"/>
            <a:ext cx="586757" cy="792087"/>
          </a:xfrm>
          <a:prstGeom prst="borderCallout1">
            <a:avLst>
              <a:gd name="adj1" fmla="val 18750"/>
              <a:gd name="adj2" fmla="val -1586"/>
              <a:gd name="adj3" fmla="val 122735"/>
              <a:gd name="adj4" fmla="val -1396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2" name="Straight Connector 22"/>
          <p:cNvCxnSpPr/>
          <p:nvPr/>
        </p:nvCxnSpPr>
        <p:spPr>
          <a:xfrm flipV="1">
            <a:off x="4427984" y="1117395"/>
            <a:ext cx="1952579" cy="22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2397" y="85562"/>
            <a:ext cx="3528000" cy="23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049" y="188756"/>
            <a:ext cx="3137536" cy="20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10484" y="1889645"/>
            <a:ext cx="1907704" cy="400110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An </a:t>
            </a:r>
            <a:r>
              <a:rPr lang="en-IE" sz="2000" b="1" dirty="0" err="1" smtClean="0">
                <a:solidFill>
                  <a:schemeClr val="bg1"/>
                </a:solidFill>
              </a:rPr>
              <a:t>Ghraonlainn</a:t>
            </a:r>
            <a:endParaRPr lang="ga-IE" sz="2000" b="1" dirty="0">
              <a:solidFill>
                <a:schemeClr val="bg1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60724" y="4391848"/>
            <a:ext cx="141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b="1" dirty="0" smtClean="0"/>
              <a:t>Antartaice</a:t>
            </a:r>
            <a:endParaRPr lang="ga-IE" sz="2000" b="1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081707" y="85562"/>
            <a:ext cx="21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b="1" dirty="0" smtClean="0"/>
              <a:t>An Pol </a:t>
            </a:r>
            <a:r>
              <a:rPr lang="ga-IE" sz="2000" b="1" dirty="0" smtClean="0"/>
              <a:t>Thuaidh</a:t>
            </a:r>
            <a:endParaRPr lang="ga-IE" sz="2000" b="1" dirty="0"/>
          </a:p>
        </p:txBody>
      </p:sp>
    </p:spTree>
    <p:extLst>
      <p:ext uri="{BB962C8B-B14F-4D97-AF65-F5344CB8AC3E}">
        <p14:creationId xmlns:p14="http://schemas.microsoft.com/office/powerpoint/2010/main" val="26516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5" grpId="0" animBg="1"/>
      <p:bldP spid="20" grpId="0" animBg="1"/>
      <p:bldP spid="33" grpId="0" animBg="1"/>
      <p:bldP spid="19" grpId="0" animBg="1"/>
      <p:bldP spid="32" grpId="0" animBg="1"/>
      <p:bldP spid="28" grpId="0" autoUpdateAnimBg="0"/>
      <p:bldP spid="28" grpId="1"/>
      <p:bldP spid="30" grpId="0" autoUpdateAnimBg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915816" y="4643163"/>
            <a:ext cx="3528392" cy="1810173"/>
          </a:xfrm>
          <a:prstGeom prst="wedgeEllipseCallout">
            <a:avLst>
              <a:gd name="adj1" fmla="val -82545"/>
              <a:gd name="adj2" fmla="val 3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tionchar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 gnéithe eile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aeráid freisin.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" name="Rectangle 13"/>
          <p:cNvSpPr/>
          <p:nvPr/>
        </p:nvSpPr>
        <p:spPr>
          <a:xfrm>
            <a:off x="899592" y="2348879"/>
            <a:ext cx="745386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tionchar ag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airde</a:t>
            </a:r>
            <a:r>
              <a:rPr lang="ga-IE" sz="2800" dirty="0" smtClean="0">
                <a:latin typeface="Tw Cen MT" panose="020B0602020104020603" pitchFamily="34" charset="0"/>
              </a:rPr>
              <a:t> an talaimh, ag an bh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farraige</a:t>
            </a:r>
            <a:r>
              <a:rPr lang="ga-IE" sz="2800" dirty="0" smtClean="0">
                <a:latin typeface="Tw Cen MT" panose="020B0602020104020603" pitchFamily="34" charset="0"/>
              </a:rPr>
              <a:t> agus ag an n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gaoth</a:t>
            </a:r>
            <a:r>
              <a:rPr lang="ga-IE" sz="2800" dirty="0" smtClean="0">
                <a:latin typeface="Tw Cen MT" panose="020B0602020104020603" pitchFamily="34" charset="0"/>
              </a:rPr>
              <a:t> ar aeráid.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7807">
            <a:off x="256296" y="3836410"/>
            <a:ext cx="2096452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541" y="303224"/>
            <a:ext cx="4109572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1"/>
          <p:cNvSpPr>
            <a:spLocks noChangeAspect="1"/>
          </p:cNvSpPr>
          <p:nvPr/>
        </p:nvSpPr>
        <p:spPr>
          <a:xfrm>
            <a:off x="430254" y="479178"/>
            <a:ext cx="2107694" cy="659219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Rockwell Nova Extra Bold" panose="02060903020205020403" pitchFamily="18" charset="0"/>
              </a:rPr>
              <a:t>Airde</a:t>
            </a:r>
            <a:endParaRPr lang="en-GB" dirty="0">
              <a:latin typeface="Rockwell Nova Extra Bold" panose="02060903020205020403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207541" y="3933056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Sliabh Kilimanjaro ar an sliabh is airde san Afraic. Tá sé 5,895 m ar airde. Tá sé gar don mheánchiorcal ach bíonn sneachta ar a bharr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feadh na bliana.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148" y="303224"/>
            <a:ext cx="41394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De </a:t>
            </a:r>
            <a:r>
              <a:rPr lang="ga-IE" sz="2600" dirty="0">
                <a:latin typeface="Tw Cen MT" panose="020B0602020104020603" pitchFamily="34" charset="0"/>
              </a:rPr>
              <a:t>réir mar a théann tú </a:t>
            </a:r>
            <a:r>
              <a:rPr lang="ga-IE" sz="2600" dirty="0" smtClean="0">
                <a:latin typeface="Tw Cen MT" panose="020B0602020104020603" pitchFamily="34" charset="0"/>
              </a:rPr>
              <a:t>in airde, is fuaire a éiríonn sé. Mar sin, bíonn an aeráid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níos fuaire i gceantair shléibhte ná mar a bhíonn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sna hísealchríocha.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7883" y="3471224"/>
            <a:ext cx="4299674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53811" y="3450247"/>
            <a:ext cx="4869816" cy="30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253813" y="5960406"/>
            <a:ext cx="4875718" cy="562375"/>
          </a:xfrm>
          <a:prstGeom prst="rect">
            <a:avLst/>
          </a:prstGeom>
          <a:solidFill>
            <a:srgbClr val="2E75B6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253812" y="4587779"/>
            <a:ext cx="4875719" cy="874800"/>
          </a:xfrm>
          <a:prstGeom prst="rect">
            <a:avLst/>
          </a:prstGeom>
          <a:solidFill>
            <a:srgbClr val="FF000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253812" y="4092538"/>
            <a:ext cx="4876740" cy="504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60135" y="217148"/>
            <a:ext cx="40443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uisce na farraige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níos moille ag téamh agus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 fuarú ná mar a bhíonn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talamh. Mar sin, bíonn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samhradh fionnuar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agus an geimhreadh séimh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áiteanna cois farraige.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260" y="3950951"/>
            <a:ext cx="3831696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</a:t>
            </a:r>
            <a:r>
              <a:rPr lang="ga-IE" sz="2600" dirty="0" err="1" smtClean="0">
                <a:latin typeface="Tw Cen MT" panose="020B0602020104020603" pitchFamily="34" charset="0"/>
              </a:rPr>
              <a:t>Omsk</a:t>
            </a:r>
            <a:r>
              <a:rPr lang="ga-IE" sz="2600" dirty="0" smtClean="0">
                <a:latin typeface="Tw Cen MT" panose="020B0602020104020603" pitchFamily="34" charset="0"/>
              </a:rPr>
              <a:t>, sa Rúis, an fad céanna ón meánchiorcal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atá Sligeach in Éirinn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ach tá aeráidí an-difriúil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fad acu.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248" y="330816"/>
            <a:ext cx="4064713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 15"/>
          <p:cNvSpPr>
            <a:spLocks noChangeAspect="1"/>
          </p:cNvSpPr>
          <p:nvPr/>
        </p:nvSpPr>
        <p:spPr>
          <a:xfrm>
            <a:off x="344260" y="401125"/>
            <a:ext cx="1993610" cy="659219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latin typeface="Rockwell Nova Extra Bold" panose="02060903020205020403" pitchFamily="18" charset="0"/>
              </a:rPr>
              <a:t>An Fharraige</a:t>
            </a:r>
            <a:endParaRPr lang="ga-IE" dirty="0">
              <a:latin typeface="Rockwell Nova Extra Bold" panose="02060903020205020403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36248" y="3790274"/>
            <a:ext cx="3996000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an samhradh níos teo agus an geimhreadh i bhfad níos fuaire in </a:t>
            </a:r>
            <a:r>
              <a:rPr lang="ga-IE" sz="2600" dirty="0" err="1" smtClean="0">
                <a:latin typeface="Tw Cen MT" panose="020B0602020104020603" pitchFamily="34" charset="0"/>
              </a:rPr>
              <a:t>Omsk</a:t>
            </a:r>
            <a:r>
              <a:rPr lang="ga-IE" sz="2600" dirty="0" smtClean="0">
                <a:latin typeface="Tw Cen MT" panose="020B0602020104020603" pitchFamily="34" charset="0"/>
              </a:rPr>
              <a:t> ná mar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bhíonn i Sligeach. Tá sin amhlaidh mar go bhfuil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fharraige mórthimpeall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Éirinn.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cxnSp>
        <p:nvCxnSpPr>
          <p:cNvPr id="24" name="Straight Connector 6"/>
          <p:cNvCxnSpPr>
            <a:stCxn id="27" idx="1"/>
          </p:cNvCxnSpPr>
          <p:nvPr/>
        </p:nvCxnSpPr>
        <p:spPr>
          <a:xfrm>
            <a:off x="4253812" y="5025179"/>
            <a:ext cx="4875719" cy="31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>
            <a:spLocks noChangeAspect="1"/>
          </p:cNvSpPr>
          <p:nvPr/>
        </p:nvSpPr>
        <p:spPr>
          <a:xfrm>
            <a:off x="6419021" y="4108194"/>
            <a:ext cx="168314" cy="216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93636" y="4095144"/>
            <a:ext cx="670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 b="1" dirty="0" smtClean="0">
                <a:solidFill>
                  <a:srgbClr val="FF0000"/>
                </a:solidFill>
              </a:rPr>
              <a:t>Omsk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2" name="5-Point Star 1"/>
          <p:cNvSpPr>
            <a:spLocks noChangeAspect="1"/>
          </p:cNvSpPr>
          <p:nvPr/>
        </p:nvSpPr>
        <p:spPr>
          <a:xfrm>
            <a:off x="7247661" y="4107733"/>
            <a:ext cx="168314" cy="216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53811" y="3450247"/>
            <a:ext cx="4876740" cy="648000"/>
          </a:xfrm>
          <a:prstGeom prst="rect">
            <a:avLst/>
          </a:prstGeom>
          <a:solidFill>
            <a:srgbClr val="2E75B6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253812" y="5462579"/>
            <a:ext cx="4875719" cy="504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" grpId="0"/>
      <p:bldP spid="5" grpId="0" animBg="1"/>
      <p:bldP spid="5" grpId="1" animBg="1"/>
      <p:bldP spid="16" grpId="0" animBg="1"/>
      <p:bldP spid="17" grpId="0" animBg="1"/>
      <p:bldP spid="15" grpId="0" animBg="1"/>
      <p:bldP spid="14" grpId="0" autoUpdateAnimBg="0"/>
      <p:bldP spid="2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618" y="122935"/>
            <a:ext cx="48388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Séideann an ghaoth scamaill bháistí i dtreo áiteanna áirithe agus ar shiúl ó áiteanna eile. I gcás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hÉireann, séideann an ghaoth thar réimsí móra farraige agus tugann sí neart fearthainne léi.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79" y="2996952"/>
            <a:ext cx="5615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Gaoth the thirim a shéideann sa Sahára, rud a chiallaíonn nach dtiteann ach fíorbheagán fearthainne ann.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260" y="268462"/>
            <a:ext cx="3573689" cy="2376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73629">
            <a:off x="5756522" y="2817078"/>
            <a:ext cx="2646637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>
            <a:spLocks noChangeAspect="1"/>
          </p:cNvSpPr>
          <p:nvPr/>
        </p:nvSpPr>
        <p:spPr>
          <a:xfrm>
            <a:off x="108679" y="2060848"/>
            <a:ext cx="1580771" cy="659219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latin typeface="Rockwell Nova Extra Bold" panose="02060903020205020403" pitchFamily="18" charset="0"/>
              </a:rPr>
              <a:t>An Ghaoth</a:t>
            </a:r>
            <a:endParaRPr lang="ga-IE" dirty="0">
              <a:latin typeface="Rockwell Nova Extra Bold" panose="020609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66" y="4509120"/>
            <a:ext cx="2646637" cy="21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5328" y="5134299"/>
            <a:ext cx="60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Braitheann fuacht nó teas na gaoithe cuid mhór ar an aird as a séideann an ghaoth.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gcás na hÉireann, bíonn an ghaoth aduaidh fuar de ghnáth. 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979" y="332656"/>
            <a:ext cx="8964488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Meaitseáil an ceantar nó an tír leis an aeráid cheart.  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239885"/>
              </p:ext>
            </p:extLst>
          </p:nvPr>
        </p:nvGraphicFramePr>
        <p:xfrm>
          <a:off x="1043610" y="1140827"/>
          <a:ext cx="3819898" cy="26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54729329"/>
              </p:ext>
            </p:extLst>
          </p:nvPr>
        </p:nvGraphicFramePr>
        <p:xfrm>
          <a:off x="971607" y="3689635"/>
          <a:ext cx="3934757" cy="240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5557" y="4722536"/>
            <a:ext cx="1287531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Iodáil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0413" y="5893689"/>
            <a:ext cx="2378051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Ciorcal Artach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0546" y="2484572"/>
            <a:ext cx="1475812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Sahára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8046" y="3589085"/>
            <a:ext cx="2736000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Dufair na hAmasóine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5557" y="1614037"/>
            <a:ext cx="796373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Éire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1656E-6 L -0.22378 -0.473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-0.01526 L -0.33455 -0.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0.02012 L -0.3375 0.114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67808E-7 L -0.27639 0.10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5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2.65495E-6 L -0.20504 0.54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7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931447" y="1184297"/>
            <a:ext cx="132635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828800" y="1565278"/>
            <a:ext cx="531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65679"/>
              </p:ext>
            </p:extLst>
          </p:nvPr>
        </p:nvGraphicFramePr>
        <p:xfrm>
          <a:off x="293308" y="651380"/>
          <a:ext cx="8311142" cy="5788075"/>
        </p:xfrm>
        <a:graphic>
          <a:graphicData uri="http://schemas.openxmlformats.org/drawingml/2006/table">
            <a:tbl>
              <a:tblPr/>
              <a:tblGrid>
                <a:gridCol w="5646846"/>
                <a:gridCol w="936102"/>
                <a:gridCol w="1728194"/>
              </a:tblGrid>
              <a:tr h="601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Aeráid mheánmhuirí atá in Éirinn.   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kern="1200" noProof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Tá tionchar ag airde ar an aeráid.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r>
                        <a:rPr lang="ga-IE" altLang="en-US" sz="2400" dirty="0" smtClean="0">
                          <a:latin typeface="Tw Cen MT" panose="020B0602020104020603" pitchFamily="34" charset="0"/>
                        </a:rPr>
                        <a:t>Soilsíonn gathanna na gréine go díreach </a:t>
                      </a:r>
                      <a:br>
                        <a:rPr lang="ga-IE" altLang="en-US" sz="240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dirty="0" smtClean="0">
                          <a:latin typeface="Tw Cen MT" panose="020B0602020104020603" pitchFamily="34" charset="0"/>
                        </a:rPr>
                        <a:t>ar an domhan gar don mheánchiorcal. </a:t>
                      </a:r>
                      <a:endParaRPr lang="ga-IE" altLang="en-US" sz="2400" dirty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Bíonn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uisce na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 farraige níos tapúla ag téamh ná an talamh.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Aeráid mheasartha atá in Éirinn.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Aeráid mheasartha atá in Antartaice. 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Fásann foraois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bháistí in aeráid thrópaiceach. 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chuid den Ghraonlainn taobh istigh den Chiorcal Artach. 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1250637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64" y="242836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497" y="1748634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64" y="3865389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325343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497" y="4975076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334694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64" y="5805264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7" name="Text Box 54"/>
          <p:cNvSpPr txBox="1">
            <a:spLocks noChangeArrowheads="1"/>
          </p:cNvSpPr>
          <p:nvPr/>
        </p:nvSpPr>
        <p:spPr bwMode="auto">
          <a:xfrm>
            <a:off x="2488291" y="-13997"/>
            <a:ext cx="3995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6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5329875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166" y="764704"/>
            <a:ext cx="8364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Cliceáil ar na naisc thíos chun féachaint ar fhíseán faoi aeráid. </a:t>
            </a:r>
          </a:p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  <a:hlinkClick r:id="rId2"/>
              </a:rPr>
              <a:t>http://www.educationscotland.gov.uk/weatherandclimatechange/resourcebank/videos/video_tcm4598364.asp</a:t>
            </a:r>
            <a:endParaRPr lang="ga-IE" sz="2800" dirty="0" smtClean="0">
              <a:latin typeface="Tw Cen MT" panose="020B0602020104020603" pitchFamily="34" charset="0"/>
            </a:endParaRPr>
          </a:p>
          <a:p>
            <a:endParaRPr lang="ga-IE" sz="2800" dirty="0" smtClean="0">
              <a:latin typeface="Tw Cen MT" panose="020B0602020104020603" pitchFamily="34" charset="0"/>
              <a:hlinkClick r:id="rId3"/>
            </a:endParaRPr>
          </a:p>
          <a:p>
            <a:r>
              <a:rPr lang="ga-IE" sz="2800" dirty="0" smtClean="0">
                <a:solidFill>
                  <a:prstClr val="black"/>
                </a:solidFill>
                <a:latin typeface="Tw Cen MT" panose="020B0602020104020603" pitchFamily="34" charset="0"/>
                <a:hlinkClick r:id="rId4"/>
              </a:rPr>
              <a:t>http://www.proteachersvideo.com/Programme/40342/lesson-starters-weather-around-the-world</a:t>
            </a:r>
            <a:endParaRPr lang="ga-IE" sz="2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8176" y="479783"/>
            <a:ext cx="5040000" cy="50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04249" y="3140968"/>
            <a:ext cx="1539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fómhar</a:t>
            </a:r>
            <a:endParaRPr lang="ga-IE" sz="2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13228" y="622256"/>
            <a:ext cx="2136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geimhreadh</a:t>
            </a:r>
            <a:endParaRPr lang="ga-IE" sz="24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04249" y="621362"/>
            <a:ext cx="1841828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/>
              <a:t>An t-earrach</a:t>
            </a:r>
            <a:endParaRPr lang="ga-IE" sz="2400" b="1" dirty="0">
              <a:solidFill>
                <a:schemeClr val="bg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41437" y="3079782"/>
            <a:ext cx="1880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samhradh</a:t>
            </a:r>
            <a:endParaRPr lang="ga-IE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63758"/>
            <a:ext cx="34608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ceithre shéasúr ann sa bhliain: an t-earrach, an samhradh, an fómhar agus an geimhreadh.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71468" y="2433451"/>
            <a:ext cx="34748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Athraíonn an aimsir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réir mar a athraíonn séasúir na bliana.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6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539552" y="1255154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>
                <a:solidFill>
                  <a:prstClr val="black"/>
                </a:solidFill>
                <a:latin typeface="Tw Cen MT" panose="020B0602020104020603" pitchFamily="34" charset="0"/>
              </a:rPr>
              <a:t>Tuilleadh eolais le fáil</a:t>
            </a:r>
            <a:r>
              <a:rPr lang="en-GB" sz="3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>
                <a:solidFill>
                  <a:prstClr val="black"/>
                </a:solidFill>
                <a:latin typeface="Tw Cen MT" panose="020B0602020104020603" pitchFamily="34" charset="0"/>
              </a:rPr>
              <a:t>ar </a:t>
            </a:r>
            <a:r>
              <a:rPr lang="ga-IE" sz="3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suíomh </a:t>
            </a:r>
            <a:r>
              <a:rPr lang="ga-IE" sz="3200" dirty="0">
                <a:solidFill>
                  <a:prstClr val="black"/>
                </a:solidFill>
                <a:latin typeface="Tw Cen MT" panose="020B0602020104020603" pitchFamily="34" charset="0"/>
              </a:rPr>
              <a:t>seo</a:t>
            </a:r>
            <a:r>
              <a:rPr lang="ga-IE" sz="3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  <a:endParaRPr lang="en-GB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n-GB" sz="3200" dirty="0">
                <a:solidFill>
                  <a:prstClr val="black"/>
                </a:solidFill>
                <a:latin typeface="Tw Cen MT" panose="020B0602020104020603" pitchFamily="34" charset="0"/>
                <a:hlinkClick r:id="rId2"/>
              </a:rPr>
              <a:t>http://</a:t>
            </a:r>
            <a:r>
              <a:rPr lang="en-GB" sz="3200" dirty="0" smtClean="0">
                <a:solidFill>
                  <a:prstClr val="black"/>
                </a:solidFill>
                <a:latin typeface="Tw Cen MT" panose="020B0602020104020603" pitchFamily="34" charset="0"/>
                <a:hlinkClick r:id="rId2"/>
              </a:rPr>
              <a:t>www.weatherforkids.org/climate.html</a:t>
            </a:r>
            <a:endParaRPr lang="en-GB" sz="32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3140968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Aimsigh sonraí aeráide faoi áiteanna ar fud </a:t>
            </a:r>
            <a:br>
              <a:rPr lang="ga-IE" sz="32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domhain ar an nasc thíos:</a:t>
            </a:r>
          </a:p>
          <a:p>
            <a:r>
              <a:rPr lang="ga-IE" sz="3200" u="sng" dirty="0" smtClean="0">
                <a:solidFill>
                  <a:srgbClr val="0000FF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http://www.worldclimate.com</a:t>
            </a:r>
            <a:endParaRPr lang="ga-IE" sz="32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Íomhánna:</a:t>
            </a:r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Shutterstock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ga-IE" altLang="ga-IE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na n‑íomhánna atá ar na sleamhnáin seo. Má rinneadh fail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í ar aon bhealach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ó thaobh cóipchirt de ba cheart d’úinéir an chóipchirt teagmhála dhéanamh leis na foilsitheoirí. Beidh na foilsitheoirí lántoilteanach socruithe cuí a dhéanamh leis.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ga-IE" altLang="ga-IE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6</a:t>
            </a:r>
            <a:endParaRPr lang="ga-IE" altLang="ga-IE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</a:rPr>
              <a:t>An Gúm, 24-27 Sráid Fhreidric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34178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1477" y="471075"/>
            <a:ext cx="38501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Ní éiríonn an aimsir róthe ná rófhuar in Éirinn riamh,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cuma cén séasúr atá 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41477" y="2169504"/>
            <a:ext cx="3682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Deirimid, mar sin, gur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aeráid </a:t>
            </a:r>
            <a:r>
              <a:rPr lang="ga-IE" sz="2600" dirty="0" smtClean="0">
                <a:latin typeface="Tw Cen MT" panose="020B0602020104020603" pitchFamily="34" charset="0"/>
              </a:rPr>
              <a:t>mheasartha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atá in Éirinn.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 rot="20719798">
            <a:off x="419167" y="4717663"/>
            <a:ext cx="2952000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is aeráid ann?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8176" y="479783"/>
            <a:ext cx="5040000" cy="50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804249" y="3140968"/>
            <a:ext cx="1539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fómhar</a:t>
            </a:r>
            <a:endParaRPr lang="ga-IE" sz="2400" b="1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213228" y="622256"/>
            <a:ext cx="2136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geimhreadh</a:t>
            </a:r>
            <a:endParaRPr lang="ga-IE" sz="2400" b="1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04249" y="621362"/>
            <a:ext cx="1841828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/>
              <a:t>An t-earrach</a:t>
            </a:r>
            <a:endParaRPr lang="ga-IE" sz="24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41437" y="3079782"/>
            <a:ext cx="1880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/>
              <a:t>An samhradh</a:t>
            </a:r>
            <a:endParaRPr lang="ga-IE" sz="2400" b="1" dirty="0"/>
          </a:p>
        </p:txBody>
      </p:sp>
    </p:spTree>
    <p:extLst>
      <p:ext uri="{BB962C8B-B14F-4D97-AF65-F5344CB8AC3E}">
        <p14:creationId xmlns:p14="http://schemas.microsoft.com/office/powerpoint/2010/main" val="360299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1390" y="3787130"/>
            <a:ext cx="9306780" cy="1692771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600" dirty="0" smtClean="0">
                <a:latin typeface="Arial Black" panose="020B0A04020102020204" pitchFamily="34" charset="0"/>
              </a:rPr>
              <a:t>Ní hionann aeráid agus aimsir. Baineann </a:t>
            </a:r>
            <a:r>
              <a:rPr lang="ga-IE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aimsir</a:t>
            </a:r>
            <a:r>
              <a:rPr lang="ga-IE" sz="2600" dirty="0" smtClean="0">
                <a:latin typeface="Arial Black" panose="020B0A04020102020204" pitchFamily="34" charset="0"/>
              </a:rPr>
              <a:t> </a:t>
            </a:r>
            <a:br>
              <a:rPr lang="ga-IE" sz="2600" dirty="0" smtClean="0">
                <a:latin typeface="Arial Black" panose="020B0A04020102020204" pitchFamily="34" charset="0"/>
              </a:rPr>
            </a:br>
            <a:r>
              <a:rPr lang="ga-IE" sz="2600" dirty="0" smtClean="0">
                <a:latin typeface="Arial Black" panose="020B0A04020102020204" pitchFamily="34" charset="0"/>
              </a:rPr>
              <a:t>le staid an atmaisféir in áit ar leith ag am ar leith. Athraíonn an aimsir go minic. Patrúin fhadtréimhseacha </a:t>
            </a:r>
            <a:r>
              <a:rPr lang="ga-IE" sz="2600" dirty="0">
                <a:latin typeface="Arial Black" panose="020B0A04020102020204" pitchFamily="34" charset="0"/>
              </a:rPr>
              <a:t>atá i gceist i gcúrsaí aeráide</a:t>
            </a:r>
            <a:r>
              <a:rPr lang="ga-IE" sz="2600" dirty="0" smtClean="0">
                <a:latin typeface="Arial Black" panose="020B0A04020102020204" pitchFamily="34" charset="0"/>
              </a:rPr>
              <a:t>. </a:t>
            </a:r>
            <a:endParaRPr lang="ga-IE" sz="2600" dirty="0">
              <a:latin typeface="Arial Black" panose="020B0A040201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0694" y="1476559"/>
            <a:ext cx="8802612" cy="89255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Aeráid</a:t>
            </a:r>
            <a:r>
              <a:rPr lang="ga-IE" sz="2600" dirty="0" smtClean="0">
                <a:latin typeface="Arial Black" panose="020B0A04020102020204" pitchFamily="34" charset="0"/>
              </a:rPr>
              <a:t> a thugtar ar an ngnáthchineál aimsire </a:t>
            </a:r>
            <a:br>
              <a:rPr lang="ga-IE" sz="2600" dirty="0" smtClean="0">
                <a:latin typeface="Arial Black" panose="020B0A04020102020204" pitchFamily="34" charset="0"/>
              </a:rPr>
            </a:br>
            <a:r>
              <a:rPr lang="ga-IE" sz="2600" dirty="0" smtClean="0">
                <a:latin typeface="Arial Black" panose="020B0A04020102020204" pitchFamily="34" charset="0"/>
              </a:rPr>
              <a:t>a bhaineann le réigiún ar feadh tréimhse fhada.</a:t>
            </a:r>
            <a:endParaRPr lang="ga-IE" sz="2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938280">
            <a:off x="314733" y="487561"/>
            <a:ext cx="3600000" cy="24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424824"/>
            <a:ext cx="3600400" cy="24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33581">
            <a:off x="459213" y="3550336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70001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cineálacha difriúla aeráide in áiteanna difriúla ar domhan. Cén cineál aeráide a léirítear sna grianghraif seo,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20903627">
            <a:off x="140959" y="518535"/>
            <a:ext cx="3445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/>
              <a:t>Aeráid thirim – te agus tirim i rith na bliana ar fad.</a:t>
            </a:r>
            <a:endParaRPr lang="ga-IE" sz="2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flipH="1">
            <a:off x="4799898" y="424824"/>
            <a:ext cx="363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schemeClr val="bg1"/>
                </a:solidFill>
              </a:rPr>
              <a:t>Aeráid thrópaiceach – te agus tais i rith na bliana ar fad.</a:t>
            </a:r>
            <a:endParaRPr lang="ga-IE" sz="2200" b="1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355611">
            <a:off x="591608" y="3562690"/>
            <a:ext cx="3547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/>
              <a:t>Aeráid pholach – an-fhuar </a:t>
            </a:r>
            <a:br>
              <a:rPr lang="ga-IE" sz="2200" b="1" dirty="0" smtClean="0"/>
            </a:br>
            <a:r>
              <a:rPr lang="ga-IE" sz="2200" b="1" dirty="0" smtClean="0"/>
              <a:t>i rith na bliana ar fad.</a:t>
            </a:r>
            <a:endParaRPr lang="ga-IE" sz="22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20903627">
            <a:off x="1680074" y="2294569"/>
            <a:ext cx="22171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/>
              <a:t>Gaineamhlach</a:t>
            </a:r>
            <a:endParaRPr lang="ga-IE" sz="22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341726">
            <a:off x="422390" y="5118850"/>
            <a:ext cx="16338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/>
              <a:t>An tArtach.</a:t>
            </a:r>
            <a:endParaRPr lang="ga-IE" sz="22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55990" y="2358991"/>
            <a:ext cx="25205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schemeClr val="bg1"/>
                </a:solidFill>
              </a:rPr>
              <a:t>Foraois Bháistí</a:t>
            </a:r>
            <a:r>
              <a:rPr lang="ga-IE" sz="2200" b="1" dirty="0" smtClean="0"/>
              <a:t>.</a:t>
            </a:r>
            <a:endParaRPr lang="ga-IE" sz="2200" b="1" dirty="0"/>
          </a:p>
        </p:txBody>
      </p:sp>
    </p:spTree>
    <p:extLst>
      <p:ext uri="{BB962C8B-B14F-4D97-AF65-F5344CB8AC3E}">
        <p14:creationId xmlns:p14="http://schemas.microsoft.com/office/powerpoint/2010/main" val="28069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817440"/>
            <a:ext cx="211108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808140" y="154953"/>
            <a:ext cx="4392483" cy="2308611"/>
          </a:xfrm>
          <a:prstGeom prst="wedgeEllipseCallout">
            <a:avLst>
              <a:gd name="adj1" fmla="val 58587"/>
              <a:gd name="adj2" fmla="val 6553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Imríonn go leor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rudaí tionchar ar an aeráid. Féachaimis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chóngaracht don mheánchiorcal ar dtús.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97578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886" y="5952379"/>
            <a:ext cx="3203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Cad is cúis le haeráid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en-GB" sz="2600" dirty="0">
              <a:latin typeface="Tw Cen MT" panose="020B06020201040206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8680" l="1948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0280" y="1309259"/>
            <a:ext cx="127980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0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6" y="727791"/>
            <a:ext cx="8641231" cy="5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51385" y="692696"/>
            <a:ext cx="8641230" cy="1080120"/>
          </a:xfrm>
          <a:prstGeom prst="rect">
            <a:avLst/>
          </a:prstGeom>
          <a:solidFill>
            <a:srgbClr val="2E75B6">
              <a:alpha val="3451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1385" y="5164566"/>
            <a:ext cx="8655306" cy="1080000"/>
          </a:xfrm>
          <a:prstGeom prst="rect">
            <a:avLst/>
          </a:prstGeom>
          <a:solidFill>
            <a:srgbClr val="2E75B6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51385" y="2664651"/>
            <a:ext cx="8641229" cy="1628261"/>
          </a:xfrm>
          <a:prstGeom prst="rect">
            <a:avLst/>
          </a:prstGeom>
          <a:solidFill>
            <a:srgbClr val="FF000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1385" y="4279348"/>
            <a:ext cx="8641229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14"/>
          <p:cNvSpPr>
            <a:spLocks noChangeAspect="1" noChangeArrowheads="1"/>
          </p:cNvSpPr>
          <p:nvPr/>
        </p:nvSpPr>
        <p:spPr bwMode="auto">
          <a:xfrm>
            <a:off x="251384" y="1782652"/>
            <a:ext cx="8641231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31128" y="3586594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 Meánchiorcal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901427" y="5114984"/>
            <a:ext cx="3180908" cy="1148099"/>
          </a:xfrm>
          <a:prstGeom prst="wedgeEllipseCallout">
            <a:avLst>
              <a:gd name="adj1" fmla="val -63062"/>
              <a:gd name="adj2" fmla="val 26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Tw Cen MT" panose="020B0602020104020603" pitchFamily="34" charset="0"/>
              </a:rPr>
              <a:t>Cá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bhfuil</a:t>
            </a:r>
            <a:r>
              <a:rPr lang="en-GB" sz="2400" dirty="0" smtClean="0">
                <a:latin typeface="Tw Cen MT" panose="020B0602020104020603" pitchFamily="34" charset="0"/>
              </a:rPr>
              <a:t> Éire </a:t>
            </a:r>
            <a:r>
              <a:rPr lang="en-GB" sz="2400" dirty="0" err="1" smtClean="0">
                <a:latin typeface="Tw Cen MT" panose="020B0602020104020603" pitchFamily="34" charset="0"/>
              </a:rPr>
              <a:t>ar</a:t>
            </a:r>
            <a:r>
              <a:rPr lang="en-GB" sz="2400" dirty="0" smtClean="0">
                <a:latin typeface="Tw Cen MT" panose="020B0602020104020603" pitchFamily="34" charset="0"/>
              </a:rPr>
              <a:t> an </a:t>
            </a:r>
            <a:r>
              <a:rPr lang="en-GB" sz="2400" dirty="0" err="1" smtClean="0">
                <a:latin typeface="Tw Cen MT" panose="020B0602020104020603" pitchFamily="34" charset="0"/>
              </a:rPr>
              <a:t>léarscáil</a:t>
            </a:r>
            <a:r>
              <a:rPr lang="en-GB" sz="2400" dirty="0" smtClean="0">
                <a:latin typeface="Tw Cen MT" panose="020B0602020104020603" pitchFamily="34" charset="0"/>
              </a:rPr>
              <a:t>?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926894" y="4558212"/>
            <a:ext cx="3528392" cy="2118862"/>
          </a:xfrm>
          <a:prstGeom prst="wedgeEllipseCallout">
            <a:avLst>
              <a:gd name="adj1" fmla="val -62886"/>
              <a:gd name="adj2" fmla="val 16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Tw Cen MT" panose="020B0602020104020603" pitchFamily="34" charset="0"/>
              </a:rPr>
              <a:t>Bíonn</a:t>
            </a:r>
            <a:r>
              <a:rPr lang="en-GB" sz="2400" dirty="0" smtClean="0">
                <a:latin typeface="Tw Cen MT" panose="020B0602020104020603" pitchFamily="34" charset="0"/>
              </a:rPr>
              <a:t> an </a:t>
            </a:r>
            <a:r>
              <a:rPr lang="en-GB" sz="2400" dirty="0" err="1" smtClean="0">
                <a:latin typeface="Tw Cen MT" panose="020B0602020104020603" pitchFamily="34" charset="0"/>
              </a:rPr>
              <a:t>aeráid</a:t>
            </a:r>
            <a:r>
              <a:rPr lang="en-GB" sz="2400" dirty="0" smtClean="0">
                <a:latin typeface="Tw Cen MT" panose="020B0602020104020603" pitchFamily="34" charset="0"/>
              </a:rPr>
              <a:t> is </a:t>
            </a:r>
            <a:r>
              <a:rPr lang="en-GB" sz="2400" dirty="0" err="1" smtClean="0">
                <a:latin typeface="Tw Cen MT" panose="020B0602020104020603" pitchFamily="34" charset="0"/>
              </a:rPr>
              <a:t>fuaire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ar</a:t>
            </a:r>
            <a:r>
              <a:rPr lang="en-GB" sz="2400" dirty="0" smtClean="0">
                <a:latin typeface="Tw Cen MT" panose="020B0602020104020603" pitchFamily="34" charset="0"/>
              </a:rPr>
              <a:t> fad </a:t>
            </a:r>
            <a:r>
              <a:rPr lang="en-GB" sz="2400" dirty="0" err="1" smtClean="0">
                <a:latin typeface="Tw Cen MT" panose="020B0602020104020603" pitchFamily="34" charset="0"/>
              </a:rPr>
              <a:t>sna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ceantair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timpeall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poil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926894" y="5088626"/>
            <a:ext cx="3240360" cy="1155393"/>
          </a:xfrm>
          <a:prstGeom prst="wedgeEllipseCallout">
            <a:avLst>
              <a:gd name="adj1" fmla="val -62224"/>
              <a:gd name="adj2" fmla="val 22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Tw Cen MT" panose="020B0602020104020603" pitchFamily="34" charset="0"/>
              </a:rPr>
              <a:t>Aeráid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mheasartha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atá</a:t>
            </a:r>
            <a:r>
              <a:rPr lang="en-GB" sz="2400" dirty="0" smtClean="0">
                <a:latin typeface="Tw Cen MT" panose="020B0602020104020603" pitchFamily="34" charset="0"/>
              </a:rPr>
              <a:t> in </a:t>
            </a:r>
            <a:r>
              <a:rPr lang="en-GB" sz="2400" dirty="0" err="1" smtClean="0">
                <a:latin typeface="Tw Cen MT" panose="020B0602020104020603" pitchFamily="34" charset="0"/>
              </a:rPr>
              <a:t>Éirinn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926894" y="4823165"/>
            <a:ext cx="3834944" cy="1693607"/>
          </a:xfrm>
          <a:prstGeom prst="wedgeEllipseCallout">
            <a:avLst>
              <a:gd name="adj1" fmla="val -61894"/>
              <a:gd name="adj2" fmla="val 17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Tw Cen MT" panose="020B0602020104020603" pitchFamily="34" charset="0"/>
              </a:rPr>
              <a:t>Bíonn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aeráid</a:t>
            </a:r>
            <a:r>
              <a:rPr lang="en-GB" sz="2400" dirty="0" smtClean="0">
                <a:latin typeface="Tw Cen MT" panose="020B0602020104020603" pitchFamily="34" charset="0"/>
              </a:rPr>
              <a:t> the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sna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tíortha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atá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gar don m</a:t>
            </a:r>
            <a:r>
              <a:rPr lang="en-GB" sz="2400" dirty="0" err="1" smtClean="0">
                <a:latin typeface="Tw Cen MT" panose="020B0602020104020603" pitchFamily="34" charset="0"/>
              </a:rPr>
              <a:t>heánchiorcal</a:t>
            </a:r>
            <a:r>
              <a:rPr lang="en-GB" sz="2800" dirty="0" smtClean="0">
                <a:latin typeface="Tw Cen MT" panose="020B0602020104020603" pitchFamily="34" charset="0"/>
              </a:rPr>
              <a:t>.  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836880" y="4499664"/>
            <a:ext cx="3924958" cy="2177410"/>
          </a:xfrm>
          <a:prstGeom prst="wedgeEllipseCallout">
            <a:avLst>
              <a:gd name="adj1" fmla="val -62400"/>
              <a:gd name="adj2" fmla="val 18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Bíonn aeráid bhog mheasartha idir an meánchiorcal agus na poil.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50334" y="5095920"/>
            <a:ext cx="2304256" cy="153490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ga-IE" altLang="en-US" sz="2400" dirty="0" smtClean="0">
                <a:latin typeface="Tw Cen MT" panose="020B0602020104020603" pitchFamily="34" charset="0"/>
              </a:rPr>
              <a:t>An-fhuar</a:t>
            </a:r>
          </a:p>
          <a:p>
            <a:pPr algn="l" eaLnBrk="1" hangingPunct="1">
              <a:lnSpc>
                <a:spcPct val="130000"/>
              </a:lnSpc>
            </a:pPr>
            <a:r>
              <a:rPr lang="ga-IE" altLang="en-US" sz="2400" dirty="0" smtClean="0">
                <a:latin typeface="Tw Cen MT" panose="020B0602020104020603" pitchFamily="34" charset="0"/>
              </a:rPr>
              <a:t>Measartha</a:t>
            </a:r>
          </a:p>
          <a:p>
            <a:pPr algn="l" eaLnBrk="1" hangingPunct="1">
              <a:lnSpc>
                <a:spcPct val="130000"/>
              </a:lnSpc>
            </a:pPr>
            <a:r>
              <a:rPr lang="ga-IE" altLang="en-US" sz="2400" dirty="0" smtClean="0">
                <a:latin typeface="Tw Cen MT" panose="020B0602020104020603" pitchFamily="34" charset="0"/>
              </a:rPr>
              <a:t>An-te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343214" y="5232374"/>
            <a:ext cx="488156" cy="1220964"/>
            <a:chOff x="8936" y="3392"/>
            <a:chExt cx="410" cy="762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8936" y="3677"/>
              <a:ext cx="408" cy="182"/>
            </a:xfrm>
            <a:prstGeom prst="rect">
              <a:avLst/>
            </a:prstGeom>
            <a:solidFill>
              <a:srgbClr val="00B050">
                <a:alpha val="34901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8936" y="3392"/>
              <a:ext cx="408" cy="182"/>
            </a:xfrm>
            <a:prstGeom prst="rect">
              <a:avLst/>
            </a:prstGeom>
            <a:solidFill>
              <a:srgbClr val="2E75B6">
                <a:alpha val="34901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8938" y="3972"/>
              <a:ext cx="408" cy="182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3491881" y="1916832"/>
            <a:ext cx="720080" cy="1535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837017" flipH="1">
            <a:off x="30664" y="535414"/>
            <a:ext cx="4957224" cy="830997"/>
          </a:xfrm>
          <a:prstGeom prst="rect">
            <a:avLst/>
          </a:prstGeom>
          <a:solidFill>
            <a:schemeClr val="accent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fáth arbh iad na réigiúin in aice leis an meánchiorcal na réigiúin is teo?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38" name="Straight Connector 6"/>
          <p:cNvCxnSpPr/>
          <p:nvPr/>
        </p:nvCxnSpPr>
        <p:spPr>
          <a:xfrm>
            <a:off x="251384" y="3473117"/>
            <a:ext cx="8655307" cy="43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7807">
            <a:off x="264701" y="3846383"/>
            <a:ext cx="2096452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4" grpId="0" animBg="1"/>
      <p:bldP spid="4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994855"/>
            <a:ext cx="3735982" cy="37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360317" y="348137"/>
            <a:ext cx="4176463" cy="12241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Soilsíonn gathanna na gréine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go díreach ar an </a:t>
            </a:r>
            <a:r>
              <a:rPr lang="ga-IE" altLang="en-US" sz="2600" dirty="0">
                <a:latin typeface="Tw Cen MT" panose="020B0602020104020603" pitchFamily="34" charset="0"/>
              </a:rPr>
              <a:t>d</a:t>
            </a:r>
            <a:r>
              <a:rPr lang="ga-IE" altLang="en-US" sz="2600" dirty="0" smtClean="0">
                <a:latin typeface="Tw Cen MT" panose="020B0602020104020603" pitchFamily="34" charset="0"/>
              </a:rPr>
              <a:t>omhan gar don mheánchiorcal.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54243" y="2726688"/>
            <a:ext cx="140349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72243" y="2988329"/>
            <a:ext cx="140349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64788" y="3230744"/>
            <a:ext cx="1420959" cy="860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54243" y="1950074"/>
            <a:ext cx="1512000" cy="396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272243" y="2191933"/>
            <a:ext cx="1476000" cy="360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78367" y="3431524"/>
            <a:ext cx="1476000" cy="360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0367" y="3611524"/>
            <a:ext cx="1512000" cy="396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228862" y="5020164"/>
            <a:ext cx="8015546" cy="641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z="2600" dirty="0" smtClean="0">
                <a:latin typeface="Tw Cen MT" panose="020B0602020104020603" pitchFamily="34" charset="0"/>
              </a:rPr>
              <a:t>Mar </a:t>
            </a:r>
            <a:r>
              <a:rPr lang="ga-IE" sz="2600" dirty="0">
                <a:latin typeface="Tw Cen MT" panose="020B0602020104020603" pitchFamily="34" charset="0"/>
              </a:rPr>
              <a:t>sin, </a:t>
            </a:r>
            <a:r>
              <a:rPr lang="ga-IE" sz="2600" dirty="0" smtClean="0">
                <a:latin typeface="Tw Cen MT" panose="020B0602020104020603" pitchFamily="34" charset="0"/>
              </a:rPr>
              <a:t>is thart ar </a:t>
            </a:r>
            <a:r>
              <a:rPr lang="ga-IE" sz="2600" dirty="0">
                <a:latin typeface="Tw Cen MT" panose="020B0602020104020603" pitchFamily="34" charset="0"/>
              </a:rPr>
              <a:t>an </a:t>
            </a:r>
            <a:r>
              <a:rPr lang="ga-IE" sz="2600" dirty="0" smtClean="0">
                <a:latin typeface="Tw Cen MT" panose="020B0602020104020603" pitchFamily="34" charset="0"/>
              </a:rPr>
              <a:t>meánchiorcal atá an teocht is airde.</a:t>
            </a:r>
          </a:p>
        </p:txBody>
      </p:sp>
      <p:sp>
        <p:nvSpPr>
          <p:cNvPr id="15" name="Rectangle 13"/>
          <p:cNvSpPr/>
          <p:nvPr/>
        </p:nvSpPr>
        <p:spPr>
          <a:xfrm>
            <a:off x="3360317" y="348137"/>
            <a:ext cx="5637264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De réir mar a ímíonn tú ón meánchiorcal, </a:t>
            </a:r>
            <a:r>
              <a:rPr lang="ga-IE" sz="2600" dirty="0">
                <a:latin typeface="Tw Cen MT" panose="020B0602020104020603" pitchFamily="34" charset="0"/>
              </a:rPr>
              <a:t>i</a:t>
            </a:r>
            <a:r>
              <a:rPr lang="ga-IE" sz="2600" dirty="0" smtClean="0">
                <a:latin typeface="Tw Cen MT" panose="020B0602020104020603" pitchFamily="34" charset="0"/>
              </a:rPr>
              <a:t>s </a:t>
            </a:r>
            <a:r>
              <a:rPr lang="ga-IE" sz="2600" dirty="0">
                <a:latin typeface="Tw Cen MT" panose="020B0602020104020603" pitchFamily="34" charset="0"/>
              </a:rPr>
              <a:t>ar fiar a </a:t>
            </a:r>
            <a:r>
              <a:rPr lang="ga-IE" sz="2600" dirty="0" smtClean="0">
                <a:latin typeface="Tw Cen MT" panose="020B0602020104020603" pitchFamily="34" charset="0"/>
              </a:rPr>
              <a:t>shoilsíonn gathanna na gréine ar an domhan.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862" y="5020164"/>
            <a:ext cx="8746501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Spréann an méid céanna fuinnimh thar achar níos mó agus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laige a éiríonn na gathanna. Mar sin, is faide ón meánchiorcal a théann tú, is fionnuaire a bhíonn an aeráid.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5" b="97821" l="1702" r="96990">
                        <a14:foregroundMark x1="45681" y1="10769" x2="56806" y2="1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3165" y="1361357"/>
            <a:ext cx="3177582" cy="3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6" y="727791"/>
            <a:ext cx="8641231" cy="5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385" y="692696"/>
            <a:ext cx="8641230" cy="1080120"/>
          </a:xfrm>
          <a:prstGeom prst="rect">
            <a:avLst/>
          </a:prstGeom>
          <a:solidFill>
            <a:srgbClr val="2E75B6">
              <a:alpha val="3451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385" y="5164566"/>
            <a:ext cx="8655306" cy="1080000"/>
          </a:xfrm>
          <a:prstGeom prst="rect">
            <a:avLst/>
          </a:prstGeom>
          <a:solidFill>
            <a:srgbClr val="2E75B6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1385" y="2664651"/>
            <a:ext cx="8641229" cy="1628261"/>
          </a:xfrm>
          <a:prstGeom prst="rect">
            <a:avLst/>
          </a:prstGeom>
          <a:solidFill>
            <a:srgbClr val="FF000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1385" y="4279348"/>
            <a:ext cx="8641229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8" name="Straight Connector 6"/>
          <p:cNvCxnSpPr/>
          <p:nvPr/>
        </p:nvCxnSpPr>
        <p:spPr>
          <a:xfrm>
            <a:off x="251384" y="3473117"/>
            <a:ext cx="8655307" cy="43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5663650" y="3619085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An Meánchiorcal</a:t>
            </a:r>
            <a:endParaRPr lang="en-GB" sz="1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Oval Callout 20"/>
          <p:cNvSpPr/>
          <p:nvPr/>
        </p:nvSpPr>
        <p:spPr>
          <a:xfrm>
            <a:off x="2463282" y="4263922"/>
            <a:ext cx="3764902" cy="1829374"/>
          </a:xfrm>
          <a:prstGeom prst="wedgeEllipseCallout">
            <a:avLst>
              <a:gd name="adj1" fmla="val -77821"/>
              <a:gd name="adj2" fmla="val 30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600" dirty="0" smtClean="0">
                <a:solidFill>
                  <a:prstClr val="white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iomaí difríocht idir réigiúin éagsúla sa chrios aeráide céanna.  </a:t>
            </a:r>
            <a:endParaRPr lang="ga-IE" sz="2600" dirty="0">
              <a:solidFill>
                <a:prstClr val="white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4"/>
          <p:cNvSpPr>
            <a:spLocks noChangeAspect="1" noChangeArrowheads="1"/>
          </p:cNvSpPr>
          <p:nvPr/>
        </p:nvSpPr>
        <p:spPr bwMode="auto">
          <a:xfrm>
            <a:off x="251384" y="1782652"/>
            <a:ext cx="8641231" cy="882000"/>
          </a:xfrm>
          <a:prstGeom prst="rect">
            <a:avLst/>
          </a:prstGeom>
          <a:solidFill>
            <a:srgbClr val="00B050">
              <a:alpha val="34901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7807">
            <a:off x="264701" y="3846383"/>
            <a:ext cx="2096452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Words>694</Words>
  <Application>Microsoft Office PowerPoint</Application>
  <PresentationFormat>Taispeántas ar scáileán</PresentationFormat>
  <Paragraphs>113</Paragraphs>
  <Slides>22</Slides>
  <Notes>5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22</vt:i4>
      </vt:variant>
    </vt:vector>
  </HeadingPairs>
  <TitlesOfParts>
    <vt:vector size="23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Conal Mac Seáin</dc:creator>
  <cp:lastModifiedBy>Kayla Reed</cp:lastModifiedBy>
  <cp:revision>209</cp:revision>
  <dcterms:created xsi:type="dcterms:W3CDTF">2016-06-01T09:01:43Z</dcterms:created>
  <dcterms:modified xsi:type="dcterms:W3CDTF">2016-12-01T13:07:41Z</dcterms:modified>
</cp:coreProperties>
</file>