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9" r:id="rId3"/>
    <p:sldId id="282" r:id="rId4"/>
    <p:sldId id="264" r:id="rId5"/>
    <p:sldId id="271" r:id="rId6"/>
    <p:sldId id="268" r:id="rId7"/>
    <p:sldId id="270" r:id="rId8"/>
    <p:sldId id="269" r:id="rId9"/>
    <p:sldId id="265" r:id="rId10"/>
    <p:sldId id="272" r:id="rId11"/>
    <p:sldId id="281" r:id="rId12"/>
    <p:sldId id="283" r:id="rId13"/>
    <p:sldId id="285"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A8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909" autoAdjust="0"/>
  </p:normalViewPr>
  <p:slideViewPr>
    <p:cSldViewPr snapToGrid="0">
      <p:cViewPr varScale="1">
        <p:scale>
          <a:sx n="110" d="100"/>
          <a:sy n="110" d="100"/>
        </p:scale>
        <p:origin x="-51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0EAA4-B190-4D26-9A60-F3273AE83B84}" type="datetimeFigureOut">
              <a:rPr lang="en-GB" smtClean="0"/>
              <a:t>03/09/2020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6603E-7C94-4069-A26A-E00BE4D54DB8}" type="slidenum">
              <a:rPr lang="en-GB" smtClean="0"/>
              <a:t>‹#›</a:t>
            </a:fld>
            <a:endParaRPr lang="en-GB"/>
          </a:p>
        </p:txBody>
      </p:sp>
    </p:spTree>
    <p:extLst>
      <p:ext uri="{BB962C8B-B14F-4D97-AF65-F5344CB8AC3E}">
        <p14:creationId xmlns:p14="http://schemas.microsoft.com/office/powerpoint/2010/main" val="3003461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ga-IE" altLang="en-US" smtClean="0"/>
          </a:p>
        </p:txBody>
      </p:sp>
    </p:spTree>
    <p:extLst>
      <p:ext uri="{BB962C8B-B14F-4D97-AF65-F5344CB8AC3E}">
        <p14:creationId xmlns:p14="http://schemas.microsoft.com/office/powerpoint/2010/main" val="376235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FFB6603E-7C94-4069-A26A-E00BE4D54DB8}" type="slidenum">
              <a:rPr lang="en-GB" smtClean="0"/>
              <a:t>8</a:t>
            </a:fld>
            <a:endParaRPr lang="en-GB"/>
          </a:p>
        </p:txBody>
      </p:sp>
    </p:spTree>
    <p:extLst>
      <p:ext uri="{BB962C8B-B14F-4D97-AF65-F5344CB8AC3E}">
        <p14:creationId xmlns:p14="http://schemas.microsoft.com/office/powerpoint/2010/main" val="413884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FFB6603E-7C94-4069-A26A-E00BE4D54DB8}" type="slidenum">
              <a:rPr lang="en-GB" smtClean="0"/>
              <a:t>10</a:t>
            </a:fld>
            <a:endParaRPr lang="en-GB"/>
          </a:p>
        </p:txBody>
      </p:sp>
    </p:spTree>
    <p:extLst>
      <p:ext uri="{BB962C8B-B14F-4D97-AF65-F5344CB8AC3E}">
        <p14:creationId xmlns:p14="http://schemas.microsoft.com/office/powerpoint/2010/main" val="3113518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9DEB08-4C9E-41E7-9087-FFED760FAB40}"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133213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9DEB08-4C9E-41E7-9087-FFED760FAB40}"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251973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9DEB08-4C9E-41E7-9087-FFED760FAB40}"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332592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38748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9DEB08-4C9E-41E7-9087-FFED760FAB40}"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284675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9DEB08-4C9E-41E7-9087-FFED760FAB40}"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230952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9DEB08-4C9E-41E7-9087-FFED760FAB40}"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67807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9DEB08-4C9E-41E7-9087-FFED760FAB40}" type="datetimeFigureOut">
              <a:rPr lang="en-GB" smtClean="0"/>
              <a:t>03/09/2020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71189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9DEB08-4C9E-41E7-9087-FFED760FAB40}" type="datetimeFigureOut">
              <a:rPr lang="en-GB" smtClean="0"/>
              <a:t>03/09/2020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84196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DEB08-4C9E-41E7-9087-FFED760FAB40}" type="datetimeFigureOut">
              <a:rPr lang="en-GB" smtClean="0"/>
              <a:t>03/09/2020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34059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DEB08-4C9E-41E7-9087-FFED760FAB40}"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130155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DEB08-4C9E-41E7-9087-FFED760FAB40}"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A900B-A3AE-4D2F-AC4D-270101A0C3C6}" type="slidenum">
              <a:rPr lang="en-GB" smtClean="0"/>
              <a:t>‹#›</a:t>
            </a:fld>
            <a:endParaRPr lang="en-GB"/>
          </a:p>
        </p:txBody>
      </p:sp>
    </p:spTree>
    <p:extLst>
      <p:ext uri="{BB962C8B-B14F-4D97-AF65-F5344CB8AC3E}">
        <p14:creationId xmlns:p14="http://schemas.microsoft.com/office/powerpoint/2010/main" val="235440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DEB08-4C9E-41E7-9087-FFED760FAB40}" type="datetimeFigureOut">
              <a:rPr lang="en-GB" smtClean="0"/>
              <a:t>03/09/2020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A900B-A3AE-4D2F-AC4D-270101A0C3C6}" type="slidenum">
              <a:rPr lang="en-GB" smtClean="0"/>
              <a:t>‹#›</a:t>
            </a:fld>
            <a:endParaRPr lang="en-GB"/>
          </a:p>
        </p:txBody>
      </p:sp>
    </p:spTree>
    <p:extLst>
      <p:ext uri="{BB962C8B-B14F-4D97-AF65-F5344CB8AC3E}">
        <p14:creationId xmlns:p14="http://schemas.microsoft.com/office/powerpoint/2010/main" val="4192817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tiff"/><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kids.nationalgeographic.com/videos/destination-world/#/1252876867883" TargetMode="Externa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hyperlink" Target="https://www.britannica.com/science/continent" TargetMode="External"/><Relationship Id="rId4" Type="http://schemas.openxmlformats.org/officeDocument/2006/relationships/hyperlink" Target="https://www.dkfindout.com/us/earth/continen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12.xml"/><Relationship Id="rId6" Type="http://schemas.openxmlformats.org/officeDocument/2006/relationships/slide" Target="slide4.xml"/><Relationship Id="rId11" Type="http://schemas.openxmlformats.org/officeDocument/2006/relationships/image" Target="../media/image7.jpeg"/><Relationship Id="rId5" Type="http://schemas.openxmlformats.org/officeDocument/2006/relationships/image" Target="../media/image4.jpeg"/><Relationship Id="rId15" Type="http://schemas.openxmlformats.org/officeDocument/2006/relationships/image" Target="../media/image9.jpeg"/><Relationship Id="rId10" Type="http://schemas.openxmlformats.org/officeDocument/2006/relationships/slide" Target="slide9.xml"/><Relationship Id="rId4" Type="http://schemas.openxmlformats.org/officeDocument/2006/relationships/slide" Target="slide7.xml"/><Relationship Id="rId9" Type="http://schemas.openxmlformats.org/officeDocument/2006/relationships/image" Target="../media/image6.jpe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microsoft.com/office/2007/relationships/hdphoto" Target="../media/hdphoto1.wdp"/><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kids.nationalgeographic.com/videos/destination-world/#/124969888387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1.wdp"/><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kids.nationalgeographic.com/videos/destination-world/#/125286918799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microsoft.com/office/2007/relationships/hdphoto" Target="../media/hdphoto1.wdp"/><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kids.nationalgeographic.com/videos/destination-world/#/124969325185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microsoft.com/office/2007/relationships/hdphoto" Target="../media/hdphoto1.wdp"/><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kids.nationalgeographic.com/videos/destination-world/#/1252858947869"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3.xm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kids.nationalgeographic.com/videos/destination-world/#/1252855875751" TargetMode="External"/><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7" Type="http://schemas.microsoft.com/office/2007/relationships/hdphoto" Target="../media/hdphoto1.wdp"/><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kids.nationalgeographic.com/videos/destination-world/#/124970809964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9034" y="354859"/>
            <a:ext cx="10872340" cy="6214629"/>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Box 1"/>
          <p:cNvSpPr txBox="1">
            <a:spLocks noChangeArrowheads="1"/>
          </p:cNvSpPr>
          <p:nvPr/>
        </p:nvSpPr>
        <p:spPr bwMode="auto">
          <a:xfrm>
            <a:off x="2066289" y="5800047"/>
            <a:ext cx="8037830" cy="769441"/>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Aft>
                <a:spcPct val="20000"/>
              </a:spcAft>
            </a:pPr>
            <a:r>
              <a:rPr lang="ga-IE" altLang="en-US" sz="4400" b="1" dirty="0" err="1" smtClean="0">
                <a:latin typeface="Segoe Print" panose="02000600000000000000" pitchFamily="2" charset="0"/>
              </a:rPr>
              <a:t>Ilchríocha</a:t>
            </a:r>
            <a:r>
              <a:rPr lang="ga-IE" altLang="en-US" sz="4400" b="1" dirty="0" smtClean="0">
                <a:latin typeface="Segoe Print" panose="02000600000000000000" pitchFamily="2" charset="0"/>
              </a:rPr>
              <a:t> an Domhain</a:t>
            </a:r>
          </a:p>
        </p:txBody>
      </p:sp>
    </p:spTree>
    <p:extLst>
      <p:ext uri="{BB962C8B-B14F-4D97-AF65-F5344CB8AC3E}">
        <p14:creationId xmlns:p14="http://schemas.microsoft.com/office/powerpoint/2010/main" val="990708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456" y="1284732"/>
            <a:ext cx="6419088" cy="4288536"/>
          </a:xfrm>
          <a:prstGeom prst="rect">
            <a:avLst/>
          </a:prstGeom>
        </p:spPr>
      </p:pic>
      <p:sp>
        <p:nvSpPr>
          <p:cNvPr id="4" name="Left Arrow 3"/>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hlinkClick r:id="rId4" action="ppaction://hlinksldjump"/>
              </a:rPr>
              <a:t>Ar</a:t>
            </a:r>
            <a:r>
              <a:rPr lang="en-US" dirty="0" smtClean="0">
                <a:solidFill>
                  <a:schemeClr val="tx1"/>
                </a:solidFill>
                <a:hlinkClick r:id="rId4" action="ppaction://hlinksldjump"/>
              </a:rPr>
              <a:t> </a:t>
            </a:r>
            <a:r>
              <a:rPr lang="en-US" dirty="0" err="1" smtClean="0">
                <a:solidFill>
                  <a:schemeClr val="tx1"/>
                </a:solidFill>
                <a:hlinkClick r:id="rId4" action="ppaction://hlinksldjump"/>
              </a:rPr>
              <a:t>ais</a:t>
            </a:r>
            <a:endParaRPr lang="en-GB" dirty="0">
              <a:solidFill>
                <a:schemeClr val="tx1"/>
              </a:solidFill>
            </a:endParaRPr>
          </a:p>
        </p:txBody>
      </p:sp>
      <p:sp>
        <p:nvSpPr>
          <p:cNvPr id="19" name="TextBox 18"/>
          <p:cNvSpPr txBox="1"/>
          <p:nvPr/>
        </p:nvSpPr>
        <p:spPr>
          <a:xfrm>
            <a:off x="2052000" y="5796000"/>
            <a:ext cx="8079068" cy="715089"/>
          </a:xfrm>
          <a:prstGeom prst="round2DiagRect">
            <a:avLst>
              <a:gd name="adj1" fmla="val 16667"/>
              <a:gd name="adj2" fmla="val 732"/>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ar an nasc seo thíos chun féachaint ar fhíseán gearr faoi Antartaice:</a:t>
            </a:r>
          </a:p>
          <a:p>
            <a:r>
              <a:rPr lang="ga-IE" dirty="0" smtClean="0">
                <a:latin typeface="Tw Cen MT" panose="020B0602020104020603" pitchFamily="34" charset="0"/>
                <a:hlinkClick r:id="rId5"/>
              </a:rPr>
              <a:t>https://kids.nationalgeographic.com/videos/destination-world/#/1252876867883</a:t>
            </a:r>
            <a:endParaRPr lang="ga-IE" dirty="0" smtClean="0">
              <a:latin typeface="Tw Cen MT" panose="020B0602020104020603" pitchFamily="34" charset="0"/>
              <a:cs typeface="Arial" panose="020B0604020202020204" pitchFamily="34" charset="0"/>
            </a:endParaRPr>
          </a:p>
        </p:txBody>
      </p:sp>
      <p:sp>
        <p:nvSpPr>
          <p:cNvPr id="3" name="TextBox 2"/>
          <p:cNvSpPr txBox="1"/>
          <p:nvPr/>
        </p:nvSpPr>
        <p:spPr>
          <a:xfrm>
            <a:off x="3261600" y="144000"/>
            <a:ext cx="5717300" cy="830997"/>
          </a:xfrm>
          <a:prstGeom prst="rect">
            <a:avLst/>
          </a:prstGeom>
          <a:noFill/>
        </p:spPr>
        <p:txBody>
          <a:bodyPr wrap="square" rtlCol="0">
            <a:spAutoFit/>
          </a:bodyPr>
          <a:lstStyle/>
          <a:p>
            <a:pPr algn="ctr"/>
            <a:r>
              <a:rPr lang="ga-IE" sz="4800" b="1" dirty="0" smtClean="0">
                <a:latin typeface="Arial Black" panose="020B0A04020102020204" pitchFamily="34" charset="0"/>
              </a:rPr>
              <a:t>Antartaice</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en-GB" dirty="0"/>
          </a:p>
        </p:txBody>
      </p:sp>
      <p:sp>
        <p:nvSpPr>
          <p:cNvPr id="8" name="TextBox 7"/>
          <p:cNvSpPr txBox="1"/>
          <p:nvPr/>
        </p:nvSpPr>
        <p:spPr>
          <a:xfrm>
            <a:off x="72000" y="2412090"/>
            <a:ext cx="2820644"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í Antartaice an cúigiú hilchríoch is mó ar domhan. Tá sí suite ag an </a:t>
            </a:r>
            <a:r>
              <a:rPr lang="ga-IE" dirty="0" err="1" smtClean="0">
                <a:latin typeface="Tw Cen MT" panose="020B0602020104020603" pitchFamily="34" charset="0"/>
                <a:cs typeface="Arial" panose="020B0604020202020204" pitchFamily="34" charset="0"/>
              </a:rPr>
              <a:t>bPol</a:t>
            </a:r>
            <a:r>
              <a:rPr lang="ga-IE" dirty="0" smtClean="0">
                <a:latin typeface="Tw Cen MT" panose="020B0602020104020603" pitchFamily="34" charset="0"/>
                <a:cs typeface="Arial" panose="020B0604020202020204" pitchFamily="34" charset="0"/>
              </a:rPr>
              <a:t> Theas. </a:t>
            </a:r>
            <a:endParaRPr lang="ga-IE" dirty="0">
              <a:latin typeface="Tw Cen MT" panose="020B0602020104020603" pitchFamily="34" charset="0"/>
            </a:endParaRPr>
          </a:p>
        </p:txBody>
      </p:sp>
      <p:sp>
        <p:nvSpPr>
          <p:cNvPr id="9" name="TextBox 8"/>
          <p:cNvSpPr txBox="1"/>
          <p:nvPr/>
        </p:nvSpPr>
        <p:spPr>
          <a:xfrm>
            <a:off x="8511496" y="1271795"/>
            <a:ext cx="3561952" cy="1200329"/>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In Antartaice atá 90% d’oighear an domhain. Is faoi bhrat oighir atá an chuid is mó den ilchríoch. Tá an leac oighir 4 </a:t>
            </a:r>
            <a:r>
              <a:rPr lang="ga-IE" dirty="0" err="1" smtClean="0">
                <a:latin typeface="Tw Cen MT" panose="020B0602020104020603" pitchFamily="34" charset="0"/>
                <a:cs typeface="Arial" panose="020B0604020202020204" pitchFamily="34" charset="0"/>
              </a:rPr>
              <a:t>km</a:t>
            </a:r>
            <a:r>
              <a:rPr lang="ga-IE" dirty="0" smtClean="0">
                <a:latin typeface="Tw Cen MT" panose="020B0602020104020603" pitchFamily="34" charset="0"/>
                <a:cs typeface="Arial" panose="020B0604020202020204" pitchFamily="34" charset="0"/>
              </a:rPr>
              <a:t> ar tiús in áiteanna.</a:t>
            </a:r>
          </a:p>
        </p:txBody>
      </p:sp>
      <p:sp>
        <p:nvSpPr>
          <p:cNvPr id="11" name="TextBox 10"/>
          <p:cNvSpPr txBox="1"/>
          <p:nvPr/>
        </p:nvSpPr>
        <p:spPr>
          <a:xfrm>
            <a:off x="8978900" y="3687920"/>
            <a:ext cx="3094548"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Oibríonn eolaithe in Antartaice i rith na bliana ach ní chónaíonn aon duine ann go buan. </a:t>
            </a:r>
          </a:p>
        </p:txBody>
      </p:sp>
      <p:sp>
        <p:nvSpPr>
          <p:cNvPr id="12" name="TextBox 11"/>
          <p:cNvSpPr txBox="1"/>
          <p:nvPr/>
        </p:nvSpPr>
        <p:spPr>
          <a:xfrm flipH="1">
            <a:off x="8846472" y="4734562"/>
            <a:ext cx="3226976"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Ba é </a:t>
            </a:r>
            <a:r>
              <a:rPr lang="ga-IE" dirty="0" err="1" smtClean="0">
                <a:latin typeface="Tw Cen MT" panose="020B0602020104020603" pitchFamily="34" charset="0"/>
                <a:cs typeface="Arial" panose="020B0604020202020204" pitchFamily="34" charset="0"/>
              </a:rPr>
              <a:t>Roald</a:t>
            </a:r>
            <a:r>
              <a:rPr lang="ga-IE" dirty="0" smtClean="0">
                <a:latin typeface="Tw Cen MT" panose="020B0602020104020603" pitchFamily="34" charset="0"/>
                <a:cs typeface="Arial" panose="020B0604020202020204" pitchFamily="34" charset="0"/>
              </a:rPr>
              <a:t> </a:t>
            </a:r>
            <a:r>
              <a:rPr lang="ga-IE" dirty="0" err="1" smtClean="0">
                <a:latin typeface="Tw Cen MT" panose="020B0602020104020603" pitchFamily="34" charset="0"/>
                <a:cs typeface="Arial" panose="020B0604020202020204" pitchFamily="34" charset="0"/>
              </a:rPr>
              <a:t>Amundsen</a:t>
            </a:r>
            <a:r>
              <a:rPr lang="ga-IE" dirty="0" smtClean="0">
                <a:latin typeface="Tw Cen MT" panose="020B0602020104020603" pitchFamily="34" charset="0"/>
                <a:cs typeface="Arial" panose="020B0604020202020204" pitchFamily="34" charset="0"/>
              </a:rPr>
              <a:t> an chéad duine a shroich an Pol Theas, éacht a rinne sé sa bhliain 1911. </a:t>
            </a:r>
            <a:endParaRPr lang="ga-IE" dirty="0">
              <a:latin typeface="Tw Cen MT" panose="020B0602020104020603" pitchFamily="34" charset="0"/>
            </a:endParaRPr>
          </a:p>
        </p:txBody>
      </p:sp>
      <p:sp>
        <p:nvSpPr>
          <p:cNvPr id="16" name="TextBox 15"/>
          <p:cNvSpPr txBox="1"/>
          <p:nvPr/>
        </p:nvSpPr>
        <p:spPr>
          <a:xfrm>
            <a:off x="3035300" y="720000"/>
            <a:ext cx="6654800" cy="584775"/>
          </a:xfrm>
          <a:prstGeom prst="rect">
            <a:avLst/>
          </a:prstGeom>
          <a:noFill/>
        </p:spPr>
        <p:txBody>
          <a:bodyPr wrap="square" rtlCol="0">
            <a:spAutoFit/>
          </a:bodyPr>
          <a:lstStyle/>
          <a:p>
            <a:r>
              <a:rPr lang="ga-IE" sz="3200" dirty="0" smtClean="0">
                <a:latin typeface="Tw Cen MT" panose="020B0602020104020603" pitchFamily="34" charset="0"/>
              </a:rPr>
              <a:t>Cad atá ar eolas agat faoi Antartaice?</a:t>
            </a:r>
            <a:endParaRPr lang="ga-IE" sz="3200" dirty="0">
              <a:latin typeface="Tw Cen MT" panose="020B0602020104020603" pitchFamily="34" charset="0"/>
            </a:endParaRPr>
          </a:p>
        </p:txBody>
      </p:sp>
      <p:pic>
        <p:nvPicPr>
          <p:cNvPr id="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72000" y="6120000"/>
            <a:ext cx="3441511"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 Antartaice ar leathanach </a:t>
            </a:r>
            <a:r>
              <a:rPr lang="en-US" dirty="0" smtClean="0">
                <a:latin typeface="Tw Cen MT" panose="020B0602020104020603" pitchFamily="34" charset="0"/>
              </a:rPr>
              <a:t>18 </a:t>
            </a:r>
            <a:r>
              <a:rPr lang="ga-IE" dirty="0" smtClean="0">
                <a:latin typeface="Tw Cen MT" panose="020B0602020104020603" pitchFamily="34" charset="0"/>
              </a:rPr>
              <a:t>i do leabhar oibre. </a:t>
            </a:r>
            <a:endParaRPr lang="ga-IE" dirty="0">
              <a:latin typeface="Tw Cen MT" panose="020B0602020104020603" pitchFamily="34" charset="0"/>
            </a:endParaRPr>
          </a:p>
        </p:txBody>
      </p:sp>
      <p:sp>
        <p:nvSpPr>
          <p:cNvPr id="20" name="TextBox 19"/>
          <p:cNvSpPr txBox="1"/>
          <p:nvPr/>
        </p:nvSpPr>
        <p:spPr>
          <a:xfrm flipH="1">
            <a:off x="72000" y="3410921"/>
            <a:ext cx="3619503" cy="1477328"/>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in Antartaice a cláraíodh an teocht is ísle a </a:t>
            </a:r>
            <a:r>
              <a:rPr lang="en-US" dirty="0" err="1" smtClean="0">
                <a:latin typeface="Tw Cen MT" panose="020B0602020104020603" pitchFamily="34" charset="0"/>
                <a:cs typeface="Arial" panose="020B0604020202020204" pitchFamily="34" charset="0"/>
              </a:rPr>
              <a:t>taifeadadh</a:t>
            </a:r>
            <a:r>
              <a:rPr lang="en-US" dirty="0" smtClean="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ar domhan riamh, is é sin -89.2°C. Is ag Stáisiún </a:t>
            </a:r>
            <a:r>
              <a:rPr lang="ga-IE" dirty="0" err="1" smtClean="0">
                <a:latin typeface="Tw Cen MT" panose="020B0602020104020603" pitchFamily="34" charset="0"/>
                <a:cs typeface="Arial" panose="020B0604020202020204" pitchFamily="34" charset="0"/>
              </a:rPr>
              <a:t>Vostok</a:t>
            </a:r>
            <a:r>
              <a:rPr lang="en-IE" dirty="0" smtClean="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sa </a:t>
            </a:r>
            <a:r>
              <a:rPr lang="ga-IE" dirty="0">
                <a:latin typeface="Tw Cen MT" panose="020B0602020104020603" pitchFamily="34" charset="0"/>
                <a:cs typeface="Arial" panose="020B0604020202020204" pitchFamily="34" charset="0"/>
              </a:rPr>
              <a:t>bhliain 1983</a:t>
            </a:r>
            <a:r>
              <a:rPr lang="ga-IE" dirty="0" smtClean="0">
                <a:latin typeface="Tw Cen MT" panose="020B0602020104020603" pitchFamily="34" charset="0"/>
                <a:cs typeface="Arial" panose="020B0604020202020204" pitchFamily="34" charset="0"/>
              </a:rPr>
              <a:t> a cláraíodh an teocht sin. </a:t>
            </a:r>
            <a:endParaRPr lang="ga-IE" dirty="0">
              <a:latin typeface="Tw Cen MT" panose="020B0602020104020603" pitchFamily="34" charset="0"/>
            </a:endParaRPr>
          </a:p>
        </p:txBody>
      </p:sp>
      <p:sp>
        <p:nvSpPr>
          <p:cNvPr id="21" name="TextBox 20"/>
          <p:cNvSpPr txBox="1"/>
          <p:nvPr/>
        </p:nvSpPr>
        <p:spPr>
          <a:xfrm>
            <a:off x="9207500" y="2596756"/>
            <a:ext cx="2865948"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Maireann </a:t>
            </a:r>
            <a:r>
              <a:rPr lang="ga-IE" dirty="0" err="1" smtClean="0">
                <a:latin typeface="Tw Cen MT" panose="020B0602020104020603" pitchFamily="34" charset="0"/>
                <a:cs typeface="Arial" panose="020B0604020202020204" pitchFamily="34" charset="0"/>
              </a:rPr>
              <a:t>piongainí</a:t>
            </a:r>
            <a:r>
              <a:rPr lang="ga-IE" dirty="0" smtClean="0">
                <a:latin typeface="Tw Cen MT" panose="020B0602020104020603" pitchFamily="34" charset="0"/>
                <a:cs typeface="Arial" panose="020B0604020202020204" pitchFamily="34" charset="0"/>
              </a:rPr>
              <a:t>, </a:t>
            </a:r>
            <a:r>
              <a:rPr lang="ga-IE" dirty="0" err="1" smtClean="0">
                <a:latin typeface="Tw Cen MT" panose="020B0602020104020603" pitchFamily="34" charset="0"/>
                <a:cs typeface="Arial" panose="020B0604020202020204" pitchFamily="34" charset="0"/>
              </a:rPr>
              <a:t>rónta</a:t>
            </a:r>
            <a:r>
              <a:rPr lang="ga-IE" dirty="0" smtClean="0">
                <a:latin typeface="Tw Cen MT" panose="020B0602020104020603" pitchFamily="34" charset="0"/>
                <a:cs typeface="Arial" panose="020B0604020202020204" pitchFamily="34" charset="0"/>
              </a:rPr>
              <a:t> agus éin mhara in Antartaice in ainneoin an fhuachta. </a:t>
            </a:r>
          </a:p>
        </p:txBody>
      </p:sp>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15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2"/>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9"/>
                                        </p:tgtEl>
                                        <p:attrNameLst>
                                          <p:attrName>style.visibility</p:attrName>
                                        </p:attrNameLst>
                                      </p:cBhvr>
                                      <p:to>
                                        <p:strVal val="hidden"/>
                                      </p:to>
                                    </p:set>
                                  </p:childTnLst>
                                </p:cTn>
                              </p:par>
                              <p:par>
                                <p:cTn id="51" presetID="16" presetClass="entr" presetSubtype="2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par>
                                <p:cTn id="54" presetID="42"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8" grpId="0" animBg="1"/>
      <p:bldP spid="9" grpId="0" animBg="1"/>
      <p:bldP spid="11" grpId="0" animBg="1"/>
      <p:bldP spid="12" grpId="0" animBg="1"/>
      <p:bldP spid="16" grpId="0"/>
      <p:bldP spid="16" grpId="1"/>
      <p:bldP spid="18"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845" y="723600"/>
            <a:ext cx="11170114" cy="559250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518845" y="108000"/>
            <a:ext cx="11170114" cy="523220"/>
          </a:xfrm>
          <a:prstGeom prst="rect">
            <a:avLst/>
          </a:prstGeom>
          <a:no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2800" dirty="0" smtClean="0">
                <a:latin typeface="Tw Cen MT" panose="020B0602020104020603" pitchFamily="34" charset="0"/>
              </a:rPr>
              <a:t>Ainmnigh an tír agus príomhchathair na tíre sin. Beidh d’atlas ag teastáil</a:t>
            </a:r>
            <a:r>
              <a:rPr lang="en-US" sz="2800" dirty="0" smtClean="0">
                <a:latin typeface="Tw Cen MT" panose="020B0602020104020603" pitchFamily="34" charset="0"/>
              </a:rPr>
              <a:t> </a:t>
            </a:r>
            <a:r>
              <a:rPr lang="ga-IE" sz="2800" dirty="0" smtClean="0">
                <a:latin typeface="Tw Cen MT" panose="020B0602020104020603" pitchFamily="34" charset="0"/>
              </a:rPr>
              <a:t>uait. </a:t>
            </a:r>
            <a:endParaRPr lang="ga-IE" sz="2800" dirty="0">
              <a:latin typeface="Tw Cen MT" panose="020B0602020104020603" pitchFamily="34" charset="0"/>
            </a:endParaRPr>
          </a:p>
        </p:txBody>
      </p:sp>
      <p:sp>
        <p:nvSpPr>
          <p:cNvPr id="6" name="Down Arrow 5"/>
          <p:cNvSpPr>
            <a:spLocks noChangeAspect="1"/>
          </p:cNvSpPr>
          <p:nvPr/>
        </p:nvSpPr>
        <p:spPr>
          <a:xfrm>
            <a:off x="8088359" y="3106736"/>
            <a:ext cx="215394" cy="43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Box 5"/>
          <p:cNvSpPr txBox="1">
            <a:spLocks noChangeArrowheads="1"/>
          </p:cNvSpPr>
          <p:nvPr/>
        </p:nvSpPr>
        <p:spPr bwMode="auto">
          <a:xfrm>
            <a:off x="5789108" y="5732966"/>
            <a:ext cx="2183220"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India. Deilí Nua.</a:t>
            </a:r>
            <a:endParaRPr lang="ga-IE" sz="1800" dirty="0">
              <a:latin typeface="Tw Cen MT" panose="020B0602020104020603" pitchFamily="34" charset="0"/>
            </a:endParaRPr>
          </a:p>
        </p:txBody>
      </p:sp>
      <p:sp>
        <p:nvSpPr>
          <p:cNvPr id="8" name="Down Arrow 7"/>
          <p:cNvSpPr>
            <a:spLocks noChangeAspect="1"/>
          </p:cNvSpPr>
          <p:nvPr/>
        </p:nvSpPr>
        <p:spPr>
          <a:xfrm>
            <a:off x="6564359" y="3015772"/>
            <a:ext cx="215394" cy="43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Box 5"/>
          <p:cNvSpPr txBox="1">
            <a:spLocks noChangeArrowheads="1"/>
          </p:cNvSpPr>
          <p:nvPr/>
        </p:nvSpPr>
        <p:spPr bwMode="auto">
          <a:xfrm>
            <a:off x="6016546" y="5732966"/>
            <a:ext cx="1895084"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Éigipt. Caireo.</a:t>
            </a:r>
            <a:endParaRPr lang="ga-IE" sz="1800" dirty="0">
              <a:latin typeface="Tw Cen MT" panose="020B0602020104020603" pitchFamily="34" charset="0"/>
            </a:endParaRPr>
          </a:p>
        </p:txBody>
      </p:sp>
      <p:sp>
        <p:nvSpPr>
          <p:cNvPr id="10" name="Down Arrow 9"/>
          <p:cNvSpPr>
            <a:spLocks noChangeAspect="1"/>
          </p:cNvSpPr>
          <p:nvPr/>
        </p:nvSpPr>
        <p:spPr>
          <a:xfrm>
            <a:off x="3744450" y="4998118"/>
            <a:ext cx="215394" cy="43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Box 5"/>
          <p:cNvSpPr txBox="1">
            <a:spLocks noChangeArrowheads="1"/>
          </p:cNvSpPr>
          <p:nvPr/>
        </p:nvSpPr>
        <p:spPr bwMode="auto">
          <a:xfrm>
            <a:off x="5471781" y="5725948"/>
            <a:ext cx="2817874"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Airgintín. </a:t>
            </a:r>
            <a:r>
              <a:rPr lang="ga-IE" sz="1800" dirty="0" err="1" smtClean="0">
                <a:latin typeface="Tw Cen MT" panose="020B0602020104020603" pitchFamily="34" charset="0"/>
              </a:rPr>
              <a:t>Buenos</a:t>
            </a:r>
            <a:r>
              <a:rPr lang="ga-IE" sz="1800" dirty="0" smtClean="0">
                <a:latin typeface="Tw Cen MT" panose="020B0602020104020603" pitchFamily="34" charset="0"/>
              </a:rPr>
              <a:t> </a:t>
            </a:r>
            <a:r>
              <a:rPr lang="ga-IE" sz="1800" dirty="0" err="1" smtClean="0">
                <a:latin typeface="Tw Cen MT" panose="020B0602020104020603" pitchFamily="34" charset="0"/>
              </a:rPr>
              <a:t>Aires</a:t>
            </a:r>
            <a:r>
              <a:rPr lang="ga-IE" sz="1800" dirty="0" smtClean="0">
                <a:latin typeface="Tw Cen MT" panose="020B0602020104020603" pitchFamily="34" charset="0"/>
              </a:rPr>
              <a:t>.</a:t>
            </a:r>
            <a:endParaRPr lang="ga-IE" sz="1800" dirty="0">
              <a:latin typeface="Tw Cen MT" panose="020B0602020104020603" pitchFamily="34" charset="0"/>
            </a:endParaRPr>
          </a:p>
        </p:txBody>
      </p:sp>
      <p:sp>
        <p:nvSpPr>
          <p:cNvPr id="12" name="Down Arrow 11"/>
          <p:cNvSpPr>
            <a:spLocks noChangeAspect="1"/>
          </p:cNvSpPr>
          <p:nvPr/>
        </p:nvSpPr>
        <p:spPr>
          <a:xfrm>
            <a:off x="11013930" y="5017509"/>
            <a:ext cx="215394" cy="43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a:spLocks noChangeAspect="1"/>
          </p:cNvSpPr>
          <p:nvPr/>
        </p:nvSpPr>
        <p:spPr>
          <a:xfrm>
            <a:off x="2456511" y="3120317"/>
            <a:ext cx="215394" cy="43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Box 5"/>
          <p:cNvSpPr txBox="1">
            <a:spLocks noChangeArrowheads="1"/>
          </p:cNvSpPr>
          <p:nvPr/>
        </p:nvSpPr>
        <p:spPr bwMode="auto">
          <a:xfrm>
            <a:off x="5327600" y="5732966"/>
            <a:ext cx="3078887"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Meicsiceo. Cathair Mheicsiceo.</a:t>
            </a:r>
            <a:endParaRPr lang="ga-IE" sz="1800" dirty="0">
              <a:latin typeface="Tw Cen MT" panose="020B0602020104020603" pitchFamily="34" charset="0"/>
            </a:endParaRPr>
          </a:p>
        </p:txBody>
      </p:sp>
      <p:sp>
        <p:nvSpPr>
          <p:cNvPr id="16" name="Down Arrow 15"/>
          <p:cNvSpPr>
            <a:spLocks noChangeAspect="1"/>
          </p:cNvSpPr>
          <p:nvPr/>
        </p:nvSpPr>
        <p:spPr>
          <a:xfrm>
            <a:off x="6474277" y="1538192"/>
            <a:ext cx="215394" cy="43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Box 5"/>
          <p:cNvSpPr txBox="1">
            <a:spLocks noChangeArrowheads="1"/>
          </p:cNvSpPr>
          <p:nvPr/>
        </p:nvSpPr>
        <p:spPr bwMode="auto">
          <a:xfrm>
            <a:off x="5596231" y="5725948"/>
            <a:ext cx="2401340"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Fhionlainn. Heilsincí.</a:t>
            </a:r>
            <a:endParaRPr lang="ga-IE" sz="1800" dirty="0">
              <a:latin typeface="Tw Cen MT" panose="020B0602020104020603" pitchFamily="34" charset="0"/>
            </a:endParaRPr>
          </a:p>
        </p:txBody>
      </p:sp>
      <p:sp>
        <p:nvSpPr>
          <p:cNvPr id="18" name="Down Arrow 17"/>
          <p:cNvSpPr>
            <a:spLocks noChangeAspect="1"/>
          </p:cNvSpPr>
          <p:nvPr/>
        </p:nvSpPr>
        <p:spPr>
          <a:xfrm>
            <a:off x="9870995" y="2653274"/>
            <a:ext cx="215394" cy="43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Box 5"/>
          <p:cNvSpPr txBox="1">
            <a:spLocks noChangeArrowheads="1"/>
          </p:cNvSpPr>
          <p:nvPr/>
        </p:nvSpPr>
        <p:spPr bwMode="auto">
          <a:xfrm>
            <a:off x="5789108" y="5729840"/>
            <a:ext cx="2161263"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tSeapáin. Tóiceo.</a:t>
            </a:r>
            <a:endParaRPr lang="ga-IE" sz="1800" dirty="0">
              <a:latin typeface="Tw Cen MT" panose="020B0602020104020603" pitchFamily="34" charset="0"/>
            </a:endParaRPr>
          </a:p>
        </p:txBody>
      </p:sp>
      <p:sp>
        <p:nvSpPr>
          <p:cNvPr id="20" name="Down Arrow 19"/>
          <p:cNvSpPr>
            <a:spLocks noChangeAspect="1"/>
          </p:cNvSpPr>
          <p:nvPr/>
        </p:nvSpPr>
        <p:spPr>
          <a:xfrm>
            <a:off x="8609722" y="2744733"/>
            <a:ext cx="215394" cy="43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Box 5"/>
          <p:cNvSpPr txBox="1">
            <a:spLocks noChangeArrowheads="1"/>
          </p:cNvSpPr>
          <p:nvPr/>
        </p:nvSpPr>
        <p:spPr bwMode="auto">
          <a:xfrm>
            <a:off x="5931121" y="5729840"/>
            <a:ext cx="1767724"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tSín. </a:t>
            </a:r>
            <a:r>
              <a:rPr lang="ga-IE" sz="1800" dirty="0" err="1" smtClean="0">
                <a:latin typeface="Tw Cen MT" panose="020B0602020104020603" pitchFamily="34" charset="0"/>
              </a:rPr>
              <a:t>Béising</a:t>
            </a:r>
            <a:r>
              <a:rPr lang="ga-IE" sz="1800" dirty="0" smtClean="0">
                <a:latin typeface="Tw Cen MT" panose="020B0602020104020603" pitchFamily="34" charset="0"/>
              </a:rPr>
              <a:t>.</a:t>
            </a:r>
            <a:endParaRPr lang="ga-IE" sz="1800" dirty="0">
              <a:latin typeface="Tw Cen MT" panose="020B0602020104020603" pitchFamily="34" charset="0"/>
            </a:endParaRPr>
          </a:p>
        </p:txBody>
      </p:sp>
      <p:sp>
        <p:nvSpPr>
          <p:cNvPr id="22" name="Down Arrow 21"/>
          <p:cNvSpPr>
            <a:spLocks noChangeAspect="1"/>
          </p:cNvSpPr>
          <p:nvPr/>
        </p:nvSpPr>
        <p:spPr>
          <a:xfrm>
            <a:off x="2399197" y="1705943"/>
            <a:ext cx="215394" cy="43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Box 5"/>
          <p:cNvSpPr txBox="1">
            <a:spLocks noChangeArrowheads="1"/>
          </p:cNvSpPr>
          <p:nvPr/>
        </p:nvSpPr>
        <p:spPr bwMode="auto">
          <a:xfrm>
            <a:off x="5846455" y="5725948"/>
            <a:ext cx="2046571"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Ceanada. </a:t>
            </a:r>
            <a:r>
              <a:rPr lang="ga-IE" sz="1800" dirty="0" err="1" smtClean="0">
                <a:latin typeface="Tw Cen MT" panose="020B0602020104020603" pitchFamily="34" charset="0"/>
              </a:rPr>
              <a:t>Ottawa</a:t>
            </a:r>
            <a:r>
              <a:rPr lang="ga-IE" sz="1800" dirty="0" smtClean="0">
                <a:latin typeface="Tw Cen MT" panose="020B0602020104020603" pitchFamily="34" charset="0"/>
              </a:rPr>
              <a:t>.</a:t>
            </a:r>
            <a:endParaRPr lang="ga-IE" sz="1800" dirty="0">
              <a:latin typeface="Tw Cen MT" panose="020B0602020104020603" pitchFamily="34" charset="0"/>
            </a:endParaRPr>
          </a:p>
        </p:txBody>
      </p:sp>
      <p:sp>
        <p:nvSpPr>
          <p:cNvPr id="24" name="Down Arrow 23"/>
          <p:cNvSpPr>
            <a:spLocks noChangeAspect="1"/>
          </p:cNvSpPr>
          <p:nvPr/>
        </p:nvSpPr>
        <p:spPr>
          <a:xfrm>
            <a:off x="6689671" y="2286363"/>
            <a:ext cx="215394" cy="43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Box 5"/>
          <p:cNvSpPr txBox="1">
            <a:spLocks noChangeArrowheads="1"/>
          </p:cNvSpPr>
          <p:nvPr/>
        </p:nvSpPr>
        <p:spPr bwMode="auto">
          <a:xfrm>
            <a:off x="6016546" y="5729840"/>
            <a:ext cx="1777038"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Úcráin. </a:t>
            </a:r>
            <a:r>
              <a:rPr lang="ga-IE" sz="1800" dirty="0" err="1" smtClean="0">
                <a:latin typeface="Tw Cen MT" panose="020B0602020104020603" pitchFamily="34" charset="0"/>
              </a:rPr>
              <a:t>Cív</a:t>
            </a:r>
            <a:r>
              <a:rPr lang="ga-IE" sz="1800" dirty="0" smtClean="0">
                <a:latin typeface="Tw Cen MT" panose="020B0602020104020603" pitchFamily="34" charset="0"/>
              </a:rPr>
              <a:t>. </a:t>
            </a:r>
            <a:endParaRPr lang="ga-IE" sz="1800" dirty="0">
              <a:latin typeface="Tw Cen MT" panose="020B0602020104020603" pitchFamily="34" charset="0"/>
            </a:endParaRPr>
          </a:p>
        </p:txBody>
      </p:sp>
      <p:sp>
        <p:nvSpPr>
          <p:cNvPr id="26" name="Down Arrow 25"/>
          <p:cNvSpPr>
            <a:spLocks noChangeAspect="1"/>
          </p:cNvSpPr>
          <p:nvPr/>
        </p:nvSpPr>
        <p:spPr>
          <a:xfrm>
            <a:off x="6351987" y="4801509"/>
            <a:ext cx="215394" cy="43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Down Arrow 27"/>
          <p:cNvSpPr>
            <a:spLocks noChangeAspect="1"/>
          </p:cNvSpPr>
          <p:nvPr/>
        </p:nvSpPr>
        <p:spPr>
          <a:xfrm>
            <a:off x="4264107" y="4152317"/>
            <a:ext cx="215394" cy="43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Box 5"/>
          <p:cNvSpPr txBox="1">
            <a:spLocks noChangeArrowheads="1"/>
          </p:cNvSpPr>
          <p:nvPr/>
        </p:nvSpPr>
        <p:spPr bwMode="auto">
          <a:xfrm>
            <a:off x="5659662" y="5729840"/>
            <a:ext cx="2233364"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Bhrasaíl. </a:t>
            </a:r>
            <a:r>
              <a:rPr lang="ga-IE" sz="1800" dirty="0" err="1" smtClean="0">
                <a:latin typeface="Tw Cen MT" panose="020B0602020104020603" pitchFamily="34" charset="0"/>
              </a:rPr>
              <a:t>Brasília</a:t>
            </a:r>
            <a:r>
              <a:rPr lang="ga-IE" sz="1800" dirty="0" smtClean="0">
                <a:latin typeface="Tw Cen MT" panose="020B0602020104020603" pitchFamily="34" charset="0"/>
              </a:rPr>
              <a:t>.</a:t>
            </a:r>
            <a:endParaRPr lang="ga-IE" sz="1800" dirty="0">
              <a:latin typeface="Tw Cen MT" panose="020B0602020104020603" pitchFamily="34" charset="0"/>
            </a:endParaRPr>
          </a:p>
        </p:txBody>
      </p:sp>
      <p:sp>
        <p:nvSpPr>
          <p:cNvPr id="13" name="Text Box 5"/>
          <p:cNvSpPr txBox="1">
            <a:spLocks noChangeArrowheads="1"/>
          </p:cNvSpPr>
          <p:nvPr/>
        </p:nvSpPr>
        <p:spPr bwMode="auto">
          <a:xfrm>
            <a:off x="5354946" y="5732966"/>
            <a:ext cx="3051541"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An Nua-Shéalainn. </a:t>
            </a:r>
            <a:r>
              <a:rPr lang="ga-IE" sz="1800" dirty="0" err="1" smtClean="0">
                <a:latin typeface="Tw Cen MT" panose="020B0602020104020603" pitchFamily="34" charset="0"/>
              </a:rPr>
              <a:t>Wellington</a:t>
            </a:r>
            <a:r>
              <a:rPr lang="ga-IE" sz="1800" dirty="0" smtClean="0">
                <a:latin typeface="Tw Cen MT" panose="020B0602020104020603" pitchFamily="34" charset="0"/>
              </a:rPr>
              <a:t>.</a:t>
            </a:r>
            <a:endParaRPr lang="ga-IE" sz="1800" dirty="0">
              <a:latin typeface="Tw Cen MT" panose="020B0602020104020603" pitchFamily="34" charset="0"/>
            </a:endParaRPr>
          </a:p>
        </p:txBody>
      </p:sp>
      <p:sp>
        <p:nvSpPr>
          <p:cNvPr id="27" name="Text Box 5"/>
          <p:cNvSpPr txBox="1">
            <a:spLocks noChangeArrowheads="1"/>
          </p:cNvSpPr>
          <p:nvPr/>
        </p:nvSpPr>
        <p:spPr bwMode="auto">
          <a:xfrm>
            <a:off x="4963838" y="5725948"/>
            <a:ext cx="4000500" cy="369332"/>
          </a:xfrm>
          <a:prstGeom prst="rect">
            <a:avLst/>
          </a:prstGeom>
          <a:solidFill>
            <a:schemeClr val="accent1">
              <a:lumMod val="20000"/>
              <a:lumOff val="80000"/>
            </a:schemeClr>
          </a:solidFill>
          <a:ln>
            <a:noFill/>
          </a:ln>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a:spcBef>
                <a:spcPct val="50000"/>
              </a:spcBef>
            </a:pPr>
            <a:r>
              <a:rPr lang="ga-IE" sz="1800" dirty="0" smtClean="0">
                <a:latin typeface="Tw Cen MT" panose="020B0602020104020603" pitchFamily="34" charset="0"/>
              </a:rPr>
              <a:t>Poblacht na hAfraice Theas. </a:t>
            </a:r>
            <a:r>
              <a:rPr lang="ga-IE" sz="1800" dirty="0" err="1" smtClean="0">
                <a:latin typeface="Tw Cen MT" panose="020B0602020104020603" pitchFamily="34" charset="0"/>
              </a:rPr>
              <a:t>Pretoria</a:t>
            </a:r>
            <a:r>
              <a:rPr lang="ga-IE" sz="1800" dirty="0" smtClean="0">
                <a:latin typeface="Tw Cen MT" panose="020B0602020104020603" pitchFamily="34" charset="0"/>
              </a:rPr>
              <a:t>.</a:t>
            </a:r>
            <a:endParaRPr lang="ga-IE" sz="1800" dirty="0">
              <a:latin typeface="Tw Cen MT" panose="020B0602020104020603" pitchFamily="34" charset="0"/>
            </a:endParaRPr>
          </a:p>
        </p:txBody>
      </p:sp>
    </p:spTree>
    <p:extLst>
      <p:ext uri="{BB962C8B-B14F-4D97-AF65-F5344CB8AC3E}">
        <p14:creationId xmlns:p14="http://schemas.microsoft.com/office/powerpoint/2010/main" val="329361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2"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22" presetClass="entr" presetSubtype="4"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6"/>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par>
                          <p:cTn id="34" fill="hold">
                            <p:stCondLst>
                              <p:cond delay="0"/>
                            </p:stCondLst>
                            <p:childTnLst>
                              <p:par>
                                <p:cTn id="35" presetID="26" presetClass="entr" presetSubtype="0" fill="hold" grpId="1"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1"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hidden"/>
                                      </p:to>
                                    </p:set>
                                  </p:childTnLst>
                                </p:cTn>
                              </p:par>
                            </p:childTnLst>
                          </p:cTn>
                        </p:par>
                        <p:par>
                          <p:cTn id="62" fill="hold">
                            <p:stCondLst>
                              <p:cond delay="0"/>
                            </p:stCondLst>
                            <p:childTnLst>
                              <p:par>
                                <p:cTn id="63" presetID="26" presetClass="entr" presetSubtype="0" fill="hold" grpId="1"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80">
                                          <p:stCondLst>
                                            <p:cond delay="0"/>
                                          </p:stCondLst>
                                        </p:cTn>
                                        <p:tgtEl>
                                          <p:spTgt spid="10"/>
                                        </p:tgtEl>
                                      </p:cBhvr>
                                    </p:animEffect>
                                    <p:anim calcmode="lin" valueType="num">
                                      <p:cBhvr>
                                        <p:cTn id="6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1" dur="26">
                                          <p:stCondLst>
                                            <p:cond delay="650"/>
                                          </p:stCondLst>
                                        </p:cTn>
                                        <p:tgtEl>
                                          <p:spTgt spid="10"/>
                                        </p:tgtEl>
                                      </p:cBhvr>
                                      <p:to x="100000" y="60000"/>
                                    </p:animScale>
                                    <p:animScale>
                                      <p:cBhvr>
                                        <p:cTn id="72" dur="166" decel="50000">
                                          <p:stCondLst>
                                            <p:cond delay="676"/>
                                          </p:stCondLst>
                                        </p:cTn>
                                        <p:tgtEl>
                                          <p:spTgt spid="10"/>
                                        </p:tgtEl>
                                      </p:cBhvr>
                                      <p:to x="100000" y="100000"/>
                                    </p:animScale>
                                    <p:animScale>
                                      <p:cBhvr>
                                        <p:cTn id="73" dur="26">
                                          <p:stCondLst>
                                            <p:cond delay="1312"/>
                                          </p:stCondLst>
                                        </p:cTn>
                                        <p:tgtEl>
                                          <p:spTgt spid="10"/>
                                        </p:tgtEl>
                                      </p:cBhvr>
                                      <p:to x="100000" y="80000"/>
                                    </p:animScale>
                                    <p:animScale>
                                      <p:cBhvr>
                                        <p:cTn id="74" dur="166" decel="50000">
                                          <p:stCondLst>
                                            <p:cond delay="1338"/>
                                          </p:stCondLst>
                                        </p:cTn>
                                        <p:tgtEl>
                                          <p:spTgt spid="10"/>
                                        </p:tgtEl>
                                      </p:cBhvr>
                                      <p:to x="100000" y="100000"/>
                                    </p:animScale>
                                    <p:animScale>
                                      <p:cBhvr>
                                        <p:cTn id="75" dur="26">
                                          <p:stCondLst>
                                            <p:cond delay="1642"/>
                                          </p:stCondLst>
                                        </p:cTn>
                                        <p:tgtEl>
                                          <p:spTgt spid="10"/>
                                        </p:tgtEl>
                                      </p:cBhvr>
                                      <p:to x="100000" y="90000"/>
                                    </p:animScale>
                                    <p:animScale>
                                      <p:cBhvr>
                                        <p:cTn id="76" dur="166" decel="50000">
                                          <p:stCondLst>
                                            <p:cond delay="1668"/>
                                          </p:stCondLst>
                                        </p:cTn>
                                        <p:tgtEl>
                                          <p:spTgt spid="10"/>
                                        </p:tgtEl>
                                      </p:cBhvr>
                                      <p:to x="100000" y="100000"/>
                                    </p:animScale>
                                    <p:animScale>
                                      <p:cBhvr>
                                        <p:cTn id="77" dur="26">
                                          <p:stCondLst>
                                            <p:cond delay="1808"/>
                                          </p:stCondLst>
                                        </p:cTn>
                                        <p:tgtEl>
                                          <p:spTgt spid="10"/>
                                        </p:tgtEl>
                                      </p:cBhvr>
                                      <p:to x="100000" y="95000"/>
                                    </p:animScale>
                                    <p:animScale>
                                      <p:cBhvr>
                                        <p:cTn id="78" dur="166" decel="50000">
                                          <p:stCondLst>
                                            <p:cond delay="1834"/>
                                          </p:stCondLst>
                                        </p:cTn>
                                        <p:tgtEl>
                                          <p:spTgt spid="10"/>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1"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down)">
                                      <p:cBhvr>
                                        <p:cTn id="83" dur="5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hidden"/>
                                      </p:to>
                                    </p:set>
                                  </p:childTnLst>
                                </p:cTn>
                              </p:par>
                              <p:par>
                                <p:cTn id="88" presetID="1" presetClass="exit" presetSubtype="0" fill="hold" grpId="0" nodeType="withEffect">
                                  <p:stCondLst>
                                    <p:cond delay="0"/>
                                  </p:stCondLst>
                                  <p:childTnLst>
                                    <p:set>
                                      <p:cBhvr>
                                        <p:cTn id="89" dur="1" fill="hold">
                                          <p:stCondLst>
                                            <p:cond delay="0"/>
                                          </p:stCondLst>
                                        </p:cTn>
                                        <p:tgtEl>
                                          <p:spTgt spid="11"/>
                                        </p:tgtEl>
                                        <p:attrNameLst>
                                          <p:attrName>style.visibility</p:attrName>
                                        </p:attrNameLst>
                                      </p:cBhvr>
                                      <p:to>
                                        <p:strVal val="hidden"/>
                                      </p:to>
                                    </p:set>
                                  </p:childTnLst>
                                </p:cTn>
                              </p:par>
                            </p:childTnLst>
                          </p:cTn>
                        </p:par>
                        <p:par>
                          <p:cTn id="90" fill="hold">
                            <p:stCondLst>
                              <p:cond delay="0"/>
                            </p:stCondLst>
                            <p:childTnLst>
                              <p:par>
                                <p:cTn id="91" presetID="26" presetClass="entr" presetSubtype="0" fill="hold" grpId="1"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1" nodeType="click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wipe(down)">
                                      <p:cBhvr>
                                        <p:cTn id="111" dur="500"/>
                                        <p:tgtEl>
                                          <p:spTgt spid="13"/>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0" nodeType="clickEffect">
                                  <p:stCondLst>
                                    <p:cond delay="0"/>
                                  </p:stCondLst>
                                  <p:childTnLst>
                                    <p:set>
                                      <p:cBhvr>
                                        <p:cTn id="115" dur="1" fill="hold">
                                          <p:stCondLst>
                                            <p:cond delay="0"/>
                                          </p:stCondLst>
                                        </p:cTn>
                                        <p:tgtEl>
                                          <p:spTgt spid="12"/>
                                        </p:tgtEl>
                                        <p:attrNameLst>
                                          <p:attrName>style.visibility</p:attrName>
                                        </p:attrNameLst>
                                      </p:cBhvr>
                                      <p:to>
                                        <p:strVal val="hidden"/>
                                      </p:to>
                                    </p:set>
                                  </p:childTnLst>
                                </p:cTn>
                              </p:par>
                              <p:par>
                                <p:cTn id="116" presetID="1" presetClass="exit" presetSubtype="0" fill="hold" grpId="0" nodeType="withEffect">
                                  <p:stCondLst>
                                    <p:cond delay="0"/>
                                  </p:stCondLst>
                                  <p:childTnLst>
                                    <p:set>
                                      <p:cBhvr>
                                        <p:cTn id="117" dur="1" fill="hold">
                                          <p:stCondLst>
                                            <p:cond delay="0"/>
                                          </p:stCondLst>
                                        </p:cTn>
                                        <p:tgtEl>
                                          <p:spTgt spid="13"/>
                                        </p:tgtEl>
                                        <p:attrNameLst>
                                          <p:attrName>style.visibility</p:attrName>
                                        </p:attrNameLst>
                                      </p:cBhvr>
                                      <p:to>
                                        <p:strVal val="hidden"/>
                                      </p:to>
                                    </p:set>
                                  </p:childTnLst>
                                </p:cTn>
                              </p:par>
                            </p:childTnLst>
                          </p:cTn>
                        </p:par>
                        <p:par>
                          <p:cTn id="118" fill="hold">
                            <p:stCondLst>
                              <p:cond delay="0"/>
                            </p:stCondLst>
                            <p:childTnLst>
                              <p:par>
                                <p:cTn id="119" presetID="26" presetClass="entr" presetSubtype="0" fill="hold" grpId="1"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down)">
                                      <p:cBhvr>
                                        <p:cTn id="121" dur="580">
                                          <p:stCondLst>
                                            <p:cond delay="0"/>
                                          </p:stCondLst>
                                        </p:cTn>
                                        <p:tgtEl>
                                          <p:spTgt spid="14"/>
                                        </p:tgtEl>
                                      </p:cBhvr>
                                    </p:animEffect>
                                    <p:anim calcmode="lin" valueType="num">
                                      <p:cBhvr>
                                        <p:cTn id="12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7" dur="26">
                                          <p:stCondLst>
                                            <p:cond delay="650"/>
                                          </p:stCondLst>
                                        </p:cTn>
                                        <p:tgtEl>
                                          <p:spTgt spid="14"/>
                                        </p:tgtEl>
                                      </p:cBhvr>
                                      <p:to x="100000" y="60000"/>
                                    </p:animScale>
                                    <p:animScale>
                                      <p:cBhvr>
                                        <p:cTn id="128" dur="166" decel="50000">
                                          <p:stCondLst>
                                            <p:cond delay="676"/>
                                          </p:stCondLst>
                                        </p:cTn>
                                        <p:tgtEl>
                                          <p:spTgt spid="14"/>
                                        </p:tgtEl>
                                      </p:cBhvr>
                                      <p:to x="100000" y="100000"/>
                                    </p:animScale>
                                    <p:animScale>
                                      <p:cBhvr>
                                        <p:cTn id="129" dur="26">
                                          <p:stCondLst>
                                            <p:cond delay="1312"/>
                                          </p:stCondLst>
                                        </p:cTn>
                                        <p:tgtEl>
                                          <p:spTgt spid="14"/>
                                        </p:tgtEl>
                                      </p:cBhvr>
                                      <p:to x="100000" y="80000"/>
                                    </p:animScale>
                                    <p:animScale>
                                      <p:cBhvr>
                                        <p:cTn id="130" dur="166" decel="50000">
                                          <p:stCondLst>
                                            <p:cond delay="1338"/>
                                          </p:stCondLst>
                                        </p:cTn>
                                        <p:tgtEl>
                                          <p:spTgt spid="14"/>
                                        </p:tgtEl>
                                      </p:cBhvr>
                                      <p:to x="100000" y="100000"/>
                                    </p:animScale>
                                    <p:animScale>
                                      <p:cBhvr>
                                        <p:cTn id="131" dur="26">
                                          <p:stCondLst>
                                            <p:cond delay="1642"/>
                                          </p:stCondLst>
                                        </p:cTn>
                                        <p:tgtEl>
                                          <p:spTgt spid="14"/>
                                        </p:tgtEl>
                                      </p:cBhvr>
                                      <p:to x="100000" y="90000"/>
                                    </p:animScale>
                                    <p:animScale>
                                      <p:cBhvr>
                                        <p:cTn id="132" dur="166" decel="50000">
                                          <p:stCondLst>
                                            <p:cond delay="1668"/>
                                          </p:stCondLst>
                                        </p:cTn>
                                        <p:tgtEl>
                                          <p:spTgt spid="14"/>
                                        </p:tgtEl>
                                      </p:cBhvr>
                                      <p:to x="100000" y="100000"/>
                                    </p:animScale>
                                    <p:animScale>
                                      <p:cBhvr>
                                        <p:cTn id="133" dur="26">
                                          <p:stCondLst>
                                            <p:cond delay="1808"/>
                                          </p:stCondLst>
                                        </p:cTn>
                                        <p:tgtEl>
                                          <p:spTgt spid="14"/>
                                        </p:tgtEl>
                                      </p:cBhvr>
                                      <p:to x="100000" y="95000"/>
                                    </p:animScale>
                                    <p:animScale>
                                      <p:cBhvr>
                                        <p:cTn id="134" dur="166" decel="50000">
                                          <p:stCondLst>
                                            <p:cond delay="1834"/>
                                          </p:stCondLst>
                                        </p:cTn>
                                        <p:tgtEl>
                                          <p:spTgt spid="14"/>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1" nodeType="clickEffect">
                                  <p:stCondLst>
                                    <p:cond delay="0"/>
                                  </p:stCondLst>
                                  <p:childTnLst>
                                    <p:set>
                                      <p:cBhvr>
                                        <p:cTn id="138" dur="1" fill="hold">
                                          <p:stCondLst>
                                            <p:cond delay="0"/>
                                          </p:stCondLst>
                                        </p:cTn>
                                        <p:tgtEl>
                                          <p:spTgt spid="15"/>
                                        </p:tgtEl>
                                        <p:attrNameLst>
                                          <p:attrName>style.visibility</p:attrName>
                                        </p:attrNameLst>
                                      </p:cBhvr>
                                      <p:to>
                                        <p:strVal val="visible"/>
                                      </p:to>
                                    </p:set>
                                    <p:animEffect transition="in" filter="wipe(down)">
                                      <p:cBhvr>
                                        <p:cTn id="139" dur="500"/>
                                        <p:tgtEl>
                                          <p:spTgt spid="15"/>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0" nodeType="clickEffect">
                                  <p:stCondLst>
                                    <p:cond delay="0"/>
                                  </p:stCondLst>
                                  <p:childTnLst>
                                    <p:set>
                                      <p:cBhvr>
                                        <p:cTn id="143" dur="1" fill="hold">
                                          <p:stCondLst>
                                            <p:cond delay="0"/>
                                          </p:stCondLst>
                                        </p:cTn>
                                        <p:tgtEl>
                                          <p:spTgt spid="14"/>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15"/>
                                        </p:tgtEl>
                                        <p:attrNameLst>
                                          <p:attrName>style.visibility</p:attrName>
                                        </p:attrNameLst>
                                      </p:cBhvr>
                                      <p:to>
                                        <p:strVal val="hidden"/>
                                      </p:to>
                                    </p:set>
                                  </p:childTnLst>
                                </p:cTn>
                              </p:par>
                            </p:childTnLst>
                          </p:cTn>
                        </p:par>
                        <p:par>
                          <p:cTn id="146" fill="hold">
                            <p:stCondLst>
                              <p:cond delay="0"/>
                            </p:stCondLst>
                            <p:childTnLst>
                              <p:par>
                                <p:cTn id="147" presetID="26" presetClass="entr" presetSubtype="0" fill="hold" grpId="1" nodeType="afterEffect">
                                  <p:stCondLst>
                                    <p:cond delay="0"/>
                                  </p:stCondLst>
                                  <p:childTnLst>
                                    <p:set>
                                      <p:cBhvr>
                                        <p:cTn id="148" dur="1" fill="hold">
                                          <p:stCondLst>
                                            <p:cond delay="0"/>
                                          </p:stCondLst>
                                        </p:cTn>
                                        <p:tgtEl>
                                          <p:spTgt spid="16"/>
                                        </p:tgtEl>
                                        <p:attrNameLst>
                                          <p:attrName>style.visibility</p:attrName>
                                        </p:attrNameLst>
                                      </p:cBhvr>
                                      <p:to>
                                        <p:strVal val="visible"/>
                                      </p:to>
                                    </p:set>
                                    <p:animEffect transition="in" filter="wipe(down)">
                                      <p:cBhvr>
                                        <p:cTn id="149" dur="580">
                                          <p:stCondLst>
                                            <p:cond delay="0"/>
                                          </p:stCondLst>
                                        </p:cTn>
                                        <p:tgtEl>
                                          <p:spTgt spid="16"/>
                                        </p:tgtEl>
                                      </p:cBhvr>
                                    </p:animEffect>
                                    <p:anim calcmode="lin" valueType="num">
                                      <p:cBhvr>
                                        <p:cTn id="15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55" dur="26">
                                          <p:stCondLst>
                                            <p:cond delay="650"/>
                                          </p:stCondLst>
                                        </p:cTn>
                                        <p:tgtEl>
                                          <p:spTgt spid="16"/>
                                        </p:tgtEl>
                                      </p:cBhvr>
                                      <p:to x="100000" y="60000"/>
                                    </p:animScale>
                                    <p:animScale>
                                      <p:cBhvr>
                                        <p:cTn id="156" dur="166" decel="50000">
                                          <p:stCondLst>
                                            <p:cond delay="676"/>
                                          </p:stCondLst>
                                        </p:cTn>
                                        <p:tgtEl>
                                          <p:spTgt spid="16"/>
                                        </p:tgtEl>
                                      </p:cBhvr>
                                      <p:to x="100000" y="100000"/>
                                    </p:animScale>
                                    <p:animScale>
                                      <p:cBhvr>
                                        <p:cTn id="157" dur="26">
                                          <p:stCondLst>
                                            <p:cond delay="1312"/>
                                          </p:stCondLst>
                                        </p:cTn>
                                        <p:tgtEl>
                                          <p:spTgt spid="16"/>
                                        </p:tgtEl>
                                      </p:cBhvr>
                                      <p:to x="100000" y="80000"/>
                                    </p:animScale>
                                    <p:animScale>
                                      <p:cBhvr>
                                        <p:cTn id="158" dur="166" decel="50000">
                                          <p:stCondLst>
                                            <p:cond delay="1338"/>
                                          </p:stCondLst>
                                        </p:cTn>
                                        <p:tgtEl>
                                          <p:spTgt spid="16"/>
                                        </p:tgtEl>
                                      </p:cBhvr>
                                      <p:to x="100000" y="100000"/>
                                    </p:animScale>
                                    <p:animScale>
                                      <p:cBhvr>
                                        <p:cTn id="159" dur="26">
                                          <p:stCondLst>
                                            <p:cond delay="1642"/>
                                          </p:stCondLst>
                                        </p:cTn>
                                        <p:tgtEl>
                                          <p:spTgt spid="16"/>
                                        </p:tgtEl>
                                      </p:cBhvr>
                                      <p:to x="100000" y="90000"/>
                                    </p:animScale>
                                    <p:animScale>
                                      <p:cBhvr>
                                        <p:cTn id="160" dur="166" decel="50000">
                                          <p:stCondLst>
                                            <p:cond delay="1668"/>
                                          </p:stCondLst>
                                        </p:cTn>
                                        <p:tgtEl>
                                          <p:spTgt spid="16"/>
                                        </p:tgtEl>
                                      </p:cBhvr>
                                      <p:to x="100000" y="100000"/>
                                    </p:animScale>
                                    <p:animScale>
                                      <p:cBhvr>
                                        <p:cTn id="161" dur="26">
                                          <p:stCondLst>
                                            <p:cond delay="1808"/>
                                          </p:stCondLst>
                                        </p:cTn>
                                        <p:tgtEl>
                                          <p:spTgt spid="16"/>
                                        </p:tgtEl>
                                      </p:cBhvr>
                                      <p:to x="100000" y="95000"/>
                                    </p:animScale>
                                    <p:animScale>
                                      <p:cBhvr>
                                        <p:cTn id="162" dur="166" decel="50000">
                                          <p:stCondLst>
                                            <p:cond delay="1834"/>
                                          </p:stCondLst>
                                        </p:cTn>
                                        <p:tgtEl>
                                          <p:spTgt spid="16"/>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1" nodeType="clickEffect">
                                  <p:stCondLst>
                                    <p:cond delay="0"/>
                                  </p:stCondLst>
                                  <p:childTnLst>
                                    <p:set>
                                      <p:cBhvr>
                                        <p:cTn id="166" dur="1" fill="hold">
                                          <p:stCondLst>
                                            <p:cond delay="0"/>
                                          </p:stCondLst>
                                        </p:cTn>
                                        <p:tgtEl>
                                          <p:spTgt spid="17"/>
                                        </p:tgtEl>
                                        <p:attrNameLst>
                                          <p:attrName>style.visibility</p:attrName>
                                        </p:attrNameLst>
                                      </p:cBhvr>
                                      <p:to>
                                        <p:strVal val="visible"/>
                                      </p:to>
                                    </p:set>
                                    <p:animEffect transition="in" filter="wipe(down)">
                                      <p:cBhvr>
                                        <p:cTn id="167" dur="500"/>
                                        <p:tgtEl>
                                          <p:spTgt spid="17"/>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xit" presetSubtype="0" fill="hold" grpId="0" nodeType="clickEffect">
                                  <p:stCondLst>
                                    <p:cond delay="0"/>
                                  </p:stCondLst>
                                  <p:childTnLst>
                                    <p:set>
                                      <p:cBhvr>
                                        <p:cTn id="171" dur="1" fill="hold">
                                          <p:stCondLst>
                                            <p:cond delay="0"/>
                                          </p:stCondLst>
                                        </p:cTn>
                                        <p:tgtEl>
                                          <p:spTgt spid="16"/>
                                        </p:tgtEl>
                                        <p:attrNameLst>
                                          <p:attrName>style.visibility</p:attrName>
                                        </p:attrNameLst>
                                      </p:cBhvr>
                                      <p:to>
                                        <p:strVal val="hidden"/>
                                      </p:to>
                                    </p:set>
                                  </p:childTnLst>
                                </p:cTn>
                              </p:par>
                              <p:par>
                                <p:cTn id="172" presetID="1" presetClass="exit" presetSubtype="0" fill="hold" grpId="0" nodeType="withEffect">
                                  <p:stCondLst>
                                    <p:cond delay="0"/>
                                  </p:stCondLst>
                                  <p:childTnLst>
                                    <p:set>
                                      <p:cBhvr>
                                        <p:cTn id="173" dur="1" fill="hold">
                                          <p:stCondLst>
                                            <p:cond delay="0"/>
                                          </p:stCondLst>
                                        </p:cTn>
                                        <p:tgtEl>
                                          <p:spTgt spid="17"/>
                                        </p:tgtEl>
                                        <p:attrNameLst>
                                          <p:attrName>style.visibility</p:attrName>
                                        </p:attrNameLst>
                                      </p:cBhvr>
                                      <p:to>
                                        <p:strVal val="hidden"/>
                                      </p:to>
                                    </p:set>
                                  </p:childTnLst>
                                </p:cTn>
                              </p:par>
                            </p:childTnLst>
                          </p:cTn>
                        </p:par>
                        <p:par>
                          <p:cTn id="174" fill="hold">
                            <p:stCondLst>
                              <p:cond delay="0"/>
                            </p:stCondLst>
                            <p:childTnLst>
                              <p:par>
                                <p:cTn id="175" presetID="26" presetClass="entr" presetSubtype="0" fill="hold" grpId="1" nodeType="afterEffect">
                                  <p:stCondLst>
                                    <p:cond delay="0"/>
                                  </p:stCondLst>
                                  <p:childTnLst>
                                    <p:set>
                                      <p:cBhvr>
                                        <p:cTn id="176" dur="1" fill="hold">
                                          <p:stCondLst>
                                            <p:cond delay="0"/>
                                          </p:stCondLst>
                                        </p:cTn>
                                        <p:tgtEl>
                                          <p:spTgt spid="18"/>
                                        </p:tgtEl>
                                        <p:attrNameLst>
                                          <p:attrName>style.visibility</p:attrName>
                                        </p:attrNameLst>
                                      </p:cBhvr>
                                      <p:to>
                                        <p:strVal val="visible"/>
                                      </p:to>
                                    </p:set>
                                    <p:animEffect transition="in" filter="wipe(down)">
                                      <p:cBhvr>
                                        <p:cTn id="177" dur="580">
                                          <p:stCondLst>
                                            <p:cond delay="0"/>
                                          </p:stCondLst>
                                        </p:cTn>
                                        <p:tgtEl>
                                          <p:spTgt spid="18"/>
                                        </p:tgtEl>
                                      </p:cBhvr>
                                    </p:animEffect>
                                    <p:anim calcmode="lin" valueType="num">
                                      <p:cBhvr>
                                        <p:cTn id="1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3" dur="26">
                                          <p:stCondLst>
                                            <p:cond delay="650"/>
                                          </p:stCondLst>
                                        </p:cTn>
                                        <p:tgtEl>
                                          <p:spTgt spid="18"/>
                                        </p:tgtEl>
                                      </p:cBhvr>
                                      <p:to x="100000" y="60000"/>
                                    </p:animScale>
                                    <p:animScale>
                                      <p:cBhvr>
                                        <p:cTn id="184" dur="166" decel="50000">
                                          <p:stCondLst>
                                            <p:cond delay="676"/>
                                          </p:stCondLst>
                                        </p:cTn>
                                        <p:tgtEl>
                                          <p:spTgt spid="18"/>
                                        </p:tgtEl>
                                      </p:cBhvr>
                                      <p:to x="100000" y="100000"/>
                                    </p:animScale>
                                    <p:animScale>
                                      <p:cBhvr>
                                        <p:cTn id="185" dur="26">
                                          <p:stCondLst>
                                            <p:cond delay="1312"/>
                                          </p:stCondLst>
                                        </p:cTn>
                                        <p:tgtEl>
                                          <p:spTgt spid="18"/>
                                        </p:tgtEl>
                                      </p:cBhvr>
                                      <p:to x="100000" y="80000"/>
                                    </p:animScale>
                                    <p:animScale>
                                      <p:cBhvr>
                                        <p:cTn id="186" dur="166" decel="50000">
                                          <p:stCondLst>
                                            <p:cond delay="1338"/>
                                          </p:stCondLst>
                                        </p:cTn>
                                        <p:tgtEl>
                                          <p:spTgt spid="18"/>
                                        </p:tgtEl>
                                      </p:cBhvr>
                                      <p:to x="100000" y="100000"/>
                                    </p:animScale>
                                    <p:animScale>
                                      <p:cBhvr>
                                        <p:cTn id="187" dur="26">
                                          <p:stCondLst>
                                            <p:cond delay="1642"/>
                                          </p:stCondLst>
                                        </p:cTn>
                                        <p:tgtEl>
                                          <p:spTgt spid="18"/>
                                        </p:tgtEl>
                                      </p:cBhvr>
                                      <p:to x="100000" y="90000"/>
                                    </p:animScale>
                                    <p:animScale>
                                      <p:cBhvr>
                                        <p:cTn id="188" dur="166" decel="50000">
                                          <p:stCondLst>
                                            <p:cond delay="1668"/>
                                          </p:stCondLst>
                                        </p:cTn>
                                        <p:tgtEl>
                                          <p:spTgt spid="18"/>
                                        </p:tgtEl>
                                      </p:cBhvr>
                                      <p:to x="100000" y="100000"/>
                                    </p:animScale>
                                    <p:animScale>
                                      <p:cBhvr>
                                        <p:cTn id="189" dur="26">
                                          <p:stCondLst>
                                            <p:cond delay="1808"/>
                                          </p:stCondLst>
                                        </p:cTn>
                                        <p:tgtEl>
                                          <p:spTgt spid="18"/>
                                        </p:tgtEl>
                                      </p:cBhvr>
                                      <p:to x="100000" y="95000"/>
                                    </p:animScale>
                                    <p:animScale>
                                      <p:cBhvr>
                                        <p:cTn id="190" dur="166" decel="50000">
                                          <p:stCondLst>
                                            <p:cond delay="1834"/>
                                          </p:stCondLst>
                                        </p:cTn>
                                        <p:tgtEl>
                                          <p:spTgt spid="18"/>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2" presetClass="entr" presetSubtype="4" fill="hold" grpId="1" nodeType="clickEffect">
                                  <p:stCondLst>
                                    <p:cond delay="0"/>
                                  </p:stCondLst>
                                  <p:childTnLst>
                                    <p:set>
                                      <p:cBhvr>
                                        <p:cTn id="194" dur="1" fill="hold">
                                          <p:stCondLst>
                                            <p:cond delay="0"/>
                                          </p:stCondLst>
                                        </p:cTn>
                                        <p:tgtEl>
                                          <p:spTgt spid="19"/>
                                        </p:tgtEl>
                                        <p:attrNameLst>
                                          <p:attrName>style.visibility</p:attrName>
                                        </p:attrNameLst>
                                      </p:cBhvr>
                                      <p:to>
                                        <p:strVal val="visible"/>
                                      </p:to>
                                    </p:set>
                                    <p:animEffect transition="in" filter="wipe(down)">
                                      <p:cBhvr>
                                        <p:cTn id="195" dur="500"/>
                                        <p:tgtEl>
                                          <p:spTgt spid="19"/>
                                        </p:tgtEl>
                                      </p:cBhvr>
                                    </p:animEffect>
                                  </p:childTnLst>
                                </p:cTn>
                              </p:par>
                            </p:childTnLst>
                          </p:cTn>
                        </p:par>
                      </p:childTnLst>
                    </p:cTn>
                  </p:par>
                  <p:par>
                    <p:cTn id="196" fill="hold">
                      <p:stCondLst>
                        <p:cond delay="indefinite"/>
                      </p:stCondLst>
                      <p:childTnLst>
                        <p:par>
                          <p:cTn id="197" fill="hold">
                            <p:stCondLst>
                              <p:cond delay="0"/>
                            </p:stCondLst>
                            <p:childTnLst>
                              <p:par>
                                <p:cTn id="198" presetID="1" presetClass="exit" presetSubtype="0" fill="hold" grpId="0" nodeType="clickEffect">
                                  <p:stCondLst>
                                    <p:cond delay="0"/>
                                  </p:stCondLst>
                                  <p:childTnLst>
                                    <p:set>
                                      <p:cBhvr>
                                        <p:cTn id="199" dur="1" fill="hold">
                                          <p:stCondLst>
                                            <p:cond delay="0"/>
                                          </p:stCondLst>
                                        </p:cTn>
                                        <p:tgtEl>
                                          <p:spTgt spid="18"/>
                                        </p:tgtEl>
                                        <p:attrNameLst>
                                          <p:attrName>style.visibility</p:attrName>
                                        </p:attrNameLst>
                                      </p:cBhvr>
                                      <p:to>
                                        <p:strVal val="hidden"/>
                                      </p:to>
                                    </p:set>
                                  </p:childTnLst>
                                </p:cTn>
                              </p:par>
                              <p:par>
                                <p:cTn id="200" presetID="1" presetClass="exit" presetSubtype="0" fill="hold" grpId="0" nodeType="withEffect">
                                  <p:stCondLst>
                                    <p:cond delay="0"/>
                                  </p:stCondLst>
                                  <p:childTnLst>
                                    <p:set>
                                      <p:cBhvr>
                                        <p:cTn id="201" dur="1" fill="hold">
                                          <p:stCondLst>
                                            <p:cond delay="0"/>
                                          </p:stCondLst>
                                        </p:cTn>
                                        <p:tgtEl>
                                          <p:spTgt spid="19"/>
                                        </p:tgtEl>
                                        <p:attrNameLst>
                                          <p:attrName>style.visibility</p:attrName>
                                        </p:attrNameLst>
                                      </p:cBhvr>
                                      <p:to>
                                        <p:strVal val="hidden"/>
                                      </p:to>
                                    </p:set>
                                  </p:childTnLst>
                                </p:cTn>
                              </p:par>
                            </p:childTnLst>
                          </p:cTn>
                        </p:par>
                        <p:par>
                          <p:cTn id="202" fill="hold">
                            <p:stCondLst>
                              <p:cond delay="0"/>
                            </p:stCondLst>
                            <p:childTnLst>
                              <p:par>
                                <p:cTn id="203" presetID="26" presetClass="entr" presetSubtype="0" fill="hold" grpId="1" nodeType="afterEffect">
                                  <p:stCondLst>
                                    <p:cond delay="0"/>
                                  </p:stCondLst>
                                  <p:childTnLst>
                                    <p:set>
                                      <p:cBhvr>
                                        <p:cTn id="204" dur="1" fill="hold">
                                          <p:stCondLst>
                                            <p:cond delay="0"/>
                                          </p:stCondLst>
                                        </p:cTn>
                                        <p:tgtEl>
                                          <p:spTgt spid="20"/>
                                        </p:tgtEl>
                                        <p:attrNameLst>
                                          <p:attrName>style.visibility</p:attrName>
                                        </p:attrNameLst>
                                      </p:cBhvr>
                                      <p:to>
                                        <p:strVal val="visible"/>
                                      </p:to>
                                    </p:set>
                                    <p:animEffect transition="in" filter="wipe(down)">
                                      <p:cBhvr>
                                        <p:cTn id="205" dur="580">
                                          <p:stCondLst>
                                            <p:cond delay="0"/>
                                          </p:stCondLst>
                                        </p:cTn>
                                        <p:tgtEl>
                                          <p:spTgt spid="20"/>
                                        </p:tgtEl>
                                      </p:cBhvr>
                                    </p:animEffect>
                                    <p:anim calcmode="lin" valueType="num">
                                      <p:cBhvr>
                                        <p:cTn id="20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11" dur="26">
                                          <p:stCondLst>
                                            <p:cond delay="650"/>
                                          </p:stCondLst>
                                        </p:cTn>
                                        <p:tgtEl>
                                          <p:spTgt spid="20"/>
                                        </p:tgtEl>
                                      </p:cBhvr>
                                      <p:to x="100000" y="60000"/>
                                    </p:animScale>
                                    <p:animScale>
                                      <p:cBhvr>
                                        <p:cTn id="212" dur="166" decel="50000">
                                          <p:stCondLst>
                                            <p:cond delay="676"/>
                                          </p:stCondLst>
                                        </p:cTn>
                                        <p:tgtEl>
                                          <p:spTgt spid="20"/>
                                        </p:tgtEl>
                                      </p:cBhvr>
                                      <p:to x="100000" y="100000"/>
                                    </p:animScale>
                                    <p:animScale>
                                      <p:cBhvr>
                                        <p:cTn id="213" dur="26">
                                          <p:stCondLst>
                                            <p:cond delay="1312"/>
                                          </p:stCondLst>
                                        </p:cTn>
                                        <p:tgtEl>
                                          <p:spTgt spid="20"/>
                                        </p:tgtEl>
                                      </p:cBhvr>
                                      <p:to x="100000" y="80000"/>
                                    </p:animScale>
                                    <p:animScale>
                                      <p:cBhvr>
                                        <p:cTn id="214" dur="166" decel="50000">
                                          <p:stCondLst>
                                            <p:cond delay="1338"/>
                                          </p:stCondLst>
                                        </p:cTn>
                                        <p:tgtEl>
                                          <p:spTgt spid="20"/>
                                        </p:tgtEl>
                                      </p:cBhvr>
                                      <p:to x="100000" y="100000"/>
                                    </p:animScale>
                                    <p:animScale>
                                      <p:cBhvr>
                                        <p:cTn id="215" dur="26">
                                          <p:stCondLst>
                                            <p:cond delay="1642"/>
                                          </p:stCondLst>
                                        </p:cTn>
                                        <p:tgtEl>
                                          <p:spTgt spid="20"/>
                                        </p:tgtEl>
                                      </p:cBhvr>
                                      <p:to x="100000" y="90000"/>
                                    </p:animScale>
                                    <p:animScale>
                                      <p:cBhvr>
                                        <p:cTn id="216" dur="166" decel="50000">
                                          <p:stCondLst>
                                            <p:cond delay="1668"/>
                                          </p:stCondLst>
                                        </p:cTn>
                                        <p:tgtEl>
                                          <p:spTgt spid="20"/>
                                        </p:tgtEl>
                                      </p:cBhvr>
                                      <p:to x="100000" y="100000"/>
                                    </p:animScale>
                                    <p:animScale>
                                      <p:cBhvr>
                                        <p:cTn id="217" dur="26">
                                          <p:stCondLst>
                                            <p:cond delay="1808"/>
                                          </p:stCondLst>
                                        </p:cTn>
                                        <p:tgtEl>
                                          <p:spTgt spid="20"/>
                                        </p:tgtEl>
                                      </p:cBhvr>
                                      <p:to x="100000" y="95000"/>
                                    </p:animScale>
                                    <p:animScale>
                                      <p:cBhvr>
                                        <p:cTn id="218" dur="166" decel="50000">
                                          <p:stCondLst>
                                            <p:cond delay="1834"/>
                                          </p:stCondLst>
                                        </p:cTn>
                                        <p:tgtEl>
                                          <p:spTgt spid="20"/>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1" nodeType="clickEffect">
                                  <p:stCondLst>
                                    <p:cond delay="0"/>
                                  </p:stCondLst>
                                  <p:childTnLst>
                                    <p:set>
                                      <p:cBhvr>
                                        <p:cTn id="222" dur="1" fill="hold">
                                          <p:stCondLst>
                                            <p:cond delay="0"/>
                                          </p:stCondLst>
                                        </p:cTn>
                                        <p:tgtEl>
                                          <p:spTgt spid="21"/>
                                        </p:tgtEl>
                                        <p:attrNameLst>
                                          <p:attrName>style.visibility</p:attrName>
                                        </p:attrNameLst>
                                      </p:cBhvr>
                                      <p:to>
                                        <p:strVal val="visible"/>
                                      </p:to>
                                    </p:set>
                                    <p:animEffect transition="in" filter="wipe(down)">
                                      <p:cBhvr>
                                        <p:cTn id="223" dur="500"/>
                                        <p:tgtEl>
                                          <p:spTgt spid="21"/>
                                        </p:tgtEl>
                                      </p:cBhvr>
                                    </p:animEffect>
                                  </p:childTnLst>
                                </p:cTn>
                              </p:par>
                            </p:childTnLst>
                          </p:cTn>
                        </p:par>
                      </p:childTnLst>
                    </p:cTn>
                  </p:par>
                  <p:par>
                    <p:cTn id="224" fill="hold">
                      <p:stCondLst>
                        <p:cond delay="indefinite"/>
                      </p:stCondLst>
                      <p:childTnLst>
                        <p:par>
                          <p:cTn id="225" fill="hold">
                            <p:stCondLst>
                              <p:cond delay="0"/>
                            </p:stCondLst>
                            <p:childTnLst>
                              <p:par>
                                <p:cTn id="226" presetID="1" presetClass="exit" presetSubtype="0" fill="hold" grpId="0" nodeType="clickEffect">
                                  <p:stCondLst>
                                    <p:cond delay="0"/>
                                  </p:stCondLst>
                                  <p:childTnLst>
                                    <p:set>
                                      <p:cBhvr>
                                        <p:cTn id="227" dur="1" fill="hold">
                                          <p:stCondLst>
                                            <p:cond delay="0"/>
                                          </p:stCondLst>
                                        </p:cTn>
                                        <p:tgtEl>
                                          <p:spTgt spid="20"/>
                                        </p:tgtEl>
                                        <p:attrNameLst>
                                          <p:attrName>style.visibility</p:attrName>
                                        </p:attrNameLst>
                                      </p:cBhvr>
                                      <p:to>
                                        <p:strVal val="hidden"/>
                                      </p:to>
                                    </p:set>
                                  </p:childTnLst>
                                </p:cTn>
                              </p:par>
                              <p:par>
                                <p:cTn id="228" presetID="1" presetClass="exit" presetSubtype="0" fill="hold" grpId="0" nodeType="withEffect">
                                  <p:stCondLst>
                                    <p:cond delay="0"/>
                                  </p:stCondLst>
                                  <p:childTnLst>
                                    <p:set>
                                      <p:cBhvr>
                                        <p:cTn id="229" dur="1" fill="hold">
                                          <p:stCondLst>
                                            <p:cond delay="0"/>
                                          </p:stCondLst>
                                        </p:cTn>
                                        <p:tgtEl>
                                          <p:spTgt spid="21"/>
                                        </p:tgtEl>
                                        <p:attrNameLst>
                                          <p:attrName>style.visibility</p:attrName>
                                        </p:attrNameLst>
                                      </p:cBhvr>
                                      <p:to>
                                        <p:strVal val="hidden"/>
                                      </p:to>
                                    </p:set>
                                  </p:childTnLst>
                                </p:cTn>
                              </p:par>
                            </p:childTnLst>
                          </p:cTn>
                        </p:par>
                        <p:par>
                          <p:cTn id="230" fill="hold">
                            <p:stCondLst>
                              <p:cond delay="0"/>
                            </p:stCondLst>
                            <p:childTnLst>
                              <p:par>
                                <p:cTn id="231" presetID="26" presetClass="entr" presetSubtype="0" fill="hold" grpId="1" nodeType="afterEffect">
                                  <p:stCondLst>
                                    <p:cond delay="0"/>
                                  </p:stCondLst>
                                  <p:childTnLst>
                                    <p:set>
                                      <p:cBhvr>
                                        <p:cTn id="232" dur="1" fill="hold">
                                          <p:stCondLst>
                                            <p:cond delay="0"/>
                                          </p:stCondLst>
                                        </p:cTn>
                                        <p:tgtEl>
                                          <p:spTgt spid="22"/>
                                        </p:tgtEl>
                                        <p:attrNameLst>
                                          <p:attrName>style.visibility</p:attrName>
                                        </p:attrNameLst>
                                      </p:cBhvr>
                                      <p:to>
                                        <p:strVal val="visible"/>
                                      </p:to>
                                    </p:set>
                                    <p:animEffect transition="in" filter="wipe(down)">
                                      <p:cBhvr>
                                        <p:cTn id="233" dur="580">
                                          <p:stCondLst>
                                            <p:cond delay="0"/>
                                          </p:stCondLst>
                                        </p:cTn>
                                        <p:tgtEl>
                                          <p:spTgt spid="22"/>
                                        </p:tgtEl>
                                      </p:cBhvr>
                                    </p:animEffect>
                                    <p:anim calcmode="lin" valueType="num">
                                      <p:cBhvr>
                                        <p:cTn id="23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3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3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3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3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39" dur="26">
                                          <p:stCondLst>
                                            <p:cond delay="650"/>
                                          </p:stCondLst>
                                        </p:cTn>
                                        <p:tgtEl>
                                          <p:spTgt spid="22"/>
                                        </p:tgtEl>
                                      </p:cBhvr>
                                      <p:to x="100000" y="60000"/>
                                    </p:animScale>
                                    <p:animScale>
                                      <p:cBhvr>
                                        <p:cTn id="240" dur="166" decel="50000">
                                          <p:stCondLst>
                                            <p:cond delay="676"/>
                                          </p:stCondLst>
                                        </p:cTn>
                                        <p:tgtEl>
                                          <p:spTgt spid="22"/>
                                        </p:tgtEl>
                                      </p:cBhvr>
                                      <p:to x="100000" y="100000"/>
                                    </p:animScale>
                                    <p:animScale>
                                      <p:cBhvr>
                                        <p:cTn id="241" dur="26">
                                          <p:stCondLst>
                                            <p:cond delay="1312"/>
                                          </p:stCondLst>
                                        </p:cTn>
                                        <p:tgtEl>
                                          <p:spTgt spid="22"/>
                                        </p:tgtEl>
                                      </p:cBhvr>
                                      <p:to x="100000" y="80000"/>
                                    </p:animScale>
                                    <p:animScale>
                                      <p:cBhvr>
                                        <p:cTn id="242" dur="166" decel="50000">
                                          <p:stCondLst>
                                            <p:cond delay="1338"/>
                                          </p:stCondLst>
                                        </p:cTn>
                                        <p:tgtEl>
                                          <p:spTgt spid="22"/>
                                        </p:tgtEl>
                                      </p:cBhvr>
                                      <p:to x="100000" y="100000"/>
                                    </p:animScale>
                                    <p:animScale>
                                      <p:cBhvr>
                                        <p:cTn id="243" dur="26">
                                          <p:stCondLst>
                                            <p:cond delay="1642"/>
                                          </p:stCondLst>
                                        </p:cTn>
                                        <p:tgtEl>
                                          <p:spTgt spid="22"/>
                                        </p:tgtEl>
                                      </p:cBhvr>
                                      <p:to x="100000" y="90000"/>
                                    </p:animScale>
                                    <p:animScale>
                                      <p:cBhvr>
                                        <p:cTn id="244" dur="166" decel="50000">
                                          <p:stCondLst>
                                            <p:cond delay="1668"/>
                                          </p:stCondLst>
                                        </p:cTn>
                                        <p:tgtEl>
                                          <p:spTgt spid="22"/>
                                        </p:tgtEl>
                                      </p:cBhvr>
                                      <p:to x="100000" y="100000"/>
                                    </p:animScale>
                                    <p:animScale>
                                      <p:cBhvr>
                                        <p:cTn id="245" dur="26">
                                          <p:stCondLst>
                                            <p:cond delay="1808"/>
                                          </p:stCondLst>
                                        </p:cTn>
                                        <p:tgtEl>
                                          <p:spTgt spid="22"/>
                                        </p:tgtEl>
                                      </p:cBhvr>
                                      <p:to x="100000" y="95000"/>
                                    </p:animScale>
                                    <p:animScale>
                                      <p:cBhvr>
                                        <p:cTn id="246" dur="166" decel="50000">
                                          <p:stCondLst>
                                            <p:cond delay="1834"/>
                                          </p:stCondLst>
                                        </p:cTn>
                                        <p:tgtEl>
                                          <p:spTgt spid="22"/>
                                        </p:tgtEl>
                                      </p:cBhvr>
                                      <p:to x="100000" y="100000"/>
                                    </p:animScale>
                                  </p:childTnLst>
                                </p:cTn>
                              </p:par>
                            </p:childTnLst>
                          </p:cTn>
                        </p:par>
                      </p:childTnLst>
                    </p:cTn>
                  </p:par>
                  <p:par>
                    <p:cTn id="247" fill="hold">
                      <p:stCondLst>
                        <p:cond delay="indefinite"/>
                      </p:stCondLst>
                      <p:childTnLst>
                        <p:par>
                          <p:cTn id="248" fill="hold">
                            <p:stCondLst>
                              <p:cond delay="0"/>
                            </p:stCondLst>
                            <p:childTnLst>
                              <p:par>
                                <p:cTn id="249" presetID="22" presetClass="entr" presetSubtype="4" fill="hold" grpId="1" nodeType="clickEffect">
                                  <p:stCondLst>
                                    <p:cond delay="0"/>
                                  </p:stCondLst>
                                  <p:childTnLst>
                                    <p:set>
                                      <p:cBhvr>
                                        <p:cTn id="250" dur="1" fill="hold">
                                          <p:stCondLst>
                                            <p:cond delay="0"/>
                                          </p:stCondLst>
                                        </p:cTn>
                                        <p:tgtEl>
                                          <p:spTgt spid="23"/>
                                        </p:tgtEl>
                                        <p:attrNameLst>
                                          <p:attrName>style.visibility</p:attrName>
                                        </p:attrNameLst>
                                      </p:cBhvr>
                                      <p:to>
                                        <p:strVal val="visible"/>
                                      </p:to>
                                    </p:set>
                                    <p:animEffect transition="in" filter="wipe(down)">
                                      <p:cBhvr>
                                        <p:cTn id="251" dur="500"/>
                                        <p:tgtEl>
                                          <p:spTgt spid="23"/>
                                        </p:tgtEl>
                                      </p:cBhvr>
                                    </p:animEffect>
                                  </p:childTnLst>
                                </p:cTn>
                              </p:par>
                            </p:childTnLst>
                          </p:cTn>
                        </p:par>
                      </p:childTnLst>
                    </p:cTn>
                  </p:par>
                  <p:par>
                    <p:cTn id="252" fill="hold">
                      <p:stCondLst>
                        <p:cond delay="indefinite"/>
                      </p:stCondLst>
                      <p:childTnLst>
                        <p:par>
                          <p:cTn id="253" fill="hold">
                            <p:stCondLst>
                              <p:cond delay="0"/>
                            </p:stCondLst>
                            <p:childTnLst>
                              <p:par>
                                <p:cTn id="254" presetID="1" presetClass="exit" presetSubtype="0" fill="hold" grpId="0" nodeType="clickEffect">
                                  <p:stCondLst>
                                    <p:cond delay="0"/>
                                  </p:stCondLst>
                                  <p:childTnLst>
                                    <p:set>
                                      <p:cBhvr>
                                        <p:cTn id="255" dur="1" fill="hold">
                                          <p:stCondLst>
                                            <p:cond delay="0"/>
                                          </p:stCondLst>
                                        </p:cTn>
                                        <p:tgtEl>
                                          <p:spTgt spid="22"/>
                                        </p:tgtEl>
                                        <p:attrNameLst>
                                          <p:attrName>style.visibility</p:attrName>
                                        </p:attrNameLst>
                                      </p:cBhvr>
                                      <p:to>
                                        <p:strVal val="hidden"/>
                                      </p:to>
                                    </p:set>
                                  </p:childTnLst>
                                </p:cTn>
                              </p:par>
                              <p:par>
                                <p:cTn id="256" presetID="1" presetClass="exit" presetSubtype="0" fill="hold" grpId="0" nodeType="withEffect">
                                  <p:stCondLst>
                                    <p:cond delay="0"/>
                                  </p:stCondLst>
                                  <p:childTnLst>
                                    <p:set>
                                      <p:cBhvr>
                                        <p:cTn id="257" dur="1" fill="hold">
                                          <p:stCondLst>
                                            <p:cond delay="0"/>
                                          </p:stCondLst>
                                        </p:cTn>
                                        <p:tgtEl>
                                          <p:spTgt spid="23"/>
                                        </p:tgtEl>
                                        <p:attrNameLst>
                                          <p:attrName>style.visibility</p:attrName>
                                        </p:attrNameLst>
                                      </p:cBhvr>
                                      <p:to>
                                        <p:strVal val="hidden"/>
                                      </p:to>
                                    </p:set>
                                  </p:childTnLst>
                                </p:cTn>
                              </p:par>
                            </p:childTnLst>
                          </p:cTn>
                        </p:par>
                        <p:par>
                          <p:cTn id="258" fill="hold">
                            <p:stCondLst>
                              <p:cond delay="0"/>
                            </p:stCondLst>
                            <p:childTnLst>
                              <p:par>
                                <p:cTn id="259" presetID="26" presetClass="entr" presetSubtype="0" fill="hold" grpId="1" nodeType="afterEffect">
                                  <p:stCondLst>
                                    <p:cond delay="0"/>
                                  </p:stCondLst>
                                  <p:childTnLst>
                                    <p:set>
                                      <p:cBhvr>
                                        <p:cTn id="260" dur="1" fill="hold">
                                          <p:stCondLst>
                                            <p:cond delay="0"/>
                                          </p:stCondLst>
                                        </p:cTn>
                                        <p:tgtEl>
                                          <p:spTgt spid="24"/>
                                        </p:tgtEl>
                                        <p:attrNameLst>
                                          <p:attrName>style.visibility</p:attrName>
                                        </p:attrNameLst>
                                      </p:cBhvr>
                                      <p:to>
                                        <p:strVal val="visible"/>
                                      </p:to>
                                    </p:set>
                                    <p:animEffect transition="in" filter="wipe(down)">
                                      <p:cBhvr>
                                        <p:cTn id="261" dur="580">
                                          <p:stCondLst>
                                            <p:cond delay="0"/>
                                          </p:stCondLst>
                                        </p:cTn>
                                        <p:tgtEl>
                                          <p:spTgt spid="24"/>
                                        </p:tgtEl>
                                      </p:cBhvr>
                                    </p:animEffect>
                                    <p:anim calcmode="lin" valueType="num">
                                      <p:cBhvr>
                                        <p:cTn id="26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67" dur="26">
                                          <p:stCondLst>
                                            <p:cond delay="650"/>
                                          </p:stCondLst>
                                        </p:cTn>
                                        <p:tgtEl>
                                          <p:spTgt spid="24"/>
                                        </p:tgtEl>
                                      </p:cBhvr>
                                      <p:to x="100000" y="60000"/>
                                    </p:animScale>
                                    <p:animScale>
                                      <p:cBhvr>
                                        <p:cTn id="268" dur="166" decel="50000">
                                          <p:stCondLst>
                                            <p:cond delay="676"/>
                                          </p:stCondLst>
                                        </p:cTn>
                                        <p:tgtEl>
                                          <p:spTgt spid="24"/>
                                        </p:tgtEl>
                                      </p:cBhvr>
                                      <p:to x="100000" y="100000"/>
                                    </p:animScale>
                                    <p:animScale>
                                      <p:cBhvr>
                                        <p:cTn id="269" dur="26">
                                          <p:stCondLst>
                                            <p:cond delay="1312"/>
                                          </p:stCondLst>
                                        </p:cTn>
                                        <p:tgtEl>
                                          <p:spTgt spid="24"/>
                                        </p:tgtEl>
                                      </p:cBhvr>
                                      <p:to x="100000" y="80000"/>
                                    </p:animScale>
                                    <p:animScale>
                                      <p:cBhvr>
                                        <p:cTn id="270" dur="166" decel="50000">
                                          <p:stCondLst>
                                            <p:cond delay="1338"/>
                                          </p:stCondLst>
                                        </p:cTn>
                                        <p:tgtEl>
                                          <p:spTgt spid="24"/>
                                        </p:tgtEl>
                                      </p:cBhvr>
                                      <p:to x="100000" y="100000"/>
                                    </p:animScale>
                                    <p:animScale>
                                      <p:cBhvr>
                                        <p:cTn id="271" dur="26">
                                          <p:stCondLst>
                                            <p:cond delay="1642"/>
                                          </p:stCondLst>
                                        </p:cTn>
                                        <p:tgtEl>
                                          <p:spTgt spid="24"/>
                                        </p:tgtEl>
                                      </p:cBhvr>
                                      <p:to x="100000" y="90000"/>
                                    </p:animScale>
                                    <p:animScale>
                                      <p:cBhvr>
                                        <p:cTn id="272" dur="166" decel="50000">
                                          <p:stCondLst>
                                            <p:cond delay="1668"/>
                                          </p:stCondLst>
                                        </p:cTn>
                                        <p:tgtEl>
                                          <p:spTgt spid="24"/>
                                        </p:tgtEl>
                                      </p:cBhvr>
                                      <p:to x="100000" y="100000"/>
                                    </p:animScale>
                                    <p:animScale>
                                      <p:cBhvr>
                                        <p:cTn id="273" dur="26">
                                          <p:stCondLst>
                                            <p:cond delay="1808"/>
                                          </p:stCondLst>
                                        </p:cTn>
                                        <p:tgtEl>
                                          <p:spTgt spid="24"/>
                                        </p:tgtEl>
                                      </p:cBhvr>
                                      <p:to x="100000" y="95000"/>
                                    </p:animScale>
                                    <p:animScale>
                                      <p:cBhvr>
                                        <p:cTn id="274" dur="166" decel="50000">
                                          <p:stCondLst>
                                            <p:cond delay="1834"/>
                                          </p:stCondLst>
                                        </p:cTn>
                                        <p:tgtEl>
                                          <p:spTgt spid="24"/>
                                        </p:tgtEl>
                                      </p:cBhvr>
                                      <p:to x="100000" y="100000"/>
                                    </p:animScale>
                                  </p:childTnLst>
                                </p:cTn>
                              </p:par>
                            </p:childTnLst>
                          </p:cTn>
                        </p:par>
                      </p:childTnLst>
                    </p:cTn>
                  </p:par>
                  <p:par>
                    <p:cTn id="275" fill="hold">
                      <p:stCondLst>
                        <p:cond delay="indefinite"/>
                      </p:stCondLst>
                      <p:childTnLst>
                        <p:par>
                          <p:cTn id="276" fill="hold">
                            <p:stCondLst>
                              <p:cond delay="0"/>
                            </p:stCondLst>
                            <p:childTnLst>
                              <p:par>
                                <p:cTn id="277" presetID="22" presetClass="entr" presetSubtype="4" fill="hold" grpId="1" nodeType="clickEffect">
                                  <p:stCondLst>
                                    <p:cond delay="0"/>
                                  </p:stCondLst>
                                  <p:childTnLst>
                                    <p:set>
                                      <p:cBhvr>
                                        <p:cTn id="278" dur="1" fill="hold">
                                          <p:stCondLst>
                                            <p:cond delay="0"/>
                                          </p:stCondLst>
                                        </p:cTn>
                                        <p:tgtEl>
                                          <p:spTgt spid="25"/>
                                        </p:tgtEl>
                                        <p:attrNameLst>
                                          <p:attrName>style.visibility</p:attrName>
                                        </p:attrNameLst>
                                      </p:cBhvr>
                                      <p:to>
                                        <p:strVal val="visible"/>
                                      </p:to>
                                    </p:set>
                                    <p:animEffect transition="in" filter="wipe(down)">
                                      <p:cBhvr>
                                        <p:cTn id="279" dur="500"/>
                                        <p:tgtEl>
                                          <p:spTgt spid="25"/>
                                        </p:tgtEl>
                                      </p:cBhvr>
                                    </p:animEffect>
                                  </p:childTnLst>
                                </p:cTn>
                              </p:par>
                            </p:childTnLst>
                          </p:cTn>
                        </p:par>
                      </p:childTnLst>
                    </p:cTn>
                  </p:par>
                  <p:par>
                    <p:cTn id="280" fill="hold">
                      <p:stCondLst>
                        <p:cond delay="indefinite"/>
                      </p:stCondLst>
                      <p:childTnLst>
                        <p:par>
                          <p:cTn id="281" fill="hold">
                            <p:stCondLst>
                              <p:cond delay="0"/>
                            </p:stCondLst>
                            <p:childTnLst>
                              <p:par>
                                <p:cTn id="282" presetID="1" presetClass="exit" presetSubtype="0" fill="hold" grpId="0" nodeType="clickEffect">
                                  <p:stCondLst>
                                    <p:cond delay="0"/>
                                  </p:stCondLst>
                                  <p:childTnLst>
                                    <p:set>
                                      <p:cBhvr>
                                        <p:cTn id="283" dur="1" fill="hold">
                                          <p:stCondLst>
                                            <p:cond delay="0"/>
                                          </p:stCondLst>
                                        </p:cTn>
                                        <p:tgtEl>
                                          <p:spTgt spid="24"/>
                                        </p:tgtEl>
                                        <p:attrNameLst>
                                          <p:attrName>style.visibility</p:attrName>
                                        </p:attrNameLst>
                                      </p:cBhvr>
                                      <p:to>
                                        <p:strVal val="hidden"/>
                                      </p:to>
                                    </p:set>
                                  </p:childTnLst>
                                </p:cTn>
                              </p:par>
                              <p:par>
                                <p:cTn id="284" presetID="1" presetClass="exit" presetSubtype="0" fill="hold" grpId="0" nodeType="withEffect">
                                  <p:stCondLst>
                                    <p:cond delay="0"/>
                                  </p:stCondLst>
                                  <p:childTnLst>
                                    <p:set>
                                      <p:cBhvr>
                                        <p:cTn id="285" dur="1" fill="hold">
                                          <p:stCondLst>
                                            <p:cond delay="0"/>
                                          </p:stCondLst>
                                        </p:cTn>
                                        <p:tgtEl>
                                          <p:spTgt spid="25"/>
                                        </p:tgtEl>
                                        <p:attrNameLst>
                                          <p:attrName>style.visibility</p:attrName>
                                        </p:attrNameLst>
                                      </p:cBhvr>
                                      <p:to>
                                        <p:strVal val="hidden"/>
                                      </p:to>
                                    </p:set>
                                  </p:childTnLst>
                                </p:cTn>
                              </p:par>
                            </p:childTnLst>
                          </p:cTn>
                        </p:par>
                        <p:par>
                          <p:cTn id="286" fill="hold">
                            <p:stCondLst>
                              <p:cond delay="0"/>
                            </p:stCondLst>
                            <p:childTnLst>
                              <p:par>
                                <p:cTn id="287" presetID="26" presetClass="entr" presetSubtype="0" fill="hold" grpId="1" nodeType="afterEffect">
                                  <p:stCondLst>
                                    <p:cond delay="0"/>
                                  </p:stCondLst>
                                  <p:childTnLst>
                                    <p:set>
                                      <p:cBhvr>
                                        <p:cTn id="288" dur="1" fill="hold">
                                          <p:stCondLst>
                                            <p:cond delay="0"/>
                                          </p:stCondLst>
                                        </p:cTn>
                                        <p:tgtEl>
                                          <p:spTgt spid="26"/>
                                        </p:tgtEl>
                                        <p:attrNameLst>
                                          <p:attrName>style.visibility</p:attrName>
                                        </p:attrNameLst>
                                      </p:cBhvr>
                                      <p:to>
                                        <p:strVal val="visible"/>
                                      </p:to>
                                    </p:set>
                                    <p:animEffect transition="in" filter="wipe(down)">
                                      <p:cBhvr>
                                        <p:cTn id="289" dur="580">
                                          <p:stCondLst>
                                            <p:cond delay="0"/>
                                          </p:stCondLst>
                                        </p:cTn>
                                        <p:tgtEl>
                                          <p:spTgt spid="26"/>
                                        </p:tgtEl>
                                      </p:cBhvr>
                                    </p:animEffect>
                                    <p:anim calcmode="lin" valueType="num">
                                      <p:cBhvr>
                                        <p:cTn id="29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9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9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9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9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5" dur="26">
                                          <p:stCondLst>
                                            <p:cond delay="650"/>
                                          </p:stCondLst>
                                        </p:cTn>
                                        <p:tgtEl>
                                          <p:spTgt spid="26"/>
                                        </p:tgtEl>
                                      </p:cBhvr>
                                      <p:to x="100000" y="60000"/>
                                    </p:animScale>
                                    <p:animScale>
                                      <p:cBhvr>
                                        <p:cTn id="296" dur="166" decel="50000">
                                          <p:stCondLst>
                                            <p:cond delay="676"/>
                                          </p:stCondLst>
                                        </p:cTn>
                                        <p:tgtEl>
                                          <p:spTgt spid="26"/>
                                        </p:tgtEl>
                                      </p:cBhvr>
                                      <p:to x="100000" y="100000"/>
                                    </p:animScale>
                                    <p:animScale>
                                      <p:cBhvr>
                                        <p:cTn id="297" dur="26">
                                          <p:stCondLst>
                                            <p:cond delay="1312"/>
                                          </p:stCondLst>
                                        </p:cTn>
                                        <p:tgtEl>
                                          <p:spTgt spid="26"/>
                                        </p:tgtEl>
                                      </p:cBhvr>
                                      <p:to x="100000" y="80000"/>
                                    </p:animScale>
                                    <p:animScale>
                                      <p:cBhvr>
                                        <p:cTn id="298" dur="166" decel="50000">
                                          <p:stCondLst>
                                            <p:cond delay="1338"/>
                                          </p:stCondLst>
                                        </p:cTn>
                                        <p:tgtEl>
                                          <p:spTgt spid="26"/>
                                        </p:tgtEl>
                                      </p:cBhvr>
                                      <p:to x="100000" y="100000"/>
                                    </p:animScale>
                                    <p:animScale>
                                      <p:cBhvr>
                                        <p:cTn id="299" dur="26">
                                          <p:stCondLst>
                                            <p:cond delay="1642"/>
                                          </p:stCondLst>
                                        </p:cTn>
                                        <p:tgtEl>
                                          <p:spTgt spid="26"/>
                                        </p:tgtEl>
                                      </p:cBhvr>
                                      <p:to x="100000" y="90000"/>
                                    </p:animScale>
                                    <p:animScale>
                                      <p:cBhvr>
                                        <p:cTn id="300" dur="166" decel="50000">
                                          <p:stCondLst>
                                            <p:cond delay="1668"/>
                                          </p:stCondLst>
                                        </p:cTn>
                                        <p:tgtEl>
                                          <p:spTgt spid="26"/>
                                        </p:tgtEl>
                                      </p:cBhvr>
                                      <p:to x="100000" y="100000"/>
                                    </p:animScale>
                                    <p:animScale>
                                      <p:cBhvr>
                                        <p:cTn id="301" dur="26">
                                          <p:stCondLst>
                                            <p:cond delay="1808"/>
                                          </p:stCondLst>
                                        </p:cTn>
                                        <p:tgtEl>
                                          <p:spTgt spid="26"/>
                                        </p:tgtEl>
                                      </p:cBhvr>
                                      <p:to x="100000" y="95000"/>
                                    </p:animScale>
                                    <p:animScale>
                                      <p:cBhvr>
                                        <p:cTn id="302" dur="166" decel="50000">
                                          <p:stCondLst>
                                            <p:cond delay="1834"/>
                                          </p:stCondLst>
                                        </p:cTn>
                                        <p:tgtEl>
                                          <p:spTgt spid="26"/>
                                        </p:tgtEl>
                                      </p:cBhvr>
                                      <p:to x="100000" y="100000"/>
                                    </p:animScale>
                                  </p:childTnLst>
                                </p:cTn>
                              </p:par>
                            </p:childTnLst>
                          </p:cTn>
                        </p:par>
                      </p:childTnLst>
                    </p:cTn>
                  </p:par>
                  <p:par>
                    <p:cTn id="303" fill="hold">
                      <p:stCondLst>
                        <p:cond delay="indefinite"/>
                      </p:stCondLst>
                      <p:childTnLst>
                        <p:par>
                          <p:cTn id="304" fill="hold">
                            <p:stCondLst>
                              <p:cond delay="0"/>
                            </p:stCondLst>
                            <p:childTnLst>
                              <p:par>
                                <p:cTn id="305" presetID="22" presetClass="entr" presetSubtype="4" fill="hold" grpId="1" nodeType="clickEffect">
                                  <p:stCondLst>
                                    <p:cond delay="0"/>
                                  </p:stCondLst>
                                  <p:childTnLst>
                                    <p:set>
                                      <p:cBhvr>
                                        <p:cTn id="306" dur="1" fill="hold">
                                          <p:stCondLst>
                                            <p:cond delay="0"/>
                                          </p:stCondLst>
                                        </p:cTn>
                                        <p:tgtEl>
                                          <p:spTgt spid="27"/>
                                        </p:tgtEl>
                                        <p:attrNameLst>
                                          <p:attrName>style.visibility</p:attrName>
                                        </p:attrNameLst>
                                      </p:cBhvr>
                                      <p:to>
                                        <p:strVal val="visible"/>
                                      </p:to>
                                    </p:set>
                                    <p:animEffect transition="in" filter="wipe(down)">
                                      <p:cBhvr>
                                        <p:cTn id="307" dur="500"/>
                                        <p:tgtEl>
                                          <p:spTgt spid="27"/>
                                        </p:tgtEl>
                                      </p:cBhvr>
                                    </p:animEffect>
                                  </p:childTnLst>
                                </p:cTn>
                              </p:par>
                            </p:childTnLst>
                          </p:cTn>
                        </p:par>
                      </p:childTnLst>
                    </p:cTn>
                  </p:par>
                  <p:par>
                    <p:cTn id="308" fill="hold">
                      <p:stCondLst>
                        <p:cond delay="indefinite"/>
                      </p:stCondLst>
                      <p:childTnLst>
                        <p:par>
                          <p:cTn id="309" fill="hold">
                            <p:stCondLst>
                              <p:cond delay="0"/>
                            </p:stCondLst>
                            <p:childTnLst>
                              <p:par>
                                <p:cTn id="310" presetID="1" presetClass="exit" presetSubtype="0" fill="hold" grpId="0" nodeType="clickEffect">
                                  <p:stCondLst>
                                    <p:cond delay="0"/>
                                  </p:stCondLst>
                                  <p:childTnLst>
                                    <p:set>
                                      <p:cBhvr>
                                        <p:cTn id="311" dur="1" fill="hold">
                                          <p:stCondLst>
                                            <p:cond delay="0"/>
                                          </p:stCondLst>
                                        </p:cTn>
                                        <p:tgtEl>
                                          <p:spTgt spid="26"/>
                                        </p:tgtEl>
                                        <p:attrNameLst>
                                          <p:attrName>style.visibility</p:attrName>
                                        </p:attrNameLst>
                                      </p:cBhvr>
                                      <p:to>
                                        <p:strVal val="hidden"/>
                                      </p:to>
                                    </p:set>
                                  </p:childTnLst>
                                </p:cTn>
                              </p:par>
                              <p:par>
                                <p:cTn id="312" presetID="1" presetClass="exit" presetSubtype="0" fill="hold" grpId="0" nodeType="withEffect">
                                  <p:stCondLst>
                                    <p:cond delay="0"/>
                                  </p:stCondLst>
                                  <p:childTnLst>
                                    <p:set>
                                      <p:cBhvr>
                                        <p:cTn id="313" dur="1" fill="hold">
                                          <p:stCondLst>
                                            <p:cond delay="0"/>
                                          </p:stCondLst>
                                        </p:cTn>
                                        <p:tgtEl>
                                          <p:spTgt spid="27"/>
                                        </p:tgtEl>
                                        <p:attrNameLst>
                                          <p:attrName>style.visibility</p:attrName>
                                        </p:attrNameLst>
                                      </p:cBhvr>
                                      <p:to>
                                        <p:strVal val="hidden"/>
                                      </p:to>
                                    </p:set>
                                  </p:childTnLst>
                                </p:cTn>
                              </p:par>
                            </p:childTnLst>
                          </p:cTn>
                        </p:par>
                        <p:par>
                          <p:cTn id="314" fill="hold">
                            <p:stCondLst>
                              <p:cond delay="0"/>
                            </p:stCondLst>
                            <p:childTnLst>
                              <p:par>
                                <p:cTn id="315" presetID="26" presetClass="entr" presetSubtype="0" fill="hold" grpId="1" nodeType="afterEffect">
                                  <p:stCondLst>
                                    <p:cond delay="0"/>
                                  </p:stCondLst>
                                  <p:childTnLst>
                                    <p:set>
                                      <p:cBhvr>
                                        <p:cTn id="316" dur="1" fill="hold">
                                          <p:stCondLst>
                                            <p:cond delay="0"/>
                                          </p:stCondLst>
                                        </p:cTn>
                                        <p:tgtEl>
                                          <p:spTgt spid="28"/>
                                        </p:tgtEl>
                                        <p:attrNameLst>
                                          <p:attrName>style.visibility</p:attrName>
                                        </p:attrNameLst>
                                      </p:cBhvr>
                                      <p:to>
                                        <p:strVal val="visible"/>
                                      </p:to>
                                    </p:set>
                                    <p:animEffect transition="in" filter="wipe(down)">
                                      <p:cBhvr>
                                        <p:cTn id="317" dur="580">
                                          <p:stCondLst>
                                            <p:cond delay="0"/>
                                          </p:stCondLst>
                                        </p:cTn>
                                        <p:tgtEl>
                                          <p:spTgt spid="28"/>
                                        </p:tgtEl>
                                      </p:cBhvr>
                                    </p:animEffect>
                                    <p:anim calcmode="lin" valueType="num">
                                      <p:cBhvr>
                                        <p:cTn id="31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1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2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2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2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23" dur="26">
                                          <p:stCondLst>
                                            <p:cond delay="650"/>
                                          </p:stCondLst>
                                        </p:cTn>
                                        <p:tgtEl>
                                          <p:spTgt spid="28"/>
                                        </p:tgtEl>
                                      </p:cBhvr>
                                      <p:to x="100000" y="60000"/>
                                    </p:animScale>
                                    <p:animScale>
                                      <p:cBhvr>
                                        <p:cTn id="324" dur="166" decel="50000">
                                          <p:stCondLst>
                                            <p:cond delay="676"/>
                                          </p:stCondLst>
                                        </p:cTn>
                                        <p:tgtEl>
                                          <p:spTgt spid="28"/>
                                        </p:tgtEl>
                                      </p:cBhvr>
                                      <p:to x="100000" y="100000"/>
                                    </p:animScale>
                                    <p:animScale>
                                      <p:cBhvr>
                                        <p:cTn id="325" dur="26">
                                          <p:stCondLst>
                                            <p:cond delay="1312"/>
                                          </p:stCondLst>
                                        </p:cTn>
                                        <p:tgtEl>
                                          <p:spTgt spid="28"/>
                                        </p:tgtEl>
                                      </p:cBhvr>
                                      <p:to x="100000" y="80000"/>
                                    </p:animScale>
                                    <p:animScale>
                                      <p:cBhvr>
                                        <p:cTn id="326" dur="166" decel="50000">
                                          <p:stCondLst>
                                            <p:cond delay="1338"/>
                                          </p:stCondLst>
                                        </p:cTn>
                                        <p:tgtEl>
                                          <p:spTgt spid="28"/>
                                        </p:tgtEl>
                                      </p:cBhvr>
                                      <p:to x="100000" y="100000"/>
                                    </p:animScale>
                                    <p:animScale>
                                      <p:cBhvr>
                                        <p:cTn id="327" dur="26">
                                          <p:stCondLst>
                                            <p:cond delay="1642"/>
                                          </p:stCondLst>
                                        </p:cTn>
                                        <p:tgtEl>
                                          <p:spTgt spid="28"/>
                                        </p:tgtEl>
                                      </p:cBhvr>
                                      <p:to x="100000" y="90000"/>
                                    </p:animScale>
                                    <p:animScale>
                                      <p:cBhvr>
                                        <p:cTn id="328" dur="166" decel="50000">
                                          <p:stCondLst>
                                            <p:cond delay="1668"/>
                                          </p:stCondLst>
                                        </p:cTn>
                                        <p:tgtEl>
                                          <p:spTgt spid="28"/>
                                        </p:tgtEl>
                                      </p:cBhvr>
                                      <p:to x="100000" y="100000"/>
                                    </p:animScale>
                                    <p:animScale>
                                      <p:cBhvr>
                                        <p:cTn id="329" dur="26">
                                          <p:stCondLst>
                                            <p:cond delay="1808"/>
                                          </p:stCondLst>
                                        </p:cTn>
                                        <p:tgtEl>
                                          <p:spTgt spid="28"/>
                                        </p:tgtEl>
                                      </p:cBhvr>
                                      <p:to x="100000" y="95000"/>
                                    </p:animScale>
                                    <p:animScale>
                                      <p:cBhvr>
                                        <p:cTn id="330" dur="166" decel="50000">
                                          <p:stCondLst>
                                            <p:cond delay="1834"/>
                                          </p:stCondLst>
                                        </p:cTn>
                                        <p:tgtEl>
                                          <p:spTgt spid="28"/>
                                        </p:tgtEl>
                                      </p:cBhvr>
                                      <p:to x="100000" y="100000"/>
                                    </p:animScale>
                                  </p:childTnLst>
                                </p:cTn>
                              </p:par>
                            </p:childTnLst>
                          </p:cTn>
                        </p:par>
                      </p:childTnLst>
                    </p:cTn>
                  </p:par>
                  <p:par>
                    <p:cTn id="331" fill="hold">
                      <p:stCondLst>
                        <p:cond delay="indefinite"/>
                      </p:stCondLst>
                      <p:childTnLst>
                        <p:par>
                          <p:cTn id="332" fill="hold">
                            <p:stCondLst>
                              <p:cond delay="0"/>
                            </p:stCondLst>
                            <p:childTnLst>
                              <p:par>
                                <p:cTn id="333" presetID="22" presetClass="entr" presetSubtype="4" fill="hold" grpId="1" nodeType="clickEffect">
                                  <p:stCondLst>
                                    <p:cond delay="0"/>
                                  </p:stCondLst>
                                  <p:childTnLst>
                                    <p:set>
                                      <p:cBhvr>
                                        <p:cTn id="334" dur="1" fill="hold">
                                          <p:stCondLst>
                                            <p:cond delay="0"/>
                                          </p:stCondLst>
                                        </p:cTn>
                                        <p:tgtEl>
                                          <p:spTgt spid="29"/>
                                        </p:tgtEl>
                                        <p:attrNameLst>
                                          <p:attrName>style.visibility</p:attrName>
                                        </p:attrNameLst>
                                      </p:cBhvr>
                                      <p:to>
                                        <p:strVal val="visible"/>
                                      </p:to>
                                    </p:set>
                                    <p:animEffect transition="in" filter="wipe(down)">
                                      <p:cBhvr>
                                        <p:cTn id="335" dur="500"/>
                                        <p:tgtEl>
                                          <p:spTgt spid="29"/>
                                        </p:tgtEl>
                                      </p:cBhvr>
                                    </p:animEffect>
                                  </p:childTnLst>
                                </p:cTn>
                              </p:par>
                            </p:childTnLst>
                          </p:cTn>
                        </p:par>
                      </p:childTnLst>
                    </p:cTn>
                  </p:par>
                  <p:par>
                    <p:cTn id="336" fill="hold">
                      <p:stCondLst>
                        <p:cond delay="indefinite"/>
                      </p:stCondLst>
                      <p:childTnLst>
                        <p:par>
                          <p:cTn id="337" fill="hold">
                            <p:stCondLst>
                              <p:cond delay="0"/>
                            </p:stCondLst>
                            <p:childTnLst>
                              <p:par>
                                <p:cTn id="338" presetID="1" presetClass="exit" presetSubtype="0" fill="hold" grpId="0" nodeType="clickEffect">
                                  <p:stCondLst>
                                    <p:cond delay="0"/>
                                  </p:stCondLst>
                                  <p:childTnLst>
                                    <p:set>
                                      <p:cBhvr>
                                        <p:cTn id="339" dur="1" fill="hold">
                                          <p:stCondLst>
                                            <p:cond delay="0"/>
                                          </p:stCondLst>
                                        </p:cTn>
                                        <p:tgtEl>
                                          <p:spTgt spid="28"/>
                                        </p:tgtEl>
                                        <p:attrNameLst>
                                          <p:attrName>style.visibility</p:attrName>
                                        </p:attrNameLst>
                                      </p:cBhvr>
                                      <p:to>
                                        <p:strVal val="hidden"/>
                                      </p:to>
                                    </p:set>
                                  </p:childTnLst>
                                </p:cTn>
                              </p:par>
                              <p:par>
                                <p:cTn id="340" presetID="1" presetClass="exit" presetSubtype="0" fill="hold" grpId="0" nodeType="withEffect">
                                  <p:stCondLst>
                                    <p:cond delay="0"/>
                                  </p:stCondLst>
                                  <p:childTnLst>
                                    <p:set>
                                      <p:cBhvr>
                                        <p:cTn id="341"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animBg="1"/>
      <p:bldP spid="6" grpId="2"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8" grpId="0" animBg="1"/>
      <p:bldP spid="28" grpId="1" animBg="1"/>
      <p:bldP spid="29" grpId="0" animBg="1"/>
      <p:bldP spid="29" grpId="1" animBg="1"/>
      <p:bldP spid="13" grpId="0" animBg="1"/>
      <p:bldP spid="13" grpId="1" animBg="1"/>
      <p:bldP spid="27" grpId="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spect="1"/>
          </p:cNvSpPr>
          <p:nvPr/>
        </p:nvSpPr>
        <p:spPr>
          <a:xfrm>
            <a:off x="647700" y="535762"/>
            <a:ext cx="10857327"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447" b="89953" l="2342" r="99287">
                        <a14:foregroundMark x1="39613" y1="7447" x2="38187" y2="36998"/>
                        <a14:foregroundMark x1="39308" y1="14303" x2="99389" y2="41017"/>
                        <a14:foregroundMark x1="13136" y1="70567" x2="2342" y2="69385"/>
                        <a14:foregroundMark x1="5906" y1="41253" x2="2342" y2="43144"/>
                        <a14:backgroundMark x1="102" y1="31797" x2="305" y2="35343"/>
                        <a14:backgroundMark x1="98269" y1="25059" x2="99898" y2="32388"/>
                      </a14:backgroundRemoval>
                    </a14:imgEffect>
                  </a14:imgLayer>
                </a14:imgProps>
              </a:ext>
              <a:ext uri="{28A0092B-C50C-407E-A947-70E740481C1C}">
                <a14:useLocalDpi xmlns:a14="http://schemas.microsoft.com/office/drawing/2010/main" val="0"/>
              </a:ext>
            </a:extLst>
          </a:blip>
          <a:stretch>
            <a:fillRect/>
          </a:stretch>
        </p:blipFill>
        <p:spPr bwMode="auto">
          <a:xfrm>
            <a:off x="3250156" y="2508405"/>
            <a:ext cx="4079875" cy="3380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3250157" y="884208"/>
            <a:ext cx="5741444" cy="584775"/>
          </a:xfrm>
          <a:prstGeom prst="rect">
            <a:avLst/>
          </a:prstGeom>
          <a:noFill/>
          <a:ln w="9525">
            <a:noFill/>
            <a:miter lim="800000"/>
            <a:headEnd/>
            <a:tailEnd/>
          </a:ln>
        </p:spPr>
        <p:txBody>
          <a:bodyPr wrap="square">
            <a:spAutoFit/>
          </a:bodyPr>
          <a:lstStyle/>
          <a:p>
            <a:pPr algn="ctr"/>
            <a:r>
              <a:rPr lang="en-US" sz="3200" smtClean="0">
                <a:solidFill>
                  <a:srgbClr val="FF0000"/>
                </a:solidFill>
                <a:latin typeface="Berlin Sans FB" panose="020E0602020502020306" pitchFamily="34" charset="0"/>
              </a:rPr>
              <a:t>Gúgláil</a:t>
            </a:r>
            <a:r>
              <a:rPr lang="en-US" sz="3200" dirty="0" smtClean="0">
                <a:solidFill>
                  <a:srgbClr val="FF0000"/>
                </a:solidFill>
                <a:latin typeface="Berlin Sans FB" panose="020E0602020502020306" pitchFamily="34" charset="0"/>
              </a:rPr>
              <a:t> é!</a:t>
            </a:r>
            <a:endParaRPr lang="ga-IE" sz="3200" dirty="0">
              <a:solidFill>
                <a:srgbClr val="FF0000"/>
              </a:solidFill>
              <a:latin typeface="Berlin Sans FB" panose="020E0602020502020306" pitchFamily="34" charset="0"/>
            </a:endParaRPr>
          </a:p>
        </p:txBody>
      </p:sp>
      <p:sp>
        <p:nvSpPr>
          <p:cNvPr id="7" name="Rectangle 2"/>
          <p:cNvSpPr>
            <a:spLocks noChangeArrowheads="1"/>
          </p:cNvSpPr>
          <p:nvPr/>
        </p:nvSpPr>
        <p:spPr bwMode="auto">
          <a:xfrm>
            <a:off x="647701" y="1630111"/>
            <a:ext cx="10857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ga-IE" altLang="en-US" sz="2400" dirty="0" smtClean="0">
                <a:solidFill>
                  <a:schemeClr val="tx1"/>
                </a:solidFill>
                <a:latin typeface="Tw Cen MT" panose="020B0602020104020603" pitchFamily="34" charset="0"/>
              </a:rPr>
              <a:t>Bain úsáid as </a:t>
            </a:r>
            <a:r>
              <a:rPr lang="ga-IE" altLang="en-US" sz="2400" dirty="0" err="1" smtClean="0">
                <a:solidFill>
                  <a:schemeClr val="tx1"/>
                </a:solidFill>
                <a:latin typeface="Tw Cen MT" panose="020B0602020104020603" pitchFamily="34" charset="0"/>
              </a:rPr>
              <a:t>Google</a:t>
            </a:r>
            <a:r>
              <a:rPr lang="ga-IE" altLang="en-US" sz="2400" dirty="0" smtClean="0">
                <a:solidFill>
                  <a:schemeClr val="tx1"/>
                </a:solidFill>
                <a:latin typeface="Tw Cen MT" panose="020B0602020104020603" pitchFamily="34" charset="0"/>
              </a:rPr>
              <a:t> Maps chun breathnú thart ar na hilchríocha. </a:t>
            </a:r>
            <a:endParaRPr lang="ga-IE" altLang="en-US" sz="2400" dirty="0">
              <a:solidFill>
                <a:schemeClr val="tx1"/>
              </a:solidFill>
              <a:latin typeface="Tw Cen MT" panose="020B0602020104020603" pitchFamily="34" charset="0"/>
            </a:endParaRPr>
          </a:p>
        </p:txBody>
      </p:sp>
      <p:grpSp>
        <p:nvGrpSpPr>
          <p:cNvPr id="8" name="Group 19"/>
          <p:cNvGrpSpPr>
            <a:grpSpLocks/>
          </p:cNvGrpSpPr>
          <p:nvPr/>
        </p:nvGrpSpPr>
        <p:grpSpPr bwMode="auto">
          <a:xfrm>
            <a:off x="8007478" y="3255308"/>
            <a:ext cx="2789237" cy="1729285"/>
            <a:chOff x="5529183" y="4403511"/>
            <a:chExt cx="2789317" cy="1336005"/>
          </a:xfrm>
        </p:grpSpPr>
        <p:grpSp>
          <p:nvGrpSpPr>
            <p:cNvPr id="9" name="Group 13"/>
            <p:cNvGrpSpPr>
              <a:grpSpLocks/>
            </p:cNvGrpSpPr>
            <p:nvPr/>
          </p:nvGrpSpPr>
          <p:grpSpPr bwMode="auto">
            <a:xfrm>
              <a:off x="5529183" y="4403511"/>
              <a:ext cx="2779792" cy="1336005"/>
              <a:chOff x="5529183" y="4466493"/>
              <a:chExt cx="2779792" cy="1336005"/>
            </a:xfrm>
          </p:grpSpPr>
          <p:sp>
            <p:nvSpPr>
              <p:cNvPr id="12" name="Rectangle 11"/>
              <p:cNvSpPr/>
              <p:nvPr/>
            </p:nvSpPr>
            <p:spPr>
              <a:xfrm>
                <a:off x="5529183" y="4466493"/>
                <a:ext cx="2779792" cy="746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 name="Rectangle 12"/>
              <p:cNvSpPr/>
              <p:nvPr/>
            </p:nvSpPr>
            <p:spPr>
              <a:xfrm>
                <a:off x="5529183" y="5306244"/>
                <a:ext cx="2779792" cy="496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grpSp>
        <p:sp>
          <p:nvSpPr>
            <p:cNvPr id="10" name="Rectangle 9"/>
            <p:cNvSpPr>
              <a:spLocks noChangeArrowheads="1"/>
            </p:cNvSpPr>
            <p:nvPr/>
          </p:nvSpPr>
          <p:spPr bwMode="auto">
            <a:xfrm>
              <a:off x="5538709" y="5324035"/>
              <a:ext cx="2779791" cy="26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a:lnSpc>
                  <a:spcPct val="100000"/>
                </a:lnSpc>
                <a:spcBef>
                  <a:spcPct val="0"/>
                </a:spcBef>
                <a:buNone/>
              </a:pPr>
              <a:endParaRPr lang="en-US" altLang="en-US" sz="1600" dirty="0">
                <a:solidFill>
                  <a:schemeClr val="tx1"/>
                </a:solidFill>
              </a:endParaRPr>
            </a:p>
          </p:txBody>
        </p:sp>
        <p:sp>
          <p:nvSpPr>
            <p:cNvPr id="11" name="Rectangle 12"/>
            <p:cNvSpPr>
              <a:spLocks noChangeArrowheads="1"/>
            </p:cNvSpPr>
            <p:nvPr/>
          </p:nvSpPr>
          <p:spPr bwMode="auto">
            <a:xfrm>
              <a:off x="5529184" y="4471954"/>
              <a:ext cx="2779791" cy="12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a:lnSpc>
                  <a:spcPct val="100000"/>
                </a:lnSpc>
                <a:spcBef>
                  <a:spcPct val="0"/>
                </a:spcBef>
                <a:buNone/>
              </a:pPr>
              <a:r>
                <a:rPr lang="ga-IE" altLang="en-US" dirty="0" smtClean="0">
                  <a:solidFill>
                    <a:schemeClr val="tx1"/>
                  </a:solidFill>
                  <a:latin typeface="Berlin Sans FB" panose="020E0602020502020306" pitchFamily="34" charset="0"/>
                </a:rPr>
                <a:t>Tuilleadh eolais:</a:t>
              </a:r>
            </a:p>
            <a:p>
              <a:pPr algn="ctr">
                <a:lnSpc>
                  <a:spcPct val="100000"/>
                </a:lnSpc>
                <a:spcBef>
                  <a:spcPct val="0"/>
                </a:spcBef>
                <a:buNone/>
              </a:pPr>
              <a:r>
                <a:rPr lang="en-GB" sz="1600" dirty="0" smtClean="0">
                  <a:latin typeface="Tw Cen MT" panose="020B0602020104020603" pitchFamily="34" charset="0"/>
                  <a:hlinkClick r:id="rId4"/>
                </a:rPr>
                <a:t>https</a:t>
              </a:r>
              <a:r>
                <a:rPr lang="en-GB" sz="1600" dirty="0">
                  <a:latin typeface="Tw Cen MT" panose="020B0602020104020603" pitchFamily="34" charset="0"/>
                  <a:hlinkClick r:id="rId4"/>
                </a:rPr>
                <a:t>://www.dkfindout.com/us/earth/continents</a:t>
              </a:r>
              <a:r>
                <a:rPr lang="en-GB" sz="1600" dirty="0" smtClean="0">
                  <a:latin typeface="Tw Cen MT" panose="020B0602020104020603" pitchFamily="34" charset="0"/>
                  <a:hlinkClick r:id="rId4"/>
                </a:rPr>
                <a:t>/</a:t>
              </a:r>
              <a:endParaRPr lang="en-GB" sz="1600" dirty="0" smtClean="0">
                <a:latin typeface="Tw Cen MT" panose="020B0602020104020603" pitchFamily="34" charset="0"/>
              </a:endParaRPr>
            </a:p>
            <a:p>
              <a:pPr algn="ctr">
                <a:lnSpc>
                  <a:spcPct val="100000"/>
                </a:lnSpc>
                <a:spcBef>
                  <a:spcPct val="0"/>
                </a:spcBef>
                <a:buNone/>
              </a:pPr>
              <a:endParaRPr lang="en-US" altLang="en-US" sz="1600" dirty="0">
                <a:solidFill>
                  <a:schemeClr val="tx1"/>
                </a:solidFill>
                <a:latin typeface="Tw Cen MT" panose="020B0602020104020603" pitchFamily="34" charset="0"/>
              </a:endParaRPr>
            </a:p>
            <a:p>
              <a:pPr algn="ctr">
                <a:lnSpc>
                  <a:spcPct val="100000"/>
                </a:lnSpc>
                <a:spcBef>
                  <a:spcPct val="0"/>
                </a:spcBef>
                <a:buNone/>
              </a:pPr>
              <a:r>
                <a:rPr lang="en-GB" sz="1600" dirty="0" smtClean="0">
                  <a:latin typeface="Tw Cen MT" panose="020B0602020104020603" pitchFamily="34" charset="0"/>
                  <a:hlinkClick r:id="rId5"/>
                </a:rPr>
                <a:t>https</a:t>
              </a:r>
              <a:r>
                <a:rPr lang="en-GB" sz="1600" dirty="0">
                  <a:latin typeface="Tw Cen MT" panose="020B0602020104020603" pitchFamily="34" charset="0"/>
                  <a:hlinkClick r:id="rId5"/>
                </a:rPr>
                <a:t>://www.britannica.com/science/continent</a:t>
              </a:r>
              <a:endParaRPr lang="en-US" altLang="en-US" sz="1600" dirty="0">
                <a:solidFill>
                  <a:schemeClr val="tx1"/>
                </a:solidFill>
                <a:latin typeface="Tw Cen MT" panose="020B0602020104020603" pitchFamily="34" charset="0"/>
              </a:endParaRPr>
            </a:p>
          </p:txBody>
        </p:sp>
      </p:grpSp>
    </p:spTree>
    <p:extLst>
      <p:ext uri="{BB962C8B-B14F-4D97-AF65-F5344CB8AC3E}">
        <p14:creationId xmlns:p14="http://schemas.microsoft.com/office/powerpoint/2010/main" val="8905758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spect="1"/>
          </p:cNvSpPr>
          <p:nvPr/>
        </p:nvSpPr>
        <p:spPr>
          <a:xfrm>
            <a:off x="647700" y="535762"/>
            <a:ext cx="10857327"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6"/>
          <p:cNvSpPr txBox="1">
            <a:spLocks noChangeArrowheads="1"/>
          </p:cNvSpPr>
          <p:nvPr/>
        </p:nvSpPr>
        <p:spPr bwMode="auto">
          <a:xfrm>
            <a:off x="1849122" y="934494"/>
            <a:ext cx="8722377" cy="2554545"/>
          </a:xfrm>
          <a:prstGeom prst="rect">
            <a:avLst/>
          </a:prstGeom>
          <a:noFill/>
          <a:ln w="9525">
            <a:noFill/>
            <a:miter lim="800000"/>
            <a:headEnd/>
            <a:tailEnd/>
          </a:ln>
        </p:spPr>
        <p:txBody>
          <a:bodyPr wrap="square">
            <a:spAutoFit/>
          </a:bodyPr>
          <a:lstStyle/>
          <a:p>
            <a:r>
              <a:rPr lang="en-IE" sz="1600" b="1" dirty="0" err="1" smtClean="0">
                <a:solidFill>
                  <a:srgbClr val="000000"/>
                </a:solidFill>
                <a:latin typeface="Tw Cen MT" panose="020B0602020104020603" pitchFamily="34" charset="0"/>
                <a:cs typeface="Times New Roman" pitchFamily="18" charset="0"/>
              </a:rPr>
              <a:t>Ealaín</a:t>
            </a:r>
            <a:r>
              <a:rPr lang="ga-IE" sz="1600" b="1" dirty="0" smtClean="0">
                <a:solidFill>
                  <a:srgbClr val="000000"/>
                </a:solidFill>
                <a:latin typeface="Tw Cen MT" panose="020B0602020104020603" pitchFamily="34" charset="0"/>
                <a:cs typeface="Times New Roman" pitchFamily="18" charset="0"/>
              </a:rPr>
              <a:t>:</a:t>
            </a:r>
            <a:r>
              <a:rPr lang="en-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Christine Warner</a:t>
            </a:r>
          </a:p>
          <a:p>
            <a:r>
              <a:rPr lang="ga-IE" sz="1600" b="1" dirty="0" smtClean="0">
                <a:solidFill>
                  <a:srgbClr val="000000"/>
                </a:solidFill>
                <a:latin typeface="Tw Cen MT" panose="020B0602020104020603" pitchFamily="34" charset="0"/>
                <a:cs typeface="Times New Roman" pitchFamily="18" charset="0"/>
              </a:rPr>
              <a:t>Íomhánna</a:t>
            </a:r>
            <a:r>
              <a:rPr lang="en-IE" sz="1600" b="1" dirty="0" smtClean="0">
                <a:solidFill>
                  <a:srgbClr val="000000"/>
                </a:solidFill>
                <a:latin typeface="Tw Cen MT" panose="020B0602020104020603" pitchFamily="34" charset="0"/>
                <a:cs typeface="Times New Roman" pitchFamily="18" charset="0"/>
              </a:rPr>
              <a:t> </a:t>
            </a:r>
            <a:r>
              <a:rPr lang="en-IE" sz="1600" b="1" dirty="0" err="1" smtClean="0">
                <a:solidFill>
                  <a:srgbClr val="000000"/>
                </a:solidFill>
                <a:latin typeface="Tw Cen MT" panose="020B0602020104020603" pitchFamily="34" charset="0"/>
                <a:cs typeface="Times New Roman" pitchFamily="18" charset="0"/>
              </a:rPr>
              <a:t>eile</a:t>
            </a:r>
            <a:r>
              <a:rPr lang="ga-IE" sz="1600" b="1" dirty="0" smtClean="0">
                <a:solidFill>
                  <a:srgbClr val="000000"/>
                </a:solidFill>
                <a:latin typeface="Tw Cen MT" panose="020B0602020104020603" pitchFamily="34" charset="0"/>
                <a:cs typeface="Times New Roman" pitchFamily="18" charset="0"/>
              </a:rPr>
              <a:t>:</a:t>
            </a:r>
            <a:r>
              <a:rPr lang="en-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Oxford University Press,</a:t>
            </a:r>
            <a:r>
              <a:rPr lang="ga-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Shutterstock</a:t>
            </a:r>
          </a:p>
          <a:p>
            <a:endParaRPr lang="ga-IE" sz="1600" dirty="0" smtClean="0">
              <a:solidFill>
                <a:srgbClr val="000000"/>
              </a:solidFill>
              <a:latin typeface="Tw Cen MT" panose="020B0602020104020603" pitchFamily="34" charset="0"/>
              <a:cs typeface="Times New Roman" pitchFamily="18" charset="0"/>
            </a:endParaRPr>
          </a:p>
          <a:p>
            <a:r>
              <a:rPr lang="ga-IE" sz="1600" dirty="0" smtClean="0">
                <a:solidFill>
                  <a:srgbClr val="000000"/>
                </a:solidFill>
                <a:latin typeface="Tw Cen MT" panose="020B0602020104020603" pitchFamily="34" charset="0"/>
                <a:cs typeface="Times New Roman" pitchFamily="18" charset="0"/>
              </a:rPr>
              <a:t>Rinneadh </a:t>
            </a:r>
            <a:r>
              <a:rPr lang="ga-IE" sz="1600" dirty="0">
                <a:solidFill>
                  <a:srgbClr val="000000"/>
                </a:solidFill>
                <a:latin typeface="Tw Cen MT" panose="020B0602020104020603" pitchFamily="34" charset="0"/>
                <a:cs typeface="Times New Roman" pitchFamily="18" charset="0"/>
              </a:rPr>
              <a:t>gach iarracht teacht ar úinéir an chóipchirt i gcás na n‑íomhánna atá ar na sleamhnáin seo.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Má </a:t>
            </a:r>
            <a:r>
              <a:rPr lang="ga-IE" sz="1600" dirty="0">
                <a:solidFill>
                  <a:srgbClr val="000000"/>
                </a:solidFill>
                <a:latin typeface="Tw Cen MT" panose="020B0602020104020603" pitchFamily="34" charset="0"/>
                <a:cs typeface="Times New Roman" pitchFamily="18" charset="0"/>
              </a:rPr>
              <a:t>rinneadh fail</a:t>
            </a:r>
            <a:r>
              <a:rPr lang="en-GB" sz="1600" dirty="0">
                <a:solidFill>
                  <a:srgbClr val="000000"/>
                </a:solidFill>
                <a:latin typeface="Tw Cen MT" panose="020B0602020104020603" pitchFamily="34" charset="0"/>
                <a:cs typeface="Times New Roman" pitchFamily="18" charset="0"/>
              </a:rPr>
              <a:t>l</a:t>
            </a:r>
            <a:r>
              <a:rPr lang="ga-IE" sz="1600" dirty="0">
                <a:solidFill>
                  <a:srgbClr val="000000"/>
                </a:solidFill>
                <a:latin typeface="Tw Cen MT" panose="020B0602020104020603" pitchFamily="34" charset="0"/>
                <a:cs typeface="Times New Roman" pitchFamily="18" charset="0"/>
              </a:rPr>
              <a:t>í ar aon bhealach</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ó thaobh cóipchirt de ba cheart d’úinéir an chóipchirt teagmháil</a:t>
            </a:r>
            <a:r>
              <a:rPr lang="en-IE" sz="1600" dirty="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a </a:t>
            </a:r>
            <a:r>
              <a:rPr lang="ga-IE" sz="1600" dirty="0">
                <a:solidFill>
                  <a:srgbClr val="000000"/>
                </a:solidFill>
                <a:latin typeface="Tw Cen MT" panose="020B0602020104020603" pitchFamily="34" charset="0"/>
                <a:cs typeface="Times New Roman" pitchFamily="18" charset="0"/>
              </a:rPr>
              <a:t>dhéanamh leis na foilsitheoirí.</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a:t>
            </a:r>
            <a:r>
              <a:rPr lang="ga-IE" sz="1600" dirty="0" smtClean="0">
                <a:solidFill>
                  <a:srgbClr val="000000"/>
                </a:solidFill>
                <a:latin typeface="Tw Cen MT" panose="020B0602020104020603" pitchFamily="34" charset="0"/>
                <a:cs typeface="Times New Roman" pitchFamily="18" charset="0"/>
              </a:rPr>
              <a:t>20</a:t>
            </a:r>
            <a:r>
              <a:rPr lang="en-US" sz="1600" dirty="0" smtClean="0">
                <a:solidFill>
                  <a:srgbClr val="000000"/>
                </a:solidFill>
                <a:latin typeface="Tw Cen MT" panose="020B0602020104020603" pitchFamily="34" charset="0"/>
                <a:cs typeface="Times New Roman" pitchFamily="18" charset="0"/>
              </a:rPr>
              <a:t>20</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a:t>
            </a:r>
            <a:r>
              <a:rPr lang="en-IE" sz="1600" dirty="0" err="1" smtClean="0">
                <a:solidFill>
                  <a:srgbClr val="000000"/>
                </a:solidFill>
                <a:latin typeface="Tw Cen MT" panose="020B0602020104020603" pitchFamily="34" charset="0"/>
                <a:cs typeface="Times New Roman" pitchFamily="18" charset="0"/>
              </a:rPr>
              <a:t>Foras</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na</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Gaeilge</a:t>
            </a:r>
            <a:r>
              <a:rPr lang="en-IE" sz="1600" dirty="0" smtClean="0">
                <a:solidFill>
                  <a:srgbClr val="000000"/>
                </a:solidFill>
                <a:latin typeface="Tw Cen MT" panose="020B0602020104020603" pitchFamily="34" charset="0"/>
                <a:cs typeface="Times New Roman" pitchFamily="18" charset="0"/>
              </a:rPr>
              <a:t>, 63</a:t>
            </a:r>
            <a:r>
              <a:rPr lang="ga-IE" sz="1600" dirty="0">
                <a:solidFill>
                  <a:srgbClr val="000000"/>
                </a:solidFill>
                <a:latin typeface="Tw Cen MT" panose="020B0602020104020603" pitchFamily="34" charset="0"/>
                <a:cs typeface="Times New Roman" pitchFamily="18" charset="0"/>
              </a:rPr>
              <a:t>-</a:t>
            </a:r>
            <a:r>
              <a:rPr lang="en-IE" sz="1600" dirty="0">
                <a:solidFill>
                  <a:srgbClr val="000000"/>
                </a:solidFill>
                <a:latin typeface="Tw Cen MT" panose="020B0602020104020603" pitchFamily="34" charset="0"/>
                <a:cs typeface="Times New Roman" pitchFamily="18" charset="0"/>
              </a:rPr>
              <a:t>66</a:t>
            </a:r>
            <a:r>
              <a:rPr lang="ga-IE" sz="1600" dirty="0">
                <a:solidFill>
                  <a:srgbClr val="000000"/>
                </a:solidFill>
                <a:latin typeface="Tw Cen MT" panose="020B0602020104020603" pitchFamily="34" charset="0"/>
                <a:cs typeface="Times New Roman" pitchFamily="18" charset="0"/>
              </a:rPr>
              <a:t> </a:t>
            </a:r>
            <a:r>
              <a:rPr lang="en-IE" sz="1600" dirty="0">
                <a:solidFill>
                  <a:srgbClr val="000000"/>
                </a:solidFill>
                <a:latin typeface="Tw Cen MT" panose="020B0602020104020603" pitchFamily="34" charset="0"/>
                <a:cs typeface="Times New Roman" pitchFamily="18" charset="0"/>
              </a:rPr>
              <a:t>Sráid Amiens</a:t>
            </a:r>
            <a:r>
              <a:rPr lang="ga-IE" sz="1600" dirty="0">
                <a:solidFill>
                  <a:srgbClr val="000000"/>
                </a:solidFill>
                <a:latin typeface="Tw Cen MT" panose="020B0602020104020603" pitchFamily="34" charset="0"/>
                <a:cs typeface="Times New Roman" pitchFamily="18" charset="0"/>
              </a:rPr>
              <a:t>, Baile Átha Cliath 1 </a:t>
            </a:r>
            <a:endParaRPr lang="en-IE" sz="1600" dirty="0">
              <a:latin typeface="Comic Sans MS" pitchFamily="66" charset="0"/>
            </a:endParaRPr>
          </a:p>
        </p:txBody>
      </p:sp>
    </p:spTree>
    <p:extLst>
      <p:ext uri="{BB962C8B-B14F-4D97-AF65-F5344CB8AC3E}">
        <p14:creationId xmlns:p14="http://schemas.microsoft.com/office/powerpoint/2010/main" val="728591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spect="1"/>
          </p:cNvSpPr>
          <p:nvPr/>
        </p:nvSpPr>
        <p:spPr>
          <a:xfrm>
            <a:off x="647700" y="535762"/>
            <a:ext cx="10857327"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4"/>
          <p:cNvPicPr>
            <a:picLocks noChangeAspect="1" noChangeArrowheads="1"/>
          </p:cNvPicPr>
          <p:nvPr/>
        </p:nvPicPr>
        <p:blipFill>
          <a:blip r:embed="rId2"/>
          <a:srcRect/>
          <a:stretch>
            <a:fillRect/>
          </a:stretch>
        </p:blipFill>
        <p:spPr bwMode="auto">
          <a:xfrm>
            <a:off x="4494820"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728591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0" name="Picture 22" descr="P56-57 World- countries cop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2313" y="1125539"/>
            <a:ext cx="820896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Oval 3"/>
          <p:cNvSpPr>
            <a:spLocks noChangeArrowheads="1"/>
          </p:cNvSpPr>
          <p:nvPr/>
        </p:nvSpPr>
        <p:spPr bwMode="auto">
          <a:xfrm>
            <a:off x="5321808" y="1268414"/>
            <a:ext cx="1353312" cy="9366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2053" name="Oval 5"/>
          <p:cNvSpPr>
            <a:spLocks noChangeArrowheads="1"/>
          </p:cNvSpPr>
          <p:nvPr/>
        </p:nvSpPr>
        <p:spPr bwMode="auto">
          <a:xfrm rot="20132362">
            <a:off x="5419126" y="2044980"/>
            <a:ext cx="1711242" cy="23050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2054" name="Oval 6"/>
          <p:cNvSpPr>
            <a:spLocks noChangeArrowheads="1"/>
          </p:cNvSpPr>
          <p:nvPr/>
        </p:nvSpPr>
        <p:spPr bwMode="auto">
          <a:xfrm>
            <a:off x="2855913" y="1196974"/>
            <a:ext cx="2087562" cy="17565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2056" name="Oval 8"/>
          <p:cNvSpPr>
            <a:spLocks noChangeArrowheads="1"/>
          </p:cNvSpPr>
          <p:nvPr/>
        </p:nvSpPr>
        <p:spPr bwMode="auto">
          <a:xfrm rot="1154319">
            <a:off x="6458532" y="1152596"/>
            <a:ext cx="3295047" cy="231432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2057" name="Oval 9"/>
          <p:cNvSpPr>
            <a:spLocks noChangeArrowheads="1"/>
          </p:cNvSpPr>
          <p:nvPr/>
        </p:nvSpPr>
        <p:spPr bwMode="auto">
          <a:xfrm>
            <a:off x="8321040" y="3357564"/>
            <a:ext cx="1662749" cy="13668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2058" name="Oval 10"/>
          <p:cNvSpPr>
            <a:spLocks noChangeArrowheads="1"/>
          </p:cNvSpPr>
          <p:nvPr/>
        </p:nvSpPr>
        <p:spPr bwMode="auto">
          <a:xfrm>
            <a:off x="3359151" y="4797425"/>
            <a:ext cx="5300663" cy="533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12" name="TextBox 11"/>
          <p:cNvSpPr txBox="1">
            <a:spLocks noChangeArrowheads="1"/>
          </p:cNvSpPr>
          <p:nvPr/>
        </p:nvSpPr>
        <p:spPr bwMode="auto">
          <a:xfrm>
            <a:off x="1774825" y="5348288"/>
            <a:ext cx="2207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Font typeface="Franklin Gothic Book" pitchFamily="34" charset="0"/>
              <a:buAutoNum type="arabicPeriod"/>
            </a:pPr>
            <a:r>
              <a:rPr lang="ga-IE" altLang="en-US" sz="2800" dirty="0">
                <a:latin typeface="Tw Cen MT" panose="020B0602020104020603" pitchFamily="34" charset="0"/>
              </a:rPr>
              <a:t>An Eoraip</a:t>
            </a:r>
            <a:endParaRPr lang="en-IE" altLang="en-US" sz="1800" dirty="0">
              <a:latin typeface="Tw Cen MT" panose="020B0602020104020603" pitchFamily="34" charset="0"/>
            </a:endParaRPr>
          </a:p>
        </p:txBody>
      </p:sp>
      <p:sp>
        <p:nvSpPr>
          <p:cNvPr id="2059" name="TextBox 13"/>
          <p:cNvSpPr txBox="1">
            <a:spLocks noChangeArrowheads="1"/>
          </p:cNvSpPr>
          <p:nvPr/>
        </p:nvSpPr>
        <p:spPr bwMode="auto">
          <a:xfrm>
            <a:off x="3863975" y="5348288"/>
            <a:ext cx="2239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ga-IE" altLang="en-US" sz="2800" dirty="0">
                <a:latin typeface="Tw Cen MT" panose="020B0602020104020603" pitchFamily="34" charset="0"/>
              </a:rPr>
              <a:t>2. An Afraic</a:t>
            </a:r>
            <a:endParaRPr lang="en-IE" altLang="en-US" sz="2800" dirty="0">
              <a:latin typeface="Tw Cen MT" panose="020B0602020104020603" pitchFamily="34" charset="0"/>
            </a:endParaRPr>
          </a:p>
        </p:txBody>
      </p:sp>
      <p:sp>
        <p:nvSpPr>
          <p:cNvPr id="2060" name="TextBox 14"/>
          <p:cNvSpPr txBox="1">
            <a:spLocks noChangeArrowheads="1"/>
          </p:cNvSpPr>
          <p:nvPr/>
        </p:nvSpPr>
        <p:spPr bwMode="auto">
          <a:xfrm>
            <a:off x="1774825" y="5924550"/>
            <a:ext cx="36279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ga-IE" altLang="en-US" sz="2800" dirty="0">
                <a:latin typeface="Tw Cen MT" panose="020B0602020104020603" pitchFamily="34" charset="0"/>
              </a:rPr>
              <a:t>5. Meiriceá Thuaidh</a:t>
            </a:r>
          </a:p>
        </p:txBody>
      </p:sp>
      <p:sp>
        <p:nvSpPr>
          <p:cNvPr id="2061" name="TextBox 15"/>
          <p:cNvSpPr txBox="1">
            <a:spLocks noChangeArrowheads="1"/>
          </p:cNvSpPr>
          <p:nvPr/>
        </p:nvSpPr>
        <p:spPr bwMode="auto">
          <a:xfrm>
            <a:off x="4943476" y="5924550"/>
            <a:ext cx="32351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ga-IE" altLang="en-US" sz="2800" dirty="0">
                <a:latin typeface="Tw Cen MT" panose="020B0602020104020603" pitchFamily="34" charset="0"/>
              </a:rPr>
              <a:t>6. Meiriceá Theas</a:t>
            </a:r>
          </a:p>
        </p:txBody>
      </p:sp>
      <p:sp>
        <p:nvSpPr>
          <p:cNvPr id="2062" name="TextBox 16"/>
          <p:cNvSpPr txBox="1">
            <a:spLocks noChangeArrowheads="1"/>
          </p:cNvSpPr>
          <p:nvPr/>
        </p:nvSpPr>
        <p:spPr bwMode="auto">
          <a:xfrm>
            <a:off x="6026151" y="5348288"/>
            <a:ext cx="1960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ga-IE" altLang="en-US" sz="2800" dirty="0">
                <a:latin typeface="Tw Cen MT" panose="020B0602020104020603" pitchFamily="34" charset="0"/>
              </a:rPr>
              <a:t>3. An Áise</a:t>
            </a:r>
          </a:p>
        </p:txBody>
      </p:sp>
      <p:sp>
        <p:nvSpPr>
          <p:cNvPr id="2063" name="TextBox 17"/>
          <p:cNvSpPr txBox="1">
            <a:spLocks noChangeArrowheads="1"/>
          </p:cNvSpPr>
          <p:nvPr/>
        </p:nvSpPr>
        <p:spPr bwMode="auto">
          <a:xfrm>
            <a:off x="7850188" y="5348288"/>
            <a:ext cx="2529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ga-IE" altLang="en-US" sz="2800" dirty="0">
                <a:latin typeface="Tw Cen MT" panose="020B0602020104020603" pitchFamily="34" charset="0"/>
              </a:rPr>
              <a:t>4. An Aigéine</a:t>
            </a:r>
          </a:p>
        </p:txBody>
      </p:sp>
      <p:sp>
        <p:nvSpPr>
          <p:cNvPr id="2064" name="TextBox 18"/>
          <p:cNvSpPr txBox="1">
            <a:spLocks noChangeArrowheads="1"/>
          </p:cNvSpPr>
          <p:nvPr/>
        </p:nvSpPr>
        <p:spPr bwMode="auto">
          <a:xfrm>
            <a:off x="7850188" y="5924550"/>
            <a:ext cx="2150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ga-IE" altLang="en-US" sz="2800" dirty="0">
                <a:latin typeface="Tw Cen MT" panose="020B0602020104020603" pitchFamily="34" charset="0"/>
              </a:rPr>
              <a:t>7. </a:t>
            </a:r>
            <a:r>
              <a:rPr lang="ga-IE" altLang="en-US" sz="2800" dirty="0" smtClean="0">
                <a:latin typeface="Tw Cen MT" panose="020B0602020104020603" pitchFamily="34" charset="0"/>
              </a:rPr>
              <a:t>Antartaice</a:t>
            </a:r>
            <a:r>
              <a:rPr lang="en-GB" altLang="en-US" sz="2800" dirty="0" smtClean="0">
                <a:latin typeface="Tw Cen MT" panose="020B0602020104020603" pitchFamily="34" charset="0"/>
              </a:rPr>
              <a:t> </a:t>
            </a:r>
            <a:endParaRPr lang="ga-IE" altLang="en-US" sz="2800" dirty="0">
              <a:latin typeface="Tw Cen MT" panose="020B0602020104020603" pitchFamily="34" charset="0"/>
            </a:endParaRPr>
          </a:p>
        </p:txBody>
      </p:sp>
      <p:sp>
        <p:nvSpPr>
          <p:cNvPr id="17" name="TextBox 16"/>
          <p:cNvSpPr txBox="1">
            <a:spLocks noChangeArrowheads="1"/>
          </p:cNvSpPr>
          <p:nvPr/>
        </p:nvSpPr>
        <p:spPr bwMode="auto">
          <a:xfrm>
            <a:off x="2801818" y="188915"/>
            <a:ext cx="6539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ga-IE" altLang="en-US" sz="3600" dirty="0">
                <a:latin typeface="Tw Cen MT" panose="020B0602020104020603" pitchFamily="34" charset="0"/>
              </a:rPr>
              <a:t>Tá seacht n-ilchríoch ar domhan.</a:t>
            </a:r>
          </a:p>
        </p:txBody>
      </p:sp>
      <p:sp>
        <p:nvSpPr>
          <p:cNvPr id="18" name="TextBox 17"/>
          <p:cNvSpPr txBox="1"/>
          <p:nvPr/>
        </p:nvSpPr>
        <p:spPr>
          <a:xfrm rot="21020885" flipH="1">
            <a:off x="318377" y="4540753"/>
            <a:ext cx="2318610" cy="646331"/>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dirty="0" smtClean="0">
                <a:latin typeface="Tw Cen MT" panose="020B0602020104020603" pitchFamily="34" charset="0"/>
              </a:rPr>
              <a:t>Cén ilchríoch atá taobh </a:t>
            </a:r>
            <a:r>
              <a:rPr lang="en-US" dirty="0" smtClean="0">
                <a:latin typeface="Tw Cen MT" panose="020B0602020104020603" pitchFamily="34" charset="0"/>
              </a:rPr>
              <a:t>ó </a:t>
            </a:r>
            <a:r>
              <a:rPr lang="ga-IE" dirty="0" smtClean="0">
                <a:latin typeface="Tw Cen MT" panose="020B0602020104020603" pitchFamily="34" charset="0"/>
              </a:rPr>
              <a:t>thuaidh den Afraic? </a:t>
            </a:r>
            <a:endParaRPr lang="ga-IE" dirty="0">
              <a:latin typeface="Tw Cen MT" panose="020B0602020104020603" pitchFamily="34" charset="0"/>
            </a:endParaRPr>
          </a:p>
        </p:txBody>
      </p:sp>
      <p:sp>
        <p:nvSpPr>
          <p:cNvPr id="19" name="TextBox 18"/>
          <p:cNvSpPr txBox="1"/>
          <p:nvPr/>
        </p:nvSpPr>
        <p:spPr>
          <a:xfrm rot="21020885" flipH="1">
            <a:off x="284990" y="4521079"/>
            <a:ext cx="2385384" cy="646331"/>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dirty="0" smtClean="0">
                <a:latin typeface="Tw Cen MT" panose="020B0602020104020603" pitchFamily="34" charset="0"/>
              </a:rPr>
              <a:t>Cén ilchríoch atá taobh thoir den Eoraip?</a:t>
            </a:r>
            <a:endParaRPr lang="ga-IE" dirty="0">
              <a:latin typeface="Tw Cen MT" panose="020B0602020104020603" pitchFamily="34" charset="0"/>
            </a:endParaRPr>
          </a:p>
        </p:txBody>
      </p:sp>
      <p:sp>
        <p:nvSpPr>
          <p:cNvPr id="21" name="TextBox 20"/>
          <p:cNvSpPr txBox="1"/>
          <p:nvPr/>
        </p:nvSpPr>
        <p:spPr>
          <a:xfrm rot="21020885" flipH="1">
            <a:off x="315744" y="4515703"/>
            <a:ext cx="2321262" cy="646331"/>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dirty="0" smtClean="0">
                <a:latin typeface="Tw Cen MT" panose="020B0602020104020603" pitchFamily="34" charset="0"/>
              </a:rPr>
              <a:t>Cén ilchríoch atá taobh </a:t>
            </a:r>
            <a:r>
              <a:rPr lang="en-US" dirty="0" smtClean="0">
                <a:latin typeface="Tw Cen MT" panose="020B0602020104020603" pitchFamily="34" charset="0"/>
              </a:rPr>
              <a:t>ó </a:t>
            </a:r>
            <a:r>
              <a:rPr lang="ga-IE" dirty="0" smtClean="0">
                <a:latin typeface="Tw Cen MT" panose="020B0602020104020603" pitchFamily="34" charset="0"/>
              </a:rPr>
              <a:t>dheas</a:t>
            </a:r>
            <a:r>
              <a:rPr lang="en-US" dirty="0" smtClean="0">
                <a:latin typeface="Tw Cen MT" panose="020B0602020104020603" pitchFamily="34" charset="0"/>
              </a:rPr>
              <a:t> </a:t>
            </a:r>
            <a:r>
              <a:rPr lang="ga-IE" dirty="0" smtClean="0">
                <a:latin typeface="Tw Cen MT" panose="020B0602020104020603" pitchFamily="34" charset="0"/>
              </a:rPr>
              <a:t>den Áise? </a:t>
            </a:r>
            <a:endParaRPr lang="ga-IE" dirty="0">
              <a:latin typeface="Tw Cen MT" panose="020B0602020104020603" pitchFamily="34" charset="0"/>
            </a:endParaRPr>
          </a:p>
        </p:txBody>
      </p:sp>
      <p:sp>
        <p:nvSpPr>
          <p:cNvPr id="23" name="Oval 5"/>
          <p:cNvSpPr>
            <a:spLocks noChangeArrowheads="1"/>
          </p:cNvSpPr>
          <p:nvPr/>
        </p:nvSpPr>
        <p:spPr bwMode="auto">
          <a:xfrm>
            <a:off x="3712464" y="2797175"/>
            <a:ext cx="1463040" cy="207041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IE" altLang="en-US"/>
          </a:p>
        </p:txBody>
      </p:sp>
      <p:sp>
        <p:nvSpPr>
          <p:cNvPr id="24" name="TextBox 23"/>
          <p:cNvSpPr txBox="1"/>
          <p:nvPr/>
        </p:nvSpPr>
        <p:spPr>
          <a:xfrm rot="21020885" flipH="1">
            <a:off x="344017" y="4540138"/>
            <a:ext cx="2325936" cy="646331"/>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dirty="0" smtClean="0">
                <a:latin typeface="Tw Cen MT" panose="020B0602020104020603" pitchFamily="34" charset="0"/>
              </a:rPr>
              <a:t>Cén ilchríoch atá taobh thiar theas den Afraic? </a:t>
            </a:r>
            <a:endParaRPr lang="ga-IE" dirty="0">
              <a:latin typeface="Tw Cen MT" panose="020B0602020104020603" pitchFamily="34" charset="0"/>
            </a:endParaRPr>
          </a:p>
        </p:txBody>
      </p:sp>
      <p:sp>
        <p:nvSpPr>
          <p:cNvPr id="22" name="TextBox 21"/>
          <p:cNvSpPr txBox="1"/>
          <p:nvPr/>
        </p:nvSpPr>
        <p:spPr>
          <a:xfrm rot="21020885" flipH="1">
            <a:off x="272931" y="4520963"/>
            <a:ext cx="2386785" cy="646331"/>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dirty="0" smtClean="0">
                <a:latin typeface="Tw Cen MT" panose="020B0602020104020603" pitchFamily="34" charset="0"/>
              </a:rPr>
              <a:t>Cén ilchríoch atá taobh thiar den Eoraip?</a:t>
            </a:r>
            <a:endParaRPr lang="ga-IE" dirty="0">
              <a:latin typeface="Tw Cen MT" panose="020B0602020104020603" pitchFamily="34" charset="0"/>
            </a:endParaRPr>
          </a:p>
        </p:txBody>
      </p:sp>
      <p:sp>
        <p:nvSpPr>
          <p:cNvPr id="20" name="TextBox 19"/>
          <p:cNvSpPr txBox="1"/>
          <p:nvPr/>
        </p:nvSpPr>
        <p:spPr>
          <a:xfrm rot="21020885" flipH="1">
            <a:off x="285154" y="4544419"/>
            <a:ext cx="2362339" cy="646331"/>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dirty="0" smtClean="0">
                <a:latin typeface="Tw Cen MT" panose="020B0602020104020603" pitchFamily="34" charset="0"/>
              </a:rPr>
              <a:t>Cén ilchríoch atá taobh thoir theas den Áise? </a:t>
            </a:r>
            <a:endParaRPr lang="ga-IE" dirty="0">
              <a:latin typeface="Tw Cen MT" panose="020B0602020104020603" pitchFamily="34" charset="0"/>
            </a:endParaRPr>
          </a:p>
        </p:txBody>
      </p:sp>
    </p:spTree>
    <p:extLst>
      <p:ext uri="{BB962C8B-B14F-4D97-AF65-F5344CB8AC3E}">
        <p14:creationId xmlns:p14="http://schemas.microsoft.com/office/powerpoint/2010/main" val="2073410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12310"/>
                                        </p:tgtEl>
                                        <p:attrNameLst>
                                          <p:attrName>style.visibility</p:attrName>
                                        </p:attrNameLst>
                                      </p:cBhvr>
                                      <p:to>
                                        <p:strVal val="visible"/>
                                      </p:to>
                                    </p:set>
                                    <p:animEffect transition="in" filter="dissolve">
                                      <p:cBhvr>
                                        <p:cTn id="12" dur="500"/>
                                        <p:tgtEl>
                                          <p:spTgt spid="12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2"/>
                                        </p:tgtEl>
                                        <p:attrNameLst>
                                          <p:attrName>style.visibility</p:attrName>
                                        </p:attrNameLst>
                                      </p:cBhvr>
                                      <p:to>
                                        <p:strVal val="visible"/>
                                      </p:to>
                                    </p:set>
                                    <p:anim calcmode="discrete" valueType="clr">
                                      <p:cBhvr override="childStyle">
                                        <p:cTn id="2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
                                        </p:tgtEl>
                                        <p:attrNameLst>
                                          <p:attrName>fillcolor</p:attrName>
                                        </p:attrNameLst>
                                      </p:cBhvr>
                                      <p:tavLst>
                                        <p:tav tm="0">
                                          <p:val>
                                            <p:clrVal>
                                              <a:schemeClr val="accent2"/>
                                            </p:clrVal>
                                          </p:val>
                                        </p:tav>
                                        <p:tav tm="50000">
                                          <p:val>
                                            <p:clrVal>
                                              <a:schemeClr val="hlink"/>
                                            </p:clrVal>
                                          </p:val>
                                        </p:tav>
                                      </p:tavLst>
                                    </p:anim>
                                    <p:set>
                                      <p:cBhvr>
                                        <p:cTn id="25" dur="80"/>
                                        <p:tgtEl>
                                          <p:spTgt spid="12"/>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051"/>
                                        </p:tgtEl>
                                        <p:attrNameLst>
                                          <p:attrName>style.visibility</p:attrName>
                                        </p:attrNameLst>
                                      </p:cBhvr>
                                      <p:to>
                                        <p:strVal val="hidden"/>
                                      </p:to>
                                    </p:set>
                                  </p:childTnLst>
                                </p:cTn>
                              </p:par>
                              <p:par>
                                <p:cTn id="30" presetID="23" presetClass="entr" presetSubtype="16" fill="hold" grpId="0" nodeType="withEffect">
                                  <p:stCondLst>
                                    <p:cond delay="0"/>
                                  </p:stCondLst>
                                  <p:childTnLst>
                                    <p:set>
                                      <p:cBhvr>
                                        <p:cTn id="31" dur="1" fill="hold">
                                          <p:stCondLst>
                                            <p:cond delay="0"/>
                                          </p:stCondLst>
                                        </p:cTn>
                                        <p:tgtEl>
                                          <p:spTgt spid="2053"/>
                                        </p:tgtEl>
                                        <p:attrNameLst>
                                          <p:attrName>style.visibility</p:attrName>
                                        </p:attrNameLst>
                                      </p:cBhvr>
                                      <p:to>
                                        <p:strVal val="visible"/>
                                      </p:to>
                                    </p:set>
                                    <p:anim calcmode="lin" valueType="num">
                                      <p:cBhvr>
                                        <p:cTn id="32" dur="500" fill="hold"/>
                                        <p:tgtEl>
                                          <p:spTgt spid="2053"/>
                                        </p:tgtEl>
                                        <p:attrNameLst>
                                          <p:attrName>ppt_w</p:attrName>
                                        </p:attrNameLst>
                                      </p:cBhvr>
                                      <p:tavLst>
                                        <p:tav tm="0">
                                          <p:val>
                                            <p:fltVal val="0"/>
                                          </p:val>
                                        </p:tav>
                                        <p:tav tm="100000">
                                          <p:val>
                                            <p:strVal val="#ppt_w"/>
                                          </p:val>
                                        </p:tav>
                                      </p:tavLst>
                                    </p:anim>
                                    <p:anim calcmode="lin" valueType="num">
                                      <p:cBhvr>
                                        <p:cTn id="33" dur="500" fill="hold"/>
                                        <p:tgtEl>
                                          <p:spTgt spid="2053"/>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2059"/>
                                        </p:tgtEl>
                                        <p:attrNameLst>
                                          <p:attrName>style.visibility</p:attrName>
                                        </p:attrNameLst>
                                      </p:cBhvr>
                                      <p:to>
                                        <p:strVal val="visible"/>
                                      </p:to>
                                    </p:set>
                                    <p:anim calcmode="discrete" valueType="clr">
                                      <p:cBhvr override="childStyle">
                                        <p:cTn id="38" dur="80"/>
                                        <p:tgtEl>
                                          <p:spTgt spid="205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059"/>
                                        </p:tgtEl>
                                        <p:attrNameLst>
                                          <p:attrName>fillcolor</p:attrName>
                                        </p:attrNameLst>
                                      </p:cBhvr>
                                      <p:tavLst>
                                        <p:tav tm="0">
                                          <p:val>
                                            <p:clrVal>
                                              <a:schemeClr val="accent2"/>
                                            </p:clrVal>
                                          </p:val>
                                        </p:tav>
                                        <p:tav tm="50000">
                                          <p:val>
                                            <p:clrVal>
                                              <a:schemeClr val="hlink"/>
                                            </p:clrVal>
                                          </p:val>
                                        </p:tav>
                                      </p:tavLst>
                                    </p:anim>
                                    <p:set>
                                      <p:cBhvr>
                                        <p:cTn id="40" dur="80"/>
                                        <p:tgtEl>
                                          <p:spTgt spid="2059"/>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053"/>
                                        </p:tgtEl>
                                        <p:attrNameLst>
                                          <p:attrName>style.visibility</p:attrName>
                                        </p:attrNameLst>
                                      </p:cBhvr>
                                      <p:to>
                                        <p:strVal val="hidden"/>
                                      </p:to>
                                    </p:set>
                                  </p:childTnLst>
                                </p:cTn>
                              </p:par>
                              <p:par>
                                <p:cTn id="45" presetID="23" presetClass="entr" presetSubtype="16" fill="hold" grpId="0" nodeType="withEffect">
                                  <p:stCondLst>
                                    <p:cond delay="0"/>
                                  </p:stCondLst>
                                  <p:childTnLst>
                                    <p:set>
                                      <p:cBhvr>
                                        <p:cTn id="46" dur="1" fill="hold">
                                          <p:stCondLst>
                                            <p:cond delay="0"/>
                                          </p:stCondLst>
                                        </p:cTn>
                                        <p:tgtEl>
                                          <p:spTgt spid="2056"/>
                                        </p:tgtEl>
                                        <p:attrNameLst>
                                          <p:attrName>style.visibility</p:attrName>
                                        </p:attrNameLst>
                                      </p:cBhvr>
                                      <p:to>
                                        <p:strVal val="visible"/>
                                      </p:to>
                                    </p:set>
                                    <p:anim calcmode="lin" valueType="num">
                                      <p:cBhvr>
                                        <p:cTn id="47" dur="500" fill="hold"/>
                                        <p:tgtEl>
                                          <p:spTgt spid="2056"/>
                                        </p:tgtEl>
                                        <p:attrNameLst>
                                          <p:attrName>ppt_w</p:attrName>
                                        </p:attrNameLst>
                                      </p:cBhvr>
                                      <p:tavLst>
                                        <p:tav tm="0">
                                          <p:val>
                                            <p:fltVal val="0"/>
                                          </p:val>
                                        </p:tav>
                                        <p:tav tm="100000">
                                          <p:val>
                                            <p:strVal val="#ppt_w"/>
                                          </p:val>
                                        </p:tav>
                                      </p:tavLst>
                                    </p:anim>
                                    <p:anim calcmode="lin" valueType="num">
                                      <p:cBhvr>
                                        <p:cTn id="48" dur="500" fill="hold"/>
                                        <p:tgtEl>
                                          <p:spTgt spid="2056"/>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062"/>
                                        </p:tgtEl>
                                        <p:attrNameLst>
                                          <p:attrName>style.visibility</p:attrName>
                                        </p:attrNameLst>
                                      </p:cBhvr>
                                      <p:to>
                                        <p:strVal val="visible"/>
                                      </p:to>
                                    </p:set>
                                    <p:anim calcmode="discrete" valueType="clr">
                                      <p:cBhvr override="childStyle">
                                        <p:cTn id="53" dur="80"/>
                                        <p:tgtEl>
                                          <p:spTgt spid="2062"/>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062"/>
                                        </p:tgtEl>
                                        <p:attrNameLst>
                                          <p:attrName>fillcolor</p:attrName>
                                        </p:attrNameLst>
                                      </p:cBhvr>
                                      <p:tavLst>
                                        <p:tav tm="0">
                                          <p:val>
                                            <p:clrVal>
                                              <a:schemeClr val="accent2"/>
                                            </p:clrVal>
                                          </p:val>
                                        </p:tav>
                                        <p:tav tm="50000">
                                          <p:val>
                                            <p:clrVal>
                                              <a:schemeClr val="hlink"/>
                                            </p:clrVal>
                                          </p:val>
                                        </p:tav>
                                      </p:tavLst>
                                    </p:anim>
                                    <p:set>
                                      <p:cBhvr>
                                        <p:cTn id="55" dur="80"/>
                                        <p:tgtEl>
                                          <p:spTgt spid="2062"/>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2056"/>
                                        </p:tgtEl>
                                        <p:attrNameLst>
                                          <p:attrName>style.visibility</p:attrName>
                                        </p:attrNameLst>
                                      </p:cBhvr>
                                      <p:to>
                                        <p:strVal val="hidden"/>
                                      </p:to>
                                    </p:set>
                                  </p:childTnLst>
                                </p:cTn>
                              </p:par>
                              <p:par>
                                <p:cTn id="60" presetID="23" presetClass="entr" presetSubtype="16" fill="hold" grpId="0" nodeType="withEffect">
                                  <p:stCondLst>
                                    <p:cond delay="0"/>
                                  </p:stCondLst>
                                  <p:childTnLst>
                                    <p:set>
                                      <p:cBhvr>
                                        <p:cTn id="61" dur="1" fill="hold">
                                          <p:stCondLst>
                                            <p:cond delay="0"/>
                                          </p:stCondLst>
                                        </p:cTn>
                                        <p:tgtEl>
                                          <p:spTgt spid="2057"/>
                                        </p:tgtEl>
                                        <p:attrNameLst>
                                          <p:attrName>style.visibility</p:attrName>
                                        </p:attrNameLst>
                                      </p:cBhvr>
                                      <p:to>
                                        <p:strVal val="visible"/>
                                      </p:to>
                                    </p:set>
                                    <p:anim calcmode="lin" valueType="num">
                                      <p:cBhvr>
                                        <p:cTn id="62" dur="500" fill="hold"/>
                                        <p:tgtEl>
                                          <p:spTgt spid="2057"/>
                                        </p:tgtEl>
                                        <p:attrNameLst>
                                          <p:attrName>ppt_w</p:attrName>
                                        </p:attrNameLst>
                                      </p:cBhvr>
                                      <p:tavLst>
                                        <p:tav tm="0">
                                          <p:val>
                                            <p:fltVal val="0"/>
                                          </p:val>
                                        </p:tav>
                                        <p:tav tm="100000">
                                          <p:val>
                                            <p:strVal val="#ppt_w"/>
                                          </p:val>
                                        </p:tav>
                                      </p:tavLst>
                                    </p:anim>
                                    <p:anim calcmode="lin" valueType="num">
                                      <p:cBhvr>
                                        <p:cTn id="63" dur="500" fill="hold"/>
                                        <p:tgtEl>
                                          <p:spTgt spid="2057"/>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2063"/>
                                        </p:tgtEl>
                                        <p:attrNameLst>
                                          <p:attrName>style.visibility</p:attrName>
                                        </p:attrNameLst>
                                      </p:cBhvr>
                                      <p:to>
                                        <p:strVal val="visible"/>
                                      </p:to>
                                    </p:set>
                                    <p:anim calcmode="discrete" valueType="clr">
                                      <p:cBhvr override="childStyle">
                                        <p:cTn id="68" dur="80"/>
                                        <p:tgtEl>
                                          <p:spTgt spid="2063"/>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2063"/>
                                        </p:tgtEl>
                                        <p:attrNameLst>
                                          <p:attrName>fillcolor</p:attrName>
                                        </p:attrNameLst>
                                      </p:cBhvr>
                                      <p:tavLst>
                                        <p:tav tm="0">
                                          <p:val>
                                            <p:clrVal>
                                              <a:schemeClr val="accent2"/>
                                            </p:clrVal>
                                          </p:val>
                                        </p:tav>
                                        <p:tav tm="50000">
                                          <p:val>
                                            <p:clrVal>
                                              <a:schemeClr val="hlink"/>
                                            </p:clrVal>
                                          </p:val>
                                        </p:tav>
                                      </p:tavLst>
                                    </p:anim>
                                    <p:set>
                                      <p:cBhvr>
                                        <p:cTn id="70" dur="80"/>
                                        <p:tgtEl>
                                          <p:spTgt spid="2063"/>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057"/>
                                        </p:tgtEl>
                                        <p:attrNameLst>
                                          <p:attrName>style.visibility</p:attrName>
                                        </p:attrNameLst>
                                      </p:cBhvr>
                                      <p:to>
                                        <p:strVal val="hidden"/>
                                      </p:to>
                                    </p:set>
                                  </p:childTnLst>
                                </p:cTn>
                              </p:par>
                              <p:par>
                                <p:cTn id="75" presetID="23" presetClass="entr" presetSubtype="16" fill="hold" grpId="0" nodeType="withEffect">
                                  <p:stCondLst>
                                    <p:cond delay="0"/>
                                  </p:stCondLst>
                                  <p:childTnLst>
                                    <p:set>
                                      <p:cBhvr>
                                        <p:cTn id="76" dur="1" fill="hold">
                                          <p:stCondLst>
                                            <p:cond delay="0"/>
                                          </p:stCondLst>
                                        </p:cTn>
                                        <p:tgtEl>
                                          <p:spTgt spid="2054"/>
                                        </p:tgtEl>
                                        <p:attrNameLst>
                                          <p:attrName>style.visibility</p:attrName>
                                        </p:attrNameLst>
                                      </p:cBhvr>
                                      <p:to>
                                        <p:strVal val="visible"/>
                                      </p:to>
                                    </p:set>
                                    <p:anim calcmode="lin" valueType="num">
                                      <p:cBhvr>
                                        <p:cTn id="77" dur="500" fill="hold"/>
                                        <p:tgtEl>
                                          <p:spTgt spid="2054"/>
                                        </p:tgtEl>
                                        <p:attrNameLst>
                                          <p:attrName>ppt_w</p:attrName>
                                        </p:attrNameLst>
                                      </p:cBhvr>
                                      <p:tavLst>
                                        <p:tav tm="0">
                                          <p:val>
                                            <p:fltVal val="0"/>
                                          </p:val>
                                        </p:tav>
                                        <p:tav tm="100000">
                                          <p:val>
                                            <p:strVal val="#ppt_w"/>
                                          </p:val>
                                        </p:tav>
                                      </p:tavLst>
                                    </p:anim>
                                    <p:anim calcmode="lin" valueType="num">
                                      <p:cBhvr>
                                        <p:cTn id="78" dur="500" fill="hold"/>
                                        <p:tgtEl>
                                          <p:spTgt spid="2054"/>
                                        </p:tgtEl>
                                        <p:attrNameLst>
                                          <p:attrName>ppt_h</p:attrName>
                                        </p:attrNameLst>
                                      </p:cBhvr>
                                      <p:tavLst>
                                        <p:tav tm="0">
                                          <p:val>
                                            <p:fltVal val="0"/>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7" presetClass="entr" presetSubtype="0" fill="hold" grpId="0" nodeType="clickEffect">
                                  <p:stCondLst>
                                    <p:cond delay="0"/>
                                  </p:stCondLst>
                                  <p:iterate type="lt">
                                    <p:tmPct val="50000"/>
                                  </p:iterate>
                                  <p:childTnLst>
                                    <p:set>
                                      <p:cBhvr>
                                        <p:cTn id="82" dur="1" fill="hold">
                                          <p:stCondLst>
                                            <p:cond delay="0"/>
                                          </p:stCondLst>
                                        </p:cTn>
                                        <p:tgtEl>
                                          <p:spTgt spid="2060"/>
                                        </p:tgtEl>
                                        <p:attrNameLst>
                                          <p:attrName>style.visibility</p:attrName>
                                        </p:attrNameLst>
                                      </p:cBhvr>
                                      <p:to>
                                        <p:strVal val="visible"/>
                                      </p:to>
                                    </p:set>
                                    <p:anim calcmode="discrete" valueType="clr">
                                      <p:cBhvr override="childStyle">
                                        <p:cTn id="83" dur="80"/>
                                        <p:tgtEl>
                                          <p:spTgt spid="2060"/>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2060"/>
                                        </p:tgtEl>
                                        <p:attrNameLst>
                                          <p:attrName>fillcolor</p:attrName>
                                        </p:attrNameLst>
                                      </p:cBhvr>
                                      <p:tavLst>
                                        <p:tav tm="0">
                                          <p:val>
                                            <p:clrVal>
                                              <a:schemeClr val="accent2"/>
                                            </p:clrVal>
                                          </p:val>
                                        </p:tav>
                                        <p:tav tm="50000">
                                          <p:val>
                                            <p:clrVal>
                                              <a:schemeClr val="hlink"/>
                                            </p:clrVal>
                                          </p:val>
                                        </p:tav>
                                      </p:tavLst>
                                    </p:anim>
                                    <p:set>
                                      <p:cBhvr>
                                        <p:cTn id="85" dur="80"/>
                                        <p:tgtEl>
                                          <p:spTgt spid="2060"/>
                                        </p:tgtEl>
                                        <p:attrNameLst>
                                          <p:attrName>fill.type</p:attrName>
                                        </p:attrNameLst>
                                      </p:cBhvr>
                                      <p:to>
                                        <p:strVal val="solid"/>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2054"/>
                                        </p:tgtEl>
                                        <p:attrNameLst>
                                          <p:attrName>style.visibility</p:attrName>
                                        </p:attrNameLst>
                                      </p:cBhvr>
                                      <p:to>
                                        <p:strVal val="hidden"/>
                                      </p:to>
                                    </p:set>
                                  </p:childTnLst>
                                </p:cTn>
                              </p:par>
                              <p:par>
                                <p:cTn id="90" presetID="23" presetClass="entr" presetSubtype="16"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2061"/>
                                        </p:tgtEl>
                                        <p:attrNameLst>
                                          <p:attrName>style.visibility</p:attrName>
                                        </p:attrNameLst>
                                      </p:cBhvr>
                                      <p:to>
                                        <p:strVal val="visible"/>
                                      </p:to>
                                    </p:set>
                                    <p:anim calcmode="discrete" valueType="clr">
                                      <p:cBhvr override="childStyle">
                                        <p:cTn id="98" dur="80"/>
                                        <p:tgtEl>
                                          <p:spTgt spid="2061"/>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2061"/>
                                        </p:tgtEl>
                                        <p:attrNameLst>
                                          <p:attrName>fillcolor</p:attrName>
                                        </p:attrNameLst>
                                      </p:cBhvr>
                                      <p:tavLst>
                                        <p:tav tm="0">
                                          <p:val>
                                            <p:clrVal>
                                              <a:schemeClr val="accent2"/>
                                            </p:clrVal>
                                          </p:val>
                                        </p:tav>
                                        <p:tav tm="50000">
                                          <p:val>
                                            <p:clrVal>
                                              <a:schemeClr val="hlink"/>
                                            </p:clrVal>
                                          </p:val>
                                        </p:tav>
                                      </p:tavLst>
                                    </p:anim>
                                    <p:set>
                                      <p:cBhvr>
                                        <p:cTn id="100" dur="80"/>
                                        <p:tgtEl>
                                          <p:spTgt spid="2061"/>
                                        </p:tgtEl>
                                        <p:attrNameLst>
                                          <p:attrName>fill.type</p:attrName>
                                        </p:attrNameLst>
                                      </p:cBhvr>
                                      <p:to>
                                        <p:strVal val="solid"/>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23"/>
                                        </p:tgtEl>
                                        <p:attrNameLst>
                                          <p:attrName>style.visibility</p:attrName>
                                        </p:attrNameLst>
                                      </p:cBhvr>
                                      <p:to>
                                        <p:strVal val="hidden"/>
                                      </p:to>
                                    </p:set>
                                  </p:childTnLst>
                                </p:cTn>
                              </p:par>
                              <p:par>
                                <p:cTn id="105" presetID="23" presetClass="entr" presetSubtype="16" fill="hold" grpId="0" nodeType="withEffect">
                                  <p:stCondLst>
                                    <p:cond delay="0"/>
                                  </p:stCondLst>
                                  <p:childTnLst>
                                    <p:set>
                                      <p:cBhvr>
                                        <p:cTn id="106" dur="1" fill="hold">
                                          <p:stCondLst>
                                            <p:cond delay="0"/>
                                          </p:stCondLst>
                                        </p:cTn>
                                        <p:tgtEl>
                                          <p:spTgt spid="2058"/>
                                        </p:tgtEl>
                                        <p:attrNameLst>
                                          <p:attrName>style.visibility</p:attrName>
                                        </p:attrNameLst>
                                      </p:cBhvr>
                                      <p:to>
                                        <p:strVal val="visible"/>
                                      </p:to>
                                    </p:set>
                                    <p:anim calcmode="lin" valueType="num">
                                      <p:cBhvr>
                                        <p:cTn id="107" dur="500" fill="hold"/>
                                        <p:tgtEl>
                                          <p:spTgt spid="2058"/>
                                        </p:tgtEl>
                                        <p:attrNameLst>
                                          <p:attrName>ppt_w</p:attrName>
                                        </p:attrNameLst>
                                      </p:cBhvr>
                                      <p:tavLst>
                                        <p:tav tm="0">
                                          <p:val>
                                            <p:fltVal val="0"/>
                                          </p:val>
                                        </p:tav>
                                        <p:tav tm="100000">
                                          <p:val>
                                            <p:strVal val="#ppt_w"/>
                                          </p:val>
                                        </p:tav>
                                      </p:tavLst>
                                    </p:anim>
                                    <p:anim calcmode="lin" valueType="num">
                                      <p:cBhvr>
                                        <p:cTn id="108" dur="500" fill="hold"/>
                                        <p:tgtEl>
                                          <p:spTgt spid="2058"/>
                                        </p:tgtEl>
                                        <p:attrNameLst>
                                          <p:attrName>ppt_h</p:attrName>
                                        </p:attrNameLst>
                                      </p:cBhvr>
                                      <p:tavLst>
                                        <p:tav tm="0">
                                          <p:val>
                                            <p:fltVal val="0"/>
                                          </p:val>
                                        </p:tav>
                                        <p:tav tm="100000">
                                          <p:val>
                                            <p:strVal val="#ppt_h"/>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7" presetClass="entr" presetSubtype="0" fill="hold" grpId="0" nodeType="clickEffect">
                                  <p:stCondLst>
                                    <p:cond delay="0"/>
                                  </p:stCondLst>
                                  <p:iterate type="lt">
                                    <p:tmPct val="50000"/>
                                  </p:iterate>
                                  <p:childTnLst>
                                    <p:set>
                                      <p:cBhvr>
                                        <p:cTn id="112" dur="1" fill="hold">
                                          <p:stCondLst>
                                            <p:cond delay="0"/>
                                          </p:stCondLst>
                                        </p:cTn>
                                        <p:tgtEl>
                                          <p:spTgt spid="2064"/>
                                        </p:tgtEl>
                                        <p:attrNameLst>
                                          <p:attrName>style.visibility</p:attrName>
                                        </p:attrNameLst>
                                      </p:cBhvr>
                                      <p:to>
                                        <p:strVal val="visible"/>
                                      </p:to>
                                    </p:set>
                                    <p:anim calcmode="discrete" valueType="clr">
                                      <p:cBhvr override="childStyle">
                                        <p:cTn id="113" dur="80"/>
                                        <p:tgtEl>
                                          <p:spTgt spid="2064"/>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2064"/>
                                        </p:tgtEl>
                                        <p:attrNameLst>
                                          <p:attrName>fillcolor</p:attrName>
                                        </p:attrNameLst>
                                      </p:cBhvr>
                                      <p:tavLst>
                                        <p:tav tm="0">
                                          <p:val>
                                            <p:clrVal>
                                              <a:schemeClr val="accent2"/>
                                            </p:clrVal>
                                          </p:val>
                                        </p:tav>
                                        <p:tav tm="50000">
                                          <p:val>
                                            <p:clrVal>
                                              <a:schemeClr val="hlink"/>
                                            </p:clrVal>
                                          </p:val>
                                        </p:tav>
                                      </p:tavLst>
                                    </p:anim>
                                    <p:set>
                                      <p:cBhvr>
                                        <p:cTn id="115" dur="80"/>
                                        <p:tgtEl>
                                          <p:spTgt spid="2064"/>
                                        </p:tgtEl>
                                        <p:attrNameLst>
                                          <p:attrName>fill.type</p:attrName>
                                        </p:attrNameLst>
                                      </p:cBhvr>
                                      <p:to>
                                        <p:strVal val="solid"/>
                                      </p:to>
                                    </p:set>
                                  </p:childTnLst>
                                </p:cTn>
                              </p:par>
                            </p:childTnLst>
                          </p:cTn>
                        </p:par>
                      </p:childTnLst>
                    </p:cTn>
                  </p:par>
                  <p:par>
                    <p:cTn id="116" fill="hold">
                      <p:stCondLst>
                        <p:cond delay="indefinite"/>
                      </p:stCondLst>
                      <p:childTnLst>
                        <p:par>
                          <p:cTn id="117" fill="hold">
                            <p:stCondLst>
                              <p:cond delay="0"/>
                            </p:stCondLst>
                            <p:childTnLst>
                              <p:par>
                                <p:cTn id="118" presetID="1" presetClass="exit" presetSubtype="0" fill="hold" grpId="1" nodeType="clickEffect">
                                  <p:stCondLst>
                                    <p:cond delay="0"/>
                                  </p:stCondLst>
                                  <p:childTnLst>
                                    <p:set>
                                      <p:cBhvr>
                                        <p:cTn id="119" dur="1" fill="hold">
                                          <p:stCondLst>
                                            <p:cond delay="0"/>
                                          </p:stCondLst>
                                        </p:cTn>
                                        <p:tgtEl>
                                          <p:spTgt spid="2058"/>
                                        </p:tgtEl>
                                        <p:attrNameLst>
                                          <p:attrName>style.visibility</p:attrName>
                                        </p:attrNameLst>
                                      </p:cBhvr>
                                      <p:to>
                                        <p:strVal val="hidden"/>
                                      </p:to>
                                    </p:set>
                                  </p:childTnLst>
                                </p:cTn>
                              </p:par>
                              <p:par>
                                <p:cTn id="120" presetID="16" presetClass="entr" presetSubtype="21" fill="hold"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barn(inVertical)">
                                      <p:cBhvr>
                                        <p:cTn id="122" dur="500"/>
                                        <p:tgtEl>
                                          <p:spTgt spid="18"/>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18"/>
                                        </p:tgtEl>
                                        <p:attrNameLst>
                                          <p:attrName>style.visibility</p:attrName>
                                        </p:attrNameLst>
                                      </p:cBhvr>
                                      <p:to>
                                        <p:strVal val="hidden"/>
                                      </p:to>
                                    </p:set>
                                  </p:childTnLst>
                                </p:cTn>
                              </p:par>
                              <p:par>
                                <p:cTn id="127" presetID="14" presetClass="entr" presetSubtype="10" fill="hold" grpId="2" nodeType="withEffect">
                                  <p:stCondLst>
                                    <p:cond delay="0"/>
                                  </p:stCondLst>
                                  <p:childTnLst>
                                    <p:set>
                                      <p:cBhvr>
                                        <p:cTn id="128" dur="1" fill="hold">
                                          <p:stCondLst>
                                            <p:cond delay="0"/>
                                          </p:stCondLst>
                                        </p:cTn>
                                        <p:tgtEl>
                                          <p:spTgt spid="2051"/>
                                        </p:tgtEl>
                                        <p:attrNameLst>
                                          <p:attrName>style.visibility</p:attrName>
                                        </p:attrNameLst>
                                      </p:cBhvr>
                                      <p:to>
                                        <p:strVal val="visible"/>
                                      </p:to>
                                    </p:set>
                                    <p:animEffect transition="in" filter="randombar(horizontal)">
                                      <p:cBhvr>
                                        <p:cTn id="129" dur="500"/>
                                        <p:tgtEl>
                                          <p:spTgt spid="2051"/>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3" nodeType="clickEffect">
                                  <p:stCondLst>
                                    <p:cond delay="0"/>
                                  </p:stCondLst>
                                  <p:childTnLst>
                                    <p:set>
                                      <p:cBhvr>
                                        <p:cTn id="133" dur="1" fill="hold">
                                          <p:stCondLst>
                                            <p:cond delay="0"/>
                                          </p:stCondLst>
                                        </p:cTn>
                                        <p:tgtEl>
                                          <p:spTgt spid="2051"/>
                                        </p:tgtEl>
                                        <p:attrNameLst>
                                          <p:attrName>style.visibility</p:attrName>
                                        </p:attrNameLst>
                                      </p:cBhvr>
                                      <p:to>
                                        <p:strVal val="hidden"/>
                                      </p:to>
                                    </p:set>
                                  </p:childTnLst>
                                </p:cTn>
                              </p:par>
                              <p:par>
                                <p:cTn id="134" presetID="16" presetClass="entr" presetSubtype="21" fill="hold" nodeType="withEffect">
                                  <p:stCondLst>
                                    <p:cond delay="0"/>
                                  </p:stCondLst>
                                  <p:childTnLst>
                                    <p:set>
                                      <p:cBhvr>
                                        <p:cTn id="135" dur="1" fill="hold">
                                          <p:stCondLst>
                                            <p:cond delay="0"/>
                                          </p:stCondLst>
                                        </p:cTn>
                                        <p:tgtEl>
                                          <p:spTgt spid="19"/>
                                        </p:tgtEl>
                                        <p:attrNameLst>
                                          <p:attrName>style.visibility</p:attrName>
                                        </p:attrNameLst>
                                      </p:cBhvr>
                                      <p:to>
                                        <p:strVal val="visible"/>
                                      </p:to>
                                    </p:set>
                                    <p:animEffect transition="in" filter="barn(inVertical)">
                                      <p:cBhvr>
                                        <p:cTn id="136" dur="500"/>
                                        <p:tgtEl>
                                          <p:spTgt spid="19"/>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19"/>
                                        </p:tgtEl>
                                        <p:attrNameLst>
                                          <p:attrName>style.visibility</p:attrName>
                                        </p:attrNameLst>
                                      </p:cBhvr>
                                      <p:to>
                                        <p:strVal val="hidden"/>
                                      </p:to>
                                    </p:set>
                                  </p:childTnLst>
                                </p:cTn>
                              </p:par>
                              <p:par>
                                <p:cTn id="141" presetID="14" presetClass="entr" presetSubtype="10" fill="hold" grpId="2" nodeType="withEffect">
                                  <p:stCondLst>
                                    <p:cond delay="0"/>
                                  </p:stCondLst>
                                  <p:childTnLst>
                                    <p:set>
                                      <p:cBhvr>
                                        <p:cTn id="142" dur="1" fill="hold">
                                          <p:stCondLst>
                                            <p:cond delay="0"/>
                                          </p:stCondLst>
                                        </p:cTn>
                                        <p:tgtEl>
                                          <p:spTgt spid="2056"/>
                                        </p:tgtEl>
                                        <p:attrNameLst>
                                          <p:attrName>style.visibility</p:attrName>
                                        </p:attrNameLst>
                                      </p:cBhvr>
                                      <p:to>
                                        <p:strVal val="visible"/>
                                      </p:to>
                                    </p:set>
                                    <p:animEffect transition="in" filter="randombar(horizontal)">
                                      <p:cBhvr>
                                        <p:cTn id="143" dur="500"/>
                                        <p:tgtEl>
                                          <p:spTgt spid="2056"/>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grpId="3" nodeType="clickEffect">
                                  <p:stCondLst>
                                    <p:cond delay="0"/>
                                  </p:stCondLst>
                                  <p:childTnLst>
                                    <p:set>
                                      <p:cBhvr>
                                        <p:cTn id="147" dur="1" fill="hold">
                                          <p:stCondLst>
                                            <p:cond delay="0"/>
                                          </p:stCondLst>
                                        </p:cTn>
                                        <p:tgtEl>
                                          <p:spTgt spid="2056"/>
                                        </p:tgtEl>
                                        <p:attrNameLst>
                                          <p:attrName>style.visibility</p:attrName>
                                        </p:attrNameLst>
                                      </p:cBhvr>
                                      <p:to>
                                        <p:strVal val="hidden"/>
                                      </p:to>
                                    </p:set>
                                  </p:childTnLst>
                                </p:cTn>
                              </p:par>
                              <p:par>
                                <p:cTn id="148" presetID="16" presetClass="entr" presetSubtype="21" fill="hold" nodeType="withEffect">
                                  <p:stCondLst>
                                    <p:cond delay="0"/>
                                  </p:stCondLst>
                                  <p:childTnLst>
                                    <p:set>
                                      <p:cBhvr>
                                        <p:cTn id="149" dur="1" fill="hold">
                                          <p:stCondLst>
                                            <p:cond delay="0"/>
                                          </p:stCondLst>
                                        </p:cTn>
                                        <p:tgtEl>
                                          <p:spTgt spid="20"/>
                                        </p:tgtEl>
                                        <p:attrNameLst>
                                          <p:attrName>style.visibility</p:attrName>
                                        </p:attrNameLst>
                                      </p:cBhvr>
                                      <p:to>
                                        <p:strVal val="visible"/>
                                      </p:to>
                                    </p:set>
                                    <p:animEffect transition="in" filter="barn(inVertical)">
                                      <p:cBhvr>
                                        <p:cTn id="150" dur="500"/>
                                        <p:tgtEl>
                                          <p:spTgt spid="20"/>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grpId="2" nodeType="clickEffect">
                                  <p:stCondLst>
                                    <p:cond delay="0"/>
                                  </p:stCondLst>
                                  <p:childTnLst>
                                    <p:set>
                                      <p:cBhvr>
                                        <p:cTn id="154" dur="1" fill="hold">
                                          <p:stCondLst>
                                            <p:cond delay="0"/>
                                          </p:stCondLst>
                                        </p:cTn>
                                        <p:tgtEl>
                                          <p:spTgt spid="2057"/>
                                        </p:tgtEl>
                                        <p:attrNameLst>
                                          <p:attrName>style.visibility</p:attrName>
                                        </p:attrNameLst>
                                      </p:cBhvr>
                                      <p:to>
                                        <p:strVal val="visible"/>
                                      </p:to>
                                    </p:set>
                                    <p:animEffect transition="in" filter="wipe(down)">
                                      <p:cBhvr>
                                        <p:cTn id="155" dur="500"/>
                                        <p:tgtEl>
                                          <p:spTgt spid="2057"/>
                                        </p:tgtEl>
                                      </p:cBhvr>
                                    </p:animEffect>
                                  </p:childTnLst>
                                </p:cTn>
                              </p:par>
                              <p:par>
                                <p:cTn id="156" presetID="1" presetClass="exit" presetSubtype="0" fill="hold" nodeType="withEffect">
                                  <p:stCondLst>
                                    <p:cond delay="0"/>
                                  </p:stCondLst>
                                  <p:childTnLst>
                                    <p:set>
                                      <p:cBhvr>
                                        <p:cTn id="157" dur="1" fill="hold">
                                          <p:stCondLst>
                                            <p:cond delay="0"/>
                                          </p:stCondLst>
                                        </p:cTn>
                                        <p:tgtEl>
                                          <p:spTgt spid="20"/>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 presetClass="exit" presetSubtype="0" fill="hold" grpId="3" nodeType="clickEffect">
                                  <p:stCondLst>
                                    <p:cond delay="0"/>
                                  </p:stCondLst>
                                  <p:childTnLst>
                                    <p:set>
                                      <p:cBhvr>
                                        <p:cTn id="161" dur="1" fill="hold">
                                          <p:stCondLst>
                                            <p:cond delay="0"/>
                                          </p:stCondLst>
                                        </p:cTn>
                                        <p:tgtEl>
                                          <p:spTgt spid="2057"/>
                                        </p:tgtEl>
                                        <p:attrNameLst>
                                          <p:attrName>style.visibility</p:attrName>
                                        </p:attrNameLst>
                                      </p:cBhvr>
                                      <p:to>
                                        <p:strVal val="hidden"/>
                                      </p:to>
                                    </p:set>
                                  </p:childTnLst>
                                </p:cTn>
                              </p:par>
                              <p:par>
                                <p:cTn id="162" presetID="16" presetClass="entr" presetSubtype="21" fill="hold" nodeType="withEffect">
                                  <p:stCondLst>
                                    <p:cond delay="0"/>
                                  </p:stCondLst>
                                  <p:childTnLst>
                                    <p:set>
                                      <p:cBhvr>
                                        <p:cTn id="163" dur="1" fill="hold">
                                          <p:stCondLst>
                                            <p:cond delay="0"/>
                                          </p:stCondLst>
                                        </p:cTn>
                                        <p:tgtEl>
                                          <p:spTgt spid="22"/>
                                        </p:tgtEl>
                                        <p:attrNameLst>
                                          <p:attrName>style.visibility</p:attrName>
                                        </p:attrNameLst>
                                      </p:cBhvr>
                                      <p:to>
                                        <p:strVal val="visible"/>
                                      </p:to>
                                    </p:set>
                                    <p:animEffect transition="in" filter="barn(inVertical)">
                                      <p:cBhvr>
                                        <p:cTn id="164" dur="500"/>
                                        <p:tgtEl>
                                          <p:spTgt spid="22"/>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2" nodeType="clickEffect">
                                  <p:stCondLst>
                                    <p:cond delay="0"/>
                                  </p:stCondLst>
                                  <p:childTnLst>
                                    <p:set>
                                      <p:cBhvr>
                                        <p:cTn id="168" dur="1" fill="hold">
                                          <p:stCondLst>
                                            <p:cond delay="0"/>
                                          </p:stCondLst>
                                        </p:cTn>
                                        <p:tgtEl>
                                          <p:spTgt spid="2054"/>
                                        </p:tgtEl>
                                        <p:attrNameLst>
                                          <p:attrName>style.visibility</p:attrName>
                                        </p:attrNameLst>
                                      </p:cBhvr>
                                      <p:to>
                                        <p:strVal val="visible"/>
                                      </p:to>
                                    </p:set>
                                    <p:animEffect transition="in" filter="wipe(down)">
                                      <p:cBhvr>
                                        <p:cTn id="169" dur="500"/>
                                        <p:tgtEl>
                                          <p:spTgt spid="2054"/>
                                        </p:tgtEl>
                                      </p:cBhvr>
                                    </p:animEffect>
                                  </p:childTnLst>
                                </p:cTn>
                              </p:par>
                              <p:par>
                                <p:cTn id="170" presetID="1" presetClass="exit" presetSubtype="0" fill="hold" grpId="1" nodeType="withEffect">
                                  <p:stCondLst>
                                    <p:cond delay="0"/>
                                  </p:stCondLst>
                                  <p:childTnLst>
                                    <p:set>
                                      <p:cBhvr>
                                        <p:cTn id="171" dur="1" fill="hold">
                                          <p:stCondLst>
                                            <p:cond delay="0"/>
                                          </p:stCondLst>
                                        </p:cTn>
                                        <p:tgtEl>
                                          <p:spTgt spid="22"/>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 presetClass="exit" presetSubtype="0" fill="hold" grpId="3" nodeType="clickEffect">
                                  <p:stCondLst>
                                    <p:cond delay="0"/>
                                  </p:stCondLst>
                                  <p:childTnLst>
                                    <p:set>
                                      <p:cBhvr>
                                        <p:cTn id="175" dur="1" fill="hold">
                                          <p:stCondLst>
                                            <p:cond delay="0"/>
                                          </p:stCondLst>
                                        </p:cTn>
                                        <p:tgtEl>
                                          <p:spTgt spid="2054"/>
                                        </p:tgtEl>
                                        <p:attrNameLst>
                                          <p:attrName>style.visibility</p:attrName>
                                        </p:attrNameLst>
                                      </p:cBhvr>
                                      <p:to>
                                        <p:strVal val="hidden"/>
                                      </p:to>
                                    </p:set>
                                  </p:childTnLst>
                                </p:cTn>
                              </p:par>
                              <p:par>
                                <p:cTn id="176" presetID="16" presetClass="entr" presetSubtype="21" fill="hold" nodeType="withEffect">
                                  <p:stCondLst>
                                    <p:cond delay="0"/>
                                  </p:stCondLst>
                                  <p:childTnLst>
                                    <p:set>
                                      <p:cBhvr>
                                        <p:cTn id="177" dur="1" fill="hold">
                                          <p:stCondLst>
                                            <p:cond delay="0"/>
                                          </p:stCondLst>
                                        </p:cTn>
                                        <p:tgtEl>
                                          <p:spTgt spid="21"/>
                                        </p:tgtEl>
                                        <p:attrNameLst>
                                          <p:attrName>style.visibility</p:attrName>
                                        </p:attrNameLst>
                                      </p:cBhvr>
                                      <p:to>
                                        <p:strVal val="visible"/>
                                      </p:to>
                                    </p:set>
                                    <p:animEffect transition="in" filter="barn(inVertical)">
                                      <p:cBhvr>
                                        <p:cTn id="178" dur="500"/>
                                        <p:tgtEl>
                                          <p:spTgt spid="21"/>
                                        </p:tgtEl>
                                      </p:cBhvr>
                                    </p:animEffect>
                                  </p:childTnLst>
                                </p:cTn>
                              </p:par>
                              <p:par>
                                <p:cTn id="179" presetID="1" presetClass="exit" presetSubtype="0" fill="hold" nodeType="withEffect">
                                  <p:stCondLst>
                                    <p:cond delay="0"/>
                                  </p:stCondLst>
                                  <p:childTnLst>
                                    <p:set>
                                      <p:cBhvr>
                                        <p:cTn id="180" dur="1" fill="hold">
                                          <p:stCondLst>
                                            <p:cond delay="0"/>
                                          </p:stCondLst>
                                        </p:cTn>
                                        <p:tgtEl>
                                          <p:spTgt spid="21"/>
                                        </p:tgtEl>
                                        <p:attrNameLst>
                                          <p:attrName>style.visibility</p:attrName>
                                        </p:attrNameLst>
                                      </p:cBhvr>
                                      <p:to>
                                        <p:strVal val="hidden"/>
                                      </p:to>
                                    </p:set>
                                  </p:childTnLst>
                                </p:cTn>
                              </p:par>
                              <p:par>
                                <p:cTn id="181" presetID="1" presetClass="exit" presetSubtype="0" fill="hold" grpId="0" nodeType="withEffect">
                                  <p:stCondLst>
                                    <p:cond delay="0"/>
                                  </p:stCondLst>
                                  <p:childTnLst>
                                    <p:set>
                                      <p:cBhvr>
                                        <p:cTn id="182" dur="1" fill="hold">
                                          <p:stCondLst>
                                            <p:cond delay="0"/>
                                          </p:stCondLst>
                                        </p:cTn>
                                        <p:tgtEl>
                                          <p:spTgt spid="22"/>
                                        </p:tgtEl>
                                        <p:attrNameLst>
                                          <p:attrName>style.visibility</p:attrName>
                                        </p:attrNameLst>
                                      </p:cBhvr>
                                      <p:to>
                                        <p:strVal val="hidden"/>
                                      </p:to>
                                    </p:set>
                                  </p:childTnLst>
                                </p:cTn>
                              </p:par>
                              <p:par>
                                <p:cTn id="183" presetID="16" presetClass="entr" presetSubtype="21" fill="hold" nodeType="withEffect">
                                  <p:stCondLst>
                                    <p:cond delay="0"/>
                                  </p:stCondLst>
                                  <p:childTnLst>
                                    <p:set>
                                      <p:cBhvr>
                                        <p:cTn id="184" dur="1" fill="hold">
                                          <p:stCondLst>
                                            <p:cond delay="0"/>
                                          </p:stCondLst>
                                        </p:cTn>
                                        <p:tgtEl>
                                          <p:spTgt spid="24"/>
                                        </p:tgtEl>
                                        <p:attrNameLst>
                                          <p:attrName>style.visibility</p:attrName>
                                        </p:attrNameLst>
                                      </p:cBhvr>
                                      <p:to>
                                        <p:strVal val="visible"/>
                                      </p:to>
                                    </p:set>
                                    <p:animEffect transition="in" filter="barn(inVertical)">
                                      <p:cBhvr>
                                        <p:cTn id="185" dur="500"/>
                                        <p:tgtEl>
                                          <p:spTgt spid="24"/>
                                        </p:tgtEl>
                                      </p:cBhvr>
                                    </p:animEffect>
                                  </p:childTnLst>
                                </p:cTn>
                              </p:par>
                            </p:childTnLst>
                          </p:cTn>
                        </p:par>
                      </p:childTnLst>
                    </p:cTn>
                  </p:par>
                  <p:par>
                    <p:cTn id="186" fill="hold">
                      <p:stCondLst>
                        <p:cond delay="indefinite"/>
                      </p:stCondLst>
                      <p:childTnLst>
                        <p:par>
                          <p:cTn id="187" fill="hold">
                            <p:stCondLst>
                              <p:cond delay="0"/>
                            </p:stCondLst>
                            <p:childTnLst>
                              <p:par>
                                <p:cTn id="188" presetID="1" presetClass="exit" presetSubtype="0" fill="hold" nodeType="clickEffect">
                                  <p:stCondLst>
                                    <p:cond delay="0"/>
                                  </p:stCondLst>
                                  <p:childTnLst>
                                    <p:set>
                                      <p:cBhvr>
                                        <p:cTn id="189" dur="1" fill="hold">
                                          <p:stCondLst>
                                            <p:cond delay="0"/>
                                          </p:stCondLst>
                                        </p:cTn>
                                        <p:tgtEl>
                                          <p:spTgt spid="24"/>
                                        </p:tgtEl>
                                        <p:attrNameLst>
                                          <p:attrName>style.visibility</p:attrName>
                                        </p:attrNameLst>
                                      </p:cBhvr>
                                      <p:to>
                                        <p:strVal val="hidden"/>
                                      </p:to>
                                    </p:set>
                                  </p:childTnLst>
                                </p:cTn>
                              </p:par>
                              <p:par>
                                <p:cTn id="190" presetID="53" presetClass="entr" presetSubtype="16" fill="hold" grpId="2" nodeType="withEffect">
                                  <p:stCondLst>
                                    <p:cond delay="0"/>
                                  </p:stCondLst>
                                  <p:childTnLst>
                                    <p:set>
                                      <p:cBhvr>
                                        <p:cTn id="191" dur="1" fill="hold">
                                          <p:stCondLst>
                                            <p:cond delay="0"/>
                                          </p:stCondLst>
                                        </p:cTn>
                                        <p:tgtEl>
                                          <p:spTgt spid="23"/>
                                        </p:tgtEl>
                                        <p:attrNameLst>
                                          <p:attrName>style.visibility</p:attrName>
                                        </p:attrNameLst>
                                      </p:cBhvr>
                                      <p:to>
                                        <p:strVal val="visible"/>
                                      </p:to>
                                    </p:set>
                                    <p:anim calcmode="lin" valueType="num">
                                      <p:cBhvr>
                                        <p:cTn id="192" dur="500" fill="hold"/>
                                        <p:tgtEl>
                                          <p:spTgt spid="23"/>
                                        </p:tgtEl>
                                        <p:attrNameLst>
                                          <p:attrName>ppt_w</p:attrName>
                                        </p:attrNameLst>
                                      </p:cBhvr>
                                      <p:tavLst>
                                        <p:tav tm="0">
                                          <p:val>
                                            <p:fltVal val="0"/>
                                          </p:val>
                                        </p:tav>
                                        <p:tav tm="100000">
                                          <p:val>
                                            <p:strVal val="#ppt_w"/>
                                          </p:val>
                                        </p:tav>
                                      </p:tavLst>
                                    </p:anim>
                                    <p:anim calcmode="lin" valueType="num">
                                      <p:cBhvr>
                                        <p:cTn id="193" dur="500" fill="hold"/>
                                        <p:tgtEl>
                                          <p:spTgt spid="23"/>
                                        </p:tgtEl>
                                        <p:attrNameLst>
                                          <p:attrName>ppt_h</p:attrName>
                                        </p:attrNameLst>
                                      </p:cBhvr>
                                      <p:tavLst>
                                        <p:tav tm="0">
                                          <p:val>
                                            <p:fltVal val="0"/>
                                          </p:val>
                                        </p:tav>
                                        <p:tav tm="100000">
                                          <p:val>
                                            <p:strVal val="#ppt_h"/>
                                          </p:val>
                                        </p:tav>
                                      </p:tavLst>
                                    </p:anim>
                                    <p:animEffect transition="in" filter="fade">
                                      <p:cBhvr>
                                        <p:cTn id="1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1" grpId="1" animBg="1"/>
      <p:bldP spid="2051" grpId="2" animBg="1"/>
      <p:bldP spid="2051" grpId="3" animBg="1"/>
      <p:bldP spid="2053" grpId="0" animBg="1"/>
      <p:bldP spid="2053" grpId="1" animBg="1"/>
      <p:bldP spid="2054" grpId="0" animBg="1"/>
      <p:bldP spid="2054" grpId="1" animBg="1"/>
      <p:bldP spid="2054" grpId="2" animBg="1"/>
      <p:bldP spid="2054" grpId="3" animBg="1"/>
      <p:bldP spid="2056" grpId="0" animBg="1"/>
      <p:bldP spid="2056" grpId="1" animBg="1"/>
      <p:bldP spid="2056" grpId="2" animBg="1"/>
      <p:bldP spid="2056" grpId="3" animBg="1"/>
      <p:bldP spid="2057" grpId="0" animBg="1"/>
      <p:bldP spid="2057" grpId="1" animBg="1"/>
      <p:bldP spid="2057" grpId="2" animBg="1"/>
      <p:bldP spid="2057" grpId="3" animBg="1"/>
      <p:bldP spid="2058" grpId="0" animBg="1"/>
      <p:bldP spid="2058" grpId="1" animBg="1"/>
      <p:bldP spid="12" grpId="0"/>
      <p:bldP spid="2059" grpId="0"/>
      <p:bldP spid="2060" grpId="0"/>
      <p:bldP spid="2061" grpId="0"/>
      <p:bldP spid="2062" grpId="0"/>
      <p:bldP spid="2063" grpId="0"/>
      <p:bldP spid="2064" grpId="0"/>
      <p:bldP spid="17" grpId="0"/>
      <p:bldP spid="23" grpId="0" animBg="1"/>
      <p:bldP spid="23" grpId="1" animBg="1"/>
      <p:bldP spid="23" grpId="2" animBg="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37623" y="1530598"/>
            <a:ext cx="1306451" cy="17419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85057" y="2635177"/>
            <a:ext cx="1059906" cy="646331"/>
          </a:xfrm>
          <a:prstGeom prst="rect">
            <a:avLst/>
          </a:prstGeom>
          <a:noFill/>
        </p:spPr>
        <p:txBody>
          <a:bodyPr wrap="none" rtlCol="0">
            <a:spAutoFit/>
          </a:bodyPr>
          <a:lstStyle/>
          <a:p>
            <a:r>
              <a:rPr lang="ga-IE" dirty="0" smtClean="0">
                <a:latin typeface="Tw Cen MT" panose="020B0602020104020603" pitchFamily="34" charset="0"/>
              </a:rPr>
              <a:t>Meiriceá </a:t>
            </a:r>
          </a:p>
          <a:p>
            <a:r>
              <a:rPr lang="ga-IE" dirty="0" smtClean="0">
                <a:latin typeface="Tw Cen MT" panose="020B0602020104020603" pitchFamily="34" charset="0"/>
              </a:rPr>
              <a:t>Thuaidh</a:t>
            </a:r>
            <a:endParaRPr lang="ga-IE" dirty="0">
              <a:latin typeface="Tw Cen MT" panose="020B0602020104020603" pitchFamily="34" charset="0"/>
            </a:endParaRPr>
          </a:p>
        </p:txBody>
      </p:sp>
      <p:pic>
        <p:nvPicPr>
          <p:cNvPr id="1028"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179517" y="3926987"/>
            <a:ext cx="2022472" cy="1735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30942" y="5002129"/>
            <a:ext cx="1059906" cy="646331"/>
          </a:xfrm>
          <a:prstGeom prst="rect">
            <a:avLst/>
          </a:prstGeom>
          <a:noFill/>
        </p:spPr>
        <p:txBody>
          <a:bodyPr wrap="none" rtlCol="0">
            <a:spAutoFit/>
          </a:bodyPr>
          <a:lstStyle/>
          <a:p>
            <a:r>
              <a:rPr lang="ga-IE" dirty="0" smtClean="0">
                <a:latin typeface="Tw Cen MT" panose="020B0602020104020603" pitchFamily="34" charset="0"/>
              </a:rPr>
              <a:t>Meiriceá </a:t>
            </a:r>
          </a:p>
          <a:p>
            <a:r>
              <a:rPr lang="ga-IE" dirty="0" smtClean="0">
                <a:latin typeface="Tw Cen MT" panose="020B0602020104020603" pitchFamily="34" charset="0"/>
              </a:rPr>
              <a:t>Theas</a:t>
            </a:r>
            <a:endParaRPr lang="ga-IE" dirty="0">
              <a:latin typeface="Tw Cen MT" panose="020B0602020104020603" pitchFamily="34" charset="0"/>
            </a:endParaRPr>
          </a:p>
        </p:txBody>
      </p:sp>
      <p:pic>
        <p:nvPicPr>
          <p:cNvPr id="1032" name="Picture 8">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158575" y="3934431"/>
            <a:ext cx="2341423" cy="17467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16422" y="5325295"/>
            <a:ext cx="883575" cy="369332"/>
          </a:xfrm>
          <a:prstGeom prst="rect">
            <a:avLst/>
          </a:prstGeom>
          <a:noFill/>
        </p:spPr>
        <p:txBody>
          <a:bodyPr wrap="none" rtlCol="0">
            <a:spAutoFit/>
          </a:bodyPr>
          <a:lstStyle/>
          <a:p>
            <a:r>
              <a:rPr lang="ga-IE" dirty="0" smtClean="0">
                <a:latin typeface="Tw Cen MT" panose="020B0602020104020603" pitchFamily="34" charset="0"/>
              </a:rPr>
              <a:t>An Áise</a:t>
            </a:r>
            <a:endParaRPr lang="ga-IE" dirty="0">
              <a:latin typeface="Tw Cen MT" panose="020B0602020104020603" pitchFamily="34" charset="0"/>
            </a:endParaRPr>
          </a:p>
        </p:txBody>
      </p:sp>
      <p:pic>
        <p:nvPicPr>
          <p:cNvPr id="1034" name="Picture 10">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736434" y="3918629"/>
            <a:ext cx="2157657" cy="1762086"/>
          </a:xfrm>
          <a:prstGeom prst="rect">
            <a:avLst/>
          </a:prstGeom>
          <a:noFill/>
          <a:ln w="0">
            <a:noFill/>
          </a:ln>
          <a:extLst>
            <a:ext uri="{909E8E84-426E-40DD-AFC4-6F175D3DCCD1}">
              <a14:hiddenFill xmlns:a14="http://schemas.microsoft.com/office/drawing/2010/main">
                <a:solidFill>
                  <a:srgbClr val="FFFFFF"/>
                </a:solidFill>
              </a14:hiddenFill>
            </a:ext>
          </a:extLst>
        </p:spPr>
      </p:pic>
      <p:pic>
        <p:nvPicPr>
          <p:cNvPr id="1038" name="Picture 14">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9273689" y="3923660"/>
            <a:ext cx="1741934" cy="17419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689132" y="3894627"/>
            <a:ext cx="1430740" cy="369332"/>
          </a:xfrm>
          <a:prstGeom prst="rect">
            <a:avLst/>
          </a:prstGeom>
          <a:noFill/>
        </p:spPr>
        <p:txBody>
          <a:bodyPr wrap="square" rtlCol="0">
            <a:spAutoFit/>
          </a:bodyPr>
          <a:lstStyle/>
          <a:p>
            <a:r>
              <a:rPr lang="ga-IE" dirty="0" smtClean="0">
                <a:latin typeface="Tw Cen MT" panose="020B0602020104020603" pitchFamily="34" charset="0"/>
              </a:rPr>
              <a:t>An Eoraip</a:t>
            </a:r>
            <a:endParaRPr lang="ga-IE" dirty="0">
              <a:latin typeface="Tw Cen MT" panose="020B0602020104020603" pitchFamily="34" charset="0"/>
            </a:endParaRPr>
          </a:p>
        </p:txBody>
      </p:sp>
      <p:sp>
        <p:nvSpPr>
          <p:cNvPr id="16" name="TextBox 15"/>
          <p:cNvSpPr txBox="1"/>
          <p:nvPr/>
        </p:nvSpPr>
        <p:spPr>
          <a:xfrm>
            <a:off x="9824591" y="3903195"/>
            <a:ext cx="1191032" cy="369332"/>
          </a:xfrm>
          <a:prstGeom prst="rect">
            <a:avLst/>
          </a:prstGeom>
          <a:noFill/>
        </p:spPr>
        <p:txBody>
          <a:bodyPr wrap="none" rtlCol="0">
            <a:spAutoFit/>
          </a:bodyPr>
          <a:lstStyle/>
          <a:p>
            <a:r>
              <a:rPr lang="ga-IE" dirty="0" smtClean="0">
                <a:latin typeface="Tw Cen MT" panose="020B0602020104020603" pitchFamily="34" charset="0"/>
              </a:rPr>
              <a:t>An Aigéine</a:t>
            </a:r>
            <a:endParaRPr lang="ga-IE" dirty="0">
              <a:latin typeface="Tw Cen MT" panose="020B0602020104020603" pitchFamily="34" charset="0"/>
            </a:endParaRPr>
          </a:p>
        </p:txBody>
      </p:sp>
      <p:pic>
        <p:nvPicPr>
          <p:cNvPr id="1040" name="Picture 16">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877411" y="1534382"/>
            <a:ext cx="1573548" cy="17434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877411" y="2626871"/>
            <a:ext cx="863288" cy="646331"/>
          </a:xfrm>
          <a:prstGeom prst="rect">
            <a:avLst/>
          </a:prstGeom>
          <a:noFill/>
        </p:spPr>
        <p:txBody>
          <a:bodyPr wrap="square" rtlCol="0">
            <a:spAutoFit/>
          </a:bodyPr>
          <a:lstStyle/>
          <a:p>
            <a:r>
              <a:rPr lang="ga-IE" dirty="0" smtClean="0">
                <a:latin typeface="Tw Cen MT" panose="020B0602020104020603" pitchFamily="34" charset="0"/>
              </a:rPr>
              <a:t>An Afraic</a:t>
            </a:r>
            <a:endParaRPr lang="ga-IE" dirty="0">
              <a:latin typeface="Tw Cen MT" panose="020B0602020104020603" pitchFamily="34" charset="0"/>
            </a:endParaRPr>
          </a:p>
        </p:txBody>
      </p:sp>
      <p:pic>
        <p:nvPicPr>
          <p:cNvPr id="1042" name="Picture 18">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991474" y="1530598"/>
            <a:ext cx="1741934" cy="17419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991474" y="2887007"/>
            <a:ext cx="1153136" cy="369332"/>
          </a:xfrm>
          <a:prstGeom prst="rect">
            <a:avLst/>
          </a:prstGeom>
          <a:noFill/>
        </p:spPr>
        <p:txBody>
          <a:bodyPr wrap="none" rtlCol="0">
            <a:spAutoFit/>
          </a:bodyPr>
          <a:lstStyle/>
          <a:p>
            <a:r>
              <a:rPr lang="ga-IE" dirty="0" smtClean="0">
                <a:latin typeface="Tw Cen MT" panose="020B0602020104020603" pitchFamily="34" charset="0"/>
              </a:rPr>
              <a:t>Antartaice</a:t>
            </a:r>
            <a:endParaRPr lang="ga-IE" dirty="0">
              <a:latin typeface="Tw Cen MT" panose="020B0602020104020603" pitchFamily="34" charset="0"/>
            </a:endParaRPr>
          </a:p>
        </p:txBody>
      </p:sp>
      <p:sp>
        <p:nvSpPr>
          <p:cNvPr id="21" name="TextBox 20"/>
          <p:cNvSpPr txBox="1">
            <a:spLocks noChangeArrowheads="1"/>
          </p:cNvSpPr>
          <p:nvPr/>
        </p:nvSpPr>
        <p:spPr bwMode="auto">
          <a:xfrm>
            <a:off x="1422399" y="733145"/>
            <a:ext cx="93834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ga-IE" altLang="en-US" sz="2800" dirty="0" smtClean="0">
                <a:latin typeface="Tw Cen MT" panose="020B0602020104020603" pitchFamily="34" charset="0"/>
              </a:rPr>
              <a:t>Cliceáil ar</a:t>
            </a:r>
            <a:r>
              <a:rPr lang="en-IE" altLang="en-US" sz="2800" dirty="0" smtClean="0">
                <a:latin typeface="Tw Cen MT" panose="020B0602020104020603" pitchFamily="34" charset="0"/>
              </a:rPr>
              <a:t> </a:t>
            </a:r>
            <a:r>
              <a:rPr lang="ga-IE" altLang="en-US" sz="2800" dirty="0" smtClean="0">
                <a:latin typeface="Tw Cen MT" panose="020B0602020104020603" pitchFamily="34" charset="0"/>
              </a:rPr>
              <a:t>an ilchríoch ar</a:t>
            </a:r>
            <a:r>
              <a:rPr lang="en-US" altLang="en-US" sz="2800" dirty="0" smtClean="0">
                <a:latin typeface="Tw Cen MT" panose="020B0602020104020603" pitchFamily="34" charset="0"/>
              </a:rPr>
              <a:t> </a:t>
            </a:r>
            <a:r>
              <a:rPr lang="ga-IE" altLang="en-US" sz="2800" dirty="0" smtClean="0">
                <a:latin typeface="Tw Cen MT" panose="020B0602020104020603" pitchFamily="34" charset="0"/>
              </a:rPr>
              <a:t>mhaith leat foghlaim fúithi</a:t>
            </a:r>
            <a:r>
              <a:rPr lang="en-IE" altLang="en-US" sz="2800" dirty="0" smtClean="0">
                <a:latin typeface="Tw Cen MT" panose="020B0602020104020603" pitchFamily="34" charset="0"/>
              </a:rPr>
              <a:t> </a:t>
            </a:r>
            <a:r>
              <a:rPr lang="ga-IE" altLang="en-US" sz="2800" dirty="0" smtClean="0">
                <a:latin typeface="Tw Cen MT" panose="020B0602020104020603" pitchFamily="34" charset="0"/>
              </a:rPr>
              <a:t>inniu. </a:t>
            </a:r>
            <a:endParaRPr lang="ga-IE" altLang="en-US" sz="2800" dirty="0">
              <a:latin typeface="Tw Cen MT" panose="020B0602020104020603" pitchFamily="34" charset="0"/>
            </a:endParaRPr>
          </a:p>
        </p:txBody>
      </p:sp>
    </p:spTree>
    <p:extLst>
      <p:ext uri="{BB962C8B-B14F-4D97-AF65-F5344CB8AC3E}">
        <p14:creationId xmlns:p14="http://schemas.microsoft.com/office/powerpoint/2010/main" val="1436384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anim calcmode="discrete" valueType="clr">
                                      <p:cBhvr override="childStyle">
                                        <p:cTn id="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gtEl>
                                        <p:attrNameLst>
                                          <p:attrName>fillcolor</p:attrName>
                                        </p:attrNameLst>
                                      </p:cBhvr>
                                      <p:tavLst>
                                        <p:tav tm="0">
                                          <p:val>
                                            <p:clrVal>
                                              <a:schemeClr val="accent2"/>
                                            </p:clrVal>
                                          </p:val>
                                        </p:tav>
                                        <p:tav tm="50000">
                                          <p:val>
                                            <p:clrVal>
                                              <a:schemeClr val="hlink"/>
                                            </p:clrVal>
                                          </p:val>
                                        </p:tav>
                                      </p:tavLst>
                                    </p:anim>
                                    <p:set>
                                      <p:cBhvr>
                                        <p:cTn id="9"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 Arrow 17"/>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hlinkClick r:id="rId2" action="ppaction://hlinksldjump"/>
              </a:rPr>
              <a:t>Ar</a:t>
            </a:r>
            <a:r>
              <a:rPr lang="en-US" dirty="0" smtClean="0">
                <a:solidFill>
                  <a:schemeClr val="tx1"/>
                </a:solidFill>
                <a:hlinkClick r:id="rId2" action="ppaction://hlinksldjump"/>
              </a:rPr>
              <a:t> </a:t>
            </a:r>
            <a:r>
              <a:rPr lang="en-US" dirty="0" err="1" smtClean="0">
                <a:solidFill>
                  <a:schemeClr val="tx1"/>
                </a:solidFill>
                <a:hlinkClick r:id="rId2" action="ppaction://hlinksldjump"/>
              </a:rPr>
              <a:t>ais</a:t>
            </a:r>
            <a:endParaRPr lang="en-GB" dirty="0">
              <a:solidFill>
                <a:schemeClr val="tx1"/>
              </a:solidFill>
            </a:endParaRPr>
          </a:p>
        </p:txBody>
      </p:sp>
      <p:pic>
        <p:nvPicPr>
          <p:cNvPr id="4" name="Picture 3"/>
          <p:cNvPicPr>
            <a:picLocks/>
          </p:cNvPicPr>
          <p:nvPr/>
        </p:nvPicPr>
        <p:blipFill rotWithShape="1">
          <a:blip r:embed="rId3">
            <a:extLst>
              <a:ext uri="{28A0092B-C50C-407E-A947-70E740481C1C}">
                <a14:useLocalDpi xmlns:a14="http://schemas.microsoft.com/office/drawing/2010/main" val="0"/>
              </a:ext>
            </a:extLst>
          </a:blip>
          <a:srcRect l="13876" t="6992" r="9828" b="22300"/>
          <a:stretch/>
        </p:blipFill>
        <p:spPr>
          <a:xfrm>
            <a:off x="3361204" y="1296000"/>
            <a:ext cx="5545791" cy="5172769"/>
          </a:xfrm>
          <a:prstGeom prst="rect">
            <a:avLst/>
          </a:prstGeom>
        </p:spPr>
      </p:pic>
      <p:sp>
        <p:nvSpPr>
          <p:cNvPr id="3" name="TextBox 2"/>
          <p:cNvSpPr txBox="1"/>
          <p:nvPr/>
        </p:nvSpPr>
        <p:spPr>
          <a:xfrm>
            <a:off x="3453926" y="144000"/>
            <a:ext cx="5271500" cy="830997"/>
          </a:xfrm>
          <a:prstGeom prst="rect">
            <a:avLst/>
          </a:prstGeom>
          <a:noFill/>
        </p:spPr>
        <p:txBody>
          <a:bodyPr wrap="square" rtlCol="0">
            <a:spAutoFit/>
          </a:bodyPr>
          <a:lstStyle/>
          <a:p>
            <a:pPr algn="ctr"/>
            <a:r>
              <a:rPr lang="ga-IE" sz="4800" b="1" dirty="0" smtClean="0">
                <a:latin typeface="Arial Black" panose="020B0A04020102020204" pitchFamily="34" charset="0"/>
              </a:rPr>
              <a:t>An Áise</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en-GB" dirty="0"/>
          </a:p>
        </p:txBody>
      </p:sp>
      <p:sp>
        <p:nvSpPr>
          <p:cNvPr id="8" name="TextBox 7"/>
          <p:cNvSpPr txBox="1"/>
          <p:nvPr/>
        </p:nvSpPr>
        <p:spPr>
          <a:xfrm>
            <a:off x="429631" y="2207622"/>
            <a:ext cx="2810341"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í an Áise an ilchríoch is mó ar domhan. Tá timpeall 30% de thalamh an domhain </a:t>
            </a:r>
            <a:r>
              <a:rPr lang="en-IE" dirty="0" smtClean="0">
                <a:latin typeface="Tw Cen MT" panose="020B0602020104020603" pitchFamily="34" charset="0"/>
                <a:cs typeface="Arial" panose="020B0604020202020204" pitchFamily="34" charset="0"/>
              </a:rPr>
              <a:t>inti</a:t>
            </a:r>
            <a:r>
              <a:rPr lang="ga-IE" dirty="0" smtClean="0">
                <a:latin typeface="Tw Cen MT" panose="020B0602020104020603" pitchFamily="34" charset="0"/>
                <a:cs typeface="Arial" panose="020B0604020202020204" pitchFamily="34" charset="0"/>
              </a:rPr>
              <a:t>.</a:t>
            </a:r>
            <a:endParaRPr lang="ga-IE" dirty="0">
              <a:latin typeface="Tw Cen MT" panose="020B0602020104020603" pitchFamily="34" charset="0"/>
            </a:endParaRPr>
          </a:p>
        </p:txBody>
      </p:sp>
      <p:sp>
        <p:nvSpPr>
          <p:cNvPr id="9" name="TextBox 8"/>
          <p:cNvSpPr txBox="1"/>
          <p:nvPr/>
        </p:nvSpPr>
        <p:spPr>
          <a:xfrm>
            <a:off x="8693823" y="1405190"/>
            <a:ext cx="3312000" cy="1754326"/>
          </a:xfrm>
          <a:prstGeom prst="rect">
            <a:avLst/>
          </a:prstGeom>
          <a:solidFill>
            <a:schemeClr val="bg1"/>
          </a:solidFill>
          <a:ln>
            <a:solidFill>
              <a:schemeClr val="tx1"/>
            </a:solidFill>
          </a:ln>
        </p:spPr>
        <p:txBody>
          <a:bodyPr wrap="square" rtlCol="0">
            <a:spAutoFit/>
          </a:bodyPr>
          <a:lstStyle/>
          <a:p>
            <a:r>
              <a:rPr lang="en-US" dirty="0" err="1" smtClean="0">
                <a:latin typeface="Tw Cen MT" panose="020B0602020104020603" pitchFamily="34" charset="0"/>
                <a:cs typeface="Arial" panose="020B0604020202020204" pitchFamily="34" charset="0"/>
              </a:rPr>
              <a:t>Tá</a:t>
            </a:r>
            <a:r>
              <a:rPr lang="en-US" dirty="0" smtClean="0">
                <a:latin typeface="Tw Cen MT" panose="020B0602020104020603" pitchFamily="34" charset="0"/>
                <a:cs typeface="Arial" panose="020B0604020202020204" pitchFamily="34" charset="0"/>
              </a:rPr>
              <a:t> </a:t>
            </a:r>
            <a:r>
              <a:rPr lang="ga-IE" dirty="0">
                <a:latin typeface="Tw Cen MT" panose="020B0602020104020603" pitchFamily="34" charset="0"/>
                <a:cs typeface="Arial" panose="020B0604020202020204" pitchFamily="34" charset="0"/>
              </a:rPr>
              <a:t>timpeall 60% de mhuintir an domhain ina gcónaí san Áise</a:t>
            </a:r>
            <a:r>
              <a:rPr lang="en-US" dirty="0">
                <a:latin typeface="Tw Cen MT" panose="020B0602020104020603" pitchFamily="34" charset="0"/>
                <a:cs typeface="Arial" panose="020B0604020202020204" pitchFamily="34" charset="0"/>
              </a:rPr>
              <a:t>.</a:t>
            </a:r>
            <a:endParaRPr lang="ga-IE" dirty="0">
              <a:latin typeface="Tw Cen MT" panose="020B0602020104020603" pitchFamily="34" charset="0"/>
              <a:cs typeface="Arial" panose="020B0604020202020204" pitchFamily="34" charset="0"/>
            </a:endParaRPr>
          </a:p>
          <a:p>
            <a:r>
              <a:rPr lang="ga-IE" dirty="0" smtClean="0">
                <a:latin typeface="Tw Cen MT" panose="020B0602020104020603" pitchFamily="34" charset="0"/>
                <a:cs typeface="Arial" panose="020B0604020202020204" pitchFamily="34" charset="0"/>
              </a:rPr>
              <a:t>Is iad an tSín agus an India an dá thír is mó daonra ar domhan. Tá níos mó ná billiún duine ina gcónaí i ngach ceann acu. </a:t>
            </a:r>
            <a:endParaRPr lang="ga-IE" dirty="0">
              <a:latin typeface="Tw Cen MT" panose="020B0602020104020603" pitchFamily="34" charset="0"/>
              <a:cs typeface="Arial" panose="020B0604020202020204" pitchFamily="34" charset="0"/>
            </a:endParaRPr>
          </a:p>
        </p:txBody>
      </p:sp>
      <p:sp>
        <p:nvSpPr>
          <p:cNvPr id="11" name="TextBox 10"/>
          <p:cNvSpPr txBox="1"/>
          <p:nvPr/>
        </p:nvSpPr>
        <p:spPr>
          <a:xfrm>
            <a:off x="8693823" y="3559218"/>
            <a:ext cx="3019641" cy="646331"/>
          </a:xfrm>
          <a:prstGeom prst="rect">
            <a:avLst/>
          </a:prstGeom>
          <a:solidFill>
            <a:schemeClr val="bg1"/>
          </a:solidFill>
          <a:ln>
            <a:solidFill>
              <a:schemeClr val="tx1"/>
            </a:solidFill>
          </a:ln>
        </p:spPr>
        <p:txBody>
          <a:bodyPr wrap="square" rtlCol="0">
            <a:spAutoFit/>
          </a:bodyPr>
          <a:lstStyle/>
          <a:p>
            <a:r>
              <a:rPr lang="ga-IE" dirty="0">
                <a:latin typeface="Tw Cen MT" panose="020B0602020104020603" pitchFamily="34" charset="0"/>
                <a:cs typeface="Arial" panose="020B0604020202020204" pitchFamily="34" charset="0"/>
              </a:rPr>
              <a:t>San Áise atá 75% den Rúis. </a:t>
            </a:r>
            <a:r>
              <a:rPr lang="en-US" dirty="0" smtClean="0">
                <a:latin typeface="Tw Cen MT" panose="020B0602020104020603" pitchFamily="34" charset="0"/>
                <a:cs typeface="Arial" panose="020B0604020202020204" pitchFamily="34" charset="0"/>
              </a:rPr>
              <a:t/>
            </a:r>
            <a:br>
              <a:rPr lang="en-US"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Tá </a:t>
            </a:r>
            <a:r>
              <a:rPr lang="ga-IE" dirty="0">
                <a:latin typeface="Tw Cen MT" panose="020B0602020104020603" pitchFamily="34" charset="0"/>
                <a:cs typeface="Arial" panose="020B0604020202020204" pitchFamily="34" charset="0"/>
              </a:rPr>
              <a:t>an chuid eile di san Eoraip.</a:t>
            </a:r>
            <a:endParaRPr lang="ga-IE" dirty="0" smtClean="0">
              <a:latin typeface="Tw Cen MT" panose="020B0602020104020603" pitchFamily="34" charset="0"/>
              <a:cs typeface="Arial" panose="020B0604020202020204" pitchFamily="34" charset="0"/>
            </a:endParaRPr>
          </a:p>
        </p:txBody>
      </p:sp>
      <p:sp>
        <p:nvSpPr>
          <p:cNvPr id="13" name="TextBox 12"/>
          <p:cNvSpPr txBox="1"/>
          <p:nvPr/>
        </p:nvSpPr>
        <p:spPr>
          <a:xfrm>
            <a:off x="611972" y="3370444"/>
            <a:ext cx="2628000" cy="1200329"/>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An Meánoirthear a thugtar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ar an gcuid sin den Áise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atá taobh leis an Eoraip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agus an Afraic</a:t>
            </a:r>
            <a:r>
              <a:rPr lang="en-US" dirty="0" smtClean="0">
                <a:latin typeface="Tw Cen MT" panose="020B0602020104020603" pitchFamily="34" charset="0"/>
                <a:cs typeface="Arial" panose="020B0604020202020204" pitchFamily="34" charset="0"/>
              </a:rPr>
              <a:t> </a:t>
            </a:r>
            <a:r>
              <a:rPr lang="en-US" dirty="0" err="1" smtClean="0">
                <a:latin typeface="Tw Cen MT" panose="020B0602020104020603" pitchFamily="34" charset="0"/>
                <a:cs typeface="Arial" panose="020B0604020202020204" pitchFamily="34" charset="0"/>
              </a:rPr>
              <a:t>araon</a:t>
            </a:r>
            <a:r>
              <a:rPr lang="ga-IE" dirty="0" smtClean="0">
                <a:latin typeface="Tw Cen MT" panose="020B0602020104020603" pitchFamily="34" charset="0"/>
                <a:cs typeface="Arial" panose="020B0604020202020204" pitchFamily="34" charset="0"/>
              </a:rPr>
              <a:t>.</a:t>
            </a:r>
            <a:endParaRPr lang="ga-IE" dirty="0">
              <a:latin typeface="Tw Cen MT" panose="020B0602020104020603" pitchFamily="34" charset="0"/>
            </a:endParaRPr>
          </a:p>
        </p:txBody>
      </p:sp>
      <p:sp>
        <p:nvSpPr>
          <p:cNvPr id="16" name="TextBox 15"/>
          <p:cNvSpPr txBox="1"/>
          <p:nvPr/>
        </p:nvSpPr>
        <p:spPr>
          <a:xfrm>
            <a:off x="2895600" y="720000"/>
            <a:ext cx="6477000" cy="584775"/>
          </a:xfrm>
          <a:prstGeom prst="rect">
            <a:avLst/>
          </a:prstGeom>
          <a:noFill/>
        </p:spPr>
        <p:txBody>
          <a:bodyPr wrap="square" rtlCol="0">
            <a:spAutoFit/>
          </a:bodyPr>
          <a:lstStyle/>
          <a:p>
            <a:pPr algn="ctr"/>
            <a:r>
              <a:rPr lang="ga-IE" sz="3200" dirty="0" smtClean="0">
                <a:latin typeface="Tw Cen MT" panose="020B0602020104020603" pitchFamily="34" charset="0"/>
              </a:rPr>
              <a:t>Cad atá ar eolas agat faoin Áise?</a:t>
            </a:r>
            <a:endParaRPr lang="ga-IE" sz="3200" dirty="0">
              <a:latin typeface="Tw Cen MT" panose="020B0602020104020603" pitchFamily="34" charset="0"/>
            </a:endParaRPr>
          </a:p>
        </p:txBody>
      </p:sp>
      <p:sp>
        <p:nvSpPr>
          <p:cNvPr id="20" name="TextBox 19"/>
          <p:cNvSpPr txBox="1"/>
          <p:nvPr/>
        </p:nvSpPr>
        <p:spPr>
          <a:xfrm>
            <a:off x="2052000" y="5796000"/>
            <a:ext cx="8054039" cy="715089"/>
          </a:xfrm>
          <a:prstGeom prst="round2DiagRect">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t>
            </a:r>
            <a:r>
              <a:rPr lang="ga-IE" dirty="0">
                <a:latin typeface="Tw Cen MT" panose="020B0602020104020603" pitchFamily="34" charset="0"/>
                <a:cs typeface="Arial" panose="020B0604020202020204" pitchFamily="34" charset="0"/>
              </a:rPr>
              <a:t>ar an nasc seo thíos chun féachaint ar fhíseán</a:t>
            </a:r>
            <a:r>
              <a:rPr lang="en-GB" dirty="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gearr faoin Áise</a:t>
            </a:r>
            <a:r>
              <a:rPr lang="en-US" dirty="0" smtClean="0">
                <a:latin typeface="Tw Cen MT" panose="020B0602020104020603" pitchFamily="34" charset="0"/>
                <a:cs typeface="Arial" panose="020B0604020202020204" pitchFamily="34" charset="0"/>
              </a:rPr>
              <a:t>: </a:t>
            </a:r>
            <a:r>
              <a:rPr lang="en-GB" dirty="0">
                <a:latin typeface="Tw Cen MT" panose="020B0602020104020603" pitchFamily="34" charset="0"/>
                <a:cs typeface="Arial" panose="020B0604020202020204" pitchFamily="34" charset="0"/>
                <a:hlinkClick r:id="rId4"/>
              </a:rPr>
              <a:t>https://kids.nationalgeographic.com/videos/destination-world/#/</a:t>
            </a:r>
            <a:r>
              <a:rPr lang="en-GB" dirty="0" smtClean="0">
                <a:latin typeface="Tw Cen MT" panose="020B0602020104020603" pitchFamily="34" charset="0"/>
                <a:cs typeface="Arial" panose="020B0604020202020204" pitchFamily="34" charset="0"/>
                <a:hlinkClick r:id="rId4"/>
              </a:rPr>
              <a:t>1249698883872</a:t>
            </a:r>
            <a:endParaRPr lang="en-GB" dirty="0">
              <a:latin typeface="Tw Cen MT" panose="020B0602020104020603" pitchFamily="34" charset="0"/>
              <a:cs typeface="Arial" panose="020B0604020202020204" pitchFamily="34" charset="0"/>
            </a:endParaRPr>
          </a:p>
        </p:txBody>
      </p:sp>
      <p:pic>
        <p:nvPicPr>
          <p:cNvPr id="22"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72000" y="6120000"/>
            <a:ext cx="3381926"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faoin Áise ar leathanach </a:t>
            </a:r>
            <a:r>
              <a:rPr lang="en-US" dirty="0" smtClean="0">
                <a:latin typeface="Tw Cen MT" panose="020B0602020104020603" pitchFamily="34" charset="0"/>
              </a:rPr>
              <a:t>6 </a:t>
            </a:r>
            <a:r>
              <a:rPr lang="ga-IE" dirty="0" smtClean="0">
                <a:latin typeface="Tw Cen MT" panose="020B0602020104020603" pitchFamily="34" charset="0"/>
              </a:rPr>
              <a:t>i do leabhar oibre. </a:t>
            </a:r>
            <a:endParaRPr lang="ga-IE" dirty="0">
              <a:latin typeface="Tw Cen MT" panose="020B0602020104020603" pitchFamily="34" charset="0"/>
            </a:endParaRPr>
          </a:p>
        </p:txBody>
      </p:sp>
      <p:pic>
        <p:nvPicPr>
          <p:cNvPr id="17"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86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7"/>
                                        </p:tgtEl>
                                        <p:attrNameLst>
                                          <p:attrName>style.visibility</p:attrName>
                                        </p:attrNameLst>
                                      </p:cBhvr>
                                      <p:to>
                                        <p:strVal val="hidden"/>
                                      </p:to>
                                    </p:set>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0"/>
                                        </p:tgtEl>
                                        <p:attrNameLst>
                                          <p:attrName>style.visibility</p:attrName>
                                        </p:attrNameLst>
                                      </p:cBhvr>
                                      <p:to>
                                        <p:strVal val="hidden"/>
                                      </p:to>
                                    </p:set>
                                  </p:childTnLst>
                                </p:cTn>
                              </p:par>
                              <p:par>
                                <p:cTn id="48" presetID="16" presetClass="entr" presetSubtype="21"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par>
                                <p:cTn id="51" presetID="42"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6" grpId="0"/>
      <p:bldP spid="16" grpId="1"/>
      <p:bldP spid="20" grpId="0" animBg="1"/>
      <p:bldP spid="20" grpId="1"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Arrow 16">
            <a:hlinkClick r:id="rId2" action="ppaction://hlinksldjump"/>
          </p:cNvPr>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hlinkClick r:id="rId2" action="ppaction://hlinksldjump"/>
              </a:rPr>
              <a:t>Ar</a:t>
            </a:r>
            <a:r>
              <a:rPr lang="en-US" dirty="0" smtClean="0">
                <a:solidFill>
                  <a:schemeClr val="tx1"/>
                </a:solidFill>
                <a:hlinkClick r:id="rId2" action="ppaction://hlinksldjump"/>
              </a:rPr>
              <a:t> </a:t>
            </a:r>
            <a:r>
              <a:rPr lang="en-US" dirty="0" err="1" smtClean="0">
                <a:solidFill>
                  <a:schemeClr val="tx1"/>
                </a:solidFill>
                <a:hlinkClick r:id="rId2" action="ppaction://hlinksldjump"/>
              </a:rPr>
              <a:t>ais</a:t>
            </a:r>
            <a:endParaRPr lang="en-GB" dirty="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364" t="13257" r="12892" b="23232"/>
          <a:stretch/>
        </p:blipFill>
        <p:spPr>
          <a:xfrm>
            <a:off x="3205461" y="1296000"/>
            <a:ext cx="5772145" cy="5251350"/>
          </a:xfrm>
          <a:prstGeom prst="rect">
            <a:avLst/>
          </a:prstGeom>
        </p:spPr>
      </p:pic>
      <p:sp>
        <p:nvSpPr>
          <p:cNvPr id="3" name="TextBox 2"/>
          <p:cNvSpPr txBox="1"/>
          <p:nvPr/>
        </p:nvSpPr>
        <p:spPr>
          <a:xfrm>
            <a:off x="3994731" y="144000"/>
            <a:ext cx="4253919" cy="830997"/>
          </a:xfrm>
          <a:prstGeom prst="rect">
            <a:avLst/>
          </a:prstGeom>
          <a:noFill/>
        </p:spPr>
        <p:txBody>
          <a:bodyPr wrap="square" rtlCol="0">
            <a:spAutoFit/>
          </a:bodyPr>
          <a:lstStyle/>
          <a:p>
            <a:pPr algn="ctr"/>
            <a:r>
              <a:rPr lang="ga-IE" sz="4800" b="1" dirty="0" smtClean="0">
                <a:latin typeface="Arial Black" panose="020B0A04020102020204" pitchFamily="34" charset="0"/>
              </a:rPr>
              <a:t>An Eoraip</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en-GB" dirty="0"/>
          </a:p>
        </p:txBody>
      </p:sp>
      <p:sp>
        <p:nvSpPr>
          <p:cNvPr id="8" name="TextBox 7"/>
          <p:cNvSpPr txBox="1"/>
          <p:nvPr/>
        </p:nvSpPr>
        <p:spPr>
          <a:xfrm>
            <a:off x="203083" y="2457794"/>
            <a:ext cx="3143250" cy="1200329"/>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í an Eoraip an dara hilchríoch is lú ar domhan. </a:t>
            </a:r>
            <a:r>
              <a:rPr lang="en-US" dirty="0" smtClean="0">
                <a:latin typeface="Tw Cen MT" panose="020B0602020104020603" pitchFamily="34" charset="0"/>
                <a:cs typeface="Arial" panose="020B0604020202020204" pitchFamily="34" charset="0"/>
              </a:rPr>
              <a:t>T</a:t>
            </a:r>
            <a:r>
              <a:rPr lang="ga-IE" dirty="0" smtClean="0">
                <a:latin typeface="Tw Cen MT" panose="020B0602020104020603" pitchFamily="34" charset="0"/>
                <a:cs typeface="Arial" panose="020B0604020202020204" pitchFamily="34" charset="0"/>
              </a:rPr>
              <a:t>á </a:t>
            </a:r>
            <a:r>
              <a:rPr lang="ga-IE" dirty="0">
                <a:latin typeface="Tw Cen MT" panose="020B0602020104020603" pitchFamily="34" charset="0"/>
                <a:cs typeface="Arial" panose="020B0604020202020204" pitchFamily="34" charset="0"/>
              </a:rPr>
              <a:t>10% de mhuintir an domhain ina gcónaí </a:t>
            </a:r>
            <a:r>
              <a:rPr lang="en-US" dirty="0" smtClean="0">
                <a:latin typeface="Tw Cen MT" panose="020B0602020104020603" pitchFamily="34" charset="0"/>
                <a:cs typeface="Arial" panose="020B0604020202020204" pitchFamily="34" charset="0"/>
              </a:rPr>
              <a:t>ann.</a:t>
            </a:r>
            <a:endParaRPr lang="ga-IE" dirty="0" smtClean="0">
              <a:latin typeface="Tw Cen MT" panose="020B0602020104020603" pitchFamily="34" charset="0"/>
              <a:cs typeface="Arial" panose="020B0604020202020204" pitchFamily="34" charset="0"/>
            </a:endParaRPr>
          </a:p>
        </p:txBody>
      </p:sp>
      <p:sp>
        <p:nvSpPr>
          <p:cNvPr id="9" name="TextBox 8"/>
          <p:cNvSpPr txBox="1"/>
          <p:nvPr/>
        </p:nvSpPr>
        <p:spPr>
          <a:xfrm>
            <a:off x="8820000" y="1304775"/>
            <a:ext cx="3054500" cy="2031325"/>
          </a:xfrm>
          <a:prstGeom prst="rect">
            <a:avLst/>
          </a:prstGeom>
          <a:solidFill>
            <a:schemeClr val="bg1"/>
          </a:solidFill>
          <a:ln>
            <a:solidFill>
              <a:schemeClr val="tx1"/>
            </a:solidFill>
          </a:ln>
        </p:spPr>
        <p:txBody>
          <a:bodyPr wrap="square" rtlCol="0">
            <a:spAutoFit/>
          </a:bodyPr>
          <a:lstStyle/>
          <a:p>
            <a:r>
              <a:rPr lang="pt-BR" dirty="0">
                <a:latin typeface="Tw Cen MT" panose="020B0602020104020603" pitchFamily="34" charset="0"/>
                <a:cs typeface="Arial" panose="020B0604020202020204" pitchFamily="34" charset="0"/>
              </a:rPr>
              <a:t>Is é Stát Chathair na Vatacáine an stát is lú ar domhan</a:t>
            </a:r>
            <a:r>
              <a:rPr lang="pt-BR" dirty="0">
                <a:latin typeface="Tw Cen MT" panose="020B0602020104020603" pitchFamily="34" charset="0"/>
                <a:cs typeface="Arial" panose="020B0604020202020204" pitchFamily="34" charset="0"/>
              </a:rPr>
              <a:t>. Stát neamhspleách atá ann agus </a:t>
            </a:r>
            <a:r>
              <a:rPr lang="pt-BR" dirty="0" smtClean="0">
                <a:latin typeface="Tw Cen MT" panose="020B0602020104020603" pitchFamily="34" charset="0"/>
                <a:cs typeface="Arial" panose="020B0604020202020204" pitchFamily="34" charset="0"/>
              </a:rPr>
              <a:t/>
            </a:r>
            <a:br>
              <a:rPr lang="pt-BR" dirty="0" smtClean="0">
                <a:latin typeface="Tw Cen MT" panose="020B0602020104020603" pitchFamily="34" charset="0"/>
                <a:cs typeface="Arial" panose="020B0604020202020204" pitchFamily="34" charset="0"/>
              </a:rPr>
            </a:br>
            <a:r>
              <a:rPr lang="pt-BR" dirty="0" smtClean="0">
                <a:latin typeface="Tw Cen MT" panose="020B0602020104020603" pitchFamily="34" charset="0"/>
                <a:cs typeface="Arial" panose="020B0604020202020204" pitchFamily="34" charset="0"/>
              </a:rPr>
              <a:t>é </a:t>
            </a:r>
            <a:r>
              <a:rPr lang="pt-BR" dirty="0">
                <a:latin typeface="Tw Cen MT" panose="020B0602020104020603" pitchFamily="34" charset="0"/>
                <a:cs typeface="Arial" panose="020B0604020202020204" pitchFamily="34" charset="0"/>
              </a:rPr>
              <a:t>suite taobh istigh de chathair na Róimhe san Iodáil. Is </a:t>
            </a:r>
            <a:r>
              <a:rPr lang="pt-BR">
                <a:latin typeface="Tw Cen MT" panose="020B0602020104020603" pitchFamily="34" charset="0"/>
                <a:cs typeface="Arial" panose="020B0604020202020204" pitchFamily="34" charset="0"/>
              </a:rPr>
              <a:t>ann </a:t>
            </a:r>
            <a:r>
              <a:rPr lang="pt-BR" smtClean="0">
                <a:latin typeface="Tw Cen MT" panose="020B0602020104020603" pitchFamily="34" charset="0"/>
                <a:cs typeface="Arial" panose="020B0604020202020204" pitchFamily="34" charset="0"/>
              </a:rPr>
              <a:t/>
            </a:r>
            <a:br>
              <a:rPr lang="pt-BR" smtClean="0">
                <a:latin typeface="Tw Cen MT" panose="020B0602020104020603" pitchFamily="34" charset="0"/>
                <a:cs typeface="Arial" panose="020B0604020202020204" pitchFamily="34" charset="0"/>
              </a:rPr>
            </a:br>
            <a:r>
              <a:rPr lang="pt-BR" smtClean="0">
                <a:latin typeface="Tw Cen MT" panose="020B0602020104020603" pitchFamily="34" charset="0"/>
                <a:cs typeface="Arial" panose="020B0604020202020204" pitchFamily="34" charset="0"/>
              </a:rPr>
              <a:t>a </a:t>
            </a:r>
            <a:r>
              <a:rPr lang="pt-BR" dirty="0">
                <a:latin typeface="Tw Cen MT" panose="020B0602020104020603" pitchFamily="34" charset="0"/>
                <a:cs typeface="Arial" panose="020B0604020202020204" pitchFamily="34" charset="0"/>
              </a:rPr>
              <a:t>chónaíonn ceannaire na hEaglaise Caitlicí, an Pápa.</a:t>
            </a:r>
            <a:endParaRPr lang="ga-IE" dirty="0" smtClean="0">
              <a:latin typeface="Tw Cen MT" panose="020B0602020104020603" pitchFamily="34" charset="0"/>
              <a:cs typeface="Arial" panose="020B0604020202020204" pitchFamily="34" charset="0"/>
            </a:endParaRPr>
          </a:p>
        </p:txBody>
      </p:sp>
      <p:sp>
        <p:nvSpPr>
          <p:cNvPr id="11" name="TextBox 10"/>
          <p:cNvSpPr txBox="1"/>
          <p:nvPr/>
        </p:nvSpPr>
        <p:spPr>
          <a:xfrm>
            <a:off x="8820000" y="4932167"/>
            <a:ext cx="3166912" cy="369332"/>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Tuairim is 50 tír atá san Eoraip. </a:t>
            </a:r>
          </a:p>
        </p:txBody>
      </p:sp>
      <p:sp>
        <p:nvSpPr>
          <p:cNvPr id="12" name="TextBox 11"/>
          <p:cNvSpPr txBox="1"/>
          <p:nvPr/>
        </p:nvSpPr>
        <p:spPr>
          <a:xfrm flipH="1">
            <a:off x="8820000" y="3503325"/>
            <a:ext cx="2800500"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Tá cuid den Rúis agus den Tuirc san Eoraip. San Áise atá an chuid eile díobh. </a:t>
            </a:r>
            <a:endParaRPr lang="ga-IE" dirty="0">
              <a:latin typeface="Tw Cen MT" panose="020B0602020104020603" pitchFamily="34" charset="0"/>
            </a:endParaRPr>
          </a:p>
        </p:txBody>
      </p:sp>
      <p:sp>
        <p:nvSpPr>
          <p:cNvPr id="13" name="TextBox 12"/>
          <p:cNvSpPr txBox="1"/>
          <p:nvPr/>
        </p:nvSpPr>
        <p:spPr>
          <a:xfrm>
            <a:off x="203084" y="3814637"/>
            <a:ext cx="3143249" cy="1200329"/>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ar an aon </a:t>
            </a:r>
            <a:r>
              <a:rPr lang="ga-IE" dirty="0" err="1" smtClean="0">
                <a:latin typeface="Tw Cen MT" panose="020B0602020104020603" pitchFamily="34" charset="0"/>
                <a:cs typeface="Arial" panose="020B0604020202020204" pitchFamily="34" charset="0"/>
              </a:rPr>
              <a:t>mhórchríoch</a:t>
            </a:r>
            <a:r>
              <a:rPr lang="ga-IE" dirty="0" smtClean="0">
                <a:latin typeface="Tw Cen MT" panose="020B0602020104020603" pitchFamily="34" charset="0"/>
                <a:cs typeface="Arial" panose="020B0604020202020204" pitchFamily="34" charset="0"/>
              </a:rPr>
              <a:t> amháin atá an Eoraip agus an Áise. Uaireanta tugtar </a:t>
            </a:r>
            <a:r>
              <a:rPr lang="ga-IE" b="1" dirty="0" smtClean="0">
                <a:latin typeface="Tw Cen MT" panose="020B0602020104020603" pitchFamily="34" charset="0"/>
                <a:cs typeface="Arial" panose="020B0604020202020204" pitchFamily="34" charset="0"/>
              </a:rPr>
              <a:t>an </a:t>
            </a:r>
            <a:r>
              <a:rPr lang="ga-IE" b="1" dirty="0" err="1" smtClean="0">
                <a:latin typeface="Tw Cen MT" panose="020B0602020104020603" pitchFamily="34" charset="0"/>
                <a:cs typeface="Arial" panose="020B0604020202020204" pitchFamily="34" charset="0"/>
              </a:rPr>
              <a:t>Eoráise</a:t>
            </a:r>
            <a:r>
              <a:rPr lang="ga-IE" b="1" dirty="0" smtClean="0">
                <a:latin typeface="Tw Cen MT" panose="020B0602020104020603" pitchFamily="34" charset="0"/>
                <a:cs typeface="Arial" panose="020B0604020202020204" pitchFamily="34" charset="0"/>
              </a:rPr>
              <a:t> </a:t>
            </a:r>
            <a:br>
              <a:rPr lang="ga-IE" b="1"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ar an mórchríoch sin.</a:t>
            </a:r>
            <a:endParaRPr lang="ga-IE" dirty="0">
              <a:latin typeface="Tw Cen MT" panose="020B0602020104020603" pitchFamily="34" charset="0"/>
            </a:endParaRPr>
          </a:p>
        </p:txBody>
      </p:sp>
      <p:sp>
        <p:nvSpPr>
          <p:cNvPr id="16" name="TextBox 15"/>
          <p:cNvSpPr txBox="1"/>
          <p:nvPr/>
        </p:nvSpPr>
        <p:spPr>
          <a:xfrm>
            <a:off x="2496342" y="720000"/>
            <a:ext cx="7200108" cy="584775"/>
          </a:xfrm>
          <a:prstGeom prst="rect">
            <a:avLst/>
          </a:prstGeom>
          <a:noFill/>
        </p:spPr>
        <p:txBody>
          <a:bodyPr wrap="square" rtlCol="0">
            <a:spAutoFit/>
          </a:bodyPr>
          <a:lstStyle/>
          <a:p>
            <a:pPr algn="ctr"/>
            <a:r>
              <a:rPr lang="ga-IE" sz="3200" dirty="0" smtClean="0">
                <a:latin typeface="Tw Cen MT" panose="020B0602020104020603" pitchFamily="34" charset="0"/>
              </a:rPr>
              <a:t>Cad atá ar eolas agat faoin Eoraip?</a:t>
            </a:r>
            <a:endParaRPr lang="ga-IE" sz="3200" dirty="0">
              <a:latin typeface="Tw Cen MT" panose="020B0602020104020603" pitchFamily="34" charset="0"/>
            </a:endParaRPr>
          </a:p>
        </p:txBody>
      </p:sp>
      <p:sp>
        <p:nvSpPr>
          <p:cNvPr id="18" name="TextBox 17"/>
          <p:cNvSpPr txBox="1"/>
          <p:nvPr/>
        </p:nvSpPr>
        <p:spPr>
          <a:xfrm>
            <a:off x="2052000" y="5796000"/>
            <a:ext cx="8079068" cy="715089"/>
          </a:xfrm>
          <a:prstGeom prst="round2DiagRect">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ar an nasc seo thíos chun féachaint ar fhíseán gearr faoin Eoraip:</a:t>
            </a:r>
          </a:p>
          <a:p>
            <a:r>
              <a:rPr lang="ga-IE" dirty="0" smtClean="0">
                <a:latin typeface="Tw Cen MT" panose="020B0602020104020603" pitchFamily="34" charset="0"/>
                <a:hlinkClick r:id="rId4"/>
              </a:rPr>
              <a:t>https://kids.nationalgeographic.com/videos/destination-world/#/1252869187998</a:t>
            </a:r>
            <a:r>
              <a:rPr lang="ga-IE" dirty="0" smtClean="0">
                <a:latin typeface="Tw Cen MT" panose="020B0602020104020603" pitchFamily="34" charset="0"/>
              </a:rPr>
              <a:t> </a:t>
            </a:r>
            <a:endParaRPr lang="ga-IE" dirty="0">
              <a:latin typeface="Tw Cen MT" panose="020B0602020104020603" pitchFamily="34" charset="0"/>
              <a:cs typeface="Arial" panose="020B0604020202020204" pitchFamily="34" charset="0"/>
            </a:endParaRPr>
          </a:p>
        </p:txBody>
      </p:sp>
      <p:pic>
        <p:nvPicPr>
          <p:cNvPr id="20"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2000" y="6120000"/>
            <a:ext cx="3428811"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faoin Eoraip ar leathanach</a:t>
            </a:r>
            <a:r>
              <a:rPr lang="en-US" dirty="0" smtClean="0">
                <a:latin typeface="Tw Cen MT" panose="020B0602020104020603" pitchFamily="34" charset="0"/>
              </a:rPr>
              <a:t> 8</a:t>
            </a:r>
            <a:r>
              <a:rPr lang="ga-IE" dirty="0" smtClean="0">
                <a:latin typeface="Tw Cen MT" panose="020B0602020104020603" pitchFamily="34" charset="0"/>
              </a:rPr>
              <a:t> i do leabhar oibre. </a:t>
            </a:r>
            <a:endParaRPr lang="ga-IE" dirty="0">
              <a:latin typeface="Tw Cen MT" panose="020B0602020104020603" pitchFamily="34" charset="0"/>
            </a:endParaRPr>
          </a:p>
        </p:txBody>
      </p:sp>
      <p:pic>
        <p:nvPicPr>
          <p:cNvPr id="21"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6704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1"/>
                                        </p:tgtEl>
                                        <p:attrNameLst>
                                          <p:attrName>style.visibility</p:attrName>
                                        </p:attrNameLst>
                                      </p:cBhvr>
                                      <p:to>
                                        <p:strVal val="hidden"/>
                                      </p:to>
                                    </p:set>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6" presetClass="entr" presetSubtype="2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42"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6" grpId="0"/>
      <p:bldP spid="16" grpId="1"/>
      <p:bldP spid="18" grpId="0" animBg="1"/>
      <p:bldP spid="18"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Arrow 16"/>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hlinkClick r:id="rId2" action="ppaction://hlinksldjump"/>
              </a:rPr>
              <a:t>Ar</a:t>
            </a:r>
            <a:r>
              <a:rPr lang="en-US" dirty="0" smtClean="0">
                <a:solidFill>
                  <a:schemeClr val="tx1"/>
                </a:solidFill>
                <a:hlinkClick r:id="rId2" action="ppaction://hlinksldjump"/>
              </a:rPr>
              <a:t> </a:t>
            </a:r>
            <a:r>
              <a:rPr lang="en-US" dirty="0" err="1" smtClean="0">
                <a:solidFill>
                  <a:schemeClr val="tx1"/>
                </a:solidFill>
                <a:hlinkClick r:id="rId2" action="ppaction://hlinksldjump"/>
              </a:rPr>
              <a:t>ais</a:t>
            </a:r>
            <a:endParaRPr lang="en-GB"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670" t="12598" r="2226" b="9715"/>
          <a:stretch/>
        </p:blipFill>
        <p:spPr>
          <a:xfrm>
            <a:off x="3679534" y="1296000"/>
            <a:ext cx="4824000" cy="5328000"/>
          </a:xfrm>
          <a:prstGeom prst="rect">
            <a:avLst/>
          </a:prstGeom>
        </p:spPr>
      </p:pic>
      <p:sp>
        <p:nvSpPr>
          <p:cNvPr id="3" name="TextBox 2"/>
          <p:cNvSpPr txBox="1"/>
          <p:nvPr/>
        </p:nvSpPr>
        <p:spPr>
          <a:xfrm>
            <a:off x="2433063" y="144000"/>
            <a:ext cx="7200108" cy="830997"/>
          </a:xfrm>
          <a:prstGeom prst="rect">
            <a:avLst/>
          </a:prstGeom>
          <a:noFill/>
        </p:spPr>
        <p:txBody>
          <a:bodyPr wrap="square" rtlCol="0">
            <a:spAutoFit/>
          </a:bodyPr>
          <a:lstStyle/>
          <a:p>
            <a:pPr algn="ctr"/>
            <a:r>
              <a:rPr lang="ga-IE" sz="4800" b="1" dirty="0" smtClean="0">
                <a:latin typeface="Arial Black" panose="020B0A04020102020204" pitchFamily="34" charset="0"/>
              </a:rPr>
              <a:t>An Afraic</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en-GB" dirty="0"/>
          </a:p>
        </p:txBody>
      </p:sp>
      <p:sp>
        <p:nvSpPr>
          <p:cNvPr id="8" name="TextBox 7"/>
          <p:cNvSpPr txBox="1"/>
          <p:nvPr/>
        </p:nvSpPr>
        <p:spPr>
          <a:xfrm>
            <a:off x="232932" y="2319757"/>
            <a:ext cx="3240000"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í an Afraic an dara hilchríoch is mó ar domhan. Tá timpeall 20%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de thalamh an domhain </a:t>
            </a:r>
            <a:r>
              <a:rPr lang="en-IE" dirty="0" smtClean="0">
                <a:latin typeface="Tw Cen MT" panose="020B0602020104020603" pitchFamily="34" charset="0"/>
                <a:cs typeface="Arial" panose="020B0604020202020204" pitchFamily="34" charset="0"/>
              </a:rPr>
              <a:t>inti</a:t>
            </a:r>
            <a:r>
              <a:rPr lang="ga-IE" dirty="0" smtClean="0">
                <a:latin typeface="Tw Cen MT" panose="020B0602020104020603" pitchFamily="34" charset="0"/>
                <a:cs typeface="Arial" panose="020B0604020202020204" pitchFamily="34" charset="0"/>
              </a:rPr>
              <a:t>. </a:t>
            </a:r>
            <a:endParaRPr lang="ga-IE" dirty="0">
              <a:latin typeface="Tw Cen MT" panose="020B0602020104020603" pitchFamily="34" charset="0"/>
            </a:endParaRPr>
          </a:p>
        </p:txBody>
      </p:sp>
      <p:sp>
        <p:nvSpPr>
          <p:cNvPr id="9" name="TextBox 8"/>
          <p:cNvSpPr txBox="1"/>
          <p:nvPr/>
        </p:nvSpPr>
        <p:spPr>
          <a:xfrm>
            <a:off x="8102600" y="1248071"/>
            <a:ext cx="4089400" cy="2031325"/>
          </a:xfrm>
          <a:prstGeom prst="rect">
            <a:avLst/>
          </a:prstGeom>
          <a:solidFill>
            <a:schemeClr val="bg1"/>
          </a:solidFill>
          <a:ln>
            <a:solidFill>
              <a:schemeClr val="tx1"/>
            </a:solidFill>
          </a:ln>
        </p:spPr>
        <p:txBody>
          <a:bodyPr wrap="square" rtlCol="0">
            <a:spAutoFit/>
          </a:bodyPr>
          <a:lstStyle/>
          <a:p>
            <a:r>
              <a:rPr lang="ga-IE" altLang="en-US" dirty="0">
                <a:latin typeface="Tw Cen MT" panose="020B0602020104020603" pitchFamily="34" charset="0"/>
              </a:rPr>
              <a:t>Ón 15ú haois go dtí an 19ú haois chuaigh trádáil na sclábhaithe go mór i bhfeidhm ar an Afraic</a:t>
            </a:r>
            <a:r>
              <a:rPr lang="ga-IE" altLang="en-US">
                <a:latin typeface="Tw Cen MT" panose="020B0602020104020603" pitchFamily="34" charset="0"/>
              </a:rPr>
              <a:t>. </a:t>
            </a:r>
            <a:r>
              <a:rPr lang="ga-IE" altLang="en-US" smtClean="0">
                <a:latin typeface="Tw Cen MT" panose="020B0602020104020603" pitchFamily="34" charset="0"/>
              </a:rPr>
              <a:t>Sa </a:t>
            </a:r>
            <a:r>
              <a:rPr lang="ga-IE" altLang="en-US" dirty="0">
                <a:latin typeface="Tw Cen MT" panose="020B0602020104020603" pitchFamily="34" charset="0"/>
              </a:rPr>
              <a:t>19ú haois agus san 20ú haois ghlac cumhachtaí na hEorpa seilbh ar an gcuid is mó den Afraic. Bhain tíortha na hAfraice neamhspleáchas amach ó na 1950idí i leith.</a:t>
            </a:r>
            <a:endParaRPr lang="ga-IE" dirty="0" smtClean="0">
              <a:latin typeface="Tw Cen MT" panose="020B0602020104020603" pitchFamily="34" charset="0"/>
              <a:cs typeface="Arial" panose="020B0604020202020204" pitchFamily="34" charset="0"/>
            </a:endParaRPr>
          </a:p>
        </p:txBody>
      </p:sp>
      <p:sp>
        <p:nvSpPr>
          <p:cNvPr id="11" name="TextBox 10"/>
          <p:cNvSpPr txBox="1"/>
          <p:nvPr/>
        </p:nvSpPr>
        <p:spPr>
          <a:xfrm>
            <a:off x="2102877" y="4518250"/>
            <a:ext cx="2163054"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Bíonn sé te beagnach gach áit san Afraic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i rith na bliana. </a:t>
            </a:r>
          </a:p>
        </p:txBody>
      </p:sp>
      <p:sp>
        <p:nvSpPr>
          <p:cNvPr id="12" name="TextBox 11"/>
          <p:cNvSpPr txBox="1"/>
          <p:nvPr/>
        </p:nvSpPr>
        <p:spPr>
          <a:xfrm flipH="1">
            <a:off x="120439" y="3383882"/>
            <a:ext cx="3964876"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tíortha i mbéal forbartha atá i gcuid mhaith de thíortha na hAfraice. Tá an bhochtaineacht forleathan sna tíortha sin.</a:t>
            </a:r>
            <a:endParaRPr lang="ga-IE" dirty="0">
              <a:latin typeface="Tw Cen MT" panose="020B0602020104020603" pitchFamily="34" charset="0"/>
            </a:endParaRPr>
          </a:p>
        </p:txBody>
      </p:sp>
      <p:sp>
        <p:nvSpPr>
          <p:cNvPr id="13" name="TextBox 12"/>
          <p:cNvSpPr txBox="1"/>
          <p:nvPr/>
        </p:nvSpPr>
        <p:spPr>
          <a:xfrm>
            <a:off x="8216348" y="3399234"/>
            <a:ext cx="3977452" cy="1754326"/>
          </a:xfrm>
          <a:prstGeom prst="rect">
            <a:avLst/>
          </a:prstGeom>
          <a:solidFill>
            <a:schemeClr val="bg1"/>
          </a:solidFill>
          <a:ln>
            <a:solidFill>
              <a:schemeClr val="tx1"/>
            </a:solidFill>
          </a:ln>
        </p:spPr>
        <p:txBody>
          <a:bodyPr wrap="square" rtlCol="0">
            <a:spAutoFit/>
          </a:bodyPr>
          <a:lstStyle/>
          <a:p>
            <a:r>
              <a:rPr lang="ga-IE" dirty="0">
                <a:latin typeface="Tw Cen MT" panose="020B0602020104020603" pitchFamily="34" charset="0"/>
                <a:cs typeface="Arial" panose="020B0604020202020204" pitchFamily="34" charset="0"/>
              </a:rPr>
              <a:t>Tá breis is 50 tír san Afraic. Cé go bhfuil méadú ag teacht ar líon na gcathracha móra atá san Afraic, tá céatadán níos airde de mhuintir na hAfraice ina gcónaí faoin tuath ná mar atá de mhuintir na </a:t>
            </a:r>
            <a:r>
              <a:rPr lang="en-US" dirty="0" smtClean="0">
                <a:latin typeface="Tw Cen MT" panose="020B0602020104020603" pitchFamily="34" charset="0"/>
                <a:cs typeface="Arial" panose="020B0604020202020204" pitchFamily="34" charset="0"/>
              </a:rPr>
              <a:t/>
            </a:r>
            <a:br>
              <a:rPr lang="en-US"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n-ilchríoch </a:t>
            </a:r>
            <a:r>
              <a:rPr lang="ga-IE" dirty="0">
                <a:latin typeface="Tw Cen MT" panose="020B0602020104020603" pitchFamily="34" charset="0"/>
                <a:cs typeface="Arial" panose="020B0604020202020204" pitchFamily="34" charset="0"/>
              </a:rPr>
              <a:t>eile.</a:t>
            </a:r>
            <a:endParaRPr lang="ga-IE" dirty="0">
              <a:latin typeface="Tw Cen MT" panose="020B0602020104020603" pitchFamily="34" charset="0"/>
            </a:endParaRPr>
          </a:p>
        </p:txBody>
      </p:sp>
      <p:sp>
        <p:nvSpPr>
          <p:cNvPr id="16" name="TextBox 15"/>
          <p:cNvSpPr txBox="1"/>
          <p:nvPr/>
        </p:nvSpPr>
        <p:spPr>
          <a:xfrm>
            <a:off x="2496342" y="720000"/>
            <a:ext cx="7200108" cy="584775"/>
          </a:xfrm>
          <a:prstGeom prst="rect">
            <a:avLst/>
          </a:prstGeom>
          <a:noFill/>
        </p:spPr>
        <p:txBody>
          <a:bodyPr wrap="square" rtlCol="0">
            <a:spAutoFit/>
          </a:bodyPr>
          <a:lstStyle/>
          <a:p>
            <a:pPr algn="ctr"/>
            <a:r>
              <a:rPr lang="ga-IE" sz="3200" dirty="0" smtClean="0">
                <a:latin typeface="Tw Cen MT" panose="020B0602020104020603" pitchFamily="34" charset="0"/>
              </a:rPr>
              <a:t>Cad atá ar eolas agat faoin Afraic?</a:t>
            </a:r>
            <a:endParaRPr lang="ga-IE" sz="3200" dirty="0">
              <a:latin typeface="Tw Cen MT" panose="020B0602020104020603" pitchFamily="34" charset="0"/>
            </a:endParaRPr>
          </a:p>
        </p:txBody>
      </p:sp>
      <p:sp>
        <p:nvSpPr>
          <p:cNvPr id="18" name="TextBox 17"/>
          <p:cNvSpPr txBox="1"/>
          <p:nvPr/>
        </p:nvSpPr>
        <p:spPr>
          <a:xfrm>
            <a:off x="2052000" y="5796000"/>
            <a:ext cx="8079068" cy="715089"/>
          </a:xfrm>
          <a:prstGeom prst="round2DiagRect">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t>
            </a:r>
            <a:r>
              <a:rPr lang="ga-IE" dirty="0">
                <a:latin typeface="Tw Cen MT" panose="020B0602020104020603" pitchFamily="34" charset="0"/>
                <a:cs typeface="Arial" panose="020B0604020202020204" pitchFamily="34" charset="0"/>
              </a:rPr>
              <a:t>ar an nasc seo thíos chun féachaint ar fhíseán</a:t>
            </a:r>
            <a:r>
              <a:rPr lang="en-GB" dirty="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gearr faoin Afraic</a:t>
            </a:r>
            <a:r>
              <a:rPr lang="en-US" dirty="0" smtClean="0">
                <a:latin typeface="Tw Cen MT" panose="020B0602020104020603" pitchFamily="34" charset="0"/>
                <a:cs typeface="Arial" panose="020B0604020202020204" pitchFamily="34" charset="0"/>
              </a:rPr>
              <a:t>: </a:t>
            </a:r>
            <a:r>
              <a:rPr lang="en-GB" dirty="0">
                <a:latin typeface="Tw Cen MT" panose="020B0602020104020603" pitchFamily="34" charset="0"/>
                <a:hlinkClick r:id="rId4"/>
              </a:rPr>
              <a:t>https://kids.nationalgeographic.com/videos/destination-world/#/</a:t>
            </a:r>
            <a:r>
              <a:rPr lang="en-GB" dirty="0" smtClean="0">
                <a:latin typeface="Tw Cen MT" panose="020B0602020104020603" pitchFamily="34" charset="0"/>
                <a:hlinkClick r:id="rId4"/>
              </a:rPr>
              <a:t>1249693251856</a:t>
            </a:r>
            <a:endParaRPr lang="en-GB" dirty="0">
              <a:latin typeface="Tw Cen MT" panose="020B0602020104020603" pitchFamily="34" charset="0"/>
              <a:cs typeface="Arial" panose="020B0604020202020204" pitchFamily="34" charset="0"/>
            </a:endParaRPr>
          </a:p>
        </p:txBody>
      </p:sp>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72001" y="6120000"/>
            <a:ext cx="3361482"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faoin Afraic ar leathanach </a:t>
            </a:r>
            <a:r>
              <a:rPr lang="en-US" dirty="0" smtClean="0">
                <a:latin typeface="Tw Cen MT" panose="020B0602020104020603" pitchFamily="34" charset="0"/>
              </a:rPr>
              <a:t>10 </a:t>
            </a:r>
            <a:r>
              <a:rPr lang="ga-IE" dirty="0" smtClean="0">
                <a:latin typeface="Tw Cen MT" panose="020B0602020104020603" pitchFamily="34" charset="0"/>
              </a:rPr>
              <a:t>i do leabhar oibre. </a:t>
            </a:r>
            <a:endParaRPr lang="ga-IE" dirty="0">
              <a:latin typeface="Tw Cen MT" panose="020B0602020104020603" pitchFamily="34" charset="0"/>
            </a:endParaRPr>
          </a:p>
        </p:txBody>
      </p:sp>
      <p:pic>
        <p:nvPicPr>
          <p:cNvPr id="22"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57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2"/>
                                        </p:tgtEl>
                                        <p:attrNameLst>
                                          <p:attrName>style.visibility</p:attrName>
                                        </p:attrNameLst>
                                      </p:cBhvr>
                                      <p:to>
                                        <p:strVal val="hidden"/>
                                      </p:to>
                                    </p:set>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42"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6" grpId="0"/>
      <p:bldP spid="16" grpId="1"/>
      <p:bldP spid="18" grpId="0" animBg="1"/>
      <p:bldP spid="18" grpId="1"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eft Arrow 12"/>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hlinkClick r:id="rId2" action="ppaction://hlinksldjump"/>
              </a:rPr>
              <a:t>Ar</a:t>
            </a:r>
            <a:r>
              <a:rPr lang="en-US" dirty="0" smtClean="0">
                <a:solidFill>
                  <a:schemeClr val="tx1"/>
                </a:solidFill>
                <a:hlinkClick r:id="rId2" action="ppaction://hlinksldjump"/>
              </a:rPr>
              <a:t> </a:t>
            </a:r>
            <a:r>
              <a:rPr lang="en-US" dirty="0" err="1" smtClean="0">
                <a:solidFill>
                  <a:schemeClr val="tx1"/>
                </a:solidFill>
                <a:hlinkClick r:id="rId2" action="ppaction://hlinksldjump"/>
              </a:rPr>
              <a:t>ais</a:t>
            </a:r>
            <a:endParaRPr lang="en-GB"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892" t="18907" r="7030" b="11804"/>
          <a:stretch/>
        </p:blipFill>
        <p:spPr>
          <a:xfrm>
            <a:off x="3897105" y="1296000"/>
            <a:ext cx="4380000" cy="5256000"/>
          </a:xfrm>
          <a:prstGeom prst="rect">
            <a:avLst/>
          </a:prstGeom>
        </p:spPr>
      </p:pic>
      <p:sp>
        <p:nvSpPr>
          <p:cNvPr id="3" name="TextBox 2"/>
          <p:cNvSpPr txBox="1"/>
          <p:nvPr/>
        </p:nvSpPr>
        <p:spPr>
          <a:xfrm>
            <a:off x="2496342" y="144000"/>
            <a:ext cx="7181527" cy="830997"/>
          </a:xfrm>
          <a:prstGeom prst="rect">
            <a:avLst/>
          </a:prstGeom>
          <a:noFill/>
        </p:spPr>
        <p:txBody>
          <a:bodyPr wrap="square" rtlCol="0">
            <a:spAutoFit/>
          </a:bodyPr>
          <a:lstStyle/>
          <a:p>
            <a:pPr algn="ctr"/>
            <a:r>
              <a:rPr lang="ga-IE" sz="4800" b="1" dirty="0" smtClean="0">
                <a:latin typeface="Arial Black" panose="020B0A04020102020204" pitchFamily="34" charset="0"/>
              </a:rPr>
              <a:t>Meiriceá Theas</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en-GB" dirty="0"/>
          </a:p>
        </p:txBody>
      </p:sp>
      <p:sp>
        <p:nvSpPr>
          <p:cNvPr id="8" name="TextBox 7"/>
          <p:cNvSpPr txBox="1"/>
          <p:nvPr/>
        </p:nvSpPr>
        <p:spPr>
          <a:xfrm>
            <a:off x="8049390" y="3150754"/>
            <a:ext cx="4104000" cy="176400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é Meiriceá Theas an ceathrú hilchríoch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is mó ar domhan. Ilchríoch chaol fhada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atá ann. </a:t>
            </a:r>
            <a:r>
              <a:rPr lang="ga-IE" dirty="0" smtClean="0">
                <a:latin typeface="Tw Cen MT" panose="020B0602020104020603" pitchFamily="34" charset="0"/>
              </a:rPr>
              <a:t>Taobh thuaidh den mheánchiorcal atá an chuid is faide ó thuaidh de, ach is </a:t>
            </a:r>
            <a:br>
              <a:rPr lang="ga-IE" dirty="0" smtClean="0">
                <a:latin typeface="Tw Cen MT" panose="020B0602020104020603" pitchFamily="34" charset="0"/>
              </a:rPr>
            </a:br>
            <a:r>
              <a:rPr lang="ga-IE" dirty="0" smtClean="0">
                <a:latin typeface="Tw Cen MT" panose="020B0602020104020603" pitchFamily="34" charset="0"/>
              </a:rPr>
              <a:t>i ngar don Chiorcal Antartach atá an </a:t>
            </a:r>
            <a:r>
              <a:rPr lang="en-IE" dirty="0" smtClean="0">
                <a:latin typeface="Tw Cen MT" panose="020B0602020104020603" pitchFamily="34" charset="0"/>
              </a:rPr>
              <a:t>pointe </a:t>
            </a:r>
            <a:r>
              <a:rPr lang="ga-IE" dirty="0" smtClean="0">
                <a:latin typeface="Tw Cen MT" panose="020B0602020104020603" pitchFamily="34" charset="0"/>
              </a:rPr>
              <a:t>is faide ó dheas. </a:t>
            </a:r>
            <a:endParaRPr lang="ga-IE" dirty="0">
              <a:latin typeface="Tw Cen MT" panose="020B0602020104020603" pitchFamily="34" charset="0"/>
            </a:endParaRPr>
          </a:p>
        </p:txBody>
      </p:sp>
      <p:sp>
        <p:nvSpPr>
          <p:cNvPr id="9" name="TextBox 8"/>
          <p:cNvSpPr txBox="1"/>
          <p:nvPr/>
        </p:nvSpPr>
        <p:spPr>
          <a:xfrm>
            <a:off x="8295490" y="1304775"/>
            <a:ext cx="3857900" cy="1754326"/>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Ghabh na </a:t>
            </a:r>
            <a:r>
              <a:rPr lang="ga-IE" dirty="0" err="1" smtClean="0">
                <a:latin typeface="Tw Cen MT" panose="020B0602020104020603" pitchFamily="34" charset="0"/>
                <a:cs typeface="Arial" panose="020B0604020202020204" pitchFamily="34" charset="0"/>
              </a:rPr>
              <a:t>Spáinnigh</a:t>
            </a:r>
            <a:r>
              <a:rPr lang="ga-IE" dirty="0" smtClean="0">
                <a:latin typeface="Tw Cen MT" panose="020B0602020104020603" pitchFamily="34" charset="0"/>
                <a:cs typeface="Arial" panose="020B0604020202020204" pitchFamily="34" charset="0"/>
              </a:rPr>
              <a:t> agus na Portaingéalaigh Meiriceá Theas sa 16ú agus sa 17ú haois. Is í an </a:t>
            </a:r>
            <a:r>
              <a:rPr lang="ga-IE" dirty="0" err="1" smtClean="0">
                <a:latin typeface="Tw Cen MT" panose="020B0602020104020603" pitchFamily="34" charset="0"/>
                <a:cs typeface="Arial" panose="020B0604020202020204" pitchFamily="34" charset="0"/>
              </a:rPr>
              <a:t>Phortaingéilis</a:t>
            </a:r>
            <a:r>
              <a:rPr lang="ga-IE" dirty="0" smtClean="0">
                <a:latin typeface="Tw Cen MT" panose="020B0602020104020603" pitchFamily="34" charset="0"/>
                <a:cs typeface="Arial" panose="020B0604020202020204" pitchFamily="34" charset="0"/>
              </a:rPr>
              <a:t> a labhraítear sa Bhrasaíl agus an Spáinnis a labhraítear i bhformhór </a:t>
            </a:r>
            <a:r>
              <a:rPr lang="en-IE" dirty="0" smtClean="0">
                <a:latin typeface="Tw Cen MT" panose="020B0602020104020603" pitchFamily="34" charset="0"/>
                <a:cs typeface="Arial" panose="020B0604020202020204" pitchFamily="34" charset="0"/>
              </a:rPr>
              <a:t/>
            </a:r>
            <a:br>
              <a:rPr lang="en-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na dtíortha eile i Meiriceá Theas.</a:t>
            </a:r>
          </a:p>
        </p:txBody>
      </p:sp>
      <p:sp>
        <p:nvSpPr>
          <p:cNvPr id="11" name="TextBox 10"/>
          <p:cNvSpPr txBox="1"/>
          <p:nvPr/>
        </p:nvSpPr>
        <p:spPr>
          <a:xfrm>
            <a:off x="2052000" y="4427837"/>
            <a:ext cx="2855578" cy="1200329"/>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13 thír atá i Meiriceá Theas. </a:t>
            </a:r>
            <a:br>
              <a:rPr lang="ga-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Is í an Bhrasaíl an tír is mó </a:t>
            </a:r>
            <a:r>
              <a:rPr lang="en-IE" dirty="0" err="1" smtClean="0">
                <a:latin typeface="Tw Cen MT" panose="020B0602020104020603" pitchFamily="34" charset="0"/>
                <a:cs typeface="Arial" panose="020B0604020202020204" pitchFamily="34" charset="0"/>
              </a:rPr>
              <a:t>acu</a:t>
            </a:r>
            <a:r>
              <a:rPr lang="ga-IE" dirty="0" smtClean="0">
                <a:latin typeface="Tw Cen MT" panose="020B0602020104020603" pitchFamily="34" charset="0"/>
                <a:cs typeface="Arial" panose="020B0604020202020204" pitchFamily="34" charset="0"/>
              </a:rPr>
              <a:t>. Sa Bhrasaíl atá leath </a:t>
            </a:r>
            <a:r>
              <a:rPr lang="en-IE" dirty="0" smtClean="0">
                <a:latin typeface="Tw Cen MT" panose="020B0602020104020603" pitchFamily="34" charset="0"/>
                <a:cs typeface="Arial" panose="020B0604020202020204" pitchFamily="34" charset="0"/>
              </a:rPr>
              <a:t/>
            </a:r>
            <a:br>
              <a:rPr lang="en-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na hilchríche nach mór. </a:t>
            </a:r>
          </a:p>
        </p:txBody>
      </p:sp>
      <p:sp>
        <p:nvSpPr>
          <p:cNvPr id="12" name="TextBox 11"/>
          <p:cNvSpPr txBox="1"/>
          <p:nvPr/>
        </p:nvSpPr>
        <p:spPr>
          <a:xfrm flipH="1">
            <a:off x="8144131" y="5028002"/>
            <a:ext cx="4009259" cy="646331"/>
          </a:xfrm>
          <a:prstGeom prst="rect">
            <a:avLst/>
          </a:prstGeom>
          <a:solidFill>
            <a:schemeClr val="bg1"/>
          </a:solidFill>
          <a:ln>
            <a:solidFill>
              <a:schemeClr val="tx1"/>
            </a:solidFill>
          </a:ln>
        </p:spPr>
        <p:txBody>
          <a:bodyPr wrap="square" rtlCol="0">
            <a:spAutoFit/>
          </a:bodyPr>
          <a:lstStyle/>
          <a:p>
            <a:r>
              <a:rPr lang="en-US" dirty="0" err="1" smtClean="0">
                <a:latin typeface="Tw Cen MT" panose="020B0602020104020603" pitchFamily="34" charset="0"/>
                <a:cs typeface="Arial" panose="020B0604020202020204" pitchFamily="34" charset="0"/>
              </a:rPr>
              <a:t>Tá</a:t>
            </a:r>
            <a:r>
              <a:rPr lang="en-US" dirty="0" smtClean="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Cuing Phanama mar cheangal idir Meiriceá Theas agus Meiriceá Thuaidh. </a:t>
            </a:r>
            <a:endParaRPr lang="ga-IE" dirty="0">
              <a:latin typeface="Tw Cen MT" panose="020B0602020104020603" pitchFamily="34" charset="0"/>
            </a:endParaRPr>
          </a:p>
        </p:txBody>
      </p:sp>
      <p:sp>
        <p:nvSpPr>
          <p:cNvPr id="16" name="TextBox 15"/>
          <p:cNvSpPr txBox="1"/>
          <p:nvPr/>
        </p:nvSpPr>
        <p:spPr>
          <a:xfrm>
            <a:off x="3204000" y="720000"/>
            <a:ext cx="7598362" cy="584775"/>
          </a:xfrm>
          <a:prstGeom prst="rect">
            <a:avLst/>
          </a:prstGeom>
          <a:noFill/>
        </p:spPr>
        <p:txBody>
          <a:bodyPr wrap="none" rtlCol="0">
            <a:spAutoFit/>
          </a:bodyPr>
          <a:lstStyle/>
          <a:p>
            <a:r>
              <a:rPr lang="ga-IE" sz="3200" dirty="0" smtClean="0">
                <a:latin typeface="Tw Cen MT" panose="020B0602020104020603" pitchFamily="34" charset="0"/>
              </a:rPr>
              <a:t>Cad atá ar eolas agat faoi Mheiriceá Theas?</a:t>
            </a:r>
            <a:endParaRPr lang="ga-IE" sz="3200" dirty="0">
              <a:latin typeface="Tw Cen MT" panose="020B0602020104020603" pitchFamily="34" charset="0"/>
            </a:endParaRPr>
          </a:p>
        </p:txBody>
      </p:sp>
      <p:sp>
        <p:nvSpPr>
          <p:cNvPr id="17" name="TextBox 16"/>
          <p:cNvSpPr txBox="1"/>
          <p:nvPr/>
        </p:nvSpPr>
        <p:spPr>
          <a:xfrm>
            <a:off x="2052000" y="5796000"/>
            <a:ext cx="8079068" cy="715089"/>
          </a:xfrm>
          <a:prstGeom prst="round2DiagRect">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t>
            </a:r>
            <a:r>
              <a:rPr lang="ga-IE" dirty="0">
                <a:latin typeface="Tw Cen MT" panose="020B0602020104020603" pitchFamily="34" charset="0"/>
                <a:cs typeface="Arial" panose="020B0604020202020204" pitchFamily="34" charset="0"/>
              </a:rPr>
              <a:t>ar an nasc seo thíos chun féachaint ar fhíseán</a:t>
            </a:r>
            <a:r>
              <a:rPr lang="en-GB" dirty="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gearr faoi Mheiriceá Theas</a:t>
            </a:r>
            <a:r>
              <a:rPr lang="en-US" dirty="0" smtClean="0">
                <a:latin typeface="Tw Cen MT" panose="020B0602020104020603" pitchFamily="34" charset="0"/>
                <a:cs typeface="Arial" panose="020B0604020202020204" pitchFamily="34" charset="0"/>
              </a:rPr>
              <a:t>:</a:t>
            </a:r>
          </a:p>
          <a:p>
            <a:r>
              <a:rPr lang="en-GB" dirty="0">
                <a:latin typeface="Tw Cen MT" panose="020B0602020104020603" pitchFamily="34" charset="0"/>
                <a:hlinkClick r:id="rId4"/>
              </a:rPr>
              <a:t>https://kids.nationalgeographic.com/videos/destination-world/#/</a:t>
            </a:r>
            <a:r>
              <a:rPr lang="en-GB" dirty="0" smtClean="0">
                <a:latin typeface="Tw Cen MT" panose="020B0602020104020603" pitchFamily="34" charset="0"/>
                <a:hlinkClick r:id="rId4"/>
              </a:rPr>
              <a:t>1252858947869</a:t>
            </a:r>
            <a:endParaRPr lang="en-GB" dirty="0">
              <a:latin typeface="Tw Cen MT" panose="020B0602020104020603" pitchFamily="34" charset="0"/>
              <a:cs typeface="Arial" panose="020B0604020202020204" pitchFamily="34" charset="0"/>
            </a:endParaRPr>
          </a:p>
        </p:txBody>
      </p:sp>
      <p:pic>
        <p:nvPicPr>
          <p:cNvPr id="18"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2000" y="6120000"/>
            <a:ext cx="3711676"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 Mheiriceá Theas ar leathanach </a:t>
            </a:r>
            <a:r>
              <a:rPr lang="en-US" dirty="0" smtClean="0">
                <a:latin typeface="Tw Cen MT" panose="020B0602020104020603" pitchFamily="34" charset="0"/>
              </a:rPr>
              <a:t>12 </a:t>
            </a:r>
            <a:r>
              <a:rPr lang="ga-IE" dirty="0" smtClean="0">
                <a:latin typeface="Tw Cen MT" panose="020B0602020104020603" pitchFamily="34" charset="0"/>
              </a:rPr>
              <a:t>i do leabhar oibre. </a:t>
            </a:r>
            <a:endParaRPr lang="ga-IE" dirty="0">
              <a:latin typeface="Tw Cen MT" panose="020B0602020104020603" pitchFamily="34" charset="0"/>
            </a:endParaRPr>
          </a:p>
        </p:txBody>
      </p:sp>
      <p:sp>
        <p:nvSpPr>
          <p:cNvPr id="21" name="TextBox 20"/>
          <p:cNvSpPr txBox="1"/>
          <p:nvPr/>
        </p:nvSpPr>
        <p:spPr>
          <a:xfrm>
            <a:off x="36000" y="2232591"/>
            <a:ext cx="4169664" cy="2031325"/>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Tá stór mór ola i Meiriceá Theas agus tá mianraí luachmhara ar fáil ann freisin. Déantar mianadóireacht ar chopar, ór, sinc agus ar mhianraí eile ann. Déantar </a:t>
            </a:r>
            <a:r>
              <a:rPr lang="ga-IE" dirty="0" err="1" smtClean="0">
                <a:latin typeface="Tw Cen MT" panose="020B0602020104020603" pitchFamily="34" charset="0"/>
                <a:cs typeface="Arial" panose="020B0604020202020204" pitchFamily="34" charset="0"/>
              </a:rPr>
              <a:t>caif</a:t>
            </a:r>
            <a:r>
              <a:rPr lang="en-US" dirty="0" smtClean="0">
                <a:latin typeface="Tw Cen MT" panose="020B0602020104020603" pitchFamily="34" charset="0"/>
                <a:cs typeface="Arial" panose="020B0604020202020204" pitchFamily="34" charset="0"/>
              </a:rPr>
              <a:t>e</a:t>
            </a:r>
            <a:r>
              <a:rPr lang="ga-IE" dirty="0" smtClean="0">
                <a:latin typeface="Tw Cen MT" panose="020B0602020104020603" pitchFamily="34" charset="0"/>
                <a:cs typeface="Arial" panose="020B0604020202020204" pitchFamily="34" charset="0"/>
              </a:rPr>
              <a:t> agus torthaí a fhás agus a easpórtáil chuig an domhan mór. </a:t>
            </a:r>
            <a:r>
              <a:rPr lang="en-US" dirty="0" smtClean="0">
                <a:latin typeface="Tw Cen MT" panose="020B0602020104020603" pitchFamily="34" charset="0"/>
                <a:cs typeface="Arial" panose="020B0604020202020204" pitchFamily="34" charset="0"/>
              </a:rPr>
              <a:t>Mar sin </a:t>
            </a:r>
            <a:r>
              <a:rPr lang="en-US" dirty="0" err="1" smtClean="0">
                <a:latin typeface="Tw Cen MT" panose="020B0602020104020603" pitchFamily="34" charset="0"/>
                <a:cs typeface="Arial" panose="020B0604020202020204" pitchFamily="34" charset="0"/>
              </a:rPr>
              <a:t>féin</a:t>
            </a:r>
            <a:r>
              <a:rPr lang="en-US" dirty="0" smtClean="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tá cuid mhaith den chosmhuintir fíorbhocht i gcónaí. </a:t>
            </a:r>
          </a:p>
        </p:txBody>
      </p:sp>
      <p:pic>
        <p:nvPicPr>
          <p:cNvPr id="22"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2194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2"/>
                                        </p:tgtEl>
                                        <p:attrNameLst>
                                          <p:attrName>style.visibility</p:attrName>
                                        </p:attrNameLst>
                                      </p:cBhvr>
                                      <p:to>
                                        <p:strVal val="hidden"/>
                                      </p:to>
                                    </p:set>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6" presetClass="entr" presetSubtype="2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par>
                                <p:cTn id="56" presetID="42"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6" grpId="0"/>
      <p:bldP spid="16" grpId="1"/>
      <p:bldP spid="17" grpId="0" animBg="1"/>
      <p:bldP spid="17" grpId="1"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Arrow 16">
            <a:hlinkClick r:id="rId3" action="ppaction://hlinksldjump"/>
          </p:cNvPr>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solidFill>
                  <a:schemeClr val="tx1"/>
                </a:solidFill>
                <a:hlinkClick r:id="rId3" action="ppaction://hlinksldjump"/>
              </a:rPr>
              <a:t>Ar ais</a:t>
            </a:r>
            <a:endParaRPr lang="ga-IE" dirty="0">
              <a:solidFill>
                <a:schemeClr val="tx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5709" y="1233313"/>
            <a:ext cx="5491647" cy="4729337"/>
          </a:xfrm>
          <a:prstGeom prst="rect">
            <a:avLst/>
          </a:prstGeom>
        </p:spPr>
      </p:pic>
      <p:sp>
        <p:nvSpPr>
          <p:cNvPr id="3" name="TextBox 2"/>
          <p:cNvSpPr txBox="1"/>
          <p:nvPr/>
        </p:nvSpPr>
        <p:spPr>
          <a:xfrm>
            <a:off x="2556000" y="144000"/>
            <a:ext cx="7219158" cy="830997"/>
          </a:xfrm>
          <a:prstGeom prst="rect">
            <a:avLst/>
          </a:prstGeom>
          <a:noFill/>
        </p:spPr>
        <p:txBody>
          <a:bodyPr wrap="square" rtlCol="0">
            <a:spAutoFit/>
          </a:bodyPr>
          <a:lstStyle/>
          <a:p>
            <a:pPr algn="ctr"/>
            <a:r>
              <a:rPr lang="ga-IE" sz="4800" b="1" dirty="0" smtClean="0">
                <a:latin typeface="Arial Black" panose="020B0A04020102020204" pitchFamily="34" charset="0"/>
              </a:rPr>
              <a:t>Meiriceá Thuaidh</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ga-IE" dirty="0"/>
          </a:p>
        </p:txBody>
      </p:sp>
      <p:sp>
        <p:nvSpPr>
          <p:cNvPr id="8" name="TextBox 7"/>
          <p:cNvSpPr txBox="1"/>
          <p:nvPr/>
        </p:nvSpPr>
        <p:spPr>
          <a:xfrm>
            <a:off x="546100" y="2407539"/>
            <a:ext cx="2807110" cy="646331"/>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a:t>
            </a:r>
            <a:r>
              <a:rPr lang="en-US" dirty="0" smtClean="0">
                <a:latin typeface="Tw Cen MT" panose="020B0602020104020603" pitchFamily="34" charset="0"/>
                <a:cs typeface="Arial" panose="020B0604020202020204" pitchFamily="34" charset="0"/>
              </a:rPr>
              <a:t>é</a:t>
            </a:r>
            <a:r>
              <a:rPr lang="ga-IE" dirty="0" smtClean="0">
                <a:latin typeface="Tw Cen MT" panose="020B0602020104020603" pitchFamily="34" charset="0"/>
                <a:cs typeface="Arial" panose="020B0604020202020204" pitchFamily="34" charset="0"/>
              </a:rPr>
              <a:t> Meiriceá Thuaidh an tríú hilchríoch is mó ar domhan. </a:t>
            </a:r>
            <a:endParaRPr lang="ga-IE" dirty="0">
              <a:latin typeface="Tw Cen MT" panose="020B0602020104020603" pitchFamily="34" charset="0"/>
            </a:endParaRPr>
          </a:p>
        </p:txBody>
      </p:sp>
      <p:sp>
        <p:nvSpPr>
          <p:cNvPr id="9" name="TextBox 8"/>
          <p:cNvSpPr txBox="1"/>
          <p:nvPr/>
        </p:nvSpPr>
        <p:spPr>
          <a:xfrm>
            <a:off x="9169400" y="2736000"/>
            <a:ext cx="3038116" cy="1477328"/>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Tugann an-chuid turasóirí cuairt ar oileáin Mhuir Chairib. Baineann siad sult as na tránna áille </a:t>
            </a:r>
            <a:r>
              <a:rPr lang="ga-IE" dirty="0">
                <a:latin typeface="Tw Cen MT" panose="020B0602020104020603" pitchFamily="34" charset="0"/>
                <a:cs typeface="Arial" panose="020B0604020202020204" pitchFamily="34" charset="0"/>
              </a:rPr>
              <a:t>agus as an aeráid </a:t>
            </a:r>
            <a:r>
              <a:rPr lang="ga-IE" dirty="0" smtClean="0">
                <a:latin typeface="Tw Cen MT" panose="020B0602020104020603" pitchFamily="34" charset="0"/>
                <a:cs typeface="Arial" panose="020B0604020202020204" pitchFamily="34" charset="0"/>
              </a:rPr>
              <a:t>thrópaiceach</a:t>
            </a:r>
            <a:r>
              <a:rPr lang="en-US" dirty="0" smtClean="0">
                <a:latin typeface="Tw Cen MT" panose="020B0602020104020603" pitchFamily="34" charset="0"/>
                <a:cs typeface="Arial" panose="020B0604020202020204" pitchFamily="34" charset="0"/>
              </a:rPr>
              <a:t> </a:t>
            </a:r>
            <a:r>
              <a:rPr lang="ga-IE" dirty="0" smtClean="0">
                <a:latin typeface="Tw Cen MT" panose="020B0602020104020603" pitchFamily="34" charset="0"/>
                <a:cs typeface="Arial" panose="020B0604020202020204" pitchFamily="34" charset="0"/>
              </a:rPr>
              <a:t>ar na hoileáin. </a:t>
            </a:r>
          </a:p>
        </p:txBody>
      </p:sp>
      <p:sp>
        <p:nvSpPr>
          <p:cNvPr id="11" name="TextBox 10"/>
          <p:cNvSpPr txBox="1"/>
          <p:nvPr/>
        </p:nvSpPr>
        <p:spPr>
          <a:xfrm>
            <a:off x="141711" y="3164880"/>
            <a:ext cx="3203999" cy="1477328"/>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Síneann Meiriceá Thuaidh ó Cheanada sa tuaisceart go dtí Meiriceá Láir agus Muir Chairib sa deisceart. Tá breis agus fiche tír ann. </a:t>
            </a:r>
          </a:p>
        </p:txBody>
      </p:sp>
      <p:sp>
        <p:nvSpPr>
          <p:cNvPr id="12" name="TextBox 11"/>
          <p:cNvSpPr txBox="1"/>
          <p:nvPr/>
        </p:nvSpPr>
        <p:spPr>
          <a:xfrm flipH="1">
            <a:off x="8901086" y="4284000"/>
            <a:ext cx="3306430" cy="1477328"/>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Tá Meiriceá Láir suite i ndeisceart Mheiriceá Thuaidh. Tá seacht dtír ann: Guatamala, an tSalvadóir, </a:t>
            </a:r>
            <a:r>
              <a:rPr lang="en-IE" dirty="0" smtClean="0">
                <a:latin typeface="Tw Cen MT" panose="020B0602020104020603" pitchFamily="34" charset="0"/>
                <a:cs typeface="Arial" panose="020B0604020202020204" pitchFamily="34" charset="0"/>
              </a:rPr>
              <a:t/>
            </a:r>
            <a:br>
              <a:rPr lang="en-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an Bheilís, Hondúras, Nicearagua, Cósta Ríce agus Panama.</a:t>
            </a:r>
            <a:endParaRPr lang="ga-IE" dirty="0">
              <a:latin typeface="Tw Cen MT" panose="020B0602020104020603" pitchFamily="34" charset="0"/>
            </a:endParaRPr>
          </a:p>
        </p:txBody>
      </p:sp>
      <p:sp>
        <p:nvSpPr>
          <p:cNvPr id="13" name="TextBox 12"/>
          <p:cNvSpPr txBox="1"/>
          <p:nvPr/>
        </p:nvSpPr>
        <p:spPr>
          <a:xfrm>
            <a:off x="8054619" y="1296000"/>
            <a:ext cx="4152898" cy="369332"/>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é Ceanada an dara tír is mó ar domhan. </a:t>
            </a:r>
            <a:endParaRPr lang="ga-IE" dirty="0">
              <a:latin typeface="Tw Cen MT" panose="020B0602020104020603" pitchFamily="34" charset="0"/>
            </a:endParaRPr>
          </a:p>
        </p:txBody>
      </p:sp>
      <p:sp>
        <p:nvSpPr>
          <p:cNvPr id="16" name="TextBox 15"/>
          <p:cNvSpPr txBox="1"/>
          <p:nvPr/>
        </p:nvSpPr>
        <p:spPr>
          <a:xfrm>
            <a:off x="3204000" y="720000"/>
            <a:ext cx="7931787" cy="584775"/>
          </a:xfrm>
          <a:prstGeom prst="rect">
            <a:avLst/>
          </a:prstGeom>
          <a:noFill/>
        </p:spPr>
        <p:txBody>
          <a:bodyPr wrap="none" rtlCol="0">
            <a:spAutoFit/>
          </a:bodyPr>
          <a:lstStyle/>
          <a:p>
            <a:r>
              <a:rPr lang="ga-IE" sz="3200" dirty="0" smtClean="0">
                <a:latin typeface="Tw Cen MT" panose="020B0602020104020603" pitchFamily="34" charset="0"/>
              </a:rPr>
              <a:t>Cad atá ar eolas agat faoi Mheiriceá Thuaidh?</a:t>
            </a:r>
            <a:endParaRPr lang="ga-IE" sz="3200" dirty="0">
              <a:latin typeface="Tw Cen MT" panose="020B0602020104020603" pitchFamily="34" charset="0"/>
            </a:endParaRPr>
          </a:p>
        </p:txBody>
      </p:sp>
      <p:sp>
        <p:nvSpPr>
          <p:cNvPr id="18" name="TextBox 17"/>
          <p:cNvSpPr txBox="1"/>
          <p:nvPr/>
        </p:nvSpPr>
        <p:spPr>
          <a:xfrm>
            <a:off x="2052000" y="5962650"/>
            <a:ext cx="8079068" cy="715089"/>
          </a:xfrm>
          <a:prstGeom prst="round2DiagRect">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ar an nasc seo thíos chun féachaint ar fhíseán gearr faoi Mheiriceá Thuaidh:</a:t>
            </a:r>
          </a:p>
          <a:p>
            <a:r>
              <a:rPr lang="ga-IE" dirty="0" smtClean="0">
                <a:latin typeface="Tw Cen MT" panose="020B0602020104020603" pitchFamily="34" charset="0"/>
                <a:hlinkClick r:id="rId5"/>
              </a:rPr>
              <a:t>https://kids.nationalgeographic.com/videos/destination-world/#/1252855875751</a:t>
            </a:r>
            <a:endParaRPr lang="ga-IE" dirty="0">
              <a:latin typeface="Tw Cen MT" panose="020B0602020104020603" pitchFamily="34" charset="0"/>
              <a:cs typeface="Arial" panose="020B0604020202020204" pitchFamily="34" charset="0"/>
            </a:endParaRPr>
          </a:p>
        </p:txBody>
      </p:sp>
      <p:pic>
        <p:nvPicPr>
          <p:cNvPr id="19"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72000" y="6120000"/>
            <a:ext cx="3830365"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 Mheiriceá Thuaidh ar leathanach </a:t>
            </a:r>
            <a:r>
              <a:rPr lang="en-US" dirty="0" smtClean="0">
                <a:latin typeface="Tw Cen MT" panose="020B0602020104020603" pitchFamily="34" charset="0"/>
              </a:rPr>
              <a:t>14 </a:t>
            </a:r>
            <a:r>
              <a:rPr lang="ga-IE" dirty="0" smtClean="0">
                <a:latin typeface="Tw Cen MT" panose="020B0602020104020603" pitchFamily="34" charset="0"/>
              </a:rPr>
              <a:t>i do leabhar oibre. </a:t>
            </a:r>
            <a:endParaRPr lang="ga-IE" dirty="0">
              <a:latin typeface="Tw Cen MT" panose="020B0602020104020603" pitchFamily="34" charset="0"/>
            </a:endParaRPr>
          </a:p>
        </p:txBody>
      </p:sp>
      <p:sp>
        <p:nvSpPr>
          <p:cNvPr id="21" name="TextBox 20"/>
          <p:cNvSpPr txBox="1"/>
          <p:nvPr/>
        </p:nvSpPr>
        <p:spPr>
          <a:xfrm>
            <a:off x="8689572" y="1728000"/>
            <a:ext cx="3502428" cy="923330"/>
          </a:xfrm>
          <a:prstGeom prst="rect">
            <a:avLst/>
          </a:prstGeom>
          <a:solidFill>
            <a:schemeClr val="bg1"/>
          </a:solidFill>
          <a:ln>
            <a:solidFill>
              <a:schemeClr val="tx1"/>
            </a:solidFill>
          </a:ln>
        </p:spPr>
        <p:txBody>
          <a:bodyPr wrap="square" rtlCol="0">
            <a:spAutoFit/>
          </a:bodyPr>
          <a:lstStyle/>
          <a:p>
            <a:r>
              <a:rPr lang="ga-IE" dirty="0">
                <a:latin typeface="Tw Cen MT" panose="020B0602020104020603" pitchFamily="34" charset="0"/>
                <a:cs typeface="Arial" panose="020B0604020202020204" pitchFamily="34" charset="0"/>
              </a:rPr>
              <a:t>Tá an Ghraonlainn, an t-oileán is mó ar domhan, i Meiriceá Thuaidh ach is cuid de Ríocht na Danmhairge í.</a:t>
            </a:r>
            <a:endParaRPr lang="ga-IE" dirty="0" smtClean="0">
              <a:latin typeface="Tw Cen MT" panose="020B0602020104020603" pitchFamily="34" charset="0"/>
              <a:cs typeface="Arial" panose="020B0604020202020204" pitchFamily="34" charset="0"/>
            </a:endParaRPr>
          </a:p>
        </p:txBody>
      </p:sp>
      <p:pic>
        <p:nvPicPr>
          <p:cNvPr id="23"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10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3"/>
                                        </p:tgtEl>
                                        <p:attrNameLst>
                                          <p:attrName>style.visibility</p:attrName>
                                        </p:attrNameLst>
                                      </p:cBhvr>
                                      <p:to>
                                        <p:strVal val="hidden"/>
                                      </p:to>
                                    </p:se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8"/>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par>
                                <p:cTn id="59" presetID="42"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6" grpId="0"/>
      <p:bldP spid="16" grpId="1"/>
      <p:bldP spid="18" grpId="0" animBg="1"/>
      <p:bldP spid="18" grpId="1"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Arrow 16"/>
          <p:cNvSpPr>
            <a:spLocks noChangeAspect="1"/>
          </p:cNvSpPr>
          <p:nvPr/>
        </p:nvSpPr>
        <p:spPr>
          <a:xfrm>
            <a:off x="153603" y="83182"/>
            <a:ext cx="1308225" cy="648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solidFill>
                  <a:schemeClr val="tx1"/>
                </a:solidFill>
                <a:hlinkClick r:id="rId2" action="ppaction://hlinksldjump"/>
              </a:rPr>
              <a:t>Ar ais</a:t>
            </a:r>
            <a:endParaRPr lang="ga-IE"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420" t="9978" r="2195" b="21778"/>
          <a:stretch/>
        </p:blipFill>
        <p:spPr>
          <a:xfrm>
            <a:off x="3239804" y="1296000"/>
            <a:ext cx="5703460" cy="5296070"/>
          </a:xfrm>
          <a:prstGeom prst="rect">
            <a:avLst/>
          </a:prstGeom>
        </p:spPr>
      </p:pic>
      <p:sp>
        <p:nvSpPr>
          <p:cNvPr id="3" name="TextBox 2"/>
          <p:cNvSpPr txBox="1"/>
          <p:nvPr/>
        </p:nvSpPr>
        <p:spPr>
          <a:xfrm>
            <a:off x="3261600" y="144000"/>
            <a:ext cx="5730000" cy="830997"/>
          </a:xfrm>
          <a:prstGeom prst="rect">
            <a:avLst/>
          </a:prstGeom>
          <a:noFill/>
        </p:spPr>
        <p:txBody>
          <a:bodyPr wrap="square" rtlCol="0">
            <a:spAutoFit/>
          </a:bodyPr>
          <a:lstStyle/>
          <a:p>
            <a:pPr algn="ctr"/>
            <a:r>
              <a:rPr lang="ga-IE" sz="4800" b="1" dirty="0" smtClean="0">
                <a:latin typeface="Arial Black" panose="020B0A04020102020204" pitchFamily="34" charset="0"/>
              </a:rPr>
              <a:t>An Aigéine</a:t>
            </a:r>
            <a:endParaRPr lang="ga-IE" sz="4800" b="1" dirty="0">
              <a:latin typeface="Arial Black" panose="020B0A04020102020204" pitchFamily="34" charset="0"/>
            </a:endParaRPr>
          </a:p>
        </p:txBody>
      </p:sp>
      <p:sp>
        <p:nvSpPr>
          <p:cNvPr id="6" name="TextBox 5"/>
          <p:cNvSpPr txBox="1"/>
          <p:nvPr/>
        </p:nvSpPr>
        <p:spPr>
          <a:xfrm>
            <a:off x="3810000" y="5962650"/>
            <a:ext cx="184731" cy="369332"/>
          </a:xfrm>
          <a:prstGeom prst="rect">
            <a:avLst/>
          </a:prstGeom>
          <a:noFill/>
        </p:spPr>
        <p:txBody>
          <a:bodyPr wrap="none" rtlCol="0">
            <a:spAutoFit/>
          </a:bodyPr>
          <a:lstStyle/>
          <a:p>
            <a:endParaRPr lang="ga-IE" dirty="0"/>
          </a:p>
        </p:txBody>
      </p:sp>
      <p:sp>
        <p:nvSpPr>
          <p:cNvPr id="8" name="TextBox 7"/>
          <p:cNvSpPr txBox="1"/>
          <p:nvPr/>
        </p:nvSpPr>
        <p:spPr>
          <a:xfrm>
            <a:off x="166624" y="2426334"/>
            <a:ext cx="2716276" cy="1200329"/>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í an Aigéine an ilchríoch is lú ar domhan. Tá breis is 40 milliún duine ina gcónaí inti. </a:t>
            </a:r>
            <a:endParaRPr lang="ga-IE" dirty="0">
              <a:latin typeface="Tw Cen MT" panose="020B0602020104020603" pitchFamily="34" charset="0"/>
            </a:endParaRPr>
          </a:p>
        </p:txBody>
      </p:sp>
      <p:sp>
        <p:nvSpPr>
          <p:cNvPr id="9" name="TextBox 8"/>
          <p:cNvSpPr txBox="1"/>
          <p:nvPr/>
        </p:nvSpPr>
        <p:spPr>
          <a:xfrm>
            <a:off x="8801100" y="1588936"/>
            <a:ext cx="3390900" cy="1477328"/>
          </a:xfrm>
          <a:prstGeom prst="rect">
            <a:avLst/>
          </a:prstGeom>
          <a:solidFill>
            <a:schemeClr val="bg1"/>
          </a:solidFill>
          <a:ln>
            <a:solidFill>
              <a:schemeClr val="tx1"/>
            </a:solidFill>
          </a:ln>
        </p:spPr>
        <p:txBody>
          <a:bodyPr wrap="square" rtlCol="0">
            <a:spAutoFit/>
          </a:bodyPr>
          <a:lstStyle/>
          <a:p>
            <a:r>
              <a:rPr lang="en-US" dirty="0" smtClean="0">
                <a:latin typeface="Tw Cen MT" panose="020B0602020104020603" pitchFamily="34" charset="0"/>
                <a:cs typeface="Arial" panose="020B0604020202020204" pitchFamily="34" charset="0"/>
              </a:rPr>
              <a:t>T</a:t>
            </a:r>
            <a:r>
              <a:rPr lang="ga-IE" dirty="0" err="1" smtClean="0">
                <a:latin typeface="Tw Cen MT" panose="020B0602020104020603" pitchFamily="34" charset="0"/>
                <a:cs typeface="Arial" panose="020B0604020202020204" pitchFamily="34" charset="0"/>
              </a:rPr>
              <a:t>impeall</a:t>
            </a:r>
            <a:r>
              <a:rPr lang="ga-IE" dirty="0" smtClean="0">
                <a:latin typeface="Tw Cen MT" panose="020B0602020104020603" pitchFamily="34" charset="0"/>
                <a:cs typeface="Arial" panose="020B0604020202020204" pitchFamily="34" charset="0"/>
              </a:rPr>
              <a:t> deich míle oileán</a:t>
            </a:r>
            <a:r>
              <a:rPr lang="en-US" dirty="0" smtClean="0">
                <a:latin typeface="Tw Cen MT" panose="020B0602020104020603" pitchFamily="34" charset="0"/>
                <a:cs typeface="Arial" panose="020B0604020202020204" pitchFamily="34" charset="0"/>
              </a:rPr>
              <a:t> </a:t>
            </a:r>
            <a:r>
              <a:rPr lang="en-US" dirty="0" err="1" smtClean="0">
                <a:latin typeface="Tw Cen MT" panose="020B0602020104020603" pitchFamily="34" charset="0"/>
                <a:cs typeface="Arial" panose="020B0604020202020204" pitchFamily="34" charset="0"/>
              </a:rPr>
              <a:t>atá</a:t>
            </a:r>
            <a:r>
              <a:rPr lang="ga-IE" dirty="0" smtClean="0">
                <a:latin typeface="Tw Cen MT" panose="020B0602020104020603" pitchFamily="34" charset="0"/>
                <a:cs typeface="Arial" panose="020B0604020202020204" pitchFamily="34" charset="0"/>
              </a:rPr>
              <a:t> </a:t>
            </a:r>
            <a:r>
              <a:rPr lang="en-IE" dirty="0" smtClean="0">
                <a:latin typeface="Tw Cen MT" panose="020B0602020104020603" pitchFamily="34" charset="0"/>
                <a:cs typeface="Arial" panose="020B0604020202020204" pitchFamily="34" charset="0"/>
              </a:rPr>
              <a:t/>
            </a:r>
            <a:br>
              <a:rPr lang="en-IE" dirty="0" smtClean="0">
                <a:latin typeface="Tw Cen MT" panose="020B0602020104020603" pitchFamily="34" charset="0"/>
                <a:cs typeface="Arial" panose="020B0604020202020204" pitchFamily="34" charset="0"/>
              </a:rPr>
            </a:br>
            <a:r>
              <a:rPr lang="ga-IE" dirty="0" smtClean="0">
                <a:latin typeface="Tw Cen MT" panose="020B0602020104020603" pitchFamily="34" charset="0"/>
                <a:cs typeface="Arial" panose="020B0604020202020204" pitchFamily="34" charset="0"/>
              </a:rPr>
              <a:t>san Aigéine agus iad scaipthe thar réimse ollmhór den Aigéan Ciúin. Níl aon duine ag maireachtáil ar chuid mhaith de na hoileáin. </a:t>
            </a:r>
          </a:p>
        </p:txBody>
      </p:sp>
      <p:sp>
        <p:nvSpPr>
          <p:cNvPr id="11" name="TextBox 10"/>
          <p:cNvSpPr txBox="1"/>
          <p:nvPr/>
        </p:nvSpPr>
        <p:spPr>
          <a:xfrm>
            <a:off x="8126852" y="3433069"/>
            <a:ext cx="4065148" cy="923330"/>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Is é atá san Aigéine ná an Nua-Shéalainn, an Astráil, an Nua-Ghuine</a:t>
            </a:r>
            <a:r>
              <a:rPr lang="en-IE" dirty="0" smtClean="0">
                <a:latin typeface="Tw Cen MT" panose="020B0602020104020603" pitchFamily="34" charset="0"/>
                <a:cs typeface="Arial" panose="020B0604020202020204" pitchFamily="34" charset="0"/>
              </a:rPr>
              <a:t> </a:t>
            </a:r>
            <a:r>
              <a:rPr lang="en-IE" dirty="0" err="1" smtClean="0">
                <a:latin typeface="Tw Cen MT" panose="020B0602020104020603" pitchFamily="34" charset="0"/>
                <a:cs typeface="Arial" panose="020B0604020202020204" pitchFamily="34" charset="0"/>
              </a:rPr>
              <a:t>Phapua</a:t>
            </a:r>
            <a:r>
              <a:rPr lang="ga-IE" dirty="0" smtClean="0">
                <a:latin typeface="Tw Cen MT" panose="020B0602020104020603" pitchFamily="34" charset="0"/>
                <a:cs typeface="Arial" panose="020B0604020202020204" pitchFamily="34" charset="0"/>
              </a:rPr>
              <a:t> agus na mílte oileán beag san Aigéan Ciúin. </a:t>
            </a:r>
          </a:p>
        </p:txBody>
      </p:sp>
      <p:sp>
        <p:nvSpPr>
          <p:cNvPr id="12" name="TextBox 11"/>
          <p:cNvSpPr txBox="1"/>
          <p:nvPr/>
        </p:nvSpPr>
        <p:spPr>
          <a:xfrm flipH="1">
            <a:off x="8324849" y="4757084"/>
            <a:ext cx="3859531" cy="646331"/>
          </a:xfrm>
          <a:prstGeom prst="rect">
            <a:avLst/>
          </a:prstGeom>
          <a:solidFill>
            <a:schemeClr val="bg1"/>
          </a:solidFill>
          <a:ln>
            <a:solidFill>
              <a:schemeClr val="tx1"/>
            </a:solidFill>
          </a:ln>
        </p:spPr>
        <p:txBody>
          <a:bodyPr wrap="square" rtlCol="0">
            <a:spAutoFit/>
          </a:bodyPr>
          <a:lstStyle/>
          <a:p>
            <a:r>
              <a:rPr lang="ga-IE" dirty="0" smtClean="0">
                <a:latin typeface="Tw Cen MT" panose="020B0602020104020603" pitchFamily="34" charset="0"/>
                <a:cs typeface="Arial" panose="020B0604020202020204" pitchFamily="34" charset="0"/>
              </a:rPr>
              <a:t>Dhá oileán atá sa Nua-Shéalainn: an </a:t>
            </a:r>
            <a:r>
              <a:rPr lang="ga-IE" dirty="0" err="1" smtClean="0">
                <a:latin typeface="Tw Cen MT" panose="020B0602020104020603" pitchFamily="34" charset="0"/>
                <a:cs typeface="Arial" panose="020B0604020202020204" pitchFamily="34" charset="0"/>
              </a:rPr>
              <a:t>tOileán</a:t>
            </a:r>
            <a:r>
              <a:rPr lang="ga-IE" dirty="0" smtClean="0">
                <a:latin typeface="Tw Cen MT" panose="020B0602020104020603" pitchFamily="34" charset="0"/>
                <a:cs typeface="Arial" panose="020B0604020202020204" pitchFamily="34" charset="0"/>
              </a:rPr>
              <a:t> Thuaidh agus an </a:t>
            </a:r>
            <a:r>
              <a:rPr lang="ga-IE" dirty="0" err="1" smtClean="0">
                <a:latin typeface="Tw Cen MT" panose="020B0602020104020603" pitchFamily="34" charset="0"/>
                <a:cs typeface="Arial" panose="020B0604020202020204" pitchFamily="34" charset="0"/>
              </a:rPr>
              <a:t>tOileán</a:t>
            </a:r>
            <a:r>
              <a:rPr lang="ga-IE" dirty="0" smtClean="0">
                <a:latin typeface="Tw Cen MT" panose="020B0602020104020603" pitchFamily="34" charset="0"/>
                <a:cs typeface="Arial" panose="020B0604020202020204" pitchFamily="34" charset="0"/>
              </a:rPr>
              <a:t> Theas.</a:t>
            </a:r>
            <a:r>
              <a:rPr lang="ga-IE" dirty="0" smtClean="0">
                <a:latin typeface="Arial" panose="020B0604020202020204" pitchFamily="34" charset="0"/>
                <a:cs typeface="Arial" panose="020B0604020202020204" pitchFamily="34" charset="0"/>
              </a:rPr>
              <a:t> </a:t>
            </a:r>
            <a:endParaRPr lang="ga-IE" dirty="0"/>
          </a:p>
        </p:txBody>
      </p:sp>
      <p:sp>
        <p:nvSpPr>
          <p:cNvPr id="16" name="TextBox 15"/>
          <p:cNvSpPr txBox="1"/>
          <p:nvPr/>
        </p:nvSpPr>
        <p:spPr>
          <a:xfrm>
            <a:off x="2988000" y="720000"/>
            <a:ext cx="7122271" cy="584775"/>
          </a:xfrm>
          <a:prstGeom prst="rect">
            <a:avLst/>
          </a:prstGeom>
          <a:noFill/>
        </p:spPr>
        <p:txBody>
          <a:bodyPr wrap="square" rtlCol="0">
            <a:spAutoFit/>
          </a:bodyPr>
          <a:lstStyle/>
          <a:p>
            <a:r>
              <a:rPr lang="ga-IE" sz="3200" dirty="0" smtClean="0">
                <a:latin typeface="Tw Cen MT" panose="020B0602020104020603" pitchFamily="34" charset="0"/>
              </a:rPr>
              <a:t>Cad atá ar eolas agat faoin </a:t>
            </a:r>
            <a:r>
              <a:rPr lang="en-IE" sz="3200" dirty="0" smtClean="0">
                <a:latin typeface="Tw Cen MT" panose="020B0602020104020603" pitchFamily="34" charset="0"/>
              </a:rPr>
              <a:t>A</a:t>
            </a:r>
            <a:r>
              <a:rPr lang="ga-IE" sz="3200" dirty="0" err="1" smtClean="0">
                <a:latin typeface="Tw Cen MT" panose="020B0602020104020603" pitchFamily="34" charset="0"/>
              </a:rPr>
              <a:t>igéine</a:t>
            </a:r>
            <a:r>
              <a:rPr lang="ga-IE" sz="3200" dirty="0" smtClean="0">
                <a:latin typeface="Tw Cen MT" panose="020B0602020104020603" pitchFamily="34" charset="0"/>
              </a:rPr>
              <a:t>?</a:t>
            </a:r>
            <a:endParaRPr lang="ga-IE" sz="3200" dirty="0">
              <a:latin typeface="Tw Cen MT" panose="020B0602020104020603" pitchFamily="34" charset="0"/>
            </a:endParaRPr>
          </a:p>
        </p:txBody>
      </p:sp>
      <p:sp>
        <p:nvSpPr>
          <p:cNvPr id="18" name="TextBox 17"/>
          <p:cNvSpPr txBox="1"/>
          <p:nvPr/>
        </p:nvSpPr>
        <p:spPr>
          <a:xfrm>
            <a:off x="1224000" y="5974437"/>
            <a:ext cx="9748800" cy="715089"/>
          </a:xfrm>
          <a:prstGeom prst="round2DiagRect">
            <a:avLst>
              <a:gd name="adj1" fmla="val 16667"/>
              <a:gd name="adj2" fmla="val 2419"/>
            </a:avLst>
          </a:prstGeom>
          <a:solidFill>
            <a:schemeClr val="accent1">
              <a:lumMod val="20000"/>
              <a:lumOff val="80000"/>
            </a:schemeClr>
          </a:solidFill>
          <a:ln>
            <a:solidFill>
              <a:schemeClr val="accent1">
                <a:lumMod val="75000"/>
              </a:schemeClr>
            </a:solidFill>
          </a:ln>
        </p:spPr>
        <p:txBody>
          <a:bodyPr wrap="square" rtlCol="0">
            <a:spAutoFit/>
          </a:bodyPr>
          <a:lstStyle/>
          <a:p>
            <a:r>
              <a:rPr lang="ga-IE" dirty="0" smtClean="0">
                <a:latin typeface="Tw Cen MT" panose="020B0602020104020603" pitchFamily="34" charset="0"/>
                <a:cs typeface="Arial" panose="020B0604020202020204" pitchFamily="34" charset="0"/>
              </a:rPr>
              <a:t>Cliceáil ar an nasc seo thíos chun féachaint ar fhíseán gearr faoin Astráil, an t-oileán is mó san Aigéine: </a:t>
            </a:r>
            <a:r>
              <a:rPr lang="ga-IE" dirty="0" smtClean="0">
                <a:latin typeface="Tw Cen MT" panose="020B0602020104020603" pitchFamily="34" charset="0"/>
                <a:hlinkClick r:id="rId4"/>
              </a:rPr>
              <a:t>https://kids.nationalgeographic.com/videos/destination-world/#/1249708099646</a:t>
            </a:r>
            <a:endParaRPr lang="ga-IE" dirty="0">
              <a:latin typeface="Tw Cen MT" panose="020B0602020104020603" pitchFamily="34" charset="0"/>
              <a:cs typeface="Arial" panose="020B0604020202020204" pitchFamily="34" charset="0"/>
            </a:endParaRPr>
          </a:p>
        </p:txBody>
      </p:sp>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906572">
            <a:off x="580105" y="4968000"/>
            <a:ext cx="1147923" cy="16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72001" y="6120000"/>
            <a:ext cx="3382399" cy="715089"/>
          </a:xfrm>
          <a:prstGeom prst="round2DiagRect">
            <a:avLst/>
          </a:prstGeom>
          <a:solidFill>
            <a:srgbClr val="FFFF00"/>
          </a:solidFill>
          <a:ln>
            <a:solidFill>
              <a:schemeClr val="accent1">
                <a:lumMod val="75000"/>
              </a:schemeClr>
            </a:solidFill>
          </a:ln>
        </p:spPr>
        <p:txBody>
          <a:bodyPr wrap="square" rtlCol="0">
            <a:spAutoFit/>
          </a:bodyPr>
          <a:lstStyle/>
          <a:p>
            <a:r>
              <a:rPr lang="ga-IE" dirty="0" smtClean="0">
                <a:latin typeface="Tw Cen MT" panose="020B0602020104020603" pitchFamily="34" charset="0"/>
              </a:rPr>
              <a:t>Déan an obair faoin Aigéine ar leathanach </a:t>
            </a:r>
            <a:r>
              <a:rPr lang="en-US" dirty="0" smtClean="0">
                <a:latin typeface="Tw Cen MT" panose="020B0602020104020603" pitchFamily="34" charset="0"/>
              </a:rPr>
              <a:t>16 </a:t>
            </a:r>
            <a:r>
              <a:rPr lang="ga-IE" dirty="0" smtClean="0">
                <a:latin typeface="Tw Cen MT" panose="020B0602020104020603" pitchFamily="34" charset="0"/>
              </a:rPr>
              <a:t>i do leabhar oibre. </a:t>
            </a:r>
            <a:endParaRPr lang="ga-IE" dirty="0">
              <a:latin typeface="Tw Cen MT" panose="020B0602020104020603" pitchFamily="34" charset="0"/>
            </a:endParaRPr>
          </a:p>
        </p:txBody>
      </p:sp>
      <p:pic>
        <p:nvPicPr>
          <p:cNvPr id="15"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2079" y1="84241" x2="39934" y2="89687"/>
                        <a14:foregroundMark x1="48680" y1="84241" x2="48350" y2="89224"/>
                        <a14:foregroundMark x1="46040" y1="20742" x2="46040" y2="20742"/>
                        <a14:foregroundMark x1="45710" y1="17381" x2="46040" y2="15643"/>
                      </a14:backgroundRemoval>
                    </a14:imgEffect>
                  </a14:imgLayer>
                </a14:imgProps>
              </a:ext>
              <a:ext uri="{28A0092B-C50C-407E-A947-70E740481C1C}">
                <a14:useLocalDpi xmlns:a14="http://schemas.microsoft.com/office/drawing/2010/main" val="0"/>
              </a:ext>
            </a:extLst>
          </a:blip>
          <a:stretch>
            <a:fillRect/>
          </a:stretch>
        </p:blipFill>
        <p:spPr bwMode="auto">
          <a:xfrm>
            <a:off x="891827" y="-708729"/>
            <a:ext cx="2916351" cy="29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268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8"/>
                                        </p:tgtEl>
                                        <p:attrNameLst>
                                          <p:attrName>style.visibility</p:attrName>
                                        </p:attrNameLst>
                                      </p:cBhvr>
                                      <p:to>
                                        <p:strVal val="hidden"/>
                                      </p:to>
                                    </p:se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42"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6" grpId="0"/>
      <p:bldP spid="16" grpId="1"/>
      <p:bldP spid="18" grpId="0" animBg="1"/>
      <p:bldP spid="18" grpId="1"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7926</TotalTime>
  <Words>1295</Words>
  <Application>Microsoft Office PowerPoint</Application>
  <PresentationFormat>Custom</PresentationFormat>
  <Paragraphs>129</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273</cp:revision>
  <dcterms:created xsi:type="dcterms:W3CDTF">2019-09-09T08:01:56Z</dcterms:created>
  <dcterms:modified xsi:type="dcterms:W3CDTF">2020-09-03T09:15:55Z</dcterms:modified>
</cp:coreProperties>
</file>