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notesSlides/notesSlide6.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70" r:id="rId3"/>
    <p:sldId id="280" r:id="rId4"/>
    <p:sldId id="279" r:id="rId5"/>
    <p:sldId id="261" r:id="rId6"/>
    <p:sldId id="262" r:id="rId7"/>
    <p:sldId id="258" r:id="rId8"/>
    <p:sldId id="264" r:id="rId9"/>
    <p:sldId id="263" r:id="rId10"/>
    <p:sldId id="265" r:id="rId11"/>
    <p:sldId id="271" r:id="rId12"/>
    <p:sldId id="259" r:id="rId13"/>
    <p:sldId id="268" r:id="rId14"/>
    <p:sldId id="281" r:id="rId15"/>
    <p:sldId id="269" r:id="rId16"/>
    <p:sldId id="272" r:id="rId17"/>
    <p:sldId id="260" r:id="rId18"/>
    <p:sldId id="275" r:id="rId19"/>
    <p:sldId id="274" r:id="rId20"/>
    <p:sldId id="266" r:id="rId21"/>
    <p:sldId id="276" r:id="rId22"/>
    <p:sldId id="277" r:id="rId23"/>
    <p:sldId id="278" r:id="rId24"/>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07" autoAdjust="0"/>
  </p:normalViewPr>
  <p:slideViewPr>
    <p:cSldViewPr>
      <p:cViewPr>
        <p:scale>
          <a:sx n="66" d="100"/>
          <a:sy n="66" d="100"/>
        </p:scale>
        <p:origin x="-642" y="-33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586E40-F86F-41D1-90D0-6EA23C8C7880}" type="doc">
      <dgm:prSet loTypeId="urn:microsoft.com/office/officeart/2005/8/layout/chevron2" loCatId="list" qsTypeId="urn:microsoft.com/office/officeart/2005/8/quickstyle/simple1#1" qsCatId="simple" csTypeId="urn:microsoft.com/office/officeart/2005/8/colors/accent1_2#1" csCatId="accent1" phldr="1"/>
      <dgm:spPr/>
      <dgm:t>
        <a:bodyPr/>
        <a:lstStyle/>
        <a:p>
          <a:endParaRPr lang="en-IE"/>
        </a:p>
      </dgm:t>
    </dgm:pt>
    <dgm:pt modelId="{59E7C86B-2627-4BFD-9C86-59E519C30A48}">
      <dgm:prSet phldrT="[Text]"/>
      <dgm:spPr/>
      <dgm:t>
        <a:bodyPr/>
        <a:lstStyle/>
        <a:p>
          <a:r>
            <a:rPr lang="en-IE" dirty="0" smtClean="0"/>
            <a:t>1918</a:t>
          </a:r>
          <a:endParaRPr lang="en-IE" dirty="0"/>
        </a:p>
      </dgm:t>
    </dgm:pt>
    <dgm:pt modelId="{D7780857-593F-4331-B86D-AEFCD66EA321}" type="parTrans" cxnId="{62457201-3B2A-4D33-AB95-E0A82A9650AE}">
      <dgm:prSet/>
      <dgm:spPr/>
      <dgm:t>
        <a:bodyPr/>
        <a:lstStyle/>
        <a:p>
          <a:endParaRPr lang="en-IE"/>
        </a:p>
      </dgm:t>
    </dgm:pt>
    <dgm:pt modelId="{418A60A2-43BD-459E-B893-158B7AAF3844}" type="sibTrans" cxnId="{62457201-3B2A-4D33-AB95-E0A82A9650AE}">
      <dgm:prSet/>
      <dgm:spPr/>
      <dgm:t>
        <a:bodyPr/>
        <a:lstStyle/>
        <a:p>
          <a:endParaRPr lang="en-IE"/>
        </a:p>
      </dgm:t>
    </dgm:pt>
    <dgm:pt modelId="{2D4F0709-EB36-4A9E-99A3-CF26B82A57E2}">
      <dgm:prSet phldrT="[Text]"/>
      <dgm:spPr/>
      <dgm:t>
        <a:bodyPr/>
        <a:lstStyle/>
        <a:p>
          <a:r>
            <a:rPr lang="en-IE" dirty="0" smtClean="0"/>
            <a:t>1951</a:t>
          </a:r>
          <a:endParaRPr lang="en-IE" dirty="0"/>
        </a:p>
      </dgm:t>
    </dgm:pt>
    <dgm:pt modelId="{1E0075C1-F278-4306-BB70-4F678BF3CD48}" type="parTrans" cxnId="{0A0657BC-81B8-47C3-951C-429C6431CA53}">
      <dgm:prSet/>
      <dgm:spPr/>
      <dgm:t>
        <a:bodyPr/>
        <a:lstStyle/>
        <a:p>
          <a:endParaRPr lang="en-IE"/>
        </a:p>
      </dgm:t>
    </dgm:pt>
    <dgm:pt modelId="{B705CF02-72C8-4CD3-8DA3-1F473BF0BE8D}" type="sibTrans" cxnId="{0A0657BC-81B8-47C3-951C-429C6431CA53}">
      <dgm:prSet/>
      <dgm:spPr/>
      <dgm:t>
        <a:bodyPr/>
        <a:lstStyle/>
        <a:p>
          <a:endParaRPr lang="en-IE"/>
        </a:p>
      </dgm:t>
    </dgm:pt>
    <dgm:pt modelId="{824EC961-09F4-4281-8CFC-C236F4C902BA}">
      <dgm:prSet phldrT="[Text]"/>
      <dgm:spPr/>
      <dgm:t>
        <a:bodyPr/>
        <a:lstStyle/>
        <a:p>
          <a:endParaRPr lang="en-IE" dirty="0"/>
        </a:p>
      </dgm:t>
    </dgm:pt>
    <dgm:pt modelId="{CEABE3F8-2FA5-40D6-8987-9A0422F4D0DB}" type="parTrans" cxnId="{6C39A59E-1525-4D85-BDD2-3E0BD99E7F7A}">
      <dgm:prSet/>
      <dgm:spPr/>
      <dgm:t>
        <a:bodyPr/>
        <a:lstStyle/>
        <a:p>
          <a:endParaRPr lang="en-IE"/>
        </a:p>
      </dgm:t>
    </dgm:pt>
    <dgm:pt modelId="{1CE3210D-719E-4702-A2FD-512AD33E61CC}" type="sibTrans" cxnId="{6C39A59E-1525-4D85-BDD2-3E0BD99E7F7A}">
      <dgm:prSet/>
      <dgm:spPr/>
      <dgm:t>
        <a:bodyPr/>
        <a:lstStyle/>
        <a:p>
          <a:endParaRPr lang="en-IE"/>
        </a:p>
      </dgm:t>
    </dgm:pt>
    <dgm:pt modelId="{A1940112-369D-4AA6-B738-6534A8A8AAAB}">
      <dgm:prSet phldrT="[Text]"/>
      <dgm:spPr/>
      <dgm:t>
        <a:bodyPr/>
        <a:lstStyle/>
        <a:p>
          <a:r>
            <a:rPr lang="en-IE" dirty="0" smtClean="0"/>
            <a:t>1964</a:t>
          </a:r>
          <a:endParaRPr lang="en-IE" dirty="0"/>
        </a:p>
      </dgm:t>
    </dgm:pt>
    <dgm:pt modelId="{C4F7C964-C657-4AAA-9C33-2F02FA6F7C1C}" type="parTrans" cxnId="{7598AAE8-BE20-46F0-AE5F-A791EBD47CA7}">
      <dgm:prSet/>
      <dgm:spPr/>
      <dgm:t>
        <a:bodyPr/>
        <a:lstStyle/>
        <a:p>
          <a:endParaRPr lang="en-IE"/>
        </a:p>
      </dgm:t>
    </dgm:pt>
    <dgm:pt modelId="{71451E6B-FAE3-445A-ABEC-BF6EFDCD0698}" type="sibTrans" cxnId="{7598AAE8-BE20-46F0-AE5F-A791EBD47CA7}">
      <dgm:prSet/>
      <dgm:spPr/>
      <dgm:t>
        <a:bodyPr/>
        <a:lstStyle/>
        <a:p>
          <a:endParaRPr lang="en-IE"/>
        </a:p>
      </dgm:t>
    </dgm:pt>
    <dgm:pt modelId="{1A1F1943-4D24-45FE-B841-2A02D964A514}">
      <dgm:prSet phldrT="[Text]"/>
      <dgm:spPr/>
      <dgm:t>
        <a:bodyPr/>
        <a:lstStyle/>
        <a:p>
          <a:endParaRPr lang="en-IE" dirty="0"/>
        </a:p>
      </dgm:t>
    </dgm:pt>
    <dgm:pt modelId="{ADE333B0-3DCE-48C0-822F-C4F428C7298D}" type="parTrans" cxnId="{60AE5C02-ED10-4B73-897B-2ABAD7A1FF7D}">
      <dgm:prSet/>
      <dgm:spPr/>
      <dgm:t>
        <a:bodyPr/>
        <a:lstStyle/>
        <a:p>
          <a:endParaRPr lang="en-IE"/>
        </a:p>
      </dgm:t>
    </dgm:pt>
    <dgm:pt modelId="{378D5961-ECE6-4E5B-B36B-F5B12F9ED42C}" type="sibTrans" cxnId="{60AE5C02-ED10-4B73-897B-2ABAD7A1FF7D}">
      <dgm:prSet/>
      <dgm:spPr/>
      <dgm:t>
        <a:bodyPr/>
        <a:lstStyle/>
        <a:p>
          <a:endParaRPr lang="en-IE"/>
        </a:p>
      </dgm:t>
    </dgm:pt>
    <dgm:pt modelId="{449A9AD2-1307-4B60-B2E6-9CFEBAE049C6}" type="pres">
      <dgm:prSet presAssocID="{3D586E40-F86F-41D1-90D0-6EA23C8C7880}" presName="linearFlow" presStyleCnt="0">
        <dgm:presLayoutVars>
          <dgm:dir/>
          <dgm:animLvl val="lvl"/>
          <dgm:resizeHandles val="exact"/>
        </dgm:presLayoutVars>
      </dgm:prSet>
      <dgm:spPr/>
      <dgm:t>
        <a:bodyPr/>
        <a:lstStyle/>
        <a:p>
          <a:endParaRPr lang="en-IE"/>
        </a:p>
      </dgm:t>
    </dgm:pt>
    <dgm:pt modelId="{B5512A05-8BE1-4FA0-8A5D-971ED8EA993F}" type="pres">
      <dgm:prSet presAssocID="{59E7C86B-2627-4BFD-9C86-59E519C30A48}" presName="composite" presStyleCnt="0"/>
      <dgm:spPr/>
    </dgm:pt>
    <dgm:pt modelId="{B944DBBA-8B38-43B1-9C85-72D815E85EC2}" type="pres">
      <dgm:prSet presAssocID="{59E7C86B-2627-4BFD-9C86-59E519C30A48}" presName="parentText" presStyleLbl="alignNode1" presStyleIdx="0" presStyleCnt="3">
        <dgm:presLayoutVars>
          <dgm:chMax val="1"/>
          <dgm:bulletEnabled val="1"/>
        </dgm:presLayoutVars>
      </dgm:prSet>
      <dgm:spPr/>
      <dgm:t>
        <a:bodyPr/>
        <a:lstStyle/>
        <a:p>
          <a:endParaRPr lang="en-IE"/>
        </a:p>
      </dgm:t>
    </dgm:pt>
    <dgm:pt modelId="{9D2DBFDC-6382-463C-9F70-5A9E30EDD91C}" type="pres">
      <dgm:prSet presAssocID="{59E7C86B-2627-4BFD-9C86-59E519C30A48}" presName="descendantText" presStyleLbl="alignAcc1" presStyleIdx="0" presStyleCnt="3" custScaleY="100000">
        <dgm:presLayoutVars>
          <dgm:bulletEnabled val="1"/>
        </dgm:presLayoutVars>
      </dgm:prSet>
      <dgm:spPr/>
      <dgm:t>
        <a:bodyPr/>
        <a:lstStyle/>
        <a:p>
          <a:endParaRPr lang="en-IE"/>
        </a:p>
      </dgm:t>
    </dgm:pt>
    <dgm:pt modelId="{DAFA3ECC-B512-41DD-8DAF-610DEADF829A}" type="pres">
      <dgm:prSet presAssocID="{418A60A2-43BD-459E-B893-158B7AAF3844}" presName="sp" presStyleCnt="0"/>
      <dgm:spPr/>
    </dgm:pt>
    <dgm:pt modelId="{8587B55B-A5BD-4C58-9EE4-4BA108D15089}" type="pres">
      <dgm:prSet presAssocID="{2D4F0709-EB36-4A9E-99A3-CF26B82A57E2}" presName="composite" presStyleCnt="0"/>
      <dgm:spPr/>
    </dgm:pt>
    <dgm:pt modelId="{A43C336E-D0D6-486E-BC21-DA65ADE07062}" type="pres">
      <dgm:prSet presAssocID="{2D4F0709-EB36-4A9E-99A3-CF26B82A57E2}" presName="parentText" presStyleLbl="alignNode1" presStyleIdx="1" presStyleCnt="3" custLinFactNeighborX="-75959" custLinFactNeighborY="-3171">
        <dgm:presLayoutVars>
          <dgm:chMax val="1"/>
          <dgm:bulletEnabled val="1"/>
        </dgm:presLayoutVars>
      </dgm:prSet>
      <dgm:spPr/>
      <dgm:t>
        <a:bodyPr/>
        <a:lstStyle/>
        <a:p>
          <a:endParaRPr lang="en-IE"/>
        </a:p>
      </dgm:t>
    </dgm:pt>
    <dgm:pt modelId="{223E13A5-90A0-4BF5-9A29-FD18A21174B1}" type="pres">
      <dgm:prSet presAssocID="{2D4F0709-EB36-4A9E-99A3-CF26B82A57E2}" presName="descendantText" presStyleLbl="alignAcc1" presStyleIdx="1" presStyleCnt="3" custLinFactNeighborX="-408" custLinFactNeighborY="6807">
        <dgm:presLayoutVars>
          <dgm:bulletEnabled val="1"/>
        </dgm:presLayoutVars>
      </dgm:prSet>
      <dgm:spPr/>
      <dgm:t>
        <a:bodyPr/>
        <a:lstStyle/>
        <a:p>
          <a:endParaRPr lang="en-IE"/>
        </a:p>
      </dgm:t>
    </dgm:pt>
    <dgm:pt modelId="{08975366-62B0-460D-BD55-76D76EFC6637}" type="pres">
      <dgm:prSet presAssocID="{B705CF02-72C8-4CD3-8DA3-1F473BF0BE8D}" presName="sp" presStyleCnt="0"/>
      <dgm:spPr/>
    </dgm:pt>
    <dgm:pt modelId="{699A34B4-AC0B-433E-AB7C-5288F92CF095}" type="pres">
      <dgm:prSet presAssocID="{A1940112-369D-4AA6-B738-6534A8A8AAAB}" presName="composite" presStyleCnt="0"/>
      <dgm:spPr/>
    </dgm:pt>
    <dgm:pt modelId="{F6935662-3AEC-4CF6-95F4-C2320327560A}" type="pres">
      <dgm:prSet presAssocID="{A1940112-369D-4AA6-B738-6534A8A8AAAB}" presName="parentText" presStyleLbl="alignNode1" presStyleIdx="2" presStyleCnt="3">
        <dgm:presLayoutVars>
          <dgm:chMax val="1"/>
          <dgm:bulletEnabled val="1"/>
        </dgm:presLayoutVars>
      </dgm:prSet>
      <dgm:spPr/>
      <dgm:t>
        <a:bodyPr/>
        <a:lstStyle/>
        <a:p>
          <a:endParaRPr lang="en-IE"/>
        </a:p>
      </dgm:t>
    </dgm:pt>
    <dgm:pt modelId="{1CDAD55A-E702-4B88-AE4A-ABE3E39949BD}" type="pres">
      <dgm:prSet presAssocID="{A1940112-369D-4AA6-B738-6534A8A8AAAB}" presName="descendantText" presStyleLbl="alignAcc1" presStyleIdx="2" presStyleCnt="3">
        <dgm:presLayoutVars>
          <dgm:bulletEnabled val="1"/>
        </dgm:presLayoutVars>
      </dgm:prSet>
      <dgm:spPr/>
      <dgm:t>
        <a:bodyPr/>
        <a:lstStyle/>
        <a:p>
          <a:endParaRPr lang="en-IE"/>
        </a:p>
      </dgm:t>
    </dgm:pt>
  </dgm:ptLst>
  <dgm:cxnLst>
    <dgm:cxn modelId="{7598AAE8-BE20-46F0-AE5F-A791EBD47CA7}" srcId="{3D586E40-F86F-41D1-90D0-6EA23C8C7880}" destId="{A1940112-369D-4AA6-B738-6534A8A8AAAB}" srcOrd="2" destOrd="0" parTransId="{C4F7C964-C657-4AAA-9C33-2F02FA6F7C1C}" sibTransId="{71451E6B-FAE3-445A-ABEC-BF6EFDCD0698}"/>
    <dgm:cxn modelId="{E7780F47-3666-414D-A600-BD64153B0424}" type="presOf" srcId="{A1940112-369D-4AA6-B738-6534A8A8AAAB}" destId="{F6935662-3AEC-4CF6-95F4-C2320327560A}" srcOrd="0" destOrd="0" presId="urn:microsoft.com/office/officeart/2005/8/layout/chevron2"/>
    <dgm:cxn modelId="{027C772C-AF91-4FDF-B111-AF688ED5F357}" type="presOf" srcId="{3D586E40-F86F-41D1-90D0-6EA23C8C7880}" destId="{449A9AD2-1307-4B60-B2E6-9CFEBAE049C6}" srcOrd="0" destOrd="0" presId="urn:microsoft.com/office/officeart/2005/8/layout/chevron2"/>
    <dgm:cxn modelId="{6C39A59E-1525-4D85-BDD2-3E0BD99E7F7A}" srcId="{2D4F0709-EB36-4A9E-99A3-CF26B82A57E2}" destId="{824EC961-09F4-4281-8CFC-C236F4C902BA}" srcOrd="0" destOrd="0" parTransId="{CEABE3F8-2FA5-40D6-8987-9A0422F4D0DB}" sibTransId="{1CE3210D-719E-4702-A2FD-512AD33E61CC}"/>
    <dgm:cxn modelId="{CB68B291-8BD5-41E2-BBC1-E98F7BE77403}" type="presOf" srcId="{59E7C86B-2627-4BFD-9C86-59E519C30A48}" destId="{B944DBBA-8B38-43B1-9C85-72D815E85EC2}" srcOrd="0" destOrd="0" presId="urn:microsoft.com/office/officeart/2005/8/layout/chevron2"/>
    <dgm:cxn modelId="{0A0657BC-81B8-47C3-951C-429C6431CA53}" srcId="{3D586E40-F86F-41D1-90D0-6EA23C8C7880}" destId="{2D4F0709-EB36-4A9E-99A3-CF26B82A57E2}" srcOrd="1" destOrd="0" parTransId="{1E0075C1-F278-4306-BB70-4F678BF3CD48}" sibTransId="{B705CF02-72C8-4CD3-8DA3-1F473BF0BE8D}"/>
    <dgm:cxn modelId="{2B6C5447-673A-4C80-B742-EFAE96F6F581}" type="presOf" srcId="{1A1F1943-4D24-45FE-B841-2A02D964A514}" destId="{1CDAD55A-E702-4B88-AE4A-ABE3E39949BD}" srcOrd="0" destOrd="0" presId="urn:microsoft.com/office/officeart/2005/8/layout/chevron2"/>
    <dgm:cxn modelId="{A5776C38-5810-40DB-BD0C-3FEE7B0583FB}" type="presOf" srcId="{824EC961-09F4-4281-8CFC-C236F4C902BA}" destId="{223E13A5-90A0-4BF5-9A29-FD18A21174B1}" srcOrd="0" destOrd="0" presId="urn:microsoft.com/office/officeart/2005/8/layout/chevron2"/>
    <dgm:cxn modelId="{60AE5C02-ED10-4B73-897B-2ABAD7A1FF7D}" srcId="{A1940112-369D-4AA6-B738-6534A8A8AAAB}" destId="{1A1F1943-4D24-45FE-B841-2A02D964A514}" srcOrd="0" destOrd="0" parTransId="{ADE333B0-3DCE-48C0-822F-C4F428C7298D}" sibTransId="{378D5961-ECE6-4E5B-B36B-F5B12F9ED42C}"/>
    <dgm:cxn modelId="{5859B156-9FFE-48F1-B39F-4E0EB85F808D}" type="presOf" srcId="{2D4F0709-EB36-4A9E-99A3-CF26B82A57E2}" destId="{A43C336E-D0D6-486E-BC21-DA65ADE07062}" srcOrd="0" destOrd="0" presId="urn:microsoft.com/office/officeart/2005/8/layout/chevron2"/>
    <dgm:cxn modelId="{62457201-3B2A-4D33-AB95-E0A82A9650AE}" srcId="{3D586E40-F86F-41D1-90D0-6EA23C8C7880}" destId="{59E7C86B-2627-4BFD-9C86-59E519C30A48}" srcOrd="0" destOrd="0" parTransId="{D7780857-593F-4331-B86D-AEFCD66EA321}" sibTransId="{418A60A2-43BD-459E-B893-158B7AAF3844}"/>
    <dgm:cxn modelId="{B918D933-4471-448D-B353-C5E5137712BD}" type="presParOf" srcId="{449A9AD2-1307-4B60-B2E6-9CFEBAE049C6}" destId="{B5512A05-8BE1-4FA0-8A5D-971ED8EA993F}" srcOrd="0" destOrd="0" presId="urn:microsoft.com/office/officeart/2005/8/layout/chevron2"/>
    <dgm:cxn modelId="{A0BFB72D-89C4-4E5D-9B0A-FA85A0DB0AD1}" type="presParOf" srcId="{B5512A05-8BE1-4FA0-8A5D-971ED8EA993F}" destId="{B944DBBA-8B38-43B1-9C85-72D815E85EC2}" srcOrd="0" destOrd="0" presId="urn:microsoft.com/office/officeart/2005/8/layout/chevron2"/>
    <dgm:cxn modelId="{D05B8AB8-5C50-4510-B264-BD71B06B0F51}" type="presParOf" srcId="{B5512A05-8BE1-4FA0-8A5D-971ED8EA993F}" destId="{9D2DBFDC-6382-463C-9F70-5A9E30EDD91C}" srcOrd="1" destOrd="0" presId="urn:microsoft.com/office/officeart/2005/8/layout/chevron2"/>
    <dgm:cxn modelId="{BC096A0B-E93B-416C-872B-56056AAB08FD}" type="presParOf" srcId="{449A9AD2-1307-4B60-B2E6-9CFEBAE049C6}" destId="{DAFA3ECC-B512-41DD-8DAF-610DEADF829A}" srcOrd="1" destOrd="0" presId="urn:microsoft.com/office/officeart/2005/8/layout/chevron2"/>
    <dgm:cxn modelId="{B22BA7E5-5255-47B7-B36A-34ADD85D3A46}" type="presParOf" srcId="{449A9AD2-1307-4B60-B2E6-9CFEBAE049C6}" destId="{8587B55B-A5BD-4C58-9EE4-4BA108D15089}" srcOrd="2" destOrd="0" presId="urn:microsoft.com/office/officeart/2005/8/layout/chevron2"/>
    <dgm:cxn modelId="{57D44CD2-E43F-4B86-90F1-77DBEF0B36E3}" type="presParOf" srcId="{8587B55B-A5BD-4C58-9EE4-4BA108D15089}" destId="{A43C336E-D0D6-486E-BC21-DA65ADE07062}" srcOrd="0" destOrd="0" presId="urn:microsoft.com/office/officeart/2005/8/layout/chevron2"/>
    <dgm:cxn modelId="{936678B3-0FDE-4585-9749-B289E32AAEE3}" type="presParOf" srcId="{8587B55B-A5BD-4C58-9EE4-4BA108D15089}" destId="{223E13A5-90A0-4BF5-9A29-FD18A21174B1}" srcOrd="1" destOrd="0" presId="urn:microsoft.com/office/officeart/2005/8/layout/chevron2"/>
    <dgm:cxn modelId="{527D03B6-F3F3-4CA1-8C9F-2C2A23856575}" type="presParOf" srcId="{449A9AD2-1307-4B60-B2E6-9CFEBAE049C6}" destId="{08975366-62B0-460D-BD55-76D76EFC6637}" srcOrd="3" destOrd="0" presId="urn:microsoft.com/office/officeart/2005/8/layout/chevron2"/>
    <dgm:cxn modelId="{383784DD-D0E3-459E-84F4-35F96D6A1438}" type="presParOf" srcId="{449A9AD2-1307-4B60-B2E6-9CFEBAE049C6}" destId="{699A34B4-AC0B-433E-AB7C-5288F92CF095}" srcOrd="4" destOrd="0" presId="urn:microsoft.com/office/officeart/2005/8/layout/chevron2"/>
    <dgm:cxn modelId="{D5DACCCC-A5CC-4E32-926B-C3CCA4C7DDBF}" type="presParOf" srcId="{699A34B4-AC0B-433E-AB7C-5288F92CF095}" destId="{F6935662-3AEC-4CF6-95F4-C2320327560A}" srcOrd="0" destOrd="0" presId="urn:microsoft.com/office/officeart/2005/8/layout/chevron2"/>
    <dgm:cxn modelId="{5AAA5A00-8EFC-486D-A004-499A80152149}" type="presParOf" srcId="{699A34B4-AC0B-433E-AB7C-5288F92CF095}" destId="{1CDAD55A-E702-4B88-AE4A-ABE3E39949BD}"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586E40-F86F-41D1-90D0-6EA23C8C7880}" type="doc">
      <dgm:prSet loTypeId="urn:microsoft.com/office/officeart/2005/8/layout/chevron2" loCatId="list" qsTypeId="urn:microsoft.com/office/officeart/2005/8/quickstyle/simple1#2" qsCatId="simple" csTypeId="urn:microsoft.com/office/officeart/2005/8/colors/accent1_2#2" csCatId="accent1" phldr="1"/>
      <dgm:spPr/>
      <dgm:t>
        <a:bodyPr/>
        <a:lstStyle/>
        <a:p>
          <a:endParaRPr lang="en-IE"/>
        </a:p>
      </dgm:t>
    </dgm:pt>
    <dgm:pt modelId="{59E7C86B-2627-4BFD-9C86-59E519C30A48}">
      <dgm:prSet phldrT="[Text]"/>
      <dgm:spPr/>
      <dgm:t>
        <a:bodyPr/>
        <a:lstStyle/>
        <a:p>
          <a:r>
            <a:rPr lang="en-IE" dirty="0" smtClean="0"/>
            <a:t>1990</a:t>
          </a:r>
          <a:endParaRPr lang="en-IE" dirty="0"/>
        </a:p>
      </dgm:t>
    </dgm:pt>
    <dgm:pt modelId="{D7780857-593F-4331-B86D-AEFCD66EA321}" type="parTrans" cxnId="{62457201-3B2A-4D33-AB95-E0A82A9650AE}">
      <dgm:prSet/>
      <dgm:spPr/>
      <dgm:t>
        <a:bodyPr/>
        <a:lstStyle/>
        <a:p>
          <a:endParaRPr lang="en-IE"/>
        </a:p>
      </dgm:t>
    </dgm:pt>
    <dgm:pt modelId="{418A60A2-43BD-459E-B893-158B7AAF3844}" type="sibTrans" cxnId="{62457201-3B2A-4D33-AB95-E0A82A9650AE}">
      <dgm:prSet/>
      <dgm:spPr/>
      <dgm:t>
        <a:bodyPr/>
        <a:lstStyle/>
        <a:p>
          <a:endParaRPr lang="en-IE"/>
        </a:p>
      </dgm:t>
    </dgm:pt>
    <dgm:pt modelId="{3BE02863-9A4B-4BFB-AB47-F951870FA853}">
      <dgm:prSet phldrT="[Text]"/>
      <dgm:spPr/>
      <dgm:t>
        <a:bodyPr/>
        <a:lstStyle/>
        <a:p>
          <a:endParaRPr lang="en-IE" dirty="0"/>
        </a:p>
      </dgm:t>
    </dgm:pt>
    <dgm:pt modelId="{11776B35-A32F-4CB0-B8E7-DFE9229270EA}" type="parTrans" cxnId="{0F3BA813-BD3A-487A-9BF1-AF8738FCA8EE}">
      <dgm:prSet/>
      <dgm:spPr/>
      <dgm:t>
        <a:bodyPr/>
        <a:lstStyle/>
        <a:p>
          <a:endParaRPr lang="en-IE"/>
        </a:p>
      </dgm:t>
    </dgm:pt>
    <dgm:pt modelId="{A7F8F6E5-BDA4-48FD-B752-677788CF30EE}" type="sibTrans" cxnId="{0F3BA813-BD3A-487A-9BF1-AF8738FCA8EE}">
      <dgm:prSet/>
      <dgm:spPr/>
      <dgm:t>
        <a:bodyPr/>
        <a:lstStyle/>
        <a:p>
          <a:endParaRPr lang="en-IE"/>
        </a:p>
      </dgm:t>
    </dgm:pt>
    <dgm:pt modelId="{2D4F0709-EB36-4A9E-99A3-CF26B82A57E2}">
      <dgm:prSet phldrT="[Text]"/>
      <dgm:spPr/>
      <dgm:t>
        <a:bodyPr/>
        <a:lstStyle/>
        <a:p>
          <a:r>
            <a:rPr lang="en-IE" dirty="0" smtClean="0"/>
            <a:t>1993</a:t>
          </a:r>
          <a:endParaRPr lang="en-IE" dirty="0"/>
        </a:p>
      </dgm:t>
    </dgm:pt>
    <dgm:pt modelId="{1E0075C1-F278-4306-BB70-4F678BF3CD48}" type="parTrans" cxnId="{0A0657BC-81B8-47C3-951C-429C6431CA53}">
      <dgm:prSet/>
      <dgm:spPr/>
      <dgm:t>
        <a:bodyPr/>
        <a:lstStyle/>
        <a:p>
          <a:endParaRPr lang="en-IE"/>
        </a:p>
      </dgm:t>
    </dgm:pt>
    <dgm:pt modelId="{B705CF02-72C8-4CD3-8DA3-1F473BF0BE8D}" type="sibTrans" cxnId="{0A0657BC-81B8-47C3-951C-429C6431CA53}">
      <dgm:prSet/>
      <dgm:spPr/>
      <dgm:t>
        <a:bodyPr/>
        <a:lstStyle/>
        <a:p>
          <a:endParaRPr lang="en-IE"/>
        </a:p>
      </dgm:t>
    </dgm:pt>
    <dgm:pt modelId="{A1940112-369D-4AA6-B738-6534A8A8AAAB}">
      <dgm:prSet phldrT="[Text]"/>
      <dgm:spPr/>
      <dgm:t>
        <a:bodyPr/>
        <a:lstStyle/>
        <a:p>
          <a:r>
            <a:rPr lang="en-IE" dirty="0" smtClean="0"/>
            <a:t>1994</a:t>
          </a:r>
          <a:endParaRPr lang="en-IE" dirty="0"/>
        </a:p>
      </dgm:t>
    </dgm:pt>
    <dgm:pt modelId="{C4F7C964-C657-4AAA-9C33-2F02FA6F7C1C}" type="parTrans" cxnId="{7598AAE8-BE20-46F0-AE5F-A791EBD47CA7}">
      <dgm:prSet/>
      <dgm:spPr/>
      <dgm:t>
        <a:bodyPr/>
        <a:lstStyle/>
        <a:p>
          <a:endParaRPr lang="en-IE"/>
        </a:p>
      </dgm:t>
    </dgm:pt>
    <dgm:pt modelId="{71451E6B-FAE3-445A-ABEC-BF6EFDCD0698}" type="sibTrans" cxnId="{7598AAE8-BE20-46F0-AE5F-A791EBD47CA7}">
      <dgm:prSet/>
      <dgm:spPr/>
      <dgm:t>
        <a:bodyPr/>
        <a:lstStyle/>
        <a:p>
          <a:endParaRPr lang="en-IE"/>
        </a:p>
      </dgm:t>
    </dgm:pt>
    <dgm:pt modelId="{1A1F1943-4D24-45FE-B841-2A02D964A514}">
      <dgm:prSet phldrT="[Text]"/>
      <dgm:spPr/>
      <dgm:t>
        <a:bodyPr/>
        <a:lstStyle/>
        <a:p>
          <a:endParaRPr lang="en-IE" dirty="0"/>
        </a:p>
      </dgm:t>
    </dgm:pt>
    <dgm:pt modelId="{ADE333B0-3DCE-48C0-822F-C4F428C7298D}" type="parTrans" cxnId="{60AE5C02-ED10-4B73-897B-2ABAD7A1FF7D}">
      <dgm:prSet/>
      <dgm:spPr/>
      <dgm:t>
        <a:bodyPr/>
        <a:lstStyle/>
        <a:p>
          <a:endParaRPr lang="en-IE"/>
        </a:p>
      </dgm:t>
    </dgm:pt>
    <dgm:pt modelId="{378D5961-ECE6-4E5B-B36B-F5B12F9ED42C}" type="sibTrans" cxnId="{60AE5C02-ED10-4B73-897B-2ABAD7A1FF7D}">
      <dgm:prSet/>
      <dgm:spPr/>
      <dgm:t>
        <a:bodyPr/>
        <a:lstStyle/>
        <a:p>
          <a:endParaRPr lang="en-IE"/>
        </a:p>
      </dgm:t>
    </dgm:pt>
    <dgm:pt modelId="{449A9AD2-1307-4B60-B2E6-9CFEBAE049C6}" type="pres">
      <dgm:prSet presAssocID="{3D586E40-F86F-41D1-90D0-6EA23C8C7880}" presName="linearFlow" presStyleCnt="0">
        <dgm:presLayoutVars>
          <dgm:dir/>
          <dgm:animLvl val="lvl"/>
          <dgm:resizeHandles val="exact"/>
        </dgm:presLayoutVars>
      </dgm:prSet>
      <dgm:spPr/>
      <dgm:t>
        <a:bodyPr/>
        <a:lstStyle/>
        <a:p>
          <a:endParaRPr lang="en-IE"/>
        </a:p>
      </dgm:t>
    </dgm:pt>
    <dgm:pt modelId="{B5512A05-8BE1-4FA0-8A5D-971ED8EA993F}" type="pres">
      <dgm:prSet presAssocID="{59E7C86B-2627-4BFD-9C86-59E519C30A48}" presName="composite" presStyleCnt="0"/>
      <dgm:spPr/>
    </dgm:pt>
    <dgm:pt modelId="{B944DBBA-8B38-43B1-9C85-72D815E85EC2}" type="pres">
      <dgm:prSet presAssocID="{59E7C86B-2627-4BFD-9C86-59E519C30A48}" presName="parentText" presStyleLbl="alignNode1" presStyleIdx="0" presStyleCnt="3">
        <dgm:presLayoutVars>
          <dgm:chMax val="1"/>
          <dgm:bulletEnabled val="1"/>
        </dgm:presLayoutVars>
      </dgm:prSet>
      <dgm:spPr/>
      <dgm:t>
        <a:bodyPr/>
        <a:lstStyle/>
        <a:p>
          <a:endParaRPr lang="en-IE"/>
        </a:p>
      </dgm:t>
    </dgm:pt>
    <dgm:pt modelId="{9D2DBFDC-6382-463C-9F70-5A9E30EDD91C}" type="pres">
      <dgm:prSet presAssocID="{59E7C86B-2627-4BFD-9C86-59E519C30A48}" presName="descendantText" presStyleLbl="alignAcc1" presStyleIdx="0" presStyleCnt="3" custScaleY="100000" custLinFactNeighborX="1486" custLinFactNeighborY="-200">
        <dgm:presLayoutVars>
          <dgm:bulletEnabled val="1"/>
        </dgm:presLayoutVars>
      </dgm:prSet>
      <dgm:spPr/>
      <dgm:t>
        <a:bodyPr/>
        <a:lstStyle/>
        <a:p>
          <a:endParaRPr lang="en-IE"/>
        </a:p>
      </dgm:t>
    </dgm:pt>
    <dgm:pt modelId="{DAFA3ECC-B512-41DD-8DAF-610DEADF829A}" type="pres">
      <dgm:prSet presAssocID="{418A60A2-43BD-459E-B893-158B7AAF3844}" presName="sp" presStyleCnt="0"/>
      <dgm:spPr/>
    </dgm:pt>
    <dgm:pt modelId="{8587B55B-A5BD-4C58-9EE4-4BA108D15089}" type="pres">
      <dgm:prSet presAssocID="{2D4F0709-EB36-4A9E-99A3-CF26B82A57E2}" presName="composite" presStyleCnt="0"/>
      <dgm:spPr/>
    </dgm:pt>
    <dgm:pt modelId="{A43C336E-D0D6-486E-BC21-DA65ADE07062}" type="pres">
      <dgm:prSet presAssocID="{2D4F0709-EB36-4A9E-99A3-CF26B82A57E2}" presName="parentText" presStyleLbl="alignNode1" presStyleIdx="1" presStyleCnt="3">
        <dgm:presLayoutVars>
          <dgm:chMax val="1"/>
          <dgm:bulletEnabled val="1"/>
        </dgm:presLayoutVars>
      </dgm:prSet>
      <dgm:spPr/>
      <dgm:t>
        <a:bodyPr/>
        <a:lstStyle/>
        <a:p>
          <a:endParaRPr lang="en-IE"/>
        </a:p>
      </dgm:t>
    </dgm:pt>
    <dgm:pt modelId="{223E13A5-90A0-4BF5-9A29-FD18A21174B1}" type="pres">
      <dgm:prSet presAssocID="{2D4F0709-EB36-4A9E-99A3-CF26B82A57E2}" presName="descendantText" presStyleLbl="alignAcc1" presStyleIdx="1" presStyleCnt="3">
        <dgm:presLayoutVars>
          <dgm:bulletEnabled val="1"/>
        </dgm:presLayoutVars>
      </dgm:prSet>
      <dgm:spPr/>
      <dgm:t>
        <a:bodyPr/>
        <a:lstStyle/>
        <a:p>
          <a:endParaRPr lang="en-IE"/>
        </a:p>
      </dgm:t>
    </dgm:pt>
    <dgm:pt modelId="{08975366-62B0-460D-BD55-76D76EFC6637}" type="pres">
      <dgm:prSet presAssocID="{B705CF02-72C8-4CD3-8DA3-1F473BF0BE8D}" presName="sp" presStyleCnt="0"/>
      <dgm:spPr/>
    </dgm:pt>
    <dgm:pt modelId="{699A34B4-AC0B-433E-AB7C-5288F92CF095}" type="pres">
      <dgm:prSet presAssocID="{A1940112-369D-4AA6-B738-6534A8A8AAAB}" presName="composite" presStyleCnt="0"/>
      <dgm:spPr/>
    </dgm:pt>
    <dgm:pt modelId="{F6935662-3AEC-4CF6-95F4-C2320327560A}" type="pres">
      <dgm:prSet presAssocID="{A1940112-369D-4AA6-B738-6534A8A8AAAB}" presName="parentText" presStyleLbl="alignNode1" presStyleIdx="2" presStyleCnt="3" custLinFactNeighborX="-1264" custLinFactNeighborY="499">
        <dgm:presLayoutVars>
          <dgm:chMax val="1"/>
          <dgm:bulletEnabled val="1"/>
        </dgm:presLayoutVars>
      </dgm:prSet>
      <dgm:spPr/>
      <dgm:t>
        <a:bodyPr/>
        <a:lstStyle/>
        <a:p>
          <a:endParaRPr lang="en-IE"/>
        </a:p>
      </dgm:t>
    </dgm:pt>
    <dgm:pt modelId="{1CDAD55A-E702-4B88-AE4A-ABE3E39949BD}" type="pres">
      <dgm:prSet presAssocID="{A1940112-369D-4AA6-B738-6534A8A8AAAB}" presName="descendantText" presStyleLbl="alignAcc1" presStyleIdx="2" presStyleCnt="3">
        <dgm:presLayoutVars>
          <dgm:bulletEnabled val="1"/>
        </dgm:presLayoutVars>
      </dgm:prSet>
      <dgm:spPr/>
      <dgm:t>
        <a:bodyPr/>
        <a:lstStyle/>
        <a:p>
          <a:endParaRPr lang="en-IE"/>
        </a:p>
      </dgm:t>
    </dgm:pt>
  </dgm:ptLst>
  <dgm:cxnLst>
    <dgm:cxn modelId="{0E6F7F81-61E0-47A8-A13A-EED7BE315C70}" type="presOf" srcId="{59E7C86B-2627-4BFD-9C86-59E519C30A48}" destId="{B944DBBA-8B38-43B1-9C85-72D815E85EC2}" srcOrd="0" destOrd="0" presId="urn:microsoft.com/office/officeart/2005/8/layout/chevron2"/>
    <dgm:cxn modelId="{95478C1A-4F48-4D0B-8809-3088521A0181}" type="presOf" srcId="{3D586E40-F86F-41D1-90D0-6EA23C8C7880}" destId="{449A9AD2-1307-4B60-B2E6-9CFEBAE049C6}" srcOrd="0" destOrd="0" presId="urn:microsoft.com/office/officeart/2005/8/layout/chevron2"/>
    <dgm:cxn modelId="{7598AAE8-BE20-46F0-AE5F-A791EBD47CA7}" srcId="{3D586E40-F86F-41D1-90D0-6EA23C8C7880}" destId="{A1940112-369D-4AA6-B738-6534A8A8AAAB}" srcOrd="2" destOrd="0" parTransId="{C4F7C964-C657-4AAA-9C33-2F02FA6F7C1C}" sibTransId="{71451E6B-FAE3-445A-ABEC-BF6EFDCD0698}"/>
    <dgm:cxn modelId="{56F84AAC-2AEB-44CB-99DB-626C727D63C7}" type="presOf" srcId="{A1940112-369D-4AA6-B738-6534A8A8AAAB}" destId="{F6935662-3AEC-4CF6-95F4-C2320327560A}" srcOrd="0" destOrd="0" presId="urn:microsoft.com/office/officeart/2005/8/layout/chevron2"/>
    <dgm:cxn modelId="{6BC69C27-8E51-4DC0-B096-95B0A643716C}" type="presOf" srcId="{1A1F1943-4D24-45FE-B841-2A02D964A514}" destId="{1CDAD55A-E702-4B88-AE4A-ABE3E39949BD}" srcOrd="0" destOrd="0" presId="urn:microsoft.com/office/officeart/2005/8/layout/chevron2"/>
    <dgm:cxn modelId="{F34FB411-752F-4931-95CA-334EC2B454D3}" type="presOf" srcId="{3BE02863-9A4B-4BFB-AB47-F951870FA853}" destId="{9D2DBFDC-6382-463C-9F70-5A9E30EDD91C}" srcOrd="0" destOrd="0" presId="urn:microsoft.com/office/officeart/2005/8/layout/chevron2"/>
    <dgm:cxn modelId="{0F3BA813-BD3A-487A-9BF1-AF8738FCA8EE}" srcId="{59E7C86B-2627-4BFD-9C86-59E519C30A48}" destId="{3BE02863-9A4B-4BFB-AB47-F951870FA853}" srcOrd="0" destOrd="0" parTransId="{11776B35-A32F-4CB0-B8E7-DFE9229270EA}" sibTransId="{A7F8F6E5-BDA4-48FD-B752-677788CF30EE}"/>
    <dgm:cxn modelId="{0A0657BC-81B8-47C3-951C-429C6431CA53}" srcId="{3D586E40-F86F-41D1-90D0-6EA23C8C7880}" destId="{2D4F0709-EB36-4A9E-99A3-CF26B82A57E2}" srcOrd="1" destOrd="0" parTransId="{1E0075C1-F278-4306-BB70-4F678BF3CD48}" sibTransId="{B705CF02-72C8-4CD3-8DA3-1F473BF0BE8D}"/>
    <dgm:cxn modelId="{60AE5C02-ED10-4B73-897B-2ABAD7A1FF7D}" srcId="{A1940112-369D-4AA6-B738-6534A8A8AAAB}" destId="{1A1F1943-4D24-45FE-B841-2A02D964A514}" srcOrd="0" destOrd="0" parTransId="{ADE333B0-3DCE-48C0-822F-C4F428C7298D}" sibTransId="{378D5961-ECE6-4E5B-B36B-F5B12F9ED42C}"/>
    <dgm:cxn modelId="{407CD7D5-FA3A-48FF-AA6D-4BAF1FB0A768}" type="presOf" srcId="{2D4F0709-EB36-4A9E-99A3-CF26B82A57E2}" destId="{A43C336E-D0D6-486E-BC21-DA65ADE07062}" srcOrd="0" destOrd="0" presId="urn:microsoft.com/office/officeart/2005/8/layout/chevron2"/>
    <dgm:cxn modelId="{62457201-3B2A-4D33-AB95-E0A82A9650AE}" srcId="{3D586E40-F86F-41D1-90D0-6EA23C8C7880}" destId="{59E7C86B-2627-4BFD-9C86-59E519C30A48}" srcOrd="0" destOrd="0" parTransId="{D7780857-593F-4331-B86D-AEFCD66EA321}" sibTransId="{418A60A2-43BD-459E-B893-158B7AAF3844}"/>
    <dgm:cxn modelId="{33EB873A-1113-4B97-9506-649590FB0D0E}" type="presParOf" srcId="{449A9AD2-1307-4B60-B2E6-9CFEBAE049C6}" destId="{B5512A05-8BE1-4FA0-8A5D-971ED8EA993F}" srcOrd="0" destOrd="0" presId="urn:microsoft.com/office/officeart/2005/8/layout/chevron2"/>
    <dgm:cxn modelId="{80FFECFA-E3D6-4586-950D-6FF732BD78D3}" type="presParOf" srcId="{B5512A05-8BE1-4FA0-8A5D-971ED8EA993F}" destId="{B944DBBA-8B38-43B1-9C85-72D815E85EC2}" srcOrd="0" destOrd="0" presId="urn:microsoft.com/office/officeart/2005/8/layout/chevron2"/>
    <dgm:cxn modelId="{8AAA928C-649E-445D-A720-9F633FAD637E}" type="presParOf" srcId="{B5512A05-8BE1-4FA0-8A5D-971ED8EA993F}" destId="{9D2DBFDC-6382-463C-9F70-5A9E30EDD91C}" srcOrd="1" destOrd="0" presId="urn:microsoft.com/office/officeart/2005/8/layout/chevron2"/>
    <dgm:cxn modelId="{261BB42A-C18B-447E-887B-C3CD90D733BE}" type="presParOf" srcId="{449A9AD2-1307-4B60-B2E6-9CFEBAE049C6}" destId="{DAFA3ECC-B512-41DD-8DAF-610DEADF829A}" srcOrd="1" destOrd="0" presId="urn:microsoft.com/office/officeart/2005/8/layout/chevron2"/>
    <dgm:cxn modelId="{B00BC87B-4953-4B3E-BE50-32175F2D9161}" type="presParOf" srcId="{449A9AD2-1307-4B60-B2E6-9CFEBAE049C6}" destId="{8587B55B-A5BD-4C58-9EE4-4BA108D15089}" srcOrd="2" destOrd="0" presId="urn:microsoft.com/office/officeart/2005/8/layout/chevron2"/>
    <dgm:cxn modelId="{5A5084DE-6BF5-4446-96A8-AFBF34DB15FB}" type="presParOf" srcId="{8587B55B-A5BD-4C58-9EE4-4BA108D15089}" destId="{A43C336E-D0D6-486E-BC21-DA65ADE07062}" srcOrd="0" destOrd="0" presId="urn:microsoft.com/office/officeart/2005/8/layout/chevron2"/>
    <dgm:cxn modelId="{484BCC21-4B87-4FDE-93EA-7D10CBE9AD0B}" type="presParOf" srcId="{8587B55B-A5BD-4C58-9EE4-4BA108D15089}" destId="{223E13A5-90A0-4BF5-9A29-FD18A21174B1}" srcOrd="1" destOrd="0" presId="urn:microsoft.com/office/officeart/2005/8/layout/chevron2"/>
    <dgm:cxn modelId="{C03073DC-993D-471E-A7F6-914F7BE3057C}" type="presParOf" srcId="{449A9AD2-1307-4B60-B2E6-9CFEBAE049C6}" destId="{08975366-62B0-460D-BD55-76D76EFC6637}" srcOrd="3" destOrd="0" presId="urn:microsoft.com/office/officeart/2005/8/layout/chevron2"/>
    <dgm:cxn modelId="{1BFF27FC-9948-4786-A0F8-8A4F30909671}" type="presParOf" srcId="{449A9AD2-1307-4B60-B2E6-9CFEBAE049C6}" destId="{699A34B4-AC0B-433E-AB7C-5288F92CF095}" srcOrd="4" destOrd="0" presId="urn:microsoft.com/office/officeart/2005/8/layout/chevron2"/>
    <dgm:cxn modelId="{E32C1BCE-645E-4097-B61C-E731E9B44890}" type="presParOf" srcId="{699A34B4-AC0B-433E-AB7C-5288F92CF095}" destId="{F6935662-3AEC-4CF6-95F4-C2320327560A}" srcOrd="0" destOrd="0" presId="urn:microsoft.com/office/officeart/2005/8/layout/chevron2"/>
    <dgm:cxn modelId="{07D1A372-1C40-4E7E-94E6-868AD4B6C4D4}" type="presParOf" srcId="{699A34B4-AC0B-433E-AB7C-5288F92CF095}" destId="{1CDAD55A-E702-4B88-AE4A-ABE3E39949BD}" srcOrd="1" destOrd="0" presId="urn:microsoft.com/office/officeart/2005/8/layout/chevron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586E40-F86F-41D1-90D0-6EA23C8C7880}" type="doc">
      <dgm:prSet loTypeId="urn:microsoft.com/office/officeart/2005/8/layout/chevron2" loCatId="list" qsTypeId="urn:microsoft.com/office/officeart/2005/8/quickstyle/simple1#3" qsCatId="simple" csTypeId="urn:microsoft.com/office/officeart/2005/8/colors/accent1_2#3" csCatId="accent1" phldr="1"/>
      <dgm:spPr/>
      <dgm:t>
        <a:bodyPr/>
        <a:lstStyle/>
        <a:p>
          <a:endParaRPr lang="en-IE"/>
        </a:p>
      </dgm:t>
    </dgm:pt>
    <dgm:pt modelId="{59E7C86B-2627-4BFD-9C86-59E519C30A48}">
      <dgm:prSet phldrT="[Text]" custT="1"/>
      <dgm:spPr/>
      <dgm:t>
        <a:bodyPr/>
        <a:lstStyle/>
        <a:p>
          <a:r>
            <a:rPr lang="en-IE" sz="1800" dirty="0" smtClean="0"/>
            <a:t>2013</a:t>
          </a:r>
          <a:endParaRPr lang="en-IE" sz="1800" dirty="0"/>
        </a:p>
      </dgm:t>
    </dgm:pt>
    <dgm:pt modelId="{D7780857-593F-4331-B86D-AEFCD66EA321}" type="parTrans" cxnId="{62457201-3B2A-4D33-AB95-E0A82A9650AE}">
      <dgm:prSet/>
      <dgm:spPr/>
      <dgm:t>
        <a:bodyPr/>
        <a:lstStyle/>
        <a:p>
          <a:endParaRPr lang="en-IE"/>
        </a:p>
      </dgm:t>
    </dgm:pt>
    <dgm:pt modelId="{418A60A2-43BD-459E-B893-158B7AAF3844}" type="sibTrans" cxnId="{62457201-3B2A-4D33-AB95-E0A82A9650AE}">
      <dgm:prSet/>
      <dgm:spPr/>
      <dgm:t>
        <a:bodyPr/>
        <a:lstStyle/>
        <a:p>
          <a:endParaRPr lang="en-IE"/>
        </a:p>
      </dgm:t>
    </dgm:pt>
    <dgm:pt modelId="{3BE02863-9A4B-4BFB-AB47-F951870FA853}">
      <dgm:prSet phldrT="[Text]"/>
      <dgm:spPr/>
      <dgm:t>
        <a:bodyPr/>
        <a:lstStyle/>
        <a:p>
          <a:endParaRPr lang="en-IE" dirty="0"/>
        </a:p>
      </dgm:t>
    </dgm:pt>
    <dgm:pt modelId="{11776B35-A32F-4CB0-B8E7-DFE9229270EA}" type="parTrans" cxnId="{0F3BA813-BD3A-487A-9BF1-AF8738FCA8EE}">
      <dgm:prSet/>
      <dgm:spPr/>
      <dgm:t>
        <a:bodyPr/>
        <a:lstStyle/>
        <a:p>
          <a:endParaRPr lang="en-IE"/>
        </a:p>
      </dgm:t>
    </dgm:pt>
    <dgm:pt modelId="{A7F8F6E5-BDA4-48FD-B752-677788CF30EE}" type="sibTrans" cxnId="{0F3BA813-BD3A-487A-9BF1-AF8738FCA8EE}">
      <dgm:prSet/>
      <dgm:spPr/>
      <dgm:t>
        <a:bodyPr/>
        <a:lstStyle/>
        <a:p>
          <a:endParaRPr lang="en-IE"/>
        </a:p>
      </dgm:t>
    </dgm:pt>
    <dgm:pt modelId="{449A9AD2-1307-4B60-B2E6-9CFEBAE049C6}" type="pres">
      <dgm:prSet presAssocID="{3D586E40-F86F-41D1-90D0-6EA23C8C7880}" presName="linearFlow" presStyleCnt="0">
        <dgm:presLayoutVars>
          <dgm:dir/>
          <dgm:animLvl val="lvl"/>
          <dgm:resizeHandles val="exact"/>
        </dgm:presLayoutVars>
      </dgm:prSet>
      <dgm:spPr/>
      <dgm:t>
        <a:bodyPr/>
        <a:lstStyle/>
        <a:p>
          <a:endParaRPr lang="en-IE"/>
        </a:p>
      </dgm:t>
    </dgm:pt>
    <dgm:pt modelId="{B5512A05-8BE1-4FA0-8A5D-971ED8EA993F}" type="pres">
      <dgm:prSet presAssocID="{59E7C86B-2627-4BFD-9C86-59E519C30A48}" presName="composite" presStyleCnt="0"/>
      <dgm:spPr/>
    </dgm:pt>
    <dgm:pt modelId="{B944DBBA-8B38-43B1-9C85-72D815E85EC2}" type="pres">
      <dgm:prSet presAssocID="{59E7C86B-2627-4BFD-9C86-59E519C30A48}" presName="parentText" presStyleLbl="alignNode1" presStyleIdx="0" presStyleCnt="1">
        <dgm:presLayoutVars>
          <dgm:chMax val="1"/>
          <dgm:bulletEnabled val="1"/>
        </dgm:presLayoutVars>
      </dgm:prSet>
      <dgm:spPr/>
      <dgm:t>
        <a:bodyPr/>
        <a:lstStyle/>
        <a:p>
          <a:endParaRPr lang="en-IE"/>
        </a:p>
      </dgm:t>
    </dgm:pt>
    <dgm:pt modelId="{9D2DBFDC-6382-463C-9F70-5A9E30EDD91C}" type="pres">
      <dgm:prSet presAssocID="{59E7C86B-2627-4BFD-9C86-59E519C30A48}" presName="descendantText" presStyleLbl="alignAcc1" presStyleIdx="0" presStyleCnt="1" custScaleY="100000" custLinFactNeighborX="-223" custLinFactNeighborY="0">
        <dgm:presLayoutVars>
          <dgm:bulletEnabled val="1"/>
        </dgm:presLayoutVars>
      </dgm:prSet>
      <dgm:spPr/>
      <dgm:t>
        <a:bodyPr/>
        <a:lstStyle/>
        <a:p>
          <a:endParaRPr lang="en-IE"/>
        </a:p>
      </dgm:t>
    </dgm:pt>
  </dgm:ptLst>
  <dgm:cxnLst>
    <dgm:cxn modelId="{62457201-3B2A-4D33-AB95-E0A82A9650AE}" srcId="{3D586E40-F86F-41D1-90D0-6EA23C8C7880}" destId="{59E7C86B-2627-4BFD-9C86-59E519C30A48}" srcOrd="0" destOrd="0" parTransId="{D7780857-593F-4331-B86D-AEFCD66EA321}" sibTransId="{418A60A2-43BD-459E-B893-158B7AAF3844}"/>
    <dgm:cxn modelId="{9E2C5884-3703-4A8C-9A7F-0C6C5E37F653}" type="presOf" srcId="{3BE02863-9A4B-4BFB-AB47-F951870FA853}" destId="{9D2DBFDC-6382-463C-9F70-5A9E30EDD91C}" srcOrd="0" destOrd="0" presId="urn:microsoft.com/office/officeart/2005/8/layout/chevron2"/>
    <dgm:cxn modelId="{BD99F757-E3F1-43B0-AE19-48BE4D9EF7FE}" type="presOf" srcId="{3D586E40-F86F-41D1-90D0-6EA23C8C7880}" destId="{449A9AD2-1307-4B60-B2E6-9CFEBAE049C6}" srcOrd="0" destOrd="0" presId="urn:microsoft.com/office/officeart/2005/8/layout/chevron2"/>
    <dgm:cxn modelId="{A731B0D2-78D0-40D0-8F35-64BCD16644B0}" type="presOf" srcId="{59E7C86B-2627-4BFD-9C86-59E519C30A48}" destId="{B944DBBA-8B38-43B1-9C85-72D815E85EC2}" srcOrd="0" destOrd="0" presId="urn:microsoft.com/office/officeart/2005/8/layout/chevron2"/>
    <dgm:cxn modelId="{0F3BA813-BD3A-487A-9BF1-AF8738FCA8EE}" srcId="{59E7C86B-2627-4BFD-9C86-59E519C30A48}" destId="{3BE02863-9A4B-4BFB-AB47-F951870FA853}" srcOrd="0" destOrd="0" parTransId="{11776B35-A32F-4CB0-B8E7-DFE9229270EA}" sibTransId="{A7F8F6E5-BDA4-48FD-B752-677788CF30EE}"/>
    <dgm:cxn modelId="{642CF2FD-4DDF-453E-8852-5F871DF90E58}" type="presParOf" srcId="{449A9AD2-1307-4B60-B2E6-9CFEBAE049C6}" destId="{B5512A05-8BE1-4FA0-8A5D-971ED8EA993F}" srcOrd="0" destOrd="0" presId="urn:microsoft.com/office/officeart/2005/8/layout/chevron2"/>
    <dgm:cxn modelId="{D07D948D-76AC-4007-92A5-358BD7A8FF10}" type="presParOf" srcId="{B5512A05-8BE1-4FA0-8A5D-971ED8EA993F}" destId="{B944DBBA-8B38-43B1-9C85-72D815E85EC2}" srcOrd="0" destOrd="0" presId="urn:microsoft.com/office/officeart/2005/8/layout/chevron2"/>
    <dgm:cxn modelId="{0EB6A425-77BA-4940-A291-11E2E4307A1E}" type="presParOf" srcId="{B5512A05-8BE1-4FA0-8A5D-971ED8EA993F}" destId="{9D2DBFDC-6382-463C-9F70-5A9E30EDD91C}" srcOrd="1" destOrd="0" presId="urn:microsoft.com/office/officeart/2005/8/layout/chevron2"/>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IE"/>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D0EFA1E-B726-430B-9BF9-866BE0D6F17D}" type="datetimeFigureOut">
              <a:rPr lang="en-IE"/>
              <a:pPr>
                <a:defRPr/>
              </a:pPr>
              <a:t>05/09/2014</a:t>
            </a:fld>
            <a:endParaRPr lang="en-IE"/>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IE"/>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0264594-EC3A-4C38-B144-8A72B02CAD5C}" type="slidenum">
              <a:rPr lang="en-IE"/>
              <a:pPr>
                <a:defRPr/>
              </a:pPr>
              <a:t>‹#›</a:t>
            </a:fld>
            <a:endParaRPr lang="en-I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IE"/>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EFF18CB-DD97-44E9-A6CF-9B7C91CDF2D7}" type="datetimeFigureOut">
              <a:rPr lang="en-IE"/>
              <a:pPr>
                <a:defRPr/>
              </a:pPr>
              <a:t>05/09/2014</a:t>
            </a:fld>
            <a:endParaRPr lang="en-I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IE"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E"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IE"/>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157A4AE6-C0FD-495E-8E61-F104A577E7D8}" type="slidenum">
              <a:rPr lang="en-IE"/>
              <a:pPr>
                <a:defRPr/>
              </a:pPr>
              <a:t>‹#›</a:t>
            </a:fld>
            <a:endParaRPr lang="en-I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E"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3D3969-CF5A-49E7-855D-D1EC8970B8E6}" type="slidenum">
              <a:rPr lang="en-IE"/>
              <a:pPr fontAlgn="base">
                <a:spcBef>
                  <a:spcPct val="0"/>
                </a:spcBef>
                <a:spcAft>
                  <a:spcPct val="0"/>
                </a:spcAft>
                <a:defRPr/>
              </a:pPr>
              <a:t>2</a:t>
            </a:fld>
            <a:endParaRPr lang="en-I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E" smtClean="0"/>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2B54C3-32C4-4EEC-B715-E19E6EAFA068}" type="slidenum">
              <a:rPr lang="en-IE"/>
              <a:pPr fontAlgn="base">
                <a:spcBef>
                  <a:spcPct val="0"/>
                </a:spcBef>
                <a:spcAft>
                  <a:spcPct val="0"/>
                </a:spcAft>
                <a:defRPr/>
              </a:pPr>
              <a:t>5</a:t>
            </a:fld>
            <a:endParaRPr lang="en-I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E" smtClean="0"/>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396A84-82D8-4955-BE43-616BA45AE75E}" type="slidenum">
              <a:rPr lang="en-IE"/>
              <a:pPr fontAlgn="base">
                <a:spcBef>
                  <a:spcPct val="0"/>
                </a:spcBef>
                <a:spcAft>
                  <a:spcPct val="0"/>
                </a:spcAft>
                <a:defRPr/>
              </a:pPr>
              <a:t>8</a:t>
            </a:fld>
            <a:endParaRPr lang="en-I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E" smtClean="0"/>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7BB5DB-6D0B-4804-8A54-64314F5F991F}" type="slidenum">
              <a:rPr lang="en-IE"/>
              <a:pPr fontAlgn="base">
                <a:spcBef>
                  <a:spcPct val="0"/>
                </a:spcBef>
                <a:spcAft>
                  <a:spcPct val="0"/>
                </a:spcAft>
                <a:defRPr/>
              </a:pPr>
              <a:t>11</a:t>
            </a:fld>
            <a:endParaRPr lang="en-I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ga-IE" smtClean="0"/>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41D546-97F6-4353-8509-CED84A38D755}" type="slidenum">
              <a:rPr lang="en-IE"/>
              <a:pPr fontAlgn="base">
                <a:spcBef>
                  <a:spcPct val="0"/>
                </a:spcBef>
                <a:spcAft>
                  <a:spcPct val="0"/>
                </a:spcAft>
                <a:defRPr/>
              </a:pPr>
              <a:t>16</a:t>
            </a:fld>
            <a:endParaRPr lang="en-I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TextEdit="1"/>
          </p:cNvSpPr>
          <p:nvPr>
            <p:ph type="sldImg"/>
          </p:nvPr>
        </p:nvSpPr>
        <p:spPr bwMode="auto">
          <a:noFill/>
          <a:ln>
            <a:solidFill>
              <a:srgbClr val="000000"/>
            </a:solidFill>
            <a:miter lim="800000"/>
            <a:headEnd/>
            <a:tailEnd/>
          </a:ln>
        </p:spPr>
      </p:sp>
      <p:sp>
        <p:nvSpPr>
          <p:cNvPr id="3993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E" smtClean="0"/>
          </a:p>
        </p:txBody>
      </p:sp>
      <p:sp>
        <p:nvSpPr>
          <p:cNvPr id="39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6F2442-4AF0-49A3-9951-6289D5256BAF}" type="slidenum">
              <a:rPr lang="en-IE"/>
              <a:pPr fontAlgn="base">
                <a:spcBef>
                  <a:spcPct val="0"/>
                </a:spcBef>
                <a:spcAft>
                  <a:spcPct val="0"/>
                </a:spcAft>
                <a:defRPr/>
              </a:pPr>
              <a:t>20</a:t>
            </a:fld>
            <a:endParaRPr lang="en-I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lvl1pPr>
              <a:defRPr/>
            </a:lvl1pPr>
          </a:lstStyle>
          <a:p>
            <a:pPr>
              <a:defRPr/>
            </a:pPr>
            <a:fld id="{36AAE285-286E-45C1-B158-47297D72B8BD}" type="datetimeFigureOut">
              <a:rPr lang="en-IE"/>
              <a:pPr>
                <a:defRPr/>
              </a:pPr>
              <a:t>05/09/2014</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8B3390E6-9D6C-4770-AFFE-3812F69DA522}" type="slidenum">
              <a:rPr lang="en-IE"/>
              <a:pPr>
                <a:defRPr/>
              </a:pPr>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pPr>
              <a:defRPr/>
            </a:pPr>
            <a:fld id="{38041A36-78BF-4EAB-9B1D-E3FEAEDE6D04}" type="datetimeFigureOut">
              <a:rPr lang="en-IE"/>
              <a:pPr>
                <a:defRPr/>
              </a:pPr>
              <a:t>05/09/2014</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309C4D58-C83D-4FED-B6E5-7A510064E7DC}" type="slidenum">
              <a:rPr lang="en-IE"/>
              <a:pPr>
                <a:defRPr/>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pPr>
              <a:defRPr/>
            </a:pPr>
            <a:fld id="{9399B519-69B7-4AA5-8D23-0DDCA1EE8E88}" type="datetimeFigureOut">
              <a:rPr lang="en-IE"/>
              <a:pPr>
                <a:defRPr/>
              </a:pPr>
              <a:t>05/09/2014</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0F3E97AC-8DF1-4A62-867E-C97EF0EC7FDE}" type="slidenum">
              <a:rPr lang="en-IE"/>
              <a:pPr>
                <a:defRPr/>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pPr>
              <a:defRPr/>
            </a:pPr>
            <a:fld id="{B0C2AEE3-1E41-4523-AABE-C59915F9B7A2}" type="datetimeFigureOut">
              <a:rPr lang="en-IE"/>
              <a:pPr>
                <a:defRPr/>
              </a:pPr>
              <a:t>05/09/2014</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412D1347-07AF-453A-90EC-029AB093285B}" type="slidenum">
              <a:rPr lang="en-IE"/>
              <a:pPr>
                <a:defRPr/>
              </a:pPr>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F225B07-935D-4A99-9BA9-7A8F0DB407A3}" type="datetimeFigureOut">
              <a:rPr lang="en-IE"/>
              <a:pPr>
                <a:defRPr/>
              </a:pPr>
              <a:t>05/09/2014</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C6CCE029-A761-41A8-989E-499B242F8B93}" type="slidenum">
              <a:rPr lang="en-IE"/>
              <a:pPr>
                <a:defRPr/>
              </a:pPr>
              <a:t>‹#›</a:t>
            </a:fld>
            <a:endParaRPr lang="en-I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3"/>
          <p:cNvSpPr>
            <a:spLocks noGrp="1"/>
          </p:cNvSpPr>
          <p:nvPr>
            <p:ph type="dt" sz="half" idx="10"/>
          </p:nvPr>
        </p:nvSpPr>
        <p:spPr/>
        <p:txBody>
          <a:bodyPr/>
          <a:lstStyle>
            <a:lvl1pPr>
              <a:defRPr/>
            </a:lvl1pPr>
          </a:lstStyle>
          <a:p>
            <a:pPr>
              <a:defRPr/>
            </a:pPr>
            <a:fld id="{900C6B9C-AC58-4D09-BDDC-D3C1AF10235C}" type="datetimeFigureOut">
              <a:rPr lang="en-IE"/>
              <a:pPr>
                <a:defRPr/>
              </a:pPr>
              <a:t>05/09/2014</a:t>
            </a:fld>
            <a:endParaRPr lang="en-IE"/>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67C0D819-4059-4939-8189-603C3F1C2878}" type="slidenum">
              <a:rPr lang="en-IE"/>
              <a:pPr>
                <a:defRPr/>
              </a:pPr>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3"/>
          <p:cNvSpPr>
            <a:spLocks noGrp="1"/>
          </p:cNvSpPr>
          <p:nvPr>
            <p:ph type="dt" sz="half" idx="10"/>
          </p:nvPr>
        </p:nvSpPr>
        <p:spPr/>
        <p:txBody>
          <a:bodyPr/>
          <a:lstStyle>
            <a:lvl1pPr>
              <a:defRPr/>
            </a:lvl1pPr>
          </a:lstStyle>
          <a:p>
            <a:pPr>
              <a:defRPr/>
            </a:pPr>
            <a:fld id="{EE6CB8F0-A728-470D-AEA6-ABAAD973E358}" type="datetimeFigureOut">
              <a:rPr lang="en-IE"/>
              <a:pPr>
                <a:defRPr/>
              </a:pPr>
              <a:t>05/09/2014</a:t>
            </a:fld>
            <a:endParaRPr lang="en-IE"/>
          </a:p>
        </p:txBody>
      </p:sp>
      <p:sp>
        <p:nvSpPr>
          <p:cNvPr id="8" name="Footer Placeholder 4"/>
          <p:cNvSpPr>
            <a:spLocks noGrp="1"/>
          </p:cNvSpPr>
          <p:nvPr>
            <p:ph type="ftr" sz="quarter" idx="11"/>
          </p:nvPr>
        </p:nvSpPr>
        <p:spPr/>
        <p:txBody>
          <a:bodyPr/>
          <a:lstStyle>
            <a:lvl1pPr>
              <a:defRPr/>
            </a:lvl1pPr>
          </a:lstStyle>
          <a:p>
            <a:pPr>
              <a:defRPr/>
            </a:pPr>
            <a:endParaRPr lang="en-IE"/>
          </a:p>
        </p:txBody>
      </p:sp>
      <p:sp>
        <p:nvSpPr>
          <p:cNvPr id="9" name="Slide Number Placeholder 5"/>
          <p:cNvSpPr>
            <a:spLocks noGrp="1"/>
          </p:cNvSpPr>
          <p:nvPr>
            <p:ph type="sldNum" sz="quarter" idx="12"/>
          </p:nvPr>
        </p:nvSpPr>
        <p:spPr/>
        <p:txBody>
          <a:bodyPr/>
          <a:lstStyle>
            <a:lvl1pPr>
              <a:defRPr/>
            </a:lvl1pPr>
          </a:lstStyle>
          <a:p>
            <a:pPr>
              <a:defRPr/>
            </a:pPr>
            <a:fld id="{3550F6BE-8C8A-4FBB-BCAE-0CF95D31D24A}" type="slidenum">
              <a:rPr lang="en-IE"/>
              <a:pPr>
                <a:defRPr/>
              </a:pPr>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3"/>
          <p:cNvSpPr>
            <a:spLocks noGrp="1"/>
          </p:cNvSpPr>
          <p:nvPr>
            <p:ph type="dt" sz="half" idx="10"/>
          </p:nvPr>
        </p:nvSpPr>
        <p:spPr/>
        <p:txBody>
          <a:bodyPr/>
          <a:lstStyle>
            <a:lvl1pPr>
              <a:defRPr/>
            </a:lvl1pPr>
          </a:lstStyle>
          <a:p>
            <a:pPr>
              <a:defRPr/>
            </a:pPr>
            <a:fld id="{A0386BD7-8166-4922-A9F9-2068ECD5BCFB}" type="datetimeFigureOut">
              <a:rPr lang="en-IE"/>
              <a:pPr>
                <a:defRPr/>
              </a:pPr>
              <a:t>05/09/2014</a:t>
            </a:fld>
            <a:endParaRPr lang="en-IE"/>
          </a:p>
        </p:txBody>
      </p:sp>
      <p:sp>
        <p:nvSpPr>
          <p:cNvPr id="4" name="Footer Placeholder 4"/>
          <p:cNvSpPr>
            <a:spLocks noGrp="1"/>
          </p:cNvSpPr>
          <p:nvPr>
            <p:ph type="ftr" sz="quarter" idx="11"/>
          </p:nvPr>
        </p:nvSpPr>
        <p:spPr/>
        <p:txBody>
          <a:bodyPr/>
          <a:lstStyle>
            <a:lvl1pPr>
              <a:defRPr/>
            </a:lvl1pPr>
          </a:lstStyle>
          <a:p>
            <a:pPr>
              <a:defRPr/>
            </a:pPr>
            <a:endParaRPr lang="en-IE"/>
          </a:p>
        </p:txBody>
      </p:sp>
      <p:sp>
        <p:nvSpPr>
          <p:cNvPr id="5" name="Slide Number Placeholder 5"/>
          <p:cNvSpPr>
            <a:spLocks noGrp="1"/>
          </p:cNvSpPr>
          <p:nvPr>
            <p:ph type="sldNum" sz="quarter" idx="12"/>
          </p:nvPr>
        </p:nvSpPr>
        <p:spPr/>
        <p:txBody>
          <a:bodyPr/>
          <a:lstStyle>
            <a:lvl1pPr>
              <a:defRPr/>
            </a:lvl1pPr>
          </a:lstStyle>
          <a:p>
            <a:pPr>
              <a:defRPr/>
            </a:pPr>
            <a:fld id="{B8CDD630-34DE-4687-B46E-137561A514AF}" type="slidenum">
              <a:rPr lang="en-IE"/>
              <a:pPr>
                <a:defRPr/>
              </a:pPr>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315D122-EC54-40F3-9E90-F8EC35F5E595}" type="datetimeFigureOut">
              <a:rPr lang="en-IE"/>
              <a:pPr>
                <a:defRPr/>
              </a:pPr>
              <a:t>05/09/2014</a:t>
            </a:fld>
            <a:endParaRPr lang="en-IE"/>
          </a:p>
        </p:txBody>
      </p:sp>
      <p:sp>
        <p:nvSpPr>
          <p:cNvPr id="3" name="Footer Placeholder 4"/>
          <p:cNvSpPr>
            <a:spLocks noGrp="1"/>
          </p:cNvSpPr>
          <p:nvPr>
            <p:ph type="ftr" sz="quarter" idx="11"/>
          </p:nvPr>
        </p:nvSpPr>
        <p:spPr/>
        <p:txBody>
          <a:bodyPr/>
          <a:lstStyle>
            <a:lvl1pPr>
              <a:defRPr/>
            </a:lvl1pPr>
          </a:lstStyle>
          <a:p>
            <a:pPr>
              <a:defRPr/>
            </a:pPr>
            <a:endParaRPr lang="en-IE"/>
          </a:p>
        </p:txBody>
      </p:sp>
      <p:sp>
        <p:nvSpPr>
          <p:cNvPr id="4" name="Slide Number Placeholder 5"/>
          <p:cNvSpPr>
            <a:spLocks noGrp="1"/>
          </p:cNvSpPr>
          <p:nvPr>
            <p:ph type="sldNum" sz="quarter" idx="12"/>
          </p:nvPr>
        </p:nvSpPr>
        <p:spPr/>
        <p:txBody>
          <a:bodyPr/>
          <a:lstStyle>
            <a:lvl1pPr>
              <a:defRPr/>
            </a:lvl1pPr>
          </a:lstStyle>
          <a:p>
            <a:pPr>
              <a:defRPr/>
            </a:pPr>
            <a:fld id="{0C1C2D91-9C75-4E9B-A45B-C33BCB09B2F1}" type="slidenum">
              <a:rPr lang="en-IE"/>
              <a:pPr>
                <a:defRPr/>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138BC3B-1576-4350-8CE1-BE0691CA24A9}" type="datetimeFigureOut">
              <a:rPr lang="en-IE"/>
              <a:pPr>
                <a:defRPr/>
              </a:pPr>
              <a:t>05/09/2014</a:t>
            </a:fld>
            <a:endParaRPr lang="en-IE"/>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B748A539-EA9B-4C73-9A91-E24CDBFDDBC3}" type="slidenum">
              <a:rPr lang="en-IE"/>
              <a:pPr>
                <a:defRPr/>
              </a:pPr>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632708C-1271-43AE-8641-75B8CCE9C41E}" type="datetimeFigureOut">
              <a:rPr lang="en-IE"/>
              <a:pPr>
                <a:defRPr/>
              </a:pPr>
              <a:t>05/09/2014</a:t>
            </a:fld>
            <a:endParaRPr lang="en-IE"/>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4CC62519-4676-43E1-82A5-987DB353FAB4}" type="slidenum">
              <a:rPr lang="en-IE"/>
              <a:pPr>
                <a:defRPr/>
              </a:pPr>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IE"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C25DE88-A085-4EB2-80C9-025D5D150EEA}" type="datetimeFigureOut">
              <a:rPr lang="en-IE"/>
              <a:pPr>
                <a:defRPr/>
              </a:pPr>
              <a:t>05/09/2014</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B9C8BF4-AAC8-4302-91F5-CCECAC013C23}" type="slidenum">
              <a:rPr lang="en-IE"/>
              <a:pPr>
                <a:defRPr/>
              </a:pPr>
              <a:t>‹#›</a:t>
            </a:fld>
            <a:endParaRPr lang="en-IE"/>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www.youtube.com/watch?v=kh9bSroS_9Y"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6.xml"/><Relationship Id="rId16" Type="http://schemas.openxmlformats.org/officeDocument/2006/relationships/diagramColors" Target="../diagrams/colors3.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oswego.org/ocsd-web/quiz/mquiz.asp?filename=MNiGhallMandela"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www.oswego.org/ocsd-web/quiz/mquiz.asp?filename=MNiGhallmandela2"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q_yA2ZkS-PA" TargetMode="External"/><Relationship Id="rId2" Type="http://schemas.openxmlformats.org/officeDocument/2006/relationships/hyperlink" Target="http://www.youtube.com/watch?v=egcpGjUYtwo" TargetMode="External"/><Relationship Id="rId1" Type="http://schemas.openxmlformats.org/officeDocument/2006/relationships/slideLayout" Target="../slideLayouts/slideLayout7.xml"/><Relationship Id="rId4" Type="http://schemas.openxmlformats.org/officeDocument/2006/relationships/hyperlink" Target="http://www.nicurriculum.org.uk/docs/inclusion_and_sen/beatha_le_bua/series_1/Nelson_Mandela.pdf"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a:stretch>
            <a:fillRect/>
          </a:stretch>
        </p:blipFill>
        <p:spPr bwMode="auto">
          <a:xfrm>
            <a:off x="900113" y="144463"/>
            <a:ext cx="3311525" cy="5219700"/>
          </a:xfrm>
          <a:prstGeom prst="rect">
            <a:avLst/>
          </a:prstGeom>
          <a:noFill/>
          <a:ln w="9525">
            <a:noFill/>
            <a:miter lim="800000"/>
            <a:headEnd/>
            <a:tailEnd/>
          </a:ln>
          <a:effectLst>
            <a:outerShdw dist="139700" dir="2700000" algn="tl" rotWithShape="0">
              <a:srgbClr val="333333">
                <a:alpha val="64999"/>
              </a:srgbClr>
            </a:outerShdw>
          </a:effectLst>
        </p:spPr>
      </p:pic>
      <p:sp>
        <p:nvSpPr>
          <p:cNvPr id="2" name="Title 1"/>
          <p:cNvSpPr>
            <a:spLocks noGrp="1"/>
          </p:cNvSpPr>
          <p:nvPr>
            <p:ph type="ctrTitle"/>
          </p:nvPr>
        </p:nvSpPr>
        <p:spPr>
          <a:xfrm>
            <a:off x="4500563" y="1844675"/>
            <a:ext cx="4459287" cy="2089150"/>
          </a:xfrm>
        </p:spPr>
        <p:style>
          <a:lnRef idx="1">
            <a:schemeClr val="dk1"/>
          </a:lnRef>
          <a:fillRef idx="2">
            <a:schemeClr val="dk1"/>
          </a:fillRef>
          <a:effectRef idx="1">
            <a:schemeClr val="dk1"/>
          </a:effectRef>
          <a:fontRef idx="minor">
            <a:schemeClr val="dk1"/>
          </a:fontRef>
        </p:style>
        <p:txBody>
          <a:bodyPr rtlCol="0">
            <a:normAutofit fontScale="90000"/>
          </a:bodyPr>
          <a:lstStyle/>
          <a:p>
            <a:pPr eaLnBrk="1" fontAlgn="auto" hangingPunct="1">
              <a:spcAft>
                <a:spcPts val="0"/>
              </a:spcAft>
              <a:defRPr/>
            </a:pPr>
            <a:r>
              <a:rPr lang="en-IE" sz="6600" b="1" dirty="0" smtClean="0">
                <a:latin typeface="Comic Sans MS" pitchFamily="66" charset="0"/>
              </a:rPr>
              <a:t>Nelson Mandela</a:t>
            </a:r>
            <a:endParaRPr lang="en-IE" sz="6600" b="1" dirty="0">
              <a:latin typeface="Comic Sans MS" pitchFamily="66" charset="0"/>
            </a:endParaRPr>
          </a:p>
        </p:txBody>
      </p:sp>
      <p:pic>
        <p:nvPicPr>
          <p:cNvPr id="14338" name="Picture 2"/>
          <p:cNvPicPr>
            <a:picLocks noChangeAspect="1" noChangeArrowheads="1"/>
          </p:cNvPicPr>
          <p:nvPr/>
        </p:nvPicPr>
        <p:blipFill>
          <a:blip r:embed="rId3">
            <a:extLst/>
          </a:blip>
          <a:stretch>
            <a:fillRect/>
          </a:stretch>
        </p:blipFill>
        <p:spPr bwMode="auto">
          <a:xfrm>
            <a:off x="683568" y="3308226"/>
            <a:ext cx="4286250" cy="2857500"/>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4791075" y="1192213"/>
            <a:ext cx="4244975" cy="4400550"/>
          </a:xfrm>
          <a:prstGeom prst="rect">
            <a:avLst/>
          </a:prstGeom>
          <a:noFill/>
          <a:ln w="9525">
            <a:noFill/>
            <a:miter lim="800000"/>
            <a:headEnd/>
            <a:tailEnd/>
          </a:ln>
        </p:spPr>
        <p:txBody>
          <a:bodyPr>
            <a:spAutoFit/>
          </a:bodyPr>
          <a:lstStyle/>
          <a:p>
            <a:r>
              <a:rPr lang="ga-IE" sz="2000">
                <a:latin typeface="Comic Sans MS" pitchFamily="66" charset="0"/>
              </a:rPr>
              <a:t>Sa bhliain 1960 d’eagraigh an Chomhdháil Phan‑Afracach, eagraíocht eile a bhí in aghaidh na ndlíthe cinedheighilte, agóid in Sharpeville, gar do Johannesburg. Scaoil na póilíní leis an slua agus maraíodh 69 duine gorm. Go díreach ina dhiaidh sin, chuir an rialtas cosc ar an gComhdháil Phan-Afracach</a:t>
            </a:r>
            <a:r>
              <a:rPr lang="en-GB" sz="2000">
                <a:latin typeface="Comic Sans MS" pitchFamily="66" charset="0"/>
              </a:rPr>
              <a:t> </a:t>
            </a:r>
            <a:r>
              <a:rPr lang="ga-IE" sz="2000">
                <a:latin typeface="Comic Sans MS" pitchFamily="66" charset="0"/>
              </a:rPr>
              <a:t>a bheith ag gníomhú go polaitiúil</a:t>
            </a:r>
            <a:r>
              <a:rPr lang="en-GB" sz="2000">
                <a:latin typeface="Comic Sans MS" pitchFamily="66" charset="0"/>
              </a:rPr>
              <a:t>,</a:t>
            </a:r>
            <a:r>
              <a:rPr lang="ga-IE" sz="2000">
                <a:latin typeface="Comic Sans MS" pitchFamily="66" charset="0"/>
              </a:rPr>
              <a:t> agus ar eagraíochtaí eile a bhí in aghaidh na cinedheighilte freisin</a:t>
            </a:r>
            <a:r>
              <a:rPr lang="en-GB" sz="2000">
                <a:latin typeface="Comic Sans MS" pitchFamily="66" charset="0"/>
              </a:rPr>
              <a:t>, an ANC </a:t>
            </a:r>
            <a:r>
              <a:rPr lang="ga-IE" sz="2000">
                <a:latin typeface="Comic Sans MS" pitchFamily="66" charset="0"/>
              </a:rPr>
              <a:t>ina measc.</a:t>
            </a:r>
          </a:p>
        </p:txBody>
      </p:sp>
      <p:pic>
        <p:nvPicPr>
          <p:cNvPr id="7" name="Picture 2"/>
          <p:cNvPicPr>
            <a:picLocks noChangeAspect="1" noChangeArrowheads="1"/>
          </p:cNvPicPr>
          <p:nvPr/>
        </p:nvPicPr>
        <p:blipFill>
          <a:blip r:embed="rId2"/>
          <a:srcRect/>
          <a:stretch>
            <a:fillRect/>
          </a:stretch>
        </p:blipFill>
        <p:spPr bwMode="auto">
          <a:xfrm>
            <a:off x="250825" y="1579563"/>
            <a:ext cx="4286250" cy="3009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15"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a:srcRect/>
          <a:stretch>
            <a:fillRect/>
          </a:stretch>
        </p:blipFill>
        <p:spPr bwMode="auto">
          <a:xfrm>
            <a:off x="468313" y="1654175"/>
            <a:ext cx="3067050" cy="4283075"/>
          </a:xfrm>
          <a:prstGeom prst="rect">
            <a:avLst/>
          </a:prstGeom>
          <a:noFill/>
          <a:ln w="9525">
            <a:noFill/>
            <a:miter lim="800000"/>
            <a:headEnd/>
            <a:tailEnd/>
          </a:ln>
        </p:spPr>
      </p:pic>
      <p:sp>
        <p:nvSpPr>
          <p:cNvPr id="3" name="Rounded Rectangular Callout 2"/>
          <p:cNvSpPr/>
          <p:nvPr/>
        </p:nvSpPr>
        <p:spPr>
          <a:xfrm>
            <a:off x="3511550" y="1931988"/>
            <a:ext cx="5164138" cy="1714500"/>
          </a:xfrm>
          <a:prstGeom prst="wedgeRoundRectCallout">
            <a:avLst>
              <a:gd name="adj1" fmla="val -67309"/>
              <a:gd name="adj2" fmla="val 4826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a:p>
        </p:txBody>
      </p:sp>
      <p:sp>
        <p:nvSpPr>
          <p:cNvPr id="28675" name="Rectangle 3"/>
          <p:cNvSpPr>
            <a:spLocks noChangeArrowheads="1"/>
          </p:cNvSpPr>
          <p:nvPr/>
        </p:nvSpPr>
        <p:spPr bwMode="auto">
          <a:xfrm>
            <a:off x="3538538" y="2051050"/>
            <a:ext cx="5167312" cy="1465263"/>
          </a:xfrm>
          <a:prstGeom prst="rect">
            <a:avLst/>
          </a:prstGeom>
          <a:noFill/>
          <a:ln w="9525">
            <a:noFill/>
            <a:miter lim="800000"/>
            <a:headEnd/>
            <a:tailEnd/>
          </a:ln>
        </p:spPr>
        <p:txBody>
          <a:bodyPr>
            <a:spAutoFit/>
          </a:bodyPr>
          <a:lstStyle/>
          <a:p>
            <a:r>
              <a:rPr lang="ga-IE">
                <a:latin typeface="Comic Sans MS" pitchFamily="66" charset="0"/>
              </a:rPr>
              <a:t>Is é mian mo chroí tír dhaonlathach a fheiceáil, tír ina bhfuil na cearta céanna ag </a:t>
            </a:r>
          </a:p>
          <a:p>
            <a:r>
              <a:rPr lang="ga-IE">
                <a:latin typeface="Comic Sans MS" pitchFamily="66" charset="0"/>
              </a:rPr>
              <a:t>gach duine. Tá súil agam go bhfeicfidh mé </a:t>
            </a:r>
            <a:r>
              <a:rPr lang="en-GB">
                <a:latin typeface="Comic Sans MS" pitchFamily="66" charset="0"/>
              </a:rPr>
              <a:t>é </a:t>
            </a:r>
            <a:r>
              <a:rPr lang="ga-IE">
                <a:latin typeface="Comic Sans MS" pitchFamily="66" charset="0"/>
              </a:rPr>
              <a:t>sin le mo lá féin. Ach más gá é, tá mé sásta bás </a:t>
            </a:r>
          </a:p>
          <a:p>
            <a:r>
              <a:rPr lang="ga-IE">
                <a:latin typeface="Comic Sans MS" pitchFamily="66" charset="0"/>
              </a:rPr>
              <a:t>a fháil fosta </a:t>
            </a:r>
            <a:r>
              <a:rPr lang="en-GB">
                <a:latin typeface="Comic Sans MS" pitchFamily="66" charset="0"/>
              </a:rPr>
              <a:t>leis </a:t>
            </a:r>
            <a:r>
              <a:rPr lang="ga-IE">
                <a:latin typeface="Comic Sans MS" pitchFamily="66" charset="0"/>
              </a:rPr>
              <a:t>sin a bhaint amach.</a:t>
            </a:r>
          </a:p>
        </p:txBody>
      </p:sp>
      <p:sp>
        <p:nvSpPr>
          <p:cNvPr id="6" name="TextBox 5"/>
          <p:cNvSpPr txBox="1">
            <a:spLocks noChangeArrowheads="1"/>
          </p:cNvSpPr>
          <p:nvPr/>
        </p:nvSpPr>
        <p:spPr bwMode="auto">
          <a:xfrm>
            <a:off x="755650" y="333375"/>
            <a:ext cx="7416800" cy="1006475"/>
          </a:xfrm>
          <a:prstGeom prst="rect">
            <a:avLst/>
          </a:prstGeom>
          <a:noFill/>
          <a:ln w="9525">
            <a:noFill/>
            <a:miter lim="800000"/>
            <a:headEnd/>
            <a:tailEnd/>
          </a:ln>
        </p:spPr>
        <p:txBody>
          <a:bodyPr>
            <a:spAutoFit/>
          </a:bodyPr>
          <a:lstStyle/>
          <a:p>
            <a:r>
              <a:rPr lang="ga-IE" sz="2000">
                <a:latin typeface="Comic Sans MS" pitchFamily="66" charset="0"/>
              </a:rPr>
              <a:t>Gabhadh Nelson Mandela </a:t>
            </a:r>
            <a:r>
              <a:rPr lang="en-GB" sz="2000">
                <a:latin typeface="Comic Sans MS" pitchFamily="66" charset="0"/>
              </a:rPr>
              <a:t>sa bhliain 1962. Ansin sa bhliain 1964</a:t>
            </a:r>
            <a:r>
              <a:rPr lang="ga-IE" sz="2000">
                <a:latin typeface="Comic Sans MS" pitchFamily="66" charset="0"/>
              </a:rPr>
              <a:t> tugadh é</a:t>
            </a:r>
            <a:r>
              <a:rPr lang="en-GB" sz="2000">
                <a:latin typeface="Comic Sans MS" pitchFamily="66" charset="0"/>
              </a:rPr>
              <a:t> </a:t>
            </a:r>
            <a:r>
              <a:rPr lang="ga-IE" sz="2000">
                <a:latin typeface="Comic Sans MS" pitchFamily="66" charset="0"/>
              </a:rPr>
              <a:t>chun na cúirte as coireanna </a:t>
            </a:r>
            <a:r>
              <a:rPr lang="en-GB" sz="2000">
                <a:latin typeface="Comic Sans MS" pitchFamily="66" charset="0"/>
              </a:rPr>
              <a:t>a </a:t>
            </a:r>
            <a:r>
              <a:rPr lang="ga-IE" sz="2000">
                <a:latin typeface="Comic Sans MS" pitchFamily="66" charset="0"/>
              </a:rPr>
              <a:t>dhéanamh</a:t>
            </a:r>
          </a:p>
          <a:p>
            <a:r>
              <a:rPr lang="ga-IE" sz="2000">
                <a:latin typeface="Comic Sans MS" pitchFamily="66" charset="0"/>
              </a:rPr>
              <a:t>in aghaidh an </a:t>
            </a:r>
            <a:r>
              <a:rPr lang="en-GB" sz="2000">
                <a:latin typeface="Comic Sans MS" pitchFamily="66" charset="0"/>
              </a:rPr>
              <a:t>s</a:t>
            </a:r>
            <a:r>
              <a:rPr lang="ga-IE" sz="2000">
                <a:latin typeface="Comic Sans MS" pitchFamily="66" charset="0"/>
              </a:rPr>
              <a:t>táit. Labhair sé sa chúirt: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p:cTn id="7" dur="1000" fill="hold"/>
                                        <p:tgtEl>
                                          <p:spTgt spid="30722"/>
                                        </p:tgtEl>
                                        <p:attrNameLst>
                                          <p:attrName>ppt_w</p:attrName>
                                        </p:attrNameLst>
                                      </p:cBhvr>
                                      <p:tavLst>
                                        <p:tav tm="0">
                                          <p:val>
                                            <p:strVal val="#ppt_w*0.70"/>
                                          </p:val>
                                        </p:tav>
                                        <p:tav tm="100000">
                                          <p:val>
                                            <p:strVal val="#ppt_w"/>
                                          </p:val>
                                        </p:tav>
                                      </p:tavLst>
                                    </p:anim>
                                    <p:anim calcmode="lin" valueType="num">
                                      <p:cBhvr>
                                        <p:cTn id="8" dur="1000" fill="hold"/>
                                        <p:tgtEl>
                                          <p:spTgt spid="30722"/>
                                        </p:tgtEl>
                                        <p:attrNameLst>
                                          <p:attrName>ppt_h</p:attrName>
                                        </p:attrNameLst>
                                      </p:cBhvr>
                                      <p:tavLst>
                                        <p:tav tm="0">
                                          <p:val>
                                            <p:strVal val="#ppt_h"/>
                                          </p:val>
                                        </p:tav>
                                        <p:tav tm="100000">
                                          <p:val>
                                            <p:strVal val="#ppt_h"/>
                                          </p:val>
                                        </p:tav>
                                      </p:tavLst>
                                    </p:anim>
                                    <p:animEffect transition="in" filter="fade">
                                      <p:cBhvr>
                                        <p:cTn id="9" dur="1000"/>
                                        <p:tgtEl>
                                          <p:spTgt spid="30722"/>
                                        </p:tgtEl>
                                      </p:cBhvr>
                                    </p:animEffect>
                                  </p:childTnLst>
                                </p:cTn>
                              </p:par>
                              <p:par>
                                <p:cTn id="10" presetID="55" presetClass="entr" presetSubtype="0" fill="hold" grpId="1"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dissolve">
                                      <p:cBhvr>
                                        <p:cTn id="19" dur="500"/>
                                        <p:tgtEl>
                                          <p:spTgt spid="3"/>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8675"/>
                                        </p:tgtEl>
                                        <p:attrNameLst>
                                          <p:attrName>style.visibility</p:attrName>
                                        </p:attrNameLst>
                                      </p:cBhvr>
                                      <p:to>
                                        <p:strVal val="visible"/>
                                      </p:to>
                                    </p:set>
                                    <p:animEffect transition="in" filter="dissolve">
                                      <p:cBhvr>
                                        <p:cTn id="22" dur="5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675" grpId="0"/>
      <p:bldP spid="6"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p:cNvPicPr>
            <a:picLocks noChangeAspect="1" noChangeArrowheads="1"/>
          </p:cNvPicPr>
          <p:nvPr/>
        </p:nvPicPr>
        <p:blipFill>
          <a:blip r:embed="rId2"/>
          <a:srcRect/>
          <a:stretch>
            <a:fillRect/>
          </a:stretch>
        </p:blipFill>
        <p:spPr bwMode="auto">
          <a:xfrm>
            <a:off x="468313" y="571500"/>
            <a:ext cx="4286250" cy="2857500"/>
          </a:xfrm>
          <a:prstGeom prst="rect">
            <a:avLst/>
          </a:prstGeom>
          <a:noFill/>
          <a:ln w="9525">
            <a:noFill/>
            <a:miter lim="800000"/>
            <a:headEnd/>
            <a:tailEnd/>
          </a:ln>
        </p:spPr>
      </p:pic>
      <p:pic>
        <p:nvPicPr>
          <p:cNvPr id="30722" name="Picture 12"/>
          <p:cNvPicPr>
            <a:picLocks noChangeAspect="1" noChangeArrowheads="1"/>
          </p:cNvPicPr>
          <p:nvPr/>
        </p:nvPicPr>
        <p:blipFill>
          <a:blip r:embed="rId3"/>
          <a:srcRect/>
          <a:stretch>
            <a:fillRect/>
          </a:stretch>
        </p:blipFill>
        <p:spPr bwMode="auto">
          <a:xfrm>
            <a:off x="5435600" y="1076325"/>
            <a:ext cx="2857500" cy="4286250"/>
          </a:xfrm>
          <a:prstGeom prst="rect">
            <a:avLst/>
          </a:prstGeom>
          <a:noFill/>
          <a:ln w="9525">
            <a:noFill/>
            <a:miter lim="800000"/>
            <a:headEnd/>
            <a:tailEnd/>
          </a:ln>
        </p:spPr>
      </p:pic>
      <p:sp>
        <p:nvSpPr>
          <p:cNvPr id="30723" name="TextBox 7"/>
          <p:cNvSpPr txBox="1">
            <a:spLocks noChangeArrowheads="1"/>
          </p:cNvSpPr>
          <p:nvPr/>
        </p:nvSpPr>
        <p:spPr bwMode="auto">
          <a:xfrm>
            <a:off x="395288" y="4076700"/>
            <a:ext cx="4464050" cy="1006475"/>
          </a:xfrm>
          <a:prstGeom prst="rect">
            <a:avLst/>
          </a:prstGeom>
          <a:noFill/>
          <a:ln w="9525">
            <a:noFill/>
            <a:miter lim="800000"/>
            <a:headEnd/>
            <a:tailEnd/>
          </a:ln>
        </p:spPr>
        <p:txBody>
          <a:bodyPr>
            <a:spAutoFit/>
          </a:bodyPr>
          <a:lstStyle/>
          <a:p>
            <a:r>
              <a:rPr lang="ga-IE" sz="2000">
                <a:latin typeface="Comic Sans MS" pitchFamily="66" charset="0"/>
              </a:rPr>
              <a:t>Gearradh téarma príosúnachta saoil ar </a:t>
            </a:r>
            <a:r>
              <a:rPr lang="en-IE" sz="2000">
                <a:latin typeface="Comic Sans MS" pitchFamily="66" charset="0"/>
              </a:rPr>
              <a:t>Nelson Mandela</a:t>
            </a:r>
            <a:r>
              <a:rPr lang="en-GB" sz="2000">
                <a:latin typeface="Comic Sans MS" pitchFamily="66" charset="0"/>
              </a:rPr>
              <a:t> </a:t>
            </a:r>
            <a:r>
              <a:rPr lang="ga-IE" sz="2000">
                <a:latin typeface="Comic Sans MS" pitchFamily="66" charset="0"/>
              </a:rPr>
              <a:t>agus cuireadh</a:t>
            </a:r>
          </a:p>
          <a:p>
            <a:r>
              <a:rPr lang="ga-IE" sz="2000">
                <a:latin typeface="Comic Sans MS" pitchFamily="66" charset="0"/>
              </a:rPr>
              <a:t>i bpríosún </a:t>
            </a:r>
            <a:r>
              <a:rPr lang="en-GB" sz="2000">
                <a:latin typeface="Comic Sans MS" pitchFamily="66" charset="0"/>
              </a:rPr>
              <a:t>Oileán </a:t>
            </a:r>
            <a:r>
              <a:rPr lang="ga-IE" sz="2000">
                <a:latin typeface="Comic Sans MS" pitchFamily="66" charset="0"/>
              </a:rPr>
              <a:t>Robben é.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dissolve">
                                      <p:cBhvr>
                                        <p:cTn id="7" dur="500"/>
                                        <p:tgtEl>
                                          <p:spTgt spid="30723"/>
                                        </p:tgtEl>
                                      </p:cBhvr>
                                    </p:animEffect>
                                  </p:childTnLst>
                                </p:cTn>
                              </p:par>
                              <p:par>
                                <p:cTn id="8" presetID="8" presetClass="entr" presetSubtype="16" fill="hold" nodeType="withEffect">
                                  <p:stCondLst>
                                    <p:cond delay="0"/>
                                  </p:stCondLst>
                                  <p:childTnLst>
                                    <p:set>
                                      <p:cBhvr>
                                        <p:cTn id="9" dur="1" fill="hold">
                                          <p:stCondLst>
                                            <p:cond delay="0"/>
                                          </p:stCondLst>
                                        </p:cTn>
                                        <p:tgtEl>
                                          <p:spTgt spid="30721"/>
                                        </p:tgtEl>
                                        <p:attrNameLst>
                                          <p:attrName>style.visibility</p:attrName>
                                        </p:attrNameLst>
                                      </p:cBhvr>
                                      <p:to>
                                        <p:strVal val="visible"/>
                                      </p:to>
                                    </p:set>
                                    <p:animEffect transition="in" filter="diamond(in)">
                                      <p:cBhvr>
                                        <p:cTn id="10" dur="1000"/>
                                        <p:tgtEl>
                                          <p:spTgt spid="30721"/>
                                        </p:tgtEl>
                                      </p:cBhvr>
                                    </p:animEffect>
                                  </p:childTnLst>
                                </p:cTn>
                              </p:par>
                              <p:par>
                                <p:cTn id="11" presetID="8" presetClass="entr" presetSubtype="16" fill="hold" nodeType="withEffect">
                                  <p:stCondLst>
                                    <p:cond delay="0"/>
                                  </p:stCondLst>
                                  <p:childTnLst>
                                    <p:set>
                                      <p:cBhvr>
                                        <p:cTn id="12" dur="1" fill="hold">
                                          <p:stCondLst>
                                            <p:cond delay="0"/>
                                          </p:stCondLst>
                                        </p:cTn>
                                        <p:tgtEl>
                                          <p:spTgt spid="30722"/>
                                        </p:tgtEl>
                                        <p:attrNameLst>
                                          <p:attrName>style.visibility</p:attrName>
                                        </p:attrNameLst>
                                      </p:cBhvr>
                                      <p:to>
                                        <p:strVal val="visible"/>
                                      </p:to>
                                    </p:set>
                                    <p:animEffect transition="in" filter="diamond(in)">
                                      <p:cBhvr>
                                        <p:cTn id="13" dur="10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Box 1"/>
          <p:cNvSpPr txBox="1">
            <a:spLocks noChangeArrowheads="1"/>
          </p:cNvSpPr>
          <p:nvPr/>
        </p:nvSpPr>
        <p:spPr bwMode="auto">
          <a:xfrm>
            <a:off x="1116013" y="1957388"/>
            <a:ext cx="7380287" cy="1616075"/>
          </a:xfrm>
          <a:prstGeom prst="rect">
            <a:avLst/>
          </a:prstGeom>
          <a:noFill/>
          <a:ln w="9525">
            <a:noFill/>
            <a:miter lim="800000"/>
            <a:headEnd/>
            <a:tailEnd/>
          </a:ln>
        </p:spPr>
        <p:txBody>
          <a:bodyPr>
            <a:spAutoFit/>
          </a:bodyPr>
          <a:lstStyle/>
          <a:p>
            <a:r>
              <a:rPr lang="ga-IE" sz="2000">
                <a:latin typeface="Comic Sans MS" pitchFamily="66" charset="0"/>
              </a:rPr>
              <a:t>Fad is a bhí Mandela </a:t>
            </a:r>
            <a:r>
              <a:rPr lang="en-GB" sz="2000">
                <a:latin typeface="Comic Sans MS" pitchFamily="66" charset="0"/>
              </a:rPr>
              <a:t>i</a:t>
            </a:r>
            <a:r>
              <a:rPr lang="ga-IE" sz="2000">
                <a:latin typeface="Comic Sans MS" pitchFamily="66" charset="0"/>
              </a:rPr>
              <a:t> </a:t>
            </a:r>
            <a:r>
              <a:rPr lang="en-GB" sz="2000">
                <a:latin typeface="Comic Sans MS" pitchFamily="66" charset="0"/>
              </a:rPr>
              <a:t>b</a:t>
            </a:r>
            <a:r>
              <a:rPr lang="ga-IE" sz="2000">
                <a:latin typeface="Comic Sans MS" pitchFamily="66" charset="0"/>
              </a:rPr>
              <a:t>príosún, lean an feachtas in éadan na cinedheighilte ar aghaidh. Chuir tíortha ó gach cearn den domhan brú ar an rialtas san Afraic Theas</a:t>
            </a:r>
            <a:r>
              <a:rPr lang="en-GB" sz="2000">
                <a:latin typeface="Comic Sans MS" pitchFamily="66" charset="0"/>
              </a:rPr>
              <a:t> </a:t>
            </a:r>
            <a:r>
              <a:rPr lang="ga-IE" sz="2000">
                <a:latin typeface="Comic Sans MS" pitchFamily="66" charset="0"/>
              </a:rPr>
              <a:t>deireadh a chur le</a:t>
            </a:r>
            <a:r>
              <a:rPr lang="en-GB" sz="2000">
                <a:latin typeface="Comic Sans MS" pitchFamily="66" charset="0"/>
              </a:rPr>
              <a:t>is an g</a:t>
            </a:r>
            <a:r>
              <a:rPr lang="ga-IE" sz="2000">
                <a:latin typeface="Comic Sans MS" pitchFamily="66" charset="0"/>
              </a:rPr>
              <a:t>cinedheighilt </a:t>
            </a:r>
            <a:r>
              <a:rPr lang="en-GB" sz="2000">
                <a:latin typeface="Comic Sans MS" pitchFamily="66" charset="0"/>
              </a:rPr>
              <a:t>agus </a:t>
            </a:r>
            <a:r>
              <a:rPr lang="ga-IE" sz="2000">
                <a:latin typeface="Comic Sans MS" pitchFamily="66" charset="0"/>
              </a:rPr>
              <a:t>Mandela a </a:t>
            </a:r>
            <a:r>
              <a:rPr lang="en-GB" sz="2000">
                <a:latin typeface="Comic Sans MS" pitchFamily="66" charset="0"/>
              </a:rPr>
              <a:t>scaoileadh saor</a:t>
            </a:r>
            <a:endParaRPr lang="ga-IE" sz="2000">
              <a:latin typeface="Comic Sans MS" pitchFamily="66" charset="0"/>
            </a:endParaRPr>
          </a:p>
          <a:p>
            <a:r>
              <a:rPr lang="en-GB" sz="2000">
                <a:latin typeface="Comic Sans MS" pitchFamily="66" charset="0"/>
              </a:rPr>
              <a:t>ó</a:t>
            </a:r>
            <a:r>
              <a:rPr lang="ga-IE" sz="2000">
                <a:latin typeface="Comic Sans MS" pitchFamily="66" charset="0"/>
              </a:rPr>
              <a:t> p</a:t>
            </a:r>
            <a:r>
              <a:rPr lang="en-GB" sz="2000">
                <a:latin typeface="Comic Sans MS" pitchFamily="66" charset="0"/>
              </a:rPr>
              <a:t>hríosún</a:t>
            </a:r>
            <a:r>
              <a:rPr lang="ga-IE" sz="2000">
                <a:latin typeface="Comic Sans MS" pitchFamily="66" charset="0"/>
              </a:rPr>
              <a:t>. </a:t>
            </a:r>
            <a:endParaRPr lang="ga-IE" sz="20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1745"/>
                                        </p:tgtEl>
                                        <p:attrNameLst>
                                          <p:attrName>style.visibility</p:attrName>
                                        </p:attrNameLst>
                                      </p:cBhvr>
                                      <p:to>
                                        <p:strVal val="visible"/>
                                      </p:to>
                                    </p:set>
                                    <p:animEffect transition="in" filter="dissolve">
                                      <p:cBhvr>
                                        <p:cTn id="7" dur="500"/>
                                        <p:tgtEl>
                                          <p:spTgt spid="31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TextBox 3"/>
          <p:cNvSpPr txBox="1">
            <a:spLocks noChangeArrowheads="1"/>
          </p:cNvSpPr>
          <p:nvPr/>
        </p:nvSpPr>
        <p:spPr bwMode="auto">
          <a:xfrm>
            <a:off x="1258888" y="1268413"/>
            <a:ext cx="6626225" cy="1616075"/>
          </a:xfrm>
          <a:prstGeom prst="rect">
            <a:avLst/>
          </a:prstGeom>
          <a:noFill/>
          <a:ln w="9525">
            <a:noFill/>
            <a:miter lim="800000"/>
            <a:headEnd/>
            <a:tailEnd/>
          </a:ln>
        </p:spPr>
        <p:txBody>
          <a:bodyPr>
            <a:spAutoFit/>
          </a:bodyPr>
          <a:lstStyle/>
          <a:p>
            <a:r>
              <a:rPr lang="ga-IE" sz="2000">
                <a:latin typeface="Comic Sans MS" pitchFamily="66" charset="0"/>
              </a:rPr>
              <a:t>Ghéill an rialtas</a:t>
            </a:r>
            <a:r>
              <a:rPr lang="en-GB" sz="2000">
                <a:latin typeface="Comic Sans MS" pitchFamily="66" charset="0"/>
              </a:rPr>
              <a:t> faoi dheireadh ag tús na bliana 1990. Ar an 2 Feabhra 1990 cuireadh deireadh le cuid de </a:t>
            </a:r>
            <a:r>
              <a:rPr lang="ga-IE" sz="2000">
                <a:latin typeface="Comic Sans MS" pitchFamily="66" charset="0"/>
              </a:rPr>
              <a:t>na dlíthe cinedheighilte</a:t>
            </a:r>
            <a:r>
              <a:rPr lang="en-GB" sz="2000">
                <a:latin typeface="Comic Sans MS" pitchFamily="66" charset="0"/>
              </a:rPr>
              <a:t>. S</a:t>
            </a:r>
            <a:r>
              <a:rPr lang="ga-IE" sz="2000">
                <a:latin typeface="Comic Sans MS" pitchFamily="66" charset="0"/>
              </a:rPr>
              <a:t>caoileadh Nelson Mandela saor ar an</a:t>
            </a:r>
            <a:r>
              <a:rPr lang="en-GB" sz="2000">
                <a:latin typeface="Comic Sans MS" pitchFamily="66" charset="0"/>
              </a:rPr>
              <a:t> </a:t>
            </a:r>
            <a:r>
              <a:rPr lang="ga-IE" sz="2000">
                <a:latin typeface="Comic Sans MS" pitchFamily="66" charset="0"/>
              </a:rPr>
              <a:t>11 Feabhra 1990</a:t>
            </a:r>
            <a:r>
              <a:rPr lang="en-GB" sz="2000">
                <a:latin typeface="Comic Sans MS" pitchFamily="66" charset="0"/>
              </a:rPr>
              <a:t>. Bhí </a:t>
            </a:r>
            <a:r>
              <a:rPr lang="ga-IE" sz="2000">
                <a:latin typeface="Comic Sans MS" pitchFamily="66" charset="0"/>
              </a:rPr>
              <a:t>27 bliain </a:t>
            </a:r>
            <a:r>
              <a:rPr lang="en-GB" sz="2000">
                <a:latin typeface="Comic Sans MS" pitchFamily="66" charset="0"/>
              </a:rPr>
              <a:t>caite aige</a:t>
            </a:r>
            <a:endParaRPr lang="ga-IE" sz="2000">
              <a:latin typeface="Comic Sans MS" pitchFamily="66" charset="0"/>
            </a:endParaRPr>
          </a:p>
          <a:p>
            <a:r>
              <a:rPr lang="ga-IE" sz="2000">
                <a:latin typeface="Comic Sans MS" pitchFamily="66" charset="0"/>
              </a:rPr>
              <a:t>i bpríosún. </a:t>
            </a:r>
          </a:p>
        </p:txBody>
      </p:sp>
      <p:sp>
        <p:nvSpPr>
          <p:cNvPr id="45061" name="Rectangle 4"/>
          <p:cNvSpPr>
            <a:spLocks noChangeArrowheads="1"/>
          </p:cNvSpPr>
          <p:nvPr/>
        </p:nvSpPr>
        <p:spPr bwMode="auto">
          <a:xfrm>
            <a:off x="1619250" y="3644900"/>
            <a:ext cx="6121400" cy="1311275"/>
          </a:xfrm>
          <a:prstGeom prst="rect">
            <a:avLst/>
          </a:prstGeom>
          <a:noFill/>
          <a:ln w="9525">
            <a:noFill/>
            <a:miter lim="800000"/>
            <a:headEnd/>
            <a:tailEnd/>
          </a:ln>
        </p:spPr>
        <p:txBody>
          <a:bodyPr>
            <a:spAutoFit/>
          </a:bodyPr>
          <a:lstStyle/>
          <a:p>
            <a:r>
              <a:rPr lang="en-GB" sz="2000">
                <a:latin typeface="Comic Sans MS" pitchFamily="66" charset="0"/>
              </a:rPr>
              <a:t>Is </a:t>
            </a:r>
            <a:r>
              <a:rPr lang="ga-IE" sz="2000">
                <a:latin typeface="Comic Sans MS" pitchFamily="66" charset="0"/>
              </a:rPr>
              <a:t>féidir físeán maidir </a:t>
            </a:r>
            <a:r>
              <a:rPr lang="en-GB" sz="2000">
                <a:latin typeface="Comic Sans MS" pitchFamily="66" charset="0"/>
              </a:rPr>
              <a:t>leis an </a:t>
            </a:r>
            <a:r>
              <a:rPr lang="ga-IE" sz="2000">
                <a:latin typeface="Comic Sans MS" pitchFamily="66" charset="0"/>
              </a:rPr>
              <a:t>lá a scaoileadh </a:t>
            </a:r>
            <a:r>
              <a:rPr lang="en-GB" sz="2000">
                <a:latin typeface="Comic Sans MS" pitchFamily="66" charset="0"/>
              </a:rPr>
              <a:t>Nelson Mandela </a:t>
            </a:r>
            <a:r>
              <a:rPr lang="ga-IE" sz="2000">
                <a:latin typeface="Comic Sans MS" pitchFamily="66" charset="0"/>
              </a:rPr>
              <a:t>saor ó phríosún a fheiceáil</a:t>
            </a:r>
          </a:p>
          <a:p>
            <a:r>
              <a:rPr lang="ga-IE" sz="2000">
                <a:latin typeface="Comic Sans MS" pitchFamily="66" charset="0"/>
              </a:rPr>
              <a:t>ar an suíomh seo</a:t>
            </a:r>
            <a:r>
              <a:rPr lang="en-GB" sz="2000">
                <a:latin typeface="Comic Sans MS" pitchFamily="66" charset="0"/>
              </a:rPr>
              <a:t>:</a:t>
            </a:r>
            <a:endParaRPr lang="en-IE" sz="2000">
              <a:latin typeface="Comic Sans MS" pitchFamily="66" charset="0"/>
              <a:hlinkClick r:id="rId2"/>
            </a:endParaRPr>
          </a:p>
          <a:p>
            <a:r>
              <a:rPr lang="en-IE" sz="2000">
                <a:latin typeface="Comic Sans MS" pitchFamily="66" charset="0"/>
                <a:hlinkClick r:id="rId2"/>
              </a:rPr>
              <a:t>http://www.youtube.com/watch?v=kh9bSroS_9Y</a:t>
            </a:r>
            <a:r>
              <a:rPr lang="en-IE" sz="2000">
                <a:latin typeface="Comic Sans MS" pitchFamily="66"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5060"/>
                                        </p:tgtEl>
                                        <p:attrNameLst>
                                          <p:attrName>style.visibility</p:attrName>
                                        </p:attrNameLst>
                                      </p:cBhvr>
                                      <p:to>
                                        <p:strVal val="visible"/>
                                      </p:to>
                                    </p:set>
                                    <p:animEffect transition="in" filter="dissolve">
                                      <p:cBhvr>
                                        <p:cTn id="7" dur="500"/>
                                        <p:tgtEl>
                                          <p:spTgt spid="4506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5061"/>
                                        </p:tgtEl>
                                        <p:attrNameLst>
                                          <p:attrName>style.visibility</p:attrName>
                                        </p:attrNameLst>
                                      </p:cBhvr>
                                      <p:to>
                                        <p:strVal val="visible"/>
                                      </p:to>
                                    </p:set>
                                    <p:animEffect transition="in" filter="diamond(in)">
                                      <p:cBhvr>
                                        <p:cTn id="12" dur="1000"/>
                                        <p:tgtEl>
                                          <p:spTgt spid="45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p:bldP spid="4506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Box 1"/>
          <p:cNvSpPr txBox="1">
            <a:spLocks noChangeArrowheads="1"/>
          </p:cNvSpPr>
          <p:nvPr/>
        </p:nvSpPr>
        <p:spPr bwMode="auto">
          <a:xfrm>
            <a:off x="406400" y="1557338"/>
            <a:ext cx="3589338" cy="3749675"/>
          </a:xfrm>
          <a:prstGeom prst="rect">
            <a:avLst/>
          </a:prstGeom>
          <a:noFill/>
          <a:ln w="9525">
            <a:noFill/>
            <a:miter lim="800000"/>
            <a:headEnd/>
            <a:tailEnd/>
          </a:ln>
        </p:spPr>
        <p:txBody>
          <a:bodyPr>
            <a:spAutoFit/>
          </a:bodyPr>
          <a:lstStyle/>
          <a:p>
            <a:r>
              <a:rPr lang="ga-IE" sz="2000">
                <a:latin typeface="Comic Sans MS" pitchFamily="66" charset="0"/>
              </a:rPr>
              <a:t>Is é F. W. de Klerk a bhí ina uachtarán ar an Afraic Theas ag an am. Nuair a scaoileadh Nelson Mandela saor d’oibrigh F. W. de Klerk agus Nelson Mandela le chéile chun deireadh a chur leis an gcóras cinedheighilte. </a:t>
            </a:r>
            <a:r>
              <a:rPr lang="en-GB" sz="2000">
                <a:latin typeface="Comic Sans MS" pitchFamily="66" charset="0"/>
              </a:rPr>
              <a:t>De réir a chéile</a:t>
            </a:r>
            <a:r>
              <a:rPr lang="ga-IE" sz="2000">
                <a:latin typeface="Comic Sans MS" pitchFamily="66" charset="0"/>
              </a:rPr>
              <a:t> d’éirigh leo é sin a dhéanamh. Bronnadh </a:t>
            </a:r>
            <a:r>
              <a:rPr lang="ga-IE" sz="2000" b="1">
                <a:solidFill>
                  <a:srgbClr val="FF0000"/>
                </a:solidFill>
                <a:latin typeface="Comic Sans MS" pitchFamily="66" charset="0"/>
              </a:rPr>
              <a:t>Duais </a:t>
            </a:r>
            <a:r>
              <a:rPr lang="en-GB" sz="2000" b="1">
                <a:solidFill>
                  <a:srgbClr val="FF0000"/>
                </a:solidFill>
                <a:latin typeface="Comic Sans MS" pitchFamily="66" charset="0"/>
              </a:rPr>
              <a:t>Síochána </a:t>
            </a:r>
            <a:r>
              <a:rPr lang="ga-IE" sz="2000" b="1">
                <a:solidFill>
                  <a:srgbClr val="FF0000"/>
                </a:solidFill>
                <a:latin typeface="Comic Sans MS" pitchFamily="66" charset="0"/>
              </a:rPr>
              <a:t>Nobel </a:t>
            </a:r>
            <a:r>
              <a:rPr lang="ga-IE" sz="2000">
                <a:latin typeface="Comic Sans MS" pitchFamily="66" charset="0"/>
              </a:rPr>
              <a:t>ar an mbeirt acu sa bhliain 1993. </a:t>
            </a:r>
          </a:p>
        </p:txBody>
      </p:sp>
      <p:pic>
        <p:nvPicPr>
          <p:cNvPr id="32770" name="Picture 2"/>
          <p:cNvPicPr>
            <a:picLocks noChangeAspect="1" noChangeArrowheads="1"/>
          </p:cNvPicPr>
          <p:nvPr/>
        </p:nvPicPr>
        <p:blipFill>
          <a:blip r:embed="rId2"/>
          <a:srcRect/>
          <a:stretch>
            <a:fillRect/>
          </a:stretch>
        </p:blipFill>
        <p:spPr bwMode="auto">
          <a:xfrm>
            <a:off x="4500563" y="1997075"/>
            <a:ext cx="4286250" cy="284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2769"/>
                                        </p:tgtEl>
                                        <p:attrNameLst>
                                          <p:attrName>style.visibility</p:attrName>
                                        </p:attrNameLst>
                                      </p:cBhvr>
                                      <p:to>
                                        <p:strVal val="visible"/>
                                      </p:to>
                                    </p:set>
                                    <p:anim calcmode="lin" valueType="num">
                                      <p:cBhvr>
                                        <p:cTn id="7" dur="1000" fill="hold"/>
                                        <p:tgtEl>
                                          <p:spTgt spid="32769"/>
                                        </p:tgtEl>
                                        <p:attrNameLst>
                                          <p:attrName>ppt_w</p:attrName>
                                        </p:attrNameLst>
                                      </p:cBhvr>
                                      <p:tavLst>
                                        <p:tav tm="0">
                                          <p:val>
                                            <p:strVal val="#ppt_w*0.70"/>
                                          </p:val>
                                        </p:tav>
                                        <p:tav tm="100000">
                                          <p:val>
                                            <p:strVal val="#ppt_w"/>
                                          </p:val>
                                        </p:tav>
                                      </p:tavLst>
                                    </p:anim>
                                    <p:anim calcmode="lin" valueType="num">
                                      <p:cBhvr>
                                        <p:cTn id="8" dur="1000" fill="hold"/>
                                        <p:tgtEl>
                                          <p:spTgt spid="32769"/>
                                        </p:tgtEl>
                                        <p:attrNameLst>
                                          <p:attrName>ppt_h</p:attrName>
                                        </p:attrNameLst>
                                      </p:cBhvr>
                                      <p:tavLst>
                                        <p:tav tm="0">
                                          <p:val>
                                            <p:strVal val="#ppt_h"/>
                                          </p:val>
                                        </p:tav>
                                        <p:tav tm="100000">
                                          <p:val>
                                            <p:strVal val="#ppt_h"/>
                                          </p:val>
                                        </p:tav>
                                      </p:tavLst>
                                    </p:anim>
                                    <p:animEffect transition="in" filter="fade">
                                      <p:cBhvr>
                                        <p:cTn id="9" dur="1000"/>
                                        <p:tgtEl>
                                          <p:spTgt spid="32769"/>
                                        </p:tgtEl>
                                      </p:cBhvr>
                                    </p:animEffect>
                                  </p:childTnLst>
                                </p:cTn>
                              </p:par>
                              <p:par>
                                <p:cTn id="10" presetID="55" presetClass="entr" presetSubtype="0" fill="hold" nodeType="withEffect">
                                  <p:stCondLst>
                                    <p:cond delay="0"/>
                                  </p:stCondLst>
                                  <p:childTnLst>
                                    <p:set>
                                      <p:cBhvr>
                                        <p:cTn id="11" dur="1" fill="hold">
                                          <p:stCondLst>
                                            <p:cond delay="0"/>
                                          </p:stCondLst>
                                        </p:cTn>
                                        <p:tgtEl>
                                          <p:spTgt spid="32770"/>
                                        </p:tgtEl>
                                        <p:attrNameLst>
                                          <p:attrName>style.visibility</p:attrName>
                                        </p:attrNameLst>
                                      </p:cBhvr>
                                      <p:to>
                                        <p:strVal val="visible"/>
                                      </p:to>
                                    </p:set>
                                    <p:anim calcmode="lin" valueType="num">
                                      <p:cBhvr>
                                        <p:cTn id="12" dur="1000" fill="hold"/>
                                        <p:tgtEl>
                                          <p:spTgt spid="32770"/>
                                        </p:tgtEl>
                                        <p:attrNameLst>
                                          <p:attrName>ppt_w</p:attrName>
                                        </p:attrNameLst>
                                      </p:cBhvr>
                                      <p:tavLst>
                                        <p:tav tm="0">
                                          <p:val>
                                            <p:strVal val="#ppt_w*0.70"/>
                                          </p:val>
                                        </p:tav>
                                        <p:tav tm="100000">
                                          <p:val>
                                            <p:strVal val="#ppt_w"/>
                                          </p:val>
                                        </p:tav>
                                      </p:tavLst>
                                    </p:anim>
                                    <p:anim calcmode="lin" valueType="num">
                                      <p:cBhvr>
                                        <p:cTn id="13" dur="1000" fill="hold"/>
                                        <p:tgtEl>
                                          <p:spTgt spid="32770"/>
                                        </p:tgtEl>
                                        <p:attrNameLst>
                                          <p:attrName>ppt_h</p:attrName>
                                        </p:attrNameLst>
                                      </p:cBhvr>
                                      <p:tavLst>
                                        <p:tav tm="0">
                                          <p:val>
                                            <p:strVal val="#ppt_h"/>
                                          </p:val>
                                        </p:tav>
                                        <p:tav tm="100000">
                                          <p:val>
                                            <p:strVal val="#ppt_h"/>
                                          </p:val>
                                        </p:tav>
                                      </p:tavLst>
                                    </p:anim>
                                    <p:animEffect transition="in" filter="fade">
                                      <p:cBhvr>
                                        <p:cTn id="14" dur="10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Box 3"/>
          <p:cNvSpPr txBox="1">
            <a:spLocks noChangeArrowheads="1"/>
          </p:cNvSpPr>
          <p:nvPr/>
        </p:nvSpPr>
        <p:spPr bwMode="auto">
          <a:xfrm>
            <a:off x="755650" y="1412875"/>
            <a:ext cx="4105275" cy="3444875"/>
          </a:xfrm>
          <a:prstGeom prst="rect">
            <a:avLst/>
          </a:prstGeom>
          <a:noFill/>
          <a:ln w="9525">
            <a:noFill/>
            <a:miter lim="800000"/>
            <a:headEnd/>
            <a:tailEnd/>
          </a:ln>
        </p:spPr>
        <p:txBody>
          <a:bodyPr>
            <a:spAutoFit/>
          </a:bodyPr>
          <a:lstStyle/>
          <a:p>
            <a:r>
              <a:rPr lang="ga-IE" sz="2000">
                <a:latin typeface="Comic Sans MS" pitchFamily="66" charset="0"/>
              </a:rPr>
              <a:t>Sa bhliain 1994</a:t>
            </a:r>
            <a:r>
              <a:rPr lang="en-GB" sz="2000">
                <a:latin typeface="Comic Sans MS" pitchFamily="66" charset="0"/>
              </a:rPr>
              <a:t>,</a:t>
            </a:r>
            <a:r>
              <a:rPr lang="ga-IE" sz="2000">
                <a:latin typeface="Comic Sans MS" pitchFamily="66" charset="0"/>
              </a:rPr>
              <a:t> reáchtáladh olltoghchán san Afraic Theas</a:t>
            </a:r>
            <a:r>
              <a:rPr lang="en-GB" sz="2000">
                <a:latin typeface="Comic Sans MS" pitchFamily="66" charset="0"/>
              </a:rPr>
              <a:t>.</a:t>
            </a:r>
            <a:endParaRPr lang="ga-IE" sz="2000">
              <a:latin typeface="Comic Sans MS" pitchFamily="66" charset="0"/>
            </a:endParaRPr>
          </a:p>
          <a:p>
            <a:r>
              <a:rPr lang="en-GB" sz="2000">
                <a:latin typeface="Comic Sans MS" pitchFamily="66" charset="0"/>
              </a:rPr>
              <a:t>Ba é</a:t>
            </a:r>
            <a:r>
              <a:rPr lang="ga-IE" sz="2000">
                <a:latin typeface="Comic Sans MS" pitchFamily="66" charset="0"/>
              </a:rPr>
              <a:t> </a:t>
            </a:r>
            <a:r>
              <a:rPr lang="en-GB" sz="2000">
                <a:latin typeface="Comic Sans MS" pitchFamily="66" charset="0"/>
              </a:rPr>
              <a:t>an </a:t>
            </a:r>
            <a:r>
              <a:rPr lang="ga-IE" sz="2000">
                <a:latin typeface="Comic Sans MS" pitchFamily="66" charset="0"/>
              </a:rPr>
              <a:t>chéad olltoghchán é</a:t>
            </a:r>
          </a:p>
          <a:p>
            <a:r>
              <a:rPr lang="ga-IE" sz="2000">
                <a:latin typeface="Comic Sans MS" pitchFamily="66" charset="0"/>
              </a:rPr>
              <a:t>ó cuireadh deireadh leis an gcóras cinedheighilte. Dá réir sin, bhí cead ag daoine de gach aon chine vóta a chaitheamh</a:t>
            </a:r>
          </a:p>
          <a:p>
            <a:r>
              <a:rPr lang="ga-IE" sz="2000">
                <a:latin typeface="Comic Sans MS" pitchFamily="66" charset="0"/>
              </a:rPr>
              <a:t>sa toghchán</a:t>
            </a:r>
            <a:r>
              <a:rPr lang="en-GB" sz="2000">
                <a:latin typeface="Comic Sans MS" pitchFamily="66" charset="0"/>
              </a:rPr>
              <a:t>. </a:t>
            </a:r>
            <a:r>
              <a:rPr lang="ga-IE" sz="2000">
                <a:latin typeface="Comic Sans MS" pitchFamily="66" charset="0"/>
              </a:rPr>
              <a:t>Toghadh Nelson Mandela mar uachtarán na tíre. </a:t>
            </a:r>
            <a:r>
              <a:rPr lang="en-GB" sz="2000">
                <a:latin typeface="Comic Sans MS" pitchFamily="66" charset="0"/>
              </a:rPr>
              <a:t>Bhí sé ina uachtarán ar an Afraic Theas ó 1994 go 1999.</a:t>
            </a:r>
            <a:endParaRPr lang="ga-IE" sz="2000">
              <a:latin typeface="Comic Sans MS" pitchFamily="66" charset="0"/>
            </a:endParaRPr>
          </a:p>
        </p:txBody>
      </p:sp>
      <p:pic>
        <p:nvPicPr>
          <p:cNvPr id="33794" name="Picture 2"/>
          <p:cNvPicPr>
            <a:picLocks noChangeAspect="1" noChangeArrowheads="1"/>
          </p:cNvPicPr>
          <p:nvPr/>
        </p:nvPicPr>
        <p:blipFill>
          <a:blip r:embed="rId3"/>
          <a:srcRect/>
          <a:stretch>
            <a:fillRect/>
          </a:stretch>
        </p:blipFill>
        <p:spPr bwMode="auto">
          <a:xfrm>
            <a:off x="5292725" y="981075"/>
            <a:ext cx="3076575" cy="4292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3793"/>
                                        </p:tgtEl>
                                        <p:attrNameLst>
                                          <p:attrName>style.visibility</p:attrName>
                                        </p:attrNameLst>
                                      </p:cBhvr>
                                      <p:to>
                                        <p:strVal val="visible"/>
                                      </p:to>
                                    </p:set>
                                    <p:animEffect transition="in" filter="dissolve">
                                      <p:cBhvr>
                                        <p:cTn id="7" dur="500"/>
                                        <p:tgtEl>
                                          <p:spTgt spid="33793"/>
                                        </p:tgtEl>
                                      </p:cBhvr>
                                    </p:animEffect>
                                  </p:childTnLst>
                                </p:cTn>
                              </p:par>
                              <p:par>
                                <p:cTn id="8" presetID="8" presetClass="entr" presetSubtype="16" fill="hold" nodeType="withEffect">
                                  <p:stCondLst>
                                    <p:cond delay="0"/>
                                  </p:stCondLst>
                                  <p:childTnLst>
                                    <p:set>
                                      <p:cBhvr>
                                        <p:cTn id="9" dur="1" fill="hold">
                                          <p:stCondLst>
                                            <p:cond delay="0"/>
                                          </p:stCondLst>
                                        </p:cTn>
                                        <p:tgtEl>
                                          <p:spTgt spid="33794"/>
                                        </p:tgtEl>
                                        <p:attrNameLst>
                                          <p:attrName>style.visibility</p:attrName>
                                        </p:attrNameLst>
                                      </p:cBhvr>
                                      <p:to>
                                        <p:strVal val="visible"/>
                                      </p:to>
                                    </p:set>
                                    <p:animEffect transition="in" filter="diamond(in)">
                                      <p:cBhvr>
                                        <p:cTn id="10" dur="10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p:cNvPicPr>
            <a:picLocks noChangeAspect="1" noChangeArrowheads="1"/>
          </p:cNvPicPr>
          <p:nvPr/>
        </p:nvPicPr>
        <p:blipFill>
          <a:blip r:embed="rId2"/>
          <a:srcRect/>
          <a:stretch>
            <a:fillRect/>
          </a:stretch>
        </p:blipFill>
        <p:spPr bwMode="auto">
          <a:xfrm>
            <a:off x="2195513" y="858838"/>
            <a:ext cx="4286250" cy="2851150"/>
          </a:xfrm>
          <a:prstGeom prst="rect">
            <a:avLst/>
          </a:prstGeom>
          <a:noFill/>
          <a:ln w="9525">
            <a:noFill/>
            <a:miter lim="800000"/>
            <a:headEnd/>
            <a:tailEnd/>
          </a:ln>
        </p:spPr>
      </p:pic>
      <p:sp>
        <p:nvSpPr>
          <p:cNvPr id="35842" name="TextBox 4"/>
          <p:cNvSpPr txBox="1">
            <a:spLocks noChangeArrowheads="1"/>
          </p:cNvSpPr>
          <p:nvPr/>
        </p:nvSpPr>
        <p:spPr bwMode="auto">
          <a:xfrm>
            <a:off x="1619250" y="4149725"/>
            <a:ext cx="5976938" cy="1311275"/>
          </a:xfrm>
          <a:prstGeom prst="rect">
            <a:avLst/>
          </a:prstGeom>
          <a:noFill/>
          <a:ln w="9525">
            <a:noFill/>
            <a:miter lim="800000"/>
            <a:headEnd/>
            <a:tailEnd/>
          </a:ln>
        </p:spPr>
        <p:txBody>
          <a:bodyPr>
            <a:spAutoFit/>
          </a:bodyPr>
          <a:lstStyle/>
          <a:p>
            <a:r>
              <a:rPr lang="ga-IE" sz="2000">
                <a:latin typeface="Comic Sans MS" pitchFamily="66" charset="0"/>
              </a:rPr>
              <a:t>Fuair Nelson Mandela bás ar an 5 Nollaig 2013. </a:t>
            </a:r>
            <a:r>
              <a:rPr lang="en-GB" sz="2000">
                <a:latin typeface="Comic Sans MS" pitchFamily="66" charset="0"/>
              </a:rPr>
              <a:t/>
            </a:r>
            <a:br>
              <a:rPr lang="en-GB" sz="2000">
                <a:latin typeface="Comic Sans MS" pitchFamily="66" charset="0"/>
              </a:rPr>
            </a:br>
            <a:r>
              <a:rPr lang="ga-IE" sz="2000">
                <a:latin typeface="Comic Sans MS" pitchFamily="66" charset="0"/>
              </a:rPr>
              <a:t>Beidh cuimhne air </a:t>
            </a:r>
            <a:r>
              <a:rPr lang="en-GB" sz="2000">
                <a:latin typeface="Comic Sans MS" pitchFamily="66" charset="0"/>
              </a:rPr>
              <a:t>go </a:t>
            </a:r>
            <a:r>
              <a:rPr lang="ga-IE" sz="2000">
                <a:latin typeface="Comic Sans MS" pitchFamily="66" charset="0"/>
              </a:rPr>
              <a:t>brách</a:t>
            </a:r>
            <a:r>
              <a:rPr lang="en-GB" sz="2000">
                <a:latin typeface="Comic Sans MS" pitchFamily="66" charset="0"/>
              </a:rPr>
              <a:t> as an </a:t>
            </a:r>
            <a:r>
              <a:rPr lang="ga-IE" sz="2000">
                <a:latin typeface="Comic Sans MS" pitchFamily="66" charset="0"/>
              </a:rPr>
              <a:t>méid a rinne sé</a:t>
            </a:r>
          </a:p>
          <a:p>
            <a:r>
              <a:rPr lang="en-GB" sz="2000">
                <a:latin typeface="Comic Sans MS" pitchFamily="66" charset="0"/>
              </a:rPr>
              <a:t>le </a:t>
            </a:r>
            <a:r>
              <a:rPr lang="ga-IE" sz="2000">
                <a:latin typeface="Comic Sans MS" pitchFamily="66" charset="0"/>
              </a:rPr>
              <a:t>deireadh a chur leis an gcinedheighilt</a:t>
            </a:r>
          </a:p>
          <a:p>
            <a:r>
              <a:rPr lang="ga-IE" sz="2000">
                <a:latin typeface="Comic Sans MS" pitchFamily="66" charset="0"/>
              </a:rPr>
              <a:t>san Afraic Theas.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5841"/>
                                        </p:tgtEl>
                                        <p:attrNameLst>
                                          <p:attrName>style.visibility</p:attrName>
                                        </p:attrNameLst>
                                      </p:cBhvr>
                                      <p:to>
                                        <p:strVal val="visible"/>
                                      </p:to>
                                    </p:set>
                                    <p:animEffect transition="in" filter="dissolve">
                                      <p:cBhvr>
                                        <p:cTn id="7" dur="500"/>
                                        <p:tgtEl>
                                          <p:spTgt spid="35841"/>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35842"/>
                                        </p:tgtEl>
                                        <p:attrNameLst>
                                          <p:attrName>style.visibility</p:attrName>
                                        </p:attrNameLst>
                                      </p:cBhvr>
                                      <p:to>
                                        <p:strVal val="visible"/>
                                      </p:to>
                                    </p:set>
                                    <p:anim calcmode="discrete" valueType="clr">
                                      <p:cBhvr override="childStyle">
                                        <p:cTn id="10" dur="80"/>
                                        <p:tgtEl>
                                          <p:spTgt spid="35842"/>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35842"/>
                                        </p:tgtEl>
                                        <p:attrNameLst>
                                          <p:attrName>fillcolor</p:attrName>
                                        </p:attrNameLst>
                                      </p:cBhvr>
                                      <p:tavLst>
                                        <p:tav tm="0">
                                          <p:val>
                                            <p:clrVal>
                                              <a:schemeClr val="accent2"/>
                                            </p:clrVal>
                                          </p:val>
                                        </p:tav>
                                        <p:tav tm="50000">
                                          <p:val>
                                            <p:clrVal>
                                              <a:schemeClr val="hlink"/>
                                            </p:clrVal>
                                          </p:val>
                                        </p:tav>
                                      </p:tavLst>
                                    </p:anim>
                                    <p:set>
                                      <p:cBhvr>
                                        <p:cTn id="12" dur="80"/>
                                        <p:tgtEl>
                                          <p:spTgt spid="3584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188" y="4175125"/>
            <a:ext cx="5473700" cy="830263"/>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ga-IE" sz="2400" dirty="0">
                <a:latin typeface="Comic Sans MS" pitchFamily="66" charset="0"/>
              </a:rPr>
              <a:t>Luaigh rud amháin a d’fhoghlaim tú faoi Nelson Mandela inniu. </a:t>
            </a:r>
          </a:p>
        </p:txBody>
      </p:sp>
      <p:pic>
        <p:nvPicPr>
          <p:cNvPr id="1026" name="Picture 2"/>
          <p:cNvPicPr>
            <a:picLocks noChangeAspect="1" noChangeArrowheads="1"/>
          </p:cNvPicPr>
          <p:nvPr/>
        </p:nvPicPr>
        <p:blipFill>
          <a:blip r:embed="rId2"/>
          <a:srcRect/>
          <a:stretch>
            <a:fillRect/>
          </a:stretch>
        </p:blipFill>
        <p:spPr bwMode="auto">
          <a:xfrm>
            <a:off x="611188" y="862013"/>
            <a:ext cx="4286250" cy="3214687"/>
          </a:xfrm>
          <a:prstGeom prst="rect">
            <a:avLst/>
          </a:prstGeom>
          <a:noFill/>
          <a:ln w="9525">
            <a:noFill/>
            <a:miter lim="800000"/>
            <a:headEnd/>
            <a:tailEnd/>
          </a:ln>
        </p:spPr>
      </p:pic>
      <p:sp>
        <p:nvSpPr>
          <p:cNvPr id="6" name="TextBox 5"/>
          <p:cNvSpPr txBox="1"/>
          <p:nvPr/>
        </p:nvSpPr>
        <p:spPr>
          <a:xfrm>
            <a:off x="4356100" y="765175"/>
            <a:ext cx="3095625" cy="120015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ga-IE" sz="2400" dirty="0">
                <a:latin typeface="Comic Sans MS" pitchFamily="66" charset="0"/>
              </a:rPr>
              <a:t>Labhair leis an duine </a:t>
            </a:r>
            <a:r>
              <a:rPr lang="en-GB" sz="2400" dirty="0">
                <a:latin typeface="Comic Sans MS" pitchFamily="66" charset="0"/>
              </a:rPr>
              <a:t/>
            </a:r>
            <a:br>
              <a:rPr lang="en-GB" sz="2400" dirty="0">
                <a:latin typeface="Comic Sans MS" pitchFamily="66" charset="0"/>
              </a:rPr>
            </a:br>
            <a:r>
              <a:rPr lang="ga-IE" sz="2400" dirty="0">
                <a:latin typeface="Comic Sans MS" pitchFamily="66" charset="0"/>
              </a:rPr>
              <a:t>in aice leat ar feadh nóiméad amháin.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strVal val="#ppt_w*0.70"/>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animEffect transition="in" filter="fade">
                                      <p:cBhvr>
                                        <p:cTn id="9" dur="1000"/>
                                        <p:tgtEl>
                                          <p:spTgt spid="102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par>
                          <p:cTn id="15" fill="hold">
                            <p:stCondLst>
                              <p:cond delay="1000"/>
                            </p:stCondLst>
                            <p:childTnLst>
                              <p:par>
                                <p:cTn id="16" presetID="27" presetClass="entr" presetSubtype="0" fill="hold" grpId="0" nodeType="afterEffect">
                                  <p:stCondLst>
                                    <p:cond delay="0"/>
                                  </p:stCondLst>
                                  <p:iterate type="lt">
                                    <p:tmPct val="50000"/>
                                  </p:iterate>
                                  <p:childTnLst>
                                    <p:set>
                                      <p:cBhvr>
                                        <p:cTn id="17" dur="1" fill="hold">
                                          <p:stCondLst>
                                            <p:cond delay="0"/>
                                          </p:stCondLst>
                                        </p:cTn>
                                        <p:tgtEl>
                                          <p:spTgt spid="4"/>
                                        </p:tgtEl>
                                        <p:attrNameLst>
                                          <p:attrName>style.visibility</p:attrName>
                                        </p:attrNameLst>
                                      </p:cBhvr>
                                      <p:to>
                                        <p:strVal val="visible"/>
                                      </p:to>
                                    </p:set>
                                    <p:anim calcmode="discrete" valueType="clr">
                                      <p:cBhvr override="childStyle">
                                        <p:cTn id="18"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4"/>
                                        </p:tgtEl>
                                        <p:attrNameLst>
                                          <p:attrName>fillcolor</p:attrName>
                                        </p:attrNameLst>
                                      </p:cBhvr>
                                      <p:tavLst>
                                        <p:tav tm="0">
                                          <p:val>
                                            <p:clrVal>
                                              <a:schemeClr val="accent2"/>
                                            </p:clrVal>
                                          </p:val>
                                        </p:tav>
                                        <p:tav tm="50000">
                                          <p:val>
                                            <p:clrVal>
                                              <a:schemeClr val="hlink"/>
                                            </p:clrVal>
                                          </p:val>
                                        </p:tav>
                                      </p:tavLst>
                                    </p:anim>
                                    <p:set>
                                      <p:cBhvr>
                                        <p:cTn id="20"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251520" y="692696"/>
          <a:ext cx="4536504" cy="2448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nvGraphicFramePr>
        <p:xfrm>
          <a:off x="251520" y="2996952"/>
          <a:ext cx="4536504" cy="24482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4" name="Diagram 3"/>
          <p:cNvGraphicFramePr/>
          <p:nvPr/>
        </p:nvGraphicFramePr>
        <p:xfrm>
          <a:off x="230022" y="5199490"/>
          <a:ext cx="4549195" cy="111853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6" name="TextBox 5"/>
          <p:cNvSpPr txBox="1"/>
          <p:nvPr/>
        </p:nvSpPr>
        <p:spPr>
          <a:xfrm>
            <a:off x="5194300" y="5559425"/>
            <a:ext cx="3770313" cy="461963"/>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ga-IE" sz="2400" dirty="0">
                <a:latin typeface="Comic Sans MS" pitchFamily="66" charset="0"/>
              </a:rPr>
              <a:t>Cháiligh sé mar </a:t>
            </a:r>
            <a:r>
              <a:rPr lang="ga-IE" sz="2400" dirty="0" err="1">
                <a:latin typeface="Comic Sans MS" pitchFamily="66" charset="0"/>
              </a:rPr>
              <a:t>dhlíodóir</a:t>
            </a:r>
            <a:r>
              <a:rPr lang="en-GB" sz="2400" dirty="0">
                <a:latin typeface="Comic Sans MS" pitchFamily="66" charset="0"/>
              </a:rPr>
              <a:t>.</a:t>
            </a:r>
            <a:endParaRPr lang="ga-IE" sz="2400" dirty="0">
              <a:latin typeface="Comic Sans MS" pitchFamily="66" charset="0"/>
            </a:endParaRPr>
          </a:p>
        </p:txBody>
      </p:sp>
      <p:sp>
        <p:nvSpPr>
          <p:cNvPr id="7" name="TextBox 6"/>
          <p:cNvSpPr txBox="1"/>
          <p:nvPr/>
        </p:nvSpPr>
        <p:spPr>
          <a:xfrm>
            <a:off x="5194300" y="1757363"/>
            <a:ext cx="3270250" cy="46196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ga-IE" sz="2400" dirty="0">
                <a:latin typeface="Comic Sans MS" pitchFamily="66" charset="0"/>
              </a:rPr>
              <a:t>Cuireadh i bpríosún é.</a:t>
            </a:r>
          </a:p>
        </p:txBody>
      </p:sp>
      <p:sp>
        <p:nvSpPr>
          <p:cNvPr id="9" name="TextBox 8"/>
          <p:cNvSpPr txBox="1"/>
          <p:nvPr/>
        </p:nvSpPr>
        <p:spPr>
          <a:xfrm>
            <a:off x="5651500" y="4868863"/>
            <a:ext cx="1584325" cy="46196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ga-IE" sz="2400" dirty="0">
                <a:latin typeface="Comic Sans MS" pitchFamily="66" charset="0"/>
              </a:rPr>
              <a:t>Rugadh é.</a:t>
            </a:r>
          </a:p>
        </p:txBody>
      </p:sp>
      <p:sp>
        <p:nvSpPr>
          <p:cNvPr id="10" name="TextBox 9"/>
          <p:cNvSpPr txBox="1"/>
          <p:nvPr/>
        </p:nvSpPr>
        <p:spPr>
          <a:xfrm>
            <a:off x="6315075" y="3830638"/>
            <a:ext cx="2519363" cy="83185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ga-IE" sz="2400" dirty="0">
                <a:latin typeface="Comic Sans MS" pitchFamily="66" charset="0"/>
              </a:rPr>
              <a:t>Scaoileadh saor </a:t>
            </a:r>
            <a:r>
              <a:rPr lang="en-GB" sz="2400" dirty="0">
                <a:latin typeface="Comic Sans MS" pitchFamily="66" charset="0"/>
              </a:rPr>
              <a:t/>
            </a:r>
            <a:br>
              <a:rPr lang="en-GB" sz="2400" dirty="0">
                <a:latin typeface="Comic Sans MS" pitchFamily="66" charset="0"/>
              </a:rPr>
            </a:br>
            <a:r>
              <a:rPr lang="ga-IE" sz="2400" dirty="0">
                <a:latin typeface="Comic Sans MS" pitchFamily="66" charset="0"/>
              </a:rPr>
              <a:t>ó phríosún</a:t>
            </a:r>
            <a:r>
              <a:rPr lang="en-GB" sz="2400" dirty="0">
                <a:latin typeface="Comic Sans MS" pitchFamily="66" charset="0"/>
              </a:rPr>
              <a:t> </a:t>
            </a:r>
            <a:r>
              <a:rPr lang="ga-IE" sz="2400" dirty="0">
                <a:latin typeface="Comic Sans MS" pitchFamily="66" charset="0"/>
              </a:rPr>
              <a:t>é.</a:t>
            </a:r>
          </a:p>
        </p:txBody>
      </p:sp>
      <p:sp>
        <p:nvSpPr>
          <p:cNvPr id="11" name="TextBox 10"/>
          <p:cNvSpPr txBox="1"/>
          <p:nvPr/>
        </p:nvSpPr>
        <p:spPr>
          <a:xfrm>
            <a:off x="5094288" y="3133725"/>
            <a:ext cx="3600450" cy="461963"/>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ga-IE" sz="2400" dirty="0">
                <a:latin typeface="Comic Sans MS" pitchFamily="66" charset="0"/>
              </a:rPr>
              <a:t>Bhuaigh sé Duais Nobel.</a:t>
            </a:r>
          </a:p>
        </p:txBody>
      </p:sp>
      <p:sp>
        <p:nvSpPr>
          <p:cNvPr id="12" name="TextBox 11"/>
          <p:cNvSpPr txBox="1"/>
          <p:nvPr/>
        </p:nvSpPr>
        <p:spPr>
          <a:xfrm>
            <a:off x="5219700" y="1052513"/>
            <a:ext cx="3744913" cy="46196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ga-IE" sz="2400" dirty="0">
                <a:latin typeface="Comic Sans MS" pitchFamily="66" charset="0"/>
              </a:rPr>
              <a:t>Toghadh ina uachtarán é.</a:t>
            </a:r>
          </a:p>
        </p:txBody>
      </p:sp>
      <p:sp>
        <p:nvSpPr>
          <p:cNvPr id="14" name="TextBox 13"/>
          <p:cNvSpPr txBox="1"/>
          <p:nvPr/>
        </p:nvSpPr>
        <p:spPr>
          <a:xfrm>
            <a:off x="5508625" y="2406650"/>
            <a:ext cx="2065338" cy="460375"/>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ga-IE" sz="2400" dirty="0">
                <a:latin typeface="Comic Sans MS" pitchFamily="66" charset="0"/>
              </a:rPr>
              <a:t>Fuair sé bás.</a:t>
            </a:r>
          </a:p>
        </p:txBody>
      </p:sp>
      <p:sp>
        <p:nvSpPr>
          <p:cNvPr id="15" name="TextBox 14"/>
          <p:cNvSpPr txBox="1"/>
          <p:nvPr/>
        </p:nvSpPr>
        <p:spPr>
          <a:xfrm>
            <a:off x="215900" y="188913"/>
            <a:ext cx="8928100" cy="43021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ga-IE" sz="2200" dirty="0">
                <a:latin typeface="Comic Sans MS" pitchFamily="66" charset="0"/>
              </a:rPr>
              <a:t>Meaitseáil an eachtra leis an dáta ceart ar amlíne Nelson Mandela</a:t>
            </a:r>
            <a:r>
              <a:rPr lang="en-IE" sz="2200" dirty="0">
                <a:latin typeface="Comic Sans MS" pitchFamily="66" charset="0"/>
              </a:rPr>
              <a:t>. </a:t>
            </a:r>
          </a:p>
        </p:txBody>
      </p:sp>
      <p:sp>
        <p:nvSpPr>
          <p:cNvPr id="38924" name="TextBox 4"/>
          <p:cNvSpPr txBox="1">
            <a:spLocks noChangeArrowheads="1"/>
          </p:cNvSpPr>
          <p:nvPr/>
        </p:nvSpPr>
        <p:spPr bwMode="auto">
          <a:xfrm>
            <a:off x="792163" y="6259513"/>
            <a:ext cx="5940425" cy="457200"/>
          </a:xfrm>
          <a:prstGeom prst="rect">
            <a:avLst/>
          </a:prstGeom>
          <a:noFill/>
          <a:ln w="9525">
            <a:noFill/>
            <a:miter lim="800000"/>
            <a:headEnd/>
            <a:tailEnd/>
          </a:ln>
        </p:spPr>
        <p:txBody>
          <a:bodyPr>
            <a:spAutoFit/>
          </a:bodyPr>
          <a:lstStyle/>
          <a:p>
            <a:r>
              <a:rPr lang="ga-IE" sz="2400">
                <a:latin typeface="Comic Sans MS" pitchFamily="66" charset="0"/>
              </a:rPr>
              <a:t>Féach leathanach 18 i do leabhar oibre</a:t>
            </a:r>
            <a:r>
              <a:rPr lang="en-GB" sz="2400">
                <a:latin typeface="Comic Sans MS" pitchFamily="66" charset="0"/>
              </a:rPr>
              <a:t>.</a:t>
            </a:r>
            <a:endParaRPr lang="en-IE" sz="240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658 0.04277 L -0.43299 -0.59977 " pathEditMode="relative" rAng="0" ptsTypes="AA">
                                      <p:cBhvr>
                                        <p:cTn id="6" dur="2000" fill="hold"/>
                                        <p:tgtEl>
                                          <p:spTgt spid="9"/>
                                        </p:tgtEl>
                                        <p:attrNameLst>
                                          <p:attrName>ppt_x</p:attrName>
                                          <p:attrName>ppt_y</p:attrName>
                                        </p:attrNameLst>
                                      </p:cBhvr>
                                      <p:rCtr x="-249" y="-321"/>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19548 0.03422 L -0.471 -0.59561 " pathEditMode="relative" rAng="0" ptsTypes="AA">
                                      <p:cBhvr>
                                        <p:cTn id="10" dur="2000" fill="hold"/>
                                        <p:tgtEl>
                                          <p:spTgt spid="6"/>
                                        </p:tgtEl>
                                        <p:attrNameLst>
                                          <p:attrName>ppt_x</p:attrName>
                                          <p:attrName>ppt_y</p:attrName>
                                        </p:attrNameLst>
                                      </p:cBhvr>
                                      <p:rCtr x="-138" y="-315"/>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0.12865 0.04208 L -0.45157 0.08393 " pathEditMode="relative" rAng="0" ptsTypes="AA">
                                      <p:cBhvr>
                                        <p:cTn id="14" dur="2000" fill="hold"/>
                                        <p:tgtEl>
                                          <p:spTgt spid="7"/>
                                        </p:tgtEl>
                                        <p:attrNameLst>
                                          <p:attrName>ppt_x</p:attrName>
                                          <p:attrName>ppt_y</p:attrName>
                                        </p:attrNameLst>
                                      </p:cBhvr>
                                      <p:rCtr x="-161" y="21"/>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0.16302 0.05942 L -0.51736 -0.12948 " pathEditMode="relative" rAng="0" ptsTypes="AA">
                                      <p:cBhvr>
                                        <p:cTn id="18" dur="2000" fill="hold"/>
                                        <p:tgtEl>
                                          <p:spTgt spid="10"/>
                                        </p:tgtEl>
                                        <p:attrNameLst>
                                          <p:attrName>ppt_x</p:attrName>
                                          <p:attrName>ppt_y</p:attrName>
                                        </p:attrNameLst>
                                      </p:cBhvr>
                                      <p:rCtr x="-177" y="-95"/>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0" nodeType="clickEffect">
                                  <p:stCondLst>
                                    <p:cond delay="0"/>
                                  </p:stCondLst>
                                  <p:childTnLst>
                                    <p:animMotion origin="layout" path="M -0.10226 0.04093 L -0.4566 0.11422 " pathEditMode="relative" rAng="0" ptsTypes="AA">
                                      <p:cBhvr>
                                        <p:cTn id="22" dur="2000" fill="hold"/>
                                        <p:tgtEl>
                                          <p:spTgt spid="11"/>
                                        </p:tgtEl>
                                        <p:attrNameLst>
                                          <p:attrName>ppt_x</p:attrName>
                                          <p:attrName>ppt_y</p:attrName>
                                        </p:attrNameLst>
                                      </p:cBhvr>
                                      <p:rCtr x="-177" y="37"/>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0.06892 0.00856 L -0.44687 0.52315 " pathEditMode="relative" rAng="0" ptsTypes="AA">
                                      <p:cBhvr>
                                        <p:cTn id="26" dur="2000" fill="hold"/>
                                        <p:tgtEl>
                                          <p:spTgt spid="12"/>
                                        </p:tgtEl>
                                        <p:attrNameLst>
                                          <p:attrName>ppt_x</p:attrName>
                                          <p:attrName>ppt_y</p:attrName>
                                        </p:attrNameLst>
                                      </p:cBhvr>
                                      <p:rCtr x="-18900" y="25700"/>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0" nodeType="clickEffect">
                                  <p:stCondLst>
                                    <p:cond delay="0"/>
                                  </p:stCondLst>
                                  <p:childTnLst>
                                    <p:animMotion origin="layout" path="M 0.0526 0.04185 L -0.44358 0.43029 " pathEditMode="relative" rAng="0" ptsTypes="AA">
                                      <p:cBhvr>
                                        <p:cTn id="30" dur="2000" fill="hold"/>
                                        <p:tgtEl>
                                          <p:spTgt spid="14"/>
                                        </p:tgtEl>
                                        <p:attrNameLst>
                                          <p:attrName>ppt_x</p:attrName>
                                          <p:attrName>ppt_y</p:attrName>
                                        </p:attrNameLst>
                                      </p:cBhvr>
                                      <p:rCtr x="-248" y="1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2"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8313" y="4618038"/>
            <a:ext cx="8207375" cy="46196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ga-IE" sz="2400" dirty="0">
                <a:latin typeface="Comic Sans MS" pitchFamily="66" charset="0"/>
              </a:rPr>
              <a:t>Pléigh na rudaí atá ar eolas agaibh faoi Nelson Mandela. </a:t>
            </a:r>
          </a:p>
        </p:txBody>
      </p:sp>
      <p:pic>
        <p:nvPicPr>
          <p:cNvPr id="1026" name="Picture 2"/>
          <p:cNvPicPr>
            <a:picLocks noChangeAspect="1" noChangeArrowheads="1"/>
          </p:cNvPicPr>
          <p:nvPr/>
        </p:nvPicPr>
        <p:blipFill>
          <a:blip r:embed="rId3"/>
          <a:srcRect/>
          <a:stretch>
            <a:fillRect/>
          </a:stretch>
        </p:blipFill>
        <p:spPr bwMode="auto">
          <a:xfrm>
            <a:off x="635000" y="652463"/>
            <a:ext cx="4535488" cy="3402012"/>
          </a:xfrm>
          <a:prstGeom prst="rect">
            <a:avLst/>
          </a:prstGeom>
          <a:noFill/>
          <a:ln w="9525">
            <a:noFill/>
            <a:miter lim="800000"/>
            <a:headEnd/>
            <a:tailEnd/>
          </a:ln>
        </p:spPr>
      </p:pic>
      <p:sp>
        <p:nvSpPr>
          <p:cNvPr id="6" name="TextBox 5"/>
          <p:cNvSpPr txBox="1"/>
          <p:nvPr/>
        </p:nvSpPr>
        <p:spPr>
          <a:xfrm>
            <a:off x="4751388" y="1622425"/>
            <a:ext cx="3313112" cy="120015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ga-IE" sz="2400" dirty="0">
                <a:latin typeface="Comic Sans MS" pitchFamily="66" charset="0"/>
              </a:rPr>
              <a:t>Labhair leis an duine in aice leat ar feadh nóiméad amháin.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strVal val="#ppt_w*0.70"/>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animEffect transition="in" filter="fade">
                                      <p:cBhvr>
                                        <p:cTn id="9" dur="1000"/>
                                        <p:tgtEl>
                                          <p:spTgt spid="102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par>
                          <p:cTn id="15" fill="hold">
                            <p:stCondLst>
                              <p:cond delay="1000"/>
                            </p:stCondLst>
                            <p:childTnLst>
                              <p:par>
                                <p:cTn id="16" presetID="27" presetClass="entr" presetSubtype="0" fill="hold" grpId="0" nodeType="afterEffect">
                                  <p:stCondLst>
                                    <p:cond delay="0"/>
                                  </p:stCondLst>
                                  <p:iterate type="lt">
                                    <p:tmPct val="50000"/>
                                  </p:iterate>
                                  <p:childTnLst>
                                    <p:set>
                                      <p:cBhvr>
                                        <p:cTn id="17" dur="1" fill="hold">
                                          <p:stCondLst>
                                            <p:cond delay="0"/>
                                          </p:stCondLst>
                                        </p:cTn>
                                        <p:tgtEl>
                                          <p:spTgt spid="4"/>
                                        </p:tgtEl>
                                        <p:attrNameLst>
                                          <p:attrName>style.visibility</p:attrName>
                                        </p:attrNameLst>
                                      </p:cBhvr>
                                      <p:to>
                                        <p:strVal val="visible"/>
                                      </p:to>
                                    </p:set>
                                    <p:anim calcmode="discrete" valueType="clr">
                                      <p:cBhvr override="childStyle">
                                        <p:cTn id="18"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4"/>
                                        </p:tgtEl>
                                        <p:attrNameLst>
                                          <p:attrName>fillcolor</p:attrName>
                                        </p:attrNameLst>
                                      </p:cBhvr>
                                      <p:tavLst>
                                        <p:tav tm="0">
                                          <p:val>
                                            <p:clrVal>
                                              <a:schemeClr val="accent2"/>
                                            </p:clrVal>
                                          </p:val>
                                        </p:tav>
                                        <p:tav tm="50000">
                                          <p:val>
                                            <p:clrVal>
                                              <a:schemeClr val="hlink"/>
                                            </p:clrVal>
                                          </p:val>
                                        </p:tav>
                                      </p:tavLst>
                                    </p:anim>
                                    <p:set>
                                      <p:cBhvr>
                                        <p:cTn id="20"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5"/>
          <p:cNvSpPr>
            <a:spLocks noChangeArrowheads="1"/>
          </p:cNvSpPr>
          <p:nvPr/>
        </p:nvSpPr>
        <p:spPr bwMode="auto">
          <a:xfrm>
            <a:off x="684213" y="1196975"/>
            <a:ext cx="7920037" cy="2370138"/>
          </a:xfrm>
          <a:prstGeom prst="rect">
            <a:avLst/>
          </a:prstGeom>
          <a:noFill/>
          <a:ln w="9525">
            <a:noFill/>
            <a:miter lim="800000"/>
            <a:headEnd/>
            <a:tailEnd/>
          </a:ln>
        </p:spPr>
        <p:txBody>
          <a:bodyPr>
            <a:spAutoFit/>
          </a:bodyPr>
          <a:lstStyle/>
          <a:p>
            <a:pPr algn="ctr"/>
            <a:r>
              <a:rPr lang="ga-IE" sz="4000">
                <a:latin typeface="Comic Sans MS" pitchFamily="66" charset="0"/>
              </a:rPr>
              <a:t>Tráth na gCeist</a:t>
            </a:r>
            <a:endParaRPr lang="ga-IE" sz="4000" u="sng">
              <a:latin typeface="Comic Sans MS" pitchFamily="66" charset="0"/>
              <a:hlinkClick r:id="rId3"/>
            </a:endParaRPr>
          </a:p>
          <a:p>
            <a:r>
              <a:rPr lang="en-IE" sz="3600" u="sng">
                <a:latin typeface="Comic Sans MS" pitchFamily="66" charset="0"/>
                <a:hlinkClick r:id="rId4"/>
              </a:rPr>
              <a:t>http://www.oswego.org/ocsd-web/quiz/mquiz.asp?filename=MNiGhallmandela2</a:t>
            </a:r>
            <a:r>
              <a:rPr lang="en-IE" sz="3600" u="sng">
                <a:latin typeface="Comic Sans MS" pitchFamily="66" charset="0"/>
              </a:rPr>
              <a:t> </a:t>
            </a:r>
            <a:endParaRPr lang="en-IE" sz="3600">
              <a:latin typeface="Comic Sans MS" pitchFamily="66"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1123950" y="5792788"/>
            <a:ext cx="6264275" cy="368300"/>
          </a:xfrm>
          <a:prstGeom prst="rect">
            <a:avLst/>
          </a:prstGeom>
          <a:noFill/>
          <a:ln w="9525">
            <a:noFill/>
            <a:miter lim="800000"/>
            <a:headEnd/>
            <a:tailEnd/>
          </a:ln>
        </p:spPr>
        <p:txBody>
          <a:bodyPr>
            <a:spAutoFit/>
          </a:bodyPr>
          <a:lstStyle/>
          <a:p>
            <a:endParaRPr lang="en-IE">
              <a:latin typeface="Calibri" pitchFamily="34" charset="0"/>
            </a:endParaRPr>
          </a:p>
        </p:txBody>
      </p:sp>
      <p:sp>
        <p:nvSpPr>
          <p:cNvPr id="43010" name="Rectangle 2"/>
          <p:cNvSpPr>
            <a:spLocks noChangeArrowheads="1"/>
          </p:cNvSpPr>
          <p:nvPr/>
        </p:nvSpPr>
        <p:spPr bwMode="auto">
          <a:xfrm>
            <a:off x="230188" y="314325"/>
            <a:ext cx="8642350" cy="5816600"/>
          </a:xfrm>
          <a:prstGeom prst="rect">
            <a:avLst/>
          </a:prstGeom>
          <a:noFill/>
          <a:ln w="9525">
            <a:noFill/>
            <a:miter lim="800000"/>
            <a:headEnd/>
            <a:tailEnd/>
          </a:ln>
        </p:spPr>
        <p:txBody>
          <a:bodyPr>
            <a:spAutoFit/>
          </a:bodyPr>
          <a:lstStyle/>
          <a:p>
            <a:r>
              <a:rPr lang="ga-IE" sz="2800">
                <a:latin typeface="Comic Sans MS" pitchFamily="66" charset="0"/>
              </a:rPr>
              <a:t>Is féidir éisteacht </a:t>
            </a:r>
            <a:r>
              <a:rPr lang="en-GB" sz="2800">
                <a:latin typeface="Comic Sans MS" pitchFamily="66" charset="0"/>
              </a:rPr>
              <a:t>le h</a:t>
            </a:r>
            <a:r>
              <a:rPr lang="ga-IE" sz="2800">
                <a:latin typeface="Comic Sans MS" pitchFamily="66" charset="0"/>
              </a:rPr>
              <a:t>amhrán faoi Nelson Mandela </a:t>
            </a:r>
            <a:r>
              <a:rPr lang="en-GB" sz="2800">
                <a:latin typeface="Comic Sans MS" pitchFamily="66" charset="0"/>
              </a:rPr>
              <a:t>anseo</a:t>
            </a:r>
            <a:r>
              <a:rPr lang="ga-IE" sz="2800">
                <a:latin typeface="Comic Sans MS" pitchFamily="66" charset="0"/>
              </a:rPr>
              <a:t>: </a:t>
            </a:r>
            <a:r>
              <a:rPr lang="ga-IE" sz="2800">
                <a:latin typeface="Comic Sans MS" pitchFamily="66" charset="0"/>
                <a:hlinkClick r:id="rId2"/>
              </a:rPr>
              <a:t>http://www.youtube.com/watch?v=egcpGjUYtwo</a:t>
            </a:r>
            <a:endParaRPr lang="en-GB" sz="2800">
              <a:latin typeface="Comic Sans MS" pitchFamily="66" charset="0"/>
            </a:endParaRPr>
          </a:p>
          <a:p>
            <a:endParaRPr lang="en-GB" sz="2800">
              <a:latin typeface="Comic Sans MS" pitchFamily="66" charset="0"/>
            </a:endParaRPr>
          </a:p>
          <a:p>
            <a:r>
              <a:rPr lang="en-GB" sz="2800">
                <a:latin typeface="Comic Sans MS" pitchFamily="66" charset="0"/>
              </a:rPr>
              <a:t>Is </a:t>
            </a:r>
            <a:r>
              <a:rPr lang="ga-IE" sz="2800">
                <a:latin typeface="Comic Sans MS" pitchFamily="66" charset="0"/>
              </a:rPr>
              <a:t>féidir féachaint ar</a:t>
            </a:r>
            <a:r>
              <a:rPr lang="en-GB" sz="2800">
                <a:latin typeface="Comic Sans MS" pitchFamily="66" charset="0"/>
              </a:rPr>
              <a:t> </a:t>
            </a:r>
            <a:r>
              <a:rPr lang="ga-IE" sz="2800">
                <a:latin typeface="Comic Sans MS" pitchFamily="66" charset="0"/>
              </a:rPr>
              <a:t>fhíseán</a:t>
            </a:r>
            <a:r>
              <a:rPr lang="en-GB" sz="2800">
                <a:latin typeface="Comic Sans MS" pitchFamily="66" charset="0"/>
              </a:rPr>
              <a:t> </a:t>
            </a:r>
            <a:r>
              <a:rPr lang="ga-IE" sz="2800">
                <a:latin typeface="Comic Sans MS" pitchFamily="66" charset="0"/>
              </a:rPr>
              <a:t>faoi Nelson Mandela ar</a:t>
            </a:r>
            <a:r>
              <a:rPr lang="en-GB" sz="2800">
                <a:latin typeface="Comic Sans MS" pitchFamily="66" charset="0"/>
              </a:rPr>
              <a:t> an </a:t>
            </a:r>
            <a:r>
              <a:rPr lang="ga-IE" sz="2800">
                <a:latin typeface="Comic Sans MS" pitchFamily="66" charset="0"/>
              </a:rPr>
              <a:t>suíomh</a:t>
            </a:r>
            <a:r>
              <a:rPr lang="en-GB" sz="2800">
                <a:latin typeface="Comic Sans MS" pitchFamily="66" charset="0"/>
              </a:rPr>
              <a:t> </a:t>
            </a:r>
            <a:r>
              <a:rPr lang="ga-IE" sz="2800">
                <a:latin typeface="Comic Sans MS" pitchFamily="66" charset="0"/>
              </a:rPr>
              <a:t>seo:</a:t>
            </a:r>
          </a:p>
          <a:p>
            <a:r>
              <a:rPr lang="en-IE" sz="2800">
                <a:latin typeface="Comic Sans MS" pitchFamily="66" charset="0"/>
                <a:hlinkClick r:id="rId3"/>
              </a:rPr>
              <a:t>http://www.youtube.com/watch?v=q_yA2ZkS-PA</a:t>
            </a:r>
            <a:r>
              <a:rPr lang="en-IE" sz="2800">
                <a:latin typeface="Comic Sans MS" pitchFamily="66" charset="0"/>
              </a:rPr>
              <a:t> </a:t>
            </a:r>
          </a:p>
          <a:p>
            <a:endParaRPr lang="en-GB" sz="2800">
              <a:latin typeface="Comic Sans MS" pitchFamily="66" charset="0"/>
            </a:endParaRPr>
          </a:p>
          <a:p>
            <a:r>
              <a:rPr lang="ga-IE" sz="2800">
                <a:latin typeface="Comic Sans MS" pitchFamily="66" charset="0"/>
              </a:rPr>
              <a:t>Tá tuilleadh eolais le fáil ar an suíomh seo</a:t>
            </a:r>
            <a:r>
              <a:rPr lang="en-IE" sz="2800">
                <a:latin typeface="Comic Sans MS" pitchFamily="66" charset="0"/>
              </a:rPr>
              <a:t>: </a:t>
            </a:r>
            <a:r>
              <a:rPr lang="en-IE" sz="2800">
                <a:latin typeface="Comic Sans MS" pitchFamily="66" charset="0"/>
                <a:hlinkClick r:id="rId4"/>
              </a:rPr>
              <a:t>http://www.nicurriculum.org.uk/docs/inclusion_and_sen/beatha_le_bua/series_1/Nelson_Mandela.pdf</a:t>
            </a:r>
            <a:r>
              <a:rPr lang="en-IE" sz="2800">
                <a:latin typeface="Comic Sans MS" pitchFamily="66" charset="0"/>
              </a:rPr>
              <a:t> </a:t>
            </a:r>
          </a:p>
          <a:p>
            <a:endParaRPr lang="en-IE">
              <a:latin typeface="Calibri" pitchFamily="34" charset="0"/>
            </a:endParaRPr>
          </a:p>
          <a:p>
            <a:endParaRPr lang="en-IE">
              <a:latin typeface="Calibri" pitchFamily="34" charset="0"/>
            </a:endParaRPr>
          </a:p>
        </p:txBody>
      </p:sp>
      <p:sp>
        <p:nvSpPr>
          <p:cNvPr id="43011" name="Rectangle 3"/>
          <p:cNvSpPr>
            <a:spLocks noChangeArrowheads="1"/>
          </p:cNvSpPr>
          <p:nvPr/>
        </p:nvSpPr>
        <p:spPr bwMode="auto">
          <a:xfrm>
            <a:off x="1150938" y="2852738"/>
            <a:ext cx="7058025" cy="369887"/>
          </a:xfrm>
          <a:prstGeom prst="rect">
            <a:avLst/>
          </a:prstGeom>
          <a:noFill/>
          <a:ln w="9525">
            <a:noFill/>
            <a:miter lim="800000"/>
            <a:headEnd/>
            <a:tailEnd/>
          </a:ln>
        </p:spPr>
        <p:txBody>
          <a:bodyPr>
            <a:spAutoFit/>
          </a:bodyPr>
          <a:lstStyle/>
          <a:p>
            <a:endParaRPr lang="en-IE">
              <a:latin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4"/>
          <p:cNvSpPr txBox="1">
            <a:spLocks noChangeArrowheads="1"/>
          </p:cNvSpPr>
          <p:nvPr/>
        </p:nvSpPr>
        <p:spPr bwMode="auto">
          <a:xfrm>
            <a:off x="611188" y="833438"/>
            <a:ext cx="7921625" cy="4760912"/>
          </a:xfrm>
          <a:prstGeom prst="rect">
            <a:avLst/>
          </a:prstGeom>
          <a:noFill/>
          <a:ln w="9525">
            <a:noFill/>
            <a:miter lim="800000"/>
            <a:headEnd/>
            <a:tailEnd/>
          </a:ln>
        </p:spPr>
        <p:txBody>
          <a:bodyPr>
            <a:spAutoFit/>
          </a:bodyPr>
          <a:lstStyle/>
          <a:p>
            <a:r>
              <a:rPr lang="ga-IE" b="1">
                <a:latin typeface="Comic Sans MS" pitchFamily="66" charset="0"/>
                <a:cs typeface="Times New Roman" pitchFamily="18" charset="0"/>
              </a:rPr>
              <a:t>Íomhánna:</a:t>
            </a:r>
            <a:endParaRPr lang="ga-IE">
              <a:latin typeface="Comic Sans MS" pitchFamily="66" charset="0"/>
              <a:cs typeface="Times New Roman" pitchFamily="18" charset="0"/>
            </a:endParaRPr>
          </a:p>
          <a:p>
            <a:r>
              <a:rPr lang="ga-IE">
                <a:latin typeface="Comic Sans MS" pitchFamily="66" charset="0"/>
                <a:cs typeface="Times New Roman" pitchFamily="18" charset="0"/>
              </a:rPr>
              <a:t>Shutterstock</a:t>
            </a:r>
          </a:p>
          <a:p>
            <a:endParaRPr lang="ga-IE">
              <a:latin typeface="Comic Sans MS" pitchFamily="66" charset="0"/>
              <a:cs typeface="Times New Roman" pitchFamily="18" charset="0"/>
            </a:endParaRPr>
          </a:p>
          <a:p>
            <a:r>
              <a:rPr lang="ga-IE" b="1">
                <a:latin typeface="Comic Sans MS" pitchFamily="66" charset="0"/>
                <a:cs typeface="Times New Roman" pitchFamily="18" charset="0"/>
              </a:rPr>
              <a:t>Téacs:</a:t>
            </a:r>
          </a:p>
          <a:p>
            <a:r>
              <a:rPr lang="ga-IE">
                <a:latin typeface="Comic Sans MS" pitchFamily="66" charset="0"/>
                <a:cs typeface="Times New Roman" pitchFamily="18" charset="0"/>
              </a:rPr>
              <a:t>Tá na foilsitheoirí buíoch de </a:t>
            </a:r>
            <a:r>
              <a:rPr lang="en-IE">
                <a:latin typeface="Comic Sans MS" pitchFamily="66" charset="0"/>
                <a:cs typeface="Times New Roman" pitchFamily="18" charset="0"/>
              </a:rPr>
              <a:t>Stòrlann Nàiseanta na Gàidhlig</a:t>
            </a:r>
            <a:r>
              <a:rPr lang="ga-IE">
                <a:latin typeface="Comic Sans MS" pitchFamily="66" charset="0"/>
                <a:cs typeface="Times New Roman" pitchFamily="18" charset="0"/>
              </a:rPr>
              <a:t> as cead</a:t>
            </a:r>
          </a:p>
          <a:p>
            <a:r>
              <a:rPr lang="ga-IE">
                <a:latin typeface="Comic Sans MS" pitchFamily="66" charset="0"/>
                <a:cs typeface="Times New Roman" pitchFamily="18" charset="0"/>
              </a:rPr>
              <a:t>a thabhairt an leagan Gaeilge d’óráid Nelson Mandela (Sleamhnán 11)</a:t>
            </a:r>
          </a:p>
          <a:p>
            <a:r>
              <a:rPr lang="ga-IE">
                <a:latin typeface="Comic Sans MS" pitchFamily="66" charset="0"/>
                <a:cs typeface="Times New Roman" pitchFamily="18" charset="0"/>
              </a:rPr>
              <a:t>a atáirgeadh.</a:t>
            </a:r>
            <a:endParaRPr lang="en-GB">
              <a:latin typeface="Comic Sans MS" pitchFamily="66" charset="0"/>
              <a:cs typeface="Times New Roman" pitchFamily="18" charset="0"/>
            </a:endParaRPr>
          </a:p>
          <a:p>
            <a:endParaRPr lang="ga-IE">
              <a:latin typeface="Comic Sans MS" pitchFamily="66" charset="0"/>
              <a:cs typeface="Times New Roman" pitchFamily="18" charset="0"/>
            </a:endParaRPr>
          </a:p>
          <a:p>
            <a:r>
              <a:rPr lang="ga-IE">
                <a:latin typeface="Comic Sans MS" pitchFamily="66" charset="0"/>
                <a:cs typeface="Times New Roman" pitchFamily="18" charset="0"/>
              </a:rPr>
              <a:t>Rinneadh gach iarracht teacht ar úinéir an chóipchirt i gcás na n‑íomhánna atá ar na sleamhnáin seo. Má rinneadh fail</a:t>
            </a:r>
            <a:r>
              <a:rPr lang="en-GB">
                <a:latin typeface="Comic Sans MS" pitchFamily="66" charset="0"/>
                <a:cs typeface="Times New Roman" pitchFamily="18" charset="0"/>
              </a:rPr>
              <a:t>l</a:t>
            </a:r>
            <a:r>
              <a:rPr lang="ga-IE">
                <a:latin typeface="Comic Sans MS" pitchFamily="66" charset="0"/>
                <a:cs typeface="Times New Roman" pitchFamily="18" charset="0"/>
              </a:rPr>
              <a:t>í ar aon bhealach</a:t>
            </a:r>
          </a:p>
          <a:p>
            <a:r>
              <a:rPr lang="ga-IE">
                <a:latin typeface="Comic Sans MS" pitchFamily="66" charset="0"/>
                <a:cs typeface="Times New Roman" pitchFamily="18" charset="0"/>
              </a:rPr>
              <a:t>ó thaobh cóipchirt de ba cheart d’úinéir an chóipchirt teagmháil</a:t>
            </a:r>
          </a:p>
          <a:p>
            <a:r>
              <a:rPr lang="ga-IE">
                <a:latin typeface="Comic Sans MS" pitchFamily="66" charset="0"/>
                <a:cs typeface="Times New Roman" pitchFamily="18" charset="0"/>
              </a:rPr>
              <a:t>a dhéanamh leis na foilsitheoirí. Beidh na foilsitheoirí lántoilteanach socruithe cuí a dhéanamh leis.</a:t>
            </a:r>
          </a:p>
          <a:p>
            <a:endParaRPr lang="ga-IE">
              <a:latin typeface="Comic Sans MS" pitchFamily="66" charset="0"/>
              <a:cs typeface="Times New Roman" pitchFamily="18" charset="0"/>
            </a:endParaRPr>
          </a:p>
          <a:p>
            <a:r>
              <a:rPr lang="ga-IE">
                <a:latin typeface="Comic Sans MS" pitchFamily="66" charset="0"/>
                <a:cs typeface="Times New Roman" pitchFamily="18" charset="0"/>
              </a:rPr>
              <a:t>© Foras na Gaeilge, 201</a:t>
            </a:r>
            <a:r>
              <a:rPr lang="en-GB">
                <a:latin typeface="Comic Sans MS" pitchFamily="66" charset="0"/>
                <a:cs typeface="Times New Roman" pitchFamily="18" charset="0"/>
              </a:rPr>
              <a:t>4</a:t>
            </a:r>
            <a:endParaRPr lang="ga-IE">
              <a:latin typeface="Comic Sans MS" pitchFamily="66" charset="0"/>
              <a:cs typeface="Times New Roman" pitchFamily="18" charset="0"/>
            </a:endParaRPr>
          </a:p>
          <a:p>
            <a:endParaRPr lang="ga-IE">
              <a:latin typeface="Comic Sans MS" pitchFamily="66" charset="0"/>
              <a:cs typeface="Times New Roman" pitchFamily="18" charset="0"/>
            </a:endParaRPr>
          </a:p>
          <a:p>
            <a:r>
              <a:rPr lang="ga-IE">
                <a:latin typeface="Comic Sans MS" pitchFamily="66" charset="0"/>
                <a:cs typeface="Times New Roman" pitchFamily="18" charset="0"/>
              </a:rPr>
              <a:t>An Gúm, 24-27 Sráid Fhreidric Thuaidh, Baile Átha Cliath 1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4"/>
          <p:cNvPicPr>
            <a:picLocks noChangeAspect="1" noChangeArrowheads="1"/>
          </p:cNvPicPr>
          <p:nvPr/>
        </p:nvPicPr>
        <p:blipFill>
          <a:blip r:embed="rId2"/>
          <a:srcRect/>
          <a:stretch>
            <a:fillRect/>
          </a:stretch>
        </p:blipFill>
        <p:spPr bwMode="auto">
          <a:xfrm>
            <a:off x="3033713" y="3114675"/>
            <a:ext cx="3076575" cy="628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srcRect/>
          <a:stretch>
            <a:fillRect/>
          </a:stretch>
        </p:blipFill>
        <p:spPr bwMode="auto">
          <a:xfrm>
            <a:off x="250825" y="1368425"/>
            <a:ext cx="4592638" cy="3616325"/>
          </a:xfrm>
          <a:prstGeom prst="rect">
            <a:avLst/>
          </a:prstGeom>
          <a:noFill/>
          <a:ln w="9525">
            <a:noFill/>
            <a:miter lim="800000"/>
            <a:headEnd/>
            <a:tailEnd/>
          </a:ln>
        </p:spPr>
      </p:pic>
      <p:sp>
        <p:nvSpPr>
          <p:cNvPr id="3" name="TextBox 2"/>
          <p:cNvSpPr txBox="1">
            <a:spLocks noChangeArrowheads="1"/>
          </p:cNvSpPr>
          <p:nvPr/>
        </p:nvSpPr>
        <p:spPr bwMode="auto">
          <a:xfrm>
            <a:off x="5003800" y="2349500"/>
            <a:ext cx="4068763" cy="1616075"/>
          </a:xfrm>
          <a:prstGeom prst="rect">
            <a:avLst/>
          </a:prstGeom>
          <a:noFill/>
          <a:ln w="25400">
            <a:noFill/>
            <a:miter lim="800000"/>
            <a:headEnd/>
            <a:tailEnd/>
          </a:ln>
        </p:spPr>
        <p:txBody>
          <a:bodyPr>
            <a:spAutoFit/>
          </a:bodyPr>
          <a:lstStyle/>
          <a:p>
            <a:r>
              <a:rPr lang="en-GB" sz="2000">
                <a:latin typeface="Comic Sans MS" pitchFamily="66" charset="0"/>
              </a:rPr>
              <a:t>Ba as an </a:t>
            </a:r>
            <a:r>
              <a:rPr lang="ga-IE" sz="2000">
                <a:latin typeface="Comic Sans MS" pitchFamily="66" charset="0"/>
              </a:rPr>
              <a:t>Afraic</a:t>
            </a:r>
            <a:r>
              <a:rPr lang="en-GB" sz="2000">
                <a:latin typeface="Comic Sans MS" pitchFamily="66" charset="0"/>
              </a:rPr>
              <a:t> Theas</a:t>
            </a:r>
            <a:endParaRPr lang="ga-IE" sz="2000">
              <a:latin typeface="Comic Sans MS" pitchFamily="66" charset="0"/>
            </a:endParaRPr>
          </a:p>
          <a:p>
            <a:r>
              <a:rPr lang="en-GB" sz="2000">
                <a:latin typeface="Comic Sans MS" pitchFamily="66" charset="0"/>
              </a:rPr>
              <a:t>do Nelson Mandela.</a:t>
            </a:r>
            <a:endParaRPr lang="ga-IE" sz="2000">
              <a:latin typeface="Comic Sans MS" pitchFamily="66" charset="0"/>
            </a:endParaRPr>
          </a:p>
          <a:p>
            <a:r>
              <a:rPr lang="ga-IE" sz="2000">
                <a:latin typeface="Comic Sans MS" pitchFamily="66" charset="0"/>
              </a:rPr>
              <a:t>Rugadh </a:t>
            </a:r>
            <a:r>
              <a:rPr lang="en-GB" sz="2000">
                <a:latin typeface="Comic Sans MS" pitchFamily="66" charset="0"/>
              </a:rPr>
              <a:t>é</a:t>
            </a:r>
            <a:r>
              <a:rPr lang="ga-IE" sz="2000">
                <a:latin typeface="Comic Sans MS" pitchFamily="66" charset="0"/>
              </a:rPr>
              <a:t> ar an 18 Iúil 1918</a:t>
            </a:r>
          </a:p>
          <a:p>
            <a:r>
              <a:rPr lang="ga-IE" sz="2000">
                <a:latin typeface="Comic Sans MS" pitchFamily="66" charset="0"/>
              </a:rPr>
              <a:t>sa réigiún Transkei</a:t>
            </a:r>
          </a:p>
          <a:p>
            <a:r>
              <a:rPr lang="ga-IE" sz="2000">
                <a:latin typeface="Comic Sans MS" pitchFamily="66" charset="0"/>
              </a:rPr>
              <a:t>i ndeisceart na hAfraice</a:t>
            </a:r>
            <a:r>
              <a:rPr lang="en-GB" sz="2000">
                <a:latin typeface="Comic Sans MS" pitchFamily="66" charset="0"/>
              </a:rPr>
              <a:t> Theas.</a:t>
            </a:r>
            <a:endParaRPr lang="ga-IE" sz="200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17" presetClass="entr" presetSubtype="1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7"/>
          <p:cNvPicPr>
            <a:picLocks noChangeAspect="1" noChangeArrowheads="1"/>
          </p:cNvPicPr>
          <p:nvPr/>
        </p:nvPicPr>
        <p:blipFill>
          <a:blip r:embed="rId2"/>
          <a:srcRect/>
          <a:stretch>
            <a:fillRect/>
          </a:stretch>
        </p:blipFill>
        <p:spPr bwMode="auto">
          <a:xfrm>
            <a:off x="142875" y="844550"/>
            <a:ext cx="8893175" cy="5795963"/>
          </a:xfrm>
          <a:prstGeom prst="rect">
            <a:avLst/>
          </a:prstGeom>
          <a:noFill/>
          <a:ln w="15875">
            <a:solidFill>
              <a:schemeClr val="tx1"/>
            </a:solidFill>
            <a:miter lim="800000"/>
            <a:headEnd/>
            <a:tailEnd/>
          </a:ln>
        </p:spPr>
      </p:pic>
      <p:sp>
        <p:nvSpPr>
          <p:cNvPr id="3" name="TextBox 2"/>
          <p:cNvSpPr txBox="1">
            <a:spLocks noChangeArrowheads="1"/>
          </p:cNvSpPr>
          <p:nvPr/>
        </p:nvSpPr>
        <p:spPr bwMode="auto">
          <a:xfrm>
            <a:off x="250825" y="260350"/>
            <a:ext cx="8785225" cy="584200"/>
          </a:xfrm>
          <a:prstGeom prst="rect">
            <a:avLst/>
          </a:prstGeom>
          <a:noFill/>
          <a:ln w="9525">
            <a:noFill/>
            <a:miter lim="800000"/>
            <a:headEnd/>
            <a:tailEnd/>
          </a:ln>
        </p:spPr>
        <p:txBody>
          <a:bodyPr>
            <a:spAutoFit/>
          </a:bodyPr>
          <a:lstStyle/>
          <a:p>
            <a:pPr algn="ctr"/>
            <a:r>
              <a:rPr lang="ga-IE" sz="3200">
                <a:latin typeface="Comic Sans MS" pitchFamily="66" charset="0"/>
              </a:rPr>
              <a:t>Cá háit ar domhan a bhfuil an Afraic Theas?</a:t>
            </a:r>
          </a:p>
        </p:txBody>
      </p:sp>
      <p:sp>
        <p:nvSpPr>
          <p:cNvPr id="9" name="Oval 8"/>
          <p:cNvSpPr>
            <a:spLocks noChangeArrowheads="1"/>
          </p:cNvSpPr>
          <p:nvPr/>
        </p:nvSpPr>
        <p:spPr bwMode="auto">
          <a:xfrm rot="-268228">
            <a:off x="4660900" y="5427663"/>
            <a:ext cx="554038" cy="465137"/>
          </a:xfrm>
          <a:prstGeom prst="ellipse">
            <a:avLst/>
          </a:prstGeom>
          <a:noFill/>
          <a:ln w="25400" algn="ctr">
            <a:solidFill>
              <a:srgbClr val="FF0000"/>
            </a:solidFill>
            <a:round/>
            <a:headEnd/>
            <a:tailEnd/>
          </a:ln>
        </p:spPr>
        <p:txBody>
          <a:bodyPr anchor="ctr"/>
          <a:lstStyle/>
          <a:p>
            <a:pPr algn="ctr"/>
            <a:endParaRPr lang="en-IE">
              <a:solidFill>
                <a:srgbClr val="FFFFFF"/>
              </a:solidFill>
              <a:latin typeface="Calibri" pitchFamily="34" charset="0"/>
            </a:endParaRPr>
          </a:p>
        </p:txBody>
      </p:sp>
      <p:cxnSp>
        <p:nvCxnSpPr>
          <p:cNvPr id="4" name="Straight Arrow Connector 3"/>
          <p:cNvCxnSpPr>
            <a:cxnSpLocks noChangeShapeType="1"/>
          </p:cNvCxnSpPr>
          <p:nvPr/>
        </p:nvCxnSpPr>
        <p:spPr bwMode="auto">
          <a:xfrm>
            <a:off x="3348038" y="4868863"/>
            <a:ext cx="1295400" cy="647700"/>
          </a:xfrm>
          <a:prstGeom prst="straightConnector1">
            <a:avLst/>
          </a:prstGeom>
          <a:noFill/>
          <a:ln w="63500" algn="ctr">
            <a:solidFill>
              <a:srgbClr val="FF0000"/>
            </a:solidFill>
            <a:round/>
            <a:headEnd/>
            <a:tailEnd type="arrow"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30" presetClass="entr" presetSubtype="0" fill="hold" nodeType="withEffect">
                                  <p:stCondLst>
                                    <p:cond delay="0"/>
                                  </p:stCondLst>
                                  <p:childTnLst>
                                    <p:set>
                                      <p:cBhvr>
                                        <p:cTn id="9" dur="1" fill="hold">
                                          <p:stCondLst>
                                            <p:cond delay="0"/>
                                          </p:stCondLst>
                                        </p:cTn>
                                        <p:tgtEl>
                                          <p:spTgt spid="16385"/>
                                        </p:tgtEl>
                                        <p:attrNameLst>
                                          <p:attrName>style.visibility</p:attrName>
                                        </p:attrNameLst>
                                      </p:cBhvr>
                                      <p:to>
                                        <p:strVal val="visible"/>
                                      </p:to>
                                    </p:set>
                                    <p:animEffect transition="in" filter="fade">
                                      <p:cBhvr>
                                        <p:cTn id="10" dur="800" decel="100000"/>
                                        <p:tgtEl>
                                          <p:spTgt spid="16385"/>
                                        </p:tgtEl>
                                      </p:cBhvr>
                                    </p:animEffect>
                                    <p:anim calcmode="lin" valueType="num">
                                      <p:cBhvr>
                                        <p:cTn id="11" dur="800" decel="100000" fill="hold"/>
                                        <p:tgtEl>
                                          <p:spTgt spid="16385"/>
                                        </p:tgtEl>
                                        <p:attrNameLst>
                                          <p:attrName>style.rotation</p:attrName>
                                        </p:attrNameLst>
                                      </p:cBhvr>
                                      <p:tavLst>
                                        <p:tav tm="0">
                                          <p:val>
                                            <p:fltVal val="-90"/>
                                          </p:val>
                                        </p:tav>
                                        <p:tav tm="100000">
                                          <p:val>
                                            <p:fltVal val="0"/>
                                          </p:val>
                                        </p:tav>
                                      </p:tavLst>
                                    </p:anim>
                                    <p:anim calcmode="lin" valueType="num">
                                      <p:cBhvr>
                                        <p:cTn id="12" dur="800" decel="100000" fill="hold"/>
                                        <p:tgtEl>
                                          <p:spTgt spid="16385"/>
                                        </p:tgtEl>
                                        <p:attrNameLst>
                                          <p:attrName>ppt_x</p:attrName>
                                        </p:attrNameLst>
                                      </p:cBhvr>
                                      <p:tavLst>
                                        <p:tav tm="0">
                                          <p:val>
                                            <p:strVal val="#ppt_x+0.4"/>
                                          </p:val>
                                        </p:tav>
                                        <p:tav tm="100000">
                                          <p:val>
                                            <p:strVal val="#ppt_x-0.05"/>
                                          </p:val>
                                        </p:tav>
                                      </p:tavLst>
                                    </p:anim>
                                    <p:anim calcmode="lin" valueType="num">
                                      <p:cBhvr>
                                        <p:cTn id="13" dur="800" decel="100000" fill="hold"/>
                                        <p:tgtEl>
                                          <p:spTgt spid="16385"/>
                                        </p:tgtEl>
                                        <p:attrNameLst>
                                          <p:attrName>ppt_y</p:attrName>
                                        </p:attrNameLst>
                                      </p:cBhvr>
                                      <p:tavLst>
                                        <p:tav tm="0">
                                          <p:val>
                                            <p:strVal val="#ppt_y-0.4"/>
                                          </p:val>
                                        </p:tav>
                                        <p:tav tm="100000">
                                          <p:val>
                                            <p:strVal val="#ppt_y+0.1"/>
                                          </p:val>
                                        </p:tav>
                                      </p:tavLst>
                                    </p:anim>
                                    <p:anim calcmode="lin" valueType="num">
                                      <p:cBhvr>
                                        <p:cTn id="14" dur="200" accel="100000" fill="hold">
                                          <p:stCondLst>
                                            <p:cond delay="800"/>
                                          </p:stCondLst>
                                        </p:cTn>
                                        <p:tgtEl>
                                          <p:spTgt spid="16385"/>
                                        </p:tgtEl>
                                        <p:attrNameLst>
                                          <p:attrName>ppt_x</p:attrName>
                                        </p:attrNameLst>
                                      </p:cBhvr>
                                      <p:tavLst>
                                        <p:tav tm="0">
                                          <p:val>
                                            <p:strVal val="#ppt_x-0.05"/>
                                          </p:val>
                                        </p:tav>
                                        <p:tav tm="100000">
                                          <p:val>
                                            <p:strVal val="#ppt_x"/>
                                          </p:val>
                                        </p:tav>
                                      </p:tavLst>
                                    </p:anim>
                                    <p:anim calcmode="lin" valueType="num">
                                      <p:cBhvr>
                                        <p:cTn id="15" dur="200" accel="100000" fill="hold">
                                          <p:stCondLst>
                                            <p:cond delay="800"/>
                                          </p:stCondLst>
                                        </p:cTn>
                                        <p:tgtEl>
                                          <p:spTgt spid="16385"/>
                                        </p:tgtEl>
                                        <p:attrNameLst>
                                          <p:attrName>ppt_y</p:attrName>
                                        </p:attrNameLst>
                                      </p:cBhvr>
                                      <p:tavLst>
                                        <p:tav tm="0">
                                          <p:val>
                                            <p:strVal val="#ppt_y+0.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childTnLst>
                                </p:cTn>
                              </p:par>
                              <p:par>
                                <p:cTn id="22" presetID="23" presetClass="entr" presetSubtype="16"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3"/>
          <a:srcRect/>
          <a:stretch>
            <a:fillRect/>
          </a:stretch>
        </p:blipFill>
        <p:spPr bwMode="auto">
          <a:xfrm>
            <a:off x="539750" y="498475"/>
            <a:ext cx="5170488" cy="5181600"/>
          </a:xfrm>
          <a:prstGeom prst="rect">
            <a:avLst/>
          </a:prstGeom>
          <a:noFill/>
          <a:ln w="15875">
            <a:solidFill>
              <a:schemeClr val="tx1"/>
            </a:solidFill>
            <a:miter lim="800000"/>
            <a:headEnd/>
            <a:tailEnd/>
          </a:ln>
        </p:spPr>
      </p:pic>
      <p:sp>
        <p:nvSpPr>
          <p:cNvPr id="4" name="Oval 3"/>
          <p:cNvSpPr/>
          <p:nvPr/>
        </p:nvSpPr>
        <p:spPr>
          <a:xfrm>
            <a:off x="2674938" y="4435475"/>
            <a:ext cx="1800225" cy="11303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a:p>
        </p:txBody>
      </p:sp>
      <p:pic>
        <p:nvPicPr>
          <p:cNvPr id="5122" name="Picture 2"/>
          <p:cNvPicPr>
            <a:picLocks noChangeAspect="1" noChangeArrowheads="1"/>
          </p:cNvPicPr>
          <p:nvPr/>
        </p:nvPicPr>
        <p:blipFill>
          <a:blip r:embed="rId4"/>
          <a:srcRect/>
          <a:stretch>
            <a:fillRect/>
          </a:stretch>
        </p:blipFill>
        <p:spPr bwMode="auto">
          <a:xfrm>
            <a:off x="5643563" y="3259138"/>
            <a:ext cx="3363912" cy="3363912"/>
          </a:xfrm>
          <a:prstGeom prst="rect">
            <a:avLst/>
          </a:prstGeom>
          <a:noFill/>
          <a:ln w="15875">
            <a:solidFill>
              <a:schemeClr val="tx1"/>
            </a:solidFill>
            <a:miter lim="800000"/>
            <a:headEnd/>
            <a:tailEnd/>
          </a:ln>
        </p:spPr>
      </p:pic>
      <p:sp>
        <p:nvSpPr>
          <p:cNvPr id="6" name="TextBox 5"/>
          <p:cNvSpPr txBox="1"/>
          <p:nvPr/>
        </p:nvSpPr>
        <p:spPr>
          <a:xfrm>
            <a:off x="2555875" y="0"/>
            <a:ext cx="5976938" cy="58420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0"/>
              </a:spcAft>
              <a:defRPr/>
            </a:pPr>
            <a:r>
              <a:rPr lang="ga-IE" sz="3200" dirty="0">
                <a:latin typeface="Comic Sans MS" pitchFamily="66" charset="0"/>
              </a:rPr>
              <a:t>Tá sí i ndeisceart na hAfraice</a:t>
            </a:r>
            <a:r>
              <a:rPr lang="en-GB" sz="3200" dirty="0">
                <a:latin typeface="Comic Sans MS" pitchFamily="66" charset="0"/>
              </a:rPr>
              <a:t>.</a:t>
            </a:r>
            <a:endParaRPr lang="ga-IE" sz="3200"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1"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6"/>
                                        </p:tgtEl>
                                        <p:attrNameLst>
                                          <p:attrName>ppt_y</p:attrName>
                                        </p:attrNameLst>
                                      </p:cBhvr>
                                      <p:tavLst>
                                        <p:tav tm="0">
                                          <p:val>
                                            <p:strVal val="#ppt_y"/>
                                          </p:val>
                                        </p:tav>
                                        <p:tav tm="100000">
                                          <p:val>
                                            <p:strVal val="#ppt_y"/>
                                          </p:val>
                                        </p:tav>
                                      </p:tavLst>
                                    </p:anim>
                                  </p:childTnLst>
                                </p:cTn>
                              </p:par>
                              <p:par>
                                <p:cTn id="11" presetID="9" presetClass="entr" presetSubtype="0" fill="hold" nodeType="withEffect">
                                  <p:stCondLst>
                                    <p:cond delay="0"/>
                                  </p:stCondLst>
                                  <p:childTnLst>
                                    <p:set>
                                      <p:cBhvr>
                                        <p:cTn id="12" dur="1" fill="hold">
                                          <p:stCondLst>
                                            <p:cond delay="0"/>
                                          </p:stCondLst>
                                        </p:cTn>
                                        <p:tgtEl>
                                          <p:spTgt spid="5124"/>
                                        </p:tgtEl>
                                        <p:attrNameLst>
                                          <p:attrName>style.visibility</p:attrName>
                                        </p:attrNameLst>
                                      </p:cBhvr>
                                      <p:to>
                                        <p:strVal val="visible"/>
                                      </p:to>
                                    </p:set>
                                    <p:animEffect transition="in" filter="dissolve">
                                      <p:cBhvr>
                                        <p:cTn id="13" dur="500"/>
                                        <p:tgtEl>
                                          <p:spTgt spid="512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5122"/>
                                        </p:tgtEl>
                                        <p:attrNameLst>
                                          <p:attrName>style.visibility</p:attrName>
                                        </p:attrNameLst>
                                      </p:cBhvr>
                                      <p:to>
                                        <p:strVal val="visible"/>
                                      </p:to>
                                    </p:set>
                                    <p:anim calcmode="lin" valueType="num">
                                      <p:cBhvr additive="base">
                                        <p:cTn id="22" dur="500" fill="hold"/>
                                        <p:tgtEl>
                                          <p:spTgt spid="5122"/>
                                        </p:tgtEl>
                                        <p:attrNameLst>
                                          <p:attrName>ppt_x</p:attrName>
                                        </p:attrNameLst>
                                      </p:cBhvr>
                                      <p:tavLst>
                                        <p:tav tm="0">
                                          <p:val>
                                            <p:strVal val="#ppt_x"/>
                                          </p:val>
                                        </p:tav>
                                        <p:tav tm="100000">
                                          <p:val>
                                            <p:strVal val="#ppt_x"/>
                                          </p:val>
                                        </p:tav>
                                      </p:tavLst>
                                    </p:anim>
                                    <p:anim calcmode="lin" valueType="num">
                                      <p:cBhvr additive="base">
                                        <p:cTn id="23"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560388" y="941388"/>
            <a:ext cx="4826000" cy="3209925"/>
          </a:xfrm>
          <a:prstGeom prst="rect">
            <a:avLst/>
          </a:prstGeom>
          <a:noFill/>
          <a:ln w="9525">
            <a:noFill/>
            <a:miter lim="800000"/>
            <a:headEnd/>
            <a:tailEnd/>
          </a:ln>
        </p:spPr>
      </p:pic>
      <p:sp>
        <p:nvSpPr>
          <p:cNvPr id="4" name="TextBox 3"/>
          <p:cNvSpPr txBox="1">
            <a:spLocks noChangeArrowheads="1"/>
          </p:cNvSpPr>
          <p:nvPr/>
        </p:nvSpPr>
        <p:spPr bwMode="auto">
          <a:xfrm>
            <a:off x="5661025" y="1884363"/>
            <a:ext cx="3175000" cy="1616075"/>
          </a:xfrm>
          <a:prstGeom prst="rect">
            <a:avLst/>
          </a:prstGeom>
          <a:noFill/>
          <a:ln w="9525">
            <a:noFill/>
            <a:miter lim="800000"/>
            <a:headEnd/>
            <a:tailEnd/>
          </a:ln>
        </p:spPr>
        <p:txBody>
          <a:bodyPr>
            <a:spAutoFit/>
          </a:bodyPr>
          <a:lstStyle/>
          <a:p>
            <a:r>
              <a:rPr lang="ga-IE" sz="2000">
                <a:latin typeface="Comic Sans MS" pitchFamily="66" charset="0"/>
              </a:rPr>
              <a:t>D’fhás </a:t>
            </a:r>
            <a:r>
              <a:rPr lang="en-GB" sz="2000">
                <a:latin typeface="Comic Sans MS" pitchFamily="66" charset="0"/>
              </a:rPr>
              <a:t>Nelson Mandela </a:t>
            </a:r>
            <a:r>
              <a:rPr lang="ga-IE" sz="2000">
                <a:latin typeface="Comic Sans MS" pitchFamily="66" charset="0"/>
              </a:rPr>
              <a:t>aníos i mbaile beag</a:t>
            </a:r>
          </a:p>
          <a:p>
            <a:r>
              <a:rPr lang="ga-IE" sz="2000">
                <a:latin typeface="Comic Sans MS" pitchFamily="66" charset="0"/>
              </a:rPr>
              <a:t>de bhotháin cheann</a:t>
            </a:r>
            <a:r>
              <a:rPr lang="en-GB" sz="2000">
                <a:latin typeface="Comic Sans MS" pitchFamily="66" charset="0"/>
              </a:rPr>
              <a:t> </a:t>
            </a:r>
            <a:r>
              <a:rPr lang="ga-IE" sz="2000">
                <a:latin typeface="Comic Sans MS" pitchFamily="66" charset="0"/>
              </a:rPr>
              <a:t>tuí. </a:t>
            </a:r>
            <a:r>
              <a:rPr lang="en-GB" sz="2000">
                <a:latin typeface="Comic Sans MS" pitchFamily="66" charset="0"/>
              </a:rPr>
              <a:t>T</a:t>
            </a:r>
            <a:r>
              <a:rPr lang="ga-IE" sz="2000">
                <a:latin typeface="Comic Sans MS" pitchFamily="66" charset="0"/>
              </a:rPr>
              <a:t>aoiseach áitiúil</a:t>
            </a:r>
          </a:p>
          <a:p>
            <a:r>
              <a:rPr lang="en-GB" sz="2000">
                <a:latin typeface="Comic Sans MS" pitchFamily="66" charset="0"/>
              </a:rPr>
              <a:t>ba ea</a:t>
            </a:r>
            <a:r>
              <a:rPr lang="ga-IE" sz="2000">
                <a:latin typeface="Comic Sans MS" pitchFamily="66" charset="0"/>
              </a:rPr>
              <a:t> a athair. </a:t>
            </a:r>
          </a:p>
        </p:txBody>
      </p:sp>
      <p:sp>
        <p:nvSpPr>
          <p:cNvPr id="6" name="TextBox 5"/>
          <p:cNvSpPr txBox="1">
            <a:spLocks noChangeArrowheads="1"/>
          </p:cNvSpPr>
          <p:nvPr/>
        </p:nvSpPr>
        <p:spPr bwMode="auto">
          <a:xfrm>
            <a:off x="561975" y="4902200"/>
            <a:ext cx="8458200" cy="1016000"/>
          </a:xfrm>
          <a:prstGeom prst="rect">
            <a:avLst/>
          </a:prstGeom>
          <a:noFill/>
          <a:ln w="9525">
            <a:noFill/>
            <a:miter lim="800000"/>
            <a:headEnd/>
            <a:tailEnd/>
          </a:ln>
        </p:spPr>
        <p:txBody>
          <a:bodyPr>
            <a:spAutoFit/>
          </a:bodyPr>
          <a:lstStyle/>
          <a:p>
            <a:r>
              <a:rPr lang="ga-IE" sz="2000">
                <a:latin typeface="Comic Sans MS" pitchFamily="66" charset="0"/>
              </a:rPr>
              <a:t>Chuaigh </a:t>
            </a:r>
            <a:r>
              <a:rPr lang="en-GB" sz="2000">
                <a:latin typeface="Comic Sans MS" pitchFamily="66" charset="0"/>
              </a:rPr>
              <a:t>sé </a:t>
            </a:r>
            <a:r>
              <a:rPr lang="ga-IE" sz="2000">
                <a:latin typeface="Comic Sans MS" pitchFamily="66" charset="0"/>
              </a:rPr>
              <a:t>ar scoil nuair a bhí sé 7 mbliana d’aois. </a:t>
            </a:r>
            <a:r>
              <a:rPr lang="en-GB" sz="2000">
                <a:latin typeface="Comic Sans MS" pitchFamily="66" charset="0"/>
              </a:rPr>
              <a:t/>
            </a:r>
            <a:br>
              <a:rPr lang="en-GB" sz="2000">
                <a:latin typeface="Comic Sans MS" pitchFamily="66" charset="0"/>
              </a:rPr>
            </a:br>
            <a:r>
              <a:rPr lang="ga-IE" sz="2000">
                <a:latin typeface="Comic Sans MS" pitchFamily="66" charset="0"/>
              </a:rPr>
              <a:t>Ba bheag duine óna bhaile a d’fhreastail ar</a:t>
            </a:r>
            <a:r>
              <a:rPr lang="en-GB" sz="2000">
                <a:latin typeface="Comic Sans MS" pitchFamily="66" charset="0"/>
              </a:rPr>
              <a:t> an</a:t>
            </a:r>
            <a:r>
              <a:rPr lang="ga-IE" sz="2000">
                <a:latin typeface="Comic Sans MS" pitchFamily="66" charset="0"/>
              </a:rPr>
              <a:t> scoil</a:t>
            </a:r>
            <a:r>
              <a:rPr lang="en-GB" sz="2000">
                <a:latin typeface="Comic Sans MS" pitchFamily="66" charset="0"/>
              </a:rPr>
              <a:t> </a:t>
            </a:r>
            <a:r>
              <a:rPr lang="ga-IE" sz="2000">
                <a:latin typeface="Comic Sans MS" pitchFamily="66" charset="0"/>
              </a:rPr>
              <a:t>roimhe</a:t>
            </a:r>
            <a:r>
              <a:rPr lang="en-GB" sz="2000">
                <a:latin typeface="Comic Sans MS" pitchFamily="66" charset="0"/>
              </a:rPr>
              <a:t> sin</a:t>
            </a:r>
            <a:r>
              <a:rPr lang="ga-IE" sz="2000">
                <a:latin typeface="Comic Sans MS" pitchFamily="66" charset="0"/>
              </a:rPr>
              <a:t>. </a:t>
            </a:r>
            <a:r>
              <a:rPr lang="en-GB" sz="2000">
                <a:latin typeface="Comic Sans MS" pitchFamily="66" charset="0"/>
              </a:rPr>
              <a:t/>
            </a:r>
            <a:br>
              <a:rPr lang="en-GB" sz="2000">
                <a:latin typeface="Comic Sans MS" pitchFamily="66" charset="0"/>
              </a:rPr>
            </a:br>
            <a:r>
              <a:rPr lang="en-GB" sz="2000">
                <a:latin typeface="Comic Sans MS" pitchFamily="66" charset="0"/>
              </a:rPr>
              <a:t>Ba </a:t>
            </a:r>
            <a:r>
              <a:rPr lang="ga-IE" sz="2000">
                <a:latin typeface="Comic Sans MS" pitchFamily="66" charset="0"/>
              </a:rPr>
              <a:t>eisean an chéad duine dá theaghlach féin a chuaigh </a:t>
            </a:r>
            <a:r>
              <a:rPr lang="en-GB" sz="2000">
                <a:latin typeface="Comic Sans MS" pitchFamily="66" charset="0"/>
              </a:rPr>
              <a:t>a</a:t>
            </a:r>
            <a:r>
              <a:rPr lang="ga-IE" sz="2000">
                <a:latin typeface="Comic Sans MS" pitchFamily="66" charset="0"/>
              </a:rPr>
              <a:t>r scoil.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1000" fill="hold"/>
                                        <p:tgtEl>
                                          <p:spTgt spid="18434"/>
                                        </p:tgtEl>
                                        <p:attrNameLst>
                                          <p:attrName>ppt_w</p:attrName>
                                        </p:attrNameLst>
                                      </p:cBhvr>
                                      <p:tavLst>
                                        <p:tav tm="0">
                                          <p:val>
                                            <p:strVal val="#ppt_w*0.70"/>
                                          </p:val>
                                        </p:tav>
                                        <p:tav tm="100000">
                                          <p:val>
                                            <p:strVal val="#ppt_w"/>
                                          </p:val>
                                        </p:tav>
                                      </p:tavLst>
                                    </p:anim>
                                    <p:anim calcmode="lin" valueType="num">
                                      <p:cBhvr>
                                        <p:cTn id="8" dur="1000" fill="hold"/>
                                        <p:tgtEl>
                                          <p:spTgt spid="18434"/>
                                        </p:tgtEl>
                                        <p:attrNameLst>
                                          <p:attrName>ppt_h</p:attrName>
                                        </p:attrNameLst>
                                      </p:cBhvr>
                                      <p:tavLst>
                                        <p:tav tm="0">
                                          <p:val>
                                            <p:strVal val="#ppt_h"/>
                                          </p:val>
                                        </p:tav>
                                        <p:tav tm="100000">
                                          <p:val>
                                            <p:strVal val="#ppt_h"/>
                                          </p:val>
                                        </p:tav>
                                      </p:tavLst>
                                    </p:anim>
                                    <p:animEffect transition="in" filter="fade">
                                      <p:cBhvr>
                                        <p:cTn id="9" dur="1000"/>
                                        <p:tgtEl>
                                          <p:spTgt spid="18434"/>
                                        </p:tgtEl>
                                      </p:cBhvr>
                                    </p:animEffect>
                                  </p:childTnLst>
                                </p:cTn>
                              </p:par>
                              <p:par>
                                <p:cTn id="10" presetID="17" presetClass="entr" presetSubtype="1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15875"/>
            <a:ext cx="4181475" cy="4287838"/>
          </a:xfrm>
          <a:prstGeom prst="rect">
            <a:avLst/>
          </a:prstGeom>
          <a:noFill/>
          <a:ln w="9525">
            <a:noFill/>
            <a:miter lim="800000"/>
            <a:headEnd/>
            <a:tailEnd/>
          </a:ln>
        </p:spPr>
      </p:pic>
      <p:pic>
        <p:nvPicPr>
          <p:cNvPr id="2052" name="Picture 4"/>
          <p:cNvPicPr>
            <a:picLocks noChangeAspect="1" noChangeArrowheads="1"/>
          </p:cNvPicPr>
          <p:nvPr/>
        </p:nvPicPr>
        <p:blipFill>
          <a:blip r:embed="rId3"/>
          <a:srcRect/>
          <a:stretch>
            <a:fillRect/>
          </a:stretch>
        </p:blipFill>
        <p:spPr bwMode="auto">
          <a:xfrm>
            <a:off x="4857750" y="4032250"/>
            <a:ext cx="4286250" cy="2852738"/>
          </a:xfrm>
          <a:prstGeom prst="rect">
            <a:avLst/>
          </a:prstGeom>
          <a:noFill/>
          <a:ln w="9525">
            <a:noFill/>
            <a:miter lim="800000"/>
            <a:headEnd/>
            <a:tailEnd/>
          </a:ln>
        </p:spPr>
      </p:pic>
      <p:sp>
        <p:nvSpPr>
          <p:cNvPr id="4" name="TextBox 3"/>
          <p:cNvSpPr txBox="1">
            <a:spLocks noChangeArrowheads="1"/>
          </p:cNvSpPr>
          <p:nvPr/>
        </p:nvSpPr>
        <p:spPr bwMode="auto">
          <a:xfrm>
            <a:off x="4432300" y="377825"/>
            <a:ext cx="4676775" cy="2835275"/>
          </a:xfrm>
          <a:prstGeom prst="rect">
            <a:avLst/>
          </a:prstGeom>
          <a:noFill/>
          <a:ln w="9525">
            <a:noFill/>
            <a:miter lim="800000"/>
            <a:headEnd/>
            <a:tailEnd/>
          </a:ln>
        </p:spPr>
        <p:txBody>
          <a:bodyPr>
            <a:spAutoFit/>
          </a:bodyPr>
          <a:lstStyle/>
          <a:p>
            <a:r>
              <a:rPr lang="en-GB" sz="2000">
                <a:latin typeface="Comic Sans MS" pitchFamily="66" charset="0"/>
              </a:rPr>
              <a:t>Rinneadh </a:t>
            </a:r>
            <a:r>
              <a:rPr lang="ga-IE" sz="2000">
                <a:latin typeface="Comic Sans MS" pitchFamily="66" charset="0"/>
              </a:rPr>
              <a:t>leatrom ar dhaoine gorma agus ar dhaoine neamhgheala san Afraic Theas nuair a bhí Nelson Mandela ag fás aníos</a:t>
            </a:r>
            <a:r>
              <a:rPr lang="en-GB" sz="2000">
                <a:latin typeface="Comic Sans MS" pitchFamily="66" charset="0"/>
              </a:rPr>
              <a:t>. </a:t>
            </a:r>
            <a:r>
              <a:rPr lang="ga-IE" sz="2000">
                <a:latin typeface="Comic Sans MS" pitchFamily="66" charset="0"/>
              </a:rPr>
              <a:t>Ón mbliain </a:t>
            </a:r>
            <a:r>
              <a:rPr lang="en-GB" sz="2000">
                <a:latin typeface="Comic Sans MS" pitchFamily="66" charset="0"/>
              </a:rPr>
              <a:t>1948 </a:t>
            </a:r>
            <a:r>
              <a:rPr lang="ga-IE" sz="2000">
                <a:latin typeface="Comic Sans MS" pitchFamily="66" charset="0"/>
              </a:rPr>
              <a:t>ar aghaidh</a:t>
            </a:r>
            <a:r>
              <a:rPr lang="en-GB" sz="2000">
                <a:latin typeface="Comic Sans MS" pitchFamily="66" charset="0"/>
              </a:rPr>
              <a:t>,</a:t>
            </a:r>
            <a:r>
              <a:rPr lang="ga-IE" sz="2000">
                <a:latin typeface="Comic Sans MS" pitchFamily="66" charset="0"/>
              </a:rPr>
              <a:t> </a:t>
            </a:r>
            <a:r>
              <a:rPr lang="en-GB" sz="2000">
                <a:latin typeface="Comic Sans MS" pitchFamily="66" charset="0"/>
              </a:rPr>
              <a:t>bhí </a:t>
            </a:r>
            <a:r>
              <a:rPr lang="ga-IE" sz="2000">
                <a:latin typeface="Comic Sans MS" pitchFamily="66" charset="0"/>
              </a:rPr>
              <a:t>córas darbh ainm</a:t>
            </a:r>
          </a:p>
          <a:p>
            <a:r>
              <a:rPr lang="en-GB" sz="2000" b="1">
                <a:solidFill>
                  <a:srgbClr val="FF0000"/>
                </a:solidFill>
                <a:latin typeface="Comic Sans MS" pitchFamily="66" charset="0"/>
              </a:rPr>
              <a:t>an</a:t>
            </a:r>
            <a:r>
              <a:rPr lang="en-GB" sz="2000">
                <a:latin typeface="Comic Sans MS" pitchFamily="66" charset="0"/>
              </a:rPr>
              <a:t> </a:t>
            </a:r>
            <a:r>
              <a:rPr lang="en-GB" sz="2000" b="1">
                <a:solidFill>
                  <a:srgbClr val="FF0000"/>
                </a:solidFill>
                <a:latin typeface="Comic Sans MS" pitchFamily="66" charset="0"/>
              </a:rPr>
              <a:t>ch</a:t>
            </a:r>
            <a:r>
              <a:rPr lang="ga-IE" sz="2000" b="1">
                <a:solidFill>
                  <a:srgbClr val="FF0000"/>
                </a:solidFill>
                <a:latin typeface="Comic Sans MS" pitchFamily="66" charset="0"/>
              </a:rPr>
              <a:t>inedheighilt </a:t>
            </a:r>
            <a:r>
              <a:rPr lang="ga-IE" sz="2000">
                <a:latin typeface="Comic Sans MS" pitchFamily="66" charset="0"/>
              </a:rPr>
              <a:t>i bhfeidhm.</a:t>
            </a:r>
            <a:r>
              <a:rPr lang="en-GB" sz="2000">
                <a:latin typeface="Comic Sans MS" pitchFamily="66" charset="0"/>
              </a:rPr>
              <a:t> </a:t>
            </a:r>
            <a:r>
              <a:rPr lang="ga-IE" sz="2000">
                <a:latin typeface="Comic Sans MS" pitchFamily="66" charset="0"/>
              </a:rPr>
              <a:t>Faoin gcóras </a:t>
            </a:r>
            <a:r>
              <a:rPr lang="en-GB" sz="2000">
                <a:latin typeface="Comic Sans MS" pitchFamily="66" charset="0"/>
              </a:rPr>
              <a:t>sin, </a:t>
            </a:r>
            <a:r>
              <a:rPr lang="ga-IE" sz="2000">
                <a:latin typeface="Comic Sans MS" pitchFamily="66" charset="0"/>
              </a:rPr>
              <a:t>scaradh</a:t>
            </a:r>
            <a:r>
              <a:rPr lang="en-GB" sz="2000">
                <a:latin typeface="Comic Sans MS" pitchFamily="66" charset="0"/>
              </a:rPr>
              <a:t> </a:t>
            </a:r>
            <a:r>
              <a:rPr lang="ga-IE" sz="2000">
                <a:latin typeface="Comic Sans MS" pitchFamily="66" charset="0"/>
              </a:rPr>
              <a:t>na</a:t>
            </a:r>
            <a:r>
              <a:rPr lang="en-GB" sz="2000">
                <a:latin typeface="Comic Sans MS" pitchFamily="66" charset="0"/>
              </a:rPr>
              <a:t> </a:t>
            </a:r>
            <a:r>
              <a:rPr lang="ga-IE" sz="2000">
                <a:latin typeface="Comic Sans MS" pitchFamily="66" charset="0"/>
              </a:rPr>
              <a:t>daoine gorma agus</a:t>
            </a:r>
            <a:r>
              <a:rPr lang="en-GB" sz="2000">
                <a:latin typeface="Comic Sans MS" pitchFamily="66" charset="0"/>
              </a:rPr>
              <a:t> </a:t>
            </a:r>
            <a:r>
              <a:rPr lang="ga-IE" sz="2000">
                <a:latin typeface="Comic Sans MS" pitchFamily="66" charset="0"/>
              </a:rPr>
              <a:t>na daoine neamhgheala </a:t>
            </a:r>
            <a:r>
              <a:rPr lang="en-GB" sz="2000">
                <a:latin typeface="Comic Sans MS" pitchFamily="66" charset="0"/>
              </a:rPr>
              <a:t>ó </a:t>
            </a:r>
            <a:r>
              <a:rPr lang="ga-IE" sz="2000">
                <a:latin typeface="Comic Sans MS" pitchFamily="66" charset="0"/>
              </a:rPr>
              <a:t>na daoine geala</a:t>
            </a:r>
            <a:r>
              <a:rPr lang="en-GB" sz="2000">
                <a:latin typeface="Comic Sans MS" pitchFamily="66" charset="0"/>
              </a:rPr>
              <a:t>.</a:t>
            </a:r>
            <a:endParaRPr lang="ga-IE" sz="2000">
              <a:latin typeface="Comic Sans MS" pitchFamily="66" charset="0"/>
            </a:endParaRPr>
          </a:p>
        </p:txBody>
      </p:sp>
      <p:sp>
        <p:nvSpPr>
          <p:cNvPr id="5" name="TextBox 4"/>
          <p:cNvSpPr txBox="1">
            <a:spLocks noChangeArrowheads="1"/>
          </p:cNvSpPr>
          <p:nvPr/>
        </p:nvSpPr>
        <p:spPr bwMode="auto">
          <a:xfrm>
            <a:off x="323850" y="4724400"/>
            <a:ext cx="4067175" cy="1920875"/>
          </a:xfrm>
          <a:prstGeom prst="rect">
            <a:avLst/>
          </a:prstGeom>
          <a:noFill/>
          <a:ln w="9525">
            <a:noFill/>
            <a:miter lim="800000"/>
            <a:headEnd/>
            <a:tailEnd/>
          </a:ln>
        </p:spPr>
        <p:txBody>
          <a:bodyPr>
            <a:spAutoFit/>
          </a:bodyPr>
          <a:lstStyle/>
          <a:p>
            <a:r>
              <a:rPr lang="ga-IE" sz="2000">
                <a:latin typeface="Comic Sans MS" pitchFamily="66" charset="0"/>
              </a:rPr>
              <a:t>Ní raibh vóta ag na daoine gorma san Afraic Theas</a:t>
            </a:r>
            <a:r>
              <a:rPr lang="en-GB" sz="2000">
                <a:latin typeface="Comic Sans MS" pitchFamily="66" charset="0"/>
              </a:rPr>
              <a:t> </a:t>
            </a:r>
            <a:r>
              <a:rPr lang="ga-IE" sz="2000">
                <a:latin typeface="Comic Sans MS" pitchFamily="66" charset="0"/>
              </a:rPr>
              <a:t>faoin gcóras cinedheighilte.</a:t>
            </a:r>
            <a:r>
              <a:rPr lang="en-GB" sz="2000">
                <a:latin typeface="Comic Sans MS" pitchFamily="66" charset="0"/>
              </a:rPr>
              <a:t> </a:t>
            </a:r>
            <a:r>
              <a:rPr lang="ga-IE" sz="2000">
                <a:latin typeface="Comic Sans MS" pitchFamily="66" charset="0"/>
              </a:rPr>
              <a:t>Bhí an chuid</a:t>
            </a:r>
          </a:p>
          <a:p>
            <a:r>
              <a:rPr lang="ga-IE" sz="2000">
                <a:latin typeface="Comic Sans MS" pitchFamily="66" charset="0"/>
              </a:rPr>
              <a:t>is mó díobh beo bocht agus bhí drochbhail ar na ceantair</a:t>
            </a:r>
          </a:p>
          <a:p>
            <a:r>
              <a:rPr lang="ga-IE" sz="2000">
                <a:latin typeface="Comic Sans MS" pitchFamily="66" charset="0"/>
              </a:rPr>
              <a:t>ina</a:t>
            </a:r>
            <a:r>
              <a:rPr lang="en-GB" sz="2000">
                <a:latin typeface="Comic Sans MS" pitchFamily="66" charset="0"/>
              </a:rPr>
              <a:t> </a:t>
            </a:r>
            <a:r>
              <a:rPr lang="ga-IE" sz="2000">
                <a:latin typeface="Comic Sans MS" pitchFamily="66" charset="0"/>
              </a:rPr>
              <a:t>raibh cónaí orthu.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strVal val="#ppt_w*0.70"/>
                                          </p:val>
                                        </p:tav>
                                        <p:tav tm="100000">
                                          <p:val>
                                            <p:strVal val="#ppt_w"/>
                                          </p:val>
                                        </p:tav>
                                      </p:tavLst>
                                    </p:anim>
                                    <p:anim calcmode="lin" valueType="num">
                                      <p:cBhvr>
                                        <p:cTn id="8" dur="1000" fill="hold"/>
                                        <p:tgtEl>
                                          <p:spTgt spid="2050"/>
                                        </p:tgtEl>
                                        <p:attrNameLst>
                                          <p:attrName>ppt_h</p:attrName>
                                        </p:attrNameLst>
                                      </p:cBhvr>
                                      <p:tavLst>
                                        <p:tav tm="0">
                                          <p:val>
                                            <p:strVal val="#ppt_h"/>
                                          </p:val>
                                        </p:tav>
                                        <p:tav tm="100000">
                                          <p:val>
                                            <p:strVal val="#ppt_h"/>
                                          </p:val>
                                        </p:tav>
                                      </p:tavLst>
                                    </p:anim>
                                    <p:animEffect transition="in" filter="fade">
                                      <p:cBhvr>
                                        <p:cTn id="9" dur="1000"/>
                                        <p:tgtEl>
                                          <p:spTgt spid="2050"/>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par>
                                <p:cTn id="15" presetID="55" presetClass="entr" presetSubtype="0" fill="hold" nodeType="withEffect">
                                  <p:stCondLst>
                                    <p:cond delay="0"/>
                                  </p:stCondLst>
                                  <p:childTnLst>
                                    <p:set>
                                      <p:cBhvr>
                                        <p:cTn id="16" dur="1" fill="hold">
                                          <p:stCondLst>
                                            <p:cond delay="0"/>
                                          </p:stCondLst>
                                        </p:cTn>
                                        <p:tgtEl>
                                          <p:spTgt spid="2052"/>
                                        </p:tgtEl>
                                        <p:attrNameLst>
                                          <p:attrName>style.visibility</p:attrName>
                                        </p:attrNameLst>
                                      </p:cBhvr>
                                      <p:to>
                                        <p:strVal val="visible"/>
                                      </p:to>
                                    </p:set>
                                    <p:anim calcmode="lin" valueType="num">
                                      <p:cBhvr>
                                        <p:cTn id="17" dur="1000" fill="hold"/>
                                        <p:tgtEl>
                                          <p:spTgt spid="2052"/>
                                        </p:tgtEl>
                                        <p:attrNameLst>
                                          <p:attrName>ppt_w</p:attrName>
                                        </p:attrNameLst>
                                      </p:cBhvr>
                                      <p:tavLst>
                                        <p:tav tm="0">
                                          <p:val>
                                            <p:strVal val="#ppt_w*0.70"/>
                                          </p:val>
                                        </p:tav>
                                        <p:tav tm="100000">
                                          <p:val>
                                            <p:strVal val="#ppt_w"/>
                                          </p:val>
                                        </p:tav>
                                      </p:tavLst>
                                    </p:anim>
                                    <p:anim calcmode="lin" valueType="num">
                                      <p:cBhvr>
                                        <p:cTn id="18" dur="1000" fill="hold"/>
                                        <p:tgtEl>
                                          <p:spTgt spid="2052"/>
                                        </p:tgtEl>
                                        <p:attrNameLst>
                                          <p:attrName>ppt_h</p:attrName>
                                        </p:attrNameLst>
                                      </p:cBhvr>
                                      <p:tavLst>
                                        <p:tav tm="0">
                                          <p:val>
                                            <p:strVal val="#ppt_h"/>
                                          </p:val>
                                        </p:tav>
                                        <p:tav tm="100000">
                                          <p:val>
                                            <p:strVal val="#ppt_h"/>
                                          </p:val>
                                        </p:tav>
                                      </p:tavLst>
                                    </p:anim>
                                    <p:animEffect transition="in" filter="fade">
                                      <p:cBhvr>
                                        <p:cTn id="19" dur="1000"/>
                                        <p:tgtEl>
                                          <p:spTgt spid="2052"/>
                                        </p:tgtEl>
                                      </p:cBhvr>
                                    </p:animEffect>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1"/>
          <p:cNvSpPr txBox="1">
            <a:spLocks noChangeArrowheads="1"/>
          </p:cNvSpPr>
          <p:nvPr/>
        </p:nvSpPr>
        <p:spPr bwMode="auto">
          <a:xfrm>
            <a:off x="969963" y="1490663"/>
            <a:ext cx="7273925" cy="2225675"/>
          </a:xfrm>
          <a:prstGeom prst="rect">
            <a:avLst/>
          </a:prstGeom>
          <a:noFill/>
          <a:ln w="9525">
            <a:noFill/>
            <a:miter lim="800000"/>
            <a:headEnd/>
            <a:tailEnd/>
          </a:ln>
        </p:spPr>
        <p:txBody>
          <a:bodyPr>
            <a:spAutoFit/>
          </a:bodyPr>
          <a:lstStyle/>
          <a:p>
            <a:r>
              <a:rPr lang="ga-IE" sz="2000">
                <a:latin typeface="Comic Sans MS" pitchFamily="66" charset="0"/>
              </a:rPr>
              <a:t>Cháiligh Nelson Mandela mar dhlíodóir sa bhliain 1951. </a:t>
            </a:r>
            <a:r>
              <a:rPr lang="en-GB" sz="2000">
                <a:latin typeface="Comic Sans MS" pitchFamily="66" charset="0"/>
              </a:rPr>
              <a:t>Sa bhliain 1952, b</a:t>
            </a:r>
            <a:r>
              <a:rPr lang="ga-IE" sz="2000">
                <a:latin typeface="Comic Sans MS" pitchFamily="66" charset="0"/>
              </a:rPr>
              <a:t>hunaigh sé féin agus Oliver Tambo </a:t>
            </a:r>
            <a:r>
              <a:rPr lang="en-GB" sz="2000">
                <a:latin typeface="Comic Sans MS" pitchFamily="66" charset="0"/>
              </a:rPr>
              <a:t>comhlacht dlíodóirí </a:t>
            </a:r>
            <a:r>
              <a:rPr lang="ga-IE" sz="2000">
                <a:latin typeface="Comic Sans MS" pitchFamily="66" charset="0"/>
              </a:rPr>
              <a:t>i</a:t>
            </a:r>
            <a:r>
              <a:rPr lang="en-GB" sz="2000">
                <a:latin typeface="Comic Sans MS" pitchFamily="66" charset="0"/>
              </a:rPr>
              <a:t>n</a:t>
            </a:r>
            <a:r>
              <a:rPr lang="ga-IE" sz="2000">
                <a:latin typeface="Comic Sans MS" pitchFamily="66" charset="0"/>
              </a:rPr>
              <a:t> Johannesburg</a:t>
            </a:r>
            <a:r>
              <a:rPr lang="en-GB" sz="2000">
                <a:latin typeface="Comic Sans MS" pitchFamily="66" charset="0"/>
              </a:rPr>
              <a:t>. Ba é seo an chéad chomhlacht dlíodóirí</a:t>
            </a:r>
            <a:r>
              <a:rPr lang="ga-IE" sz="2000">
                <a:latin typeface="Comic Sans MS" pitchFamily="66" charset="0"/>
              </a:rPr>
              <a:t> </a:t>
            </a:r>
            <a:r>
              <a:rPr lang="en-GB" sz="2000">
                <a:latin typeface="Comic Sans MS" pitchFamily="66" charset="0"/>
              </a:rPr>
              <a:t>san Afraic Theas </a:t>
            </a:r>
            <a:r>
              <a:rPr lang="ga-IE" sz="2000">
                <a:latin typeface="Comic Sans MS" pitchFamily="66" charset="0"/>
              </a:rPr>
              <a:t>a raibh daoine gorma </a:t>
            </a:r>
            <a:r>
              <a:rPr lang="en-GB" sz="2000">
                <a:latin typeface="Comic Sans MS" pitchFamily="66" charset="0"/>
              </a:rPr>
              <a:t>ina bhun</a:t>
            </a:r>
            <a:r>
              <a:rPr lang="ga-IE" sz="2000">
                <a:latin typeface="Comic Sans MS" pitchFamily="66" charset="0"/>
              </a:rPr>
              <a:t>. Gach lá bhí</a:t>
            </a:r>
            <a:r>
              <a:rPr lang="en-GB" sz="2000">
                <a:latin typeface="Comic Sans MS" pitchFamily="66" charset="0"/>
              </a:rPr>
              <a:t>odh</a:t>
            </a:r>
            <a:r>
              <a:rPr lang="ga-IE" sz="2000">
                <a:latin typeface="Comic Sans MS" pitchFamily="66" charset="0"/>
              </a:rPr>
              <a:t> </a:t>
            </a:r>
            <a:r>
              <a:rPr lang="en-GB" sz="2000">
                <a:latin typeface="Comic Sans MS" pitchFamily="66" charset="0"/>
              </a:rPr>
              <a:t>scuaine </a:t>
            </a:r>
            <a:r>
              <a:rPr lang="ga-IE" sz="2000">
                <a:latin typeface="Comic Sans MS" pitchFamily="66" charset="0"/>
              </a:rPr>
              <a:t>f</a:t>
            </a:r>
            <a:r>
              <a:rPr lang="en-GB" sz="2000">
                <a:latin typeface="Comic Sans MS" pitchFamily="66" charset="0"/>
              </a:rPr>
              <a:t>h</a:t>
            </a:r>
            <a:r>
              <a:rPr lang="ga-IE" sz="2000">
                <a:latin typeface="Comic Sans MS" pitchFamily="66" charset="0"/>
              </a:rPr>
              <a:t>ada daoine ag an oifig </a:t>
            </a:r>
            <a:r>
              <a:rPr lang="en-GB" sz="2000">
                <a:latin typeface="Comic Sans MS" pitchFamily="66" charset="0"/>
              </a:rPr>
              <a:t>agus iad</a:t>
            </a:r>
            <a:endParaRPr lang="ga-IE" sz="2000">
              <a:latin typeface="Comic Sans MS" pitchFamily="66" charset="0"/>
            </a:endParaRPr>
          </a:p>
          <a:p>
            <a:r>
              <a:rPr lang="en-GB" sz="2000">
                <a:latin typeface="Comic Sans MS" pitchFamily="66" charset="0"/>
              </a:rPr>
              <a:t>ag iarraidh labhairt leis na dlíodóirí </a:t>
            </a:r>
            <a:r>
              <a:rPr lang="ga-IE" sz="2000">
                <a:latin typeface="Comic Sans MS" pitchFamily="66" charset="0"/>
              </a:rPr>
              <a:t>mar gheall ar an éagóir a </a:t>
            </a:r>
            <a:r>
              <a:rPr lang="en-GB" sz="2000">
                <a:latin typeface="Comic Sans MS" pitchFamily="66" charset="0"/>
              </a:rPr>
              <a:t>bhí á déanamh </a:t>
            </a:r>
            <a:r>
              <a:rPr lang="ga-IE" sz="2000">
                <a:latin typeface="Comic Sans MS" pitchFamily="66" charset="0"/>
              </a:rPr>
              <a:t>orthu mar dhaoine gorma.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577"/>
                                        </p:tgtEl>
                                        <p:attrNameLst>
                                          <p:attrName>style.visibility</p:attrName>
                                        </p:attrNameLst>
                                      </p:cBhvr>
                                      <p:to>
                                        <p:strVal val="visible"/>
                                      </p:to>
                                    </p:set>
                                    <p:animEffect transition="in" filter="dissolve">
                                      <p:cBhvr>
                                        <p:cTn id="7" dur="500"/>
                                        <p:tgtEl>
                                          <p:spTgt spid="24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95275" y="1125538"/>
            <a:ext cx="4067175" cy="2225675"/>
          </a:xfrm>
          <a:prstGeom prst="rect">
            <a:avLst/>
          </a:prstGeom>
          <a:noFill/>
          <a:ln w="9525">
            <a:noFill/>
            <a:miter lim="800000"/>
            <a:headEnd/>
            <a:tailEnd/>
          </a:ln>
        </p:spPr>
        <p:txBody>
          <a:bodyPr>
            <a:spAutoFit/>
          </a:bodyPr>
          <a:lstStyle/>
          <a:p>
            <a:r>
              <a:rPr lang="ga-IE" sz="2000">
                <a:latin typeface="Comic Sans MS" pitchFamily="66" charset="0"/>
              </a:rPr>
              <a:t>Chuaigh </a:t>
            </a:r>
            <a:r>
              <a:rPr lang="en-GB" sz="2000">
                <a:latin typeface="Comic Sans MS" pitchFamily="66" charset="0"/>
              </a:rPr>
              <a:t>Mandela </a:t>
            </a:r>
            <a:r>
              <a:rPr lang="ga-IE" sz="2000">
                <a:latin typeface="Comic Sans MS" pitchFamily="66" charset="0"/>
              </a:rPr>
              <a:t>isteach san eagraíocht </a:t>
            </a:r>
            <a:r>
              <a:rPr lang="en-GB" sz="2000">
                <a:latin typeface="Comic Sans MS" pitchFamily="66" charset="0"/>
              </a:rPr>
              <a:t>‘</a:t>
            </a:r>
            <a:r>
              <a:rPr lang="ga-IE" sz="2000">
                <a:latin typeface="Comic Sans MS" pitchFamily="66" charset="0"/>
              </a:rPr>
              <a:t>A</a:t>
            </a:r>
            <a:r>
              <a:rPr lang="en-GB" sz="2000">
                <a:latin typeface="Comic Sans MS" pitchFamily="66" charset="0"/>
              </a:rPr>
              <a:t>n </a:t>
            </a:r>
            <a:r>
              <a:rPr lang="ga-IE" sz="2000">
                <a:latin typeface="Comic Sans MS" pitchFamily="66" charset="0"/>
              </a:rPr>
              <a:t>Chomhdháil</a:t>
            </a:r>
            <a:r>
              <a:rPr lang="en-GB" sz="2000">
                <a:latin typeface="Comic Sans MS" pitchFamily="66" charset="0"/>
              </a:rPr>
              <a:t> </a:t>
            </a:r>
            <a:r>
              <a:rPr lang="ga-IE" sz="2000">
                <a:latin typeface="Comic Sans MS" pitchFamily="66" charset="0"/>
              </a:rPr>
              <a:t>Náisiúnta Afracach</a:t>
            </a:r>
            <a:r>
              <a:rPr lang="en-GB" sz="2000">
                <a:latin typeface="Comic Sans MS" pitchFamily="66" charset="0"/>
              </a:rPr>
              <a:t>’</a:t>
            </a:r>
            <a:r>
              <a:rPr lang="ga-IE" sz="2000">
                <a:latin typeface="Comic Sans MS" pitchFamily="66" charset="0"/>
              </a:rPr>
              <a:t> chun troid ar son chearta na ndaoine gorma. </a:t>
            </a:r>
            <a:r>
              <a:rPr lang="en-GB" sz="2000">
                <a:latin typeface="Comic Sans MS" pitchFamily="66" charset="0"/>
              </a:rPr>
              <a:t>‘The </a:t>
            </a:r>
            <a:r>
              <a:rPr lang="en-IE" sz="2000">
                <a:latin typeface="Comic Sans MS" pitchFamily="66" charset="0"/>
              </a:rPr>
              <a:t>African National Congress</a:t>
            </a:r>
            <a:r>
              <a:rPr lang="en-GB" sz="2000">
                <a:latin typeface="Comic Sans MS" pitchFamily="66" charset="0"/>
              </a:rPr>
              <a:t>’, </a:t>
            </a:r>
            <a:r>
              <a:rPr lang="ga-IE" sz="2000">
                <a:latin typeface="Comic Sans MS" pitchFamily="66" charset="0"/>
              </a:rPr>
              <a:t>nó</a:t>
            </a:r>
            <a:r>
              <a:rPr lang="en-GB" sz="2000">
                <a:latin typeface="Comic Sans MS" pitchFamily="66" charset="0"/>
              </a:rPr>
              <a:t> an ‘</a:t>
            </a:r>
            <a:r>
              <a:rPr lang="ga-IE" sz="2000">
                <a:latin typeface="Comic Sans MS" pitchFamily="66" charset="0"/>
              </a:rPr>
              <a:t>ANC</a:t>
            </a:r>
            <a:r>
              <a:rPr lang="en-GB" sz="2000">
                <a:latin typeface="Comic Sans MS" pitchFamily="66" charset="0"/>
              </a:rPr>
              <a:t>’, a </a:t>
            </a:r>
            <a:r>
              <a:rPr lang="ga-IE" sz="2000">
                <a:latin typeface="Comic Sans MS" pitchFamily="66" charset="0"/>
              </a:rPr>
              <a:t>thugtar ar an eagraíocht sin sa Bhéarla</a:t>
            </a:r>
            <a:r>
              <a:rPr lang="en-GB" sz="2000">
                <a:latin typeface="Comic Sans MS" pitchFamily="66" charset="0"/>
              </a:rPr>
              <a:t>.</a:t>
            </a:r>
            <a:r>
              <a:rPr lang="ga-IE" sz="2000">
                <a:latin typeface="Comic Sans MS" pitchFamily="66" charset="0"/>
              </a:rPr>
              <a:t> </a:t>
            </a:r>
          </a:p>
        </p:txBody>
      </p:sp>
      <p:pic>
        <p:nvPicPr>
          <p:cNvPr id="21506" name="Picture 2"/>
          <p:cNvPicPr>
            <a:picLocks noChangeAspect="1" noChangeArrowheads="1"/>
          </p:cNvPicPr>
          <p:nvPr/>
        </p:nvPicPr>
        <p:blipFill>
          <a:blip r:embed="rId2"/>
          <a:srcRect/>
          <a:stretch>
            <a:fillRect/>
          </a:stretch>
        </p:blipFill>
        <p:spPr bwMode="auto">
          <a:xfrm>
            <a:off x="4656138" y="1504950"/>
            <a:ext cx="4073525" cy="3055938"/>
          </a:xfrm>
          <a:prstGeom prst="rect">
            <a:avLst/>
          </a:prstGeom>
          <a:noFill/>
          <a:ln w="9525">
            <a:noFill/>
            <a:miter lim="800000"/>
            <a:headEnd/>
            <a:tailEnd/>
          </a:ln>
        </p:spPr>
      </p:pic>
      <p:sp>
        <p:nvSpPr>
          <p:cNvPr id="4" name="TextBox 3"/>
          <p:cNvSpPr txBox="1">
            <a:spLocks noChangeArrowheads="1"/>
          </p:cNvSpPr>
          <p:nvPr/>
        </p:nvSpPr>
        <p:spPr bwMode="auto">
          <a:xfrm>
            <a:off x="293688" y="3371850"/>
            <a:ext cx="4068762" cy="1630363"/>
          </a:xfrm>
          <a:prstGeom prst="rect">
            <a:avLst/>
          </a:prstGeom>
          <a:noFill/>
          <a:ln w="9525">
            <a:noFill/>
            <a:miter lim="800000"/>
            <a:headEnd/>
            <a:tailEnd/>
          </a:ln>
        </p:spPr>
        <p:txBody>
          <a:bodyPr>
            <a:spAutoFit/>
          </a:bodyPr>
          <a:lstStyle/>
          <a:p>
            <a:r>
              <a:rPr lang="ga-IE" sz="2000">
                <a:latin typeface="Comic Sans MS" pitchFamily="66" charset="0"/>
              </a:rPr>
              <a:t>Nuair a tháinig na dlíthe cinedheighilt</a:t>
            </a:r>
            <a:r>
              <a:rPr lang="en-GB" sz="2000">
                <a:latin typeface="Comic Sans MS" pitchFamily="66" charset="0"/>
              </a:rPr>
              <a:t>e</a:t>
            </a:r>
            <a:r>
              <a:rPr lang="ga-IE" sz="2000">
                <a:latin typeface="Comic Sans MS" pitchFamily="66" charset="0"/>
              </a:rPr>
              <a:t> i bhfeidhm </a:t>
            </a:r>
            <a:r>
              <a:rPr lang="en-GB" sz="2000">
                <a:latin typeface="Comic Sans MS" pitchFamily="66" charset="0"/>
              </a:rPr>
              <a:t>san </a:t>
            </a:r>
            <a:r>
              <a:rPr lang="ga-IE" sz="2000">
                <a:latin typeface="Comic Sans MS" pitchFamily="66" charset="0"/>
              </a:rPr>
              <a:t>Afraic</a:t>
            </a:r>
            <a:r>
              <a:rPr lang="en-GB" sz="2000">
                <a:latin typeface="Comic Sans MS" pitchFamily="66" charset="0"/>
              </a:rPr>
              <a:t> Theas, </a:t>
            </a:r>
            <a:r>
              <a:rPr lang="ga-IE" sz="2000">
                <a:latin typeface="Comic Sans MS" pitchFamily="66" charset="0"/>
              </a:rPr>
              <a:t>bhí</a:t>
            </a:r>
            <a:r>
              <a:rPr lang="en-GB" sz="2000">
                <a:latin typeface="Comic Sans MS" pitchFamily="66" charset="0"/>
              </a:rPr>
              <a:t> an ANC go </a:t>
            </a:r>
            <a:r>
              <a:rPr lang="ga-IE" sz="2000">
                <a:latin typeface="Comic Sans MS" pitchFamily="66" charset="0"/>
              </a:rPr>
              <a:t>mór ina n-éadan agus d’oibrigh siad chun deireadh a chur leo. </a:t>
            </a:r>
            <a:endParaRPr lang="en-IE" sz="200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nodeType="withEffect">
                                  <p:stCondLst>
                                    <p:cond delay="0"/>
                                  </p:stCondLst>
                                  <p:childTnLst>
                                    <p:set>
                                      <p:cBhvr>
                                        <p:cTn id="11" dur="1" fill="hold">
                                          <p:stCondLst>
                                            <p:cond delay="0"/>
                                          </p:stCondLst>
                                        </p:cTn>
                                        <p:tgtEl>
                                          <p:spTgt spid="21506"/>
                                        </p:tgtEl>
                                        <p:attrNameLst>
                                          <p:attrName>style.visibility</p:attrName>
                                        </p:attrNameLst>
                                      </p:cBhvr>
                                      <p:to>
                                        <p:strVal val="visible"/>
                                      </p:to>
                                    </p:set>
                                    <p:anim calcmode="lin" valueType="num">
                                      <p:cBhvr>
                                        <p:cTn id="12" dur="1000" fill="hold"/>
                                        <p:tgtEl>
                                          <p:spTgt spid="21506"/>
                                        </p:tgtEl>
                                        <p:attrNameLst>
                                          <p:attrName>ppt_w</p:attrName>
                                        </p:attrNameLst>
                                      </p:cBhvr>
                                      <p:tavLst>
                                        <p:tav tm="0">
                                          <p:val>
                                            <p:strVal val="#ppt_w*0.70"/>
                                          </p:val>
                                        </p:tav>
                                        <p:tav tm="100000">
                                          <p:val>
                                            <p:strVal val="#ppt_w"/>
                                          </p:val>
                                        </p:tav>
                                      </p:tavLst>
                                    </p:anim>
                                    <p:anim calcmode="lin" valueType="num">
                                      <p:cBhvr>
                                        <p:cTn id="13" dur="1000" fill="hold"/>
                                        <p:tgtEl>
                                          <p:spTgt spid="21506"/>
                                        </p:tgtEl>
                                        <p:attrNameLst>
                                          <p:attrName>ppt_h</p:attrName>
                                        </p:attrNameLst>
                                      </p:cBhvr>
                                      <p:tavLst>
                                        <p:tav tm="0">
                                          <p:val>
                                            <p:strVal val="#ppt_h"/>
                                          </p:val>
                                        </p:tav>
                                        <p:tav tm="100000">
                                          <p:val>
                                            <p:strVal val="#ppt_h"/>
                                          </p:val>
                                        </p:tav>
                                      </p:tavLst>
                                    </p:anim>
                                    <p:animEffect transition="in" filter="fade">
                                      <p:cBhvr>
                                        <p:cTn id="14" dur="1000"/>
                                        <p:tgtEl>
                                          <p:spTgt spid="21506"/>
                                        </p:tgtEl>
                                      </p:cBhvr>
                                    </p:animEffec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4"/>
                                        </p:tgtEl>
                                        <p:attrNameLst>
                                          <p:attrName>style.visibility</p:attrName>
                                        </p:attrNameLst>
                                      </p:cBhvr>
                                      <p:to>
                                        <p:strVal val="visible"/>
                                      </p:to>
                                    </p:set>
                                    <p:anim calcmode="discrete" valueType="clr">
                                      <p:cBhvr override="childStyle">
                                        <p:cTn id="19"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4"/>
                                        </p:tgtEl>
                                        <p:attrNameLst>
                                          <p:attrName>fillcolor</p:attrName>
                                        </p:attrNameLst>
                                      </p:cBhvr>
                                      <p:tavLst>
                                        <p:tav tm="0">
                                          <p:val>
                                            <p:clrVal>
                                              <a:schemeClr val="accent2"/>
                                            </p:clrVal>
                                          </p:val>
                                        </p:tav>
                                        <p:tav tm="50000">
                                          <p:val>
                                            <p:clrVal>
                                              <a:schemeClr val="hlink"/>
                                            </p:clrVal>
                                          </p:val>
                                        </p:tav>
                                      </p:tavLst>
                                    </p:anim>
                                    <p:set>
                                      <p:cBhvr>
                                        <p:cTn id="21"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2370</TotalTime>
  <Words>942</Words>
  <Application>Microsoft Office PowerPoint</Application>
  <PresentationFormat>On-screen Show (4:3)</PresentationFormat>
  <Paragraphs>86</Paragraphs>
  <Slides>23</Slides>
  <Notes>7</Notes>
  <HiddenSlides>0</HiddenSlides>
  <MMClips>0</MMClips>
  <ScaleCrop>false</ScaleCrop>
  <HeadingPairs>
    <vt:vector size="6" baseType="variant">
      <vt:variant>
        <vt:lpstr>Fonts Used</vt:lpstr>
      </vt:variant>
      <vt:variant>
        <vt:i4>4</vt:i4>
      </vt:variant>
      <vt:variant>
        <vt:lpstr>Design Template</vt:lpstr>
      </vt:variant>
      <vt:variant>
        <vt:i4>1</vt:i4>
      </vt:variant>
      <vt:variant>
        <vt:lpstr>Slide Titles</vt:lpstr>
      </vt:variant>
      <vt:variant>
        <vt:i4>23</vt:i4>
      </vt:variant>
    </vt:vector>
  </HeadingPairs>
  <TitlesOfParts>
    <vt:vector size="28" baseType="lpstr">
      <vt:lpstr>Arial</vt:lpstr>
      <vt:lpstr>Calibri</vt:lpstr>
      <vt:lpstr>Comic Sans MS</vt:lpstr>
      <vt:lpstr>Times New Roman</vt:lpstr>
      <vt:lpstr>Office Theme</vt:lpstr>
      <vt:lpstr>Nelson Mandela</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Nelson Mandela</dc:title>
  <dc:creator>maire</dc:creator>
  <cp:lastModifiedBy>Méabh Ní Loingsigh</cp:lastModifiedBy>
  <cp:revision>185</cp:revision>
  <cp:lastPrinted>2014-09-03T10:30:52Z</cp:lastPrinted>
  <dcterms:created xsi:type="dcterms:W3CDTF">2014-01-21T09:03:57Z</dcterms:created>
  <dcterms:modified xsi:type="dcterms:W3CDTF">2014-09-05T11:15:47Z</dcterms:modified>
</cp:coreProperties>
</file>