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5" r:id="rId1"/>
  </p:sldMasterIdLst>
  <p:notesMasterIdLst>
    <p:notesMasterId r:id="rId25"/>
  </p:notesMasterIdLst>
  <p:handoutMasterIdLst>
    <p:handoutMasterId r:id="rId26"/>
  </p:handoutMasterIdLst>
  <p:sldIdLst>
    <p:sldId id="314" r:id="rId2"/>
    <p:sldId id="256" r:id="rId3"/>
    <p:sldId id="283" r:id="rId4"/>
    <p:sldId id="277" r:id="rId5"/>
    <p:sldId id="285" r:id="rId6"/>
    <p:sldId id="306" r:id="rId7"/>
    <p:sldId id="313" r:id="rId8"/>
    <p:sldId id="284" r:id="rId9"/>
    <p:sldId id="309" r:id="rId10"/>
    <p:sldId id="288" r:id="rId11"/>
    <p:sldId id="319" r:id="rId12"/>
    <p:sldId id="315" r:id="rId13"/>
    <p:sldId id="296" r:id="rId14"/>
    <p:sldId id="300" r:id="rId15"/>
    <p:sldId id="301" r:id="rId16"/>
    <p:sldId id="302" r:id="rId17"/>
    <p:sldId id="299" r:id="rId18"/>
    <p:sldId id="310" r:id="rId19"/>
    <p:sldId id="316" r:id="rId20"/>
    <p:sldId id="273" r:id="rId21"/>
    <p:sldId id="272" r:id="rId22"/>
    <p:sldId id="317" r:id="rId23"/>
    <p:sldId id="318" r:id="rId24"/>
  </p:sldIdLst>
  <p:sldSz cx="9144000" cy="6858000" type="screen4x3"/>
  <p:notesSz cx="6797675" cy="9926638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2343"/>
    <a:srgbClr val="0031CC"/>
    <a:srgbClr val="0000CC"/>
    <a:srgbClr val="0000FF"/>
    <a:srgbClr val="1A2A52"/>
    <a:srgbClr val="F8F8F8"/>
    <a:srgbClr val="FF0000"/>
    <a:srgbClr val="1725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03" autoAdjust="0"/>
    <p:restoredTop sz="90514" autoAdjust="0"/>
  </p:normalViewPr>
  <p:slideViewPr>
    <p:cSldViewPr>
      <p:cViewPr varScale="1">
        <p:scale>
          <a:sx n="79" d="100"/>
          <a:sy n="79" d="100"/>
        </p:scale>
        <p:origin x="-57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039D325D-BD04-4FBD-B560-5763BE4C78D1}" type="datetimeFigureOut">
              <a:rPr lang="en-GB"/>
              <a:pPr>
                <a:defRPr/>
              </a:pPr>
              <a:t>07/11/2016</a:t>
            </a:fld>
            <a:endParaRPr lang="en-GB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0CC0070-E7BC-4909-98AF-375925DEEDC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936462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259760B7-9B35-4F1C-8D31-06722E19DB61}" type="datetimeFigureOut">
              <a:rPr lang="en-GB"/>
              <a:pPr>
                <a:defRPr/>
              </a:pPr>
              <a:t>07/11/2016</a:t>
            </a:fld>
            <a:endParaRPr lang="en-GB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02C8922-C937-4E7F-AADD-C563ACC4FC2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625837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inneálaí Ionaid Íomhá Sleamhnáin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inneálaí Ionaid Nóta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a-IE" dirty="0"/>
          </a:p>
        </p:txBody>
      </p:sp>
      <p:sp>
        <p:nvSpPr>
          <p:cNvPr id="4" name="Coinneálaí Ionaid Uimhir Sleamhnáin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2C8922-C937-4E7F-AADD-C563ACC4FC2E}" type="slidenum">
              <a:rPr lang="en-GB" altLang="en-US" smtClean="0"/>
              <a:pPr>
                <a:defRPr/>
              </a:pPr>
              <a:t>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641083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ga-IE" altLang="ga-IE" dirty="0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fld id="{029D35E5-C1A8-429A-B7F5-F20740017D37}" type="slidenum">
              <a:rPr lang="en-GB" altLang="en-US" sz="1200" smtClean="0"/>
              <a:pPr/>
              <a:t>11</a:t>
            </a:fld>
            <a:endParaRPr lang="en-GB" altLang="en-US" sz="120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inneálaí Ionaid Íomhá Sleamhnáin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inneálaí Ionaid Nóta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a-IE" dirty="0"/>
          </a:p>
        </p:txBody>
      </p:sp>
      <p:sp>
        <p:nvSpPr>
          <p:cNvPr id="4" name="Coinneálaí Ionaid Uimhir Sleamhnáin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2C8922-C937-4E7F-AADD-C563ACC4FC2E}" type="slidenum">
              <a:rPr lang="en-GB" altLang="en-US" smtClean="0"/>
              <a:pPr>
                <a:defRPr/>
              </a:pPr>
              <a:t>15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494984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inneálaí Ionaid Íomhá Sleamhnáin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inneálaí Ionaid Nóta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a-IE" dirty="0"/>
          </a:p>
        </p:txBody>
      </p:sp>
      <p:sp>
        <p:nvSpPr>
          <p:cNvPr id="4" name="Coinneálaí Ionaid Uimhir Sleamhnáin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2C8922-C937-4E7F-AADD-C563ACC4FC2E}" type="slidenum">
              <a:rPr lang="en-GB" altLang="en-US" smtClean="0"/>
              <a:pPr>
                <a:defRPr/>
              </a:pPr>
              <a:t>17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266617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fld id="{006548B4-9051-4408-9ACF-48BDF3A09D9D}" type="slidenum">
              <a:rPr lang="en-GB" altLang="en-US" sz="1200" smtClean="0"/>
              <a:pPr/>
              <a:t>19</a:t>
            </a:fld>
            <a:endParaRPr lang="en-GB" altLang="en-US" sz="1200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ga-IE" altLang="en-US" baseline="0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ga-IE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ga-IE" alt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inneálaí Ionaid Íomhá Sleamhnáin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inneálaí Ionaid Nóta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a-IE" dirty="0"/>
          </a:p>
        </p:txBody>
      </p:sp>
      <p:sp>
        <p:nvSpPr>
          <p:cNvPr id="4" name="Coinneálaí Ionaid Uimhir Sleamhnáin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2C8922-C937-4E7F-AADD-C563ACC4FC2E}" type="slidenum">
              <a:rPr lang="en-GB" altLang="en-US" smtClean="0"/>
              <a:pPr>
                <a:defRPr/>
              </a:pPr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528970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inneálaí Ionaid Íomhá Sleamhnáin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inneálaí Ionaid Nóta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ga-IE" dirty="0"/>
          </a:p>
        </p:txBody>
      </p:sp>
      <p:sp>
        <p:nvSpPr>
          <p:cNvPr id="4" name="Coinneálaí Ionaid Uimhir Sleamhnáin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2C8922-C937-4E7F-AADD-C563ACC4FC2E}" type="slidenum">
              <a:rPr lang="en-GB" altLang="en-US" smtClean="0"/>
              <a:pPr>
                <a:defRPr/>
              </a:pPr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559975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inneálaí Ionaid Íomhá Sleamhnáin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inneálaí Ionaid Nóta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a-IE" dirty="0"/>
          </a:p>
        </p:txBody>
      </p:sp>
      <p:sp>
        <p:nvSpPr>
          <p:cNvPr id="4" name="Coinneálaí Ionaid Uimhir Sleamhnáin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2C8922-C937-4E7F-AADD-C563ACC4FC2E}" type="slidenum">
              <a:rPr lang="en-GB" altLang="en-US" smtClean="0"/>
              <a:pPr>
                <a:defRPr/>
              </a:pPr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075979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inneálaí Ionaid Íomhá Sleamhnáin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inneálaí Ionaid Nóta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ga-IE" dirty="0"/>
          </a:p>
        </p:txBody>
      </p:sp>
      <p:sp>
        <p:nvSpPr>
          <p:cNvPr id="4" name="Coinneálaí Ionaid Uimhir Sleamhnáin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2C8922-C937-4E7F-AADD-C563ACC4FC2E}" type="slidenum">
              <a:rPr lang="en-GB" altLang="en-US" smtClean="0"/>
              <a:pPr>
                <a:defRPr/>
              </a:pPr>
              <a:t>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590309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fld id="{BF562177-6A08-4E6D-9956-E09FF008A71F}" type="slidenum">
              <a:rPr lang="en-GB" altLang="en-US" sz="1200" smtClean="0"/>
              <a:pPr/>
              <a:t>8</a:t>
            </a:fld>
            <a:endParaRPr lang="en-GB" altLang="en-US" sz="120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ga-IE" dirty="0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fld id="{5826E2DF-B78C-4236-9DD9-E1DCEB0257EC}" type="slidenum">
              <a:rPr lang="en-GB" altLang="en-US" sz="1200" smtClean="0"/>
              <a:pPr/>
              <a:t>9</a:t>
            </a:fld>
            <a:endParaRPr lang="en-GB" altLang="en-US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2E956-11DB-447A-8B93-D5682B992A8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81990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1A598-B1D3-4ED8-A176-93E867BA768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33483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C1CDF-9BD0-44F5-8E69-8FFDCB0C211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82174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7DF38-315E-48B0-A6A8-761259FEDDF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19616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14F94-C9FD-4E1E-907B-7906094EA25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653431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7FE8B-8DE6-4827-A21D-C247F3836E9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16114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2D06F-1FC9-4A41-8F01-3409C0DDFF5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88133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23FD2-31A8-43DB-9646-447EE33ECB2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18934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4AD06-B808-4132-B95B-0152B7988B0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75741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DC5A4-D403-4754-8C52-973BF9339C8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38916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BDC5F-8490-49C2-ABA3-397F06EB316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77518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BCBCBC"/>
                </a:solidFill>
              </a:defRPr>
            </a:lvl1pPr>
          </a:lstStyle>
          <a:p>
            <a:pPr>
              <a:defRPr/>
            </a:pPr>
            <a:fld id="{3F9D21C9-BB23-4282-AC32-71721695AE1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72" r:id="rId1"/>
    <p:sldLayoutId id="2147484173" r:id="rId2"/>
    <p:sldLayoutId id="2147484182" r:id="rId3"/>
    <p:sldLayoutId id="2147484174" r:id="rId4"/>
    <p:sldLayoutId id="2147484175" r:id="rId5"/>
    <p:sldLayoutId id="2147484176" r:id="rId6"/>
    <p:sldLayoutId id="2147484177" r:id="rId7"/>
    <p:sldLayoutId id="2147484178" r:id="rId8"/>
    <p:sldLayoutId id="2147484179" r:id="rId9"/>
    <p:sldLayoutId id="2147484180" r:id="rId10"/>
    <p:sldLayoutId id="214748418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tiff"/><Relationship Id="rId5" Type="http://schemas.openxmlformats.org/officeDocument/2006/relationships/image" Target="../media/image12.tiff"/><Relationship Id="rId4" Type="http://schemas.openxmlformats.org/officeDocument/2006/relationships/image" Target="../media/image11.tif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tif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oporopa.eu/ie/countries_of_europe.html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swego.org/ocsd-web/quiz/mquiz.asp?filename=MniGhallaneoraip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rchildlearns.com/mappuzzle/europe-puzzle.html" TargetMode="External"/><Relationship Id="rId2" Type="http://schemas.openxmlformats.org/officeDocument/2006/relationships/hyperlink" Target="http://www.toporopa.eu/ie/index.html" TargetMode="Externa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toporopa.eu/ie/seas_of_europe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toporopa.eu/ie/mountain_ranges_of_europe.html" TargetMode="Externa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toporopa.eu/ie/rivers_of_europe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:\Poiblí\FÉACH THART - R5\Tíreolaíocht - FT R5\Sleamhnáin - FT - Tír - R5\Íomhánna - FT Tír - R5\Ceannach - sleamh - FT Tír - R5\08 An Eoraip\shutterstock_11391461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59332" cy="6947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84213" y="692150"/>
            <a:ext cx="42576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en-GB" altLang="en-US" sz="6000" dirty="0">
                <a:latin typeface="Arial Black" pitchFamily="34" charset="0"/>
              </a:rPr>
              <a:t>An </a:t>
            </a:r>
            <a:r>
              <a:rPr lang="en-GB" altLang="en-US" sz="6000" dirty="0" err="1">
                <a:latin typeface="Arial Black" pitchFamily="34" charset="0"/>
              </a:rPr>
              <a:t>Eoraip</a:t>
            </a:r>
            <a:endParaRPr lang="en-GB" altLang="en-US" sz="60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84889" y="5445224"/>
            <a:ext cx="815975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ga-IE" altLang="en-US" sz="2800" dirty="0">
                <a:solidFill>
                  <a:schemeClr val="bg1"/>
                </a:solidFill>
                <a:latin typeface="Tw Cen MT" panose="020B0602020104020603" pitchFamily="34" charset="0"/>
              </a:rPr>
              <a:t>Le cabhair atlais</a:t>
            </a:r>
            <a:r>
              <a:rPr lang="en-GB" altLang="en-US" sz="2800" dirty="0">
                <a:solidFill>
                  <a:schemeClr val="bg1"/>
                </a:solidFill>
                <a:latin typeface="Tw Cen MT" panose="020B0602020104020603" pitchFamily="34" charset="0"/>
              </a:rPr>
              <a:t>,</a:t>
            </a:r>
            <a:r>
              <a:rPr lang="ga-IE" altLang="en-US" sz="2800" dirty="0">
                <a:solidFill>
                  <a:schemeClr val="bg1"/>
                </a:solidFill>
                <a:latin typeface="Tw Cen MT" panose="020B0602020104020603" pitchFamily="34" charset="0"/>
              </a:rPr>
              <a:t> marcáil gnéithe fisiceacha na hEorpa </a:t>
            </a:r>
            <a:r>
              <a:rPr lang="en-GB" altLang="en-US" sz="2800" dirty="0">
                <a:solidFill>
                  <a:schemeClr val="bg1"/>
                </a:solidFill>
                <a:latin typeface="Tw Cen MT" panose="020B0602020104020603" pitchFamily="34" charset="0"/>
              </a:rPr>
              <a:t/>
            </a:r>
            <a:br>
              <a:rPr lang="en-GB" altLang="en-US" sz="2800" dirty="0">
                <a:solidFill>
                  <a:schemeClr val="bg1"/>
                </a:solidFill>
                <a:latin typeface="Tw Cen MT" panose="020B0602020104020603" pitchFamily="34" charset="0"/>
              </a:rPr>
            </a:br>
            <a:r>
              <a:rPr lang="ga-IE" altLang="en-US" sz="2800" dirty="0">
                <a:solidFill>
                  <a:schemeClr val="bg1"/>
                </a:solidFill>
                <a:latin typeface="Tw Cen MT" panose="020B0602020104020603" pitchFamily="34" charset="0"/>
              </a:rPr>
              <a:t>ar an léarscáil ar </a:t>
            </a:r>
            <a:r>
              <a:rPr lang="ga-IE" altLang="en-US" sz="28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leathanach 37 </a:t>
            </a:r>
            <a:r>
              <a:rPr lang="ga-IE" altLang="en-US" sz="2800" dirty="0">
                <a:solidFill>
                  <a:schemeClr val="bg1"/>
                </a:solidFill>
                <a:latin typeface="Tw Cen MT" panose="020B0602020104020603" pitchFamily="34" charset="0"/>
              </a:rPr>
              <a:t>i do leabhar oibre.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21075379">
            <a:off x="652318" y="842871"/>
            <a:ext cx="5354058" cy="377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906572">
            <a:off x="5542417" y="1102902"/>
            <a:ext cx="2781553" cy="3942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88" r="13688"/>
          <a:stretch/>
        </p:blipFill>
        <p:spPr bwMode="auto">
          <a:xfrm>
            <a:off x="3344779" y="565116"/>
            <a:ext cx="5376732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70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68288" y="322420"/>
            <a:ext cx="3871664" cy="4985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76" name="Picture 1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061832" y="647700"/>
            <a:ext cx="828000" cy="828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76305" y="5792788"/>
            <a:ext cx="7494587" cy="8925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>
                <a:shade val="50000"/>
              </a:schemeClr>
            </a:solidFill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defRPr/>
            </a:pPr>
            <a:r>
              <a:rPr lang="ga-IE" altLang="en-US" sz="26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Bíonn an geimhreadh níos fuaire i dtíortha an tuaiscirt</a:t>
            </a:r>
            <a:r>
              <a:rPr lang="en-GB" altLang="en-US" sz="26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, </a:t>
            </a:r>
            <a:r>
              <a:rPr lang="en-GB" altLang="en-US" sz="2600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áfach</a:t>
            </a:r>
            <a:r>
              <a:rPr lang="en-GB" altLang="en-US" sz="26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,</a:t>
            </a:r>
            <a:r>
              <a:rPr lang="ga-IE" altLang="en-US" sz="26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 áit a mbíonn sneachta trom sa gheimhreadh. 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62798" y="5792788"/>
            <a:ext cx="7721600" cy="8925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>
                <a:shade val="50000"/>
              </a:schemeClr>
            </a:solidFill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defRPr/>
            </a:pPr>
            <a:r>
              <a:rPr lang="ga-IE" altLang="en-US" sz="26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Aeráid </a:t>
            </a:r>
            <a:r>
              <a:rPr lang="en-GB" altLang="en-US" sz="26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M</a:t>
            </a:r>
            <a:r>
              <a:rPr lang="ga-IE" altLang="en-US" sz="2600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heánmhuirí</a:t>
            </a:r>
            <a:r>
              <a:rPr lang="ga-IE" altLang="en-US" sz="26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 atá i ndeisceart na hEorpa. Bíonn an samhradh te agus grianmhar. Bíonn an geimhreadh bog. </a:t>
            </a:r>
          </a:p>
        </p:txBody>
      </p:sp>
      <p:sp>
        <p:nvSpPr>
          <p:cNvPr id="18" name="Horizontal Scroll 17"/>
          <p:cNvSpPr/>
          <p:nvPr/>
        </p:nvSpPr>
        <p:spPr>
          <a:xfrm>
            <a:off x="3879850" y="0"/>
            <a:ext cx="4608513" cy="647700"/>
          </a:xfrm>
          <a:prstGeom prst="horizontalScroll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a-IE" sz="4000" dirty="0">
                <a:latin typeface="Berlin Sans FB" panose="020E0602020502020306" pitchFamily="34" charset="0"/>
              </a:rPr>
              <a:t>Aeráid na hEorpa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25685" y="5792788"/>
            <a:ext cx="8395825" cy="8925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>
                <a:shade val="50000"/>
              </a:schemeClr>
            </a:solidFill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defRPr/>
            </a:pPr>
            <a:r>
              <a:rPr lang="ga-IE" altLang="en-US" sz="26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Aeráid mheasartha atá san Eoraip </a:t>
            </a:r>
            <a:r>
              <a:rPr lang="en-GB" altLang="en-US" sz="26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den </a:t>
            </a:r>
            <a:r>
              <a:rPr lang="en-GB" altLang="en-US" sz="2600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chuid</a:t>
            </a:r>
            <a:r>
              <a:rPr lang="en-GB" altLang="en-US" sz="26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 is </a:t>
            </a:r>
            <a:r>
              <a:rPr lang="en-GB" altLang="en-US" sz="2600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mó</a:t>
            </a:r>
            <a:r>
              <a:rPr lang="ga-IE" altLang="en-US" sz="26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. Ciallaíonn</a:t>
            </a:r>
            <a:r>
              <a:rPr lang="en-GB" altLang="en-US" sz="26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ga-IE" altLang="en-US" sz="26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sé sin gurb annamh </a:t>
            </a:r>
            <a:r>
              <a:rPr lang="en-GB" altLang="en-US" sz="26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a </a:t>
            </a:r>
            <a:r>
              <a:rPr lang="en-GB" altLang="en-US" sz="2600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bhíonn</a:t>
            </a:r>
            <a:r>
              <a:rPr lang="en-GB" altLang="en-US" sz="26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ga-IE" altLang="en-US" sz="26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an aimsir </a:t>
            </a:r>
            <a:r>
              <a:rPr lang="ga-IE" altLang="en-US" sz="2600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róthe</a:t>
            </a:r>
            <a:r>
              <a:rPr lang="ga-IE" altLang="en-US" sz="26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 nó rófhuar. </a:t>
            </a:r>
          </a:p>
        </p:txBody>
      </p:sp>
      <p:pic>
        <p:nvPicPr>
          <p:cNvPr id="24" name="Picture 3" descr="L:\Poiblí\FÉACH THART - R5\Tíreolaíocht - FT R5\Sleamhnáin - FT - Tír - R5\Íomhánna - FT Tír - R5\Ceannach - sleamh - FT Tír - R5\08 An Eoraip\shutterstock_242362549 [Converted].t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0156" y="3274361"/>
            <a:ext cx="395999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L:\Poiblí\FÉACH THART - R5\Tíreolaíocht - FT R5\Sleamhnáin - FT - Tír - R5\Íomhánna - FT Tír - R5\Ceannach - sleamh - FT Tír - R5\08 An Eoraip\shutterstock_242362549 [Converted].t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60547" y="3891185"/>
            <a:ext cx="395999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L:\Poiblí\FÉACH THART - R5\Tíreolaíocht - FT R5\Sleamhnáin - FT - Tír - R5\Íomhánna - FT Tír - R5\Ceannach - sleamh - FT Tír - R5\08 An Eoraip\shutterstock_242362549 [Converted].t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06959" y="3891185"/>
            <a:ext cx="395999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 descr="L:\Poiblí\FÉACH THART - R5\Tíreolaíocht - FT R5\Sleamhnáin - FT - Tír - R5\Íomhánna - FT Tír - R5\Ceannach - sleamh - FT Tír - R5\08 An Eoraip\shutterstock_242362549 [Converted].t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68654" y="4149080"/>
            <a:ext cx="395999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5652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6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6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8" grpId="0" animBg="1"/>
      <p:bldP spid="2" grpId="0" animBg="1"/>
      <p:bldP spid="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1" cy="6895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0198" y="-1"/>
            <a:ext cx="4248150" cy="2124000"/>
          </a:xfrm>
          <a:prstGeom prst="rect">
            <a:avLst/>
          </a:prstGeom>
          <a:solidFill>
            <a:srgbClr val="152343">
              <a:alpha val="30000"/>
            </a:srgb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ga-IE" altLang="en-US" sz="2600" dirty="0">
                <a:latin typeface="Tw Cen MT" panose="020B0602020104020603" pitchFamily="34" charset="0"/>
              </a:rPr>
              <a:t>Ó shatailít amuigh sa spás </a:t>
            </a:r>
            <a:r>
              <a:rPr lang="en-GB" altLang="en-US" sz="2600" dirty="0">
                <a:latin typeface="Tw Cen MT" panose="020B0602020104020603" pitchFamily="34" charset="0"/>
              </a:rPr>
              <a:t/>
            </a:r>
            <a:br>
              <a:rPr lang="en-GB" altLang="en-US" sz="2600" dirty="0">
                <a:latin typeface="Tw Cen MT" panose="020B0602020104020603" pitchFamily="34" charset="0"/>
              </a:rPr>
            </a:br>
            <a:r>
              <a:rPr lang="ga-IE" altLang="en-US" sz="2600" dirty="0">
                <a:latin typeface="Tw Cen MT" panose="020B0602020104020603" pitchFamily="34" charset="0"/>
              </a:rPr>
              <a:t>a tógadh an grianghraf seo. </a:t>
            </a:r>
            <a:r>
              <a:rPr lang="ga-IE" altLang="en-US" sz="2600" dirty="0" smtClean="0">
                <a:latin typeface="Tw Cen MT" panose="020B0602020104020603" pitchFamily="34" charset="0"/>
              </a:rPr>
              <a:t/>
            </a:r>
            <a:br>
              <a:rPr lang="ga-IE" altLang="en-US" sz="2600" dirty="0" smtClean="0">
                <a:latin typeface="Tw Cen MT" panose="020B0602020104020603" pitchFamily="34" charset="0"/>
              </a:rPr>
            </a:br>
            <a:r>
              <a:rPr lang="en-GB" altLang="en-US" sz="2600" dirty="0" smtClean="0">
                <a:latin typeface="Tw Cen MT" panose="020B0602020104020603" pitchFamily="34" charset="0"/>
              </a:rPr>
              <a:t>Is</a:t>
            </a:r>
            <a:r>
              <a:rPr lang="ga-IE" altLang="en-US" sz="2600" dirty="0" smtClean="0">
                <a:latin typeface="Tw Cen MT" panose="020B0602020104020603" pitchFamily="34" charset="0"/>
              </a:rPr>
              <a:t> </a:t>
            </a:r>
            <a:r>
              <a:rPr lang="ga-IE" altLang="en-US" sz="2600" dirty="0">
                <a:latin typeface="Tw Cen MT" panose="020B0602020104020603" pitchFamily="34" charset="0"/>
              </a:rPr>
              <a:t>sa gheimhreadh </a:t>
            </a:r>
            <a:r>
              <a:rPr lang="en-GB" altLang="en-US" sz="2600" dirty="0" smtClean="0">
                <a:latin typeface="Tw Cen MT" panose="020B0602020104020603" pitchFamily="34" charset="0"/>
              </a:rPr>
              <a:t>a </a:t>
            </a:r>
            <a:r>
              <a:rPr lang="en-GB" altLang="en-US" sz="2600" dirty="0" err="1">
                <a:latin typeface="Tw Cen MT" panose="020B0602020104020603" pitchFamily="34" charset="0"/>
              </a:rPr>
              <a:t>tógadh</a:t>
            </a:r>
            <a:r>
              <a:rPr lang="en-GB" altLang="en-US" sz="2600" dirty="0">
                <a:latin typeface="Tw Cen MT" panose="020B0602020104020603" pitchFamily="34" charset="0"/>
              </a:rPr>
              <a:t> </a:t>
            </a:r>
            <a:r>
              <a:rPr lang="ga-IE" altLang="en-US" sz="2600" dirty="0">
                <a:latin typeface="Tw Cen MT" panose="020B0602020104020603" pitchFamily="34" charset="0"/>
              </a:rPr>
              <a:t>é. </a:t>
            </a:r>
            <a:r>
              <a:rPr lang="ga-IE" altLang="en-US" sz="2600" dirty="0" smtClean="0">
                <a:latin typeface="Tw Cen MT" panose="020B0602020104020603" pitchFamily="34" charset="0"/>
              </a:rPr>
              <a:t>Cén </a:t>
            </a:r>
            <a:r>
              <a:rPr lang="ga-IE" altLang="en-US" sz="2600" dirty="0">
                <a:latin typeface="Tw Cen MT" panose="020B0602020104020603" pitchFamily="34" charset="0"/>
              </a:rPr>
              <a:t>léargas </a:t>
            </a:r>
            <a:r>
              <a:rPr lang="ga-IE" altLang="en-US" sz="2600" dirty="0" smtClean="0">
                <a:latin typeface="Tw Cen MT" panose="020B0602020104020603" pitchFamily="34" charset="0"/>
              </a:rPr>
              <a:t>a </a:t>
            </a:r>
            <a:r>
              <a:rPr lang="ga-IE" altLang="en-US" sz="2600" dirty="0">
                <a:latin typeface="Tw Cen MT" panose="020B0602020104020603" pitchFamily="34" charset="0"/>
              </a:rPr>
              <a:t>thugann </a:t>
            </a:r>
            <a:r>
              <a:rPr lang="ga-IE" altLang="en-US" sz="2600" dirty="0" smtClean="0">
                <a:latin typeface="Tw Cen MT" panose="020B0602020104020603" pitchFamily="34" charset="0"/>
              </a:rPr>
              <a:t>sé dúinn </a:t>
            </a:r>
            <a:r>
              <a:rPr lang="ga-IE" altLang="en-US" sz="2600" dirty="0">
                <a:latin typeface="Tw Cen MT" panose="020B0602020104020603" pitchFamily="34" charset="0"/>
              </a:rPr>
              <a:t>ar aeráid </a:t>
            </a:r>
            <a:r>
              <a:rPr lang="ga-IE" altLang="en-US" sz="2600" dirty="0" smtClean="0">
                <a:latin typeface="Tw Cen MT" panose="020B0602020104020603" pitchFamily="34" charset="0"/>
              </a:rPr>
              <a:t>na </a:t>
            </a:r>
            <a:r>
              <a:rPr lang="ga-IE" altLang="en-US" sz="2600" dirty="0">
                <a:latin typeface="Tw Cen MT" panose="020B0602020104020603" pitchFamily="34" charset="0"/>
              </a:rPr>
              <a:t>hEorpa? </a:t>
            </a:r>
          </a:p>
        </p:txBody>
      </p:sp>
      <p:sp>
        <p:nvSpPr>
          <p:cNvPr id="4" name="TextBox 3"/>
          <p:cNvSpPr txBox="1"/>
          <p:nvPr/>
        </p:nvSpPr>
        <p:spPr>
          <a:xfrm rot="21020885" flipH="1">
            <a:off x="4108177" y="5562063"/>
            <a:ext cx="4887229" cy="89255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600" dirty="0">
                <a:latin typeface="Tw Cen MT" panose="020B0602020104020603" pitchFamily="34" charset="0"/>
              </a:rPr>
              <a:t>Tá sneachta le feiceáil i </a:t>
            </a:r>
            <a:r>
              <a:rPr lang="ga-IE" sz="2600" dirty="0" smtClean="0">
                <a:latin typeface="Tw Cen MT" panose="020B0602020104020603" pitchFamily="34" charset="0"/>
              </a:rPr>
              <a:t>dtuaisceart </a:t>
            </a:r>
            <a:r>
              <a:rPr lang="en-GB" sz="2600" dirty="0">
                <a:latin typeface="Tw Cen MT" panose="020B0602020104020603" pitchFamily="34" charset="0"/>
              </a:rPr>
              <a:t/>
            </a:r>
            <a:br>
              <a:rPr lang="en-GB" sz="2600" dirty="0">
                <a:latin typeface="Tw Cen MT" panose="020B0602020104020603" pitchFamily="34" charset="0"/>
              </a:rPr>
            </a:br>
            <a:r>
              <a:rPr lang="ga-IE" sz="2600" dirty="0">
                <a:latin typeface="Tw Cen MT" panose="020B0602020104020603" pitchFamily="34" charset="0"/>
              </a:rPr>
              <a:t>na </a:t>
            </a:r>
            <a:r>
              <a:rPr lang="ga-IE" sz="2600" dirty="0" err="1" smtClean="0">
                <a:latin typeface="Tw Cen MT" panose="020B0602020104020603" pitchFamily="34" charset="0"/>
              </a:rPr>
              <a:t>hIodáile</a:t>
            </a:r>
            <a:r>
              <a:rPr lang="ga-IE" sz="2600" dirty="0">
                <a:latin typeface="Tw Cen MT" panose="020B0602020104020603" pitchFamily="34" charset="0"/>
              </a:rPr>
              <a:t>.</a:t>
            </a:r>
            <a:r>
              <a:rPr lang="ga-IE" sz="2600" dirty="0" smtClean="0">
                <a:latin typeface="Tw Cen MT" panose="020B0602020104020603" pitchFamily="34" charset="0"/>
              </a:rPr>
              <a:t> </a:t>
            </a:r>
            <a:r>
              <a:rPr lang="ga-IE" sz="2600" dirty="0">
                <a:latin typeface="Tw Cen MT" panose="020B0602020104020603" pitchFamily="34" charset="0"/>
              </a:rPr>
              <a:t>Cén fáth, meas tú?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107504" y="3464580"/>
            <a:ext cx="5343450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ga-IE" altLang="en-US" sz="2600" dirty="0">
                <a:solidFill>
                  <a:schemeClr val="bg1"/>
                </a:solidFill>
                <a:latin typeface="Tw Cen MT" panose="020B0602020104020603" pitchFamily="34" charset="0"/>
              </a:rPr>
              <a:t>Seo roinnt de na </a:t>
            </a:r>
            <a:r>
              <a:rPr lang="en-GB" altLang="en-US" sz="2600" dirty="0" err="1">
                <a:solidFill>
                  <a:schemeClr val="bg1"/>
                </a:solidFill>
                <a:latin typeface="Tw Cen MT" panose="020B0602020104020603" pitchFamily="34" charset="0"/>
              </a:rPr>
              <a:t>séad</a:t>
            </a:r>
            <a:r>
              <a:rPr lang="ga-IE" altLang="en-US" sz="2600" dirty="0">
                <a:solidFill>
                  <a:schemeClr val="bg1"/>
                </a:solidFill>
                <a:latin typeface="Tw Cen MT" panose="020B0602020104020603" pitchFamily="34" charset="0"/>
              </a:rPr>
              <a:t>chomharthaí </a:t>
            </a:r>
            <a:r>
              <a:rPr lang="ga-IE" altLang="en-US" sz="26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/>
            </a:r>
            <a:br>
              <a:rPr lang="ga-IE" altLang="en-US" sz="2600" dirty="0" smtClean="0">
                <a:solidFill>
                  <a:schemeClr val="bg1"/>
                </a:solidFill>
                <a:latin typeface="Tw Cen MT" panose="020B0602020104020603" pitchFamily="34" charset="0"/>
              </a:rPr>
            </a:br>
            <a:r>
              <a:rPr lang="ga-IE" altLang="en-US" sz="26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is </a:t>
            </a:r>
            <a:r>
              <a:rPr lang="ga-IE" altLang="en-US" sz="2600" dirty="0">
                <a:solidFill>
                  <a:schemeClr val="bg1"/>
                </a:solidFill>
                <a:latin typeface="Tw Cen MT" panose="020B0602020104020603" pitchFamily="34" charset="0"/>
              </a:rPr>
              <a:t>cáiliúla san Eoraip. An aithníonn tú iad? </a:t>
            </a: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945354" y="4076051"/>
            <a:ext cx="3850992" cy="25682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077413" y="586975"/>
            <a:ext cx="4164580" cy="277819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32856" y="17927"/>
            <a:ext cx="2431770" cy="364765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4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23817" y="4226215"/>
            <a:ext cx="4189295" cy="24180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orizontal Scroll 2"/>
          <p:cNvSpPr/>
          <p:nvPr/>
        </p:nvSpPr>
        <p:spPr>
          <a:xfrm>
            <a:off x="2851150" y="-80963"/>
            <a:ext cx="5981700" cy="1033463"/>
          </a:xfrm>
          <a:prstGeom prst="horizontalScroll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3600" dirty="0" err="1">
                <a:latin typeface="Berlin Sans FB" panose="020E0602020502020306" pitchFamily="34" charset="0"/>
              </a:rPr>
              <a:t>Séad</a:t>
            </a:r>
            <a:r>
              <a:rPr lang="ga-IE" sz="3600" dirty="0">
                <a:latin typeface="Berlin Sans FB" panose="020E0602020502020306" pitchFamily="34" charset="0"/>
              </a:rPr>
              <a:t>chomharthaí na hEorpa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utoUpdateAnimBg="0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 preferRelativeResize="0"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-18000"/>
            <a:ext cx="6640386" cy="68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804025" y="4035425"/>
            <a:ext cx="2176463" cy="26336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ga-IE" dirty="0">
                <a:latin typeface="Tw Cen MT" panose="020B0602020104020603" pitchFamily="34" charset="0"/>
              </a:rPr>
              <a:t>Tá clú agus cáil ar T</a:t>
            </a:r>
            <a:r>
              <a:rPr lang="en-GB" dirty="0">
                <a:latin typeface="Tw Cen MT" panose="020B0602020104020603" pitchFamily="34" charset="0"/>
              </a:rPr>
              <a:t>h</a:t>
            </a:r>
            <a:r>
              <a:rPr lang="ga-IE" dirty="0">
                <a:latin typeface="Tw Cen MT" panose="020B0602020104020603" pitchFamily="34" charset="0"/>
              </a:rPr>
              <a:t>úr </a:t>
            </a:r>
            <a:r>
              <a:rPr lang="ga-IE" dirty="0" err="1">
                <a:latin typeface="Tw Cen MT" panose="020B0602020104020603" pitchFamily="34" charset="0"/>
              </a:rPr>
              <a:t>Eiffel</a:t>
            </a:r>
            <a:r>
              <a:rPr lang="ga-IE" dirty="0">
                <a:latin typeface="Tw Cen MT" panose="020B0602020104020603" pitchFamily="34" charset="0"/>
              </a:rPr>
              <a:t> ar fud an domhain. </a:t>
            </a:r>
            <a:r>
              <a:rPr lang="en-GB" dirty="0">
                <a:latin typeface="Tw Cen MT" panose="020B0602020104020603" pitchFamily="34" charset="0"/>
              </a:rPr>
              <a:t/>
            </a:r>
            <a:br>
              <a:rPr lang="en-GB" dirty="0">
                <a:latin typeface="Tw Cen MT" panose="020B0602020104020603" pitchFamily="34" charset="0"/>
              </a:rPr>
            </a:br>
            <a:r>
              <a:rPr lang="ga-IE" dirty="0">
                <a:latin typeface="Tw Cen MT" panose="020B0602020104020603" pitchFamily="34" charset="0"/>
              </a:rPr>
              <a:t>Tugann timpeall 7 milliún turasóir cuairt air gach bliain!</a:t>
            </a:r>
          </a:p>
        </p:txBody>
      </p:sp>
      <p:sp>
        <p:nvSpPr>
          <p:cNvPr id="7" name="Rectangle 6"/>
          <p:cNvSpPr/>
          <p:nvPr/>
        </p:nvSpPr>
        <p:spPr>
          <a:xfrm>
            <a:off x="6875463" y="2133600"/>
            <a:ext cx="2035175" cy="17938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 err="1">
                <a:latin typeface="Tw Cen MT" panose="020B0602020104020603" pitchFamily="34" charset="0"/>
              </a:rPr>
              <a:t>Seo</a:t>
            </a:r>
            <a:r>
              <a:rPr lang="en-GB" dirty="0">
                <a:latin typeface="Tw Cen MT" panose="020B0602020104020603" pitchFamily="34" charset="0"/>
              </a:rPr>
              <a:t> </a:t>
            </a:r>
            <a:r>
              <a:rPr lang="ga-IE" dirty="0">
                <a:latin typeface="Tw Cen MT" panose="020B0602020104020603" pitchFamily="34" charset="0"/>
              </a:rPr>
              <a:t>Túr </a:t>
            </a:r>
            <a:r>
              <a:rPr lang="ga-IE" dirty="0" err="1">
                <a:latin typeface="Tw Cen MT" panose="020B0602020104020603" pitchFamily="34" charset="0"/>
              </a:rPr>
              <a:t>Eiffel</a:t>
            </a:r>
            <a:r>
              <a:rPr lang="ga-IE" dirty="0">
                <a:latin typeface="Tw Cen MT" panose="020B0602020104020603" pitchFamily="34" charset="0"/>
              </a:rPr>
              <a:t> </a:t>
            </a:r>
            <a:r>
              <a:rPr lang="ga-IE" dirty="0" smtClean="0">
                <a:latin typeface="Tw Cen MT" panose="020B0602020104020603" pitchFamily="34" charset="0"/>
              </a:rPr>
              <a:t/>
            </a:r>
            <a:br>
              <a:rPr lang="ga-IE" dirty="0" smtClean="0">
                <a:latin typeface="Tw Cen MT" panose="020B0602020104020603" pitchFamily="34" charset="0"/>
              </a:rPr>
            </a:br>
            <a:r>
              <a:rPr lang="ga-IE" dirty="0" smtClean="0">
                <a:latin typeface="Tw Cen MT" panose="020B0602020104020603" pitchFamily="34" charset="0"/>
              </a:rPr>
              <a:t>i </a:t>
            </a:r>
            <a:r>
              <a:rPr lang="ga-IE" dirty="0">
                <a:latin typeface="Tw Cen MT" panose="020B0602020104020603" pitchFamily="34" charset="0"/>
              </a:rPr>
              <a:t>bPáras. </a:t>
            </a:r>
            <a:r>
              <a:rPr lang="en-GB" dirty="0">
                <a:latin typeface="Tw Cen MT" panose="020B0602020104020603" pitchFamily="34" charset="0"/>
              </a:rPr>
              <a:t/>
            </a:r>
            <a:br>
              <a:rPr lang="en-GB" dirty="0">
                <a:latin typeface="Tw Cen MT" panose="020B0602020104020603" pitchFamily="34" charset="0"/>
              </a:rPr>
            </a:br>
            <a:r>
              <a:rPr lang="ga-IE" dirty="0">
                <a:latin typeface="Tw Cen MT" panose="020B0602020104020603" pitchFamily="34" charset="0"/>
              </a:rPr>
              <a:t>Is </a:t>
            </a:r>
            <a:r>
              <a:rPr lang="en-GB" dirty="0">
                <a:latin typeface="Tw Cen MT" panose="020B0602020104020603" pitchFamily="34" charset="0"/>
              </a:rPr>
              <a:t>é</a:t>
            </a:r>
            <a:r>
              <a:rPr lang="ga-IE" dirty="0">
                <a:latin typeface="Tw Cen MT" panose="020B0602020104020603" pitchFamily="34" charset="0"/>
              </a:rPr>
              <a:t> Páras príomhchathair na Fraince. </a:t>
            </a:r>
          </a:p>
        </p:txBody>
      </p:sp>
      <p:sp>
        <p:nvSpPr>
          <p:cNvPr id="9" name="Rectangle 8"/>
          <p:cNvSpPr/>
          <p:nvPr/>
        </p:nvSpPr>
        <p:spPr>
          <a:xfrm rot="20167761">
            <a:off x="2081177" y="4655028"/>
            <a:ext cx="993775" cy="500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800" b="1" dirty="0">
                <a:solidFill>
                  <a:schemeClr val="bg1"/>
                </a:solidFill>
                <a:latin typeface="Tw Cen MT" panose="020B0602020104020603" pitchFamily="34" charset="0"/>
              </a:rPr>
              <a:t>An </a:t>
            </a:r>
            <a:r>
              <a:rPr lang="en-GB" sz="1800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Fhrainc</a:t>
            </a:r>
            <a:endParaRPr lang="en-GB" sz="18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rot="21020885" flipH="1">
            <a:off x="86266" y="444886"/>
            <a:ext cx="2484000" cy="83099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dirty="0">
                <a:latin typeface="Tw Cen MT" panose="020B0602020104020603" pitchFamily="34" charset="0"/>
              </a:rPr>
              <a:t>Aimsigh an Fhrainc </a:t>
            </a:r>
            <a:r>
              <a:rPr lang="en-GB" dirty="0">
                <a:latin typeface="Tw Cen MT" panose="020B0602020104020603" pitchFamily="34" charset="0"/>
              </a:rPr>
              <a:t/>
            </a:r>
            <a:br>
              <a:rPr lang="en-GB" dirty="0">
                <a:latin typeface="Tw Cen MT" panose="020B0602020104020603" pitchFamily="34" charset="0"/>
              </a:rPr>
            </a:br>
            <a:r>
              <a:rPr lang="ga-IE" dirty="0">
                <a:latin typeface="Tw Cen MT" panose="020B0602020104020603" pitchFamily="34" charset="0"/>
              </a:rPr>
              <a:t>ar an léarscáil. 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640385" y="127702"/>
            <a:ext cx="2517004" cy="16785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9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 preferRelativeResize="0"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-18000"/>
            <a:ext cx="6640386" cy="68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113337" y="4479925"/>
            <a:ext cx="4014788" cy="232251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2200" dirty="0">
                <a:latin typeface="Tw Cen MT" panose="020B0602020104020603" pitchFamily="34" charset="0"/>
              </a:rPr>
              <a:t>Ba as an </a:t>
            </a:r>
            <a:r>
              <a:rPr lang="en-GB" sz="2200" dirty="0" err="1">
                <a:latin typeface="Tw Cen MT" panose="020B0602020104020603" pitchFamily="34" charset="0"/>
              </a:rPr>
              <a:t>Danmhairg</a:t>
            </a:r>
            <a:r>
              <a:rPr lang="en-GB" sz="2200" dirty="0">
                <a:latin typeface="Tw Cen MT" panose="020B0602020104020603" pitchFamily="34" charset="0"/>
              </a:rPr>
              <a:t> don </a:t>
            </a:r>
            <a:r>
              <a:rPr lang="en-GB" sz="2200" dirty="0" err="1">
                <a:latin typeface="Tw Cen MT" panose="020B0602020104020603" pitchFamily="34" charset="0"/>
              </a:rPr>
              <a:t>scríbhneoir</a:t>
            </a:r>
            <a:r>
              <a:rPr lang="en-GB" sz="2200" dirty="0">
                <a:latin typeface="Tw Cen MT" panose="020B0602020104020603" pitchFamily="34" charset="0"/>
              </a:rPr>
              <a:t> Hans Christian Andersen, </a:t>
            </a:r>
            <a:r>
              <a:rPr lang="en-GB" sz="2200" dirty="0" err="1">
                <a:latin typeface="Tw Cen MT" panose="020B0602020104020603" pitchFamily="34" charset="0"/>
              </a:rPr>
              <a:t>údar</a:t>
            </a:r>
            <a:r>
              <a:rPr lang="en-GB" sz="2200" dirty="0">
                <a:latin typeface="Tw Cen MT" panose="020B0602020104020603" pitchFamily="34" charset="0"/>
              </a:rPr>
              <a:t> an </a:t>
            </a:r>
            <a:r>
              <a:rPr lang="en-GB" sz="2200" dirty="0" err="1">
                <a:latin typeface="Tw Cen MT" panose="020B0602020104020603" pitchFamily="34" charset="0"/>
              </a:rPr>
              <a:t>scéil</a:t>
            </a:r>
            <a:r>
              <a:rPr lang="en-GB" sz="2200" dirty="0">
                <a:latin typeface="Tw Cen MT" panose="020B0602020104020603" pitchFamily="34" charset="0"/>
              </a:rPr>
              <a:t> </a:t>
            </a:r>
            <a:r>
              <a:rPr lang="en-GB" sz="2200" dirty="0" err="1">
                <a:latin typeface="Tw Cen MT" panose="020B0602020104020603" pitchFamily="34" charset="0"/>
              </a:rPr>
              <a:t>cháiliúil</a:t>
            </a:r>
            <a:r>
              <a:rPr lang="en-GB" sz="2200" dirty="0">
                <a:latin typeface="Tw Cen MT" panose="020B0602020104020603" pitchFamily="34" charset="0"/>
              </a:rPr>
              <a:t> ‘</a:t>
            </a:r>
            <a:r>
              <a:rPr lang="ga-IE" sz="2200" dirty="0">
                <a:latin typeface="Tw Cen MT" panose="020B0602020104020603" pitchFamily="34" charset="0"/>
              </a:rPr>
              <a:t>An Mhurúch Bheag</a:t>
            </a:r>
            <a:r>
              <a:rPr lang="en-GB" sz="2200" dirty="0">
                <a:latin typeface="Tw Cen MT" panose="020B0602020104020603" pitchFamily="34" charset="0"/>
              </a:rPr>
              <a:t>’</a:t>
            </a:r>
            <a:r>
              <a:rPr lang="ga-IE" sz="2200" dirty="0">
                <a:latin typeface="Tw Cen MT" panose="020B0602020104020603" pitchFamily="34" charset="0"/>
              </a:rPr>
              <a:t>. Ar na scéalta eile a scríobh sé tá </a:t>
            </a:r>
            <a:r>
              <a:rPr lang="en-GB" sz="2200" dirty="0">
                <a:latin typeface="Tw Cen MT" panose="020B0602020104020603" pitchFamily="34" charset="0"/>
              </a:rPr>
              <a:t>‘</a:t>
            </a:r>
            <a:r>
              <a:rPr lang="ga-IE" sz="2200" dirty="0">
                <a:latin typeface="Tw Cen MT" panose="020B0602020104020603" pitchFamily="34" charset="0"/>
              </a:rPr>
              <a:t>An Lacha Bheag Ghránna</a:t>
            </a:r>
            <a:r>
              <a:rPr lang="en-GB" sz="2200" dirty="0">
                <a:latin typeface="Tw Cen MT" panose="020B0602020104020603" pitchFamily="34" charset="0"/>
              </a:rPr>
              <a:t>’</a:t>
            </a:r>
            <a:r>
              <a:rPr lang="ga-IE" sz="2200" dirty="0">
                <a:latin typeface="Tw Cen MT" panose="020B0602020104020603" pitchFamily="34" charset="0"/>
              </a:rPr>
              <a:t> agus </a:t>
            </a:r>
            <a:r>
              <a:rPr lang="en-GB" sz="2200" dirty="0">
                <a:latin typeface="Tw Cen MT" panose="020B0602020104020603" pitchFamily="34" charset="0"/>
              </a:rPr>
              <a:t>‘</a:t>
            </a:r>
            <a:r>
              <a:rPr lang="ga-IE" sz="2200" dirty="0">
                <a:latin typeface="Tw Cen MT" panose="020B0602020104020603" pitchFamily="34" charset="0"/>
              </a:rPr>
              <a:t>An Banphrionsa agus an Pónaire</a:t>
            </a:r>
            <a:r>
              <a:rPr lang="en-GB" sz="2200" dirty="0">
                <a:latin typeface="Tw Cen MT" panose="020B0602020104020603" pitchFamily="34" charset="0"/>
              </a:rPr>
              <a:t>’</a:t>
            </a:r>
            <a:r>
              <a:rPr lang="ga-IE" sz="2200" dirty="0">
                <a:latin typeface="Tw Cen MT" panose="020B0602020104020603" pitchFamily="34" charset="0"/>
              </a:rPr>
              <a:t>.</a:t>
            </a: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036408" y="11371"/>
            <a:ext cx="1624386" cy="24365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732240" y="2423813"/>
            <a:ext cx="2340000" cy="1980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2200" dirty="0" err="1">
                <a:latin typeface="Tw Cen MT" panose="020B0602020104020603" pitchFamily="34" charset="0"/>
              </a:rPr>
              <a:t>Seo</a:t>
            </a:r>
            <a:r>
              <a:rPr lang="en-GB" sz="2200" dirty="0">
                <a:latin typeface="Tw Cen MT" panose="020B0602020104020603" pitchFamily="34" charset="0"/>
              </a:rPr>
              <a:t> </a:t>
            </a:r>
            <a:r>
              <a:rPr lang="en-GB" sz="2200" dirty="0" smtClean="0">
                <a:latin typeface="Tw Cen MT" panose="020B0602020104020603" pitchFamily="34" charset="0"/>
              </a:rPr>
              <a:t>a</a:t>
            </a:r>
            <a:r>
              <a:rPr lang="ga-IE" sz="2200" dirty="0">
                <a:latin typeface="Tw Cen MT" panose="020B0602020104020603" pitchFamily="34" charset="0"/>
              </a:rPr>
              <a:t>n Mhurúch </a:t>
            </a:r>
            <a:r>
              <a:rPr lang="ga-IE" sz="2200" dirty="0" smtClean="0">
                <a:latin typeface="Tw Cen MT" panose="020B0602020104020603" pitchFamily="34" charset="0"/>
              </a:rPr>
              <a:t>Bheag</a:t>
            </a:r>
            <a:r>
              <a:rPr lang="en-GB" sz="2200" dirty="0">
                <a:latin typeface="Tw Cen MT" panose="020B0602020104020603" pitchFamily="34" charset="0"/>
              </a:rPr>
              <a:t/>
            </a:r>
            <a:br>
              <a:rPr lang="en-GB" sz="2200" dirty="0">
                <a:latin typeface="Tw Cen MT" panose="020B0602020104020603" pitchFamily="34" charset="0"/>
              </a:rPr>
            </a:br>
            <a:r>
              <a:rPr lang="ga-IE" sz="2200" dirty="0">
                <a:latin typeface="Tw Cen MT" panose="020B0602020104020603" pitchFamily="34" charset="0"/>
              </a:rPr>
              <a:t>i </a:t>
            </a:r>
            <a:r>
              <a:rPr lang="ga-IE" sz="2200" dirty="0" err="1">
                <a:latin typeface="Tw Cen MT" panose="020B0602020104020603" pitchFamily="34" charset="0"/>
              </a:rPr>
              <a:t>gCóbanhávan</a:t>
            </a:r>
            <a:r>
              <a:rPr lang="ga-IE" sz="2200" dirty="0">
                <a:latin typeface="Tw Cen MT" panose="020B0602020104020603" pitchFamily="34" charset="0"/>
              </a:rPr>
              <a:t>. </a:t>
            </a:r>
            <a:r>
              <a:rPr lang="en-GB" sz="2200" dirty="0">
                <a:latin typeface="Tw Cen MT" panose="020B0602020104020603" pitchFamily="34" charset="0"/>
              </a:rPr>
              <a:t/>
            </a:r>
            <a:br>
              <a:rPr lang="en-GB" sz="2200" dirty="0">
                <a:latin typeface="Tw Cen MT" panose="020B0602020104020603" pitchFamily="34" charset="0"/>
              </a:rPr>
            </a:br>
            <a:r>
              <a:rPr lang="ga-IE" sz="2200" dirty="0">
                <a:latin typeface="Tw Cen MT" panose="020B0602020104020603" pitchFamily="34" charset="0"/>
              </a:rPr>
              <a:t>Is </a:t>
            </a:r>
            <a:r>
              <a:rPr lang="en-GB" sz="2200" dirty="0">
                <a:latin typeface="Tw Cen MT" panose="020B0602020104020603" pitchFamily="34" charset="0"/>
              </a:rPr>
              <a:t>é</a:t>
            </a:r>
            <a:r>
              <a:rPr lang="ga-IE" sz="2200" dirty="0">
                <a:latin typeface="Tw Cen MT" panose="020B0602020104020603" pitchFamily="34" charset="0"/>
              </a:rPr>
              <a:t> Cóbanhávan príomhchathair </a:t>
            </a:r>
            <a:r>
              <a:rPr lang="en-GB" sz="2200" dirty="0">
                <a:latin typeface="Tw Cen MT" panose="020B0602020104020603" pitchFamily="34" charset="0"/>
              </a:rPr>
              <a:t/>
            </a:r>
            <a:br>
              <a:rPr lang="en-GB" sz="2200" dirty="0">
                <a:latin typeface="Tw Cen MT" panose="020B0602020104020603" pitchFamily="34" charset="0"/>
              </a:rPr>
            </a:br>
            <a:r>
              <a:rPr lang="ga-IE" sz="2200" dirty="0">
                <a:latin typeface="Tw Cen MT" panose="020B0602020104020603" pitchFamily="34" charset="0"/>
              </a:rPr>
              <a:t>na Danmhairge. </a:t>
            </a:r>
          </a:p>
        </p:txBody>
      </p:sp>
      <p:sp>
        <p:nvSpPr>
          <p:cNvPr id="8" name="Rectangle 7"/>
          <p:cNvSpPr/>
          <p:nvPr/>
        </p:nvSpPr>
        <p:spPr>
          <a:xfrm rot="1438229">
            <a:off x="2746145" y="3429558"/>
            <a:ext cx="1147763" cy="3841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a-IE" sz="1400" b="1" dirty="0">
                <a:solidFill>
                  <a:schemeClr val="bg1"/>
                </a:solidFill>
                <a:latin typeface="Comic Sans MS" panose="030F0702030302020204" pitchFamily="66" charset="0"/>
              </a:rPr>
              <a:t>An </a:t>
            </a:r>
            <a:r>
              <a:rPr lang="ga-IE" sz="1600" b="1" dirty="0">
                <a:solidFill>
                  <a:schemeClr val="bg1"/>
                </a:solidFill>
                <a:latin typeface="Tw Cen MT" panose="020B0602020104020603" pitchFamily="34" charset="0"/>
              </a:rPr>
              <a:t>Danmhairg</a:t>
            </a:r>
          </a:p>
        </p:txBody>
      </p:sp>
      <p:sp>
        <p:nvSpPr>
          <p:cNvPr id="9" name="TextBox 8"/>
          <p:cNvSpPr txBox="1"/>
          <p:nvPr/>
        </p:nvSpPr>
        <p:spPr>
          <a:xfrm rot="21020885" flipH="1">
            <a:off x="83265" y="409335"/>
            <a:ext cx="2908076" cy="83099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dirty="0">
                <a:latin typeface="Tw Cen MT" panose="020B0602020104020603" pitchFamily="34" charset="0"/>
              </a:rPr>
              <a:t>Aimsigh an Danmhairg </a:t>
            </a:r>
            <a:r>
              <a:rPr lang="en-GB" dirty="0">
                <a:latin typeface="Tw Cen MT" panose="020B0602020104020603" pitchFamily="34" charset="0"/>
              </a:rPr>
              <a:t/>
            </a:r>
            <a:br>
              <a:rPr lang="en-GB" dirty="0">
                <a:latin typeface="Tw Cen MT" panose="020B0602020104020603" pitchFamily="34" charset="0"/>
              </a:rPr>
            </a:br>
            <a:r>
              <a:rPr lang="ga-IE" dirty="0">
                <a:latin typeface="Tw Cen MT" panose="020B0602020104020603" pitchFamily="34" charset="0"/>
              </a:rPr>
              <a:t>ar an léarscáil.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 preferRelativeResize="0"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-18000"/>
            <a:ext cx="6640386" cy="68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738788" y="4297409"/>
            <a:ext cx="4356000" cy="2484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ga-IE" sz="2200" dirty="0">
                <a:latin typeface="Tw Cen MT" panose="020B0602020104020603" pitchFamily="34" charset="0"/>
              </a:rPr>
              <a:t>Ceann de na </a:t>
            </a:r>
            <a:r>
              <a:rPr lang="ga-IE" sz="2200" dirty="0" err="1">
                <a:latin typeface="Tw Cen MT" panose="020B0602020104020603" pitchFamily="34" charset="0"/>
              </a:rPr>
              <a:t>himpireachtaí</a:t>
            </a:r>
            <a:r>
              <a:rPr lang="ga-IE" sz="2200" dirty="0">
                <a:latin typeface="Tw Cen MT" panose="020B0602020104020603" pitchFamily="34" charset="0"/>
              </a:rPr>
              <a:t> ba mhó </a:t>
            </a:r>
          </a:p>
          <a:p>
            <a:pPr algn="ctr">
              <a:defRPr/>
            </a:pPr>
            <a:r>
              <a:rPr lang="ga-IE" sz="2200" dirty="0">
                <a:latin typeface="Tw Cen MT" panose="020B0602020104020603" pitchFamily="34" charset="0"/>
              </a:rPr>
              <a:t>a bhí ann riamh ba ea</a:t>
            </a:r>
            <a:r>
              <a:rPr lang="en-GB" sz="2200" dirty="0">
                <a:latin typeface="Tw Cen MT" panose="020B0602020104020603" pitchFamily="34" charset="0"/>
              </a:rPr>
              <a:t> </a:t>
            </a:r>
            <a:r>
              <a:rPr lang="ga-IE" sz="2200" dirty="0">
                <a:latin typeface="Tw Cen MT" panose="020B0602020104020603" pitchFamily="34" charset="0"/>
              </a:rPr>
              <a:t>Impireacht </a:t>
            </a:r>
          </a:p>
          <a:p>
            <a:pPr algn="ctr">
              <a:defRPr/>
            </a:pPr>
            <a:r>
              <a:rPr lang="ga-IE" sz="2200" dirty="0">
                <a:latin typeface="Tw Cen MT" panose="020B0602020104020603" pitchFamily="34" charset="0"/>
              </a:rPr>
              <a:t>na Róimhe. Mhair an impireacht</a:t>
            </a:r>
          </a:p>
          <a:p>
            <a:pPr algn="ctr">
              <a:defRPr/>
            </a:pPr>
            <a:r>
              <a:rPr lang="ga-IE" sz="2200" dirty="0">
                <a:latin typeface="Tw Cen MT" panose="020B0602020104020603" pitchFamily="34" charset="0"/>
              </a:rPr>
              <a:t>ó 27 </a:t>
            </a:r>
            <a:r>
              <a:rPr lang="ga-IE" sz="2200" dirty="0" err="1">
                <a:latin typeface="Tw Cen MT" panose="020B0602020104020603" pitchFamily="34" charset="0"/>
              </a:rPr>
              <a:t>RCh</a:t>
            </a:r>
            <a:r>
              <a:rPr lang="ga-IE" sz="2200" dirty="0">
                <a:latin typeface="Tw Cen MT" panose="020B0602020104020603" pitchFamily="34" charset="0"/>
              </a:rPr>
              <a:t> go dtí AD 476. </a:t>
            </a:r>
          </a:p>
          <a:p>
            <a:pPr algn="ctr">
              <a:defRPr/>
            </a:pPr>
            <a:r>
              <a:rPr lang="ga-IE" sz="2200" dirty="0">
                <a:latin typeface="Tw Cen MT" panose="020B0602020104020603" pitchFamily="34" charset="0"/>
              </a:rPr>
              <a:t>Ba í an Róimh príomhchathair na himpireachta. </a:t>
            </a:r>
            <a:r>
              <a:rPr lang="en-GB" sz="2200" dirty="0">
                <a:latin typeface="Tw Cen MT" panose="020B0602020104020603" pitchFamily="34" charset="0"/>
              </a:rPr>
              <a:t>Is le </a:t>
            </a:r>
            <a:r>
              <a:rPr lang="ga-IE" sz="2200" dirty="0">
                <a:latin typeface="Tw Cen MT" panose="020B0602020104020603" pitchFamily="34" charset="0"/>
              </a:rPr>
              <a:t>linn thréimse na himpireachta</a:t>
            </a:r>
            <a:r>
              <a:rPr lang="en-GB" sz="2200" dirty="0">
                <a:latin typeface="Tw Cen MT" panose="020B0602020104020603" pitchFamily="34" charset="0"/>
              </a:rPr>
              <a:t> a </a:t>
            </a:r>
            <a:r>
              <a:rPr lang="en-GB" sz="2200" dirty="0" err="1">
                <a:latin typeface="Tw Cen MT" panose="020B0602020104020603" pitchFamily="34" charset="0"/>
              </a:rPr>
              <a:t>tógadh</a:t>
            </a:r>
            <a:r>
              <a:rPr lang="en-GB" sz="2200" dirty="0">
                <a:latin typeface="Tw Cen MT" panose="020B0602020104020603" pitchFamily="34" charset="0"/>
              </a:rPr>
              <a:t> an </a:t>
            </a:r>
            <a:r>
              <a:rPr lang="en-GB" sz="2200" dirty="0" err="1">
                <a:latin typeface="Tw Cen MT" panose="020B0602020104020603" pitchFamily="34" charset="0"/>
              </a:rPr>
              <a:t>Colasaem</a:t>
            </a:r>
            <a:r>
              <a:rPr lang="ga-IE" sz="2200" dirty="0">
                <a:latin typeface="Tw Cen MT" panose="020B0602020104020603" pitchFamily="34" charset="0"/>
              </a:rPr>
              <a:t>. </a:t>
            </a:r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663531" y="404673"/>
            <a:ext cx="2466975" cy="1423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8105" y="2466974"/>
            <a:ext cx="1484359" cy="4035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6699250" y="2060848"/>
            <a:ext cx="2395538" cy="172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2200" dirty="0" err="1">
                <a:solidFill>
                  <a:schemeClr val="bg1"/>
                </a:solidFill>
                <a:latin typeface="Tw Cen MT" panose="020B0602020104020603" pitchFamily="34" charset="0"/>
              </a:rPr>
              <a:t>Seo</a:t>
            </a:r>
            <a:r>
              <a:rPr lang="en-GB" sz="2200" dirty="0">
                <a:solidFill>
                  <a:schemeClr val="bg1"/>
                </a:solidFill>
                <a:latin typeface="Tw Cen MT" panose="020B0602020104020603" pitchFamily="34" charset="0"/>
              </a:rPr>
              <a:t> a</a:t>
            </a:r>
            <a:r>
              <a:rPr lang="ga-IE" sz="2200" dirty="0">
                <a:solidFill>
                  <a:schemeClr val="bg1"/>
                </a:solidFill>
                <a:latin typeface="Tw Cen MT" panose="020B0602020104020603" pitchFamily="34" charset="0"/>
              </a:rPr>
              <a:t>n Colasaem </a:t>
            </a:r>
            <a:r>
              <a:rPr lang="en-GB" sz="2200" dirty="0">
                <a:solidFill>
                  <a:schemeClr val="bg1"/>
                </a:solidFill>
                <a:latin typeface="Tw Cen MT" panose="020B0602020104020603" pitchFamily="34" charset="0"/>
              </a:rPr>
              <a:t/>
            </a:r>
            <a:br>
              <a:rPr lang="en-GB" sz="2200" dirty="0">
                <a:solidFill>
                  <a:schemeClr val="bg1"/>
                </a:solidFill>
                <a:latin typeface="Tw Cen MT" panose="020B0602020104020603" pitchFamily="34" charset="0"/>
              </a:rPr>
            </a:br>
            <a:r>
              <a:rPr lang="ga-IE" sz="2200" dirty="0">
                <a:solidFill>
                  <a:schemeClr val="bg1"/>
                </a:solidFill>
                <a:latin typeface="Tw Cen MT" panose="020B0602020104020603" pitchFamily="34" charset="0"/>
              </a:rPr>
              <a:t>sa Róimh. </a:t>
            </a:r>
            <a:r>
              <a:rPr lang="en-GB" sz="2200" dirty="0">
                <a:solidFill>
                  <a:schemeClr val="bg1"/>
                </a:solidFill>
                <a:latin typeface="Tw Cen MT" panose="020B0602020104020603" pitchFamily="34" charset="0"/>
              </a:rPr>
              <a:t/>
            </a:r>
            <a:br>
              <a:rPr lang="en-GB" sz="2200" dirty="0">
                <a:solidFill>
                  <a:schemeClr val="bg1"/>
                </a:solidFill>
                <a:latin typeface="Tw Cen MT" panose="020B0602020104020603" pitchFamily="34" charset="0"/>
              </a:rPr>
            </a:br>
            <a:r>
              <a:rPr lang="ga-IE" sz="2200" dirty="0">
                <a:solidFill>
                  <a:schemeClr val="bg1"/>
                </a:solidFill>
                <a:latin typeface="Tw Cen MT" panose="020B0602020104020603" pitchFamily="34" charset="0"/>
              </a:rPr>
              <a:t>Is í an Róimh príomhchathair </a:t>
            </a:r>
            <a:r>
              <a:rPr lang="en-GB" sz="2200" dirty="0">
                <a:solidFill>
                  <a:schemeClr val="bg1"/>
                </a:solidFill>
                <a:latin typeface="Tw Cen MT" panose="020B0602020104020603" pitchFamily="34" charset="0"/>
              </a:rPr>
              <a:t/>
            </a:r>
            <a:br>
              <a:rPr lang="en-GB" sz="2200" dirty="0">
                <a:solidFill>
                  <a:schemeClr val="bg1"/>
                </a:solidFill>
                <a:latin typeface="Tw Cen MT" panose="020B0602020104020603" pitchFamily="34" charset="0"/>
              </a:rPr>
            </a:br>
            <a:r>
              <a:rPr lang="ga-IE" sz="2200" dirty="0">
                <a:solidFill>
                  <a:schemeClr val="bg1"/>
                </a:solidFill>
                <a:latin typeface="Tw Cen MT" panose="020B0602020104020603" pitchFamily="34" charset="0"/>
              </a:rPr>
              <a:t>na </a:t>
            </a:r>
            <a:r>
              <a:rPr lang="ga-IE" sz="2200" dirty="0" err="1">
                <a:solidFill>
                  <a:schemeClr val="bg1"/>
                </a:solidFill>
                <a:latin typeface="Tw Cen MT" panose="020B0602020104020603" pitchFamily="34" charset="0"/>
              </a:rPr>
              <a:t>hIodáile</a:t>
            </a:r>
            <a:r>
              <a:rPr lang="ga-IE" sz="2200" dirty="0">
                <a:solidFill>
                  <a:schemeClr val="bg1"/>
                </a:solidFill>
                <a:latin typeface="Tw Cen MT" panose="020B0602020104020603" pitchFamily="34" charset="0"/>
              </a:rPr>
              <a:t>. </a:t>
            </a:r>
          </a:p>
        </p:txBody>
      </p:sp>
      <p:sp>
        <p:nvSpPr>
          <p:cNvPr id="12" name="TextBox 11"/>
          <p:cNvSpPr txBox="1"/>
          <p:nvPr/>
        </p:nvSpPr>
        <p:spPr>
          <a:xfrm rot="21020885" flipH="1">
            <a:off x="80186" y="442513"/>
            <a:ext cx="2484000" cy="83099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dirty="0">
                <a:latin typeface="Tw Cen MT" panose="020B0602020104020603" pitchFamily="34" charset="0"/>
              </a:rPr>
              <a:t>Aimsigh an Iodáil ar an léarscáil. </a:t>
            </a:r>
          </a:p>
        </p:txBody>
      </p:sp>
      <p:sp>
        <p:nvSpPr>
          <p:cNvPr id="13" name="Rectangle 12"/>
          <p:cNvSpPr/>
          <p:nvPr/>
        </p:nvSpPr>
        <p:spPr>
          <a:xfrm rot="2782427">
            <a:off x="2998458" y="5359409"/>
            <a:ext cx="108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a-IE" sz="1800" b="1" dirty="0">
                <a:solidFill>
                  <a:schemeClr val="bg1"/>
                </a:solidFill>
                <a:latin typeface="Tw Cen MT" panose="020B0602020104020603" pitchFamily="34" charset="0"/>
              </a:rPr>
              <a:t>An</a:t>
            </a:r>
            <a:r>
              <a:rPr lang="ga-IE" sz="1400" b="1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ga-IE" sz="1800" b="1" dirty="0">
                <a:solidFill>
                  <a:schemeClr val="bg1"/>
                </a:solidFill>
                <a:latin typeface="Tw Cen MT" panose="020B0602020104020603" pitchFamily="34" charset="0"/>
              </a:rPr>
              <a:t>Iodáil</a:t>
            </a:r>
            <a:endParaRPr lang="ga-IE" sz="14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 preferRelativeResize="0"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-18000"/>
            <a:ext cx="6640386" cy="68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607394" y="159915"/>
            <a:ext cx="2573247" cy="17166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 rot="21303531">
            <a:off x="4083091" y="5838526"/>
            <a:ext cx="788988" cy="385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a-IE" sz="1800" b="1" dirty="0">
                <a:solidFill>
                  <a:schemeClr val="bg1"/>
                </a:solidFill>
                <a:latin typeface="Tw Cen MT" panose="020B0602020104020603" pitchFamily="34" charset="0"/>
              </a:rPr>
              <a:t>An</a:t>
            </a:r>
            <a:r>
              <a:rPr lang="ga-IE" sz="1600" b="1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</a:p>
          <a:p>
            <a:pPr algn="ctr">
              <a:defRPr/>
            </a:pPr>
            <a:r>
              <a:rPr lang="ga-IE" sz="1600" b="1" dirty="0">
                <a:solidFill>
                  <a:schemeClr val="bg1"/>
                </a:solidFill>
                <a:latin typeface="Tw Cen MT" panose="020B0602020104020603" pitchFamily="34" charset="0"/>
              </a:rPr>
              <a:t>Ghréig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760017" y="1988840"/>
            <a:ext cx="2268000" cy="1656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ga-IE" sz="2200" dirty="0">
                <a:latin typeface="Tw Cen MT" panose="020B0602020104020603" pitchFamily="34" charset="0"/>
              </a:rPr>
              <a:t>Seo an </a:t>
            </a:r>
            <a:r>
              <a:rPr lang="ga-IE" sz="2200" dirty="0" err="1">
                <a:latin typeface="Tw Cen MT" panose="020B0602020104020603" pitchFamily="34" charset="0"/>
              </a:rPr>
              <a:t>Partanón</a:t>
            </a:r>
            <a:r>
              <a:rPr lang="en-GB" sz="2200" dirty="0">
                <a:latin typeface="Tw Cen MT" panose="020B0602020104020603" pitchFamily="34" charset="0"/>
              </a:rPr>
              <a:t> </a:t>
            </a:r>
            <a:r>
              <a:rPr lang="ga-IE" sz="2200" dirty="0">
                <a:latin typeface="Tw Cen MT" panose="020B0602020104020603" pitchFamily="34" charset="0"/>
              </a:rPr>
              <a:t>san Aithin. </a:t>
            </a:r>
            <a:br>
              <a:rPr lang="ga-IE" sz="2200" dirty="0">
                <a:latin typeface="Tw Cen MT" panose="020B0602020104020603" pitchFamily="34" charset="0"/>
              </a:rPr>
            </a:br>
            <a:r>
              <a:rPr lang="ga-IE" sz="2200" dirty="0">
                <a:latin typeface="Tw Cen MT" panose="020B0602020104020603" pitchFamily="34" charset="0"/>
              </a:rPr>
              <a:t>Is í an Aithin príomhchathair </a:t>
            </a:r>
            <a:r>
              <a:rPr lang="en-GB" sz="2200" dirty="0">
                <a:latin typeface="Tw Cen MT" panose="020B0602020104020603" pitchFamily="34" charset="0"/>
              </a:rPr>
              <a:t/>
            </a:r>
            <a:br>
              <a:rPr lang="en-GB" sz="2200" dirty="0">
                <a:latin typeface="Tw Cen MT" panose="020B0602020104020603" pitchFamily="34" charset="0"/>
              </a:rPr>
            </a:br>
            <a:r>
              <a:rPr lang="ga-IE" sz="2200" dirty="0">
                <a:latin typeface="Tw Cen MT" panose="020B0602020104020603" pitchFamily="34" charset="0"/>
              </a:rPr>
              <a:t>na Gréige. </a:t>
            </a:r>
          </a:p>
        </p:txBody>
      </p:sp>
      <p:sp>
        <p:nvSpPr>
          <p:cNvPr id="12" name="TextBox 11"/>
          <p:cNvSpPr txBox="1"/>
          <p:nvPr/>
        </p:nvSpPr>
        <p:spPr>
          <a:xfrm rot="21020885" flipH="1">
            <a:off x="86265" y="444885"/>
            <a:ext cx="2484000" cy="83099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dirty="0">
                <a:latin typeface="Tw Cen MT" panose="020B0602020104020603" pitchFamily="34" charset="0"/>
              </a:rPr>
              <a:t>Aimsigh an Ghréig ar an léarscáil. </a:t>
            </a:r>
          </a:p>
        </p:txBody>
      </p:sp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011011" y="29689"/>
            <a:ext cx="3559048" cy="21990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"/>
          <p:cNvSpPr/>
          <p:nvPr/>
        </p:nvSpPr>
        <p:spPr>
          <a:xfrm>
            <a:off x="5580063" y="3860800"/>
            <a:ext cx="3456000" cy="2880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2200" dirty="0">
                <a:latin typeface="Tw Cen MT" panose="020B0602020104020603" pitchFamily="34" charset="0"/>
              </a:rPr>
              <a:t>Ba í </a:t>
            </a:r>
            <a:r>
              <a:rPr lang="en-GB" sz="2200" dirty="0" err="1">
                <a:latin typeface="Tw Cen MT" panose="020B0602020104020603" pitchFamily="34" charset="0"/>
              </a:rPr>
              <a:t>mórshibhialtacht</a:t>
            </a:r>
            <a:r>
              <a:rPr lang="en-GB" sz="2200" dirty="0">
                <a:latin typeface="Tw Cen MT" panose="020B0602020104020603" pitchFamily="34" charset="0"/>
              </a:rPr>
              <a:t> </a:t>
            </a:r>
            <a:r>
              <a:rPr lang="ga-IE" sz="2200" dirty="0">
                <a:latin typeface="Tw Cen MT" panose="020B0602020104020603" pitchFamily="34" charset="0"/>
              </a:rPr>
              <a:t/>
            </a:r>
            <a:br>
              <a:rPr lang="ga-IE" sz="2200" dirty="0">
                <a:latin typeface="Tw Cen MT" panose="020B0602020104020603" pitchFamily="34" charset="0"/>
              </a:rPr>
            </a:br>
            <a:r>
              <a:rPr lang="en-GB" sz="2200" dirty="0" err="1">
                <a:latin typeface="Tw Cen MT" panose="020B0602020104020603" pitchFamily="34" charset="0"/>
              </a:rPr>
              <a:t>na</a:t>
            </a:r>
            <a:r>
              <a:rPr lang="en-GB" sz="2200" dirty="0">
                <a:latin typeface="Tw Cen MT" panose="020B0602020104020603" pitchFamily="34" charset="0"/>
              </a:rPr>
              <a:t> </a:t>
            </a:r>
            <a:r>
              <a:rPr lang="en-GB" sz="2200" dirty="0" err="1">
                <a:latin typeface="Tw Cen MT" panose="020B0602020104020603" pitchFamily="34" charset="0"/>
              </a:rPr>
              <a:t>nGréagach</a:t>
            </a:r>
            <a:r>
              <a:rPr lang="en-GB" sz="2200" dirty="0">
                <a:latin typeface="Tw Cen MT" panose="020B0602020104020603" pitchFamily="34" charset="0"/>
              </a:rPr>
              <a:t> an </a:t>
            </a:r>
            <a:r>
              <a:rPr lang="en-GB" sz="2200" dirty="0" err="1">
                <a:latin typeface="Tw Cen MT" panose="020B0602020104020603" pitchFamily="34" charset="0"/>
              </a:rPr>
              <a:t>chéad</a:t>
            </a:r>
            <a:r>
              <a:rPr lang="en-GB" sz="2200" dirty="0">
                <a:latin typeface="Tw Cen MT" panose="020B0602020104020603" pitchFamily="34" charset="0"/>
              </a:rPr>
              <a:t> </a:t>
            </a:r>
            <a:r>
              <a:rPr lang="en-GB" sz="2200" dirty="0" err="1">
                <a:latin typeface="Tw Cen MT" panose="020B0602020104020603" pitchFamily="34" charset="0"/>
              </a:rPr>
              <a:t>mhórshibhialtacht</a:t>
            </a:r>
            <a:r>
              <a:rPr lang="en-GB" sz="2200" dirty="0">
                <a:latin typeface="Tw Cen MT" panose="020B0602020104020603" pitchFamily="34" charset="0"/>
              </a:rPr>
              <a:t> </a:t>
            </a:r>
            <a:r>
              <a:rPr lang="ga-IE" sz="2200" dirty="0">
                <a:latin typeface="Tw Cen MT" panose="020B0602020104020603" pitchFamily="34" charset="0"/>
              </a:rPr>
              <a:t/>
            </a:r>
            <a:br>
              <a:rPr lang="ga-IE" sz="2200" dirty="0">
                <a:latin typeface="Tw Cen MT" panose="020B0602020104020603" pitchFamily="34" charset="0"/>
              </a:rPr>
            </a:br>
            <a:r>
              <a:rPr lang="en-GB" sz="2200" dirty="0">
                <a:latin typeface="Tw Cen MT" panose="020B0602020104020603" pitchFamily="34" charset="0"/>
              </a:rPr>
              <a:t>san </a:t>
            </a:r>
            <a:r>
              <a:rPr lang="en-GB" sz="2200" dirty="0" err="1">
                <a:latin typeface="Tw Cen MT" panose="020B0602020104020603" pitchFamily="34" charset="0"/>
              </a:rPr>
              <a:t>Eoraip</a:t>
            </a:r>
            <a:r>
              <a:rPr lang="en-GB" sz="2200" dirty="0">
                <a:latin typeface="Tw Cen MT" panose="020B0602020104020603" pitchFamily="34" charset="0"/>
              </a:rPr>
              <a:t>. </a:t>
            </a:r>
            <a:r>
              <a:rPr lang="en-GB" sz="2200" dirty="0" err="1">
                <a:latin typeface="Tw Cen MT" panose="020B0602020104020603" pitchFamily="34" charset="0"/>
              </a:rPr>
              <a:t>Mhair</a:t>
            </a:r>
            <a:r>
              <a:rPr lang="en-GB" sz="2200" dirty="0">
                <a:latin typeface="Tw Cen MT" panose="020B0602020104020603" pitchFamily="34" charset="0"/>
              </a:rPr>
              <a:t> </a:t>
            </a:r>
            <a:r>
              <a:rPr lang="en-GB" sz="2200" dirty="0" err="1">
                <a:latin typeface="Tw Cen MT" panose="020B0602020104020603" pitchFamily="34" charset="0"/>
              </a:rPr>
              <a:t>sí</a:t>
            </a:r>
            <a:r>
              <a:rPr lang="en-GB" sz="2200" dirty="0">
                <a:latin typeface="Tw Cen MT" panose="020B0602020104020603" pitchFamily="34" charset="0"/>
              </a:rPr>
              <a:t> ó </a:t>
            </a:r>
            <a:r>
              <a:rPr lang="ga-IE" sz="2200" dirty="0">
                <a:latin typeface="Tw Cen MT" panose="020B0602020104020603" pitchFamily="34" charset="0"/>
              </a:rPr>
              <a:t>800 </a:t>
            </a:r>
            <a:r>
              <a:rPr lang="ga-IE" sz="2200" dirty="0" err="1">
                <a:latin typeface="Tw Cen MT" panose="020B0602020104020603" pitchFamily="34" charset="0"/>
              </a:rPr>
              <a:t>RCh</a:t>
            </a:r>
            <a:r>
              <a:rPr lang="ga-IE" sz="2200" dirty="0">
                <a:latin typeface="Tw Cen MT" panose="020B0602020104020603" pitchFamily="34" charset="0"/>
              </a:rPr>
              <a:t> go dtí 150 </a:t>
            </a:r>
            <a:r>
              <a:rPr lang="ga-IE" sz="2200" dirty="0" err="1">
                <a:latin typeface="Tw Cen MT" panose="020B0602020104020603" pitchFamily="34" charset="0"/>
              </a:rPr>
              <a:t>RCh</a:t>
            </a:r>
            <a:r>
              <a:rPr lang="ga-IE" sz="2200" dirty="0">
                <a:latin typeface="Tw Cen MT" panose="020B0602020104020603" pitchFamily="34" charset="0"/>
              </a:rPr>
              <a:t>. Tógadh teampaill thábhachtacha </a:t>
            </a:r>
            <a:br>
              <a:rPr lang="ga-IE" sz="2200" dirty="0">
                <a:latin typeface="Tw Cen MT" panose="020B0602020104020603" pitchFamily="34" charset="0"/>
              </a:rPr>
            </a:br>
            <a:r>
              <a:rPr lang="ga-IE" sz="2200" dirty="0">
                <a:latin typeface="Tw Cen MT" panose="020B0602020104020603" pitchFamily="34" charset="0"/>
              </a:rPr>
              <a:t>ar nós an </a:t>
            </a:r>
            <a:r>
              <a:rPr lang="ga-IE" sz="2200" dirty="0" err="1">
                <a:latin typeface="Tw Cen MT" panose="020B0602020104020603" pitchFamily="34" charset="0"/>
              </a:rPr>
              <a:t>Phartanóin</a:t>
            </a:r>
            <a:r>
              <a:rPr lang="ga-IE" sz="2200" dirty="0">
                <a:latin typeface="Tw Cen MT" panose="020B0602020104020603" pitchFamily="34" charset="0"/>
              </a:rPr>
              <a:t> </a:t>
            </a:r>
            <a:r>
              <a:rPr lang="en-GB" sz="2200" dirty="0">
                <a:latin typeface="Tw Cen MT" panose="020B0602020104020603" pitchFamily="34" charset="0"/>
              </a:rPr>
              <a:t>le </a:t>
            </a:r>
            <a:r>
              <a:rPr lang="en-GB" sz="2200" dirty="0" err="1">
                <a:latin typeface="Tw Cen MT" panose="020B0602020104020603" pitchFamily="34" charset="0"/>
              </a:rPr>
              <a:t>linn</a:t>
            </a:r>
            <a:r>
              <a:rPr lang="en-GB" sz="2200" dirty="0">
                <a:latin typeface="Tw Cen MT" panose="020B0602020104020603" pitchFamily="34" charset="0"/>
              </a:rPr>
              <a:t> </a:t>
            </a:r>
            <a:r>
              <a:rPr lang="en-GB" sz="2200" dirty="0" err="1">
                <a:latin typeface="Tw Cen MT" panose="020B0602020104020603" pitchFamily="34" charset="0"/>
              </a:rPr>
              <a:t>na</a:t>
            </a:r>
            <a:r>
              <a:rPr lang="en-GB" sz="2200" dirty="0">
                <a:latin typeface="Tw Cen MT" panose="020B0602020104020603" pitchFamily="34" charset="0"/>
              </a:rPr>
              <a:t> </a:t>
            </a:r>
            <a:r>
              <a:rPr lang="en-GB" sz="2200" dirty="0" err="1">
                <a:latin typeface="Tw Cen MT" panose="020B0602020104020603" pitchFamily="34" charset="0"/>
              </a:rPr>
              <a:t>tréimhse</a:t>
            </a:r>
            <a:r>
              <a:rPr lang="en-GB" sz="2200" dirty="0">
                <a:latin typeface="Tw Cen MT" panose="020B0602020104020603" pitchFamily="34" charset="0"/>
              </a:rPr>
              <a:t> sin</a:t>
            </a:r>
            <a:r>
              <a:rPr lang="ga-IE" sz="2200" dirty="0">
                <a:latin typeface="Tw Cen MT" panose="020B0602020104020603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utoUpdateAnimBg="0"/>
      <p:bldP spid="11" grpId="0" animBg="1" autoUpdateAnimBg="0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/>
          <p:cNvPicPr preferRelativeResize="0"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-18000"/>
            <a:ext cx="6640386" cy="68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 rot="20167761">
            <a:off x="2045808" y="4657627"/>
            <a:ext cx="1075256" cy="500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a-IE" sz="1600" b="1" dirty="0">
                <a:solidFill>
                  <a:schemeClr val="bg1"/>
                </a:solidFill>
                <a:latin typeface="Tw Cen MT" panose="020B0602020104020603" pitchFamily="34" charset="0"/>
              </a:rPr>
              <a:t>An Fhrainc</a:t>
            </a:r>
          </a:p>
        </p:txBody>
      </p:sp>
      <p:sp>
        <p:nvSpPr>
          <p:cNvPr id="12" name="5-Point Star 11"/>
          <p:cNvSpPr/>
          <p:nvPr/>
        </p:nvSpPr>
        <p:spPr>
          <a:xfrm>
            <a:off x="2996843" y="2462115"/>
            <a:ext cx="328612" cy="37782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ga-IE" dirty="0"/>
          </a:p>
        </p:txBody>
      </p:sp>
      <p:sp>
        <p:nvSpPr>
          <p:cNvPr id="14" name="5-Point Star 13"/>
          <p:cNvSpPr/>
          <p:nvPr/>
        </p:nvSpPr>
        <p:spPr>
          <a:xfrm>
            <a:off x="3592445" y="2462114"/>
            <a:ext cx="328613" cy="37782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ga-IE" dirty="0"/>
          </a:p>
        </p:txBody>
      </p:sp>
      <p:sp>
        <p:nvSpPr>
          <p:cNvPr id="15" name="5-Point Star 14"/>
          <p:cNvSpPr/>
          <p:nvPr/>
        </p:nvSpPr>
        <p:spPr>
          <a:xfrm>
            <a:off x="1971967" y="5537126"/>
            <a:ext cx="328612" cy="37782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ga-IE" dirty="0"/>
          </a:p>
        </p:txBody>
      </p:sp>
      <p:sp>
        <p:nvSpPr>
          <p:cNvPr id="16" name="5-Point Star 15"/>
          <p:cNvSpPr/>
          <p:nvPr/>
        </p:nvSpPr>
        <p:spPr>
          <a:xfrm>
            <a:off x="3592445" y="4686300"/>
            <a:ext cx="328612" cy="37782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ga-IE" dirty="0"/>
          </a:p>
        </p:txBody>
      </p:sp>
      <p:sp>
        <p:nvSpPr>
          <p:cNvPr id="17" name="5-Point Star 16"/>
          <p:cNvSpPr/>
          <p:nvPr/>
        </p:nvSpPr>
        <p:spPr>
          <a:xfrm>
            <a:off x="5460431" y="5782529"/>
            <a:ext cx="328612" cy="37782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ga-IE" dirty="0"/>
          </a:p>
        </p:txBody>
      </p:sp>
      <p:sp>
        <p:nvSpPr>
          <p:cNvPr id="19" name="TextBox 18"/>
          <p:cNvSpPr txBox="1"/>
          <p:nvPr/>
        </p:nvSpPr>
        <p:spPr>
          <a:xfrm rot="21020885" flipH="1">
            <a:off x="319170" y="524811"/>
            <a:ext cx="3132949" cy="83099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err="1">
                <a:latin typeface="Tw Cen MT" panose="020B0602020104020603" pitchFamily="34" charset="0"/>
              </a:rPr>
              <a:t>Cén</a:t>
            </a:r>
            <a:r>
              <a:rPr lang="ga-IE" dirty="0">
                <a:latin typeface="Tw Cen MT" panose="020B0602020104020603" pitchFamily="34" charset="0"/>
              </a:rPr>
              <a:t> tír atá siar ó dheas ón bhFrainc</a:t>
            </a:r>
            <a:r>
              <a:rPr lang="en-GB" dirty="0">
                <a:latin typeface="Tw Cen MT" panose="020B0602020104020603" pitchFamily="34" charset="0"/>
              </a:rPr>
              <a:t>?</a:t>
            </a:r>
            <a:endParaRPr lang="ga-IE" dirty="0">
              <a:latin typeface="Tw Cen MT" panose="020B0602020104020603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598645" y="5560279"/>
            <a:ext cx="1075256" cy="444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a-IE" sz="1600" b="1" dirty="0">
                <a:solidFill>
                  <a:schemeClr val="bg1"/>
                </a:solidFill>
                <a:latin typeface="Tw Cen MT" panose="020B0602020104020603" pitchFamily="34" charset="0"/>
              </a:rPr>
              <a:t>An Spáinn</a:t>
            </a:r>
          </a:p>
        </p:txBody>
      </p:sp>
      <p:sp>
        <p:nvSpPr>
          <p:cNvPr id="21" name="Horizontal Scroll 20"/>
          <p:cNvSpPr/>
          <p:nvPr/>
        </p:nvSpPr>
        <p:spPr>
          <a:xfrm>
            <a:off x="3907445" y="147206"/>
            <a:ext cx="4608513" cy="647700"/>
          </a:xfrm>
          <a:prstGeom prst="horizontalScroll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a-IE" sz="4000" dirty="0">
                <a:latin typeface="Berlin Sans FB" panose="020E0602020502020306" pitchFamily="34" charset="0"/>
              </a:rPr>
              <a:t>Tíortha na hEorpa</a:t>
            </a:r>
          </a:p>
        </p:txBody>
      </p:sp>
      <p:sp>
        <p:nvSpPr>
          <p:cNvPr id="22" name="Rectangle 21"/>
          <p:cNvSpPr/>
          <p:nvPr/>
        </p:nvSpPr>
        <p:spPr>
          <a:xfrm rot="18355050">
            <a:off x="2673535" y="2359316"/>
            <a:ext cx="1075256" cy="500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a-IE" sz="1600" b="1" dirty="0">
                <a:solidFill>
                  <a:schemeClr val="bg1"/>
                </a:solidFill>
                <a:latin typeface="Tw Cen MT" panose="020B0602020104020603" pitchFamily="34" charset="0"/>
              </a:rPr>
              <a:t>An Iorua</a:t>
            </a:r>
          </a:p>
        </p:txBody>
      </p:sp>
      <p:sp>
        <p:nvSpPr>
          <p:cNvPr id="23" name="Rectangle 22"/>
          <p:cNvSpPr/>
          <p:nvPr/>
        </p:nvSpPr>
        <p:spPr>
          <a:xfrm rot="18043042">
            <a:off x="3032020" y="2287768"/>
            <a:ext cx="1571661" cy="500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a-IE" sz="1600" b="1" dirty="0">
                <a:solidFill>
                  <a:schemeClr val="bg1"/>
                </a:solidFill>
                <a:latin typeface="Tw Cen MT" panose="020B0602020104020603" pitchFamily="34" charset="0"/>
              </a:rPr>
              <a:t>An tSualainn</a:t>
            </a:r>
          </a:p>
        </p:txBody>
      </p:sp>
      <p:sp>
        <p:nvSpPr>
          <p:cNvPr id="24" name="Rectangle 23"/>
          <p:cNvSpPr/>
          <p:nvPr/>
        </p:nvSpPr>
        <p:spPr>
          <a:xfrm rot="2782427">
            <a:off x="2967577" y="5250999"/>
            <a:ext cx="993775" cy="3143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a-IE" sz="1600" b="1" dirty="0">
                <a:solidFill>
                  <a:schemeClr val="bg1"/>
                </a:solidFill>
                <a:latin typeface="Tw Cen MT" panose="020B0602020104020603" pitchFamily="34" charset="0"/>
              </a:rPr>
              <a:t>An Iodáil</a:t>
            </a:r>
          </a:p>
        </p:txBody>
      </p:sp>
      <p:sp>
        <p:nvSpPr>
          <p:cNvPr id="25" name="Rectangle 24"/>
          <p:cNvSpPr/>
          <p:nvPr/>
        </p:nvSpPr>
        <p:spPr>
          <a:xfrm rot="220239">
            <a:off x="2709078" y="3421062"/>
            <a:ext cx="1190339" cy="288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a-IE" sz="1600" b="1" dirty="0">
                <a:solidFill>
                  <a:schemeClr val="bg1"/>
                </a:solidFill>
                <a:latin typeface="Tw Cen MT" panose="020B0602020104020603" pitchFamily="34" charset="0"/>
              </a:rPr>
              <a:t>An Danmhairg</a:t>
            </a:r>
          </a:p>
        </p:txBody>
      </p:sp>
      <p:sp>
        <p:nvSpPr>
          <p:cNvPr id="26" name="TextBox 25"/>
          <p:cNvSpPr txBox="1"/>
          <p:nvPr/>
        </p:nvSpPr>
        <p:spPr>
          <a:xfrm rot="21020885" flipH="1">
            <a:off x="324429" y="646040"/>
            <a:ext cx="2389645" cy="83099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err="1">
                <a:latin typeface="Tw Cen MT" panose="020B0602020104020603" pitchFamily="34" charset="0"/>
              </a:rPr>
              <a:t>Cén</a:t>
            </a:r>
            <a:r>
              <a:rPr lang="ga-IE" dirty="0">
                <a:latin typeface="Tw Cen MT" panose="020B0602020104020603" pitchFamily="34" charset="0"/>
              </a:rPr>
              <a:t> tír atá soir ó thuaidh ón Iodáil</a:t>
            </a:r>
            <a:r>
              <a:rPr lang="en-GB" dirty="0">
                <a:latin typeface="Tw Cen MT" panose="020B0602020104020603" pitchFamily="34" charset="0"/>
              </a:rPr>
              <a:t>?</a:t>
            </a:r>
            <a:r>
              <a:rPr lang="ga-IE" dirty="0">
                <a:latin typeface="Tw Cen MT" panose="020B0602020104020603" pitchFamily="34" charset="0"/>
              </a:rPr>
              <a:t> </a:t>
            </a:r>
          </a:p>
        </p:txBody>
      </p:sp>
      <p:sp>
        <p:nvSpPr>
          <p:cNvPr id="27" name="Rectangle 26"/>
          <p:cNvSpPr/>
          <p:nvPr/>
        </p:nvSpPr>
        <p:spPr>
          <a:xfrm rot="20167761">
            <a:off x="3256688" y="4560492"/>
            <a:ext cx="1075257" cy="500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a-IE" sz="1600" b="1" dirty="0">
                <a:solidFill>
                  <a:schemeClr val="bg1"/>
                </a:solidFill>
                <a:latin typeface="Tw Cen MT" panose="020B0602020104020603" pitchFamily="34" charset="0"/>
              </a:rPr>
              <a:t>An Ostair</a:t>
            </a:r>
          </a:p>
        </p:txBody>
      </p:sp>
      <p:sp>
        <p:nvSpPr>
          <p:cNvPr id="28" name="Rectangle 27"/>
          <p:cNvSpPr/>
          <p:nvPr/>
        </p:nvSpPr>
        <p:spPr>
          <a:xfrm rot="21303531">
            <a:off x="4070663" y="5778559"/>
            <a:ext cx="853678" cy="385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a-IE" sz="1600" b="1" dirty="0">
                <a:solidFill>
                  <a:schemeClr val="bg1"/>
                </a:solidFill>
                <a:latin typeface="Tw Cen MT" panose="020B0602020104020603" pitchFamily="34" charset="0"/>
              </a:rPr>
              <a:t>An </a:t>
            </a:r>
          </a:p>
          <a:p>
            <a:pPr algn="ctr">
              <a:defRPr/>
            </a:pPr>
            <a:r>
              <a:rPr lang="ga-IE" sz="1600" b="1" dirty="0">
                <a:solidFill>
                  <a:schemeClr val="bg1"/>
                </a:solidFill>
                <a:latin typeface="Tw Cen MT" panose="020B0602020104020603" pitchFamily="34" charset="0"/>
              </a:rPr>
              <a:t>Ghréig</a:t>
            </a:r>
          </a:p>
        </p:txBody>
      </p:sp>
      <p:sp>
        <p:nvSpPr>
          <p:cNvPr id="29" name="TextBox 28"/>
          <p:cNvSpPr txBox="1"/>
          <p:nvPr/>
        </p:nvSpPr>
        <p:spPr>
          <a:xfrm rot="21020885" flipH="1">
            <a:off x="342287" y="579039"/>
            <a:ext cx="2486083" cy="83099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err="1">
                <a:latin typeface="Tw Cen MT" panose="020B0602020104020603" pitchFamily="34" charset="0"/>
              </a:rPr>
              <a:t>Cén</a:t>
            </a:r>
            <a:r>
              <a:rPr lang="ga-IE" dirty="0">
                <a:latin typeface="Tw Cen MT" panose="020B0602020104020603" pitchFamily="34" charset="0"/>
              </a:rPr>
              <a:t> tír atá soir ón nGréig</a:t>
            </a:r>
            <a:r>
              <a:rPr lang="en-GB" dirty="0">
                <a:latin typeface="Tw Cen MT" panose="020B0602020104020603" pitchFamily="34" charset="0"/>
              </a:rPr>
              <a:t>?</a:t>
            </a:r>
            <a:r>
              <a:rPr lang="ga-IE" dirty="0">
                <a:latin typeface="Tw Cen MT" panose="020B0602020104020603" pitchFamily="34" charset="0"/>
              </a:rPr>
              <a:t> </a:t>
            </a:r>
          </a:p>
        </p:txBody>
      </p:sp>
      <p:sp>
        <p:nvSpPr>
          <p:cNvPr id="30" name="Rectangle 29"/>
          <p:cNvSpPr/>
          <p:nvPr/>
        </p:nvSpPr>
        <p:spPr>
          <a:xfrm rot="21303531">
            <a:off x="5197898" y="5802643"/>
            <a:ext cx="853678" cy="385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a-IE" sz="1600" b="1" dirty="0">
                <a:solidFill>
                  <a:schemeClr val="bg1"/>
                </a:solidFill>
                <a:latin typeface="Tw Cen MT" panose="020B0602020104020603" pitchFamily="34" charset="0"/>
              </a:rPr>
              <a:t>An </a:t>
            </a:r>
          </a:p>
          <a:p>
            <a:pPr algn="ctr">
              <a:defRPr/>
            </a:pPr>
            <a:r>
              <a:rPr lang="ga-IE" sz="1600" b="1" dirty="0">
                <a:solidFill>
                  <a:schemeClr val="bg1"/>
                </a:solidFill>
                <a:latin typeface="Tw Cen MT" panose="020B0602020104020603" pitchFamily="34" charset="0"/>
              </a:rPr>
              <a:t>Tuirc</a:t>
            </a:r>
          </a:p>
        </p:txBody>
      </p:sp>
      <p:sp>
        <p:nvSpPr>
          <p:cNvPr id="31" name="Rectangle 30"/>
          <p:cNvSpPr/>
          <p:nvPr/>
        </p:nvSpPr>
        <p:spPr>
          <a:xfrm>
            <a:off x="-260330" y="1744632"/>
            <a:ext cx="1752016" cy="396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a-IE" sz="1400" b="1" dirty="0">
                <a:solidFill>
                  <a:schemeClr val="bg1"/>
                </a:solidFill>
                <a:latin typeface="Tw Cen MT" panose="020B0602020104020603" pitchFamily="34" charset="0"/>
              </a:rPr>
              <a:t>An Íoslainn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418165" y="3556413"/>
            <a:ext cx="1436216" cy="396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a-IE" sz="14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An Ríocht Aontaithe</a:t>
            </a:r>
            <a:endParaRPr lang="ga-IE" sz="14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330609" y="3953288"/>
            <a:ext cx="659582" cy="3206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a-IE" sz="1400" b="1" dirty="0">
                <a:solidFill>
                  <a:schemeClr val="bg1"/>
                </a:solidFill>
                <a:latin typeface="Tw Cen MT" panose="020B0602020104020603" pitchFamily="34" charset="0"/>
              </a:rPr>
              <a:t>Éire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155721" y="3041124"/>
            <a:ext cx="1296000" cy="396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a-IE" sz="1800" b="1" dirty="0">
                <a:solidFill>
                  <a:schemeClr val="bg1"/>
                </a:solidFill>
                <a:latin typeface="Tw Cen MT" panose="020B0602020104020603" pitchFamily="34" charset="0"/>
              </a:rPr>
              <a:t>An Rúis</a:t>
            </a:r>
          </a:p>
        </p:txBody>
      </p:sp>
      <p:sp>
        <p:nvSpPr>
          <p:cNvPr id="35" name="Text Placeholder 2"/>
          <p:cNvSpPr txBox="1">
            <a:spLocks/>
          </p:cNvSpPr>
          <p:nvPr/>
        </p:nvSpPr>
        <p:spPr>
          <a:xfrm>
            <a:off x="6154738" y="4935538"/>
            <a:ext cx="2989262" cy="18360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/>
          <a:lstStyle>
            <a:lvl1pPr marL="547688" indent="-411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363" indent="-2825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4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25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463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80000"/>
              </a:lnSpc>
              <a:buFont typeface="Wingdings 2" panose="05020102010507070707" pitchFamily="18" charset="2"/>
              <a:buNone/>
              <a:defRPr/>
            </a:pPr>
            <a:r>
              <a:rPr lang="ga-IE" altLang="en-US" sz="24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Is féidir cluich</a:t>
            </a:r>
            <a:r>
              <a:rPr lang="en-GB" altLang="en-US" sz="24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e</a:t>
            </a:r>
            <a:r>
              <a:rPr lang="ga-IE" altLang="en-US" sz="24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 faoi </a:t>
            </a:r>
            <a:r>
              <a:rPr lang="en-GB" altLang="en-US" sz="24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/>
            </a:r>
            <a:br>
              <a:rPr lang="en-GB" altLang="en-US" sz="2400" dirty="0" smtClean="0">
                <a:solidFill>
                  <a:schemeClr val="bg1"/>
                </a:solidFill>
                <a:latin typeface="Tw Cen MT" panose="020B0602020104020603" pitchFamily="34" charset="0"/>
              </a:rPr>
            </a:br>
            <a:r>
              <a:rPr lang="ga-IE" altLang="en-US" sz="24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na tíortha a imirt </a:t>
            </a:r>
            <a:r>
              <a:rPr lang="en-GB" altLang="en-US" sz="24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/>
            </a:r>
            <a:br>
              <a:rPr lang="en-GB" altLang="en-US" sz="2400" dirty="0" smtClean="0">
                <a:solidFill>
                  <a:schemeClr val="bg1"/>
                </a:solidFill>
                <a:latin typeface="Tw Cen MT" panose="020B0602020104020603" pitchFamily="34" charset="0"/>
              </a:rPr>
            </a:br>
            <a:r>
              <a:rPr lang="ga-IE" altLang="en-US" sz="24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ar an suíomh seo: </a:t>
            </a:r>
            <a:r>
              <a:rPr lang="ga-IE" altLang="en-US" sz="2400" dirty="0" smtClean="0">
                <a:solidFill>
                  <a:schemeClr val="bg1"/>
                </a:solidFill>
                <a:latin typeface="Tw Cen MT" panose="020B0602020104020603" pitchFamily="34" charset="0"/>
                <a:hlinkClick r:id="rId3"/>
              </a:rPr>
              <a:t>http://www.toporopa.eu/ie/countries_of_europe.html</a:t>
            </a:r>
            <a:r>
              <a:rPr lang="ga-IE" altLang="en-US" sz="24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</a:p>
        </p:txBody>
      </p:sp>
      <p:sp>
        <p:nvSpPr>
          <p:cNvPr id="18" name="TextBox 17"/>
          <p:cNvSpPr txBox="1"/>
          <p:nvPr/>
        </p:nvSpPr>
        <p:spPr>
          <a:xfrm rot="21020885" flipH="1">
            <a:off x="90226" y="274078"/>
            <a:ext cx="3370761" cy="1200329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err="1">
                <a:latin typeface="Tw Cen MT" panose="020B0602020104020603" pitchFamily="34" charset="0"/>
              </a:rPr>
              <a:t>Cén</a:t>
            </a:r>
            <a:r>
              <a:rPr lang="ga-IE" dirty="0">
                <a:latin typeface="Tw Cen MT" panose="020B0602020104020603" pitchFamily="34" charset="0"/>
              </a:rPr>
              <a:t> dá thír atá ó thuaidh ón Danmhairg </a:t>
            </a:r>
            <a:r>
              <a:rPr lang="ga-IE" dirty="0" smtClean="0">
                <a:latin typeface="Tw Cen MT" panose="020B0602020104020603" pitchFamily="34" charset="0"/>
              </a:rPr>
              <a:t>ar </a:t>
            </a:r>
            <a:r>
              <a:rPr lang="en-GB" dirty="0" err="1" smtClean="0">
                <a:latin typeface="Tw Cen MT" panose="020B0602020104020603" pitchFamily="34" charset="0"/>
              </a:rPr>
              <a:t>leithinis</a:t>
            </a:r>
            <a:r>
              <a:rPr lang="ga-IE" dirty="0" smtClean="0">
                <a:latin typeface="Tw Cen MT" panose="020B0602020104020603" pitchFamily="34" charset="0"/>
              </a:rPr>
              <a:t> </a:t>
            </a:r>
            <a:r>
              <a:rPr lang="ga-IE" dirty="0">
                <a:latin typeface="Tw Cen MT" panose="020B0602020104020603" pitchFamily="34" charset="0"/>
              </a:rPr>
              <a:t>Chríoch Lochlann</a:t>
            </a:r>
            <a:r>
              <a:rPr lang="en-GB" dirty="0">
                <a:latin typeface="Tw Cen MT" panose="020B0602020104020603" pitchFamily="34" charset="0"/>
              </a:rPr>
              <a:t>?</a:t>
            </a:r>
            <a:endParaRPr lang="ga-IE" dirty="0">
              <a:latin typeface="Tw Cen MT" panose="020B06020201040206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  <p:bldP spid="22" grpId="0"/>
      <p:bldP spid="23" grpId="0"/>
      <p:bldP spid="27" grpId="0"/>
      <p:bldP spid="30" grpId="0"/>
      <p:bldP spid="3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3717925" y="1184275"/>
            <a:ext cx="1768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endParaRPr lang="en-US" altLang="en-US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914400" y="1565275"/>
            <a:ext cx="7086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endParaRPr lang="en-US" altLang="en-US">
              <a:latin typeface="Calibri" pitchFamily="34" charset="0"/>
            </a:endParaRPr>
          </a:p>
        </p:txBody>
      </p:sp>
      <p:graphicFrame>
        <p:nvGraphicFramePr>
          <p:cNvPr id="36919" name="Group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3640125"/>
              </p:ext>
            </p:extLst>
          </p:nvPr>
        </p:nvGraphicFramePr>
        <p:xfrm>
          <a:off x="342900" y="627063"/>
          <a:ext cx="8229600" cy="5813357"/>
        </p:xfrm>
        <a:graphic>
          <a:graphicData uri="http://schemas.openxmlformats.org/drawingml/2006/table">
            <a:tbl>
              <a:tblPr/>
              <a:tblGrid>
                <a:gridCol w="5029200"/>
                <a:gridCol w="1447800"/>
                <a:gridCol w="1752600"/>
              </a:tblGrid>
              <a:tr h="6009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  <a:cs typeface="Times New Roman" pitchFamily="18" charset="0"/>
                        </a:rPr>
                        <a:t>Ráiteas</a:t>
                      </a:r>
                    </a:p>
                  </a:txBody>
                  <a:tcPr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  <a:cs typeface="Times New Roman" pitchFamily="18" charset="0"/>
                        </a:rPr>
                        <a:t>Fíor 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  <a:cs typeface="Times New Roman" pitchFamily="18" charset="0"/>
                        </a:rPr>
                        <a:t>Bréagach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48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Times New Roman" pitchFamily="18" charset="0"/>
                        </a:rPr>
                        <a:t>Is í an Rúis an tír is mó san Eoraip. </a:t>
                      </a:r>
                    </a:p>
                  </a:txBody>
                  <a:tcPr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16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Times New Roman" pitchFamily="18" charset="0"/>
                        </a:rPr>
                        <a:t>Tá</a:t>
                      </a:r>
                      <a:r>
                        <a:rPr kumimoji="0" lang="en-GB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GB" sz="22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Times New Roman" pitchFamily="18" charset="0"/>
                        </a:rPr>
                        <a:t>Sliabh</a:t>
                      </a:r>
                      <a:r>
                        <a:rPr kumimoji="0" lang="ga-IE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ga-IE" sz="22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Times New Roman" pitchFamily="18" charset="0"/>
                        </a:rPr>
                        <a:t>Elbrus</a:t>
                      </a:r>
                      <a:r>
                        <a:rPr kumimoji="0" lang="ga-IE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Times New Roman" pitchFamily="18" charset="0"/>
                        </a:rPr>
                        <a:t> sna </a:t>
                      </a:r>
                      <a:r>
                        <a:rPr kumimoji="0" lang="ga-IE" sz="22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Times New Roman" pitchFamily="18" charset="0"/>
                        </a:rPr>
                        <a:t>hAlpa</a:t>
                      </a:r>
                      <a:r>
                        <a:rPr kumimoji="0" lang="ga-IE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Times New Roman" pitchFamily="18" charset="0"/>
                        </a:rPr>
                        <a:t>. </a:t>
                      </a:r>
                    </a:p>
                  </a:txBody>
                  <a:tcPr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0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Times New Roman" pitchFamily="18" charset="0"/>
                        </a:rPr>
                        <a:t>Tá</a:t>
                      </a:r>
                      <a:r>
                        <a:rPr kumimoji="0" lang="en-GB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ga-IE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Times New Roman" pitchFamily="18" charset="0"/>
                        </a:rPr>
                        <a:t>na </a:t>
                      </a:r>
                      <a:r>
                        <a:rPr kumimoji="0" lang="ga-IE" sz="22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Times New Roman" pitchFamily="18" charset="0"/>
                        </a:rPr>
                        <a:t>Piréiní</a:t>
                      </a:r>
                      <a:r>
                        <a:rPr kumimoji="0" lang="en-GB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Times New Roman" pitchFamily="18" charset="0"/>
                        </a:rPr>
                        <a:t> mar </a:t>
                      </a:r>
                      <a:r>
                        <a:rPr kumimoji="0" lang="en-GB" sz="22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Times New Roman" pitchFamily="18" charset="0"/>
                        </a:rPr>
                        <a:t>theorainn</a:t>
                      </a:r>
                      <a:r>
                        <a:rPr kumimoji="0" lang="en-GB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GB" sz="22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Times New Roman" pitchFamily="18" charset="0"/>
                        </a:rPr>
                        <a:t>idir</a:t>
                      </a:r>
                      <a:r>
                        <a:rPr kumimoji="0" lang="ga-IE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GB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Times New Roman" pitchFamily="18" charset="0"/>
                        </a:rPr>
                        <a:t/>
                      </a:r>
                      <a:br>
                        <a:rPr kumimoji="0" lang="en-GB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Times New Roman" pitchFamily="18" charset="0"/>
                        </a:rPr>
                      </a:br>
                      <a:r>
                        <a:rPr kumimoji="0" lang="ga-IE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Times New Roman" pitchFamily="18" charset="0"/>
                        </a:rPr>
                        <a:t>an Eoraip agus an Áise. </a:t>
                      </a:r>
                    </a:p>
                  </a:txBody>
                  <a:tcPr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0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ga-IE" sz="2200" noProof="0" dirty="0" smtClean="0">
                          <a:latin typeface="Tw Cen MT" panose="020B0602020104020603" pitchFamily="34" charset="0"/>
                        </a:rPr>
                        <a:t>Is í an Volga an abhainn is faide </a:t>
                      </a:r>
                      <a:r>
                        <a:rPr lang="en-GB" sz="2200" noProof="0" dirty="0" smtClean="0">
                          <a:latin typeface="Tw Cen MT" panose="020B0602020104020603" pitchFamily="34" charset="0"/>
                        </a:rPr>
                        <a:t/>
                      </a:r>
                      <a:br>
                        <a:rPr lang="en-GB" sz="2200" noProof="0" dirty="0" smtClean="0">
                          <a:latin typeface="Tw Cen MT" panose="020B0602020104020603" pitchFamily="34" charset="0"/>
                        </a:rPr>
                      </a:br>
                      <a:r>
                        <a:rPr lang="ga-IE" sz="2200" noProof="0" dirty="0" smtClean="0">
                          <a:latin typeface="Tw Cen MT" panose="020B0602020104020603" pitchFamily="34" charset="0"/>
                        </a:rPr>
                        <a:t>san Eoraip. </a:t>
                      </a:r>
                      <a:endParaRPr kumimoji="0" lang="ga-IE" sz="2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cs typeface="Times New Roman" pitchFamily="18" charset="0"/>
                      </a:endParaRPr>
                    </a:p>
                  </a:txBody>
                  <a:tcPr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01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Times New Roman" pitchFamily="18" charset="0"/>
                        </a:rPr>
                        <a:t>Is í Éire an t-oileán is mó san Eoraip. </a:t>
                      </a:r>
                    </a:p>
                  </a:txBody>
                  <a:tcPr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79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Times New Roman" pitchFamily="18" charset="0"/>
                        </a:rPr>
                        <a:t>Is san </a:t>
                      </a:r>
                      <a:r>
                        <a:rPr kumimoji="0" lang="en-GB" sz="22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Times New Roman" pitchFamily="18" charset="0"/>
                        </a:rPr>
                        <a:t>Iodáil</a:t>
                      </a:r>
                      <a:r>
                        <a:rPr kumimoji="0" lang="en-GB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GB" sz="22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Times New Roman" pitchFamily="18" charset="0"/>
                        </a:rPr>
                        <a:t>atá</a:t>
                      </a:r>
                      <a:r>
                        <a:rPr kumimoji="0" lang="ga-IE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Times New Roman" pitchFamily="18" charset="0"/>
                        </a:rPr>
                        <a:t> an </a:t>
                      </a:r>
                      <a:r>
                        <a:rPr kumimoji="0" lang="ga-IE" sz="22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Times New Roman" pitchFamily="18" charset="0"/>
                        </a:rPr>
                        <a:t>Partanón</a:t>
                      </a:r>
                      <a:r>
                        <a:rPr kumimoji="0" lang="ga-IE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Times New Roman" pitchFamily="18" charset="0"/>
                        </a:rPr>
                        <a:t>. </a:t>
                      </a:r>
                    </a:p>
                  </a:txBody>
                  <a:tcPr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4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2200" noProof="0" dirty="0" smtClean="0">
                          <a:latin typeface="Tw Cen MT" panose="020B0602020104020603" pitchFamily="34" charset="0"/>
                        </a:rPr>
                        <a:t>Is</a:t>
                      </a:r>
                      <a:r>
                        <a:rPr lang="en-GB" sz="2200" baseline="0" noProof="0" dirty="0" smtClean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GB" sz="2200" baseline="0" noProof="0" dirty="0" err="1" smtClean="0">
                          <a:latin typeface="Tw Cen MT" panose="020B0602020104020603" pitchFamily="34" charset="0"/>
                        </a:rPr>
                        <a:t>sa</a:t>
                      </a:r>
                      <a:r>
                        <a:rPr lang="en-GB" sz="2200" baseline="0" noProof="0" dirty="0" smtClean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GB" sz="2200" baseline="0" noProof="0" dirty="0" err="1" smtClean="0">
                          <a:latin typeface="Tw Cen MT" panose="020B0602020104020603" pitchFamily="34" charset="0"/>
                        </a:rPr>
                        <a:t>Fhrainc</a:t>
                      </a:r>
                      <a:r>
                        <a:rPr lang="en-GB" sz="2200" baseline="0" noProof="0" dirty="0" smtClean="0">
                          <a:latin typeface="Tw Cen MT" panose="020B0602020104020603" pitchFamily="34" charset="0"/>
                        </a:rPr>
                        <a:t> a </a:t>
                      </a:r>
                      <a:r>
                        <a:rPr lang="en-GB" sz="2200" baseline="0" noProof="0" dirty="0" err="1" smtClean="0">
                          <a:latin typeface="Tw Cen MT" panose="020B0602020104020603" pitchFamily="34" charset="0"/>
                        </a:rPr>
                        <a:t>rugadh</a:t>
                      </a:r>
                      <a:r>
                        <a:rPr lang="ga-IE" sz="2200" noProof="0" dirty="0" smtClean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ga-IE" sz="2200" noProof="0" dirty="0" err="1" smtClean="0">
                          <a:latin typeface="Tw Cen MT" panose="020B0602020104020603" pitchFamily="34" charset="0"/>
                        </a:rPr>
                        <a:t>Hans</a:t>
                      </a:r>
                      <a:r>
                        <a:rPr lang="ga-IE" sz="2200" noProof="0" dirty="0" smtClean="0">
                          <a:latin typeface="Tw Cen MT" panose="020B0602020104020603" pitchFamily="34" charset="0"/>
                        </a:rPr>
                        <a:t> Christian </a:t>
                      </a:r>
                      <a:r>
                        <a:rPr lang="ga-IE" sz="2200" noProof="0" dirty="0" err="1" smtClean="0">
                          <a:latin typeface="Tw Cen MT" panose="020B0602020104020603" pitchFamily="34" charset="0"/>
                        </a:rPr>
                        <a:t>Andersen</a:t>
                      </a:r>
                      <a:r>
                        <a:rPr lang="ga-IE" sz="2200" noProof="0" dirty="0" smtClean="0">
                          <a:latin typeface="Tw Cen MT" panose="020B0602020104020603" pitchFamily="34" charset="0"/>
                        </a:rPr>
                        <a:t>. </a:t>
                      </a:r>
                      <a:endParaRPr kumimoji="0" lang="ga-IE" sz="2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cs typeface="Times New Roman" pitchFamily="18" charset="0"/>
                      </a:endParaRPr>
                    </a:p>
                  </a:txBody>
                  <a:tcPr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0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Tá an </a:t>
                      </a:r>
                      <a:r>
                        <a:rPr kumimoji="0" lang="ga-IE" sz="22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tAigéan</a:t>
                      </a:r>
                      <a:r>
                        <a:rPr kumimoji="0" lang="ga-IE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 Atlantach </a:t>
                      </a:r>
                      <a:r>
                        <a:rPr kumimoji="0" lang="en-GB" sz="22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amach</a:t>
                      </a:r>
                      <a:r>
                        <a:rPr kumimoji="0" lang="en-GB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 ó </a:t>
                      </a:r>
                      <a:r>
                        <a:rPr kumimoji="0" lang="ga-IE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chósta thiar na hEorpa. </a:t>
                      </a:r>
                      <a:endParaRPr kumimoji="0" lang="ga-IE" sz="2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cs typeface="Times New Roman" pitchFamily="18" charset="0"/>
                      </a:endParaRPr>
                    </a:p>
                  </a:txBody>
                  <a:tcPr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365" name="Picture 101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0" y="1253537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7" name="Picture 103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1725" y="2406568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8" name="Picture 104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1725" y="1844824"/>
            <a:ext cx="448335" cy="448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9" name="Picture 105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60590" y="3875088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70" name="Picture 106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0" y="319087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71" name="Picture 107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1331" y="5014913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72" name="Picture 108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1725" y="4437112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74" name="Picture 110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0" y="5805264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58" name="Text Box 54"/>
          <p:cNvSpPr txBox="1">
            <a:spLocks noChangeArrowheads="1"/>
          </p:cNvSpPr>
          <p:nvPr/>
        </p:nvSpPr>
        <p:spPr bwMode="auto">
          <a:xfrm>
            <a:off x="2484438" y="0"/>
            <a:ext cx="42481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ga-IE" altLang="en-US" sz="3200" dirty="0">
                <a:latin typeface="Comic Sans MS" pitchFamily="66" charset="0"/>
              </a:rPr>
              <a:t>Fíor nó Bréagach?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6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1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1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10" name="Picture 22" descr="P56-57 World- countries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1125538"/>
            <a:ext cx="8208962" cy="415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Oval 3"/>
          <p:cNvSpPr>
            <a:spLocks noChangeArrowheads="1"/>
          </p:cNvSpPr>
          <p:nvPr/>
        </p:nvSpPr>
        <p:spPr bwMode="auto">
          <a:xfrm>
            <a:off x="3708400" y="1268413"/>
            <a:ext cx="1800225" cy="9366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endParaRPr lang="en-IE" altLang="en-US"/>
          </a:p>
        </p:txBody>
      </p:sp>
      <p:sp>
        <p:nvSpPr>
          <p:cNvPr id="2053" name="Oval 5"/>
          <p:cNvSpPr>
            <a:spLocks noChangeArrowheads="1"/>
          </p:cNvSpPr>
          <p:nvPr/>
        </p:nvSpPr>
        <p:spPr bwMode="auto">
          <a:xfrm>
            <a:off x="3708400" y="2060575"/>
            <a:ext cx="2016125" cy="230505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endParaRPr lang="en-IE" altLang="en-US"/>
          </a:p>
        </p:txBody>
      </p:sp>
      <p:sp>
        <p:nvSpPr>
          <p:cNvPr id="2054" name="Oval 6"/>
          <p:cNvSpPr>
            <a:spLocks noChangeArrowheads="1"/>
          </p:cNvSpPr>
          <p:nvPr/>
        </p:nvSpPr>
        <p:spPr bwMode="auto">
          <a:xfrm>
            <a:off x="1331913" y="1196975"/>
            <a:ext cx="2087562" cy="16002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endParaRPr lang="en-IE" altLang="en-US"/>
          </a:p>
        </p:txBody>
      </p:sp>
      <p:sp>
        <p:nvSpPr>
          <p:cNvPr id="2055" name="Oval 7"/>
          <p:cNvSpPr>
            <a:spLocks noChangeArrowheads="1"/>
          </p:cNvSpPr>
          <p:nvPr/>
        </p:nvSpPr>
        <p:spPr bwMode="auto">
          <a:xfrm>
            <a:off x="2124075" y="2781300"/>
            <a:ext cx="1600200" cy="208756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endParaRPr lang="en-IE" altLang="en-US"/>
          </a:p>
        </p:txBody>
      </p:sp>
      <p:sp>
        <p:nvSpPr>
          <p:cNvPr id="2056" name="Oval 8"/>
          <p:cNvSpPr>
            <a:spLocks noChangeArrowheads="1"/>
          </p:cNvSpPr>
          <p:nvPr/>
        </p:nvSpPr>
        <p:spPr bwMode="auto">
          <a:xfrm>
            <a:off x="5003800" y="1196975"/>
            <a:ext cx="2520950" cy="22320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endParaRPr lang="en-IE" altLang="en-US"/>
          </a:p>
        </p:txBody>
      </p:sp>
      <p:sp>
        <p:nvSpPr>
          <p:cNvPr id="2057" name="Oval 9"/>
          <p:cNvSpPr>
            <a:spLocks noChangeArrowheads="1"/>
          </p:cNvSpPr>
          <p:nvPr/>
        </p:nvSpPr>
        <p:spPr bwMode="auto">
          <a:xfrm>
            <a:off x="6659563" y="3357563"/>
            <a:ext cx="1800225" cy="136683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endParaRPr lang="en-IE" altLang="en-US"/>
          </a:p>
        </p:txBody>
      </p:sp>
      <p:sp>
        <p:nvSpPr>
          <p:cNvPr id="2058" name="Oval 10"/>
          <p:cNvSpPr>
            <a:spLocks noChangeArrowheads="1"/>
          </p:cNvSpPr>
          <p:nvPr/>
        </p:nvSpPr>
        <p:spPr bwMode="auto">
          <a:xfrm>
            <a:off x="1835150" y="4797425"/>
            <a:ext cx="5300663" cy="533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endParaRPr lang="en-IE" altLang="en-US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50825" y="5348288"/>
            <a:ext cx="193322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buFont typeface="Franklin Gothic Book" pitchFamily="34" charset="0"/>
              <a:buAutoNum type="arabicPeriod"/>
            </a:pPr>
            <a:r>
              <a:rPr lang="ga-IE" altLang="en-US" sz="2800" dirty="0">
                <a:latin typeface="Tw Cen MT" panose="020B0602020104020603" pitchFamily="34" charset="0"/>
              </a:rPr>
              <a:t>An Eoraip</a:t>
            </a:r>
            <a:endParaRPr lang="en-IE" altLang="en-US" sz="1800" dirty="0">
              <a:latin typeface="Tw Cen MT" panose="020B0602020104020603" pitchFamily="34" charset="0"/>
            </a:endParaRPr>
          </a:p>
        </p:txBody>
      </p:sp>
      <p:sp>
        <p:nvSpPr>
          <p:cNvPr id="2059" name="TextBox 13"/>
          <p:cNvSpPr txBox="1">
            <a:spLocks noChangeArrowheads="1"/>
          </p:cNvSpPr>
          <p:nvPr/>
        </p:nvSpPr>
        <p:spPr bwMode="auto">
          <a:xfrm>
            <a:off x="2339975" y="5348288"/>
            <a:ext cx="19027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ga-IE" altLang="en-US" sz="2800">
                <a:latin typeface="Tw Cen MT" panose="020B0602020104020603" pitchFamily="34" charset="0"/>
              </a:rPr>
              <a:t>2. An Afraic</a:t>
            </a:r>
            <a:endParaRPr lang="en-IE" altLang="en-US" sz="2800">
              <a:latin typeface="Tw Cen MT" panose="020B0602020104020603" pitchFamily="34" charset="0"/>
            </a:endParaRPr>
          </a:p>
        </p:txBody>
      </p:sp>
      <p:sp>
        <p:nvSpPr>
          <p:cNvPr id="2060" name="TextBox 14"/>
          <p:cNvSpPr txBox="1">
            <a:spLocks noChangeArrowheads="1"/>
          </p:cNvSpPr>
          <p:nvPr/>
        </p:nvSpPr>
        <p:spPr bwMode="auto">
          <a:xfrm>
            <a:off x="250825" y="5924550"/>
            <a:ext cx="301556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ga-IE" altLang="en-US" sz="2800" dirty="0" smtClean="0">
                <a:latin typeface="Tw Cen MT" panose="020B0602020104020603" pitchFamily="34" charset="0"/>
              </a:rPr>
              <a:t>5. </a:t>
            </a:r>
            <a:r>
              <a:rPr lang="ga-IE" altLang="en-US" sz="2800" dirty="0">
                <a:latin typeface="Tw Cen MT" panose="020B0602020104020603" pitchFamily="34" charset="0"/>
              </a:rPr>
              <a:t>Meiriceá Thuaidh</a:t>
            </a:r>
          </a:p>
        </p:txBody>
      </p:sp>
      <p:sp>
        <p:nvSpPr>
          <p:cNvPr id="2061" name="TextBox 15"/>
          <p:cNvSpPr txBox="1">
            <a:spLocks noChangeArrowheads="1"/>
          </p:cNvSpPr>
          <p:nvPr/>
        </p:nvSpPr>
        <p:spPr bwMode="auto">
          <a:xfrm>
            <a:off x="3419475" y="5924550"/>
            <a:ext cx="272382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ga-IE" altLang="en-US" sz="2800" dirty="0" smtClean="0">
                <a:latin typeface="Tw Cen MT" panose="020B0602020104020603" pitchFamily="34" charset="0"/>
              </a:rPr>
              <a:t>6. </a:t>
            </a:r>
            <a:r>
              <a:rPr lang="ga-IE" altLang="en-US" sz="2800" dirty="0">
                <a:latin typeface="Tw Cen MT" panose="020B0602020104020603" pitchFamily="34" charset="0"/>
              </a:rPr>
              <a:t>Meiriceá Theas</a:t>
            </a:r>
          </a:p>
        </p:txBody>
      </p:sp>
      <p:sp>
        <p:nvSpPr>
          <p:cNvPr id="2062" name="TextBox 16"/>
          <p:cNvSpPr txBox="1">
            <a:spLocks noChangeArrowheads="1"/>
          </p:cNvSpPr>
          <p:nvPr/>
        </p:nvSpPr>
        <p:spPr bwMode="auto">
          <a:xfrm>
            <a:off x="4502150" y="5348288"/>
            <a:ext cx="16289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ga-IE" altLang="en-US" sz="2800" dirty="0" smtClean="0">
                <a:latin typeface="Tw Cen MT" panose="020B0602020104020603" pitchFamily="34" charset="0"/>
              </a:rPr>
              <a:t>3. </a:t>
            </a:r>
            <a:r>
              <a:rPr lang="ga-IE" altLang="en-US" sz="2800" dirty="0">
                <a:latin typeface="Tw Cen MT" panose="020B0602020104020603" pitchFamily="34" charset="0"/>
              </a:rPr>
              <a:t>An Áise</a:t>
            </a:r>
          </a:p>
        </p:txBody>
      </p:sp>
      <p:sp>
        <p:nvSpPr>
          <p:cNvPr id="2063" name="TextBox 17"/>
          <p:cNvSpPr txBox="1">
            <a:spLocks noChangeArrowheads="1"/>
          </p:cNvSpPr>
          <p:nvPr/>
        </p:nvSpPr>
        <p:spPr bwMode="auto">
          <a:xfrm>
            <a:off x="6326188" y="5348288"/>
            <a:ext cx="212269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ga-IE" altLang="en-US" sz="2800" dirty="0" smtClean="0">
                <a:latin typeface="Tw Cen MT" panose="020B0602020104020603" pitchFamily="34" charset="0"/>
              </a:rPr>
              <a:t>4. </a:t>
            </a:r>
            <a:r>
              <a:rPr lang="ga-IE" altLang="en-US" sz="2800" dirty="0">
                <a:latin typeface="Tw Cen MT" panose="020B0602020104020603" pitchFamily="34" charset="0"/>
              </a:rPr>
              <a:t>An Aigéine</a:t>
            </a:r>
          </a:p>
        </p:txBody>
      </p:sp>
      <p:sp>
        <p:nvSpPr>
          <p:cNvPr id="2064" name="TextBox 18"/>
          <p:cNvSpPr txBox="1">
            <a:spLocks noChangeArrowheads="1"/>
          </p:cNvSpPr>
          <p:nvPr/>
        </p:nvSpPr>
        <p:spPr bwMode="auto">
          <a:xfrm>
            <a:off x="6326188" y="5924550"/>
            <a:ext cx="20513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ga-IE" altLang="en-US" sz="2800">
                <a:latin typeface="Tw Cen MT" panose="020B0602020104020603" pitchFamily="34" charset="0"/>
              </a:rPr>
              <a:t>7. Antartaice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93700" y="188913"/>
            <a:ext cx="86423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ga-IE" altLang="en-US" sz="3600" dirty="0">
                <a:latin typeface="Tw Cen MT" panose="020B0602020104020603" pitchFamily="34" charset="0"/>
              </a:rPr>
              <a:t>Tá </a:t>
            </a:r>
            <a:r>
              <a:rPr lang="ga-IE" altLang="en-US" sz="4000" dirty="0">
                <a:latin typeface="Tw Cen MT" panose="020B0602020104020603" pitchFamily="34" charset="0"/>
              </a:rPr>
              <a:t>seacht</a:t>
            </a:r>
            <a:r>
              <a:rPr lang="ga-IE" altLang="en-US" sz="3600" dirty="0">
                <a:latin typeface="Tw Cen MT" panose="020B0602020104020603" pitchFamily="34" charset="0"/>
              </a:rPr>
              <a:t> n-ilchríoch ar domhan.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80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80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80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8" dur="80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9" dur="80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80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3" dur="80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4" dur="80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80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8" dur="80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9" dur="80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80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3" dur="80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4" dur="80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80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nimBg="1"/>
      <p:bldP spid="2051" grpId="1" animBg="1"/>
      <p:bldP spid="2053" grpId="0" animBg="1"/>
      <p:bldP spid="2053" grpId="1" animBg="1"/>
      <p:bldP spid="2054" grpId="0" animBg="1"/>
      <p:bldP spid="2054" grpId="1" animBg="1"/>
      <p:bldP spid="2055" grpId="0" animBg="1"/>
      <p:bldP spid="2055" grpId="1" animBg="1"/>
      <p:bldP spid="2056" grpId="0" animBg="1"/>
      <p:bldP spid="2056" grpId="1" animBg="1"/>
      <p:bldP spid="2057" grpId="0" animBg="1"/>
      <p:bldP spid="2057" grpId="1" animBg="1"/>
      <p:bldP spid="2058" grpId="0" animBg="1"/>
      <p:bldP spid="12" grpId="0"/>
      <p:bldP spid="2059" grpId="0"/>
      <p:bldP spid="2060" grpId="0"/>
      <p:bldP spid="2061" grpId="0"/>
      <p:bldP spid="2062" grpId="0"/>
      <p:bldP spid="2063" grpId="0"/>
      <p:bldP spid="2064" grpId="0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 txBox="1">
            <a:spLocks/>
          </p:cNvSpPr>
          <p:nvPr/>
        </p:nvSpPr>
        <p:spPr bwMode="auto">
          <a:xfrm>
            <a:off x="2411413" y="1196975"/>
            <a:ext cx="4033837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0" rIns="4572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ga-IE" altLang="en-US" sz="4400" dirty="0">
                <a:latin typeface="Berlin Sans FB" panose="020E0602020502020306" pitchFamily="34" charset="0"/>
              </a:rPr>
              <a:t>Tráth na gCeist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755576" y="2133600"/>
            <a:ext cx="7920112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3600" dirty="0">
                <a:latin typeface="Tw Cen MT" panose="020B0602020104020603" pitchFamily="34" charset="0"/>
                <a:hlinkClick r:id="rId3"/>
              </a:rPr>
              <a:t>http://www.oswego.org/ocsd-web/quiz/mquiz.asp?filename=MniGhallaneoraip</a:t>
            </a:r>
            <a:r>
              <a:rPr lang="en-GB" altLang="en-US" sz="3600" dirty="0">
                <a:latin typeface="Tw Cen MT" panose="020B0602020104020603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Placeholder 2"/>
          <p:cNvSpPr>
            <a:spLocks noGrp="1"/>
          </p:cNvSpPr>
          <p:nvPr>
            <p:ph type="body" idx="1"/>
          </p:nvPr>
        </p:nvSpPr>
        <p:spPr>
          <a:xfrm>
            <a:off x="323850" y="765175"/>
            <a:ext cx="8280400" cy="1066800"/>
          </a:xfrm>
        </p:spPr>
        <p:txBody>
          <a:bodyPr/>
          <a:lstStyle/>
          <a:p>
            <a:pPr marL="73025" eaLnBrk="1" hangingPunct="1">
              <a:lnSpc>
                <a:spcPct val="80000"/>
              </a:lnSpc>
            </a:pPr>
            <a:r>
              <a:rPr lang="en-GB" altLang="en-US" sz="3200" dirty="0" smtClean="0">
                <a:latin typeface="Tw Cen MT" panose="020B0602020104020603" pitchFamily="34" charset="0"/>
              </a:rPr>
              <a:t>Is </a:t>
            </a:r>
            <a:r>
              <a:rPr lang="ga-IE" altLang="en-US" sz="3200" dirty="0" smtClean="0">
                <a:latin typeface="Tw Cen MT" panose="020B0602020104020603" pitchFamily="34" charset="0"/>
              </a:rPr>
              <a:t>féidir</a:t>
            </a:r>
            <a:r>
              <a:rPr lang="en-GB" altLang="en-US" sz="3200" dirty="0" smtClean="0">
                <a:latin typeface="Tw Cen MT" panose="020B0602020104020603" pitchFamily="34" charset="0"/>
              </a:rPr>
              <a:t> </a:t>
            </a:r>
            <a:r>
              <a:rPr lang="ga-IE" altLang="en-US" sz="3200" dirty="0" smtClean="0">
                <a:latin typeface="Tw Cen MT" panose="020B0602020104020603" pitchFamily="34" charset="0"/>
              </a:rPr>
              <a:t>cluichí faoi</a:t>
            </a:r>
            <a:r>
              <a:rPr lang="en-GB" altLang="en-US" sz="3200" dirty="0" smtClean="0">
                <a:latin typeface="Tw Cen MT" panose="020B0602020104020603" pitchFamily="34" charset="0"/>
              </a:rPr>
              <a:t>n </a:t>
            </a:r>
            <a:r>
              <a:rPr lang="en-GB" altLang="en-US" sz="3200" dirty="0" err="1" smtClean="0">
                <a:latin typeface="Tw Cen MT" panose="020B0602020104020603" pitchFamily="34" charset="0"/>
              </a:rPr>
              <a:t>Eoraip</a:t>
            </a:r>
            <a:r>
              <a:rPr lang="en-GB" altLang="en-US" sz="3200" dirty="0" smtClean="0">
                <a:latin typeface="Tw Cen MT" panose="020B0602020104020603" pitchFamily="34" charset="0"/>
              </a:rPr>
              <a:t> a </a:t>
            </a:r>
            <a:r>
              <a:rPr lang="en-GB" altLang="en-US" sz="3200" dirty="0" err="1" smtClean="0">
                <a:latin typeface="Tw Cen MT" panose="020B0602020104020603" pitchFamily="34" charset="0"/>
              </a:rPr>
              <a:t>imirt</a:t>
            </a:r>
            <a:r>
              <a:rPr lang="en-GB" altLang="en-US" sz="3200" dirty="0" smtClean="0">
                <a:latin typeface="Tw Cen MT" panose="020B0602020104020603" pitchFamily="34" charset="0"/>
              </a:rPr>
              <a:t> </a:t>
            </a:r>
            <a:r>
              <a:rPr lang="ga-IE" altLang="en-US" sz="3200" dirty="0" smtClean="0">
                <a:latin typeface="Tw Cen MT" panose="020B0602020104020603" pitchFamily="34" charset="0"/>
              </a:rPr>
              <a:t>ar na suíomhanna seo:</a:t>
            </a:r>
          </a:p>
        </p:txBody>
      </p:sp>
      <p:sp>
        <p:nvSpPr>
          <p:cNvPr id="21507" name="TextBox 7"/>
          <p:cNvSpPr txBox="1">
            <a:spLocks noChangeArrowheads="1"/>
          </p:cNvSpPr>
          <p:nvPr/>
        </p:nvSpPr>
        <p:spPr bwMode="auto">
          <a:xfrm>
            <a:off x="468313" y="1844675"/>
            <a:ext cx="7704137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IE" altLang="en-US" sz="3200" dirty="0">
                <a:latin typeface="Tw Cen MT" panose="020B0602020104020603" pitchFamily="34" charset="0"/>
                <a:hlinkClick r:id="rId2"/>
              </a:rPr>
              <a:t>http://www.toporopa.eu/ie/index.html</a:t>
            </a:r>
            <a:r>
              <a:rPr lang="en-IE" altLang="en-US" sz="3200" dirty="0">
                <a:latin typeface="Tw Cen MT" panose="020B0602020104020603" pitchFamily="34" charset="0"/>
              </a:rPr>
              <a:t> </a:t>
            </a:r>
          </a:p>
          <a:p>
            <a:pPr eaLnBrk="1" hangingPunct="1"/>
            <a:endParaRPr lang="en-IE" altLang="en-US" sz="3200" dirty="0">
              <a:latin typeface="Tw Cen MT" panose="020B0602020104020603" pitchFamily="34" charset="0"/>
            </a:endParaRPr>
          </a:p>
          <a:p>
            <a:pPr eaLnBrk="1" hangingPunct="1"/>
            <a:r>
              <a:rPr lang="en-IE" altLang="en-US" sz="3200" dirty="0">
                <a:latin typeface="Tw Cen MT" panose="020B0602020104020603" pitchFamily="34" charset="0"/>
                <a:hlinkClick r:id="rId3"/>
              </a:rPr>
              <a:t>http://www.yourchildlearns.com/mappuzzle/europe-puzzle.html</a:t>
            </a:r>
            <a:r>
              <a:rPr lang="en-IE" altLang="en-US" sz="3200" dirty="0">
                <a:latin typeface="Tw Cen MT" panose="020B0602020104020603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4"/>
          <p:cNvSpPr txBox="1">
            <a:spLocks noChangeArrowheads="1"/>
          </p:cNvSpPr>
          <p:nvPr/>
        </p:nvSpPr>
        <p:spPr bwMode="auto">
          <a:xfrm>
            <a:off x="611188" y="690563"/>
            <a:ext cx="7921625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ga-IE" altLang="ga-IE" sz="2000" b="1" dirty="0">
                <a:latin typeface="Tw Cen MT" panose="020B0602020104020603" pitchFamily="34" charset="0"/>
              </a:rPr>
              <a:t>Gabhaimid buíochas leis na daoine agus leis na heagraíochtaí a leanas a chuir íomhánna ar fáil do na sleamhnáin seo</a:t>
            </a:r>
            <a:r>
              <a:rPr lang="ga-IE" altLang="ga-IE" sz="2000" b="1" dirty="0" smtClean="0">
                <a:latin typeface="Tw Cen MT" panose="020B0602020104020603" pitchFamily="34" charset="0"/>
              </a:rPr>
              <a:t>: Christine </a:t>
            </a:r>
            <a:r>
              <a:rPr lang="ga-IE" altLang="ga-IE" sz="2000" b="1" dirty="0" err="1" smtClean="0">
                <a:latin typeface="Tw Cen MT" panose="020B0602020104020603" pitchFamily="34" charset="0"/>
              </a:rPr>
              <a:t>Warner</a:t>
            </a:r>
            <a:r>
              <a:rPr lang="ga-IE" altLang="ga-IE" sz="2000" b="1" dirty="0" smtClean="0">
                <a:latin typeface="Tw Cen MT" panose="020B0602020104020603" pitchFamily="34" charset="0"/>
              </a:rPr>
              <a:t>, </a:t>
            </a:r>
            <a:r>
              <a:rPr lang="ga-IE" altLang="ga-IE" sz="2000" b="1" dirty="0" err="1" smtClean="0">
                <a:latin typeface="Tw Cen MT" panose="020B0602020104020603" pitchFamily="34" charset="0"/>
              </a:rPr>
              <a:t>Oxford</a:t>
            </a:r>
            <a:r>
              <a:rPr lang="ga-IE" altLang="ga-IE" sz="2000" b="1" dirty="0" smtClean="0">
                <a:latin typeface="Tw Cen MT" panose="020B0602020104020603" pitchFamily="34" charset="0"/>
              </a:rPr>
              <a:t> </a:t>
            </a:r>
            <a:r>
              <a:rPr lang="ga-IE" altLang="ga-IE" sz="2000" b="1" dirty="0" err="1" smtClean="0">
                <a:latin typeface="Tw Cen MT" panose="020B0602020104020603" pitchFamily="34" charset="0"/>
              </a:rPr>
              <a:t>University</a:t>
            </a:r>
            <a:r>
              <a:rPr lang="ga-IE" altLang="ga-IE" sz="2000" b="1" dirty="0" smtClean="0">
                <a:latin typeface="Tw Cen MT" panose="020B0602020104020603" pitchFamily="34" charset="0"/>
              </a:rPr>
              <a:t> </a:t>
            </a:r>
            <a:r>
              <a:rPr lang="ga-IE" altLang="ga-IE" sz="2000" b="1" dirty="0" err="1" smtClean="0">
                <a:latin typeface="Tw Cen MT" panose="020B0602020104020603" pitchFamily="34" charset="0"/>
              </a:rPr>
              <a:t>Press</a:t>
            </a:r>
            <a:endParaRPr lang="ga-IE" altLang="ga-IE" sz="2000" b="1" dirty="0">
              <a:latin typeface="Tw Cen MT" panose="020B0602020104020603" pitchFamily="34" charset="0"/>
            </a:endParaRPr>
          </a:p>
          <a:p>
            <a:r>
              <a:rPr lang="ga-IE" sz="2000" b="1" dirty="0" err="1">
                <a:latin typeface="Tw Cen MT" panose="020B0602020104020603" pitchFamily="34" charset="0"/>
              </a:rPr>
              <a:t>Little</a:t>
            </a:r>
            <a:r>
              <a:rPr lang="ga-IE" sz="2000" b="1" dirty="0">
                <a:latin typeface="Tw Cen MT" panose="020B0602020104020603" pitchFamily="34" charset="0"/>
              </a:rPr>
              <a:t> </a:t>
            </a:r>
            <a:r>
              <a:rPr lang="ga-IE" sz="2000" b="1" dirty="0" err="1">
                <a:latin typeface="Tw Cen MT" panose="020B0602020104020603" pitchFamily="34" charset="0"/>
              </a:rPr>
              <a:t>Mermaid</a:t>
            </a:r>
            <a:r>
              <a:rPr lang="ga-IE" sz="2000" b="1" dirty="0">
                <a:latin typeface="Tw Cen MT" panose="020B0602020104020603" pitchFamily="34" charset="0"/>
              </a:rPr>
              <a:t> - </a:t>
            </a:r>
            <a:r>
              <a:rPr lang="ga-IE" sz="2000" b="1" dirty="0" err="1">
                <a:latin typeface="Tw Cen MT" panose="020B0602020104020603" pitchFamily="34" charset="0"/>
              </a:rPr>
              <a:t>famous</a:t>
            </a:r>
            <a:r>
              <a:rPr lang="ga-IE" sz="2000" b="1" dirty="0">
                <a:latin typeface="Tw Cen MT" panose="020B0602020104020603" pitchFamily="34" charset="0"/>
              </a:rPr>
              <a:t> </a:t>
            </a:r>
            <a:r>
              <a:rPr lang="ga-IE" sz="2000" b="1" dirty="0" err="1">
                <a:latin typeface="Tw Cen MT" panose="020B0602020104020603" pitchFamily="34" charset="0"/>
              </a:rPr>
              <a:t>statue</a:t>
            </a:r>
            <a:r>
              <a:rPr lang="ga-IE" sz="2000" b="1" dirty="0">
                <a:latin typeface="Tw Cen MT" panose="020B0602020104020603" pitchFamily="34" charset="0"/>
              </a:rPr>
              <a:t>, </a:t>
            </a:r>
            <a:r>
              <a:rPr lang="ga-IE" sz="2000" b="1" dirty="0" err="1">
                <a:latin typeface="Tw Cen MT" panose="020B0602020104020603" pitchFamily="34" charset="0"/>
              </a:rPr>
              <a:t>Copenhagen</a:t>
            </a:r>
            <a:r>
              <a:rPr lang="ga-IE" sz="2000" b="1" dirty="0">
                <a:latin typeface="Tw Cen MT" panose="020B0602020104020603" pitchFamily="34" charset="0"/>
              </a:rPr>
              <a:t>, </a:t>
            </a:r>
            <a:r>
              <a:rPr lang="ga-IE" sz="2000" b="1" dirty="0" err="1">
                <a:latin typeface="Tw Cen MT" panose="020B0602020104020603" pitchFamily="34" charset="0"/>
              </a:rPr>
              <a:t>Denmark</a:t>
            </a:r>
            <a:endParaRPr lang="ga-IE" sz="2000" b="1" dirty="0">
              <a:latin typeface="Tw Cen MT" panose="020B0602020104020603" pitchFamily="34" charset="0"/>
            </a:endParaRPr>
          </a:p>
          <a:p>
            <a:r>
              <a:rPr lang="ga-IE" sz="2000" b="1" dirty="0" err="1">
                <a:latin typeface="Tw Cen MT" panose="020B0602020104020603" pitchFamily="34" charset="0"/>
              </a:rPr>
              <a:t>Valentina</a:t>
            </a:r>
            <a:r>
              <a:rPr lang="ga-IE" sz="2000" b="1" dirty="0">
                <a:latin typeface="Tw Cen MT" panose="020B0602020104020603" pitchFamily="34" charset="0"/>
              </a:rPr>
              <a:t> </a:t>
            </a:r>
            <a:r>
              <a:rPr lang="ga-IE" sz="2000" b="1" dirty="0" err="1">
                <a:latin typeface="Tw Cen MT" panose="020B0602020104020603" pitchFamily="34" charset="0"/>
              </a:rPr>
              <a:t>Photo</a:t>
            </a:r>
            <a:r>
              <a:rPr lang="ga-IE" sz="2000" b="1" dirty="0">
                <a:latin typeface="Tw Cen MT" panose="020B0602020104020603" pitchFamily="34" charset="0"/>
              </a:rPr>
              <a:t> / Shutterstock.com</a:t>
            </a:r>
            <a:endParaRPr lang="ga-IE" altLang="ga-IE" sz="2000" b="1" dirty="0">
              <a:latin typeface="Tw Cen MT" panose="020B0602020104020603" pitchFamily="34" charset="0"/>
            </a:endParaRPr>
          </a:p>
          <a:p>
            <a:r>
              <a:rPr lang="ga-IE" altLang="ga-IE" sz="2000" b="1" dirty="0">
                <a:latin typeface="Tw Cen MT" panose="020B0602020104020603" pitchFamily="34" charset="0"/>
              </a:rPr>
              <a:t>Íomhánna eile</a:t>
            </a:r>
            <a:r>
              <a:rPr lang="ga-IE" altLang="ga-IE" sz="2000" b="1" dirty="0" smtClean="0">
                <a:latin typeface="Tw Cen MT" panose="020B0602020104020603" pitchFamily="34" charset="0"/>
              </a:rPr>
              <a:t>: </a:t>
            </a:r>
            <a:r>
              <a:rPr lang="ga-IE" altLang="ga-IE" sz="2000" b="1" dirty="0" err="1" smtClean="0">
                <a:latin typeface="Tw Cen MT" panose="020B0602020104020603" pitchFamily="34" charset="0"/>
              </a:rPr>
              <a:t>Shutterstock</a:t>
            </a:r>
            <a:endParaRPr lang="ga-IE" altLang="ga-IE" sz="2000" b="1" dirty="0" smtClean="0">
              <a:latin typeface="Tw Cen MT" panose="020B0602020104020603" pitchFamily="34" charset="0"/>
            </a:endParaRPr>
          </a:p>
          <a:p>
            <a:r>
              <a:rPr lang="ga-IE" altLang="ga-IE" sz="2000" dirty="0">
                <a:latin typeface="Tw Cen MT" panose="020B0602020104020603" pitchFamily="34" charset="0"/>
              </a:rPr>
              <a:t>Is le cead ó </a:t>
            </a:r>
            <a:r>
              <a:rPr lang="ga-IE" altLang="ga-IE" sz="2000" dirty="0" err="1">
                <a:latin typeface="Tw Cen MT" panose="020B0602020104020603" pitchFamily="34" charset="0"/>
              </a:rPr>
              <a:t>Oxford</a:t>
            </a:r>
            <a:r>
              <a:rPr lang="ga-IE" altLang="ga-IE" sz="2000" dirty="0">
                <a:latin typeface="Tw Cen MT" panose="020B0602020104020603" pitchFamily="34" charset="0"/>
              </a:rPr>
              <a:t> </a:t>
            </a:r>
            <a:r>
              <a:rPr lang="ga-IE" altLang="ga-IE" sz="2000" dirty="0" err="1">
                <a:latin typeface="Tw Cen MT" panose="020B0602020104020603" pitchFamily="34" charset="0"/>
              </a:rPr>
              <a:t>University</a:t>
            </a:r>
            <a:r>
              <a:rPr lang="ga-IE" altLang="ga-IE" sz="2000" dirty="0">
                <a:latin typeface="Tw Cen MT" panose="020B0602020104020603" pitchFamily="34" charset="0"/>
              </a:rPr>
              <a:t> </a:t>
            </a:r>
            <a:r>
              <a:rPr lang="ga-IE" altLang="ga-IE" sz="2000" dirty="0" err="1">
                <a:latin typeface="Tw Cen MT" panose="020B0602020104020603" pitchFamily="34" charset="0"/>
              </a:rPr>
              <a:t>Press</a:t>
            </a:r>
            <a:r>
              <a:rPr lang="ga-IE" altLang="ga-IE" sz="2000" dirty="0">
                <a:latin typeface="Tw Cen MT" panose="020B0602020104020603" pitchFamily="34" charset="0"/>
              </a:rPr>
              <a:t> a úsáideadh léarscáileanna ón </a:t>
            </a:r>
            <a:r>
              <a:rPr lang="ga-IE" altLang="ga-IE" sz="2000" i="1" dirty="0">
                <a:latin typeface="Tw Cen MT" panose="020B0602020104020603" pitchFamily="34" charset="0"/>
              </a:rPr>
              <a:t>Atlas Bunscoile </a:t>
            </a:r>
            <a:r>
              <a:rPr lang="ga-IE" altLang="ga-IE" sz="2000" dirty="0">
                <a:latin typeface="Tw Cen MT" panose="020B0602020104020603" pitchFamily="34" charset="0"/>
              </a:rPr>
              <a:t>(</a:t>
            </a:r>
            <a:r>
              <a:rPr lang="ga-IE" altLang="ga-IE" sz="2000" i="1" dirty="0" err="1">
                <a:latin typeface="Tw Cen MT" panose="020B0602020104020603" pitchFamily="34" charset="0"/>
              </a:rPr>
              <a:t>The</a:t>
            </a:r>
            <a:r>
              <a:rPr lang="ga-IE" altLang="ga-IE" sz="2000" i="1" dirty="0">
                <a:latin typeface="Tw Cen MT" panose="020B0602020104020603" pitchFamily="34" charset="0"/>
              </a:rPr>
              <a:t> </a:t>
            </a:r>
            <a:r>
              <a:rPr lang="ga-IE" altLang="ga-IE" sz="2000" i="1" dirty="0" err="1">
                <a:latin typeface="Tw Cen MT" panose="020B0602020104020603" pitchFamily="34" charset="0"/>
              </a:rPr>
              <a:t>Oxford</a:t>
            </a:r>
            <a:r>
              <a:rPr lang="ga-IE" altLang="ga-IE" sz="2000" i="1" dirty="0">
                <a:latin typeface="Tw Cen MT" panose="020B0602020104020603" pitchFamily="34" charset="0"/>
              </a:rPr>
              <a:t> </a:t>
            </a:r>
            <a:r>
              <a:rPr lang="ga-IE" altLang="ga-IE" sz="2000" i="1" dirty="0" err="1">
                <a:latin typeface="Tw Cen MT" panose="020B0602020104020603" pitchFamily="34" charset="0"/>
              </a:rPr>
              <a:t>Junior</a:t>
            </a:r>
            <a:r>
              <a:rPr lang="ga-IE" altLang="ga-IE" sz="2000" i="1" dirty="0">
                <a:latin typeface="Tw Cen MT" panose="020B0602020104020603" pitchFamily="34" charset="0"/>
              </a:rPr>
              <a:t> Atlas</a:t>
            </a:r>
            <a:r>
              <a:rPr lang="ga-IE" altLang="ga-IE" sz="2000" dirty="0">
                <a:latin typeface="Tw Cen MT" panose="020B0602020104020603" pitchFamily="34" charset="0"/>
              </a:rPr>
              <a:t>), cóipcheart © </a:t>
            </a:r>
            <a:r>
              <a:rPr lang="ga-IE" altLang="ga-IE" sz="2000" dirty="0" err="1">
                <a:latin typeface="Tw Cen MT" panose="020B0602020104020603" pitchFamily="34" charset="0"/>
              </a:rPr>
              <a:t>Oxford</a:t>
            </a:r>
            <a:r>
              <a:rPr lang="ga-IE" altLang="ga-IE" sz="2000" dirty="0">
                <a:latin typeface="Tw Cen MT" panose="020B0602020104020603" pitchFamily="34" charset="0"/>
              </a:rPr>
              <a:t> </a:t>
            </a:r>
            <a:r>
              <a:rPr lang="ga-IE" altLang="ga-IE" sz="2000" dirty="0" err="1">
                <a:latin typeface="Tw Cen MT" panose="020B0602020104020603" pitchFamily="34" charset="0"/>
              </a:rPr>
              <a:t>University</a:t>
            </a:r>
            <a:r>
              <a:rPr lang="ga-IE" altLang="ga-IE" sz="2000" dirty="0">
                <a:latin typeface="Tw Cen MT" panose="020B0602020104020603" pitchFamily="34" charset="0"/>
              </a:rPr>
              <a:t> </a:t>
            </a:r>
            <a:r>
              <a:rPr lang="ga-IE" altLang="ga-IE" sz="2000" dirty="0" err="1">
                <a:latin typeface="Tw Cen MT" panose="020B0602020104020603" pitchFamily="34" charset="0"/>
              </a:rPr>
              <a:t>Press</a:t>
            </a:r>
            <a:r>
              <a:rPr lang="ga-IE" altLang="ga-IE" sz="2000" dirty="0">
                <a:latin typeface="Tw Cen MT" panose="020B0602020104020603" pitchFamily="34" charset="0"/>
              </a:rPr>
              <a:t> 1993</a:t>
            </a:r>
            <a:r>
              <a:rPr lang="ga-IE" altLang="ga-IE" sz="2000" dirty="0" smtClean="0">
                <a:latin typeface="Tw Cen MT" panose="020B0602020104020603" pitchFamily="34" charset="0"/>
              </a:rPr>
              <a:t>.</a:t>
            </a:r>
            <a:endParaRPr lang="ga-IE" altLang="ga-IE" sz="2000" b="1" dirty="0">
              <a:latin typeface="Tw Cen MT" panose="020B0602020104020603" pitchFamily="34" charset="0"/>
            </a:endParaRPr>
          </a:p>
          <a:p>
            <a:endParaRPr lang="ga-IE" altLang="ga-IE" sz="2000" dirty="0">
              <a:latin typeface="Tw Cen MT" panose="020B0602020104020603" pitchFamily="34" charset="0"/>
            </a:endParaRPr>
          </a:p>
          <a:p>
            <a:r>
              <a:rPr lang="ga-IE" altLang="ga-IE" sz="2000" dirty="0">
                <a:latin typeface="Tw Cen MT" panose="020B0602020104020603" pitchFamily="34" charset="0"/>
              </a:rPr>
              <a:t>Rinneadh gach iarracht teacht ar úinéir an chóipchirt i gcás </a:t>
            </a:r>
            <a:r>
              <a:rPr lang="en-GB" altLang="ga-IE" sz="2000" dirty="0">
                <a:latin typeface="Tw Cen MT" panose="020B0602020104020603" pitchFamily="34" charset="0"/>
              </a:rPr>
              <a:t/>
            </a:r>
            <a:br>
              <a:rPr lang="en-GB" altLang="ga-IE" sz="2000" dirty="0">
                <a:latin typeface="Tw Cen MT" panose="020B0602020104020603" pitchFamily="34" charset="0"/>
              </a:rPr>
            </a:br>
            <a:r>
              <a:rPr lang="ga-IE" altLang="ga-IE" sz="2000" dirty="0">
                <a:latin typeface="Tw Cen MT" panose="020B0602020104020603" pitchFamily="34" charset="0"/>
              </a:rPr>
              <a:t>na n‑íomhánna atá ar na sleamhnáin seo. Má rinneadh fail</a:t>
            </a:r>
            <a:r>
              <a:rPr lang="en-GB" altLang="ga-IE" sz="2000" dirty="0">
                <a:latin typeface="Tw Cen MT" panose="020B0602020104020603" pitchFamily="34" charset="0"/>
              </a:rPr>
              <a:t>l</a:t>
            </a:r>
            <a:r>
              <a:rPr lang="ga-IE" altLang="ga-IE" sz="2000" dirty="0">
                <a:latin typeface="Tw Cen MT" panose="020B0602020104020603" pitchFamily="34" charset="0"/>
              </a:rPr>
              <a:t>í ar aon bhealach</a:t>
            </a:r>
            <a:r>
              <a:rPr lang="en-GB" altLang="ga-IE" sz="2000" dirty="0">
                <a:latin typeface="Tw Cen MT" panose="020B0602020104020603" pitchFamily="34" charset="0"/>
              </a:rPr>
              <a:t> </a:t>
            </a:r>
            <a:r>
              <a:rPr lang="ga-IE" altLang="ga-IE" sz="2000" dirty="0">
                <a:latin typeface="Tw Cen MT" panose="020B0602020104020603" pitchFamily="34" charset="0"/>
              </a:rPr>
              <a:t>ó thaobh cóipchirt de ba cheart d’úinéir an chóipchirt teagmháil</a:t>
            </a:r>
            <a:r>
              <a:rPr lang="en-GB" altLang="ga-IE" sz="2000" dirty="0">
                <a:latin typeface="Tw Cen MT" panose="020B0602020104020603" pitchFamily="34" charset="0"/>
              </a:rPr>
              <a:t> </a:t>
            </a:r>
            <a:r>
              <a:rPr lang="ga-IE" altLang="ga-IE" sz="2000" dirty="0">
                <a:latin typeface="Tw Cen MT" panose="020B0602020104020603" pitchFamily="34" charset="0"/>
              </a:rPr>
              <a:t>a dhéanamh leis na foilsitheoirí. Beidh na foilsitheoirí lántoilteanach socruithe cuí a dhéanamh leis.</a:t>
            </a:r>
          </a:p>
          <a:p>
            <a:endParaRPr lang="ga-IE" altLang="ga-IE" sz="2000" dirty="0">
              <a:latin typeface="Tw Cen MT" panose="020B0602020104020603" pitchFamily="34" charset="0"/>
            </a:endParaRPr>
          </a:p>
          <a:p>
            <a:r>
              <a:rPr lang="ga-IE" altLang="ga-IE" sz="2000" dirty="0">
                <a:latin typeface="Tw Cen MT" panose="020B0602020104020603" pitchFamily="34" charset="0"/>
              </a:rPr>
              <a:t>© Foras na Gaeilge, 201</a:t>
            </a:r>
            <a:r>
              <a:rPr lang="en-GB" altLang="ga-IE" sz="2000" dirty="0">
                <a:latin typeface="Tw Cen MT" panose="020B0602020104020603" pitchFamily="34" charset="0"/>
              </a:rPr>
              <a:t>6</a:t>
            </a:r>
            <a:endParaRPr lang="ga-IE" altLang="ga-IE" sz="2000" dirty="0">
              <a:latin typeface="Tw Cen MT" panose="020B0602020104020603" pitchFamily="34" charset="0"/>
            </a:endParaRPr>
          </a:p>
          <a:p>
            <a:r>
              <a:rPr lang="ga-IE" altLang="ga-IE" sz="2000" dirty="0">
                <a:latin typeface="Tw Cen MT" panose="020B0602020104020603" pitchFamily="34" charset="0"/>
              </a:rPr>
              <a:t>An Gúm, 24-27 Sráid </a:t>
            </a:r>
            <a:r>
              <a:rPr lang="ga-IE" altLang="ga-IE" sz="2000" dirty="0" err="1">
                <a:latin typeface="Tw Cen MT" panose="020B0602020104020603" pitchFamily="34" charset="0"/>
              </a:rPr>
              <a:t>Fhreidric</a:t>
            </a:r>
            <a:r>
              <a:rPr lang="ga-IE" altLang="ga-IE" sz="2000" dirty="0">
                <a:latin typeface="Tw Cen MT" panose="020B0602020104020603" pitchFamily="34" charset="0"/>
              </a:rPr>
              <a:t> Thuaidh, Baile Átha Cliath 1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33713" y="3114675"/>
            <a:ext cx="307657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10" name="Picture 22" descr="P56-57 World- countries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1125538"/>
            <a:ext cx="8208962" cy="415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Oval 3"/>
          <p:cNvSpPr>
            <a:spLocks noChangeArrowheads="1"/>
          </p:cNvSpPr>
          <p:nvPr/>
        </p:nvSpPr>
        <p:spPr bwMode="auto">
          <a:xfrm>
            <a:off x="3708400" y="1268413"/>
            <a:ext cx="1800225" cy="9366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endParaRPr lang="en-IE" altLang="en-US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65125" y="5532438"/>
            <a:ext cx="831215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ga-IE" altLang="en-US" sz="3200" dirty="0">
                <a:latin typeface="Tw Cen MT" panose="020B0602020104020603" pitchFamily="34" charset="0"/>
              </a:rPr>
              <a:t>Is í an Eoraip an dara hilchríoch is lú ar domhan – an Aigéine amháin atá níos lú ná í.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33388" y="333375"/>
            <a:ext cx="40528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GB" altLang="en-US" sz="3200" dirty="0">
                <a:latin typeface="Tw Cen MT" panose="020B0602020104020603" pitchFamily="34" charset="0"/>
              </a:rPr>
              <a:t>Is san </a:t>
            </a:r>
            <a:r>
              <a:rPr lang="ga-IE" altLang="en-US" sz="3200" dirty="0">
                <a:latin typeface="Tw Cen MT" panose="020B0602020104020603" pitchFamily="34" charset="0"/>
              </a:rPr>
              <a:t>Eoraip</a:t>
            </a:r>
            <a:r>
              <a:rPr lang="en-GB" altLang="en-US" sz="3200" dirty="0">
                <a:latin typeface="Tw Cen MT" panose="020B0602020104020603" pitchFamily="34" charset="0"/>
              </a:rPr>
              <a:t> </a:t>
            </a:r>
            <a:r>
              <a:rPr lang="ga-IE" altLang="en-US" sz="3200" dirty="0">
                <a:latin typeface="Tw Cen MT" panose="020B0602020104020603" pitchFamily="34" charset="0"/>
              </a:rPr>
              <a:t>atá</a:t>
            </a:r>
            <a:r>
              <a:rPr lang="en-GB" altLang="en-US" sz="3200" dirty="0">
                <a:latin typeface="Tw Cen MT" panose="020B0602020104020603" pitchFamily="34" charset="0"/>
              </a:rPr>
              <a:t> </a:t>
            </a:r>
            <a:r>
              <a:rPr lang="ga-IE" altLang="en-US" sz="3200" dirty="0">
                <a:latin typeface="Tw Cen MT" panose="020B0602020104020603" pitchFamily="34" charset="0"/>
              </a:rPr>
              <a:t>Éire.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nimBg="1"/>
      <p:bldP spid="12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86" y="-1"/>
            <a:ext cx="7080399" cy="68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9375" y="179388"/>
            <a:ext cx="358140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ga-IE" altLang="en-US" sz="3200" dirty="0">
                <a:solidFill>
                  <a:schemeClr val="bg1"/>
                </a:solidFill>
                <a:latin typeface="Tw Cen MT" panose="020B0602020104020603" pitchFamily="34" charset="0"/>
              </a:rPr>
              <a:t>Tuairim</a:t>
            </a:r>
            <a:r>
              <a:rPr lang="en-GB" altLang="en-US" sz="3200" dirty="0">
                <a:solidFill>
                  <a:schemeClr val="bg1"/>
                </a:solidFill>
                <a:latin typeface="Tw Cen MT" panose="020B0602020104020603" pitchFamily="34" charset="0"/>
              </a:rPr>
              <a:t> is 50 </a:t>
            </a:r>
            <a:r>
              <a:rPr lang="ga-IE" altLang="en-US" sz="3200" dirty="0">
                <a:solidFill>
                  <a:schemeClr val="bg1"/>
                </a:solidFill>
                <a:latin typeface="Tw Cen MT" panose="020B0602020104020603" pitchFamily="34" charset="0"/>
              </a:rPr>
              <a:t>tír </a:t>
            </a:r>
            <a:r>
              <a:rPr lang="en-GB" altLang="en-US" sz="3200" dirty="0">
                <a:solidFill>
                  <a:schemeClr val="bg1"/>
                </a:solidFill>
                <a:latin typeface="Tw Cen MT" panose="020B0602020104020603" pitchFamily="34" charset="0"/>
              </a:rPr>
              <a:t/>
            </a:r>
            <a:br>
              <a:rPr lang="en-GB" altLang="en-US" sz="3200" dirty="0">
                <a:solidFill>
                  <a:schemeClr val="bg1"/>
                </a:solidFill>
                <a:latin typeface="Tw Cen MT" panose="020B0602020104020603" pitchFamily="34" charset="0"/>
              </a:rPr>
            </a:br>
            <a:r>
              <a:rPr lang="ga-IE" altLang="en-US" sz="3200" dirty="0">
                <a:solidFill>
                  <a:schemeClr val="bg1"/>
                </a:solidFill>
                <a:latin typeface="Tw Cen MT" panose="020B0602020104020603" pitchFamily="34" charset="0"/>
              </a:rPr>
              <a:t>atá san Eoraip</a:t>
            </a:r>
            <a:r>
              <a:rPr lang="ga-IE" altLang="en-US" sz="3600" dirty="0">
                <a:solidFill>
                  <a:schemeClr val="bg1"/>
                </a:solidFill>
                <a:latin typeface="Tw Cen MT" panose="020B0602020104020603" pitchFamily="34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7143508" y="4372478"/>
            <a:ext cx="1908000" cy="2412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5400"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ga-IE" dirty="0">
                <a:latin typeface="Tw Cen MT" panose="020B0602020104020603" pitchFamily="34" charset="0"/>
              </a:rPr>
              <a:t>Tá 25</a:t>
            </a:r>
            <a:r>
              <a:rPr lang="en-GB" dirty="0">
                <a:latin typeface="Tw Cen MT" panose="020B0602020104020603" pitchFamily="34" charset="0"/>
              </a:rPr>
              <a:t>% </a:t>
            </a:r>
            <a:r>
              <a:rPr lang="ga-IE" dirty="0">
                <a:latin typeface="Tw Cen MT" panose="020B0602020104020603" pitchFamily="34" charset="0"/>
              </a:rPr>
              <a:t>den Rúis san Eoraip agus tá an chuid eile di san Áise. </a:t>
            </a:r>
          </a:p>
        </p:txBody>
      </p:sp>
      <p:sp>
        <p:nvSpPr>
          <p:cNvPr id="6" name="Rectangle 5"/>
          <p:cNvSpPr/>
          <p:nvPr/>
        </p:nvSpPr>
        <p:spPr>
          <a:xfrm>
            <a:off x="5400675" y="2976563"/>
            <a:ext cx="1619250" cy="396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a-IE" sz="1800" b="1" dirty="0">
                <a:solidFill>
                  <a:schemeClr val="bg1"/>
                </a:solidFill>
                <a:latin typeface="Tw Cen MT" panose="020B0602020104020603" pitchFamily="34" charset="0"/>
              </a:rPr>
              <a:t>An Rúis</a:t>
            </a:r>
          </a:p>
        </p:txBody>
      </p:sp>
      <p:sp>
        <p:nvSpPr>
          <p:cNvPr id="4" name="Rectangle 3"/>
          <p:cNvSpPr/>
          <p:nvPr/>
        </p:nvSpPr>
        <p:spPr>
          <a:xfrm>
            <a:off x="7143508" y="1677373"/>
            <a:ext cx="1908000" cy="225737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a-IE" dirty="0">
                <a:solidFill>
                  <a:schemeClr val="bg1"/>
                </a:solidFill>
                <a:latin typeface="Tw Cen MT" panose="020B0602020104020603" pitchFamily="34" charset="0"/>
              </a:rPr>
              <a:t>Is í an Rúis an tír is mó san Eoraip. Is í an tír </a:t>
            </a:r>
            <a:r>
              <a:rPr lang="ga-IE" dirty="0" smtClean="0">
                <a:solidFill>
                  <a:schemeClr val="bg1"/>
                </a:solidFill>
                <a:latin typeface="Tw Cen MT" panose="020B0602020104020603" pitchFamily="34" charset="0"/>
              </a:rPr>
              <a:t>is mó ar </a:t>
            </a:r>
            <a:r>
              <a:rPr lang="ga-IE" dirty="0">
                <a:solidFill>
                  <a:schemeClr val="bg1"/>
                </a:solidFill>
                <a:latin typeface="Tw Cen MT" panose="020B0602020104020603" pitchFamily="34" charset="0"/>
              </a:rPr>
              <a:t>domhan í. </a:t>
            </a:r>
          </a:p>
        </p:txBody>
      </p:sp>
      <p:sp>
        <p:nvSpPr>
          <p:cNvPr id="8" name="TextBox 7"/>
          <p:cNvSpPr txBox="1"/>
          <p:nvPr/>
        </p:nvSpPr>
        <p:spPr>
          <a:xfrm rot="21020885" flipH="1">
            <a:off x="4371458" y="5738896"/>
            <a:ext cx="2592000" cy="83099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dirty="0">
                <a:latin typeface="Tw Cen MT" panose="020B0602020104020603" pitchFamily="34" charset="0"/>
              </a:rPr>
              <a:t>Céard í an tír is mó </a:t>
            </a:r>
            <a:r>
              <a:rPr lang="en-GB" dirty="0">
                <a:latin typeface="Tw Cen MT" panose="020B0602020104020603" pitchFamily="34" charset="0"/>
              </a:rPr>
              <a:t/>
            </a:r>
            <a:br>
              <a:rPr lang="en-GB" dirty="0">
                <a:latin typeface="Tw Cen MT" panose="020B0602020104020603" pitchFamily="34" charset="0"/>
              </a:rPr>
            </a:br>
            <a:r>
              <a:rPr lang="ga-IE" dirty="0">
                <a:latin typeface="Tw Cen MT" panose="020B0602020104020603" pitchFamily="34" charset="0"/>
              </a:rPr>
              <a:t>san Eoraip?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143508" y="332656"/>
            <a:ext cx="1908000" cy="3816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5400"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ga-IE" dirty="0">
                <a:solidFill>
                  <a:schemeClr val="bg1"/>
                </a:solidFill>
                <a:latin typeface="Tw Cen MT" panose="020B0602020104020603" pitchFamily="34" charset="0"/>
              </a:rPr>
              <a:t>Is san Eoraip agus san Áise araon atá cuid de na tíortha in oirthear na </a:t>
            </a:r>
            <a:r>
              <a:rPr lang="ga-IE" dirty="0" smtClean="0">
                <a:solidFill>
                  <a:schemeClr val="bg1"/>
                </a:solidFill>
                <a:latin typeface="Tw Cen MT" panose="020B0602020104020603" pitchFamily="34" charset="0"/>
              </a:rPr>
              <a:t>hEorpa –</a:t>
            </a:r>
          </a:p>
          <a:p>
            <a:pPr algn="ctr">
              <a:defRPr/>
            </a:pPr>
            <a:r>
              <a:rPr lang="ga-IE" dirty="0" smtClean="0">
                <a:solidFill>
                  <a:schemeClr val="bg1"/>
                </a:solidFill>
                <a:latin typeface="Tw Cen MT" panose="020B0602020104020603" pitchFamily="34" charset="0"/>
              </a:rPr>
              <a:t>an </a:t>
            </a:r>
            <a:r>
              <a:rPr lang="ga-IE" dirty="0">
                <a:solidFill>
                  <a:schemeClr val="bg1"/>
                </a:solidFill>
                <a:latin typeface="Tw Cen MT" panose="020B0602020104020603" pitchFamily="34" charset="0"/>
              </a:rPr>
              <a:t>Rúis agus an Tuirc, </a:t>
            </a:r>
            <a:br>
              <a:rPr lang="ga-IE" dirty="0">
                <a:solidFill>
                  <a:schemeClr val="bg1"/>
                </a:solidFill>
                <a:latin typeface="Tw Cen MT" panose="020B0602020104020603" pitchFamily="34" charset="0"/>
              </a:rPr>
            </a:br>
            <a:r>
              <a:rPr lang="ga-IE" dirty="0">
                <a:solidFill>
                  <a:schemeClr val="bg1"/>
                </a:solidFill>
                <a:latin typeface="Tw Cen MT" panose="020B0602020104020603" pitchFamily="34" charset="0"/>
              </a:rPr>
              <a:t>mar shampla.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3" grpId="0" animBg="1"/>
      <p:bldP spid="6" grpId="0" autoUpdateAnimBg="0"/>
      <p:bldP spid="4" grpId="0" animBg="1"/>
      <p:bldP spid="2" grpId="0" animBg="1"/>
      <p:bldP spid="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86" y="-1"/>
            <a:ext cx="7080399" cy="68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 rot="2782427">
            <a:off x="3020735" y="5403768"/>
            <a:ext cx="1220287" cy="3294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a-IE" sz="1800" b="1" dirty="0">
                <a:solidFill>
                  <a:schemeClr val="bg1"/>
                </a:solidFill>
                <a:latin typeface="Comic Sans MS" panose="030F0702030302020204" pitchFamily="66" charset="0"/>
              </a:rPr>
              <a:t>An </a:t>
            </a:r>
            <a:r>
              <a:rPr lang="ga-IE" sz="1800" b="1" dirty="0">
                <a:solidFill>
                  <a:schemeClr val="bg1"/>
                </a:solidFill>
                <a:latin typeface="Tw Cen MT" panose="020B0602020104020603" pitchFamily="34" charset="0"/>
              </a:rPr>
              <a:t>Iodáil</a:t>
            </a:r>
          </a:p>
        </p:txBody>
      </p:sp>
      <p:sp>
        <p:nvSpPr>
          <p:cNvPr id="6" name="Rectangle 5"/>
          <p:cNvSpPr/>
          <p:nvPr/>
        </p:nvSpPr>
        <p:spPr>
          <a:xfrm>
            <a:off x="7115877" y="1659313"/>
            <a:ext cx="1980000" cy="3060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a-IE" sz="2600" dirty="0">
                <a:solidFill>
                  <a:schemeClr val="bg1"/>
                </a:solidFill>
                <a:latin typeface="Tw Cen MT" panose="020B0602020104020603" pitchFamily="34" charset="0"/>
              </a:rPr>
              <a:t>Is í Cathair na Vatacáine an </a:t>
            </a:r>
            <a:r>
              <a:rPr lang="en-GB" sz="2600" dirty="0" err="1">
                <a:solidFill>
                  <a:schemeClr val="bg1"/>
                </a:solidFill>
                <a:latin typeface="Tw Cen MT" panose="020B0602020104020603" pitchFamily="34" charset="0"/>
              </a:rPr>
              <a:t>stát</a:t>
            </a:r>
            <a:r>
              <a:rPr lang="ga-IE" sz="2600" dirty="0">
                <a:solidFill>
                  <a:schemeClr val="bg1"/>
                </a:solidFill>
                <a:latin typeface="Tw Cen MT" panose="020B0602020104020603" pitchFamily="34" charset="0"/>
              </a:rPr>
              <a:t> is lú san Eoraip. </a:t>
            </a:r>
            <a:r>
              <a:rPr lang="ga-IE" sz="26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/>
            </a:r>
            <a:br>
              <a:rPr lang="ga-IE" sz="2600" dirty="0" smtClean="0">
                <a:solidFill>
                  <a:schemeClr val="bg1"/>
                </a:solidFill>
                <a:latin typeface="Tw Cen MT" panose="020B0602020104020603" pitchFamily="34" charset="0"/>
              </a:rPr>
            </a:br>
            <a:r>
              <a:rPr lang="ga-IE" sz="26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Is sa</a:t>
            </a:r>
            <a:r>
              <a:rPr lang="en-GB" sz="26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GB" sz="2600" dirty="0" err="1">
                <a:solidFill>
                  <a:schemeClr val="bg1"/>
                </a:solidFill>
                <a:latin typeface="Tw Cen MT" panose="020B0602020104020603" pitchFamily="34" charset="0"/>
              </a:rPr>
              <a:t>Róimh</a:t>
            </a:r>
            <a:r>
              <a:rPr lang="en-GB" sz="2600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ga-IE" sz="26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sa</a:t>
            </a:r>
            <a:r>
              <a:rPr lang="en-GB" sz="26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n </a:t>
            </a:r>
            <a:r>
              <a:rPr lang="en-GB" sz="2600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Iodáil</a:t>
            </a:r>
            <a:r>
              <a:rPr lang="ga-IE" sz="26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 atá sí.</a:t>
            </a:r>
            <a:endParaRPr lang="ga-IE" sz="26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025841" y="-16741"/>
            <a:ext cx="7117469" cy="69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251902" y="5792925"/>
            <a:ext cx="1505514" cy="396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a-IE" sz="1800" b="1" dirty="0">
                <a:solidFill>
                  <a:schemeClr val="bg1"/>
                </a:solidFill>
                <a:latin typeface="Tw Cen MT" panose="020B0602020104020603" pitchFamily="34" charset="0"/>
              </a:rPr>
              <a:t>An Mheánmhuir</a:t>
            </a:r>
          </a:p>
        </p:txBody>
      </p:sp>
      <p:sp>
        <p:nvSpPr>
          <p:cNvPr id="5" name="Rectangle 4"/>
          <p:cNvSpPr/>
          <p:nvPr/>
        </p:nvSpPr>
        <p:spPr>
          <a:xfrm>
            <a:off x="2025151" y="4103688"/>
            <a:ext cx="1368000" cy="43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a-IE" sz="1800" b="1" dirty="0">
                <a:solidFill>
                  <a:schemeClr val="bg1"/>
                </a:solidFill>
                <a:latin typeface="Tw Cen MT" panose="020B0602020104020603" pitchFamily="34" charset="0"/>
              </a:rPr>
              <a:t>An </a:t>
            </a:r>
            <a:r>
              <a:rPr lang="ga-IE" sz="1800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tAigéan</a:t>
            </a:r>
            <a:endParaRPr lang="ga-IE" sz="1800" b="1" dirty="0">
              <a:solidFill>
                <a:schemeClr val="bg1"/>
              </a:solidFill>
              <a:latin typeface="Tw Cen MT" panose="020B0602020104020603" pitchFamily="34" charset="0"/>
            </a:endParaRPr>
          </a:p>
          <a:p>
            <a:pPr algn="ctr">
              <a:defRPr/>
            </a:pPr>
            <a:r>
              <a:rPr lang="ga-IE" sz="1800" b="1" dirty="0">
                <a:solidFill>
                  <a:schemeClr val="bg1"/>
                </a:solidFill>
                <a:latin typeface="Tw Cen MT" panose="020B0602020104020603" pitchFamily="34" charset="0"/>
              </a:rPr>
              <a:t>Atlantach</a:t>
            </a:r>
          </a:p>
        </p:txBody>
      </p:sp>
      <p:sp>
        <p:nvSpPr>
          <p:cNvPr id="6" name="Rectangle 5"/>
          <p:cNvSpPr/>
          <p:nvPr/>
        </p:nvSpPr>
        <p:spPr>
          <a:xfrm>
            <a:off x="7020272" y="5373216"/>
            <a:ext cx="1188000" cy="355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a-IE" sz="1800" b="1" dirty="0">
                <a:solidFill>
                  <a:schemeClr val="bg1"/>
                </a:solidFill>
                <a:latin typeface="Tw Cen MT" panose="020B0602020104020603" pitchFamily="34" charset="0"/>
              </a:rPr>
              <a:t>An Mhuir </a:t>
            </a:r>
          </a:p>
          <a:p>
            <a:pPr algn="ctr">
              <a:defRPr/>
            </a:pPr>
            <a:r>
              <a:rPr lang="ga-IE" sz="1800" b="1" dirty="0">
                <a:solidFill>
                  <a:schemeClr val="bg1"/>
                </a:solidFill>
                <a:latin typeface="Tw Cen MT" panose="020B0602020104020603" pitchFamily="34" charset="0"/>
              </a:rPr>
              <a:t>Dhubh</a:t>
            </a:r>
          </a:p>
        </p:txBody>
      </p:sp>
      <p:sp>
        <p:nvSpPr>
          <p:cNvPr id="7" name="Rectangle 6"/>
          <p:cNvSpPr/>
          <p:nvPr/>
        </p:nvSpPr>
        <p:spPr>
          <a:xfrm>
            <a:off x="4171497" y="3360441"/>
            <a:ext cx="1080000" cy="46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a-IE" sz="1800" b="1" dirty="0">
                <a:solidFill>
                  <a:schemeClr val="bg1"/>
                </a:solidFill>
                <a:latin typeface="Tw Cen MT" panose="020B0602020104020603" pitchFamily="34" charset="0"/>
              </a:rPr>
              <a:t>An Mhuir </a:t>
            </a:r>
          </a:p>
          <a:p>
            <a:pPr algn="ctr">
              <a:defRPr/>
            </a:pPr>
            <a:r>
              <a:rPr lang="ga-IE" sz="1800" b="1" dirty="0">
                <a:solidFill>
                  <a:schemeClr val="bg1"/>
                </a:solidFill>
                <a:latin typeface="Tw Cen MT" panose="020B0602020104020603" pitchFamily="34" charset="0"/>
              </a:rPr>
              <a:t>Thuaidh</a:t>
            </a:r>
          </a:p>
        </p:txBody>
      </p:sp>
      <p:sp>
        <p:nvSpPr>
          <p:cNvPr id="8" name="Rectangle 7"/>
          <p:cNvSpPr/>
          <p:nvPr/>
        </p:nvSpPr>
        <p:spPr>
          <a:xfrm rot="20167761">
            <a:off x="5888826" y="3039967"/>
            <a:ext cx="828000" cy="3524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a-IE" sz="1800" b="1" dirty="0">
                <a:solidFill>
                  <a:schemeClr val="bg1"/>
                </a:solidFill>
                <a:latin typeface="Tw Cen MT" panose="020B0602020104020603" pitchFamily="34" charset="0"/>
              </a:rPr>
              <a:t>Muir </a:t>
            </a:r>
          </a:p>
          <a:p>
            <a:pPr algn="ctr">
              <a:defRPr/>
            </a:pPr>
            <a:r>
              <a:rPr lang="ga-IE" sz="1800" b="1" dirty="0">
                <a:solidFill>
                  <a:schemeClr val="bg1"/>
                </a:solidFill>
                <a:latin typeface="Tw Cen MT" panose="020B0602020104020603" pitchFamily="34" charset="0"/>
              </a:rPr>
              <a:t>Bhailt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6988" y="2050444"/>
            <a:ext cx="2141538" cy="193899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5400">
            <a:solidFill>
              <a:schemeClr val="accent6"/>
            </a:solidFill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ga-IE" altLang="en-US" dirty="0" smtClean="0">
                <a:solidFill>
                  <a:schemeClr val="bg1"/>
                </a:solidFill>
                <a:latin typeface="Tw Cen MT" panose="020B0602020104020603" pitchFamily="34" charset="0"/>
              </a:rPr>
              <a:t>Le cabhair atlais</a:t>
            </a:r>
            <a:r>
              <a:rPr lang="en-GB" altLang="en-US" dirty="0" smtClean="0">
                <a:solidFill>
                  <a:schemeClr val="bg1"/>
                </a:solidFill>
                <a:latin typeface="Tw Cen MT" panose="020B0602020104020603" pitchFamily="34" charset="0"/>
              </a:rPr>
              <a:t>,</a:t>
            </a:r>
            <a:r>
              <a:rPr lang="ga-IE" altLang="en-US" dirty="0" smtClean="0">
                <a:solidFill>
                  <a:schemeClr val="bg1"/>
                </a:solidFill>
                <a:latin typeface="Tw Cen MT" panose="020B0602020104020603" pitchFamily="34" charset="0"/>
              </a:rPr>
              <a:t> ainmnigh </a:t>
            </a:r>
            <a:br>
              <a:rPr lang="ga-IE" altLang="en-US" dirty="0" smtClean="0">
                <a:solidFill>
                  <a:schemeClr val="bg1"/>
                </a:solidFill>
                <a:latin typeface="Tw Cen MT" panose="020B0602020104020603" pitchFamily="34" charset="0"/>
              </a:rPr>
            </a:br>
            <a:r>
              <a:rPr lang="ga-IE" altLang="en-US" dirty="0" smtClean="0">
                <a:solidFill>
                  <a:schemeClr val="bg1"/>
                </a:solidFill>
                <a:latin typeface="Tw Cen MT" panose="020B0602020104020603" pitchFamily="34" charset="0"/>
              </a:rPr>
              <a:t>na réimsí uisce atá marcáilte </a:t>
            </a:r>
            <a:r>
              <a:rPr lang="en-GB" altLang="en-US" dirty="0" smtClean="0">
                <a:solidFill>
                  <a:schemeClr val="bg1"/>
                </a:solidFill>
                <a:latin typeface="Tw Cen MT" panose="020B0602020104020603" pitchFamily="34" charset="0"/>
              </a:rPr>
              <a:t/>
            </a:r>
            <a:br>
              <a:rPr lang="en-GB" altLang="en-US" dirty="0" smtClean="0">
                <a:solidFill>
                  <a:schemeClr val="bg1"/>
                </a:solidFill>
                <a:latin typeface="Tw Cen MT" panose="020B0602020104020603" pitchFamily="34" charset="0"/>
              </a:rPr>
            </a:br>
            <a:r>
              <a:rPr lang="ga-IE" altLang="en-US" dirty="0" smtClean="0">
                <a:solidFill>
                  <a:schemeClr val="bg1"/>
                </a:solidFill>
                <a:latin typeface="Tw Cen MT" panose="020B0602020104020603" pitchFamily="34" charset="0"/>
              </a:rPr>
              <a:t>ar an léarscáil. </a:t>
            </a:r>
          </a:p>
        </p:txBody>
      </p:sp>
      <p:sp>
        <p:nvSpPr>
          <p:cNvPr id="15" name="Horizontal Scroll 14"/>
          <p:cNvSpPr/>
          <p:nvPr/>
        </p:nvSpPr>
        <p:spPr>
          <a:xfrm>
            <a:off x="26988" y="-55563"/>
            <a:ext cx="4927600" cy="1535113"/>
          </a:xfrm>
          <a:prstGeom prst="horizontalScroll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a-IE" sz="4000" dirty="0">
                <a:latin typeface="Berlin Sans FB" panose="020E0602020502020306" pitchFamily="34" charset="0"/>
              </a:rPr>
              <a:t>Aigéin agus Farraigí </a:t>
            </a:r>
            <a:r>
              <a:rPr lang="en-GB" sz="4000" dirty="0">
                <a:latin typeface="Berlin Sans FB" panose="020E0602020502020306" pitchFamily="34" charset="0"/>
              </a:rPr>
              <a:t/>
            </a:r>
            <a:br>
              <a:rPr lang="en-GB" sz="4000" dirty="0">
                <a:latin typeface="Berlin Sans FB" panose="020E0602020502020306" pitchFamily="34" charset="0"/>
              </a:rPr>
            </a:br>
            <a:r>
              <a:rPr lang="ga-IE" sz="4000" dirty="0">
                <a:latin typeface="Berlin Sans FB" panose="020E0602020502020306" pitchFamily="34" charset="0"/>
              </a:rPr>
              <a:t>na hEorpa</a:t>
            </a:r>
          </a:p>
        </p:txBody>
      </p:sp>
      <p:sp>
        <p:nvSpPr>
          <p:cNvPr id="21" name="Text Placeholder 2"/>
          <p:cNvSpPr txBox="1">
            <a:spLocks/>
          </p:cNvSpPr>
          <p:nvPr/>
        </p:nvSpPr>
        <p:spPr>
          <a:xfrm>
            <a:off x="26988" y="5229200"/>
            <a:ext cx="3267075" cy="1601813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2700">
            <a:noFill/>
          </a:ln>
        </p:spPr>
        <p:txBody>
          <a:bodyPr/>
          <a:lstStyle>
            <a:lvl1pPr marL="547688" indent="-411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363" indent="-2825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4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25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463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80000"/>
              </a:lnSpc>
              <a:buFont typeface="Wingdings 2" panose="05020102010507070707" pitchFamily="18" charset="2"/>
              <a:buNone/>
              <a:defRPr/>
            </a:pPr>
            <a:r>
              <a:rPr lang="ga-IE" altLang="en-US" sz="24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Is féidir cluich</a:t>
            </a:r>
            <a:r>
              <a:rPr lang="en-GB" altLang="en-US" sz="24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e</a:t>
            </a:r>
            <a:r>
              <a:rPr lang="ga-IE" altLang="en-US" sz="24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 faoi réimsí uisce na hEorpa </a:t>
            </a:r>
            <a:r>
              <a:rPr lang="en-GB" altLang="en-US" sz="24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/>
            </a:r>
            <a:br>
              <a:rPr lang="en-GB" altLang="en-US" sz="2400" dirty="0" smtClean="0">
                <a:solidFill>
                  <a:schemeClr val="bg1"/>
                </a:solidFill>
                <a:latin typeface="Tw Cen MT" panose="020B0602020104020603" pitchFamily="34" charset="0"/>
              </a:rPr>
            </a:br>
            <a:r>
              <a:rPr lang="ga-IE" altLang="en-US" sz="24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a imirt ar an suíomh seo: </a:t>
            </a:r>
          </a:p>
          <a:p>
            <a:pPr marL="0" indent="0" eaLnBrk="1" hangingPunct="1">
              <a:lnSpc>
                <a:spcPct val="80000"/>
              </a:lnSpc>
              <a:buFont typeface="Wingdings 2" panose="05020102010507070707" pitchFamily="18" charset="2"/>
              <a:buNone/>
              <a:defRPr/>
            </a:pPr>
            <a:r>
              <a:rPr lang="ga-IE" altLang="en-US" sz="2400" dirty="0" smtClean="0">
                <a:solidFill>
                  <a:schemeClr val="bg1"/>
                </a:solidFill>
                <a:latin typeface="Tw Cen MT" panose="020B0602020104020603" pitchFamily="34" charset="0"/>
                <a:hlinkClick r:id="rId4"/>
              </a:rPr>
              <a:t>http://www.toporopa.eu/ie/seas_of_europe.html</a:t>
            </a:r>
            <a:r>
              <a:rPr lang="ga-IE" altLang="en-US" sz="24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endParaRPr lang="ga-IE" altLang="en-US" sz="2400" dirty="0" smtClean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4269554" y="3306914"/>
            <a:ext cx="883886" cy="57780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2</a:t>
            </a:r>
            <a:endParaRPr lang="ga-IE" dirty="0"/>
          </a:p>
        </p:txBody>
      </p:sp>
      <p:sp>
        <p:nvSpPr>
          <p:cNvPr id="22" name="Rounded Rectangle 21"/>
          <p:cNvSpPr/>
          <p:nvPr/>
        </p:nvSpPr>
        <p:spPr>
          <a:xfrm>
            <a:off x="2136609" y="4050793"/>
            <a:ext cx="1145084" cy="4826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1</a:t>
            </a:r>
            <a:endParaRPr lang="ga-IE" dirty="0"/>
          </a:p>
        </p:txBody>
      </p:sp>
      <p:sp>
        <p:nvSpPr>
          <p:cNvPr id="23" name="Rounded Rectangle 22"/>
          <p:cNvSpPr/>
          <p:nvPr/>
        </p:nvSpPr>
        <p:spPr>
          <a:xfrm>
            <a:off x="5997530" y="2976525"/>
            <a:ext cx="665208" cy="52274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3</a:t>
            </a:r>
            <a:endParaRPr lang="ga-IE" dirty="0"/>
          </a:p>
        </p:txBody>
      </p:sp>
      <p:sp>
        <p:nvSpPr>
          <p:cNvPr id="24" name="Rounded Rectangle 23"/>
          <p:cNvSpPr/>
          <p:nvPr/>
        </p:nvSpPr>
        <p:spPr>
          <a:xfrm>
            <a:off x="7162144" y="5327972"/>
            <a:ext cx="904255" cy="44608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4</a:t>
            </a:r>
            <a:endParaRPr lang="ga-IE" dirty="0"/>
          </a:p>
        </p:txBody>
      </p:sp>
      <p:sp>
        <p:nvSpPr>
          <p:cNvPr id="25" name="Rounded Rectangle 24"/>
          <p:cNvSpPr/>
          <p:nvPr/>
        </p:nvSpPr>
        <p:spPr>
          <a:xfrm>
            <a:off x="4340885" y="5774059"/>
            <a:ext cx="1293614" cy="476869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5</a:t>
            </a:r>
            <a:endParaRPr lang="ga-I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3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5" grpId="0" autoUpdateAnimBg="0"/>
      <p:bldP spid="6" grpId="0" autoUpdateAnimBg="0"/>
      <p:bldP spid="7" grpId="0" autoUpdateAnimBg="0"/>
      <p:bldP spid="8" grpId="0" autoUpdateAnimBg="0"/>
      <p:bldP spid="14" grpId="0" animBg="1" autoUpdateAnimBg="0"/>
      <p:bldP spid="14" grpId="1" animBg="1"/>
      <p:bldP spid="15" grpId="0" animBg="1"/>
      <p:bldP spid="21" grpId="0" animBg="1"/>
      <p:bldP spid="2" grpId="0" animBg="1"/>
      <p:bldP spid="2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025841" y="-16741"/>
            <a:ext cx="7117469" cy="69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365674" y="-16741"/>
            <a:ext cx="2772000" cy="2700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5400">
            <a:solidFill>
              <a:schemeClr val="accent6"/>
            </a:solidFill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ga-IE" altLang="en-US" dirty="0" smtClean="0">
                <a:solidFill>
                  <a:schemeClr val="bg1"/>
                </a:solidFill>
                <a:latin typeface="Tw Cen MT" panose="020B0602020104020603" pitchFamily="34" charset="0"/>
              </a:rPr>
              <a:t>Tá cúig stát san Eoraip atá suite go príomhach ar oileáin.</a:t>
            </a:r>
          </a:p>
          <a:p>
            <a:pPr eaLnBrk="1" hangingPunct="1">
              <a:defRPr/>
            </a:pPr>
            <a:r>
              <a:rPr lang="ga-IE" altLang="en-US" dirty="0">
                <a:solidFill>
                  <a:schemeClr val="bg1"/>
                </a:solidFill>
                <a:latin typeface="Tw Cen MT" panose="020B0602020104020603" pitchFamily="34" charset="0"/>
              </a:rPr>
              <a:t>An féidir leat na cúig </a:t>
            </a:r>
            <a:r>
              <a:rPr lang="ga-IE" altLang="en-US" dirty="0" smtClean="0">
                <a:solidFill>
                  <a:schemeClr val="bg1"/>
                </a:solidFill>
                <a:latin typeface="Tw Cen MT" panose="020B0602020104020603" pitchFamily="34" charset="0"/>
              </a:rPr>
              <a:t>oileán </a:t>
            </a:r>
            <a:r>
              <a:rPr lang="ga-IE" altLang="en-US" dirty="0">
                <a:solidFill>
                  <a:schemeClr val="bg1"/>
                </a:solidFill>
                <a:latin typeface="Tw Cen MT" panose="020B0602020104020603" pitchFamily="34" charset="0"/>
              </a:rPr>
              <a:t>atá marcáilte</a:t>
            </a:r>
            <a:br>
              <a:rPr lang="ga-IE" altLang="en-US" dirty="0">
                <a:solidFill>
                  <a:schemeClr val="bg1"/>
                </a:solidFill>
                <a:latin typeface="Tw Cen MT" panose="020B0602020104020603" pitchFamily="34" charset="0"/>
              </a:rPr>
            </a:br>
            <a:r>
              <a:rPr lang="ga-IE" altLang="en-US" dirty="0">
                <a:solidFill>
                  <a:schemeClr val="bg1"/>
                </a:solidFill>
                <a:latin typeface="Tw Cen MT" panose="020B0602020104020603" pitchFamily="34" charset="0"/>
              </a:rPr>
              <a:t>ar an léarscáil </a:t>
            </a:r>
            <a:br>
              <a:rPr lang="ga-IE" altLang="en-US" dirty="0">
                <a:solidFill>
                  <a:schemeClr val="bg1"/>
                </a:solidFill>
                <a:latin typeface="Tw Cen MT" panose="020B0602020104020603" pitchFamily="34" charset="0"/>
              </a:rPr>
            </a:br>
            <a:r>
              <a:rPr lang="ga-IE" altLang="en-US" dirty="0">
                <a:solidFill>
                  <a:schemeClr val="bg1"/>
                </a:solidFill>
                <a:latin typeface="Tw Cen MT" panose="020B0602020104020603" pitchFamily="34" charset="0"/>
              </a:rPr>
              <a:t>a ainmniú</a:t>
            </a:r>
            <a:r>
              <a:rPr lang="ga-IE" altLang="en-US" dirty="0" smtClean="0">
                <a:solidFill>
                  <a:schemeClr val="bg1"/>
                </a:solidFill>
                <a:latin typeface="Tw Cen MT" panose="020B0602020104020603" pitchFamily="34" charset="0"/>
              </a:rPr>
              <a:t>? </a:t>
            </a:r>
          </a:p>
        </p:txBody>
      </p:sp>
      <p:sp>
        <p:nvSpPr>
          <p:cNvPr id="15" name="Horizontal Scroll 14"/>
          <p:cNvSpPr/>
          <p:nvPr/>
        </p:nvSpPr>
        <p:spPr>
          <a:xfrm>
            <a:off x="225425" y="20638"/>
            <a:ext cx="4319588" cy="900112"/>
          </a:xfrm>
          <a:prstGeom prst="horizontalScroll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a-IE" sz="4000" dirty="0">
                <a:latin typeface="Berlin Sans FB" panose="020E0602020502020306" pitchFamily="34" charset="0"/>
              </a:rPr>
              <a:t>Oileáin na hEorpa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56946" y="4066784"/>
            <a:ext cx="2880000" cy="864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5400">
            <a:solidFill>
              <a:schemeClr val="accent6"/>
            </a:solidFill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ga-IE" altLang="en-US" dirty="0" smtClean="0">
                <a:solidFill>
                  <a:schemeClr val="bg1"/>
                </a:solidFill>
                <a:latin typeface="Tw Cen MT" panose="020B0602020104020603" pitchFamily="34" charset="0"/>
              </a:rPr>
              <a:t>Is í Éire an tríú hoileán is mó san Eoraip.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6946" y="4066784"/>
            <a:ext cx="2880000" cy="1224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5400">
            <a:solidFill>
              <a:schemeClr val="accent6"/>
            </a:solidFill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ga-IE" altLang="en-US" dirty="0" smtClean="0">
                <a:solidFill>
                  <a:schemeClr val="bg1"/>
                </a:solidFill>
                <a:latin typeface="Tw Cen MT" panose="020B0602020104020603" pitchFamily="34" charset="0"/>
              </a:rPr>
              <a:t>Is í an Íoslainn an dara hoileán is mó san Eoraip.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668734" y="3874697"/>
            <a:ext cx="1212912" cy="3032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a-IE" sz="1600" b="1" dirty="0">
                <a:solidFill>
                  <a:schemeClr val="bg1"/>
                </a:solidFill>
                <a:latin typeface="Tw Cen MT" panose="020B0602020104020603" pitchFamily="34" charset="0"/>
              </a:rPr>
              <a:t>An Bhreatain </a:t>
            </a:r>
          </a:p>
          <a:p>
            <a:pPr algn="ctr">
              <a:defRPr/>
            </a:pPr>
            <a:r>
              <a:rPr lang="ga-IE" sz="1600" b="1" dirty="0">
                <a:solidFill>
                  <a:schemeClr val="bg1"/>
                </a:solidFill>
                <a:latin typeface="Tw Cen MT" panose="020B0602020104020603" pitchFamily="34" charset="0"/>
              </a:rPr>
              <a:t>Mhór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053147" y="1665893"/>
            <a:ext cx="1463674" cy="396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a-IE" sz="1600" b="1" dirty="0">
                <a:solidFill>
                  <a:schemeClr val="bg1"/>
                </a:solidFill>
                <a:latin typeface="Tw Cen MT" panose="020B0602020104020603" pitchFamily="34" charset="0"/>
              </a:rPr>
              <a:t>An Íoslainn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294277" y="3902588"/>
            <a:ext cx="677451" cy="3206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a-IE" sz="1600" b="1" dirty="0">
                <a:solidFill>
                  <a:schemeClr val="bg1"/>
                </a:solidFill>
                <a:latin typeface="Tw Cen MT" panose="020B0602020104020603" pitchFamily="34" charset="0"/>
              </a:rPr>
              <a:t>Éire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364088" y="6287653"/>
            <a:ext cx="792000" cy="2047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a-IE" sz="1600" b="1" dirty="0">
                <a:solidFill>
                  <a:schemeClr val="bg1"/>
                </a:solidFill>
                <a:latin typeface="Tw Cen MT" panose="020B0602020104020603" pitchFamily="34" charset="0"/>
              </a:rPr>
              <a:t>Málta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861564" y="6324958"/>
            <a:ext cx="942081" cy="334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a-IE" sz="1600" b="1" dirty="0">
                <a:solidFill>
                  <a:schemeClr val="bg1"/>
                </a:solidFill>
                <a:latin typeface="Tw Cen MT" panose="020B0602020104020603" pitchFamily="34" charset="0"/>
              </a:rPr>
              <a:t>An Chipir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3860229" y="3734087"/>
            <a:ext cx="827311" cy="584431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a-IE" dirty="0"/>
              <a:t>1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3428214" y="3874697"/>
            <a:ext cx="409575" cy="38417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a-IE" dirty="0"/>
              <a:t>3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2273025" y="1706587"/>
            <a:ext cx="1021252" cy="31548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a-IE" dirty="0"/>
              <a:t>2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7008604" y="6312440"/>
            <a:ext cx="648000" cy="3600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a-IE" dirty="0"/>
              <a:t>4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5461871" y="6242805"/>
            <a:ext cx="596433" cy="2880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a-IE" dirty="0"/>
              <a:t>5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6946" y="4062925"/>
            <a:ext cx="2880000" cy="156966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5400">
            <a:solidFill>
              <a:schemeClr val="accent6"/>
            </a:solidFill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ga-IE" altLang="en-US" dirty="0" smtClean="0">
                <a:solidFill>
                  <a:schemeClr val="bg1"/>
                </a:solidFill>
                <a:latin typeface="Tw Cen MT" panose="020B0602020104020603" pitchFamily="34" charset="0"/>
              </a:rPr>
              <a:t>Is é Málta an t-oileán is lú de na cúig oileán sin. Tá sé an-bheag ar fad. 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56946" y="4066784"/>
            <a:ext cx="2880000" cy="2340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5400">
            <a:solidFill>
              <a:schemeClr val="accent6"/>
            </a:solidFill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ga-IE" altLang="en-US" dirty="0" smtClean="0">
                <a:solidFill>
                  <a:schemeClr val="bg1"/>
                </a:solidFill>
                <a:latin typeface="Tw Cen MT" panose="020B0602020104020603" pitchFamily="34" charset="0"/>
              </a:rPr>
              <a:t>Is í an Chipir an dara hoileán is lú de na cúig oileán sin. </a:t>
            </a:r>
            <a:r>
              <a:rPr lang="ga-IE" altLang="en-US" dirty="0">
                <a:solidFill>
                  <a:schemeClr val="bg1"/>
                </a:solidFill>
                <a:latin typeface="Tw Cen MT" panose="020B0602020104020603" pitchFamily="34" charset="0"/>
              </a:rPr>
              <a:t>T</a:t>
            </a:r>
            <a:r>
              <a:rPr lang="ga-IE" altLang="en-US" dirty="0" smtClean="0">
                <a:solidFill>
                  <a:schemeClr val="bg1"/>
                </a:solidFill>
                <a:latin typeface="Tw Cen MT" panose="020B0602020104020603" pitchFamily="34" charset="0"/>
              </a:rPr>
              <a:t>á sé níos lú ná oileáin eile san Eoraip nach tíortha iad. 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6946" y="4053600"/>
            <a:ext cx="2880000" cy="2736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5400">
            <a:solidFill>
              <a:schemeClr val="accent6"/>
            </a:solidFill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ga-IE" altLang="en-US" dirty="0" smtClean="0">
                <a:solidFill>
                  <a:schemeClr val="bg1"/>
                </a:solidFill>
                <a:latin typeface="Tw Cen MT" panose="020B0602020104020603" pitchFamily="34" charset="0"/>
              </a:rPr>
              <a:t>Is í an Bhreatain Mhór an t-oileán is mó san Eoraip. Is ann atá Sasana, Albain agus An Bhreatain Bheag. Is codanna de stát na Ríochta Aontaithe iad.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 autoUpdateAnimBg="0"/>
      <p:bldP spid="14" grpId="1" animBg="1"/>
      <p:bldP spid="15" grpId="0" animBg="1"/>
      <p:bldP spid="21" grpId="0" animBg="1" autoUpdateAnimBg="0"/>
      <p:bldP spid="21" grpId="1" animBg="1"/>
      <p:bldP spid="12" grpId="0" animBg="1" autoUpdateAnimBg="0"/>
      <p:bldP spid="12" grpId="1" animBg="1"/>
      <p:bldP spid="26" grpId="0" autoUpdateAnimBg="0"/>
      <p:bldP spid="27" grpId="0" autoUpdateAnimBg="0"/>
      <p:bldP spid="28" grpId="0" autoUpdateAnimBg="0"/>
      <p:bldP spid="32" grpId="0" autoUpdateAnimBg="0"/>
      <p:bldP spid="33" grpId="0" autoUpdateAnimBg="0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9" grpId="0" animBg="1"/>
      <p:bldP spid="29" grpId="1" animBg="1"/>
      <p:bldP spid="30" grpId="0" animBg="1"/>
      <p:bldP spid="30" grpId="1" animBg="1"/>
      <p:bldP spid="19" grpId="0" animBg="1" autoUpdateAnimBg="0"/>
      <p:bldP spid="20" grpId="0" animBg="1" autoUpdateAnimBg="0"/>
      <p:bldP spid="20" grpId="1" animBg="1"/>
      <p:bldP spid="13" grpId="0" animBg="1" autoUpdateAnimBg="0"/>
      <p:bldP spid="1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 descr="data:image/png;base64,iVBORw0KGgoAAAANSUhEUgAAA4QAAAKoCAYAAAAvVzHCAAAgAElEQVR4Xu3dv05c59o34BsQrkBWMHGHBI6N5AYEnUtzDNlu8h7D9iuGHtwzSM4x7DT+cgzj0h0IGks4MUh0TkKEoMICPuGXbMVOYi+YWTNrrftyl+3157mv38PW/DzDrKHwhwABAgQIECBAgAABAgRSCgylnNrQBAgQIECAAAECBAgQIBAKoU1AgAABAgQIECBAgACBpAIKYdLgjU2AAAECBAgQIECAAAGF0B4gQIAAAQIECBAgQIBAUgGFMGnwxiZAgAABAgQIECBAgIBCaA8QIECAAAECBAgQIEAgqYBCmDR4YxMgQIAAAQIECBAgQEAhtAcIECBAgAABAgQIECCQVEAhTBq8sQkQIECAAAECBAgQIKAQ2gMECBAgQIAAAQIECBBIKqAQJg3e2AQIECBAgAABAgQIEFAI7QECBAgQIECAAAECBAgkFVAIkwZvbAIECBAgQIAAAQIECCiE9gABAgQIECBAgAABAgSSCiiESYM3NgECBAgQIECAAAECBBRCe4AAAQIECBAgQIAAAQJJBRTCpMEbmwABAgQIECBAgAABAgqhPUCAAAECBAgQIECAAIGkAgph0uCNTYAAAQIECBAgQIAAAYXQHiBAgAABAgQIECBAgEBSAYUwafDGJkCAAAECBAgQIECAgEJoDxAgQIAAAQIECBAgQCCpgEKYNHhjEyBAgAABAgQIECBAQCG0BwgQIECAAAECBAgQIJBUQCFMGryxCRAgQIAAAQIECBAgoBDaAwQIECBAgAABAgQIEEgqoBAmDd7YBAgQIECAAAECBAgQUAjtAQIECBAgQIAAAQIECCQVUAiTBm9sAgQIECBAgAABAgQIKIT2AAECBAgQIECAAAECBJIKKIRJgzc2AQIECBAgQIAAAQIEFEJ7gAABAgQIECBAgAABAkkFFMKkwRubAAECBAgQIECAAAECCqE9QIAAAQIECBAgQIAAgaQCCmHS4I1NgAABAgQIECBAgAABhdAeIECAAAECBAgQIECAQFIBhTBp8MYmQIAAAQIECBAgQICAQmgPECBAgAABAgQIECBAIKmAQpg0eGMTIECAAAECBAgQIEBAIbQHCBAgQIAAAQIECBAgkFRAIUwavLEJECBAgAABAgQIECCgENoDBAgQIECAAAECBAgQSCqgECYN3tgECBAgQIAAAQIECBBQCO0BAgQIECBAgAABAgQIJBVQCJMGb2wCBAgQIECAAAECBAgohPYAAQIECBAgQIAAAQIEkgoohEmDNzYBAgQIECBAgAABAgQUQnuAAAECBAgQIECAAAECSQUUwqTBG5sAAQIECBAgQIAAAQIKoT1AgAABAgQIECBAgACBpAIKYdLgjU2AAAECBAgQIECAAAGF0B4gQIAAAQIECBAgQIBAUgGFMGnwxiZAgAABAgQIECBAgIBCaA8QIECAAAECBAgQIEAgqYBCmDR4YxMgQIAAAQIECBAgQEAhtAcIECBAgAABAgQIECCQVEAhTBq8sQkQIECAAAECBAgQIKAQ2gMECBAgQIAAAQIECBBIKqAQJg3e2AQIECBAgAABAgQIEFAI7QECBAgQIECAAAECBAgkFVAIkwZvbAIECBAgQIAAAQIECCiE9gABAgQIECBAgAABAgSSCiiESYM3NgECBAgQIECAAAECBBRCe4AAAQIECBAgQIAAAQJJBRTCpMEbmwABAgQIECBAgAABAgqhPUCAAAECBAgQIECAAIGkAgph0uCNTYAAAQIECBAgQIAAAYXQHiBAgAABAgQIECBAgEBSAYUwafDGJkCAAAECBAgQIECAgEJoDxAgQIAAAQIECBAgQCCpgEKYNHhjEyBAgAABAgQIECBAQCG0BwgQIECAAAECBAgQIJBUQCFMGryxCRAgQIAAAQIECBAgoBDaAwQIECBAgAABAgQIEEgqoBAmDd7YBAgQIECAAAECBAgQUAjtAQIECBAgQIAAAQIECCQVUAiTBm9sAgQIECBAgAABAgQIKIT2AAECBAgQIECAAAECBJIKKIRJgzc2AQIECBAgQIAAAQIEFEJ7gAABAgQIECBAgAABAkkFFMKkwRubAAECBAgQIECAAAECCqE9QIAAAQIECBAgQIAAgaQCCmHS4I1NgAABAgQIECBAgAABhdAeIECAAAECBAgQIECAQFIBhTBp8MYmQIAAAQIECBAgQICAQmgPECBAgAABAgQIECBAIKmAQpg0eGMTIECAAAECBAgQIEBAIbQHCBAgQIAAAQIECBAgkFRAIUwavLEJECBAgAABAgQIECCgENoDBAgQIECAAAECBAgQSCqgECYN3tgECBAgQIAAAQIECBBQCO0BAgQIECBAgAABAgQIJBVQCJMGb2wCBAgQIECAAAECBAgohPYAAQIECBAgQIAAAQIEkgoohEmDNzYBAgQIECBAgAABAgQUQnuAAAECBAgQIECAAAECSQUUwqTBG5sAAQIECBAgQIAAAQIKoT1AgAABAgQIECBAgACBpAIKYdLgjU2AAAECBAgQIECAAAGF0B4gQIAAAQIECBAgQIBAUgGFMGnwxiZAgAABAgQIECBAgIBCaA8QIECAAAECBAgQIEAgqYBCmDR4YxMgQIAAAQIECBAgQEAhtAcIECBAgAABAgQIECCQVEAhTBq8sQkQIECAAAECBAgQIKAQ2gMECBAgQIAAAQIECBBIKqAQJg3e2AQIECBAgAABAgQIEFAI7QECBAgQIECAAAECBAgkFVAIkwZvbAIECBAgQIAAAQIECCiE9gABAgQIECBAgAABAgSSCiiESYM3NgECBAgQIECAAAECBBRCe4AAAQIECBAgQIAAAQJJBRTCpMEbmwABAgQIECBAgAABAgqhPUCAAAECBAgQIECAAIGkAgph0uCNTYAAAQIECBAgQIAAAYXQHiBAgAABAgQIECBAgEBSAYUwafDGJkCAAAECBAgQIECAgEJoDxAgQIAAAQIECBAgQCCpgEKYNHhjEyBAgAABAgQIECBAQCG0BwgQIECAAAECBAgQIJBUQCFMGryxCRAgQIAAAQIECBAgoBDaAwQIECBAgAABAgQIEEgqoBAmDd7YBAgQIECAAAECBAgQUAjtAQIECBAgQIAAAQIECCQVUAiTBm9sAgQIECBAgAABAgQIKIT2AAECBAgQIECAAAECBJIKKIRJgzc2AQIECBAgQIAAAQIEFEJ7gAABAgQIECBAgAABAkkFFMKkwRubAAECBAgQIECAAAECCqE9QIAAAQIECBAgQIAAgaQCCmHS4I1NgAABAgQIECBAgAABhdAeIECAAAECBAgQIECAQFIBhTBp8MYmQIAAAQIECBAgQICAQmgPECBAgAABAgQIECBAIKmAQpg0eGMTIECAAAECBAgQIEBAIbQHCBAgQIAAAQIECBAgkFRAIUwavLEJECBAgAABAgQIECCgENoDBAgQIECAAAECBAgQSCqgECYN3tgECBAgQIAAAQIECBBQCO0BAgQIECBAgAABAgQIJBVQCJMGb2wCBAgQIECAAAECBAgohPYAAQIECBAgQIAAAQIEkgoohEmDNzYBAgQIECBAgAABAgQUQnuAAAECBAgQIECAAAECSQUUwqTBG5sAAQIECBAgQIAAAQIKoT1AgAABAgQIECBAgACBpAIKYdLgjU2AAAECBAgQIECAAAGF0B4gQIAAAQIECBAgQIBAUgGFMGnwxiZAgAABAgQIECBAgIBCaA8QIECAAAECBAgQIEAgqYBCmDR4YxMgQIAAAQIECBAgQEAhtAcIECBAgAABAgQIECCQVEAhTBq8sQkQIECAAAECBAgQIKAQ2gMECBAgQIAAAQIECBBIKqAQJg3e2AQIECBAgAABAgQIEFAI7QECBAgQIECAAAECBAgkFVAIkwZvbAIECBAgQIAAAQIECCiE9gABAgQIECBAgAABAgSSCiiESYM3NgECBAgQIECAAAECBBRCe4AAAQIECBAgQIAAAQJJBRTCpMEbmwABAgQIECBAgAABAgqhPUCAAAECBAgQIECAAIGkAgph0uCNTYAAAQIECBAgQIAAAYXQHiBAgAABAgQIECBAgEBSAYUwafDGJkCAAAECBAgQIECAgEJoDxAgQIAAAQIECBAgQCCpgEKYNHhjEyBAgAABAgQIECBAQCG0BwgQIECAAAECBAgQIJBUQCFMGryxCRAgQIAAAQIECBAgoBDaAwQIECBAgAABAgQIEEgqoBAmDd7YBAgQIECAAAECBAgQUAjtAQIECBAgQIAAAQIECCQVUAiTBm9sAgQIECBAgAABAgQIKIT2AAECBAgQIECAAAECBJIKKIRJgzc2AQIECBAgQIAAAQIEFEJ7gAABAgQIECBAgAABAkkFFMKkwRubAAECBAgQIECAAAECCqE9QIAAAQIECBAgQIAAgaQCCmHS4I1NgAABAgQIECBAgAABhdAeIECAAAECBAgQIECAQFIBhTBp8MYmQIAAAQIECBAgQICAQmgPECBAgAABAgQIECBAIKmAQpg0eGMTIECAAAECBAgQIEBAIbQHCBAgQIAAAQIECBAgkFRAIUwavLEJECBAgAABAgQIECCgENoDBAgQIECAAAECBAgQSCqgECYN3tgECBAgQIAAAQIECBBQCO0BAgQIECBAgAABAgQIJBVQCJMGb2wCBAgQIECAAAECBAgohPYAAQIECBAgQIAAAQIEkgoohEmDNzYBAgQIECBAgAABAgQUQnuAAAECBAgQIECAAAECSQUUwqTBG5sAAQIECBAgQIAAAQIKoT1AgAABAgQIECBAgACBpAIKYdLgjU2AAAECBAgQIECAAAGF0B4gQIAAAQIECBAgQIBAUgGFMGnwxiZAgAABAgQIECBAgIBCaA8QIECAAAECBAgQIEAgqYBCmDR4YxMgQIAAAQIECPxX4E5EfB8Ru1f/y2xEPI2IXxkRaLqAQtj0hM1HgAABAgQIECDwjwK3b9/+6fj4+N78/Pz7x48f3xoaGopOp3O6s7MzOjY29vbo6Og+PgJNFlAIm5yu2QgQIECAAAECBP5RYGJi4nB2dvarFy9exNTU1EfHHRwcxJMnT2J3d/f3w8PDCYwEmiqgEDY1WXMRIECAAAECBAh89p3Bhw8ffvPq1avPKj169Chev379s3cKbaamCiiETU3WXAQIECBAgAABAv8kMDkyMvJub29v6NN3Bj894fKdwunp6Yvz8/O7fqfQhmqigELYxFTNRIAAAQIECBAg8DmBHxYWFr7d3Ny8VYRpcXHxdGtr68eI+K7I8Y4hUCcBhbBOaVkrAQIECBAgQIBALwRWW63W2vr6eqFrraysRLvdfhYRa4VOcBCBGgkohDUKy1IJECBAgAABAgR6IrC6vLy81m63C12s1WrFxsaGQlhIy0F1E1AI65aY9RIgQIAAAQIECHQr4COj3Qo6vzECCmFjojQIAQIECBAgQIBAQYHJ4eHhd/v7+4W+VGZmZubi7OzMl8oUxHVYvQQUwnrlZbUECBAgQIAAAQI9ELh8IL3HTvQA0iVqL6AQ1j5CAxAgQIAAAQIECNxEwIPpb6LmnKYJKIRNS9Q8BAgQIECAAAEChQUu3yk8OTm5Nzc3935paenDYyg6nc7p9vb26Pj4+FsPpC9M6cCaCiiENQ3OsgkQIECAAAECBHomMBkRzyPizdUVH0TEUw+i75mvC1VYQCGscDiWRoAAAQIECBAgQIAAgTIFFMIydV2bAAECBAgQIECAAAECFRZQCCscjqURIECAAAECBAgQIECgTAGFsExd1yZAgAABAgQIECBAgECFBRTCCodjaQQIECBAgAABAgQIEChTQCEsU9e1CRAgQIAAAQIECBAgUGEBhbDC4VgaAQIECBAgQIAAAQIEyhRQCMvUdW0CBAgQIECAAAECBAhUWEAhrHA4lkaAAAECBAgQIECAAIEyBRTCMnVdmwABAgQIECBAgAABAhUWUAgrHI6lESBAgAABAgQIECBAoEwBhbBMXdcmQIAAAQIECBAgQIBAhQUUwgqHY2kECBAgQIAAAQIECBAoU0AhLFPXtQkQIECAAAECBAgQIFBhAYWwwuFYGgECBAgQIECAAAECBMoUUAjL1HVtAgQIECBAgAABAgQIVFhAIaxwOJZGgAABAgQIECBAgACBMgUUwjJ1XZsAAQIECBAgQIAAAQIVFlAIKxyOpREgQIAAAQIECBAgQKBMAYWwTF3XJkCAAAECBAgQIECAQIUFFMIKh2NpBAgQIECAAAECBAgQKFNAISxT17UJECBAgAABAgQIECBQYQGFsMLhWBoBAgQIECBAgAABAgTKFFAIy9R1bQIECBAgQIAAAQIECFRYQCGscDiWRoAAAQIECBAgQIAAgTIFFMIydV2bAAECBAgQIECAAAECFRZQCCscjqURIECAAAECBAgQIECgTAGFsExd1yZAgAABAgQIECBAgECFBRTCCodjaQQIECBAgAABAgQIEChTQCEsU9e1CRAgQIAAAQIECBAgUGEBhbDC4VgaAQIECBAgQIAAAQIEyhRQCMvUdW0CBAgQIECAAAECBAhUWEAhrHA4lkaAAAECBAgQIECAAIEyBRTCMnVdmwABAgQIECBAgAABAhUWUAgrHI6lESBAgAABAgQIECBAoEwBhbBMXdcmQIAAAQIECBAgQIBAhQUUwgqHY2kECBAgQIAAAQIECBAoU0AhLFPXtQkQIECAAAECBAgQIFBhAYWwwuFYGgECBAgQIECAAAECBMoUUAjL1HVtAgQIECBAgAABAgQIVFhAIaxwOJZGgAABAgQIECBAgACBMgUUwjJ1XZsAgUEI3ImI7yPizdXNH0TE04j4dRCLcU8CDRTwM9bAUI1EgEBeAYUwb/YmJ9A4gdu3b/90fHx8b35+/v3S0tKtywE7nc7pzs7O6NjY2Nujo6P7jRvaQAT6KOBnrI/YbkWAAIE+CSiEfYJ2GwIEyhWYmJg4nJ2d/erFixcxNTX10c0ODg7iyZMnsbu7+/vh4eFEuStxdQLNFPAz1sxcTUWAAAGF0B4gQKD2ApfvWjx8+PCbV69efXaWR48exevXr3/2TmHtIzdAnwX8jPUZ3O0IECDQRwGFsI/YbkWAQCkCkyMjI+/29vaGPn1n8NO7Xb5TOD09fXF+fn7X7xSWkoWLNlPAz1gzczUVAQIEPggohDYCAQJ1F/hhYWHh283NzQ+/M/ilP4uLi6dbW1s/RsR3XzrW3xMg8EHAz5iNQIAAgQYLKIQNDtdoBJIIrLVardX19fVC47ZardjY2HgWEWuFTnAQAQKrrVZrrejP2MrKSrTb7cufr8ufM38IECBAoOICCmHFA7I8AgS+KLC2vLy82m63v3jg5QFXL1YVwkJaDiLwQWB1eXl5zc+Y3UCAAIFmCiiEzczVVAQyCfg4W6a0zToIAT9jg1B3TwIECPRJQCHsE7TbECBQmsDk8PDwu/39/UJfKjMzM3NxdnbmS2VKi8OFGyjgZ6yBoRqJAAECfwgohPYCAQK1F/CV+LWP0AAVF/AzVvGALI8AAQJdCCiEXeA5lQCB6gh4aHZ1srCSZgr4GWtmrqYiQICAQmgPECDQGIHLdzFOTk7uzc3NvV9aWrp1cXERL1++PN3e3h4dHx9/64H0jYnaIAMS8DM2IHi3JUCAQIkCCmGJuC5NgMBABCYj4nlE7F7dfTYinlbsQfR3IuL7iq9xIOG5aS0E/u5n7N8R8VstVm+RBAgQIPCRgEJoQxAgQKCPApfvsBwfH9+bn59///jx41tDQ0PR6XROd3Z2RsfGxryL2ccs3IoAAQIECBCIUAjtAgIECPRJwO9g9QnabQjkEvCJg1x5m5ZAzwUUwp6TuiABAgT+KuBbGu0KAgR6LeATB70WdT0COQUUwpy5m5oAgf4KTI6MjLzb29sr9KzE6enpi/Pz86/9TlZ/Q3I3AnUS8ImDOqVlrQSqLaAQVjsfqyNAoBkCPywsLHy7ubl5q8g4i4uLp1tbWz9GxHdFjncMAQK5BHziIFfepiVQtoBCWLaw6xMgQCBitdVqra2vrxeyWFlZiXa7/Swi1gqd4CACBDIJ3OQTB3cr9k3LmfIyK4HKCyiElY/IAgkQaIDA6vLy8lq73S40SqvVio2NDYWwkJaDCKQT8ImDdJEbmEC5Agphub6uToAAgUsBL+DsAwIEeiXgEwe9knQdAgQ+CCiENgIBAgTKF5gcHh5+t7+/X+hLZWZmZi7Ozs58xKv8XNyBQB0FfOKgjqlZM4EKCyiEFQ7H0ggQaI6AL4FoTpYmITBgAZ84GHAAbk+gaQIKYdMSNQ8BApUV8DXxN4pmMiKeR8Sbq7MfRMRTX5BxI0snNUPAJw6akaMpCFRGQCGsTBQWQqBvAnci4vuI2L2646wX2H2zj8t3Ck9OTu7Nzc29X1pa+vAYik6nc7q9vT06Pj7+9ujo6H7/VlPtO/35odt/ttrZ2RkdGxtjVe34rK5EAZ84KBHXpQkkFFAIE4Zu5LwCf36B/fjx41tDQ0MfyogX2H3fE971+gK5d1P7vifdsGYCfkZqFpjlEqiwgEJY4XAsjUAvBbx46KWma5Up4N2PMnVdu0kCPnHQpDTNQmBwAgrh4OzdmUDfBLzA7hu1G3Uv4KHb3Ru6Qi4BnzjIlbdpCfRcQCHsOakLEqicwE1eYH8dEb9VbhILyiDgGxQzpGxGAgQIEKiMgEJYmSgshEBpAl5gl0brwiUIrLVardX19fVCl261WrGxsfEsItYKneAgAgQIECBA4CMBhdCGINB8AS+wm59xkyZcW15eXm2324VmWllZiXa7rRAW0nIQAQIECBD4q4BCaFcQaL6AF9jNz7hJE3pHu0lpmoUAAQIEKi+gEFY+IgssKPDHL9V7tt5fwbzALriJHFYJAQ/drkQMFkGAAAECWQQUwixJN3hOz9b7Yrh3hoeHf9nf3x+ampr67MEHBwcxMzNzcXZ2djcifv3ilR1AoAQB34pbAqpLEiBAgACBfxBQCG2NWgt4tl6x+LzALubkqOoI+NmuThZWQoAAAQLNFlAIm51vo6dTcq4XrxfY1/Ny9OAFPn3o9sXFRbx8+fJ0e3t7dHx8/O3R0dH9wa/SCggQIECAQL0FFMJ655d59Td5tl76j0F++gL7cgN1Oh0vsDP/JFV/dr8fXP2MrJAAAQIEaiygENY4vORL90UpN98Af7zAfnN1iQcR8dTvDN4c1JkECBAgQIAAgboKKIR1Tc66V1ut1lrRh1d7VpkNQ4AAAQIECBAgQOCvAgqhXVFXgdXl5eW1og+vbrVasbGx4eHVdU3bugkQIECAAAECBEoRUAhLYXXRPgj4yGgfkN2CAAECBAgQIECg2QIKYbPzbfJ0nq3X5HTNRoAAAQIECBAg0BcBhbAvzG5ShoDHTpSh6poECBAgQIAAAQKZBBTCTGk3cFbP1mtgqEYiQIAAAQIECBDom4BC2DdqNypLwLP1ypJ1XQIECBAgQIAAgaYLKIRNTzjPfJ6tlydrkxIgQIAAAQIECPRIQCHsEaTLECBAgAABAgQIECBAoG4CCmHdErNeAgQIECBAgAABAgQI9EhAIewRpMsQIECAAAECBAgQIECgbgIKYd0Ss14CBAgQIECAAAECBAj0SEAh7BGkyxAgQIAAAQIECBAgQKBuAgph3RKzXgIECBAgQIAAAQIECPRIQCHsEaTLECBAgAABAgQIECBAoG4CCmHdErNeAgQIECBAgAABAgQI9EhAIewRpMsQIECAAAECBAgQIECgbgIKYd0Ss14CBAgQIECAAAECBAj0SEAh7BGkyxAgQIAAAQIECBAgQKBuAgph3RKzXgIECBAgQIAAAQIECPRIQCHsEaTLECBAgAABAgQIECBAoG4CCmHdErNeAgQIECBAgAABAgQI9EhAIewRpMsQIECAAAECBAgQIECgbgIKYd0Ss14CBAgQIECAAAECBAj0SEAh7BGkyxAgQIAAAQIECBAgQKBuAgph3RKzXgIECBAgQIAAAQIECPRIQCHsEaTLECBAgAABAgQIECBAoG4CCmHdErNeAgQIECBAgAABAgQI9EhAIewRpMsQIECAAAECBAgQIECgbgIKYd0Ss14CBAgQIECAAAECBAj0SEAh7BGkyxAgQIAAAQIECBAgQKBuAgph3RKz3jIFJiPieUS8ubrJg4h4GhG/lnlT1yZAgAABAgQIECAwKAGFcFDy7lspgdu3b/90fHx8b35+/v3S0tKty8V1Op3TnZ2d0bGxsbdHR0f3K7VgiyFAgAABAgQIECDQAwGFsAeILlFvgYmJicPZ2dmvXrx4EVNTUx8Nc3BwEE+ePInd3d3fDw8PJ+o9qdUTIECAAAECBHomcCcivv/TJ6su//H8f32yqme+fbuQQtg3ajeqosDlO4MPHz785tWrV59d3qNHj+L169c/e6ewiilaEwECBAgQINBPAZ+s6qd2+fdSCMs3dofqCkyOjIy829vbG/r0ncFPl3z5TuH09PTF+fn5Xf/yVd1ArYwAAQIECBAoV8Anq8r1HcTVFcJBqLtnVQR+WFhY+HZzc/PD7wx+6c/i4uLp1tbWjxHx3ZeO9fcECBAgQIAAgaYJ+GRV0xL9v3kUwmbmaqpiAmutVmt1fX290NGtVis2NjaeRcRaoRMcRIAAAQIECBBojsBNPln1dUT81hyCZk6iEDYzV1MVE1hbXl5ebbfbhY5eWVmJdrutEBbSchABAgQIECDQMAGfrGpYoH+MoxA2NFhjFRLwf2yFmBxEgAABAgQIEAifrGroJlAIGxqssQoJ3BkeHv5lf3+/0JfKzMzMXJydnflSmUK0DiJAgAABAgQaJuCTVQ0L1DuEDQ3UWNcT8MvR1/NyNAECBAgQIJBWwCerGhq9dwgbGqyxigv4+uTiVo4kQIAAAQIE0gpMDg8Pv/PJqublrxA2L1MT3UDg8p3Ck5OTeyVd/3EAACAASURBVHNzc++XlpZuXVxcxMuXL0+3t7dHx8fH33og/Q1QnUKAAAECBAg0SsAnqxoV53+HUQibmaupbiYwGRHPI2L36vTZiHjqQfQ3w3QWAQIECBAg0DwBn6xqXqYKYfMyNREBAgQIVFfgTkR8HxFvrpb4wD88VTcsKyNA4O8FfLKqWTtDIWxWnqYhQIAAgYoKXL6AOj4+vjc/P//ho+mXy+x0Oqc7OzujY2NjPppe0dwsiwCBfxT49JNVl//A9b8+WVW/HaMQ1i8zKyZAgACBmgn4iFXNArNcAgQIJBJQCBOFbVQCBAgQ6L+AL2Hov7k7EiBAgEBxAYWwuJUjCRAgQIDAdQUmR0ZG3u3t7Q1NTU199tyDg4OYnp6+OD8//zoifrvujRxPgAABAgRuIqAQ3kTNOQQIECBAoJjAfxYWFv61ubn54XcGv/RncXHxdGtr68eI+O5Lx/p7AgQIECDQCwGFsBeKrkGAAAECBP5eYK3Vaq2ur68X8mm1WrGxsfEsItYKneAgAgQIECDQpYBC2CWg0wkQIECAwGcE1paXl1fb7XYhpJWVlWi32wphIS0HESBAgEAvBBTCXii6BgECBAgQ+HuBHxYWFr71kVHbgwABAgSqKqAQVjUZ6yJAgACBJghMDg8Pv9vf3y/0pTIzMzMXZ2dndz3HqwnRm4EAAQL1EFAI65GTVRIgQIBATQU8dqKmwVk2AQIEkggohEmCNiYBAgQIDE7Ag+kHZ+/OBAgQIPB5AYXQDiFAgAABAn0QuHyn8OTk5N7c3Nz7paWlWxcXF/Hy5cvT7e3t0fHx8bdHR0f3+7AMtyBAgAABAh8JKIQ2BAECBAgQ6J/AZEQ8j4jdq1vORsRTvzPYvwDciQABAgQ+FlAI7QgCBAgQIECAAAECBAgkFVAIkwZvbAIECBAgQIAAAQIECCiE9gABAgQIECBAgAABAgSSCiiESYM3NgECBAgQIECAAAECBBRCe4AAAQIECBAgQIAAAQJJBRTCpMEbmwABAgQIECBAgAABAgqhPUCAAAECBAgQIECAAIGkAgph0uCNTYAAAQIECBAgQIAAAYXQHiBAgAABAgQIECBAgEBSAYUwafDGJkCAAAECBAgQIECAgEJoDxAgQIDAdQQmI+J5RLy5OulBRDyNiF+vcxHHEiBAgAABAtUQUAirkUO2VdyJiO8jYvdq8FkvKLNtAfPWUeD27ds/HR8f35ufn3+/tLR063KGTqdzurOzMzo2Nvb26Ojofh3nsmYCBAgQIJBZQCHMnP4AZv/zC8rHjx/fGhoa8oJyADm4JYHrCkxMTBzOzs5+9eLFi5iamvro9IODg3jy5Ens7u7+fnh4OHHdazueAAECBAgQGJyAQjg4+3R39oIyXeQGbojA5T/kPHz48JtXr159dqJHjx7F69evf/ZOYUOCNwYBAgQIpBBQCFPEPPghvaAcfAZWQOCGApMjIyPv9vb2hj59Z/DT612+Uzg9PX1xfn5+1+8U3lDbaQQIECBAoM8CCmGfwZPezgvKpMEbuxECPywsLHy7ubn54XcGv/RncXHxdGtr68eI+O5Lx/p7AgQIECBAYPACCuHgM8iwAi8oM6RsxqYKrLVardX19fVC87VardjY2HgWEWuFTnAQAQIECBAgMFABhXCg/Glu7gVlmqgN2kCBteXl5dV2u11otJWVlWi32wphIS0HESBAgACBwQsohIPPIMMKvKDMkLIZmyrgHf6mJmsuAgQIECAQEQqhbdAPAS8o+6HsHgTKEZgcHh5+t7+/X+hLZWZmZi7Ozs58qUw5WbgqAQIECBDouYBC2HNSF/wbgTvDw8O/eEFpbxCop4BvCa5nblZNgAABAgSKCCiERZQc07WAF5RdE7oAgYEKeI7oQPndnAABAgQIlCagEJZG68KfCnhBaU8QqLfA5T/snJyc3Jubm3u/tLR06+LiIl6+fHm6vb09Oj4+/tYD6eudr9UTIECAQE4BhTBn7gOb+tMXlJcL6XQ6XlAOLBE3JnBtgcmIeB4Ru1dnzkbEUw+iv7ajEwgQIECAQCUEFMJKxJBuEX+8oHxzNfkDLyjT7QEDEyBAgAABAgQIVEBAIaxACJZAgAABAgQIECBAgACBQQgohINQd08CBAgQIECAAAECBAhUQEAhrEAIlkCAAAECBAgQIECAAIFBCCiEg1B3TwIECBAgQIAAAQIECFRAQCGsQAiWQIAAAQIECBAgQIAAgUEIKISDUHdPAgQIECBAgAABAgQIVEBAIaxACJZAgAABAgQIECBAgACBQQgohINQd08CBAgQIECAAAECBAhUQEAhrEAIlkCAAAECBAgQIECAAIFBCCiEg1B3TwIECBAgQIAAAQIECFRAQCGsQAiWQIAAAQIECBAgQIAAgUEIKISDUHdPAgQIECBAgAABAgQIVEBAIaxACJZAgAABAgQIECBAgACBQQgohINQd08CBAgQIECAAAECBAhUQEAhrEAIlkCAAAECBAgQIECAAIFBCCiEg1B3TwIECBAgQIAAAQIECFRAQCGsQAiWQIAAAQIECBAgQIAAgUEIKISDUHdPAgQIECBAgAABAgQIVEBAIaxACJZAgAABAgQIECBAgACBQQgohINQd08CBAgQIECAAAECBAhUQEAhrEAIlkCAAAECBAgQIECAAIFBCCiEg1B3TwIECBAgQIAAAQIECFRAQCGsQAiWQIAAAQIECBAgQIAAgUEIKISDUHdPAgQIECBAgAABAgQIVEBAIaxACJZAgAABAgQIECBAgACBQQgohINQd08CBAgQIECAAAECBAhUQEAhrEAIlkCAAAECBAgQIECAAIFBCCiEg1B3TwIECBAgQIAAAQIECFRAQCGsQAiWQIAAAQIECBAgQIAAgUEIKISDUHdPAgQIECBAgAABAgQIVEBAIaxACJZAgAABAgQIECBAgACBQQgohINQd08CBAgQIECAAAECBAhUQEAhrEAIlkCAwI0FJiPieUTsXl1hNiKeRsSvN76iEwkQIECAAAECiQQUwkRhG5VAkwRu37790/Hx8b35+fn3jx8/vjU0NBSdTud0Z2dndGxs7O3R0dH9Js1rFgIECBAgQIBAGQIKYRmqrkmAQKkCExMTh7Ozs1+9ePEipqamPrrXwcFBPHnyJHZ3d38/PDycKHUhLk6AAAECBAgQqLmAQljzAC2fQDaBy3cGHz58+M2rV68+O/qjR4/i9evXP3unMNsOMS8BAgQIECBwHQGF8DpajiVAYNACkyMjI+/29vaGPn1n8NOFXb5TOD09fXF+fn7X7xQOOjb3J0CAAAECBKoqoBBWNRnrIkDg7wR+WFhY+HZzc/NWEZ7FxcXTra2tHyPiuyLHO4YAAQIECBAgkE1AIcyWuHkJ1FtgtdVqra2vrxeaYmVlJdrt9rOIWCt0goMIECBAgAABAskEFMJkgRuXQM0FVpeXl9fa7XahMVqtVmxsbCiEhbQcRIAAAQIECGQUUAgzpm5mAvUV8JHR+mZn5QQIECBAgEAFBRTCCoZiSQQI/KPAneHh4V/29/cLfanMzMzMxdnZmS+VsaEIECBAgAABAv8goBDaGgQI1ErAYydqFZfFEiBAgAABAhUXUAgrHpDlESDwVwEPprcrCBAgQIAAAQK9EVAIe+PoKgQI9Fng8p3Ck5OTe3Nzc++XlpY+PIai0+mcbm9vj46Pj7/1QPo+B+J2BAgQIECAQC0FFMJaxmbRBAhcCUxGxPOIeHP13w8i4qkH0dsfBAgQIECAAIFiAgphMSdHESBAgAABAgQIECBAoHECCmHjIjVQDQTuRMT33tWqQVKWSIAAAQIECBBouIBC2PCAjVctgcvfezs+Pr43Pz//0e+97ezsjI6Njfm9t2rFZTUECBAgQIAAgcYLKISNj9iAVRHwzZhVScI6CBAgQIAAAQIE/hBQCO0FAn0Q8Oy8PiC7BQECBAgQIECAwLUFFMJrkzmBwLUFJkdGRt7t7e0NTU1Nffbkg4ODmJ6evjg/P7/rmzKv7ewEAgQIECBAgACBawoohNcEcziBGwj8sLCw8O3m5uaHZ+V96c/i4uLp1tbWjxHx3ZeO9fcECBAgQIAAAQIEuhFQCLvRcy6BYgJrrVZrdX19vdDRrVYrNjY2nkXEWqETHESAAAECBAgQIEDghgIK4Q3hnEbgGgJry8vLq+12u9ApKysr0W63FcJCWg4iQIAAAQIECBDoRkAh7EbPuQSKCfxnYWHhXz4yWgzLUQQIECBAgAABAv0TUAj7Z+1OeQXuDA8P/7K/v1/oS2VmZmYuzs7OfKlM3v1icgIECBAgQIBA3wQUwr5Ru1FmAY+dyJy+2QkQIECAAAEC1RVQCKubjZU1TMCD6RsWqHEIECBAgAABAg0QUAgbEKIR6iNw+U7hycnJvbm5ufdLS0u3Li4u4uXLl6fb29uj4+Pjb4+Oju7XZxorJUCAAAECBAgQqLuAQlj3BK2/jgKTEfE8InavFj8bEf+OiN/qOIw1EyBAgAABAgQI1FdAIaxvdlZOgAABAgQIECBAgACBrgQUwq74nEyAAAECBAgQIECAAIH6CiiE9c3OygkQIECAAAECBAgQINCVgELYFZ+TCRAgQIAAAQIECBAgUF8BhbC+2Vk5AQIECBAgQIAAAQIEuhJQCLviczIBAgQIECBAgAABAgTqK6AQ1jc7KydAgAABAgQIECBAgEBXAgphV3xOJkCAAAECBAgQIECAQH0FFML6ZmflBAgQIECAAAECBAgQ6EpAIeyKz8kECBAgQIAAAQIECBCor4BCWN/srJwAAQIECBAgQIAAAQJdCSiEXfE5mQABAgQIECBAgAABAvUVUAjrm52VEyBAgAABAgQIECBAoCsBhbArPicTIECAAAECBAgQIECgvgIKYX2zs3ICBAgQIECAAAECBAh0JaAQdsXnZAIECBAgQIAAAQIECNRXQCGsb3ZWToAAAQIECBAgQIAAga4EFMKu+JxMgAABAgQIECBAgACB+goohPXNzsoJECBAgAABAgQIECDQlYBC2BWfkwkQIECAAAECBAgQIFBfAYWwvtlZOQECBAgQIECAAAECBLoSUAi74nMyAQIECBAgQIAAAQIE6iugENY3OysnQIAAAQIECBAgQIBAVwIKYVd8TiZAgACBEgTuRMT3EbF7de3ZiHgaEb+WcC+XJECAAAECqQUUwtTxG54AAQLVErh9+/ZPx8fH9+bn598/fvz41tDQUHQ6ndOdnZ3RsbGxt0dHR/ertWKrIUCAAAEC9RZQCOudn9UTIECgMQITExOHs7OzX7148SKmpqY+muvg4CCePHkSu7u7vx8eHk40ZmiDECBAgACBAQsohAMOwO0JECBAIOLyncGHDx9+8+rVq89yPHr0KF6/fv2zdwrtGgIECBAg0BsBhbA3jq5CgAABAjcXmBwZGXm3t7c39Ok7g59e8vKdwunp6Yvz8/O7fqfw5uDOJECAAAECfwgohPYCAQIECAxa4IeFhYVvNzc3bxVZyOLi4unW1taPEfFdkeMdQ4AAAQIECPyzgEJodxAgQIDAoAVWW63W2vr6eqF1rKysRLvdfhYRa4VOcBABAgQIECDwjwIKoc1BgAABAoMWWF1eXl5rt9uF1tFqtWJjY0MhLKTlIAIECBAg8HkBhdAO6YeAZ4r1Q9k9CNRXwEdG65udlRMgQIBAzQUUwpoHWPXle6ZY1ROyPgKVEJgcHh5+t7+/X+hLZWZmZi7Ozs58qUwlorMIAgQIEKi7gEJY9wQrvH7PFKtwOJZGoGICHjtRsUAshwABAgTSCCiEaaLu76Be3PXX290INEHAPyI1IUUzECBAgEDdBBTCuiVWj/V6plg9crJKApUTuPzHpJOTk3tzc3Pvl5aWPjyGotPpnG5vb4+Oj4+/9UD6ykVmQQQIECBQcwGFsOYBVnT5viCiosFYFoGaCExGxPOIeHO13gcR8e+I+K0m67dMAgQIECBQGwGFsDZR1Wqha61Wa7XoM8V8hXytsrVYAgQIECBAgACBBgkohA0Ks0KjrC0vL68WfaaYh0xXKDlLIUCAAAECBAgQSCWgEKaKu2/D+sho36jdiAABAgQIECBAgMDNBRTCm9s5858FPFPM7iBAgAABAgQIECBQAwGFsAYh1XGJHjtRx9SsmQABAgQIECBAIJuAQpgt8T7O65lifcR2KwIECBAgQIAAAQI3EFAIb4DmlOICnilW3MqRBAgQIECAAAECBPotoBD2Wzzn/TxTLGfupiZAgAABAgQIEKi4gEJY8YAsjwABAgQIECBAgAABAmUJKIRlybouAQIECBAgQIAAAQIEKi6gEFY8IMsjQIAAAQIECBAgQIBAWQIKYVmyrkuAAAECBAgQIECAAIGKCyiEFQ/I8ggQIECAAAECBAgQIFCWgEJYlqzrEiBAgAABAgQIECBAoOICCmHFA7I8AgQIECBAgAABAgQIlCWgEJYl67oECBAgQIAAAQIECBCouIBCWPGALI8AAQIECBAgQIAAAQJlCSiEZcm6LgECBAgQIECAAAECBCouoBBWPCDLI0CAAAECBAgQIECAQFkCCmFZsq5LgAABAgQIECBAgACBigsohBUPyPIIECBAgAABAgQIECBQloBCWJas6xIgQIAAAQIECBAgQKDiAgphxQOyPAIECBAgQIAAAQIECJQloBCWJeu6BAgQIECAAAECBAgQqLiAQljxgCyPAAECBAgQIECAAAECZQkohGXJui4BAgQIECBAgAABAgQqLqAQVjwgyyNAgAABAgQIECBAgEBZAgphWbKuS4AAAQIECBAgQIAAgYoLKIT9DehORHwfEbtXt52NiKcR8Wt/l+FuBAgQIECAAAECBAgQiFAI+7QLbt++/dPx8fG9+fn5948fP741NDQUnU7ndGdnZ3RsbOzt0dHR/T4txW0IECBAgAABAgQIECDwQUAh7MNGmJiYOJydnf3qxYsXMTU19dEdDw4O4smTJ7G7u/v74eHhRB+W4xYECBAgQIAAAQIECBBQCPuxBy7fGXz48OE3r169+uztHj16FK9fv/7ZO4X9SMU9CBAgQIAAAQIECBDwDmH5e2ByZGTk3d7e3tCn7wx+euvLdwqnp6cvzs/Pv46I38pfmjsQIECAAAECBAgQIJBdwEdGy90BPywsLHy7ubl5q8htFhcXT7e2tn6MiO+KHO8YAgQIECBAgAABAgQIdCOgEHaj9+Vz11qt1ur6+vqXj4yIVqsVGxsbzyJirdAJDiJAgAABAgQIECBAgEAXAgphF3gFTl1bXl5ebbfbBQ6NWFlZiXa7rRAW0nIQAQIECBAgQIAAAQLdCiiE3Qp+/vz/LCws/OuaHxn9fxHxP+Uuy9UJECBAgAABAgQIECDgsRNl74E7w8PDv+zv7xf6UpmZmZmLs7Ozux5UX3Ysrk+AAAECBAgQIECAwKWAdwhL3gceO1EysMsTIECAAAECBAgQIHBjAYXwxnTFT/Rg+uJWjiRAgAABAgQIECBAoH8CCmGfrC/fKTw5Obk3Nzf3fmlp6cNjKDqdzun29vbo+Pj4Ww+k71MQbkOAAAECBAgQIECAwH8FFML+bobJiHgeEW+ubvsgIp76ncH+huBuBAgQIECAAAECBAj8n4BCaCcQIECAAAECBAgQIEAgqYBCmDR4YxMgQIAAAQIECBAgQEAhtAcIECBAgAABAgQIECCQVEAhTBq8sQkQIECAAAECBAgQIKAQ2gMECBAgQIAAAQIECBBIKqAQJg3e2AQIECBAgAABAgQIEFAI7QECBAgQIECAAAECBAgkFVAIkwZvbAIECBAgQIAAAQIECCiE9gABAgQIECBAgAABAgSSCiiESYM3NgECBAgQIECAAAECBBRCe4AAAQIECBAgQIAAAQJJBRTCpMEbmwABAgQIECBAgAABAgqhPUCAAAECBAgQIECAAIGkAgph0uCNTYAAAQIECBAgQIAAAYXQHiBAgAABAgQIECBAgEBSAYUwafDGJkCAAAECBAgQIECAgEJoDxAgQIAAAQIECBAgQCCpgEKYNHhjEyBAgAABAgQIECBAQCG0BwgQIECAAAECBAgQIJBUQCFMGryxCRAgQIAAAQIECBAgoBDaAwQIECBAgAABAgQIEEgqoBAmDd7YBAgQIECAAAECBAgQUAjtAQIECBAgQIAAAQIECCQVUAiTBm9sAgQIECBAgAABAgQIKIT2AAECBAgQIECAAAECBJIKKIRJgzc2AQIECBAgQIAAAQIEFEJ7gAABAgQIECBAgAABAkkFFMKkwRubAAECBAgQIECAAAECCqE9QIAAAQIECBAgQIAAgaQCCmHS4I1NgAABAgQIECBAgAABhdAeIECAAAECBAgQIECAQFIBhTBp8MYmQIAAAQIECBAgQICAQmgPECBAgAABAgQIECBAIKmAQpg0eGMTIECAAAECBAgQIEBAIbQHCBAgQIAAAQIECBAgkFRAIUwavLEJECBAgAABAgQIECCgENoDBAgQIECAAAECBAgQSCqgECYN3tgECBAgQIAAAQIECBBQCO0BAgQIECBAgAABAgQIJBVQCJMGb2wCBAgQIECAAAECBAgohPYAAQIECBAgQIAAAQIEkgoohEmDNzYBAgQIECBAgAABAgQUQnuAAAECBAgQIECAAAECSQUUwqTBG5sAAQIECBAgQIAAAQIKoT1AgAABAgQIECBAgACBpAIKYdLgjU2AAAECBAgQIECAAAGF0B4gQIAAAQIECBAgQIBAUgGFMGnwxiZAgAABAgQIECBAgIBCaA8QIECAAAECBAgQIEAgqYBCmDR4YxMgQIAAAQIECBAgQEAhtAcIECBAgAABAgQIECCQVEAhTBq8sQkQIECAAAECBAgQIKAQ2gMECBAgQIAAAQIECBBIKqAQJg3e2AQIECBAgAABAgQIEFAI7QECBAgQIECAAAECBAgkFVAIkwZvbAIECBAgQIAAAQIECCiE9gABAgQIECBAgAABAgSSCiiESYM3NgECBAgQIECAAAECBBRCe4AAAQIECBAgQIAAAQJJBRTCpMEbmwABAgQIECBAgAABAgqhPUCAAAECBAgQIECAAIGkAgph0uCNTYAAAQIECBAgQIAAAYXQHiBAgAABAgQIECBAgEBSAYUwafDGJkCAAAECBAgQIECAgEJoDxAgQIAAAQIECBAgQCCpgEKYNHhjEyBAgAABAgQIECBAQCG0BwgQIECAAAECBAgQIJBUQCFMGryxCRAgQIAAAQIECBAgoBDaAwQIECBAgAABAgQIEEgqoBAmDd7YBAgQIECAAAECBAgQUAjtAQIECBAgQIAAAQIECCQVUAiTBm9sAgQIECBAgAABAgQIKIT2AAECBAgQIECAAAECBJIKKIRJgzc2AQIECBAgQIAAAQIEFEJ7gAABAgQIECBAgAABAkkFFMKkwRubAAECBAgQIECAAAECCqE9QIAAAQIECBAgQIAAgaQCCmHS4I1NgAABAgQIECBAgAABhdAeIECAAAECBAgQIECAQFIBhTBp8MYmQIAAAQIECBAgQICAQmgPECBAgAABAgQIECBAIKmAQpg0eGMTIECAAAECBAgQIEBAIbQHCBAgQIAAAQIECBAgkFRAIUwavLEJECBAgAABAgQIECCgENoDBAgQIECAAAECBAgQSCqgECYN3tgECBAgQIAAAQIECBBQCO0BAgQIECBAgAABAgQIJBVQCJMGb2wCBAgQIECAAAECBAgohPYAAQIECBAgQIAAAQIEkgoohEmDNzYBAgQIECBAgAABAgQUQnuAAAECBAgQIECAAAECSQUUwqTBG5sAAQIECBAgQIAAAQIKoT1AgAABAgQIECBAgACBpAIKYdLgjU2AAAECBAgQIECAAAGF0B4gQIAAAQIECBAgQIBAUgGFMGnwxiZAgAABAgQIECBAgIBCaA8QIECAAAECBAgQIEAgqYBCmDR4YxMgQIAAAQIECBAgQEAhtAcIECBAgAABAgQIECCQVEAhTBq8sQkQIECAAAECBAgQIKAQ2gMECBAgQIAAAQIECBBIKqAQJg3e2AQIECBAgAABAgQIEFAI7QECBAgQIECAAAECBAgkFVAIkwZvbAIECBAgQIAAAQIECCiE9gABAgQIECBAgAABAgSSCiiESYM3NgECBAgQIECAAAECBBRCe4AAAQIECBAgQIAAAQJJBRTCpMEbmwABAgQIECBAgAABAgqhPUCAAAECBAgQIECAAIGkAgph0uCNTYAAAQIECBAgQIAAAYXQHiBAgAABAgQIECBAgEBSAYUwafDGJkCAAAECBAgQIECAgEJoDxAgQIAAAQIECBAgQCCpgEKYNHhjEyBAgAABAgQIECBAQCG0BwgQIECAAAECBAgQIJBUQCFMGryxCRAgQIAAAQIECBAgoBDaAwQIECBAgAABAgQIEEgqoBAmDd7YBAgQIECAAAECBAgQUAjtAQIECBAgQIAAAQIECCQVUAiTBm9sAgQIECBAgAABAgQIKIT2AAECBAgQIECAAAECBJIKKIRJgzc2AQIECBAgQIAAAQIEFEJ7gAABAgQIECBAgAABAkkFFMKkwRubAAECBAgQIECAAAECCqE9QIAAAQIECBAgQIAAgaQCCmHS4I1NgAABAgQIECBAgAABhdAeIECAAAECBAgQIECAQFIBhTBp8MYmQIAAAQIECBAgQICAQmgPECBAgAABAgQIECBAIKmAQpg0eGMTIECAAAECBAgQIEBAIbQHCBAgQIAAAQIECBAgkFRAIUwavLEJECBAgAABAgQIECCgENoDBAgQIECAAAECBAgQSCqgECYN3tgECBAgQIAAAQIECBBQCO0BAgQIECBAgAABAgQIJBVQCJMGb2wCBAgQIECAAAECBAgohPYAAQIECBAgQIAAAQIEkgoohEmDNzYBAgQIECBAgAABAgQUQnuAAAEC8NW7jwAAAcBJREFUBAgQIECAAAECSQUUwqTBG5sAAQIECBAgQIAAAQIKoT1AgAABAgQIECBAgACBpAIKYdLgjU2AAAECBAgQIECAAAGF0B4gQIAAAQIECBAgQIBAUgGFMGnwxiZAgAABAgQIECBAgIBCaA8QIECAAAECBAgQIEAgqYBCmDR4YxMgQIAAAQIECBAgQEAhtAcIECBAgAABAgQIECCQVEAhTBq8sQkQIECAAAECBAgQIKAQ2gMECBAgQIAAAQIECBBIKqAQJg3e2AQIECBAgAABAgQIEFAI7QECBAgQIECAAAECBAgkFVAIkwZvbAIECBAgQIAAAQIECCiE9gABAgQIECBAgAABAgSSCiiESYM3NgECBAgQIECAAAECBBRCe4AAAQIECBAgQIAAAQJJBRTCpMEbmwABAgQIECBAgAABAgqhPUCAAAECBAgQIECAAIGkAgph0uCNTYAAAQIECBAgQIAAAYXQHiBAgAABAgQIECBAgEBSAYUwafDGJkCAAAECBAgQIECAgEJoDxAgQIAAAQIECBAgQCCpgEKYNHhjEyBAgAABAgQIECBAQCG0BwgQIECAAAECBAgQIJBU4P8D48ZfP9nPsRgAAAAASUVORK5CYII=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endParaRPr lang="ga-IE" altLang="en-US"/>
          </a:p>
        </p:txBody>
      </p:sp>
      <p:sp>
        <p:nvSpPr>
          <p:cNvPr id="10243" name="AutoShape 4" descr="data:image/png;base64,iVBORw0KGgoAAAANSUhEUgAAA4QAAAKoCAYAAAAvVzHCAAAgAElEQVR4Xu3dv05c59o34BsQrkBWMHGHBI6N5AYEnUtzDNlu8h7D9iuGHtwzSM4x7DT+cgzj0h0IGks4MUh0TkKEoMICPuGXbMVOYi+YWTNrrftyl+3157mv38PW/DzDrKHwhwABAgQIECBAgAABAgRSCgylnNrQBAgQIECAAAECBAgQIBAKoU1AgAABAgQIECBAgACBpAIKYdLgjU2AAAECBAgQIECAAAGF0B4gQIAAAQIECBAgQIBAUgGFMGnwxiZAgAABAgQIECBAgIBCaA8QIECAAAECBAgQIEAgqYBCmDR4YxMgQIAAAQIECBAgQEAhtAcIECBAgAABAgQIECCQVEAhTBq8sQkQIECAAAECBAgQIKAQ2gMECBAgQIAAAQIECBBIKqAQJg3e2AQIECBAgAABAgQIEFAI7QECBAgQIECAAAECBAgkFVAIkwZvbAIECBAgQIAAAQIECCiE9gABAgQIECBAgAABAgSSCiiESYM3NgECBAgQIECAAAECBBRCe4AAAQIECBAgQIAAAQJJBRTCpMEbmwABAgQIECBAgAABAgqhPUCAAAECBAgQIECAAIGkAgph0uCNTYAAAQIECBAgQIAAAYXQHiBAgAABAgQIECBAgEBSAYUwafDGJkCAAAECBAgQIECAgEJoDxAgQIAAAQIECBAgQCCpgEKYNHhjEyBAgAABAgQIECBAQCG0BwgQIECAAAECBAgQIJBUQCFMGryxCRAgQIAAAQIECBAgoBDaAwQIECBAgAABAgQIEEgqoBAmDd7YBAgQIECAAAECBAgQUAjtAQIECBAgQIAAAQIECCQVUAiTBm9sAgQIECBAgAABAgQIKIT2AAECBAgQIECAAAECBJIKKIRJgzc2AQIECBAgQIAAAQIEFEJ7gAABAgQIECBAgAABAkkFFMKkwRubAAECBAgQIECAAAECCqE9QIAAAQIECBAgQIAAgaQCCmHS4I1NgAABAgQIECBAgAABhdAeIECAAAECBAgQIECAQFIBhTBp8MYmQIAAAQIECBAgQICAQmgPECBAgAABAgQIECBAIKmAQpg0eGMTIECAAAECBAgQIEBAIbQHCBAgQIAAAQIECBAgkFRAIUwavLEJECBAgAABAgQIECCgENoDBAgQIECAAAECBAgQSCqgECYN3tgECBAgQIAAAQIECBBQCO0BAgQIECBAgAABAgQIJBVQCJMGb2wCBAgQIECAAAECBAgohPYAAQIECBAgQIAAAQIEkgoohEmDNzYBAgQIECBAgAABAgQUQnuAAAECBAgQIECAAAECSQUUwqTBG5sAAQIECBAgQIAAAQIKoT1AgAABAgQIECBAgACBpAIKYdLgjU2AAAECBAgQIECAAAGF0B4gQIAAAQIECBAgQIBAUgGFMGnwxiZAgAABAgQIECBAgIBCaA8QIECAAAECBAgQIEAgqYBCmDR4YxMgQIAAAQIECBAgQEAhtAcIECBAgAABAgQIECCQVEAhTBq8sQkQIECAAAECBAgQIKAQ2gMECBAgQIAAAQIECBBIKqAQJg3e2AQIECBAgAABAgQIEFAI7QECBAgQIECAAAECBAgkFVAIkwZvbAIECBAgQIAAAQIECCiE9gABAgQIECBAgAABAgSSCiiESYM3NgECBAgQIECAAAECBBRCe4AAAQIECBAgQIAAAQJJBRTCpMEbmwABAgQIECBAgAABAgqhPUCAAAECBAgQIECAAIGkAgph0uCNTYAAAQIECBAgQIAAAYXQHiBAgAABAgQIECBAgEBSAYUwafDGJkCAAAECBAgQIECAgEJoDxAgQIAAAQIECBAgQCCpgEKYNHhjEyBAgAABAgQIECBAQCG0BwgQIECAAAECBAgQIJBUQCFMGryxCRAgQIAAAQIECBAgoBDaAwQIECBAgAABAgQIEEgqoBAmDd7YBAgQIECAAAECBAgQUAjtAQIECBAgQIAAAQIECCQVUAiTBm9sAgQIECBAgAABAgQIKIT2AAECBAgQIECAAAECBJIKKIRJgzc2AQIECBAgQIAAAQIEFEJ7gAABAgQIECBAgAABAkkFFMKkwRubAAECBAgQIECAAAECCqE9QIAAAQIECBAgQIAAgaQCCmHS4I1NgAABAgQIECBAgAABhdAeIECAAAECBAgQIECAQFIBhTBp8MYmQIAAAQIECBAgQICAQmgPECBAgAABAgQIECBAIKmAQpg0eGMTIECAAAECBAgQIEBAIbQHCBAgQIAAAQIECBAgkFRAIUwavLEJECBAgAABAgQIECCgENoDBAgQIECAAAECBAgQSCqgECYN3tgECBAgQIAAAQIECBBQCO0BAgQIECBAgAABAgQIJBVQCJMGb2wCBAgQIECAAAECBAgohPYAAQIECBAgQIAAAQIEkgoohEmDNzYBAgQIECBAgAABAgQUQnuAAAECBAgQIECAAAECSQUUwqTBG5sAAQIECBAgQIAAAQIKoT1AgAABAgQIECBAgACBpAIKYdLgjU2AAAECBAgQIECAAAGF0B4gQIAAAQIECBAgQIBAUgGFMGnwxiZAgAABAgQIECBAgIBCaA8QIECAAAECBAgQIEAgqYBCmDR4YxMgQIAAAQIECBAgQEAhtAcIECBAgAABAgQIECCQVEAhTBq8sQkQIECAAAECBAgQIKAQ2gMECBAgQIAAAQIECBBIKqAQJg3e2AQIECBAgAABAgQIEFAI7QECBAgQIECAAAECBAgkFVAIkwZvbAIECBAgQIAAAQIECCiE9gABAgQIECBAgAABAgSSCiiESYM3NgECBAgQIECAAAECBBRCe4AAAQIECBAgQIAAAQJJBRTCpMEbmwABAgQIECBAgAABAgqhPUCAAAECBAgQIECAAIGkAgph0uCNTYAAAQIECBAgQIAAAYXQHiBAgAABAgQIECBAgEBSAYUwafDGJkCAAAECBAgQIECAgEJoDxAgQIAAAQIECBAgQCCpgEKYNHhjEyBAgAABAgQIECBAQCG0BwgQIECAAAECBAgQIJBUQCFMGryxCRAgQIAAAQIECBAgoBDaAwQIECBAgAABAgQIEEgqoBAmDd7YBAgQIECAAAECBAgQUAjtAQIECBAgQIAAAQIECCQVUAiTBm9sAgQIECBAgAABAgQIKIT2AAECBAgQIECAAAECBJIKKIRJgzc2AQIECBAgQIAAAQIEFEJ7gAABAgQIECBAgAABAkkFFMKkwRubAAECBAgQIECAAAECCqE9QIAAAQIECBAgQIAAgaQCCmHS4I1NgAABAgQIECBAgAABhdAeIECAAAECBAgQIECAQFIBhTBp8MYmQIAAAQIECBAgQICAQmgPECBAgAABAgQIECBAIKmAQpg0eGMTIECAAAECBAgQIEBAIbQHCBAgQIAAAQIECBAgkFRAIUwavLEJECBAgAABAgQIECCgENoDBAgQIECAAAECBAgQSCqgECYN3tgECBAgQIAAAQIECBBQCO0BAgQIECBAgAABAgQIJBVQCJMGb2wCBAgQIECAAAECBAgohPYAAQIECBAgQIAAAQIEkgoohEmDNzYBAgQIECBAgAABAgQUQnuAAAECBAgQIECAAAECSQUUwqTBG5sAAQIECBAgQIAAAQIKoT1AgAABAgQIECBAgACBpAIKYdLgjU2AAAECBAgQIECAAAGF0B4gQIAAAQIECBAgQIBAUgGFMGnwxiZAgAABAgQIECBAgIBCaA8QIECAAAECBAgQIEAgqYBCmDR4YxMgQIAAAQIECBAgQEAhtAcIECBAgAABAgQIECCQVEAhTBq8sQkQIECAAAECBAgQIKAQ2gMECBAgQIAAAQIECBBIKqAQJg3e2AQIECBAgAABAgQIEFAI7QECBAgQIECAAAECBAgkFVAIkwZvbAIECBAgQIAAAQIECCiE9gABAgQIECBAgAABAgSSCiiESYM3NgECBAgQIECAAAECBBRCe4AAAQIECBAgQIAAAQJJBRTCpMEbmwABAgQIECBAgAABAgqhPUCAAAECBAgQIECAAIGkAgph0uCNTYAAAQIECBAgQIAAAYXQHiBAgAABAgQIECBAgEBSAYUwafDGJkCAAAECBAgQIECAgEJoDxAgQIAAAQIECBAgQCCpgEKYNHhjEyBAgAABAgQIECBAQCG0BwgQIECAAAECBAgQIJBUQCFMGryxCRAgQIAAAQIECBAgoBDaAwQIECBAgAABAgQIEEgqoBAmDd7YBAgQIECAAAECBAgQUAjtAQIECBAgQIAAAQIECCQVUAiTBm9sAgQIECBAgAABAgQIKIT2AAECBAgQIECAAAECBJIKKIRJgzc2AQIECBAgQIAAAQIEFEJ7gAABAgQIECBAgAABAkkFFMKkwRubAAECBAgQIECAAAECCqE9QIAAAQIECBAgQIAAgaQCCmHS4I1NgAABAgQIECBAgAABhdAeIECAAAECBAgQIECAQFIBhTBp8MYmQIAAAQIECBAgQICAQmgPECBAgAABAgQIECBAIKmAQpg0eGMTIECAAAECBAgQIEBAIbQHCBAgQIAAAQIECBAgkFRAIUwavLEJECBAgAABAgQIECCgENoDBAgQIECAAAECBAgQSCqgECYN3tgECBAgQIAAAQIECBBQCO0BAgQIECBAgAABAgQIJBVQCJMGb2wCBAgQIECAAAECBAgohPYAAQIECBAgQIAAAQIEkgoohEmDNzYBAgQIECBAgAABAgQUQnuAAAECBAgQIECAAAECSQUUwqTBG5sAAQIECBAgQIAAAQIKoT1AgAABAgQIECBAgACBpAIKYdLgjU2AAAECBAgQIECAAAGF0B4gQIAAAQIECBAgQIBAUgGFMGnwxiZAgAABAgQIECBAgIBCaA8QIECAAAECBAgQIEAgqYBCmDR4YxMgQIAAAQIECPxX4E5EfB8Ru1f/y2xEPI2IXxkRaLqAQtj0hM1HgAABAgQIECDwjwK3b9/+6fj4+N78/Pz7x48f3xoaGopOp3O6s7MzOjY29vbo6Og+PgJNFlAIm5yu2QgQIECAAAECBP5RYGJi4nB2dvarFy9exNTU1EfHHRwcxJMnT2J3d/f3w8PDCYwEmiqgEDY1WXMRIECAAAECBAh89p3Bhw8ffvPq1avPKj169Chev379s3cKbaamCiiETU3WXAQIECBAgAABAv8kMDkyMvJub29v6NN3Bj894fKdwunp6Yvz8/O7fqfQhmqigELYxFTNRIAAAQIECBAg8DmBHxYWFr7d3Ny8VYRpcXHxdGtr68eI+K7I8Y4hUCcBhbBOaVkrAQIECBAgQIBALwRWW63W2vr6eqFrraysRLvdfhYRa4VOcBCBGgkohDUKy1IJECBAgAABAgR6IrC6vLy81m63C12s1WrFxsaGQlhIy0F1E1AI65aY9RIgQIAAAQIECHQr4COj3Qo6vzECCmFjojQIAQIECBAgQIBAQYHJ4eHhd/v7+4W+VGZmZubi7OzMl8oUxHVYvQQUwnrlZbUECBAgQIAAAQI9ELh8IL3HTvQA0iVqL6AQ1j5CAxAgQIAAAQIECNxEwIPpb6LmnKYJKIRNS9Q8BAgQIECAAAEChQUu3yk8OTm5Nzc3935paenDYyg6nc7p9vb26Pj4+FsPpC9M6cCaCiiENQ3OsgkQIECAAAECBHomMBkRzyPizdUVH0TEUw+i75mvC1VYQCGscDiWRoAAAQIECBAgQIAAgTIFFMIydV2bAAECBAgQIECAAAECFRZQCCscjqURIECAAAECBAgQIECgTAGFsExd1yZAgAABAgQIECBAgECFBRTCCodjaQQIECBAgAABAgQIEChTQCEsU9e1CRAgQIAAAQIECBAgUGEBhbDC4VgaAQIECBAgQIAAAQIEyhRQCMvUdW0CBAgQIECAAAECBAhUWEAhrHA4lkaAAAECBAgQIECAAIEyBRTCMnVdmwABAgQIECBAgAABAhUWUAgrHI6lESBAgAABAgQIECBAoEwBhbBMXdcmQIAAAQIECBAgQIBAhQUUwgqHY2kECBAgQIAAAQIECBAoU0AhLFPXtQkQIECAAAECBAgQIFBhAYWwwuFYGgECBAgQIECAAAECBMoUUAjL1HVtAgQIECBAgAABAgQIVFhAIaxwOJZGgAABAgQIECBAgACBMgUUwjJ1XZsAAQIECBAgQIAAAQIVFlAIKxyOpREgQIAAAQIECBAgQKBMAYWwTF3XJkCAAAECBAgQIECAQIUFFMIKh2NpBAgQIECAAAECBAgQKFNAISxT17UJECBAgAABAgQIECBQYQGFsMLhWBoBAgQIECBAgAABAgTKFFAIy9R1bQIECBAgQIAAAQIECFRYQCGscDiWRoAAAQIECBAgQIAAgTIFFMIydV2bAAECBAgQIECAAAECFRZQCCscjqURIECAAAECBAgQIECgTAGFsExd1yZAgAABAgQIECBAgECFBRTCCodjaQQIECBAgAABAgQIEChTQCEsU9e1CRAgQIAAAQIECBAgUGEBhbDC4VgaAQIECBAgQIAAAQIEyhRQCMvUdW0CBAgQIECAAAECBAhUWEAhrHA4lkaAAAECBAgQIECAAIEyBRTCMnVdmwABAgQIECBAgAABAhUWUAgrHI6lESBAgAABAgQIECBAoEwBhbBMXdcmQIAAAQIECBAgQIBAhQUUwgqHY2kECBAgQIAAAQIECBAoU0AhLFPXtQkQIECAAAECBAgQIFBhAYWwwuFYGgECBAgQIECAAAECBMoUUAjL1HVtAgQIECBAgAABAgQIVFhAIaxwOJZGgAABAgQIECBAgACBMgUUwjJ1XZsAgUEI3ImI7yPizdXNH0TE04j4dRCLcU8CDRTwM9bAUI1EgEBeAYUwb/YmJ9A4gdu3b/90fHx8b35+/v3S0tKtywE7nc7pzs7O6NjY2Nujo6P7jRvaQAT6KOBnrI/YbkWAAIE+CSiEfYJ2GwIEyhWYmJg4nJ2d/erFixcxNTX10c0ODg7iyZMnsbu7+/vh4eFEuStxdQLNFPAz1sxcTUWAAAGF0B4gQKD2ApfvWjx8+PCbV69efXaWR48exevXr3/2TmHtIzdAnwX8jPUZ3O0IECDQRwGFsI/YbkWAQCkCkyMjI+/29vaGPn1n8NO7Xb5TOD09fXF+fn7X7xSWkoWLNlPAz1gzczUVAQIEPggohDYCAQJ1F/hhYWHh283NzQ+/M/ilP4uLi6dbW1s/RsR3XzrW3xMg8EHAz5iNQIAAgQYLKIQNDtdoBJIIrLVardX19fVC47ZardjY2HgWEWuFTnAQAQKrrVZrrejP2MrKSrTb7cufr8ufM38IECBAoOICCmHFA7I8AgS+KLC2vLy82m63v3jg5QFXL1YVwkJaDiLwQWB1eXl5zc+Y3UCAAIFmCiiEzczVVAQyCfg4W6a0zToIAT9jg1B3TwIECPRJQCHsE7TbECBQmsDk8PDwu/39/UJfKjMzM3NxdnbmS2VKi8OFGyjgZ6yBoRqJAAECfwgohPYCAQK1F/CV+LWP0AAVF/AzVvGALI8AAQJdCCiEXeA5lQCB6gh4aHZ1srCSZgr4GWtmrqYiQICAQmgPECDQGIHLdzFOTk7uzc3NvV9aWrp1cXERL1++PN3e3h4dHx9/64H0jYnaIAMS8DM2IHi3JUCAQIkCCmGJuC5NgMBABCYj4nlE7F7dfTYinlbsQfR3IuL7iq9xIOG5aS0E/u5n7N8R8VstVm+RBAgQIPCRgEJoQxAgQKCPApfvsBwfH9+bn59///jx41tDQ0PR6XROd3Z2RsfGxryL2ccs3IoAAQIECBCIUAjtAgIECPRJwO9g9QnabQjkEvCJg1x5m5ZAzwUUwp6TuiABAgT+KuBbGu0KAgR6LeATB70WdT0COQUUwpy5m5oAgf4KTI6MjLzb29sr9KzE6enpi/Pz86/9TlZ/Q3I3AnUS8ImDOqVlrQSqLaAQVjsfqyNAoBkCPywsLHy7ubl5q8g4i4uLp1tbWz9GxHdFjncMAQK5BHziIFfepiVQtoBCWLaw6xMgQCBitdVqra2vrxeyWFlZiXa7/Swi1gqd4CACBDIJ3OQTB3cr9k3LmfIyK4HKCyiElY/IAgkQaIDA6vLy8lq73S40SqvVio2NDYWwkJaDCKQT8ImDdJEbmEC5Agphub6uToAAgUsBL+DsAwIEeiXgEwe9knQdAgQ+CCiENgIBAgTKF5gcHh5+t7+/X+hLZWZmZi7Ozs58xKv8XNyBQB0FfOKgjqlZM4EKCyiEFQ7H0ggQaI6AL4FoTpYmITBgAZ84GHAAbk+gaQIKYdMSNQ8BApUV8DXxN4pmMiKeR8Sbq7MfRMRTX5BxI0snNUPAJw6akaMpCFRGQCGsTBQWQqBvAnci4vuI2L2646wX2H2zj8t3Ck9OTu7Nzc29X1pa+vAYik6nc7q9vT06Pj7+9ujo6H7/VlPtO/35odt/ttrZ2RkdGxtjVe34rK5EAZ84KBHXpQkkFFAIE4Zu5LwCf36B/fjx41tDQ0MfyogX2H3fE971+gK5d1P7vifdsGYCfkZqFpjlEqiwgEJY4XAsjUAvBbx46KWma5Up4N2PMnVdu0kCPnHQpDTNQmBwAgrh4OzdmUDfBLzA7hu1G3Uv4KHb3Ru6Qi4BnzjIlbdpCfRcQCHsOakLEqicwE1eYH8dEb9VbhILyiDgGxQzpGxGAgQIEKiMgEJYmSgshEBpAl5gl0brwiUIrLVardX19fVCl261WrGxsfEsItYKneAgAgQIECBA4CMBhdCGINB8AS+wm59xkyZcW15eXm2324VmWllZiXa7rRAW0nIQAQIECBD4q4BCaFcQaL6AF9jNz7hJE3pHu0lpmoUAAQIEKi+gEFY+IgssKPDHL9V7tt5fwbzALriJHFYJAQ/drkQMFkGAAAECWQQUwixJN3hOz9b7Yrh3hoeHf9nf3x+ampr67MEHBwcxMzNzcXZ2djcifv3ilR1AoAQB34pbAqpLEiBAgACBfxBQCG2NWgt4tl6x+LzALubkqOoI+NmuThZWQoAAAQLNFlAIm51vo6dTcq4XrxfY1/Ny9OAFPn3o9sXFRbx8+fJ0e3t7dHx8/O3R0dH9wa/SCggQIECAQL0FFMJ655d59Td5tl76j0F++gL7cgN1Oh0vsDP/JFV/dr8fXP2MrJAAAQIEaiygENY4vORL90UpN98Af7zAfnN1iQcR8dTvDN4c1JkECBAgQIAAgboKKIR1Tc66V1ut1lrRh1d7VpkNQ4AAAQIECBAgQOCvAgqhXVFXgdXl5eW1og+vbrVasbGx4eHVdU3bugkQIECAAAECBEoRUAhLYXXRPgj4yGgfkN2CAAECBAgQIECg2QIKYbPzbfJ0nq3X5HTNRoAAAQIECBAg0BcBhbAvzG5ShoDHTpSh6poECBAgQIAAAQKZBBTCTGk3cFbP1mtgqEYiQIAAAQIECBDom4BC2DdqNypLwLP1ypJ1XQIECBAgQIAAgaYLKIRNTzjPfJ6tlydrkxIgQIAAAQIECPRIQCHsEaTLECBAgAABAgQIECBAoG4CCmHdErNeAgQIECBAgAABAgQI9EhAIewRpMsQIECAAAECBAgQIECgbgIKYd0Ss14CBAgQIECAAAECBAj0SEAh7BGkyxAgQIAAAQIECBAgQKBuAgph3RKzXgIECBAgQIAAAQIECPRIQCHsEaTLECBAgAABAgQIECBAoG4CCmHdErNeAgQIECBAgAABAgQI9EhAIewRpMsQIECAAAECBAgQIECgbgIKYd0Ss14CBAgQIECAAAECBAj0SEAh7BGkyxAgQIAAAQIECBAgQKBuAgph3RKzXgIECBAgQIAAAQIECPRIQCHsEaTLECBAgAABAgQIECBAoG4CCmHdErNeAgQIECBAgAABAgQI9EhAIewRpMsQIECAAAECBAgQIECgbgIKYd0Ss14CBAgQIECAAAECBAj0SEAh7BGkyxAgQIAAAQIECBAgQKBuAgph3RKzXgIECBAgQIAAAQIECPRIQCHsEaTLECBAgAABAgQIECBAoG4CCmHdErNeAgQIECBAgAABAgQI9EhAIewRpMsQIECAAAECBAgQIECgbgIKYd0Ss14CBAgQIECAAAECBAj0SEAh7BGkyxAgQIAAAQIECBAgQKBuAgph3RKz3jIFJiPieUS8ubrJg4h4GhG/lnlT1yZAgAABAgQIECAwKAGFcFDy7lspgdu3b/90fHx8b35+/v3S0tKty8V1Op3TnZ2d0bGxsbdHR0f3K7VgiyFAgAABAgQIECDQAwGFsAeILlFvgYmJicPZ2dmvXrx4EVNTUx8Nc3BwEE+ePInd3d3fDw8PJ+o9qdUTIECAAAECBHomcCcivv/TJ6su//H8f32yqme+fbuQQtg3ajeqosDlO4MPHz785tWrV59d3qNHj+L169c/e6ewiilaEwECBAgQINBPAZ+s6qd2+fdSCMs3dofqCkyOjIy829vbG/r0ncFPl3z5TuH09PTF+fn5Xf/yVd1ArYwAAQIECBAoV8Anq8r1HcTVFcJBqLtnVQR+WFhY+HZzc/PD7wx+6c/i4uLp1tbWjxHx3ZeO9fcECBAgQIAAgaYJ+GRV0xL9v3kUwmbmaqpiAmutVmt1fX290NGtVis2NjaeRcRaoRMcRIAAAQIECBBojsBNPln1dUT81hyCZk6iEDYzV1MVE1hbXl5ebbfbhY5eWVmJdrutEBbSchABAgQIECDQMAGfrGpYoH+MoxA2NFhjFRLwf2yFmBxEgAABAgQIEAifrGroJlAIGxqssQoJ3BkeHv5lf3+/0JfKzMzMXJydnflSmUK0DiJAgAABAgQaJuCTVQ0L1DuEDQ3UWNcT8MvR1/NyNAECBAgQIJBWwCerGhq9dwgbGqyxigv4+uTiVo4kQIAAAQIE0gpMDg8Pv/PJqublrxA2L1MT3UDg8p3Ck5OTeyVd/3EAACAASURBVHNzc++XlpZuXVxcxMuXL0+3t7dHx8fH33og/Q1QnUKAAAECBAg0SsAnqxoV53+HUQibmaupbiYwGRHPI2L36vTZiHjqQfQ3w3QWAQIECBAg0DwBn6xqXqYKYfMyNREBAgQIVFfgTkR8HxFvrpb4wD88VTcsKyNA4O8FfLKqWTtDIWxWnqYhQIAAgYoKXL6AOj4+vjc/P//ho+mXy+x0Oqc7OzujY2NjPppe0dwsiwCBfxT49JNVl//A9b8+WVW/HaMQ1i8zKyZAgACBmgn4iFXNArNcAgQIJBJQCBOFbVQCBAgQ6L+AL2Hov7k7EiBAgEBxAYWwuJUjCRAgQIDAdQUmR0ZG3u3t7Q1NTU199tyDg4OYnp6+OD8//zoifrvujRxPgAABAgRuIqAQ3kTNOQQIECBAoJjAfxYWFv61ubn54XcGv/RncXHxdGtr68eI+O5Lx/p7AgQIECDQCwGFsBeKrkGAAAECBP5eYK3Vaq2ur68X8mm1WrGxsfEsItYKneAgAgQIECDQpYBC2CWg0wkQIECAwGcE1paXl1fb7XYhpJWVlWi32wphIS0HESBAgEAvBBTCXii6BgECBAgQ+HuBHxYWFr71kVHbgwABAgSqKqAQVjUZ6yJAgACBJghMDg8Pv9vf3y/0pTIzMzMXZ2dndz3HqwnRm4EAAQL1EFAI65GTVRIgQIBATQU8dqKmwVk2AQIEkggohEmCNiYBAgQIDE7Ag+kHZ+/OBAgQIPB5AYXQDiFAgAABAn0QuHyn8OTk5N7c3Nz7paWlWxcXF/Hy5cvT7e3t0fHx8bdHR0f3+7AMtyBAgAABAh8JKIQ2BAECBAgQ6J/AZEQ8j4jdq1vORsRTvzPYvwDciQABAgQ+FlAI7QgCBAgQIECAAAECBAgkFVAIkwZvbAIECBAgQIAAAQIECCiE9gABAgQIECBAgAABAgSSCiiESYM3NgECBAgQIECAAAECBBRCe4AAAQIECBAgQIAAAQJJBRTCpMEbmwABAgQIECBAgAABAgqhPUCAAAECBAgQIECAAIGkAgph0uCNTYAAAQIECBAgQIAAAYXQHiBAgAABAgQIECBAgEBSAYUwafDGJkCAAAECBAgQIECAgEJoDxAgQIDAdQQmI+J5RLy5OulBRDyNiF+vcxHHEiBAgAABAtUQUAirkUO2VdyJiO8jYvdq8FkvKLNtAfPWUeD27ds/HR8f35ufn3+/tLR063KGTqdzurOzMzo2Nvb26Ojofh3nsmYCBAgQIJBZQCHMnP4AZv/zC8rHjx/fGhoa8oJyADm4JYHrCkxMTBzOzs5+9eLFi5iamvro9IODg3jy5Ens7u7+fnh4OHHdazueAAECBAgQGJyAQjg4+3R39oIyXeQGbojA5T/kPHz48JtXr159dqJHjx7F69evf/ZOYUOCNwYBAgQIpBBQCFPEPPghvaAcfAZWQOCGApMjIyPv9vb2hj59Z/DT612+Uzg9PX1xfn5+1+8U3lDbaQQIECBAoM8CCmGfwZPezgvKpMEbuxECPywsLHy7ubn54XcGv/RncXHxdGtr68eI+O5Lx/p7AgQIECBAYPACCuHgM8iwAi8oM6RsxqYKrLVardX19fVC87VardjY2HgWEWuFTnAQAQIECBAgMFABhXCg/Glu7gVlmqgN2kCBteXl5dV2u11otJWVlWi32wphIS0HESBAgACBwQsohIPPIMMKvKDMkLIZmyrgHf6mJmsuAgQIECAQEQqhbdAPAS8o+6HsHgTKEZgcHh5+t7+/X+hLZWZmZi7Ozs58qUw5WbgqAQIECBDouYBC2HNSF/wbgTvDw8O/eEFpbxCop4BvCa5nblZNgAABAgSKCCiERZQc07WAF5RdE7oAgYEKeI7oQPndnAABAgQIlCagEJZG68KfCnhBaU8QqLfA5T/snJyc3Jubm3u/tLR06+LiIl6+fHm6vb09Oj4+/tYD6eudr9UTIECAQE4BhTBn7gOb+tMXlJcL6XQ6XlAOLBE3JnBtgcmIeB4Ru1dnzkbEUw+iv7ajEwgQIECAQCUEFMJKxJBuEX+8oHxzNfkDLyjT7QEDEyBAgAABAgQIVEBAIaxACJZAgAABAgQIECBAgACBQQgohINQd08CBAgQIECAAAECBAhUQEAhrEAIlkCAAAECBAgQIECAAIFBCCiEg1B3TwIECBAgQIAAAQIECFRAQCGsQAiWQIAAAQIECBAgQIAAgUEIKISDUHdPAgQIECBAgAABAgQIVEBAIaxACJZAgAABAgQIECBAgACBQQgohINQd08CBAgQIECAAAECBAhUQEAhrEAIlkCAAAECBAgQIECAAIFBCCiEg1B3TwIECBAgQIAAAQIECFRAQCGsQAiWQIAAAQIECBAgQIAAgUEIKISDUHdPAgQIECBAgAABAgQIVEBAIaxACJZAgAABAgQIECBAgACBQQgohINQd08CBAgQIECAAAECBAhUQEAhrEAIlkCAAAECBAgQIECAAIFBCCiEg1B3TwIECBAgQIAAAQIECFRAQCGsQAiWQIAAAQIECBAgQIAAgUEIKISDUHdPAgQIECBAgAABAgQIVEBAIaxACJZAgAABAgQIECBAgACBQQgohINQd08CBAgQIECAAAECBAhUQEAhrEAIlkCAAAECBAgQIECAAIFBCCiEg1B3TwIECBAgQIAAAQIECFRAQCGsQAiWQIAAAQIECBAgQIAAgUEIKISDUHdPAgQIECBAgAABAgQIVEBAIaxACJZAgAABAgQIECBAgACBQQgohINQd08CBAgQIECAAAECBAhUQEAhrEAIlkCAAAECBAgQIECAAIFBCCiEg1B3TwIECBAgQIAAAQIECFRAQCGsQAiWQIAAAQIECBAgQIAAgUEIKISDUHdPAgQIECBAgAABAgQIVEBAIaxACJZAgAABAgQIECBAgACBQQgohINQd08CBAgQIECAAAECBAhUQEAhrEAIlkCAwI0FJiPieUTsXl1hNiKeRsSvN76iEwkQIECAAAECiQQUwkRhG5VAkwRu37790/Hx8b35+fn3jx8/vjU0NBSdTud0Z2dndGxs7O3R0dH9Js1rFgIECBAgQIBAGQIKYRmqrkmAQKkCExMTh7Ozs1+9ePEipqamPrrXwcFBPHnyJHZ3d38/PDycKHUhLk6AAAECBAgQqLmAQljzAC2fQDaBy3cGHz58+M2rV68+O/qjR4/i9evXP3unMNsOMS8BAgQIECBwHQGF8DpajiVAYNACkyMjI+/29vaGPn1n8NOFXb5TOD09fXF+fn7X7xQOOjb3J0CAAAECBKoqoBBWNRnrIkDg7wR+WFhY+HZzc/NWEZ7FxcXTra2tHyPiuyLHO4YAAQIECBAgkE1AIcyWuHkJ1FtgtdVqra2vrxeaYmVlJdrt9rOIWCt0goMIECBAgAABAskEFMJkgRuXQM0FVpeXl9fa7XahMVqtVmxsbCiEhbQcRIAAAQIECGQUUAgzpm5mAvUV8JHR+mZn5QQIECBAgEAFBRTCCoZiSQQI/KPAneHh4V/29/cLfanMzMzMxdnZmS+VsaEIECBAgAABAv8goBDaGgQI1ErAYydqFZfFEiBAgAABAhUXUAgrHpDlESDwVwEPprcrCBAgQIAAAQK9EVAIe+PoKgQI9Fng8p3Ck5OTe3Nzc++XlpY+PIai0+mcbm9vj46Pj7/1QPo+B+J2BAgQIECAQC0FFMJaxmbRBAhcCUxGxPOIeHP13w8i4qkH0dsfBAgQIECAAIFiAgphMSdHESBAgAABAgQIECBAoHECCmHjIjVQDQTuRMT33tWqQVKWSIAAAQIECBBouIBC2PCAjVctgcvfezs+Pr43Pz//0e+97ezsjI6Njfm9t2rFZTUECBAgQIAAgcYLKISNj9iAVRHwzZhVScI6CBAgQIAAAQIE/hBQCO0FAn0Q8Oy8PiC7BQECBAgQIECAwLUFFMJrkzmBwLUFJkdGRt7t7e0NTU1Nffbkg4ODmJ6evjg/P7/rmzKv7ewEAgQIECBAgACBawoohNcEcziBGwj8sLCw8O3m5uaHZ+V96c/i4uLp1tbWjxHx3ZeO9fcECBAgQIAAAQIEuhFQCLvRcy6BYgJrrVZrdX19vdDRrVYrNjY2nkXEWqETHESAAAECBAgQIEDghgIK4Q3hnEbgGgJry8vLq+12u9ApKysr0W63FcJCWg4iQIAAAQIECBDoRkAh7EbPuQSKCfxnYWHhXz4yWgzLUQQIECBAgAABAv0TUAj7Z+1OeQXuDA8P/7K/v1/oS2VmZmYuzs7OfKlM3v1icgIECBAgQIBA3wQUwr5Ru1FmAY+dyJy+2QkQIECAAAEC1RVQCKubjZU1TMCD6RsWqHEIECBAgAABAg0QUAgbEKIR6iNw+U7hycnJvbm5ufdLS0u3Li4u4uXLl6fb29uj4+Pjb4+Oju7XZxorJUCAAAECBAgQqLuAQlj3BK2/jgKTEfE8InavFj8bEf+OiN/qOIw1EyBAgAABAgQI1FdAIaxvdlZOgAABAgQIECBAgACBrgQUwq74nEyAAAECBAgQIECAAIH6CiiE9c3OygkQIECAAAECBAgQINCVgELYFZ+TCRAgQIAAAQIECBAgUF8BhbC+2Vk5AQIECBAgQIAAAQIEuhJQCLviczIBAgQIECBAgAABAgTqK6AQ1jc7KydAgAABAgQIECBAgEBXAgphV3xOJkCAAAECBAgQIECAQH0FFML6ZmflBAgQIECAAAECBAgQ6EpAIeyKz8kECBAgQIAAAQIECBCor4BCWN/srJwAAQIECBAgQIAAAQJdCSiEXfE5mQABAgQIECBAgAABAvUVUAjrm52VEyBAgAABAgQIECBAoCsBhbArPicTIECAAAECBAgQIECgvgIKYX2zs3ICBAgQIECAAAECBAh0JaAQdsXnZAIECBAgQIAAAQIECNRXQCGsb3ZWToAAAQIECBAgQIAAga4EFMKu+JxMgAABAgQIECBAgACB+goohPXNzsoJECBAgAABAgQIECDQlYBC2BWfkwkQIECAAAECBAgQIFBfAYWwvtlZOQECBAgQIECAAAECBLoSUAi74nMyAQIECBAgQIAAAQIE6iugENY3OysnQIAAAQIECBAgQIBAVwIKYVd8TiZAgACBEgTuRMT3EbF7de3ZiHgaEb+WcC+XJECAAAECqQUUwtTxG54AAQLVErh9+/ZPx8fH9+bn598/fvz41tDQUHQ6ndOdnZ3RsbGxt0dHR/ertWKrIUCAAAEC9RZQCOudn9UTIECgMQITExOHs7OzX7148SKmpqY+muvg4CCePHkSu7u7vx8eHk40ZmiDECBAgACBAQsohAMOwO0JECBAIOLyncGHDx9+8+rVq89yPHr0KF6/fv2zdwrtGgIECBAg0BsBhbA3jq5CgAABAjcXmBwZGXm3t7c39Ok7g59e8vKdwunp6Yvz8/O7fqfw5uDOJECAAAECfwgohPYCAQIECAxa4IeFhYVvNzc3bxVZyOLi4unW1taPEfFdkeMdQ4AAAQIECPyzgEJodxAgQIDAoAVWW63W2vr6eqF1rKysRLvdfhYRa4VOcBABAgQIECDwjwIKoc1BgAABAoMWWF1eXl5rt9uF1tFqtWJjY0MhLKTlIAIECBAg8HkBhdAO6YeAZ4r1Q9k9CNRXwEdG65udlRMgQIBAzQUUwpoHWPXle6ZY1ROyPgKVEJgcHh5+t7+/X+hLZWZmZi7Ozs58qUwlorMIAgQIEKi7gEJY9wQrvH7PFKtwOJZGoGICHjtRsUAshwABAgTSCCiEaaLu76Be3PXX290INEHAPyI1IUUzECBAgEDdBBTCuiVWj/V6plg9crJKApUTuPzHpJOTk3tzc3Pvl5aWPjyGotPpnG5vb4+Oj4+/9UD6ykVmQQQIECBQcwGFsOYBVnT5viCiosFYFoGaCExGxPOIeHO13gcR8e+I+K0m67dMAgQIECBQGwGFsDZR1Wqha61Wa7XoM8V8hXytsrVYAgQIECBAgACBBgkohA0Ks0KjrC0vL68WfaaYh0xXKDlLIUCAAAECBAgQSCWgEKaKu2/D+sho36jdiAABAgQIECBAgMDNBRTCm9s5858FPFPM7iBAgAABAgQIECBQAwGFsAYh1XGJHjtRx9SsmQABAgQIECBAIJuAQpgt8T7O65lifcR2KwIECBAgQIAAAQI3EFAIb4DmlOICnilW3MqRBAgQIECAAAECBPotoBD2Wzzn/TxTLGfupiZAgAABAgQIEKi4gEJY8YAsjwABAgQIECBAgAABAmUJKIRlybouAQIECBAgQIAAAQIEKi6gEFY8IMsjQIAAAQIECBAgQIBAWQIKYVmyrkuAAAECBAgQIECAAIGKCyiEFQ/I8ggQIECAAAECBAgQIFCWgEJYlqzrEiBAgAABAgQIECBAoOICCmHFA7I8AgQIECBAgAABAgQIlCWgEJYl67oECBAgQIAAAQIECBCouIBCWPGALI8AAQIECBAgQIAAAQJlCSiEZcm6LgECBAgQIECAAAECBCouoBBWPCDLI0CAAAECBAgQIECAQFkCCmFZsq5LgAABAgQIECBAgACBigsohBUPyPIIECBAgAABAgQIECBQloBCWJas6xIgQIAAAQIECBAgQKDiAgphxQOyPAIECBAgQIAAAQIECJQloBCWJeu6BAgQIECAAAECBAgQqLiAQljxgCyPAAECBAgQIECAAAECZQkohGXJui4BAgQIECBAgAABAgQqLqAQVjwgyyNAgAABAgQIECBAgEBZAgphWbKuS4AAAQIECBAgQIAAgYoLKIT9DehORHwfEbtXt52NiKcR8Wt/l+FuBAgQIECAAAECBAgQiFAI+7QLbt++/dPx8fG9+fn5948fP741NDQUnU7ndGdnZ3RsbOzt0dHR/T4txW0IECBAgAABAgQIECDwQUAh7MNGmJiYOJydnf3qxYsXMTU19dEdDw4O4smTJ7G7u/v74eHhRB+W4xYECBAgQIAAAQIECBBQCPuxBy7fGXz48OE3r169+uztHj16FK9fv/7ZO4X9SMU9CBAgQIAAAQIECBDwDmH5e2ByZGTk3d7e3tCn7wx+euvLdwqnp6cvzs/Pv46I38pfmjsQIECAAAECBAgQIJBdwEdGy90BPywsLHy7ubl5q8htFhcXT7e2tn6MiO+KHO8YAgQIECBAgAABAgQIdCOgEHaj9+Vz11qt1ur6+vqXj4yIVqsVGxsbzyJirdAJDiJAgAABAgQIECBAgEAXAgphF3gFTl1bXl5ebbfbBQ6NWFlZiXa7rRAW0nIQAQIECBAgQIAAAQLdCiiE3Qp+/vz/LCws/OuaHxn9fxHxP+Uuy9UJECBAgAABAgQIECDgsRNl74E7w8PDv+zv7xf6UpmZmZmLs7Ozux5UX3Ysrk+AAAECBAgQIECAwKWAdwhL3gceO1EysMsTIECAAAECBAgQIHBjAYXwxnTFT/Rg+uJWjiRAgAABAgQIECBAoH8CCmGfrC/fKTw5Obk3Nzf3fmlp6cNjKDqdzun29vbo+Pj4Ww+k71MQbkOAAAECBAgQIECAwH8FFML+bobJiHgeEW+ubvsgIp76ncH+huBuBAgQIECAAAECBAj8n4BCaCcQIECAAAECBAgQIEAgqYBCmDR4YxMgQIAAAQIECBAgQEAhtAcIECBAgAABAgQIECCQVEAhTBq8sQkQIECAAAECBAgQIKAQ2gMECBAgQIAAAQIECBBIKqAQJg3e2AQIECBAgAABAgQIEFAI7QECBAgQIECAAAECBAgkFVAIkwZvbAIECBAgQIAAAQIECCiE9gABAgQIECBAgAABAgSSCiiESYM3NgECBAgQIECAAAECBBRCe4AAAQIECBAgQIAAAQJJBRTCpMEbmwABAgQIECBAgAABAgqhPUCAAAECBAgQIECAAIGkAgph0uCNTYAAAQIECBAgQIAAAYXQHiBAgAABAgQIECBAgEBSAYUwafDGJkCAAAECBAgQIECAgEJoDxAgQIAAAQIECBAgQCCpgEKYNHhjEyBAgAABAgQIECBAQCG0BwgQIECAAAECBAgQIJBUQCFMGryxCRAgQIAAAQIECBAgoBDaAwQIECBAgAABAgQIEEgqoBAmDd7YBAgQIECAAAECBAgQUAjtAQIECBAgQIAAAQIECCQVUAiTBm9sAgQIECBAgAABAgQIKIT2AAECBAgQIECAAAECBJIKKIRJgzc2AQIECBAgQIAAAQIEFEJ7gAABAgQIECBAgAABAkkFFMKkwRubAAECBAgQIECAAAECCqE9QIAAAQIECBAgQIAAgaQCCmHS4I1NgAABAgQIECBAgAABhdAeIECAAAECBAgQIECAQFIBhTBp8MYmQIAAAQIECBAgQICAQmgPECBAgAABAgQIECBAIKmAQpg0eGMTIECAAAECBAgQIEBAIbQHCBAgQIAAAQIECBAgkFRAIUwavLEJECBAgAABAgQIECCgENoDBAgQIECAAAECBAgQSCqgECYN3tgECBAgQIAAAQIECBBQCO0BAgQIECBAgAABAgQIJBVQCJMGb2wCBAgQIECAAAECBAgohPYAAQIECBAgQIAAAQIEkgoohEmDNzYBAgQIECBAgAABAgQUQnuAAAECBAgQIECAAAECSQUUwqTBG5sAAQIECBAgQIAAAQIKoT1AgAABAgQIECBAgACBpAIKYdLgjU2AAAECBAgQIECAAAGF0B4gQIAAAQIECBAgQIBAUgGFMGnwxiZAgAABAgQIECBAgIBCaA8QIECAAAECBAgQIEAgqYBCmDR4YxMgQIAAAQIECBAgQEAhtAcIECBAgAABAgQIECCQVEAhTBq8sQkQIECAAAECBAgQIKAQ2gMECBAgQIAAAQIECBBIKqAQJg3e2AQIECBAgAABAgQIEFAI7QECBAgQIECAAAECBAgkFVAIkwZvbAIECBAgQIAAAQIECCiE9gABAgQIECBAgAABAgSSCiiESYM3NgECBAgQIECAAAECBBRCe4AAAQIECBAgQIAAAQJJBRTCpMEbmwABAgQIECBAgAABAgqhPUCAAAECBAgQIECAAIGkAgph0uCNTYAAAQIECBAgQIAAAYXQHiBAgAABAgQIECBAgEBSAYUwafDGJkCAAAECBAgQIECAgEJoDxAgQIAAAQIECBAgQCCpgEKYNHhjEyBAgAABAgQIECBAQCG0BwgQIECAAAECBAgQIJBUQCFMGryxCRAgQIAAAQIECBAgoBDaAwQIECBAgAABAgQIEEgqoBAmDd7YBAgQIECAAAECBAgQUAjtAQIECBAgQIAAAQIECCQVUAiTBm9sAgQIECBAgAABAgQIKIT2AAECBAgQIECAAAECBJIKKIRJgzc2AQIECBAgQIAAAQIEFEJ7gAABAgQIECBAgAABAkkFFMKkwRubAAECBAgQIECAAAECCqE9QIAAAQIECBAgQIAAgaQCCmHS4I1NgAABAgQIECBAgAABhdAeIECAAAECBAgQIECAQFIBhTBp8MYmQIAAAQIECBAgQICAQmgPECBAgAABAgQIECBAIKmAQpg0eGMTIECAAAECBAgQIEBAIbQHCBAgQIAAAQIECBAgkFRAIUwavLEJECBAgAABAgQIECCgENoDBAgQIECAAAECBAgQSCqgECYN3tgECBAgQIAAAQIECBBQCO0BAgQIECBAgAABAgQIJBVQCJMGb2wCBAgQIECAAAECBAgohPYAAQIECBAgQIAAAQIEkgoohEmDNzYBAgQIECBAgAABAgQUQnuAAAECBAgQIECAAAECSQUUwqTBG5sAAQIECBAgQIAAAQIKoT1AgAABAgQIECBAgACBpAIKYdLgjU2AAAECBAgQIECAAAGF0B4gQIAAAQIECBAgQIBAUgGFMGnwxiZAgAABAgQIECBAgIBCaA8QIECAAAECBAgQIEAgqYBCmDR4YxMgQIAAAQIECBAgQEAhtAcIECBAgAABAgQIECCQVEAhTBq8sQkQIECAAAECBAgQIKAQ2gMECBAgQIAAAQIECBBIKqAQJg3e2AQIECBAgAABAgQIEFAI7QECBAgQIECAAAECBAgkFVAIkwZvbAIECBAgQIAAAQIECCiE9gABAgQIECBAgAABAgSSCiiESYM3NgECBAgQIECAAAECBBRCe4AAAQIECBAgQIAAAQJJBRTCpMEbmwABAgQIECBAgAABAgqhPUCAAAECBAgQIECAAIGkAgph0uCNTYAAAQIECBAgQIAAAYXQHiBAgAABAgQIECBAgEBSAYUwafDGJkCAAAECBAgQIECAgEJoDxAgQIAAAQIECBAgQCCpgEKYNHhjEyBAgAABAgQIECBAQCG0BwgQIECAAAECBAgQIJBUQCFMGryxCRAgQIAAAQIECBAgoBDaAwQIECBAgAABAgQIEEgqoBAmDd7YBAgQIECAAAECBAgQUAjtAQIECBAgQIAAAQIECCQVUAiTBm9sAgQIECBAgAABAgQIKIT2AAECBAgQIECAAAECBJIKKIRJgzc2AQIECBAgQIAAAQIEFEJ7gAABAgQIECBAgAABAkkFFMKkwRubAAECBAgQIECAAAECCqE9QIAAAQIECBAgQIAAgaQCCmHS4I1NgAABAgQIECBAgAABhdAeIECAAAECBAgQIECAQFIBhTBp8MYmQIAAAQIECBAgQICAQmgPECBAgAABAgQIECBAIKmAQpg0eGMTIECAAAECBAgQIEBAIbQHCBAgQIAAAQIECBAgkFRAIUwavLEJECBAgAABAgQIECCgENoDBAgQIECAAAECBAgQSCqgECYN3tgECBAgQIAAAQIECBBQCO0BAgQIECBAgAABAgQIJBVQCJMGb2wCBAgQIECAAAECBAgohPYAAQIECBAgQIAAAQIEkgoohEmDNzYBAgQIECBAgAABAgQUQnuAAAEC8NW7jwAAAcBJREFUBAgQIECAAAECSQUUwqTBG5sAAQIECBAgQIAAAQIKoT1AgAABAgQIECBAgACBpAIKYdLgjU2AAAECBAgQIECAAAGF0B4gQIAAAQIECBAgQIBAUgGFMGnwxiZAgAABAgQIECBAgIBCaA8QIECAAAECBAgQIEAgqYBCmDR4YxMgQIAAAQIECBAgQEAhtAcIECBAgAABAgQIECCQVEAhTBq8sQkQIECAAAECBAgQIKAQ2gMECBAgQIAAAQIECBBIKqAQJg3e2AQIECBAgAABAgQIEFAI7QECBAgQIECAAAECBAgkFVAIkwZvbAIECBAgQIAAAQIECCiE9gABAgQIECBAgAABAgSSCiiESYM3NgECBAgQIECAAAECBBRCe4AAAQIECBAgQIAAAQJJBRTCpMEbmwABAgQIECBAgAABAgqhPUCAAAECBAgQIECAAIGkAgph0uCNTYAAAQIECBAgQIAAAYXQHiBAgAABAgQIECBAgEBSAYUwafDGJkCAAAECBAgQIECAgEJoDxAgQIAAAQIECBAgQCCpgEKYNHhjEyBAgAABAgQIECBAQCG0BwgQIECAAAECBAgQIJBU4P8D48ZfP9nPsRgAAAAASUVORK5CYII="/>
          <p:cNvSpPr>
            <a:spLocks noChangeAspect="1" noChangeArrowheads="1"/>
          </p:cNvSpPr>
          <p:nvPr/>
        </p:nvSpPr>
        <p:spPr bwMode="auto">
          <a:xfrm>
            <a:off x="320675" y="-301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endParaRPr lang="ga-IE" altLang="en-US"/>
          </a:p>
        </p:txBody>
      </p:sp>
      <p:sp>
        <p:nvSpPr>
          <p:cNvPr id="10244" name="AutoShape 6" descr="data:image/png;base64,iVBORw0KGgoAAAANSUhEUgAAA4QAAAKoCAYAAAAvVzHCAAAgAElEQVR4Xu3dv05c59o34BsQrkBWMHGHBI6N5AYEnUtzDNlu8h7D9iuGHtwzSM4x7DT+cgzj0h0IGks4MUh0TkKEoMICPuGXbMVOYi+YWTNrrftyl+3157mv38PW/DzDrKHwhwABAgQIECBAgAABAgRSCgylnNrQBAgQIECAAAECBAgQIBAKoU1AgAABAgQIECBAgACBpAIKYdLgjU2AAAECBAgQIECAAAGF0B4gQIAAAQIECBAgQIBAUgGFMGnwxiZAgAABAgQIECBAgIBCaA8QIECAAAECBAgQIEAgqYBCmDR4YxMgQIAAAQIECBAgQEAhtAcIECBAgAABAgQIECCQVEAhTBq8sQkQIECAAAECBAgQIKAQ2gMECBAgQIAAAQIECBBIKqAQJg3e2AQIECBAgAABAgQIEFAI7QECBAgQIECAAAECBAgkFVAIkwZvbAIECBAgQIAAAQIECCiE9gABAgQIECBAgAABAgSSCiiESYM3NgECBAgQIECAAAECBBRCe4AAAQIECBAgQIAAAQJJBRTCpMEbmwABAgQIECBAgAABAgqhPUCAAAECBAgQIECAAIGkAgph0uCNTYAAAQIECBAgQIAAAYXQHiBAgAABAgQIECBAgEBSAYUwafDGJkCAAAECBAgQIECAgEJoDxAgQIAAAQIECBAgQCCpgEKYNHhjEyBAgAABAgQIECBAQCG0BwgQIECAAAECBAgQIJBUQCFMGryxCRAgQIAAAQIECBAgoBDaAwQIECBAgAABAgQIEEgqoBAmDd7YBAgQIECAAAECBAgQUAjtAQIECBAgQIAAAQIECCQVUAiTBm9sAgQIECBAgAABAgQIKIT2AAECBAgQIECAAAECBJIKKIRJgzc2AQIECBAgQIAAAQIEFEJ7gAABAgQIECBAgAABAkkFFMKkwRubAAECBAgQIECAAAECCqE9QIAAAQIECBAgQIAAgaQCCmHS4I1NgAABAgQIECBAgAABhdAeIECAAAECBAgQIECAQFIBhTBp8MYmQIAAAQIECBAgQICAQmgPECBAgAABAgQIECBAIKmAQpg0eGMTIECAAAECBAgQIEBAIbQHCBAgQIAAAQIECBAgkFRAIUwavLEJECBAgAABAgQIECCgENoDBAgQIECAAAECBAgQSCqgECYN3tgECBAgQIAAAQIECBBQCO0BAgQIECBAgAABAgQIJBVQCJMGb2wCBAgQIECAAAECBAgohPYAAQIECBAgQIAAAQIEkgoohEmDNzYBAgQIECBAgAABAgQUQnuAAAECBAgQIECAAAECSQUUwqTBG5sAAQIECBAgQIAAAQIKoT1AgAABAgQIECBAgACBpAIKYdLgjU2AAAECBAgQIECAAAGF0B4gQIAAAQIECBAgQIBAUgGFMGnwxiZAgAABAgQIECBAgIBCaA8QIECAAAECBAgQIEAgqYBCmDR4YxMgQIAAAQIECBAgQEAhtAcIECBAgAABAgQIECCQVEAhTBq8sQkQIECAAAECBAgQIKAQ2gMECBAgQIAAAQIECBBIKqAQJg3e2AQIECBAgAABAgQIEFAI7QECBAgQIECAAAECBAgkFVAIkwZvbAIECBAgQIAAAQIECCiE9gABAgQIECBAgAABAgSSCiiESYM3NgECBAgQIECAAAECBBRCe4AAAQIECBAgQIAAAQJJBRTCpMEbmwABAgQIECBAgAABAgqhPUCAAAECBAgQIECAAIGkAgph0uCNTYAAAQIECBAgQIAAAYXQHiBAgAABAgQIECBAgEBSAYUwafDGJkCAAAECBAgQIECAgEJoDxAgQIAAAQIECBAgQCCpgEKYNHhjEyBAgAABAgQIECBAQCG0BwgQIECAAAECBAgQIJBUQCFMGryxCRAgQIAAAQIECBAgoBDaAwQIECBAgAABAgQIEEgqoBAmDd7YBAgQIECAAAECBAgQUAjtAQIECBAgQIAAAQIECCQVUAiTBm9sAgQIECBAgAABAgQIKIT2AAECBAgQIECAAAECBJIKKIRJgzc2AQIECBAgQIAAAQIEFEJ7gAABAgQIECBAgAABAkkFFMKkwRubAAECBAgQIECAAAECCqE9QIAAAQIECBAgQIAAgaQCCmHS4I1NgAABAgQIECBAgAABhdAeIECAAAECBAgQIECAQFIBhTBp8MYmQIAAAQIECBAgQICAQmgPECBAgAABAgQIECBAIKmAQpg0eGMTIECAAAECBAgQIEBAIbQHCBAgQIAAAQIECBAgkFRAIUwavLEJECBAgAABAgQIECCgENoDBAgQIECAAAECBAgQSCqgECYN3tgECBAgQIAAAQIECBBQCO0BAgQIECBAgAABAgQIJBVQCJMGb2wCBAgQIECAAAECBAgohPYAAQIECBAgQIAAAQIEkgoohEmDNzYBAgQIECBAgAABAgQUQnuAAAECBAgQIECAAAECSQUUwqTBG5sAAQIECBAgQIAAAQIKoT1AgAABAgQIECBAgACBpAIKYdLgjU2AAAECBAgQIECAAAGF0B4gQIAAAQIECBAgQIBAUgGFMGnwxiZAgAABAgQIECBAgIBCaA8QIECAAAECBAgQIEAgqYBCmDR4YxMgQIAAAQIECBAgQEAhtAcIECBAgAABAgQIECCQVEAhTBq8sQkQIECAAAECBAgQIKAQ2gMECBAgQIAAAQIECBBIKqAQJg3e2AQIECBAgAABAgQIEFAI7QECBAgQIECAAAECBAgkFVAIkwZvbAIECBAgQIAAAQIECCiE9gABAgQIECBAgAABAgSSCiiESYM3NgECBAgQIECAAAECBBRCe4AAAQIECBAgQIAAAQJJBRTCpMEbmwABAgQIECBAgAABAgqhPUCAAAECBAgQIECAAIGkAgph0uCNTYAAAQIECBAgQIAAAYXQHiBAgAABAgQIECBAgEBSAYUwafDGJkCAAAECBAgQIECAgEJoDxAgQIAAAQIECBAgQCCpgEKYNHhjEyBAgAABAgQIECBAQCG0BwgQIECAAAECBAgQIJBUQCFMGryxCRAgQIAAAQIECBAgoBDaAwQIECBAgAABAgQIEEgqoBAmDd7YBAgQIECAAAECBAgQUAjtAQIECBAgQIAAAQIECCQVUAiTBm9sAgQIECBAgAABAgQIKIT2AAECBAgQIECAAAECBJIKKIRJgzc2AQIECBAgQIAAAQIEFEJ7gAABAgQIECBAgAABAkkFFMKkwRubAAECBAgQIECAAAECCqE9QIAAAQIECBAgQIAAgaQCCmHS4I1NgAABAgQIECBAgAABhdAeIECAAAECBAgQIECAQFIBhTBp8MYmQIAAAQIECBAgQICAQmgPECBAgAABAgQIECBAIKmAQpg0eGMTIECAAAECBAgQIEBAIbQHCBAgQIAAAQIECBAgkFRAIUwavLEJECBAgAABAgQIECCgENoDBAgQIECAAAECBAgQSCqgECYN3tgECBAgQIAAAQIECBBQCO0BAgQIECBAgAABAgQIJBVQCJMGb2wCBAgQIECAAAECBAgohPYAAQIECBAgQIAAAQIEkgoohEmDNzYBAgQIECBAgAABAgQUQnuAAAECBAgQIECAAAECSQUUwqTBG5sAAQIECBAgQIAAAQIKoT1AgAABAgQIECBAgACBpAIKYdLgjU2AAAECBAgQIECAAAGF0B4gQIAAAQIECBAgQIBAUgGFMGnwxiZAgAABAgQIECBAgIBCaA8QIECAAAECBAgQIEAgqYBCmDR4YxMgQIAAAQIECBAgQEAhtAcIECBAgAABAgQIECCQVEAhTBq8sQkQIECAAAECBAgQIKAQ2gMECBAgQIAAAQIECBBIKqAQJg3e2AQIECBAgAABAgQIEFAI7QECBAgQIECAAAECBAgkFVAIkwZvbAIECBAgQIAAAQIECCiE9gABAgQIECBAgAABAgSSCiiESYM3NgECBAgQIECAAAECBBRCe4AAAQIECBAgQIAAAQJJBRTCpMEbmwABAgQIECBAgAABAgqhPUCAAAECBAgQIECAAIGkAgph0uCNTYAAAQIECBAgQIAAAYXQHiBAgAABAgQIECBAgEBSAYUwafDGJkCAAAECBAgQIECAgEJoDxAgQIAAAQIECBAgQCCpgEKYNHhjEyBAgAABAgQIECBAQCG0BwgQIECAAAECBAgQIJBUQCFMGryxCRAgQIAAAQIECBAgoBDaAwQIECBAgAABAgQIEEgqoBAmDd7YBAgQIECAAAECBAgQUAjtAQIECBAgQIAAAQIECCQVUAiTBm9sAgQIECBAgAABAgQIKIT2AAECBAgQIECAAAECBJIKKIRJgzc2AQIECBAgQIAAAQIEFEJ7gAABAgQIECBAgAABAkkFFMKkwRubAAECBAgQIECAAAECCqE9QIAAAQIECBAgQIAAgaQCCmHS4I1NgAABAgQIECBAgAABhdAeIECAAAECBAgQIECAQFIBhTBp8MYmQIAAAQIECBAgQICAQmgPECBAgAABAgQIECBAIKmAQpg0eGMTIECAAAECBAgQIEBAIbQHCBAgQIAAAQIECBAgkFRAIUwavLEJECBAgAABAgQIECCgENoDBAgQIECAAAECBAgQSCqgECYN3tgECBAgQIAAAQIECBBQCO0BAgQIECBAgAABAgQIJBVQCJMGb2wCBAgQIECAAAECBAgohPYAAQIECBAgQIAAAQIEkgoohEmDNzYBAgQIECBAgAABAgQUQnuAAAECBAgQIECAAAECSQUUwqTBG5sAAQIECBAgQIAAAQIKoT1AgAABAgQIECBAgACBpAIKYdLgjU2AAAECBAgQIECAAAGF0B4gQIAAAQIECBAgQIBAUgGFMGnwxiZAgAABAgQIECBAgIBCaA8QIECAAAECBAgQIEAgqYBCmDR4YxMgQIAAAQIECPxX4E5EfB8Ru1f/y2xEPI2IXxkRaLqAQtj0hM1HgAABAgQIECDwjwK3b9/+6fj4+N78/Pz7x48f3xoaGopOp3O6s7MzOjY29vbo6Og+PgJNFlAIm5yu2QgQIECAAAECBP5RYGJi4nB2dvarFy9exNTU1EfHHRwcxJMnT2J3d/f3w8PDCYwEmiqgEDY1WXMRIECAAAECBAh89p3Bhw8ffvPq1avPKj169Chev379s3cKbaamCiiETU3WXAQIECBAgAABAv8kMDkyMvJub29v6NN3Bj894fKdwunp6Yvz8/O7fqfQhmqigELYxFTNRIAAAQIECBAg8DmBHxYWFr7d3Ny8VYRpcXHxdGtr68eI+K7I8Y4hUCcBhbBOaVkrAQIECBAgQIBALwRWW63W2vr6eqFrraysRLvdfhYRa4VOcBCBGgkohDUKy1IJECBAgAABAgR6IrC6vLy81m63C12s1WrFxsaGQlhIy0F1E1AI65aY9RIgQIAAAQIECHQr4COj3Qo6vzECCmFjojQIAQIECBAgQIBAQYHJ4eHhd/v7+4W+VGZmZubi7OzMl8oUxHVYvQQUwnrlZbUECBAgQIAAAQI9ELh8IL3HTvQA0iVqL6AQ1j5CAxAgQIAAAQIECNxEwIPpb6LmnKYJKIRNS9Q8BAgQIECAAAEChQUu3yk8OTm5Nzc3935paenDYyg6nc7p9vb26Pj4+FsPpC9M6cCaCiiENQ3OsgkQIECAAAECBHomMBkRzyPizdUVH0TEUw+i75mvC1VYQCGscDiWRoAAAQIECBAgQIAAgTIFFMIydV2bAAECBAgQIECAAAECFRZQCCscjqURIECAAAECBAgQIECgTAGFsExd1yZAgAABAgQIECBAgECFBRTCCodjaQQIECBAgAABAgQIEChTQCEsU9e1CRAgQIAAAQIECBAgUGEBhbDC4VgaAQIECBAgQIAAAQIEyhRQCMvUdW0CBAgQIECAAAECBAhUWEAhrHA4lkaAAAECBAgQIECAAIEyBRTCMnVdmwABAgQIECBAgAABAhUWUAgrHI6lESBAgAABAgQIECBAoEwBhbBMXdcmQIAAAQIECBAgQIBAhQUUwgqHY2kECBAgQIAAAQIECBAoU0AhLFPXtQkQIECAAAECBAgQIFBhAYWwwuFYGgECBAgQIECAAAECBMoUUAjL1HVtAgQIECBAgAABAgQIVFhAIaxwOJZGgAABAgQIECBAgACBMgUUwjJ1XZsAAQIECBAgQIAAAQIVFlAIKxyOpREgQIAAAQIECBAgQKBMAYWwTF3XJkCAAAECBAgQIECAQIUFFMIKh2NpBAgQIECAAAECBAgQKFNAISxT17UJECBAgAABAgQIECBQYQGFsMLhWBoBAgQIECBAgAABAgTKFFAIy9R1bQIECBAgQIAAAQIECFRYQCGscDiWRoAAAQIECBAgQIAAgTIFFMIydV2bAAECBAgQIECAAAECFRZQCCscjqURIECAAAECBAgQIECgTAGFsExd1yZAgAABAgQIECBAgECFBRTCCodjaQQIECBAgAABAgQIEChTQCEsU9e1CRAgQIAAAQIECBAgUGEBhbDC4VgaAQIECBAgQIAAAQIEyhRQCMvUdW0CBAgQIECAAAECBAhUWEAhrHA4lkaAAAECBAgQIECAAIEyBRTCMnVdmwABAgQIECBAgAABAhUWUAgrHI6lESBAgAABAgQIECBAoEwBhbBMXdcmQIAAAQIECBAgQIBAhQUUwgqHY2kECBAgQIAAAQIECBAoU0AhLFPXtQkQIECAAAECBAgQIFBhAYWwwuFYGgECBAgQIECAAAECBMoUUAjL1HVtAgQIECBAgAABAgQIVFhAIaxwOJZGgAABAgQIECBAgACBMgUUwjJ1XZsAgUEI3ImI7yPizdXNH0TE04j4dRCLcU8CDRTwM9bAUI1EgEBeAYUwb/YmJ9A4gdu3b/90fHx8b35+/v3S0tKtywE7nc7pzs7O6NjY2Nujo6P7jRvaQAT6KOBnrI/YbkWAAIE+CSiEfYJ2GwIEyhWYmJg4nJ2d/erFixcxNTX10c0ODg7iyZMnsbu7+/vh4eFEuStxdQLNFPAz1sxcTUWAAAGF0B4gQKD2ApfvWjx8+PCbV69efXaWR48exevXr3/2TmHtIzdAnwX8jPUZ3O0IECDQRwGFsI/YbkWAQCkCkyMjI+/29vaGPn1n8NO7Xb5TOD09fXF+fn7X7xSWkoWLNlPAz1gzczUVAQIEPggohDYCAQJ1F/hhYWHh283NzQ+/M/ilP4uLi6dbW1s/RsR3XzrW3xMg8EHAz5iNQIAAgQYLKIQNDtdoBJIIrLVardX19fVC47ZardjY2HgWEWuFTnAQAQKrrVZrrejP2MrKSrTb7cufr8ufM38IECBAoOICCmHFA7I8AgS+KLC2vLy82m63v3jg5QFXL1YVwkJaDiLwQWB1eXl5zc+Y3UCAAIFmCiiEzczVVAQyCfg4W6a0zToIAT9jg1B3TwIECPRJQCHsE7TbECBQmsDk8PDwu/39/UJfKjMzM3NxdnbmS2VKi8OFGyjgZ6yBoRqJAAECfwgohPYCAQK1F/CV+LWP0AAVF/AzVvGALI8AAQJdCCiEXeA5lQCB6gh4aHZ1srCSZgr4GWtmrqYiQICAQmgPECDQGIHLdzFOTk7uzc3NvV9aWrp1cXERL1++PN3e3h4dHx9/64H0jYnaIAMS8DM2IHi3JUCAQIkCCmGJuC5NgMBABCYj4nlE7F7dfTYinlbsQfR3IuL7iq9xIOG5aS0E/u5n7N8R8VstVm+RBAgQIPCRgEJoQxAgQKCPApfvsBwfH9+bn59///jx41tDQ0PR6XROd3Z2RsfGxryL2ccs3IoAAQIECBCIUAjtAgIECPRJwO9g9QnabQjkEvCJg1x5m5ZAzwUUwp6TuiABAgT+KuBbGu0KAgR6LeATB70WdT0COQUUwpy5m5oAgf4KTI6MjLzb29sr9KzE6enpi/Pz86/9TlZ/Q3I3AnUS8ImDOqVlrQSqLaAQVjsfqyNAoBkCPywsLHy7ubl5q8g4i4uLp1tbWz9GxHdFjncMAQK5BHziIFfepiVQtoBCWLaw6xMgQCBitdVqra2vrxeyWFlZiXa7/Swi1gqd4CACBDIJ3OQTB3cr9k3LmfIyK4HKCyiElY/IAgkQaIDA6vLy8lq73S40SqvVio2NDYWwkJaDCKQT8ImDdJEbmEC5Agphub6uToAAgUsBL+DsAwIEeiXgEwe9knQdAgQ+CCiENgIBAgTKF5gcHh5+t7+/X+hLZWZmZi7Ozs58xKv8XNyBQB0FfOKgjqlZM4EKCyiEFQ7H0ggQaI6AL4FoTpYmITBgAZ84GHAAbk+gaQIKYdMSNQ8BApUV8DXxN4pmMiKeR8Sbq7MfRMRTX5BxI0snNUPAJw6akaMpCFRGQCGsTBQWQqBvAnci4vuI2L2646wX2H2zj8t3Ck9OTu7Nzc29X1pa+vAYik6nc7q9vT06Pj7+9ujo6H7/VlPtO/35odt/ttrZ2RkdGxtjVe34rK5EAZ84KBHXpQkkFFAIE4Zu5LwCf36B/fjx41tDQ0MfyogX2H3fE971+gK5d1P7vifdsGYCfkZqFpjlEqiwgEJY4XAsjUAvBbx46KWma5Up4N2PMnVdu0kCPnHQpDTNQmBwAgrh4OzdmUDfBLzA7hu1G3Uv4KHb3Ru6Qi4BnzjIlbdpCfRcQCHsOakLEqicwE1eYH8dEb9VbhILyiDgGxQzpGxGAgQIEKiMgEJYmSgshEBpAl5gl0brwiUIrLVardX19fVCl261WrGxsfEsItYKneAgAgQIECBA4CMBhdCGINB8AS+wm59xkyZcW15eXm2324VmWllZiXa7rRAW0nIQAQIECBD4q4BCaFcQaL6AF9jNz7hJE3pHu0lpmoUAAQIEKi+gEFY+IgssKPDHL9V7tt5fwbzALriJHFYJAQ/drkQMFkGAAAECWQQUwixJN3hOz9b7Yrh3hoeHf9nf3x+ampr67MEHBwcxMzNzcXZ2djcifv3ilR1AoAQB34pbAqpLEiBAgACBfxBQCG2NWgt4tl6x+LzALubkqOoI+NmuThZWQoAAAQLNFlAIm51vo6dTcq4XrxfY1/Ny9OAFPn3o9sXFRbx8+fJ0e3t7dHx8/O3R0dH9wa/SCggQIECAQL0FFMJ655d59Td5tl76j0F++gL7cgN1Oh0vsDP/JFV/dr8fXP2MrJAAAQIEaiygENY4vORL90UpN98Af7zAfnN1iQcR8dTvDN4c1JkECBAgQIAAgboKKIR1Tc66V1ut1lrRh1d7VpkNQ4AAAQIECBAgQOCvAgqhXVFXgdXl5eW1og+vbrVasbGx4eHVdU3bugkQIECAAAECBEoRUAhLYXXRPgj4yGgfkN2CAAECBAgQIECg2QIKYbPzbfJ0nq3X5HTNRoAAAQIECBAg0BcBhbAvzG5ShoDHTpSh6poECBAgQIAAAQKZBBTCTGk3cFbP1mtgqEYiQIAAAQIECBDom4BC2DdqNypLwLP1ypJ1XQIECBAgQIAAgaYLKIRNTzjPfJ6tlydrkxIgQIAAAQIECPRIQCHsEaTLECBAgAABAgQIECBAoG4CCmHdErNeAgQIECBAgAABAgQI9EhAIewRpMsQIECAAAECBAgQIECgbgIKYd0Ss14CBAgQIECAAAECBAj0SEAh7BGkyxAgQIAAAQIECBAgQKBuAgph3RKzXgIECBAgQIAAAQIECPRIQCHsEaTLECBAgAABAgQIECBAoG4CCmHdErNeAgQIECBAgAABAgQI9EhAIewRpMsQIECAAAECBAgQIECgbgIKYd0Ss14CBAgQIECAAAECBAj0SEAh7BGkyxAgQIAAAQIECBAgQKBuAgph3RKzXgIECBAgQIAAAQIECPRIQCHsEaTLECBAgAABAgQIECBAoG4CCmHdErNeAgQIECBAgAABAgQI9EhAIewRpMsQIECAAAECBAgQIECgbgIKYd0Ss14CBAgQIECAAAECBAj0SEAh7BGkyxAgQIAAAQIECBAgQKBuAgph3RKzXgIECBAgQIAAAQIECPRIQCHsEaTLECBAgAABAgQIECBAoG4CCmHdErNeAgQIECBAgAABAgQI9EhAIewRpMsQIECAAAECBAgQIECgbgIKYd0Ss14CBAgQIECAAAECBAj0SEAh7BGkyxAgQIAAAQIECBAgQKBuAgph3RKz3jIFJiPieUS8ubrJg4h4GhG/lnlT1yZAgAABAgQIECAwKAGFcFDy7lspgdu3b/90fHx8b35+/v3S0tKty8V1Op3TnZ2d0bGxsbdHR0f3K7VgiyFAgAABAgQIECDQAwGFsAeILlFvgYmJicPZ2dmvXrx4EVNTUx8Nc3BwEE+ePInd3d3fDw8PJ+o9qdUTIECAAAECBHomcCcivv/TJ6su//H8f32yqme+fbuQQtg3ajeqosDlO4MPHz785tWrV59d3qNHj+L169c/e6ewiilaEwECBAgQINBPAZ+s6qd2+fdSCMs3dofqCkyOjIy829vbG/r0ncFPl3z5TuH09PTF+fn5Xf/yVd1ArYwAAQIECBAoV8Anq8r1HcTVFcJBqLtnVQR+WFhY+HZzc/PD7wx+6c/i4uLp1tbWjxHx3ZeO9fcECBAgQIAAgaYJ+GRV0xL9v3kUwmbmaqpiAmutVmt1fX290NGtVis2NjaeRcRaoRMcRIAAAQIECBBojsBNPln1dUT81hyCZk6iEDYzV1MVE1hbXl5ebbfbhY5eWVmJdrutEBbSchABAgQIECDQMAGfrGpYoH+MoxA2NFhjFRLwf2yFmBxEgAABAgQIEAifrGroJlAIGxqssQoJ3BkeHv5lf3+/0JfKzMzMXJydnflSmUK0DiJAgAABAgQaJuCTVQ0L1DuEDQ3UWNcT8MvR1/NyNAECBAgQIJBWwCerGhq9dwgbGqyxigv4+uTiVo4kQIAAAQIE0gpMDg8Pv/PJqublrxA2L1MT3UDg8p3Ck5OTeyVd/3EAACAASURBVHNzc++XlpZuXVxcxMuXL0+3t7dHx8fH33og/Q1QnUKAAAECBAg0SsAnqxoV53+HUQibmaupbiYwGRHPI2L36vTZiHjqQfQ3w3QWAQIECBAg0DwBn6xqXqYKYfMyNREBAgQIVFfgTkR8HxFvrpb4wD88VTcsKyNA4O8FfLKqWTtDIWxWnqYhQIAAgYoKXL6AOj4+vjc/P//ho+mXy+x0Oqc7OzujY2NjPppe0dwsiwCBfxT49JNVl//A9b8+WVW/HaMQ1i8zKyZAgACBmgn4iFXNArNcAgQIJBJQCBOFbVQCBAgQ6L+AL2Hov7k7EiBAgEBxAYWwuJUjCRAgQIDAdQUmR0ZG3u3t7Q1NTU199tyDg4OYnp6+OD8//zoifrvujRxPgAABAgRuIqAQ3kTNOQQIECBAoJjAfxYWFv61ubn54XcGv/RncXHxdGtr68eI+O5Lx/p7AgQIECDQCwGFsBeKrkGAAAECBP5eYK3Vaq2ur68X8mm1WrGxsfEsItYKneAgAgQIECDQpYBC2CWg0wkQIECAwGcE1paXl1fb7XYhpJWVlWi32wphIS0HESBAgEAvBBTCXii6BgECBAgQ+HuBHxYWFr71kVHbgwABAgSqKqAQVjUZ6yJAgACBJghMDg8Pv9vf3y/0pTIzMzMXZ2dndz3HqwnRm4EAAQL1EFAI65GTVRIgQIBATQU8dqKmwVk2AQIEkggohEmCNiYBAgQIDE7Ag+kHZ+/OBAgQIPB5AYXQDiFAgAABAn0QuHyn8OTk5N7c3Nz7paWlWxcXF/Hy5cvT7e3t0fHx8bdHR0f3+7AMtyBAgAABAh8JKIQ2BAECBAgQ6J/AZEQ8j4jdq1vORsRTvzPYvwDciQABAgQ+FlAI7QgCBAgQIECAAAECBAgkFVAIkwZvbAIECBAgQIAAAQIECCiE9gABAgQIECBAgAABAgSSCiiESYM3NgECBAgQIECAAAECBBRCe4AAAQIECBAgQIAAAQJJBRTCpMEbmwABAgQIECBAgAABAgqhPUCAAAECBAgQIECAAIGkAgph0uCNTYAAAQIECBAgQIAAAYXQHiBAgAABAgQIECBAgEBSAYUwafDGJkCAAAECBAgQIECAgEJoDxAgQIDAdQQmI+J5RLy5OulBRDyNiF+vcxHHEiBAgAABAtUQUAirkUO2VdyJiO8jYvdq8FkvKLNtAfPWUeD27ds/HR8f35ufn3+/tLR063KGTqdzurOzMzo2Nvb26Ojofh3nsmYCBAgQIJBZQCHMnP4AZv/zC8rHjx/fGhoa8oJyADm4JYHrCkxMTBzOzs5+9eLFi5iamvro9IODg3jy5Ens7u7+fnh4OHHdazueAAECBAgQGJyAQjg4+3R39oIyXeQGbojA5T/kPHz48JtXr159dqJHjx7F69evf/ZOYUOCNwYBAgQIpBBQCFPEPPghvaAcfAZWQOCGApMjIyPv9vb2hj59Z/DT612+Uzg9PX1xfn5+1+8U3lDbaQQIECBAoM8CCmGfwZPezgvKpMEbuxECPywsLHy7ubn54XcGv/RncXHxdGtr68eI+O5Lx/p7AgQIECBAYPACCuHgM8iwAi8oM6RsxqYKrLVardX19fVC87VardjY2HgWEWuFTnAQAQIECBAgMFABhXCg/Glu7gVlmqgN2kCBteXl5dV2u11otJWVlWi32wphIS0HESBAgACBwQsohIPPIMMKvKDMkLIZmyrgHf6mJmsuAgQIECAQEQqhbdAPAS8o+6HsHgTKEZgcHh5+t7+/X+hLZWZmZi7Ozs58qUw5WbgqAQIECBDouYBC2HNSF/wbgTvDw8O/eEFpbxCop4BvCa5nblZNgAABAgSKCCiERZQc07WAF5RdE7oAgYEKeI7oQPndnAABAgQIlCagEJZG68KfCnhBaU8QqLfA5T/snJyc3Jubm3u/tLR06+LiIl6+fHm6vb09Oj4+/tYD6eudr9UTIECAQE4BhTBn7gOb+tMXlJcL6XQ6XlAOLBE3JnBtgcmIeB4Ru1dnzkbEUw+iv7ajEwgQIECAQCUEFMJKxJBuEX+8oHxzNfkDLyjT7QEDEyBAgAABAgQIVEBAIaxACJZAgAABAgQIECBAgACBQQgohINQd08CBAgQIECAAAECBAhUQEAhrEAIlkCAAAECBAgQIECAAIFBCCiEg1B3TwIECBAgQIAAAQIECFRAQCGsQAiWQIAAAQIECBAgQIAAgUEIKISDUHdPAgQIECBAgAABAgQIVEBAIaxACJZAgAABAgQIECBAgACBQQgohINQd08CBAgQIECAAAECBAhUQEAhrEAIlkCAAAECBAgQIECAAIFBCCiEg1B3TwIECBAgQIAAAQIECFRAQCGsQAiWQIAAAQIECBAgQIAAgUEIKISDUHdPAgQIECBAgAABAgQIVEBAIaxACJZAgAABAgQIECBAgACBQQgohINQd08CBAgQIECAAAECBAhUQEAhrEAIlkCAAAECBAgQIECAAIFBCCiEg1B3TwIECBAgQIAAAQIECFRAQCGsQAiWQIAAAQIECBAgQIAAgUEIKISDUHdPAgQIECBAgAABAgQIVEBAIaxACJZAgAABAgQIECBAgACBQQgohINQd08CBAgQIECAAAECBAhUQEAhrEAIlkCAAAECBAgQIECAAIFBCCiEg1B3TwIECBAgQIAAAQIECFRAQCGsQAiWQIAAAQIECBAgQIAAgUEIKISDUHdPAgQIECBAgAABAgQIVEBAIaxACJZAgAABAgQIECBAgACBQQgohINQd08CBAgQIECAAAECBAhUQEAhrEAIlkCAAAECBAgQIECAAIFBCCiEg1B3TwIECBAgQIAAAQIECFRAQCGsQAiWQIAAAQIECBAgQIAAgUEIKISDUHdPAgQIECBAgAABAgQIVEBAIaxACJZAgAABAgQIECBAgACBQQgohINQd08CBAgQIECAAAECBAhUQEAhrEAIlkCAwI0FJiPieUTsXl1hNiKeRsSvN76iEwkQIECAAAECiQQUwkRhG5VAkwRu37790/Hx8b35+fn3jx8/vjU0NBSdTud0Z2dndGxs7O3R0dH9Js1rFgIECBAgQIBAGQIKYRmqrkmAQKkCExMTh7Ozs1+9ePEipqamPrrXwcFBPHnyJHZ3d38/PDycKHUhLk6AAAECBAgQqLmAQljzAC2fQDaBy3cGHz58+M2rV68+O/qjR4/i9evXP3unMNsOMS8BAgQIECBwHQGF8DpajiVAYNACkyMjI+/29vaGPn1n8NOFXb5TOD09fXF+fn7X7xQOOjb3J0CAAAECBKoqoBBWNRnrIkDg7wR+WFhY+HZzc/NWEZ7FxcXTra2tHyPiuyLHO4YAAQIECBAgkE1AIcyWuHkJ1FtgtdVqra2vrxeaYmVlJdrt9rOIWCt0goMIECBAgAABAskEFMJkgRuXQM0FVpeXl9fa7XahMVqtVmxsbCiEhbQcRIAAAQIECGQUUAgzpm5mAvUV8JHR+mZn5QQIECBAgEAFBRTCCoZiSQQI/KPAneHh4V/29/cLfanMzMzMxdnZmS+VsaEIECBAgAABAv8goBDaGgQI1ErAYydqFZfFEiBAgAABAhUXUAgrHpDlESDwVwEPprcrCBAgQIAAAQK9EVAIe+PoKgQI9Fng8p3Ck5OTe3Nzc++XlpY+PIai0+mcbm9vj46Pj7/1QPo+B+J2BAgQIECAQC0FFMJaxmbRBAhcCUxGxPOIeHP13w8i4qkH0dsfBAgQIECAAIFiAgphMSdHESBAgAABAgQIECBAoHECCmHjIjVQDQTuRMT33tWqQVKWSIAAAQIECBBouIBC2PCAjVctgcvfezs+Pr43Pz//0e+97ezsjI6Njfm9t2rFZTUECBAgQIAAgcYLKISNj9iAVRHwzZhVScI6CBAgQIAAAQIE/hBQCO0FAn0Q8Oy8PiC7BQECBAgQIECAwLUFFMJrkzmBwLUFJkdGRt7t7e0NTU1Nffbkg4ODmJ6evjg/P7/rmzKv7ewEAgQIECBAgACBawoohNcEcziBGwj8sLCw8O3m5uaHZ+V96c/i4uLp1tbWjxHx3ZeO9fcECBAgQIAAAQIEuhFQCLvRcy6BYgJrrVZrdX19vdDRrVYrNjY2nkXEWqETHESAAAECBAgQIEDghgIK4Q3hnEbgGgJry8vLq+12u9ApKysr0W63FcJCWg4iQIAAAQIECBDoRkAh7EbPuQSKCfxnYWHhXz4yWgzLUQQIECBAgAABAv0TUAj7Z+1OeQXuDA8P/7K/v1/oS2VmZmYuzs7OfKlM3v1icgIECBAgQIBA3wQUwr5Ru1FmAY+dyJy+2QkQIECAAAEC1RVQCKubjZU1TMCD6RsWqHEIECBAgAABAg0QUAgbEKIR6iNw+U7hycnJvbm5ufdLS0u3Li4u4uXLl6fb29uj4+Pjb4+Oju7XZxorJUCAAAECBAgQqLuAQlj3BK2/jgKTEfE8InavFj8bEf+OiN/qOIw1EyBAgAABAgQI1FdAIaxvdlZOgAABAgQIECBAgACBrgQUwq74nEyAAAECBAgQIECAAIH6CiiE9c3OygkQIECAAAECBAgQINCVgELYFZ+TCRAgQIAAAQIECBAgUF8BhbC+2Vk5AQIECBAgQIAAAQIEuhJQCLviczIBAgQIECBAgAABAgTqK6AQ1jc7KydAgAABAgQIECBAgEBXAgphV3xOJkCAAAECBAgQIECAQH0FFML6ZmflBAgQIECAAAECBAgQ6EpAIeyKz8kECBAgQIAAAQIECBCor4BCWN/srJwAAQIECBAgQIAAAQJdCSiEXfE5mQABAgQIECBAgAABAvUVUAjrm52VEyBAgAABAgQIECBAoCsBhbArPicTIECAAAECBAgQIECgvgIKYX2zs3ICBAgQIECAAAECBAh0JaAQdsXnZAIECBAgQIAAAQIECNRXQCGsb3ZWToAAAQIECBAgQIAAga4EFMKu+JxMgAABAgQIECBAgACB+goohPXNzsoJECBAgAABAgQIECDQlYBC2BWfkwkQIECAAAECBAgQIFBfAYWwvtlZOQECBAgQIECAAAECBLoSUAi74nMyAQIECBAgQIAAAQIE6iugENY3OysnQIAAAQIECBAgQIBAVwIKYVd8TiZAgACBEgTuRMT3EbF7de3ZiHgaEb+WcC+XJECAAAECqQUUwtTxG54AAQLVErh9+/ZPx8fH9+bn598/fvz41tDQUHQ6ndOdnZ3RsbGxt0dHR/ertWKrIUCAAAEC9RZQCOudn9UTIECgMQITExOHs7OzX7148SKmpqY+muvg4CCePHkSu7u7vx8eHk40ZmiDECBAgACBAQsohAMOwO0JECBAIOLyncGHDx9+8+rVq89yPHr0KF6/fv2zdwrtGgIECBAg0BsBhbA3jq5CgAABAjcXmBwZGXm3t7c39Ok7g59e8vKdwunp6Yvz8/O7fqfw5uDOJECAAAECfwgohPYCAQIECAxa4IeFhYVvNzc3bxVZyOLi4unW1taPEfFdkeMdQ4AAAQIECPyzgEJodxAgQIDAoAVWW63W2vr6eqF1rKysRLvdfhYRa4VOcBABAgQIECDwjwIKoc1BgAABAoMWWF1eXl5rt9uF1tFqtWJjY0MhLKTlIAIECBAg8HkBhdAO6YeAZ4r1Q9k9CNRXwEdG65udlRMgQIBAzQUUwpoHWPXle6ZY1ROyPgKVEJgcHh5+t7+/X+hLZWZmZi7Ozs58qUwlorMIAgQIEKi7gEJY9wQrvH7PFKtwOJZGoGICHjtRsUAshwABAgTSCCiEaaLu76Be3PXX290INEHAPyI1IUUzECBAgEDdBBTCuiVWj/V6plg9crJKApUTuPzHpJOTk3tzc3Pvl5aWPjyGotPpnG5vb4+Oj4+/9UD6ykVmQQQIECBQcwGFsOYBVnT5viCiosFYFoGaCExGxPOIeHO13gcR8e+I+K0m67dMAgQIECBQGwGFsDZR1Wqha61Wa7XoM8V8hXytsrVYAgQIECBAgACBBgkohA0Ks0KjrC0vL68WfaaYh0xXKDlLIUCAAAECBAgQSCWgEKaKu2/D+sho36jdiAABAgQIECBAgMDNBRTCm9s5858FPFPM7iBAgAABAgQIECBQAwGFsAYh1XGJHjtRx9SsmQABAgQIECBAIJuAQpgt8T7O65lifcR2KwIECBAgQIAAAQI3EFAIb4DmlOICnilW3MqRBAgQIECAAAECBPotoBD2Wzzn/TxTLGfupiZAgAABAgQIEKi4gEJY8YAsjwABAgQIECBAgAABAmUJKIRlybouAQIECBAgQIAAAQIEKi6gEFY8IMsjQIAAAQIECBAgQIBAWQIKYVmyrkuAAAECBAgQIECAAIGKCyiEFQ/I8ggQIECAAAECBAgQIFCWgEJYlqzrEiBAgAABAgQIECBAoOICCmHFA7I8AgQIECBAgAABAgQIlCWgEJYl67oECBAgQIAAAQIECBCouIBCWPGALI8AAQIECBAgQIAAAQJlCSiEZcm6LgECBAgQIECAAAECBCouoBBWPCDLI0CAAAECBAgQIECAQFkCCmFZsq5LgAABAgQIECBAgACBigsohBUPyPIIECBAgAABAgQIECBQloBCWJas6xIgQIAAAQIECBAgQKDiAgphxQOyPAIECBAgQIAAAQIECJQloBCWJeu6BAgQIECAAAECBAgQqLiAQljxgCyPAAECBAgQIECAAAECZQkohGXJui4BAgQIECBAgAABAgQqLqAQVjwgyyNAgAABAgQIECBAgEBZAgphWbKuS4AAAQIECBAgQIAAgYoLKIT9DehORHwfEbtXt52NiKcR8Wt/l+FuBAgQIECAAAECBAgQiFAI+7QLbt++/dPx8fG9+fn5948fP741NDQUnU7ndGdnZ3RsbOzt0dHR/T4txW0IECBAgAABAgQIECDwQUAh7MNGmJiYOJydnf3qxYsXMTU19dEdDw4O4smTJ7G7u/v74eHhRB+W4xYECBAgQIAAAQIECBBQCPuxBy7fGXz48OE3r169+uztHj16FK9fv/7ZO4X9SMU9CBAgQIAAAQIECBDwDmH5e2ByZGTk3d7e3tCn7wx+euvLdwqnp6cvzs/Pv46I38pfmjsQIECAAAECBAgQIJBdwEdGy90BPywsLHy7ubl5q8htFhcXT7e2tn6MiO+KHO8YAgQIECBAgAABAgQIdCOgEHaj9+Vz11qt1ur6+vqXj4yIVqsVGxsbzyJirdAJDiJAgAABAgQIECBAgEAXAgphF3gFTl1bXl5ebbfbBQ6NWFlZiXa7rRAW0nIQAQIECBAgQIAAAQLdCiiE3Qp+/vz/LCws/OuaHxn9fxHxP+Uuy9UJECBAgAABAgQIECDgsRNl74E7w8PDv+zv7xf6UpmZmZmLs7Ozux5UX3Ysrk+AAAECBAgQIECAwKWAdwhL3gceO1EysMsTIECAAAECBAgQIHBjAYXwxnTFT/Rg+uJWjiRAgAABAgQIECBAoH8CCmGfrC/fKTw5Obk3Nzf3fmlp6cNjKDqdzun29vbo+Pj4Ww+k71MQbkOAAAECBAgQIECAwH8FFML+bobJiHgeEW+ubvsgIp76ncH+huBuBAgQIECAAAECBAj8n4BCaCcQIECAAAECBAgQIEAgqYBCmDR4YxMgQIAAAQIECBAgQEAhtAcIECBAgAABAgQIECCQVEAhTBq8sQkQIECAAAECBAgQIKAQ2gMECBAgQIAAAQIECBBIKqAQJg3e2AQIECBAgAABAgQIEFAI7QECBAgQIECAAAECBAgkFVAIkwZvbAIECBAgQIAAAQIECCiE9gABAgQIECBAgAABAgSSCiiESYM3NgECBAgQIECAAAECBBRCe4AAAQIECBAgQIAAAQJJBRTCpMEbmwABAgQIECBAgAABAgqhPUCAAAECBAgQIECAAIGkAgph0uCNTYAAAQIECBAgQIAAAYXQHiBAgAABAgQIECBAgEBSAYUwafDGJkCAAAECBAgQIECAgEJoDxAgQIAAAQIECBAgQCCpgEKYNHhjEyBAgAABAgQIECBAQCG0BwgQIECAAAECBAgQIJBUQCFMGryxCRAgQIAAAQIECBAgoBDaAwQIECBAgAABAgQIEEgqoBAmDd7YBAgQIECAAAECBAgQUAjtAQIECBAgQIAAAQIECCQVUAiTBm9sAgQIECBAgAABAgQIKIT2AAECBAgQIECAAAECBJIKKIRJgzc2AQIECBAgQIAAAQIEFEJ7gAABAgQIECBAgAABAkkFFMKkwRubAAECBAgQIECAAAECCqE9QIAAAQIECBAgQIAAgaQCCmHS4I1NgAABAgQIECBAgAABhdAeIECAAAECBAgQIECAQFIBhTBp8MYmQIAAAQIECBAgQICAQmgPECBAgAABAgQIECBAIKmAQpg0eGMTIECAAAECBAgQIEBAIbQHCBAgQIAAAQIECBAgkFRAIUwavLEJECBAgAABAgQIECCgENoDBAgQIECAAAECBAgQSCqgECYN3tgECBAgQIAAAQIECBBQCO0BAgQIECBAgAABAgQIJBVQCJMGb2wCBAgQIECAAAECBAgohPYAAQIECBAgQIAAAQIEkgoohEmDNzYBAgQIECBAgAABAgQUQnuAAAECBAgQIECAAAECSQUUwqTBG5sAAQIECBAgQIAAAQIKoT1AgAABAgQIECBAgACBpAIKYdLgjU2AAAECBAgQIECAAAGF0B4gQIAAAQIECBAgQIBAUgGFMGnwxiZAgAABAgQIECBAgIBCaA8QIECAAAECBAgQIEAgqYBCmDR4YxMgQIAAAQIECBAgQEAhtAcIECBAgAABAgQIECCQVEAhTBq8sQkQIECAAAECBAgQIKAQ2gMECBAgQIAAAQIECBBIKqAQJg3e2AQIECBAgAABAgQIEFAI7QECBAgQIECAAAECBAgkFVAIkwZvbAIECBAgQIAAAQIECCiE9gABAgQIECBAgAABAgSSCiiESYM3NgECBAgQIECAAAECBBRCe4AAAQIECBAgQIAAAQJJBRTCpMEbmwABAgQIECBAgAABAgqhPUCAAAECBAgQIECAAIGkAgph0uCNTYAAAQIECBAgQIAAAYXQHiBAgAABAgQIECBAgEBSAYUwafDGJkCAAAECBAgQIECAgEJoDxAgQIAAAQIECBAgQCCpgEKYNHhjEyBAgAABAgQIECBAQCG0BwgQIECAAAECBAgQIJBUQCFMGryxCRAgQIAAAQIECBAgoBDaAwQIECBAgAABAgQIEEgqoBAmDd7YBAgQIECAAAECBAgQUAjtAQIECBAgQIAAAQIECCQVUAiTBm9sAgQIECBAgAABAgQIKIT2AAECBAgQIECAAAECBJIKKIRJgzc2AQIECBAgQIAAAQIEFEJ7gAABAgQIECBAgAABAkkFFMKkwRubAAECBAgQIECAAAECCqE9QIAAAQIECBAgQIAAgaQCCmHS4I1NgAABAgQIECBAgAABhdAeIECAAAECBAgQIECAQFIBhTBp8MYmQIAAAQIECBAgQICAQmgPECBAgAABAgQIECBAIKmAQpg0eGMTIECAAAECBAgQIEBAIbQHCBAgQIAAAQIECBAgkFRAIUwavLEJECBAgAABAgQIECCgENoDBAgQIECAAAECBAgQSCqgECYN3tgECBAgQIAAAQIECBBQCO0BAgQIECBAgAABAgQIJBVQCJMGb2wCBAgQIECAAAECBAgohPYAAQIECBAgQIAAAQIEkgoohEmDNzYBAgQIECBAgAABAgQUQnuAAAECBAgQIECAAAECSQUUwqTBG5sAAQIECBAgQIAAAQIKoT1AgAABAgQIECBAgACBpAIKYdLgjU2AAAECBAgQIECAAAGF0B4gQIAAAQIECBAgQIBAUgGFMGnwxiZAgAABAgQIECBAgIBCaA8QIECAAAECBAgQIEAgqYBCmDR4YxMgQIAAAQIECBAgQEAhtAcIECBAgAABAgQIECCQVEAhTBq8sQkQIECAAAECBAgQIKAQ2gMECBAgQIAAAQIECBBIKqAQJg3e2AQIECBAgAABAgQIEFAI7QECBAgQIECAAAECBAgkFVAIkwZvbAIECBAgQIAAAQIECCiE9gABAgQIECBAgAABAgSSCiiESYM3NgECBAgQIECAAAECBBRCe4AAAQIECBAgQIAAAQJJBRTCpMEbmwABAgQIECBAgAABAgqhPUCAAAECBAgQIECAAIGkAgph0uCNTYAAAQIECBAgQIAAAYXQHiBAgAABAgQIECBAgEBSAYUwafDGJkCAAAECBAgQIECAgEJoDxAgQIAAAQIECBAgQCCpgEKYNHhjEyBAgAABAgQIECBAQCG0BwgQIECAAAECBAgQIJBUQCFMGryxCRAgQIAAAQIECBAgoBDaAwQIECBAgAABAgQIEEgqoBAmDd7YBAgQIECAAAECBAgQUAjtAQIECBAgQIAAAQIECCQVUAiTBm9sAgQIECBAgAABAgQIKIT2AAECBAgQIECAAAECBJIKKIRJgzc2AQIECBAgQIAAAQIEFEJ7gAABAgQIECBAgAABAkkFFMKkwRubAAECBAgQIECAAAECCqE9QIAAAQIECBAgQIAAgaQCCmHS4I1NgAABAgQIECBAgAABhdAeIECAAAECBAgQIECAQFIBhTBp8MYmQIAAAQIECBAgQICAQmgPECBAgAABAgQIECBAIKmAQpg0eGMTIECAAAECBAgQIEBAIbQHCBAgQIAAAQIECBAgkFRAIUwavLEJECBAgAABAgQIECCgENoDBAgQIECAAAECBAgQSCqgECYN3tgECBAgQIAAAQIECBBQCO0BAgQIECBAgAABAgQIJBVQCJMGb2wCBAgQIECAAAECBAgohPYAAQIECBAgQIAAAQIEkgoohEmDNzYBAgQIECBAgAABAgQUQnuAAAEC8NW7jwAAAcBJREFUBAgQIECAAAECSQUUwqTBG5sAAQIECBAgQIAAAQIKoT1AgAABAgQIECBAgACBpAIKYdLgjU2AAAECBAgQIECAAAGF0B4gQIAAAQIECBAgQIBAUgGFMGnwxiZAgAABAgQIECBAgIBCaA8QIECAAAECBAgQIEAgqYBCmDR4YxMgQIAAAQIECBAgQEAhtAcIECBAgAABAgQIECCQVEAhTBq8sQkQIECAAAECBAgQIKAQ2gMECBAgQIAAAQIECBBIKqAQJg3e2AQIECBAgAABAgQIEFAI7QECBAgQIECAAAECBAgkFVAIkwZvbAIECBAgQIAAAQIECCiE9gABAgQIECBAgAABAgSSCiiESYM3NgECBAgQIECAAAECBBRCe4AAAQIECBAgQIAAAQJJBRTCpMEbmwABAgQIECBAgAABAgqhPUCAAAECBAgQIECAAIGkAgph0uCNTYAAAQIECBAgQIAAAYXQHiBAgAABAgQIECBAgEBSAYUwafDGJkCAAAECBAgQIECAgEJoDxAgQIAAAQIECBAgQCCpgEKYNHhjEyBAgAABAgQIECBAQCG0BwgQIECAAAECBAgQIJBU4P8D48ZfP9nPsRgAAAAASUVORK5CYII="/>
          <p:cNvSpPr>
            <a:spLocks noChangeAspect="1" noChangeArrowheads="1"/>
          </p:cNvSpPr>
          <p:nvPr/>
        </p:nvSpPr>
        <p:spPr bwMode="auto">
          <a:xfrm>
            <a:off x="473075" y="1222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endParaRPr lang="ga-IE" alt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5117"/>
            <a:ext cx="9144000" cy="68760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</p:pic>
      <p:pic>
        <p:nvPicPr>
          <p:cNvPr id="47112" name="Picture 8" descr="http://thumb1.shutterstock.com/display_pic_with_logo/1096643/256776754/stock-vector-vector-illustration-flat-background-with-mountains-achievement-and-aims-explore-and-discover-256776754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4" y="3717033"/>
            <a:ext cx="1035050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Line Callout 3 22"/>
          <p:cNvSpPr/>
          <p:nvPr/>
        </p:nvSpPr>
        <p:spPr>
          <a:xfrm>
            <a:off x="6588224" y="3416913"/>
            <a:ext cx="974725" cy="503932"/>
          </a:xfrm>
          <a:prstGeom prst="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152733"/>
              <a:gd name="adj8" fmla="val 16282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ga-IE" sz="2000" dirty="0">
                <a:solidFill>
                  <a:schemeClr val="tx1"/>
                </a:solidFill>
                <a:latin typeface="Tw Cen MT" panose="020B0602020104020603" pitchFamily="34" charset="0"/>
              </a:rPr>
              <a:t>Sliabh</a:t>
            </a:r>
            <a:r>
              <a:rPr lang="en-GB" sz="2000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ga-IE" sz="2000" dirty="0" err="1">
                <a:solidFill>
                  <a:schemeClr val="tx1"/>
                </a:solidFill>
                <a:latin typeface="Tw Cen MT" panose="020B0602020104020603" pitchFamily="34" charset="0"/>
              </a:rPr>
              <a:t>Elbrus</a:t>
            </a:r>
            <a:endParaRPr lang="ga-IE" sz="20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68275" y="1161232"/>
            <a:ext cx="3240000" cy="11223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5400"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altLang="en-US" sz="2200" dirty="0" err="1">
                <a:solidFill>
                  <a:schemeClr val="bg1"/>
                </a:solidFill>
                <a:latin typeface="Tw Cen MT" panose="020B0602020104020603" pitchFamily="34" charset="0"/>
              </a:rPr>
              <a:t>Tá</a:t>
            </a:r>
            <a:r>
              <a:rPr lang="en-GB" altLang="en-US" sz="2200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ga-IE" altLang="en-US" sz="2200" dirty="0">
                <a:solidFill>
                  <a:schemeClr val="bg1"/>
                </a:solidFill>
                <a:latin typeface="Tw Cen MT" panose="020B0602020104020603" pitchFamily="34" charset="0"/>
              </a:rPr>
              <a:t>Sléibhte na </a:t>
            </a:r>
            <a:r>
              <a:rPr lang="ga-IE" altLang="en-US" sz="2200" dirty="0" err="1">
                <a:solidFill>
                  <a:schemeClr val="bg1"/>
                </a:solidFill>
                <a:latin typeface="Tw Cen MT" panose="020B0602020104020603" pitchFamily="34" charset="0"/>
              </a:rPr>
              <a:t>hÚraile</a:t>
            </a:r>
            <a:r>
              <a:rPr lang="ga-IE" altLang="en-US" sz="2200" dirty="0">
                <a:solidFill>
                  <a:schemeClr val="bg1"/>
                </a:solidFill>
                <a:latin typeface="Tw Cen MT" panose="020B0602020104020603" pitchFamily="34" charset="0"/>
              </a:rPr>
              <a:t> mar theorainn idir </a:t>
            </a:r>
            <a:r>
              <a:rPr lang="ga-IE" altLang="en-US" sz="22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an </a:t>
            </a:r>
            <a:r>
              <a:rPr lang="ga-IE" altLang="en-US" sz="2200" dirty="0">
                <a:solidFill>
                  <a:schemeClr val="bg1"/>
                </a:solidFill>
                <a:latin typeface="Tw Cen MT" panose="020B0602020104020603" pitchFamily="34" charset="0"/>
              </a:rPr>
              <a:t>Eoraip agus an Áise. </a:t>
            </a:r>
            <a:endParaRPr lang="ga-IE" sz="2200" dirty="0">
              <a:latin typeface="Tw Cen MT" panose="020B0602020104020603" pitchFamily="34" charset="0"/>
            </a:endParaRPr>
          </a:p>
        </p:txBody>
      </p:sp>
      <p:sp>
        <p:nvSpPr>
          <p:cNvPr id="31" name="Horizontal Scroll 30"/>
          <p:cNvSpPr/>
          <p:nvPr/>
        </p:nvSpPr>
        <p:spPr>
          <a:xfrm>
            <a:off x="116300" y="122237"/>
            <a:ext cx="4859337" cy="792163"/>
          </a:xfrm>
          <a:prstGeom prst="horizontalScroll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a-IE" sz="4000" dirty="0">
                <a:latin typeface="Berlin Sans FB" panose="020E0602020502020306" pitchFamily="34" charset="0"/>
              </a:rPr>
              <a:t>Sléibhte na hEorpa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55193" y="2623957"/>
            <a:ext cx="2124000" cy="1656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5400"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ga-IE" altLang="en-US" sz="2200" dirty="0">
                <a:solidFill>
                  <a:schemeClr val="bg1"/>
                </a:solidFill>
                <a:latin typeface="Tw Cen MT" panose="020B0602020104020603" pitchFamily="34" charset="0"/>
              </a:rPr>
              <a:t>Le cabhair atlais</a:t>
            </a:r>
            <a:r>
              <a:rPr lang="en-GB" altLang="en-US" sz="2200" dirty="0">
                <a:solidFill>
                  <a:schemeClr val="bg1"/>
                </a:solidFill>
                <a:latin typeface="Tw Cen MT" panose="020B0602020104020603" pitchFamily="34" charset="0"/>
              </a:rPr>
              <a:t>,</a:t>
            </a:r>
            <a:r>
              <a:rPr lang="ga-IE" altLang="en-US" sz="2200" dirty="0">
                <a:solidFill>
                  <a:schemeClr val="bg1"/>
                </a:solidFill>
                <a:latin typeface="Tw Cen MT" panose="020B0602020104020603" pitchFamily="34" charset="0"/>
              </a:rPr>
              <a:t> ainmnigh na sliabhraonta eile </a:t>
            </a:r>
            <a:r>
              <a:rPr lang="en-GB" altLang="en-US" sz="2200" dirty="0">
                <a:solidFill>
                  <a:schemeClr val="bg1"/>
                </a:solidFill>
                <a:latin typeface="Tw Cen MT" panose="020B0602020104020603" pitchFamily="34" charset="0"/>
              </a:rPr>
              <a:t/>
            </a:r>
            <a:br>
              <a:rPr lang="en-GB" altLang="en-US" sz="2200" dirty="0">
                <a:solidFill>
                  <a:schemeClr val="bg1"/>
                </a:solidFill>
                <a:latin typeface="Tw Cen MT" panose="020B0602020104020603" pitchFamily="34" charset="0"/>
              </a:rPr>
            </a:br>
            <a:r>
              <a:rPr lang="ga-IE" altLang="en-US" sz="2200" dirty="0">
                <a:solidFill>
                  <a:schemeClr val="bg1"/>
                </a:solidFill>
                <a:latin typeface="Tw Cen MT" panose="020B0602020104020603" pitchFamily="34" charset="0"/>
              </a:rPr>
              <a:t>atá marcáilte </a:t>
            </a:r>
            <a:r>
              <a:rPr lang="en-GB" altLang="en-US" sz="2200" dirty="0">
                <a:solidFill>
                  <a:schemeClr val="bg1"/>
                </a:solidFill>
                <a:latin typeface="Tw Cen MT" panose="020B0602020104020603" pitchFamily="34" charset="0"/>
              </a:rPr>
              <a:t/>
            </a:r>
            <a:br>
              <a:rPr lang="en-GB" altLang="en-US" sz="2200" dirty="0">
                <a:solidFill>
                  <a:schemeClr val="bg1"/>
                </a:solidFill>
                <a:latin typeface="Tw Cen MT" panose="020B0602020104020603" pitchFamily="34" charset="0"/>
              </a:rPr>
            </a:br>
            <a:r>
              <a:rPr lang="ga-IE" altLang="en-US" sz="2200" dirty="0">
                <a:solidFill>
                  <a:schemeClr val="bg1"/>
                </a:solidFill>
                <a:latin typeface="Tw Cen MT" panose="020B0602020104020603" pitchFamily="34" charset="0"/>
              </a:rPr>
              <a:t>ar an léarscáil. </a:t>
            </a:r>
            <a:endParaRPr lang="ga-IE" sz="2200" dirty="0">
              <a:latin typeface="Tw Cen MT" panose="020B0602020104020603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734631" y="4388304"/>
            <a:ext cx="1257572" cy="550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a-IE" sz="1800" b="1" dirty="0">
                <a:solidFill>
                  <a:schemeClr val="bg1"/>
                </a:solidFill>
                <a:latin typeface="Tw Cen MT" panose="020B0602020104020603" pitchFamily="34" charset="0"/>
              </a:rPr>
              <a:t>Sléibhte </a:t>
            </a:r>
            <a:r>
              <a:rPr lang="ga-IE" sz="1800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Cugais</a:t>
            </a:r>
            <a:endParaRPr lang="ga-IE" sz="18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 rot="18705922">
            <a:off x="3311010" y="1499026"/>
            <a:ext cx="2110104" cy="396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800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Sléibhte</a:t>
            </a:r>
            <a:r>
              <a:rPr lang="en-GB" sz="1800" b="1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ga-IE" sz="1800" b="1" dirty="0">
                <a:solidFill>
                  <a:schemeClr val="bg1"/>
                </a:solidFill>
                <a:latin typeface="Tw Cen MT" panose="020B0602020104020603" pitchFamily="34" charset="0"/>
              </a:rPr>
              <a:t>Chríoch Lochlann</a:t>
            </a:r>
          </a:p>
        </p:txBody>
      </p:sp>
      <p:sp>
        <p:nvSpPr>
          <p:cNvPr id="35" name="Rectangle 34"/>
          <p:cNvSpPr/>
          <p:nvPr/>
        </p:nvSpPr>
        <p:spPr>
          <a:xfrm rot="20349718">
            <a:off x="3322719" y="4059137"/>
            <a:ext cx="977626" cy="396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a-IE" sz="1800" b="1" dirty="0">
                <a:solidFill>
                  <a:schemeClr val="bg1"/>
                </a:solidFill>
                <a:latin typeface="Tw Cen MT" panose="020B0602020104020603" pitchFamily="34" charset="0"/>
              </a:rPr>
              <a:t>Na </a:t>
            </a:r>
            <a:r>
              <a:rPr lang="ga-IE" sz="1800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hAlpa</a:t>
            </a:r>
            <a:endParaRPr lang="ga-IE" sz="18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 rot="2258087">
            <a:off x="2121930" y="4630152"/>
            <a:ext cx="867890" cy="4468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a-IE" sz="1800" b="1" dirty="0">
                <a:solidFill>
                  <a:schemeClr val="bg1"/>
                </a:solidFill>
                <a:latin typeface="Tw Cen MT" panose="020B0602020104020603" pitchFamily="34" charset="0"/>
              </a:rPr>
              <a:t>Na </a:t>
            </a:r>
            <a:r>
              <a:rPr lang="ga-IE" sz="1800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Piréiní</a:t>
            </a:r>
            <a:endParaRPr lang="ga-IE" sz="18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 rot="3506188">
            <a:off x="6873003" y="1708943"/>
            <a:ext cx="1438173" cy="396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a-IE" sz="1800" b="1" dirty="0">
                <a:solidFill>
                  <a:schemeClr val="bg1"/>
                </a:solidFill>
                <a:latin typeface="Tw Cen MT" panose="020B0602020104020603" pitchFamily="34" charset="0"/>
              </a:rPr>
              <a:t>Sléibhte na </a:t>
            </a:r>
            <a:r>
              <a:rPr lang="ga-IE" sz="1800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hÚr</a:t>
            </a:r>
            <a:r>
              <a:rPr lang="en-GB" sz="1800" b="1" dirty="0">
                <a:solidFill>
                  <a:schemeClr val="bg1"/>
                </a:solidFill>
                <a:latin typeface="Tw Cen MT" panose="020B0602020104020603" pitchFamily="34" charset="0"/>
              </a:rPr>
              <a:t>a</a:t>
            </a:r>
            <a:r>
              <a:rPr lang="ga-IE" sz="1800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ile</a:t>
            </a:r>
            <a:endParaRPr lang="ga-IE" sz="18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21" name="Text Placeholder 2"/>
          <p:cNvSpPr txBox="1">
            <a:spLocks/>
          </p:cNvSpPr>
          <p:nvPr/>
        </p:nvSpPr>
        <p:spPr>
          <a:xfrm>
            <a:off x="701675" y="6021388"/>
            <a:ext cx="7747000" cy="66675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/>
          <a:lstStyle>
            <a:lvl1pPr marL="547688" indent="-411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363" indent="-2825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4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25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463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80000"/>
              </a:lnSpc>
              <a:buFont typeface="Wingdings 2" panose="05020102010507070707" pitchFamily="18" charset="2"/>
              <a:buNone/>
              <a:defRPr/>
            </a:pPr>
            <a:r>
              <a:rPr lang="ga-IE" altLang="en-US" sz="24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Is féidir cluich</a:t>
            </a:r>
            <a:r>
              <a:rPr lang="en-GB" altLang="en-US" sz="2400" dirty="0">
                <a:solidFill>
                  <a:schemeClr val="bg1"/>
                </a:solidFill>
                <a:latin typeface="Tw Cen MT" panose="020B0602020104020603" pitchFamily="34" charset="0"/>
              </a:rPr>
              <a:t>e</a:t>
            </a:r>
            <a:r>
              <a:rPr lang="ga-IE" altLang="en-US" sz="24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 faoi na sléibhte a imirt ar an suíomh seo: </a:t>
            </a:r>
          </a:p>
          <a:p>
            <a:pPr marL="0" indent="0" eaLnBrk="1" hangingPunct="1">
              <a:lnSpc>
                <a:spcPct val="80000"/>
              </a:lnSpc>
              <a:buFont typeface="Wingdings 2" panose="05020102010507070707" pitchFamily="18" charset="2"/>
              <a:buNone/>
              <a:defRPr/>
            </a:pPr>
            <a:r>
              <a:rPr lang="ga-IE" altLang="en-US" sz="2400" dirty="0" smtClean="0">
                <a:solidFill>
                  <a:schemeClr val="bg1"/>
                </a:solidFill>
                <a:latin typeface="Tw Cen MT" panose="020B0602020104020603" pitchFamily="34" charset="0"/>
                <a:hlinkClick r:id="rId5"/>
              </a:rPr>
              <a:t>http://www.toporopa.eu/ie/mountain_ranges_of_europe.html</a:t>
            </a:r>
            <a:r>
              <a:rPr lang="ga-IE" altLang="en-US" sz="24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55193" y="1020413"/>
            <a:ext cx="3240000" cy="1404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5400"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ga-IE" altLang="en-US" sz="2200" dirty="0">
                <a:solidFill>
                  <a:schemeClr val="bg1"/>
                </a:solidFill>
                <a:latin typeface="Tw Cen MT" panose="020B0602020104020603" pitchFamily="34" charset="0"/>
              </a:rPr>
              <a:t>Is é</a:t>
            </a:r>
            <a:r>
              <a:rPr lang="en-GB" altLang="en-US" sz="2200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GB" altLang="en-US" sz="2200" dirty="0" err="1">
                <a:solidFill>
                  <a:schemeClr val="bg1"/>
                </a:solidFill>
                <a:latin typeface="Tw Cen MT" panose="020B0602020104020603" pitchFamily="34" charset="0"/>
              </a:rPr>
              <a:t>Sliabh</a:t>
            </a:r>
            <a:r>
              <a:rPr lang="ga-IE" altLang="en-US" sz="2200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ga-IE" altLang="en-US" sz="2200" dirty="0" err="1">
                <a:solidFill>
                  <a:schemeClr val="bg1"/>
                </a:solidFill>
                <a:latin typeface="Tw Cen MT" panose="020B0602020104020603" pitchFamily="34" charset="0"/>
              </a:rPr>
              <a:t>Elbrus</a:t>
            </a:r>
            <a:r>
              <a:rPr lang="ga-IE" altLang="en-US" sz="2200" dirty="0">
                <a:solidFill>
                  <a:schemeClr val="bg1"/>
                </a:solidFill>
                <a:latin typeface="Tw Cen MT" panose="020B0602020104020603" pitchFamily="34" charset="0"/>
              </a:rPr>
              <a:t> an sliabh is airde san Eoraip. </a:t>
            </a:r>
            <a:endParaRPr lang="en-GB" altLang="en-US" sz="2200" dirty="0">
              <a:solidFill>
                <a:schemeClr val="bg1"/>
              </a:solidFill>
              <a:latin typeface="Tw Cen MT" panose="020B0602020104020603" pitchFamily="34" charset="0"/>
            </a:endParaRPr>
          </a:p>
          <a:p>
            <a:pPr algn="ctr">
              <a:defRPr/>
            </a:pPr>
            <a:r>
              <a:rPr lang="ga-IE" altLang="en-US" sz="2200" dirty="0">
                <a:solidFill>
                  <a:schemeClr val="bg1"/>
                </a:solidFill>
                <a:latin typeface="Tw Cen MT" panose="020B0602020104020603" pitchFamily="34" charset="0"/>
              </a:rPr>
              <a:t>Tá sé 5642 m ar airde. </a:t>
            </a:r>
            <a:r>
              <a:rPr lang="en-GB" altLang="en-US" sz="2200" dirty="0">
                <a:solidFill>
                  <a:schemeClr val="bg1"/>
                </a:solidFill>
                <a:latin typeface="Tw Cen MT" panose="020B0602020104020603" pitchFamily="34" charset="0"/>
              </a:rPr>
              <a:t/>
            </a:r>
            <a:br>
              <a:rPr lang="en-GB" altLang="en-US" sz="2200" dirty="0">
                <a:solidFill>
                  <a:schemeClr val="bg1"/>
                </a:solidFill>
                <a:latin typeface="Tw Cen MT" panose="020B0602020104020603" pitchFamily="34" charset="0"/>
              </a:rPr>
            </a:br>
            <a:r>
              <a:rPr lang="ga-IE" altLang="en-US" sz="2200" dirty="0">
                <a:solidFill>
                  <a:schemeClr val="bg1"/>
                </a:solidFill>
                <a:latin typeface="Tw Cen MT" panose="020B0602020104020603" pitchFamily="34" charset="0"/>
              </a:rPr>
              <a:t>Is </a:t>
            </a:r>
            <a:r>
              <a:rPr lang="en-GB" altLang="en-US" sz="2200" dirty="0" err="1">
                <a:solidFill>
                  <a:schemeClr val="bg1"/>
                </a:solidFill>
                <a:latin typeface="Tw Cen MT" panose="020B0602020104020603" pitchFamily="34" charset="0"/>
              </a:rPr>
              <a:t>i</a:t>
            </a:r>
            <a:r>
              <a:rPr lang="en-GB" altLang="en-US" sz="2200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ga-IE" altLang="en-US" sz="2200" dirty="0">
                <a:solidFill>
                  <a:schemeClr val="bg1"/>
                </a:solidFill>
                <a:latin typeface="Tw Cen MT" panose="020B0602020104020603" pitchFamily="34" charset="0"/>
              </a:rPr>
              <a:t>Sléibhte </a:t>
            </a:r>
            <a:r>
              <a:rPr lang="ga-IE" altLang="en-US" sz="2200" dirty="0" err="1">
                <a:solidFill>
                  <a:schemeClr val="bg1"/>
                </a:solidFill>
                <a:latin typeface="Tw Cen MT" panose="020B0602020104020603" pitchFamily="34" charset="0"/>
              </a:rPr>
              <a:t>Cugais</a:t>
            </a:r>
            <a:r>
              <a:rPr lang="ga-IE" altLang="en-US" sz="2200" dirty="0">
                <a:solidFill>
                  <a:schemeClr val="bg1"/>
                </a:solidFill>
                <a:latin typeface="Tw Cen MT" panose="020B0602020104020603" pitchFamily="34" charset="0"/>
              </a:rPr>
              <a:t> atá sé.</a:t>
            </a:r>
            <a:endParaRPr lang="ga-IE" sz="2200" dirty="0">
              <a:latin typeface="Tw Cen MT" panose="020B0602020104020603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 rot="3580857">
            <a:off x="6978637" y="1641474"/>
            <a:ext cx="1235233" cy="53181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1</a:t>
            </a:r>
            <a:endParaRPr lang="ga-IE" dirty="0"/>
          </a:p>
        </p:txBody>
      </p:sp>
      <p:sp>
        <p:nvSpPr>
          <p:cNvPr id="25" name="Rounded Rectangle 24"/>
          <p:cNvSpPr/>
          <p:nvPr/>
        </p:nvSpPr>
        <p:spPr>
          <a:xfrm rot="18925772">
            <a:off x="3580191" y="1407228"/>
            <a:ext cx="1537979" cy="53990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2</a:t>
            </a:r>
            <a:endParaRPr lang="ga-IE" dirty="0"/>
          </a:p>
        </p:txBody>
      </p:sp>
      <p:sp>
        <p:nvSpPr>
          <p:cNvPr id="26" name="Rounded Rectangle 25"/>
          <p:cNvSpPr/>
          <p:nvPr/>
        </p:nvSpPr>
        <p:spPr>
          <a:xfrm rot="20527150">
            <a:off x="3422527" y="4046273"/>
            <a:ext cx="744725" cy="44614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3</a:t>
            </a:r>
            <a:endParaRPr lang="ga-IE" dirty="0"/>
          </a:p>
        </p:txBody>
      </p:sp>
      <p:sp>
        <p:nvSpPr>
          <p:cNvPr id="27" name="Rounded Rectangle 26"/>
          <p:cNvSpPr/>
          <p:nvPr/>
        </p:nvSpPr>
        <p:spPr>
          <a:xfrm rot="2274460">
            <a:off x="2150169" y="4592577"/>
            <a:ext cx="791601" cy="51394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4</a:t>
            </a:r>
            <a:endParaRPr lang="ga-I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8" grpId="0" animBg="1"/>
      <p:bldP spid="28" grpId="1" animBg="1"/>
      <p:bldP spid="31" grpId="0" animBg="1"/>
      <p:bldP spid="32" grpId="0" animBg="1"/>
      <p:bldP spid="32" grpId="1" animBg="1"/>
      <p:bldP spid="33" grpId="0" autoUpdateAnimBg="0"/>
      <p:bldP spid="34" grpId="0" autoUpdateAnimBg="0"/>
      <p:bldP spid="35" grpId="0" autoUpdateAnimBg="0"/>
      <p:bldP spid="36" grpId="0" autoUpdateAnimBg="0"/>
      <p:bldP spid="37" grpId="0" autoUpdateAnimBg="0"/>
      <p:bldP spid="21" grpId="0" animBg="1"/>
      <p:bldP spid="24" grpId="0" animBg="1"/>
      <p:bldP spid="24" grpId="1" animBg="1"/>
      <p:bldP spid="22" grpId="0" animBg="1"/>
      <p:bldP spid="22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88323" y="1630786"/>
            <a:ext cx="7355677" cy="51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101600" y="815975"/>
            <a:ext cx="3333750" cy="11064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ga-IE" altLang="en-US" sz="2200" dirty="0">
                <a:solidFill>
                  <a:schemeClr val="bg1"/>
                </a:solidFill>
                <a:latin typeface="Tw Cen MT" panose="020B0602020104020603" pitchFamily="34" charset="0"/>
              </a:rPr>
              <a:t>Is </a:t>
            </a:r>
            <a:r>
              <a:rPr lang="en-GB" altLang="en-US" sz="2200" dirty="0">
                <a:solidFill>
                  <a:schemeClr val="bg1"/>
                </a:solidFill>
                <a:latin typeface="Tw Cen MT" panose="020B0602020104020603" pitchFamily="34" charset="0"/>
              </a:rPr>
              <a:t>í</a:t>
            </a:r>
            <a:r>
              <a:rPr lang="ga-IE" altLang="en-US" sz="2200" dirty="0">
                <a:solidFill>
                  <a:schemeClr val="bg1"/>
                </a:solidFill>
                <a:latin typeface="Tw Cen MT" panose="020B0602020104020603" pitchFamily="34" charset="0"/>
              </a:rPr>
              <a:t> an Volga an abhainn </a:t>
            </a:r>
            <a:r>
              <a:rPr lang="en-GB" altLang="en-US" sz="2200" dirty="0">
                <a:solidFill>
                  <a:schemeClr val="bg1"/>
                </a:solidFill>
                <a:latin typeface="Tw Cen MT" panose="020B0602020104020603" pitchFamily="34" charset="0"/>
              </a:rPr>
              <a:t/>
            </a:r>
            <a:br>
              <a:rPr lang="en-GB" altLang="en-US" sz="2200" dirty="0">
                <a:solidFill>
                  <a:schemeClr val="bg1"/>
                </a:solidFill>
                <a:latin typeface="Tw Cen MT" panose="020B0602020104020603" pitchFamily="34" charset="0"/>
              </a:rPr>
            </a:br>
            <a:r>
              <a:rPr lang="ga-IE" altLang="en-US" sz="2200" dirty="0">
                <a:solidFill>
                  <a:schemeClr val="bg1"/>
                </a:solidFill>
                <a:latin typeface="Tw Cen MT" panose="020B0602020104020603" pitchFamily="34" charset="0"/>
              </a:rPr>
              <a:t>is faide san Eoraip. </a:t>
            </a:r>
            <a:r>
              <a:rPr lang="en-GB" altLang="en-US" sz="2200" dirty="0">
                <a:solidFill>
                  <a:schemeClr val="bg1"/>
                </a:solidFill>
                <a:latin typeface="Tw Cen MT" panose="020B0602020104020603" pitchFamily="34" charset="0"/>
              </a:rPr>
              <a:t/>
            </a:r>
            <a:br>
              <a:rPr lang="en-GB" altLang="en-US" sz="2200" dirty="0">
                <a:solidFill>
                  <a:schemeClr val="bg1"/>
                </a:solidFill>
                <a:latin typeface="Tw Cen MT" panose="020B0602020104020603" pitchFamily="34" charset="0"/>
              </a:rPr>
            </a:br>
            <a:r>
              <a:rPr lang="ga-IE" altLang="en-US" sz="2200" dirty="0">
                <a:solidFill>
                  <a:schemeClr val="bg1"/>
                </a:solidFill>
                <a:latin typeface="Tw Cen MT" panose="020B0602020104020603" pitchFamily="34" charset="0"/>
              </a:rPr>
              <a:t>Tá sí 36</a:t>
            </a:r>
            <a:r>
              <a:rPr lang="en-GB" altLang="en-US" sz="2200" dirty="0">
                <a:solidFill>
                  <a:schemeClr val="bg1"/>
                </a:solidFill>
                <a:latin typeface="Tw Cen MT" panose="020B0602020104020603" pitchFamily="34" charset="0"/>
              </a:rPr>
              <a:t>92</a:t>
            </a:r>
            <a:r>
              <a:rPr lang="ga-IE" altLang="en-US" sz="2200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GB" altLang="en-US" sz="2200" dirty="0">
                <a:solidFill>
                  <a:schemeClr val="bg1"/>
                </a:solidFill>
                <a:latin typeface="Tw Cen MT" panose="020B0602020104020603" pitchFamily="34" charset="0"/>
              </a:rPr>
              <a:t>km</a:t>
            </a:r>
            <a:r>
              <a:rPr lang="ga-IE" altLang="en-US" sz="2200" dirty="0">
                <a:solidFill>
                  <a:schemeClr val="bg1"/>
                </a:solidFill>
                <a:latin typeface="Tw Cen MT" panose="020B0602020104020603" pitchFamily="34" charset="0"/>
              </a:rPr>
              <a:t> ar fad.</a:t>
            </a:r>
            <a:endParaRPr lang="ga-IE" sz="2200" dirty="0">
              <a:latin typeface="Tw Cen MT" panose="020B0602020104020603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4613" y="2032000"/>
            <a:ext cx="3825875" cy="10493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ga-IE" altLang="en-US" sz="2200" dirty="0">
                <a:solidFill>
                  <a:schemeClr val="bg1"/>
                </a:solidFill>
                <a:latin typeface="Tw Cen MT" panose="020B0602020104020603" pitchFamily="34" charset="0"/>
              </a:rPr>
              <a:t>Is í an Danóib an dara habhainn is faide</a:t>
            </a:r>
            <a:r>
              <a:rPr lang="en-GB" altLang="en-US" sz="2200" dirty="0">
                <a:solidFill>
                  <a:schemeClr val="bg1"/>
                </a:solidFill>
                <a:latin typeface="Tw Cen MT" panose="020B0602020104020603" pitchFamily="34" charset="0"/>
              </a:rPr>
              <a:t> san </a:t>
            </a:r>
            <a:r>
              <a:rPr lang="en-GB" altLang="en-US" sz="2200" dirty="0" err="1">
                <a:solidFill>
                  <a:schemeClr val="bg1"/>
                </a:solidFill>
                <a:latin typeface="Tw Cen MT" panose="020B0602020104020603" pitchFamily="34" charset="0"/>
              </a:rPr>
              <a:t>Eoraip</a:t>
            </a:r>
            <a:r>
              <a:rPr lang="ga-IE" altLang="en-US" sz="2200" dirty="0">
                <a:solidFill>
                  <a:schemeClr val="bg1"/>
                </a:solidFill>
                <a:latin typeface="Tw Cen MT" panose="020B0602020104020603" pitchFamily="34" charset="0"/>
              </a:rPr>
              <a:t>. </a:t>
            </a:r>
            <a:r>
              <a:rPr lang="en-GB" altLang="en-US" sz="2200" dirty="0">
                <a:solidFill>
                  <a:schemeClr val="bg1"/>
                </a:solidFill>
                <a:latin typeface="Tw Cen MT" panose="020B0602020104020603" pitchFamily="34" charset="0"/>
              </a:rPr>
              <a:t/>
            </a:r>
            <a:br>
              <a:rPr lang="en-GB" altLang="en-US" sz="2200" dirty="0">
                <a:solidFill>
                  <a:schemeClr val="bg1"/>
                </a:solidFill>
                <a:latin typeface="Tw Cen MT" panose="020B0602020104020603" pitchFamily="34" charset="0"/>
              </a:rPr>
            </a:br>
            <a:r>
              <a:rPr lang="ga-IE" altLang="en-US" sz="2200" dirty="0">
                <a:solidFill>
                  <a:schemeClr val="bg1"/>
                </a:solidFill>
                <a:latin typeface="Tw Cen MT" panose="020B0602020104020603" pitchFamily="34" charset="0"/>
              </a:rPr>
              <a:t>Tá sí 2860 </a:t>
            </a:r>
            <a:r>
              <a:rPr lang="en-GB" altLang="en-US" sz="2200" dirty="0">
                <a:solidFill>
                  <a:schemeClr val="bg1"/>
                </a:solidFill>
                <a:latin typeface="Tw Cen MT" panose="020B0602020104020603" pitchFamily="34" charset="0"/>
              </a:rPr>
              <a:t>km </a:t>
            </a:r>
            <a:r>
              <a:rPr lang="ga-IE" altLang="en-US" sz="2200" dirty="0">
                <a:solidFill>
                  <a:schemeClr val="bg1"/>
                </a:solidFill>
                <a:latin typeface="Tw Cen MT" panose="020B0602020104020603" pitchFamily="34" charset="0"/>
              </a:rPr>
              <a:t>ar fad. </a:t>
            </a:r>
            <a:endParaRPr lang="ga-IE" sz="2200" dirty="0">
              <a:latin typeface="Tw Cen MT" panose="020B0602020104020603" pitchFamily="34" charset="0"/>
            </a:endParaRPr>
          </a:p>
        </p:txBody>
      </p:sp>
      <p:sp>
        <p:nvSpPr>
          <p:cNvPr id="24" name="Horizontal Scroll 23"/>
          <p:cNvSpPr/>
          <p:nvPr/>
        </p:nvSpPr>
        <p:spPr>
          <a:xfrm>
            <a:off x="107950" y="-25400"/>
            <a:ext cx="5083175" cy="879475"/>
          </a:xfrm>
          <a:prstGeom prst="horizontalScroll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a-IE" sz="3600" dirty="0">
                <a:latin typeface="Berlin Sans FB" panose="020E0602020502020306" pitchFamily="34" charset="0"/>
              </a:rPr>
              <a:t>Aibhneacha na hEorpa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4612" y="3206750"/>
            <a:ext cx="2769196" cy="25225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ga-IE" altLang="en-US" sz="2200" dirty="0">
                <a:solidFill>
                  <a:schemeClr val="bg1"/>
                </a:solidFill>
                <a:latin typeface="Tw Cen MT" panose="020B0602020104020603" pitchFamily="34" charset="0"/>
              </a:rPr>
              <a:t>Is í an Réin an abhainn is tábhachtaí </a:t>
            </a:r>
            <a:r>
              <a:rPr lang="ga-IE" altLang="en-US" sz="22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/>
            </a:r>
            <a:br>
              <a:rPr lang="ga-IE" altLang="en-US" sz="2200" dirty="0" smtClean="0">
                <a:solidFill>
                  <a:schemeClr val="bg1"/>
                </a:solidFill>
                <a:latin typeface="Tw Cen MT" panose="020B0602020104020603" pitchFamily="34" charset="0"/>
              </a:rPr>
            </a:br>
            <a:r>
              <a:rPr lang="ga-IE" altLang="en-US" sz="22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sa </a:t>
            </a:r>
            <a:r>
              <a:rPr lang="ga-IE" altLang="en-US" sz="2200" dirty="0">
                <a:solidFill>
                  <a:schemeClr val="bg1"/>
                </a:solidFill>
                <a:latin typeface="Tw Cen MT" panose="020B0602020104020603" pitchFamily="34" charset="0"/>
              </a:rPr>
              <a:t>Ghearmáin</a:t>
            </a:r>
            <a:r>
              <a:rPr lang="en-GB" altLang="en-US" sz="2200" dirty="0">
                <a:solidFill>
                  <a:schemeClr val="bg1"/>
                </a:solidFill>
                <a:latin typeface="Tw Cen MT" panose="020B0602020104020603" pitchFamily="34" charset="0"/>
              </a:rPr>
              <a:t>, </a:t>
            </a:r>
            <a:r>
              <a:rPr lang="en-GB" altLang="en-US" sz="2200" dirty="0" err="1">
                <a:solidFill>
                  <a:schemeClr val="bg1"/>
                </a:solidFill>
                <a:latin typeface="Tw Cen MT" panose="020B0602020104020603" pitchFamily="34" charset="0"/>
              </a:rPr>
              <a:t>cé</a:t>
            </a:r>
            <a:r>
              <a:rPr lang="en-GB" altLang="en-US" sz="2200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GB" altLang="en-US" sz="22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go </a:t>
            </a:r>
            <a:r>
              <a:rPr lang="en-GB" altLang="en-US" sz="2200" dirty="0" err="1">
                <a:solidFill>
                  <a:schemeClr val="bg1"/>
                </a:solidFill>
                <a:latin typeface="Tw Cen MT" panose="020B0602020104020603" pitchFamily="34" charset="0"/>
              </a:rPr>
              <a:t>ritheann</a:t>
            </a:r>
            <a:r>
              <a:rPr lang="en-GB" altLang="en-US" sz="2200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ga-IE" altLang="en-US" sz="2200" dirty="0">
                <a:solidFill>
                  <a:schemeClr val="bg1"/>
                </a:solidFill>
                <a:latin typeface="Tw Cen MT" panose="020B0602020104020603" pitchFamily="34" charset="0"/>
              </a:rPr>
              <a:t>sí trí roinnt tíortha eile san Eoraip freisin. Tá sí </a:t>
            </a:r>
            <a:r>
              <a:rPr lang="en-GB" altLang="en-US" sz="2200" dirty="0">
                <a:solidFill>
                  <a:schemeClr val="bg1"/>
                </a:solidFill>
                <a:latin typeface="Tw Cen MT" panose="020B0602020104020603" pitchFamily="34" charset="0"/>
              </a:rPr>
              <a:t/>
            </a:r>
            <a:br>
              <a:rPr lang="en-GB" altLang="en-US" sz="2200" dirty="0">
                <a:solidFill>
                  <a:schemeClr val="bg1"/>
                </a:solidFill>
                <a:latin typeface="Tw Cen MT" panose="020B0602020104020603" pitchFamily="34" charset="0"/>
              </a:rPr>
            </a:br>
            <a:r>
              <a:rPr lang="ga-IE" altLang="en-US" sz="2200" dirty="0">
                <a:solidFill>
                  <a:schemeClr val="bg1"/>
                </a:solidFill>
                <a:latin typeface="Tw Cen MT" panose="020B0602020104020603" pitchFamily="34" charset="0"/>
              </a:rPr>
              <a:t>1230 </a:t>
            </a:r>
            <a:r>
              <a:rPr lang="ga-IE" altLang="en-US" sz="2200" dirty="0" err="1">
                <a:solidFill>
                  <a:schemeClr val="bg1"/>
                </a:solidFill>
                <a:latin typeface="Tw Cen MT" panose="020B0602020104020603" pitchFamily="34" charset="0"/>
              </a:rPr>
              <a:t>km</a:t>
            </a:r>
            <a:r>
              <a:rPr lang="ga-IE" altLang="en-US" sz="2200" dirty="0">
                <a:solidFill>
                  <a:schemeClr val="bg1"/>
                </a:solidFill>
                <a:latin typeface="Tw Cen MT" panose="020B0602020104020603" pitchFamily="34" charset="0"/>
              </a:rPr>
              <a:t> ar fad. </a:t>
            </a:r>
            <a:endParaRPr lang="ga-IE" sz="2200" dirty="0">
              <a:latin typeface="Tw Cen MT" panose="020B0602020104020603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11125" y="5805488"/>
            <a:ext cx="3805238" cy="9969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ga-IE" altLang="en-US" sz="2200" dirty="0">
                <a:solidFill>
                  <a:schemeClr val="bg1"/>
                </a:solidFill>
                <a:latin typeface="Tw Cen MT" panose="020B0602020104020603" pitchFamily="34" charset="0"/>
              </a:rPr>
              <a:t>Is </a:t>
            </a:r>
            <a:r>
              <a:rPr lang="en-GB" altLang="en-US" sz="2200" dirty="0">
                <a:solidFill>
                  <a:schemeClr val="bg1"/>
                </a:solidFill>
                <a:latin typeface="Tw Cen MT" panose="020B0602020104020603" pitchFamily="34" charset="0"/>
              </a:rPr>
              <a:t>í</a:t>
            </a:r>
            <a:r>
              <a:rPr lang="ga-IE" altLang="en-US" sz="2200" dirty="0">
                <a:solidFill>
                  <a:schemeClr val="bg1"/>
                </a:solidFill>
                <a:latin typeface="Tw Cen MT" panose="020B0602020104020603" pitchFamily="34" charset="0"/>
              </a:rPr>
              <a:t> an </a:t>
            </a:r>
            <a:r>
              <a:rPr lang="ga-IE" altLang="en-US" sz="2200" dirty="0" err="1">
                <a:solidFill>
                  <a:schemeClr val="bg1"/>
                </a:solidFill>
                <a:latin typeface="Tw Cen MT" panose="020B0602020104020603" pitchFamily="34" charset="0"/>
              </a:rPr>
              <a:t>Loire</a:t>
            </a:r>
            <a:r>
              <a:rPr lang="ga-IE" altLang="en-US" sz="2200" dirty="0">
                <a:solidFill>
                  <a:schemeClr val="bg1"/>
                </a:solidFill>
                <a:latin typeface="Tw Cen MT" panose="020B0602020104020603" pitchFamily="34" charset="0"/>
              </a:rPr>
              <a:t> an abhainn </a:t>
            </a:r>
            <a:r>
              <a:rPr lang="en-GB" altLang="en-US" sz="2200" dirty="0">
                <a:solidFill>
                  <a:schemeClr val="bg1"/>
                </a:solidFill>
                <a:latin typeface="Tw Cen MT" panose="020B0602020104020603" pitchFamily="34" charset="0"/>
              </a:rPr>
              <a:t/>
            </a:r>
            <a:br>
              <a:rPr lang="en-GB" altLang="en-US" sz="2200" dirty="0">
                <a:solidFill>
                  <a:schemeClr val="bg1"/>
                </a:solidFill>
                <a:latin typeface="Tw Cen MT" panose="020B0602020104020603" pitchFamily="34" charset="0"/>
              </a:rPr>
            </a:br>
            <a:r>
              <a:rPr lang="ga-IE" altLang="en-US" sz="2200" dirty="0">
                <a:solidFill>
                  <a:schemeClr val="bg1"/>
                </a:solidFill>
                <a:latin typeface="Tw Cen MT" panose="020B0602020104020603" pitchFamily="34" charset="0"/>
              </a:rPr>
              <a:t>is faide sa Fhrainc. </a:t>
            </a:r>
            <a:r>
              <a:rPr lang="en-GB" altLang="en-US" sz="2200" dirty="0">
                <a:solidFill>
                  <a:schemeClr val="bg1"/>
                </a:solidFill>
                <a:latin typeface="Tw Cen MT" panose="020B0602020104020603" pitchFamily="34" charset="0"/>
              </a:rPr>
              <a:t/>
            </a:r>
            <a:br>
              <a:rPr lang="en-GB" altLang="en-US" sz="2200" dirty="0">
                <a:solidFill>
                  <a:schemeClr val="bg1"/>
                </a:solidFill>
                <a:latin typeface="Tw Cen MT" panose="020B0602020104020603" pitchFamily="34" charset="0"/>
              </a:rPr>
            </a:br>
            <a:r>
              <a:rPr lang="ga-IE" altLang="en-US" sz="2200" dirty="0">
                <a:solidFill>
                  <a:schemeClr val="bg1"/>
                </a:solidFill>
                <a:latin typeface="Tw Cen MT" panose="020B0602020104020603" pitchFamily="34" charset="0"/>
              </a:rPr>
              <a:t>Tá s</a:t>
            </a:r>
            <a:r>
              <a:rPr lang="en-GB" altLang="en-US" sz="2200" dirty="0">
                <a:solidFill>
                  <a:schemeClr val="bg1"/>
                </a:solidFill>
                <a:latin typeface="Tw Cen MT" panose="020B0602020104020603" pitchFamily="34" charset="0"/>
              </a:rPr>
              <a:t>í</a:t>
            </a:r>
            <a:r>
              <a:rPr lang="ga-IE" altLang="en-US" sz="2200" dirty="0">
                <a:solidFill>
                  <a:schemeClr val="bg1"/>
                </a:solidFill>
                <a:latin typeface="Tw Cen MT" panose="020B0602020104020603" pitchFamily="34" charset="0"/>
              </a:rPr>
              <a:t> timpeall 1000 </a:t>
            </a:r>
            <a:r>
              <a:rPr lang="en-GB" altLang="en-US" sz="2200" dirty="0">
                <a:solidFill>
                  <a:schemeClr val="bg1"/>
                </a:solidFill>
                <a:latin typeface="Tw Cen MT" panose="020B0602020104020603" pitchFamily="34" charset="0"/>
              </a:rPr>
              <a:t>km </a:t>
            </a:r>
            <a:r>
              <a:rPr lang="ga-IE" altLang="en-US" sz="2200" dirty="0">
                <a:solidFill>
                  <a:schemeClr val="bg1"/>
                </a:solidFill>
                <a:latin typeface="Tw Cen MT" panose="020B0602020104020603" pitchFamily="34" charset="0"/>
              </a:rPr>
              <a:t>ar fad. </a:t>
            </a:r>
            <a:endParaRPr lang="ga-IE" sz="2200" dirty="0">
              <a:latin typeface="Tw Cen MT" panose="020B0602020104020603" pitchFamily="34" charset="0"/>
            </a:endParaRPr>
          </a:p>
        </p:txBody>
      </p:sp>
      <p:sp>
        <p:nvSpPr>
          <p:cNvPr id="18" name="Text Placeholder 2"/>
          <p:cNvSpPr txBox="1">
            <a:spLocks/>
          </p:cNvSpPr>
          <p:nvPr/>
        </p:nvSpPr>
        <p:spPr>
          <a:xfrm>
            <a:off x="5708370" y="188640"/>
            <a:ext cx="3324225" cy="15480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/>
          <a:lstStyle>
            <a:lvl1pPr marL="547688" indent="-411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363" indent="-2825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4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25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463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80000"/>
              </a:lnSpc>
              <a:buFont typeface="Wingdings 2" panose="05020102010507070707" pitchFamily="18" charset="2"/>
              <a:buNone/>
              <a:defRPr/>
            </a:pPr>
            <a:r>
              <a:rPr lang="ga-IE" altLang="en-US" sz="24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Is féidir cluich</a:t>
            </a:r>
            <a:r>
              <a:rPr lang="en-GB" altLang="en-US" sz="24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e</a:t>
            </a:r>
            <a:r>
              <a:rPr lang="ga-IE" altLang="en-US" sz="24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 faoi </a:t>
            </a:r>
            <a:r>
              <a:rPr lang="en-GB" altLang="en-US" sz="24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/>
            </a:r>
            <a:br>
              <a:rPr lang="en-GB" altLang="en-US" sz="2400" dirty="0" smtClean="0">
                <a:solidFill>
                  <a:schemeClr val="bg1"/>
                </a:solidFill>
                <a:latin typeface="Tw Cen MT" panose="020B0602020104020603" pitchFamily="34" charset="0"/>
              </a:rPr>
            </a:br>
            <a:r>
              <a:rPr lang="ga-IE" altLang="en-US" sz="24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na haibhneacha a imirt </a:t>
            </a:r>
            <a:r>
              <a:rPr lang="en-GB" altLang="en-US" sz="24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/>
            </a:r>
            <a:br>
              <a:rPr lang="en-GB" altLang="en-US" sz="2400" dirty="0" smtClean="0">
                <a:solidFill>
                  <a:schemeClr val="bg1"/>
                </a:solidFill>
                <a:latin typeface="Tw Cen MT" panose="020B0602020104020603" pitchFamily="34" charset="0"/>
              </a:rPr>
            </a:br>
            <a:r>
              <a:rPr lang="ga-IE" altLang="en-US" sz="24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ar an suíomh seo: </a:t>
            </a:r>
            <a:r>
              <a:rPr lang="ga-IE" altLang="en-US" sz="2400" dirty="0" smtClean="0">
                <a:solidFill>
                  <a:schemeClr val="bg1"/>
                </a:solidFill>
                <a:latin typeface="Tw Cen MT" panose="020B0602020104020603" pitchFamily="34" charset="0"/>
                <a:hlinkClick r:id="rId4"/>
              </a:rPr>
              <a:t>http://www.toporopa.eu/ie/rivers_of_europe.html</a:t>
            </a:r>
            <a:r>
              <a:rPr lang="ga-IE" altLang="en-US" sz="24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</a:p>
        </p:txBody>
      </p:sp>
      <p:sp>
        <p:nvSpPr>
          <p:cNvPr id="20" name="Rounded Rectangle 21"/>
          <p:cNvSpPr/>
          <p:nvPr/>
        </p:nvSpPr>
        <p:spPr>
          <a:xfrm>
            <a:off x="6588224" y="2811586"/>
            <a:ext cx="1203191" cy="395164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a-IE" sz="18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An Volga</a:t>
            </a:r>
            <a:endParaRPr lang="ga-IE" sz="18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21" name="Rounded Rectangle 21"/>
          <p:cNvSpPr/>
          <p:nvPr/>
        </p:nvSpPr>
        <p:spPr>
          <a:xfrm>
            <a:off x="5474603" y="4697373"/>
            <a:ext cx="1276802" cy="394504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a-IE" sz="1800" b="1" dirty="0">
                <a:solidFill>
                  <a:schemeClr val="bg1"/>
                </a:solidFill>
                <a:latin typeface="Tw Cen MT" panose="020B0602020104020603" pitchFamily="34" charset="0"/>
              </a:rPr>
              <a:t>An</a:t>
            </a:r>
            <a:r>
              <a:rPr lang="ga-IE" sz="1800" b="1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ga-IE" sz="1800" b="1" dirty="0">
                <a:solidFill>
                  <a:schemeClr val="bg1"/>
                </a:solidFill>
                <a:latin typeface="Tw Cen MT" panose="020B0602020104020603" pitchFamily="34" charset="0"/>
              </a:rPr>
              <a:t>Danóib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3290823" y="4409667"/>
            <a:ext cx="1046138" cy="312266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a-IE" sz="18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An </a:t>
            </a:r>
            <a:r>
              <a:rPr lang="ga-IE" sz="1800" b="1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Loire</a:t>
            </a:r>
            <a:endParaRPr lang="ga-IE" sz="18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5" name="Dronuilleog chuarach 4"/>
          <p:cNvSpPr/>
          <p:nvPr/>
        </p:nvSpPr>
        <p:spPr>
          <a:xfrm>
            <a:off x="4483338" y="4197981"/>
            <a:ext cx="980542" cy="3420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ga-IE" sz="1800" b="1" dirty="0">
                <a:solidFill>
                  <a:schemeClr val="bg1"/>
                </a:solidFill>
                <a:latin typeface="Tw Cen MT" panose="020B0602020104020603" pitchFamily="34" charset="0"/>
              </a:rPr>
              <a:t>An Réin</a:t>
            </a:r>
          </a:p>
        </p:txBody>
      </p:sp>
      <p:sp>
        <p:nvSpPr>
          <p:cNvPr id="23" name="Rounded Rectangle 21"/>
          <p:cNvSpPr/>
          <p:nvPr/>
        </p:nvSpPr>
        <p:spPr>
          <a:xfrm>
            <a:off x="4472615" y="4184956"/>
            <a:ext cx="991265" cy="36811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a-IE" dirty="0"/>
              <a:t>3</a:t>
            </a:r>
          </a:p>
        </p:txBody>
      </p:sp>
      <p:sp>
        <p:nvSpPr>
          <p:cNvPr id="29" name="Rounded Rectangle 21"/>
          <p:cNvSpPr/>
          <p:nvPr/>
        </p:nvSpPr>
        <p:spPr>
          <a:xfrm>
            <a:off x="5474603" y="4697373"/>
            <a:ext cx="1276802" cy="39450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a-IE" dirty="0"/>
              <a:t>2</a:t>
            </a:r>
          </a:p>
        </p:txBody>
      </p:sp>
      <p:sp>
        <p:nvSpPr>
          <p:cNvPr id="31" name="Rounded Rectangle 21"/>
          <p:cNvSpPr/>
          <p:nvPr/>
        </p:nvSpPr>
        <p:spPr>
          <a:xfrm>
            <a:off x="6588223" y="2811586"/>
            <a:ext cx="1203191" cy="39516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a-IE" dirty="0"/>
              <a:t>1</a:t>
            </a:r>
          </a:p>
        </p:txBody>
      </p:sp>
      <p:sp>
        <p:nvSpPr>
          <p:cNvPr id="32" name="Rounded Rectangle 21"/>
          <p:cNvSpPr/>
          <p:nvPr/>
        </p:nvSpPr>
        <p:spPr>
          <a:xfrm>
            <a:off x="3290823" y="4396941"/>
            <a:ext cx="1046138" cy="31226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a-IE" dirty="0"/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4" grpId="0" animBg="1"/>
      <p:bldP spid="17" grpId="0" animBg="1"/>
      <p:bldP spid="19" grpId="0" animBg="1"/>
      <p:bldP spid="18" grpId="0" animBg="1"/>
      <p:bldP spid="20" grpId="0" animBg="1"/>
      <p:bldP spid="21" grpId="0" animBg="1"/>
      <p:bldP spid="22" grpId="0" animBg="1"/>
      <p:bldP spid="5" grpId="0" animBg="1"/>
      <p:bldP spid="23" grpId="0" animBg="1"/>
      <p:bldP spid="29" grpId="0" animBg="1"/>
      <p:bldP spid="31" grpId="0" animBg="1"/>
      <p:bldP spid="3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9361</TotalTime>
  <Words>963</Words>
  <Application>Microsoft Office PowerPoint</Application>
  <PresentationFormat>Taispeántas ar scáileán</PresentationFormat>
  <Paragraphs>178</Paragraphs>
  <Slides>23</Slides>
  <Notes>15</Notes>
  <HiddenSlides>0</HiddenSlides>
  <MMClips>0</MMClips>
  <ScaleCrop>false</ScaleCrop>
  <HeadingPairs>
    <vt:vector size="4" baseType="variant">
      <vt:variant>
        <vt:lpstr>Téama</vt:lpstr>
      </vt:variant>
      <vt:variant>
        <vt:i4>1</vt:i4>
      </vt:variant>
      <vt:variant>
        <vt:lpstr>Teidil sleamhnáin</vt:lpstr>
      </vt:variant>
      <vt:variant>
        <vt:i4>23</vt:i4>
      </vt:variant>
    </vt:vector>
  </HeadingPairs>
  <TitlesOfParts>
    <vt:vector size="24" baseType="lpstr">
      <vt:lpstr>Apex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maire</dc:creator>
  <cp:lastModifiedBy>Kayla Reed</cp:lastModifiedBy>
  <cp:revision>473</cp:revision>
  <cp:lastPrinted>2016-02-25T11:05:38Z</cp:lastPrinted>
  <dcterms:created xsi:type="dcterms:W3CDTF">2012-06-06T15:40:24Z</dcterms:created>
  <dcterms:modified xsi:type="dcterms:W3CDTF">2016-11-07T17:07:17Z</dcterms:modified>
</cp:coreProperties>
</file>