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2" r:id="rId2"/>
    <p:sldId id="273" r:id="rId3"/>
    <p:sldId id="269" r:id="rId4"/>
    <p:sldId id="275" r:id="rId5"/>
    <p:sldId id="289" r:id="rId6"/>
    <p:sldId id="266" r:id="rId7"/>
    <p:sldId id="281" r:id="rId8"/>
    <p:sldId id="277" r:id="rId9"/>
    <p:sldId id="271" r:id="rId10"/>
    <p:sldId id="276" r:id="rId11"/>
    <p:sldId id="290" r:id="rId12"/>
    <p:sldId id="286" r:id="rId13"/>
    <p:sldId id="280" r:id="rId14"/>
    <p:sldId id="279" r:id="rId15"/>
    <p:sldId id="278" r:id="rId16"/>
    <p:sldId id="291" r:id="rId17"/>
    <p:sldId id="287" r:id="rId18"/>
    <p:sldId id="283" r:id="rId19"/>
    <p:sldId id="284" r:id="rId20"/>
    <p:sldId id="285" r:id="rId21"/>
    <p:sldId id="288" r:id="rId22"/>
    <p:sldId id="292" r:id="rId23"/>
    <p:sldId id="293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0738" autoAdjust="0"/>
  </p:normalViewPr>
  <p:slideViewPr>
    <p:cSldViewPr snapToGrid="0">
      <p:cViewPr>
        <p:scale>
          <a:sx n="75" d="100"/>
          <a:sy n="75" d="100"/>
        </p:scale>
        <p:origin x="-142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3FFA0D-F05B-432E-84CF-22E925D55F4F}" type="datetimeFigureOut">
              <a:rPr lang="en-US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7D4E67-38EB-49F9-BA38-3DACB2CCD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3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9ED7DC-F3F9-4DBC-AECE-582FA5289006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61A203-7D59-41CC-A4EC-515C61BF0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35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79D2FC-4467-4577-A7C2-0D81950E5FB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1B6F-4C50-4AB6-9CE8-37DB4DE6FA6E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D8D94-2FA4-4AF5-81CE-305AAA078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DB6D1-0A2F-4AA5-848A-FCEF6090022B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2A1E-A14A-4818-8A53-046E9BB37E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FE69-8F42-4FD4-8772-29E1923CAACC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6B49-18BD-4801-9619-DA1FB63AA4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2D6A-5F1E-4967-B083-366F5C456E44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382A-289F-4752-8E97-3C96A06369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5C0B-A310-4231-8FB4-D24CBD757114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CFEE-4933-4C55-829B-84A4EB3A7B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6B22-A417-419C-9A09-A75D687AF4F4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33C4-7FAB-456B-AB25-039F2ACF49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0F95-A4EE-4BEF-86F2-3501FE5B99AB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67C7-EFDA-4C1F-A590-F87D8C0013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320E-0F99-4EBC-8486-E07EFBA066E2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CD0D-F882-4092-A1DE-31C03C3F2A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116C-53C1-4FBD-8647-49547E5D2C26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9D78-7BD3-4E36-B856-266182BCBA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88F8-FC35-4A27-BBCB-15E87C2A7DD2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06F9-84D1-4F40-8994-0C5DBE2B6E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C36E-5B14-496F-9C6A-4A5F2CE7AC22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D128-8F68-4217-A068-C96A1B7CB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B0A85-8DB2-49C2-9EFC-3B43BAF503CA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79D41B-058F-4BE0-BF23-A5CAAE86B4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BqoXR-SGw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diwali-lights-festival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match/dragflip.asp?filename=MniGhallfeilteandomhain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eureka-5-10.pdf" TargetMode="External"/><Relationship Id="rId2" Type="http://schemas.openxmlformats.org/officeDocument/2006/relationships/hyperlink" Target="http://resources.woodlands-junior.kent.sch.uk/homework/religion/diwali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icurriculum.org.uk/docs/key_stages_1_and_2/areas_of_learning/religious_education/im/Creideamh_agus_Solas.pdf" TargetMode="External"/><Relationship Id="rId4" Type="http://schemas.openxmlformats.org/officeDocument/2006/relationships/hyperlink" Target="http://www.oswego.org/ocsdweb/match/dragflip.asp?filename=MniGhallfeilteandomhai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291" y="830268"/>
            <a:ext cx="3647652" cy="2613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346910">
            <a:off x="4906210" y="440365"/>
            <a:ext cx="3992948" cy="2661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5738" y="4460875"/>
            <a:ext cx="4832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4400">
                <a:latin typeface="AR DARLING"/>
              </a:rPr>
              <a:t>Féilte an </a:t>
            </a:r>
            <a:r>
              <a:rPr lang="en-GB" sz="4400">
                <a:latin typeface="AR DARLING"/>
              </a:rPr>
              <a:t>D</a:t>
            </a:r>
            <a:r>
              <a:rPr lang="ga-IE" sz="4400">
                <a:latin typeface="AR DARLING"/>
              </a:rPr>
              <a:t>omhain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33180">
            <a:off x="5093769" y="3553386"/>
            <a:ext cx="3751001" cy="2659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859" y="493276"/>
            <a:ext cx="2037441" cy="2084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Rectangle 11"/>
          <p:cNvSpPr/>
          <p:nvPr/>
        </p:nvSpPr>
        <p:spPr>
          <a:xfrm>
            <a:off x="627063" y="3317875"/>
            <a:ext cx="3408362" cy="272573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77788" y="5781675"/>
            <a:ext cx="4832350" cy="954088"/>
          </a:xfrm>
          <a:custGeom>
            <a:avLst/>
            <a:gdLst>
              <a:gd name="connsiteX0" fmla="*/ 0 w 4831744"/>
              <a:gd name="connsiteY0" fmla="*/ 0 h 954164"/>
              <a:gd name="connsiteX1" fmla="*/ 2818517 w 4831744"/>
              <a:gd name="connsiteY1" fmla="*/ 0 h 954164"/>
              <a:gd name="connsiteX2" fmla="*/ 3394300 w 4831744"/>
              <a:gd name="connsiteY2" fmla="*/ -102096 h 954164"/>
              <a:gd name="connsiteX3" fmla="*/ 4026453 w 4831744"/>
              <a:gd name="connsiteY3" fmla="*/ 0 h 954164"/>
              <a:gd name="connsiteX4" fmla="*/ 4831744 w 4831744"/>
              <a:gd name="connsiteY4" fmla="*/ 0 h 954164"/>
              <a:gd name="connsiteX5" fmla="*/ 4831744 w 4831744"/>
              <a:gd name="connsiteY5" fmla="*/ 159027 h 954164"/>
              <a:gd name="connsiteX6" fmla="*/ 4831744 w 4831744"/>
              <a:gd name="connsiteY6" fmla="*/ 159027 h 954164"/>
              <a:gd name="connsiteX7" fmla="*/ 4831744 w 4831744"/>
              <a:gd name="connsiteY7" fmla="*/ 397568 h 954164"/>
              <a:gd name="connsiteX8" fmla="*/ 4831744 w 4831744"/>
              <a:gd name="connsiteY8" fmla="*/ 954164 h 954164"/>
              <a:gd name="connsiteX9" fmla="*/ 4026453 w 4831744"/>
              <a:gd name="connsiteY9" fmla="*/ 954164 h 954164"/>
              <a:gd name="connsiteX10" fmla="*/ 2818517 w 4831744"/>
              <a:gd name="connsiteY10" fmla="*/ 954164 h 954164"/>
              <a:gd name="connsiteX11" fmla="*/ 2818517 w 4831744"/>
              <a:gd name="connsiteY11" fmla="*/ 954164 h 954164"/>
              <a:gd name="connsiteX12" fmla="*/ 0 w 4831744"/>
              <a:gd name="connsiteY12" fmla="*/ 954164 h 954164"/>
              <a:gd name="connsiteX13" fmla="*/ 0 w 4831744"/>
              <a:gd name="connsiteY13" fmla="*/ 397568 h 954164"/>
              <a:gd name="connsiteX14" fmla="*/ 0 w 4831744"/>
              <a:gd name="connsiteY14" fmla="*/ 159027 h 954164"/>
              <a:gd name="connsiteX15" fmla="*/ 0 w 4831744"/>
              <a:gd name="connsiteY15" fmla="*/ 159027 h 954164"/>
              <a:gd name="connsiteX16" fmla="*/ 0 w 4831744"/>
              <a:gd name="connsiteY16" fmla="*/ 0 h 95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31744" h="954164">
                <a:moveTo>
                  <a:pt x="0" y="0"/>
                </a:moveTo>
                <a:lnTo>
                  <a:pt x="2818517" y="0"/>
                </a:lnTo>
                <a:lnTo>
                  <a:pt x="3394300" y="-102096"/>
                </a:lnTo>
                <a:lnTo>
                  <a:pt x="4026453" y="0"/>
                </a:lnTo>
                <a:lnTo>
                  <a:pt x="4831744" y="0"/>
                </a:lnTo>
                <a:lnTo>
                  <a:pt x="4831744" y="159027"/>
                </a:lnTo>
                <a:lnTo>
                  <a:pt x="4831744" y="159027"/>
                </a:lnTo>
                <a:lnTo>
                  <a:pt x="4831744" y="397568"/>
                </a:lnTo>
                <a:lnTo>
                  <a:pt x="4831744" y="954164"/>
                </a:lnTo>
                <a:lnTo>
                  <a:pt x="4026453" y="954164"/>
                </a:lnTo>
                <a:lnTo>
                  <a:pt x="2818517" y="954164"/>
                </a:lnTo>
                <a:lnTo>
                  <a:pt x="2818517" y="954164"/>
                </a:lnTo>
                <a:lnTo>
                  <a:pt x="0" y="954164"/>
                </a:lnTo>
                <a:lnTo>
                  <a:pt x="0" y="397568"/>
                </a:lnTo>
                <a:lnTo>
                  <a:pt x="0" y="159027"/>
                </a:lnTo>
                <a:lnTo>
                  <a:pt x="0" y="1590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390" tIns="72390" rIns="72390" bIns="7239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</a:pPr>
            <a:r>
              <a:rPr lang="ga-IE" sz="1900">
                <a:solidFill>
                  <a:srgbClr val="FFFFFF"/>
                </a:solidFill>
                <a:latin typeface="Comic Sans MS" pitchFamily="66" charset="0"/>
              </a:rPr>
              <a:t>Imrímid cluiche speisialta le caisil bheaga agus le milseáin seacláide a bhfuil cruth bonn airgid orthu.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2063" y="3178175"/>
            <a:ext cx="4016375" cy="32131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105400" y="6013450"/>
            <a:ext cx="3798888" cy="844550"/>
          </a:xfrm>
          <a:custGeom>
            <a:avLst/>
            <a:gdLst>
              <a:gd name="connsiteX0" fmla="*/ 0 w 3798109"/>
              <a:gd name="connsiteY0" fmla="*/ 0 h 844883"/>
              <a:gd name="connsiteX1" fmla="*/ 2215564 w 3798109"/>
              <a:gd name="connsiteY1" fmla="*/ 0 h 844883"/>
              <a:gd name="connsiteX2" fmla="*/ 2668172 w 3798109"/>
              <a:gd name="connsiteY2" fmla="*/ -90402 h 844883"/>
              <a:gd name="connsiteX3" fmla="*/ 3165091 w 3798109"/>
              <a:gd name="connsiteY3" fmla="*/ 0 h 844883"/>
              <a:gd name="connsiteX4" fmla="*/ 3798109 w 3798109"/>
              <a:gd name="connsiteY4" fmla="*/ 0 h 844883"/>
              <a:gd name="connsiteX5" fmla="*/ 3798109 w 3798109"/>
              <a:gd name="connsiteY5" fmla="*/ 140814 h 844883"/>
              <a:gd name="connsiteX6" fmla="*/ 3798109 w 3798109"/>
              <a:gd name="connsiteY6" fmla="*/ 140814 h 844883"/>
              <a:gd name="connsiteX7" fmla="*/ 3798109 w 3798109"/>
              <a:gd name="connsiteY7" fmla="*/ 352035 h 844883"/>
              <a:gd name="connsiteX8" fmla="*/ 3798109 w 3798109"/>
              <a:gd name="connsiteY8" fmla="*/ 844883 h 844883"/>
              <a:gd name="connsiteX9" fmla="*/ 3165091 w 3798109"/>
              <a:gd name="connsiteY9" fmla="*/ 844883 h 844883"/>
              <a:gd name="connsiteX10" fmla="*/ 2215564 w 3798109"/>
              <a:gd name="connsiteY10" fmla="*/ 844883 h 844883"/>
              <a:gd name="connsiteX11" fmla="*/ 2215564 w 3798109"/>
              <a:gd name="connsiteY11" fmla="*/ 844883 h 844883"/>
              <a:gd name="connsiteX12" fmla="*/ 0 w 3798109"/>
              <a:gd name="connsiteY12" fmla="*/ 844883 h 844883"/>
              <a:gd name="connsiteX13" fmla="*/ 0 w 3798109"/>
              <a:gd name="connsiteY13" fmla="*/ 352035 h 844883"/>
              <a:gd name="connsiteX14" fmla="*/ 0 w 3798109"/>
              <a:gd name="connsiteY14" fmla="*/ 140814 h 844883"/>
              <a:gd name="connsiteX15" fmla="*/ 0 w 3798109"/>
              <a:gd name="connsiteY15" fmla="*/ 140814 h 844883"/>
              <a:gd name="connsiteX16" fmla="*/ 0 w 3798109"/>
              <a:gd name="connsiteY16" fmla="*/ 0 h 8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98109" h="844883">
                <a:moveTo>
                  <a:pt x="0" y="0"/>
                </a:moveTo>
                <a:lnTo>
                  <a:pt x="2215564" y="0"/>
                </a:lnTo>
                <a:lnTo>
                  <a:pt x="2668172" y="-90402"/>
                </a:lnTo>
                <a:lnTo>
                  <a:pt x="3165091" y="0"/>
                </a:lnTo>
                <a:lnTo>
                  <a:pt x="3798109" y="0"/>
                </a:lnTo>
                <a:lnTo>
                  <a:pt x="3798109" y="140814"/>
                </a:lnTo>
                <a:lnTo>
                  <a:pt x="3798109" y="140814"/>
                </a:lnTo>
                <a:lnTo>
                  <a:pt x="3798109" y="352035"/>
                </a:lnTo>
                <a:lnTo>
                  <a:pt x="3798109" y="844883"/>
                </a:lnTo>
                <a:lnTo>
                  <a:pt x="3165091" y="844883"/>
                </a:lnTo>
                <a:lnTo>
                  <a:pt x="2215564" y="844883"/>
                </a:lnTo>
                <a:lnTo>
                  <a:pt x="2215564" y="844883"/>
                </a:lnTo>
                <a:lnTo>
                  <a:pt x="0" y="844883"/>
                </a:lnTo>
                <a:lnTo>
                  <a:pt x="0" y="352035"/>
                </a:lnTo>
                <a:lnTo>
                  <a:pt x="0" y="140814"/>
                </a:lnTo>
                <a:lnTo>
                  <a:pt x="0" y="1408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1900" dirty="0">
                <a:latin typeface="Comic Sans MS" panose="030F0702030302020204" pitchFamily="66" charset="0"/>
              </a:rPr>
              <a:t>Cuirimid cártaí </a:t>
            </a:r>
            <a:r>
              <a:rPr lang="ga-IE" sz="1900" dirty="0" err="1">
                <a:latin typeface="Comic Sans MS" panose="030F0702030302020204" pitchFamily="66" charset="0"/>
              </a:rPr>
              <a:t>Hanukkah</a:t>
            </a:r>
            <a:r>
              <a:rPr lang="ga-IE" sz="1900" dirty="0">
                <a:latin typeface="Comic Sans MS" panose="030F0702030302020204" pitchFamily="66" charset="0"/>
              </a:rPr>
              <a:t> chuig ár muintir agus ár gcairde. </a:t>
            </a:r>
            <a:endParaRPr lang="ga-IE" sz="1900" dirty="0"/>
          </a:p>
        </p:txBody>
      </p:sp>
      <p:sp>
        <p:nvSpPr>
          <p:cNvPr id="8" name="Oval Callout 7"/>
          <p:cNvSpPr/>
          <p:nvPr/>
        </p:nvSpPr>
        <p:spPr>
          <a:xfrm>
            <a:off x="3124200" y="0"/>
            <a:ext cx="2449513" cy="1806575"/>
          </a:xfrm>
          <a:prstGeom prst="wedgeEllipseCallout">
            <a:avLst>
              <a:gd name="adj1" fmla="val -109781"/>
              <a:gd name="adj2" fmla="val 20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Is breá liom na traidisiúin a bhaineann le </a:t>
            </a:r>
            <a:r>
              <a:rPr lang="ga-IE" sz="2000" dirty="0" err="1">
                <a:latin typeface="Comic Sans MS" panose="030F0702030302020204" pitchFamily="66" charset="0"/>
              </a:rPr>
              <a:t>Hanukkah</a:t>
            </a:r>
            <a:r>
              <a:rPr lang="ga-IE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 rot="20744769">
            <a:off x="6010275" y="228600"/>
            <a:ext cx="2782888" cy="207327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6010275" y="2266950"/>
            <a:ext cx="2992438" cy="744538"/>
          </a:xfrm>
          <a:custGeom>
            <a:avLst/>
            <a:gdLst>
              <a:gd name="connsiteX0" fmla="*/ 0 w 2991554"/>
              <a:gd name="connsiteY0" fmla="*/ 0 h 743431"/>
              <a:gd name="connsiteX1" fmla="*/ 1745073 w 2991554"/>
              <a:gd name="connsiteY1" fmla="*/ 0 h 743431"/>
              <a:gd name="connsiteX2" fmla="*/ 2101567 w 2991554"/>
              <a:gd name="connsiteY2" fmla="*/ -79547 h 743431"/>
              <a:gd name="connsiteX3" fmla="*/ 2492962 w 2991554"/>
              <a:gd name="connsiteY3" fmla="*/ 0 h 743431"/>
              <a:gd name="connsiteX4" fmla="*/ 2991554 w 2991554"/>
              <a:gd name="connsiteY4" fmla="*/ 0 h 743431"/>
              <a:gd name="connsiteX5" fmla="*/ 2991554 w 2991554"/>
              <a:gd name="connsiteY5" fmla="*/ 123905 h 743431"/>
              <a:gd name="connsiteX6" fmla="*/ 2991554 w 2991554"/>
              <a:gd name="connsiteY6" fmla="*/ 123905 h 743431"/>
              <a:gd name="connsiteX7" fmla="*/ 2991554 w 2991554"/>
              <a:gd name="connsiteY7" fmla="*/ 309763 h 743431"/>
              <a:gd name="connsiteX8" fmla="*/ 2991554 w 2991554"/>
              <a:gd name="connsiteY8" fmla="*/ 743431 h 743431"/>
              <a:gd name="connsiteX9" fmla="*/ 2492962 w 2991554"/>
              <a:gd name="connsiteY9" fmla="*/ 743431 h 743431"/>
              <a:gd name="connsiteX10" fmla="*/ 1745073 w 2991554"/>
              <a:gd name="connsiteY10" fmla="*/ 743431 h 743431"/>
              <a:gd name="connsiteX11" fmla="*/ 1745073 w 2991554"/>
              <a:gd name="connsiteY11" fmla="*/ 743431 h 743431"/>
              <a:gd name="connsiteX12" fmla="*/ 0 w 2991554"/>
              <a:gd name="connsiteY12" fmla="*/ 743431 h 743431"/>
              <a:gd name="connsiteX13" fmla="*/ 0 w 2991554"/>
              <a:gd name="connsiteY13" fmla="*/ 309763 h 743431"/>
              <a:gd name="connsiteX14" fmla="*/ 0 w 2991554"/>
              <a:gd name="connsiteY14" fmla="*/ 123905 h 743431"/>
              <a:gd name="connsiteX15" fmla="*/ 0 w 2991554"/>
              <a:gd name="connsiteY15" fmla="*/ 123905 h 743431"/>
              <a:gd name="connsiteX16" fmla="*/ 0 w 2991554"/>
              <a:gd name="connsiteY16" fmla="*/ 0 h 74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91554" h="743431">
                <a:moveTo>
                  <a:pt x="0" y="0"/>
                </a:moveTo>
                <a:lnTo>
                  <a:pt x="1745073" y="0"/>
                </a:lnTo>
                <a:lnTo>
                  <a:pt x="2101567" y="-79547"/>
                </a:lnTo>
                <a:lnTo>
                  <a:pt x="2492962" y="0"/>
                </a:lnTo>
                <a:lnTo>
                  <a:pt x="2991554" y="0"/>
                </a:lnTo>
                <a:lnTo>
                  <a:pt x="2991554" y="123905"/>
                </a:lnTo>
                <a:lnTo>
                  <a:pt x="2991554" y="123905"/>
                </a:lnTo>
                <a:lnTo>
                  <a:pt x="2991554" y="309763"/>
                </a:lnTo>
                <a:lnTo>
                  <a:pt x="2991554" y="743431"/>
                </a:lnTo>
                <a:lnTo>
                  <a:pt x="2492962" y="743431"/>
                </a:lnTo>
                <a:lnTo>
                  <a:pt x="1745073" y="743431"/>
                </a:lnTo>
                <a:lnTo>
                  <a:pt x="1745073" y="743431"/>
                </a:lnTo>
                <a:lnTo>
                  <a:pt x="0" y="743431"/>
                </a:lnTo>
                <a:lnTo>
                  <a:pt x="0" y="309763"/>
                </a:lnTo>
                <a:lnTo>
                  <a:pt x="0" y="123905"/>
                </a:lnTo>
                <a:lnTo>
                  <a:pt x="0" y="1239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Ithimid taoschnónna ag </a:t>
            </a:r>
            <a:r>
              <a:rPr lang="ga-IE" dirty="0" err="1">
                <a:latin typeface="Comic Sans MS" panose="030F0702030302020204" pitchFamily="66" charset="0"/>
              </a:rPr>
              <a:t>Hanukkah</a:t>
            </a:r>
            <a:r>
              <a:rPr lang="ga-IE" dirty="0">
                <a:latin typeface="Comic Sans MS" panose="030F0702030302020204" pitchFamily="66" charset="0"/>
              </a:rPr>
              <a:t> freisin. 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8" grpId="0" animBg="1"/>
      <p:bldP spid="8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5311373" y="416888"/>
            <a:ext cx="3832627" cy="2592000"/>
          </a:xfrm>
          <a:prstGeom prst="trapezoid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5894388" y="2462213"/>
            <a:ext cx="2795587" cy="957262"/>
          </a:xfrm>
          <a:custGeom>
            <a:avLst/>
            <a:gdLst>
              <a:gd name="connsiteX0" fmla="*/ 0 w 2795135"/>
              <a:gd name="connsiteY0" fmla="*/ 0 h 957166"/>
              <a:gd name="connsiteX1" fmla="*/ 1630495 w 2795135"/>
              <a:gd name="connsiteY1" fmla="*/ 0 h 957166"/>
              <a:gd name="connsiteX2" fmla="*/ 1963582 w 2795135"/>
              <a:gd name="connsiteY2" fmla="*/ -102417 h 957166"/>
              <a:gd name="connsiteX3" fmla="*/ 2329279 w 2795135"/>
              <a:gd name="connsiteY3" fmla="*/ 0 h 957166"/>
              <a:gd name="connsiteX4" fmla="*/ 2795135 w 2795135"/>
              <a:gd name="connsiteY4" fmla="*/ 0 h 957166"/>
              <a:gd name="connsiteX5" fmla="*/ 2795135 w 2795135"/>
              <a:gd name="connsiteY5" fmla="*/ 159528 h 957166"/>
              <a:gd name="connsiteX6" fmla="*/ 2795135 w 2795135"/>
              <a:gd name="connsiteY6" fmla="*/ 159528 h 957166"/>
              <a:gd name="connsiteX7" fmla="*/ 2795135 w 2795135"/>
              <a:gd name="connsiteY7" fmla="*/ 398819 h 957166"/>
              <a:gd name="connsiteX8" fmla="*/ 2795135 w 2795135"/>
              <a:gd name="connsiteY8" fmla="*/ 957166 h 957166"/>
              <a:gd name="connsiteX9" fmla="*/ 2329279 w 2795135"/>
              <a:gd name="connsiteY9" fmla="*/ 957166 h 957166"/>
              <a:gd name="connsiteX10" fmla="*/ 1630495 w 2795135"/>
              <a:gd name="connsiteY10" fmla="*/ 957166 h 957166"/>
              <a:gd name="connsiteX11" fmla="*/ 1630495 w 2795135"/>
              <a:gd name="connsiteY11" fmla="*/ 957166 h 957166"/>
              <a:gd name="connsiteX12" fmla="*/ 0 w 2795135"/>
              <a:gd name="connsiteY12" fmla="*/ 957166 h 957166"/>
              <a:gd name="connsiteX13" fmla="*/ 0 w 2795135"/>
              <a:gd name="connsiteY13" fmla="*/ 398819 h 957166"/>
              <a:gd name="connsiteX14" fmla="*/ 0 w 2795135"/>
              <a:gd name="connsiteY14" fmla="*/ 159528 h 957166"/>
              <a:gd name="connsiteX15" fmla="*/ 0 w 2795135"/>
              <a:gd name="connsiteY15" fmla="*/ 159528 h 957166"/>
              <a:gd name="connsiteX16" fmla="*/ 0 w 2795135"/>
              <a:gd name="connsiteY16" fmla="*/ 0 h 9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5135" h="957166">
                <a:moveTo>
                  <a:pt x="0" y="0"/>
                </a:moveTo>
                <a:lnTo>
                  <a:pt x="1630495" y="0"/>
                </a:lnTo>
                <a:lnTo>
                  <a:pt x="1963582" y="-102417"/>
                </a:lnTo>
                <a:lnTo>
                  <a:pt x="2329279" y="0"/>
                </a:lnTo>
                <a:lnTo>
                  <a:pt x="2795135" y="0"/>
                </a:lnTo>
                <a:lnTo>
                  <a:pt x="2795135" y="159528"/>
                </a:lnTo>
                <a:lnTo>
                  <a:pt x="2795135" y="159528"/>
                </a:lnTo>
                <a:lnTo>
                  <a:pt x="2795135" y="398819"/>
                </a:lnTo>
                <a:lnTo>
                  <a:pt x="2795135" y="957166"/>
                </a:lnTo>
                <a:lnTo>
                  <a:pt x="2329279" y="957166"/>
                </a:lnTo>
                <a:lnTo>
                  <a:pt x="1630495" y="957166"/>
                </a:lnTo>
                <a:lnTo>
                  <a:pt x="1630495" y="957166"/>
                </a:lnTo>
                <a:lnTo>
                  <a:pt x="0" y="957166"/>
                </a:lnTo>
                <a:lnTo>
                  <a:pt x="0" y="398819"/>
                </a:lnTo>
                <a:lnTo>
                  <a:pt x="0" y="159528"/>
                </a:lnTo>
                <a:lnTo>
                  <a:pt x="0" y="159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Gach maidin tugaimid bronntanais dá chéile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257425" y="3244850"/>
            <a:ext cx="3322638" cy="247491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804988" y="5389563"/>
            <a:ext cx="4476750" cy="1466850"/>
          </a:xfrm>
          <a:custGeom>
            <a:avLst/>
            <a:gdLst>
              <a:gd name="connsiteX0" fmla="*/ 0 w 4475673"/>
              <a:gd name="connsiteY0" fmla="*/ 0 h 1466646"/>
              <a:gd name="connsiteX1" fmla="*/ 2610809 w 4475673"/>
              <a:gd name="connsiteY1" fmla="*/ 0 h 1466646"/>
              <a:gd name="connsiteX2" fmla="*/ 3144160 w 4475673"/>
              <a:gd name="connsiteY2" fmla="*/ -156931 h 1466646"/>
              <a:gd name="connsiteX3" fmla="*/ 3729728 w 4475673"/>
              <a:gd name="connsiteY3" fmla="*/ 0 h 1466646"/>
              <a:gd name="connsiteX4" fmla="*/ 4475673 w 4475673"/>
              <a:gd name="connsiteY4" fmla="*/ 0 h 1466646"/>
              <a:gd name="connsiteX5" fmla="*/ 4475673 w 4475673"/>
              <a:gd name="connsiteY5" fmla="*/ 244441 h 1466646"/>
              <a:gd name="connsiteX6" fmla="*/ 4475673 w 4475673"/>
              <a:gd name="connsiteY6" fmla="*/ 244441 h 1466646"/>
              <a:gd name="connsiteX7" fmla="*/ 4475673 w 4475673"/>
              <a:gd name="connsiteY7" fmla="*/ 611103 h 1466646"/>
              <a:gd name="connsiteX8" fmla="*/ 4475673 w 4475673"/>
              <a:gd name="connsiteY8" fmla="*/ 1466646 h 1466646"/>
              <a:gd name="connsiteX9" fmla="*/ 3729728 w 4475673"/>
              <a:gd name="connsiteY9" fmla="*/ 1466646 h 1466646"/>
              <a:gd name="connsiteX10" fmla="*/ 2610809 w 4475673"/>
              <a:gd name="connsiteY10" fmla="*/ 1466646 h 1466646"/>
              <a:gd name="connsiteX11" fmla="*/ 2610809 w 4475673"/>
              <a:gd name="connsiteY11" fmla="*/ 1466646 h 1466646"/>
              <a:gd name="connsiteX12" fmla="*/ 0 w 4475673"/>
              <a:gd name="connsiteY12" fmla="*/ 1466646 h 1466646"/>
              <a:gd name="connsiteX13" fmla="*/ 0 w 4475673"/>
              <a:gd name="connsiteY13" fmla="*/ 611103 h 1466646"/>
              <a:gd name="connsiteX14" fmla="*/ 0 w 4475673"/>
              <a:gd name="connsiteY14" fmla="*/ 244441 h 1466646"/>
              <a:gd name="connsiteX15" fmla="*/ 0 w 4475673"/>
              <a:gd name="connsiteY15" fmla="*/ 244441 h 1466646"/>
              <a:gd name="connsiteX16" fmla="*/ 0 w 4475673"/>
              <a:gd name="connsiteY16" fmla="*/ 0 h 146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5673" h="1466646">
                <a:moveTo>
                  <a:pt x="0" y="0"/>
                </a:moveTo>
                <a:lnTo>
                  <a:pt x="2610809" y="0"/>
                </a:lnTo>
                <a:lnTo>
                  <a:pt x="3144160" y="-156931"/>
                </a:lnTo>
                <a:lnTo>
                  <a:pt x="3729728" y="0"/>
                </a:lnTo>
                <a:lnTo>
                  <a:pt x="4475673" y="0"/>
                </a:lnTo>
                <a:lnTo>
                  <a:pt x="4475673" y="244441"/>
                </a:lnTo>
                <a:lnTo>
                  <a:pt x="4475673" y="244441"/>
                </a:lnTo>
                <a:lnTo>
                  <a:pt x="4475673" y="611103"/>
                </a:lnTo>
                <a:lnTo>
                  <a:pt x="4475673" y="1466646"/>
                </a:lnTo>
                <a:lnTo>
                  <a:pt x="3729728" y="1466646"/>
                </a:lnTo>
                <a:lnTo>
                  <a:pt x="2610809" y="1466646"/>
                </a:lnTo>
                <a:lnTo>
                  <a:pt x="2610809" y="1466646"/>
                </a:lnTo>
                <a:lnTo>
                  <a:pt x="0" y="1466646"/>
                </a:lnTo>
                <a:lnTo>
                  <a:pt x="0" y="611103"/>
                </a:lnTo>
                <a:lnTo>
                  <a:pt x="0" y="244441"/>
                </a:lnTo>
                <a:lnTo>
                  <a:pt x="0" y="2444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1900" dirty="0">
                <a:latin typeface="Comic Sans MS" panose="030F0702030302020204" pitchFamily="66" charset="0"/>
              </a:rPr>
              <a:t>Ithimid bia a cócaráladh in ola le míorúilt an lampa ola a chur i gcuimhne dúinn. Seo pancóga atá déanta as prátaí</a:t>
            </a:r>
            <a:r>
              <a:rPr lang="en-GB" sz="1900" dirty="0">
                <a:latin typeface="Comic Sans MS" panose="030F0702030302020204" pitchFamily="66" charset="0"/>
              </a:rPr>
              <a:t>. </a:t>
            </a:r>
            <a:r>
              <a:rPr lang="en-GB" sz="19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Latke</a:t>
            </a:r>
            <a:r>
              <a:rPr lang="en-GB" sz="19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900" dirty="0">
                <a:latin typeface="Comic Sans MS" panose="030F0702030302020204" pitchFamily="66" charset="0"/>
              </a:rPr>
              <a:t>a </a:t>
            </a:r>
            <a:r>
              <a:rPr lang="ga-IE" sz="1900" dirty="0">
                <a:latin typeface="Comic Sans MS" panose="030F0702030302020204" pitchFamily="66" charset="0"/>
              </a:rPr>
              <a:t>thugtar orthu</a:t>
            </a:r>
            <a:r>
              <a:rPr lang="en-GB" sz="1900" dirty="0">
                <a:latin typeface="Comic Sans MS" panose="030F0702030302020204" pitchFamily="66" charset="0"/>
              </a:rPr>
              <a:t>.</a:t>
            </a:r>
            <a:endParaRPr lang="en-GB" sz="19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859" y="493276"/>
            <a:ext cx="2037028" cy="208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551" y="2052545"/>
            <a:ext cx="2557689" cy="2676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8" name="Line Callout 1 7"/>
          <p:cNvSpPr>
            <a:spLocks/>
          </p:cNvSpPr>
          <p:nvPr/>
        </p:nvSpPr>
        <p:spPr bwMode="auto">
          <a:xfrm>
            <a:off x="4008438" y="2192338"/>
            <a:ext cx="4537075" cy="1927225"/>
          </a:xfrm>
          <a:prstGeom prst="borderCallout1">
            <a:avLst>
              <a:gd name="adj1" fmla="val 7213"/>
              <a:gd name="adj2" fmla="val -2519"/>
              <a:gd name="adj3" fmla="val 48389"/>
              <a:gd name="adj4" fmla="val -38444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ga-IE" sz="2400">
                <a:latin typeface="Comic Sans MS" pitchFamily="66" charset="0"/>
              </a:rPr>
              <a:t>Is féidir féachaint ar fhíseán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faoi Hanukkah </a:t>
            </a:r>
            <a:r>
              <a:rPr lang="en-GB" sz="2400">
                <a:latin typeface="Comic Sans MS" pitchFamily="66" charset="0"/>
              </a:rPr>
              <a:t>ar an nasc seo: </a:t>
            </a:r>
          </a:p>
          <a:p>
            <a:r>
              <a:rPr lang="en-GB" sz="2400">
                <a:latin typeface="Comic Sans MS" pitchFamily="66" charset="0"/>
                <a:hlinkClick r:id="rId3"/>
              </a:rPr>
              <a:t>https://www.youtube.com/watch?v=W3BqoXR-SGw</a:t>
            </a:r>
            <a:endParaRPr lang="ga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738" y="2944813"/>
            <a:ext cx="591026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839" y="943322"/>
            <a:ext cx="2130162" cy="2751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9913" y="4156075"/>
            <a:ext cx="28844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Tá Hiondúigh</a:t>
            </a:r>
            <a:r>
              <a:rPr lang="en-GB" sz="2400" dirty="0">
                <a:latin typeface="Comic Sans MS" pitchFamily="66" charset="0"/>
              </a:rPr>
              <a:t> ina gcónaí</a:t>
            </a:r>
            <a:r>
              <a:rPr lang="ga-IE" sz="2400" dirty="0">
                <a:latin typeface="Comic Sans MS" pitchFamily="66" charset="0"/>
              </a:rPr>
              <a:t> ar fud an domhain ach </a:t>
            </a:r>
            <a:r>
              <a:rPr lang="ga-IE" sz="2400" dirty="0" smtClean="0">
                <a:latin typeface="Comic Sans MS" pitchFamily="66" charset="0"/>
              </a:rPr>
              <a:t>tá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an </a:t>
            </a:r>
            <a:r>
              <a:rPr lang="ga-IE" sz="2400" dirty="0">
                <a:latin typeface="Comic Sans MS" pitchFamily="66" charset="0"/>
              </a:rPr>
              <a:t>chuid is </a:t>
            </a:r>
            <a:r>
              <a:rPr lang="ga-IE" sz="2400" dirty="0" smtClean="0">
                <a:latin typeface="Comic Sans MS" pitchFamily="66" charset="0"/>
              </a:rPr>
              <a:t>mó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den </a:t>
            </a:r>
            <a:r>
              <a:rPr lang="ga-IE" sz="2400" dirty="0">
                <a:latin typeface="Comic Sans MS" pitchFamily="66" charset="0"/>
              </a:rPr>
              <a:t>phobal Hiondúch ina gcónaí san India. </a:t>
            </a: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7446963" y="4156075"/>
            <a:ext cx="138112" cy="47148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3454400" y="84138"/>
            <a:ext cx="3746500" cy="1717675"/>
          </a:xfrm>
          <a:prstGeom prst="wedgeEllipseCallout">
            <a:avLst>
              <a:gd name="adj1" fmla="val -81847"/>
              <a:gd name="adj2" fmla="val 45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Is mise </a:t>
            </a:r>
            <a:r>
              <a:rPr lang="ga-IE" sz="2000" dirty="0" err="1">
                <a:latin typeface="Comic Sans MS" panose="030F0702030302020204" pitchFamily="66" charset="0"/>
              </a:rPr>
              <a:t>Aishi</a:t>
            </a:r>
            <a:r>
              <a:rPr lang="ga-IE" sz="2000" dirty="0">
                <a:latin typeface="Comic Sans MS" panose="030F0702030302020204" pitchFamily="66" charset="0"/>
              </a:rPr>
              <a:t>. Is Hiondúch mé. </a:t>
            </a:r>
            <a:r>
              <a:rPr lang="ga-IE" sz="2000" dirty="0" smtClean="0">
                <a:latin typeface="Comic Sans MS" panose="030F0702030302020204" pitchFamily="66" charset="0"/>
              </a:rPr>
              <a:t>Táim</a:t>
            </a:r>
            <a:endParaRPr lang="en-IE" sz="2000" dirty="0" smtClean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Comic Sans MS" panose="030F0702030302020204" pitchFamily="66" charset="0"/>
              </a:rPr>
              <a:t> </a:t>
            </a:r>
            <a:r>
              <a:rPr lang="ga-IE" sz="2000" dirty="0">
                <a:latin typeface="Comic Sans MS" panose="030F0702030302020204" pitchFamily="66" charset="0"/>
              </a:rPr>
              <a:t>i mo </a:t>
            </a:r>
            <a:r>
              <a:rPr lang="ga-IE" sz="2000" dirty="0" smtClean="0">
                <a:latin typeface="Comic Sans MS" panose="030F0702030302020204" pitchFamily="66" charset="0"/>
              </a:rPr>
              <a:t>chónaí</a:t>
            </a:r>
            <a:endParaRPr lang="en-IE" sz="2000" dirty="0" smtClean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Comic Sans MS" panose="030F0702030302020204" pitchFamily="66" charset="0"/>
              </a:rPr>
              <a:t>san </a:t>
            </a:r>
            <a:r>
              <a:rPr lang="ga-IE" sz="2000" dirty="0">
                <a:latin typeface="Comic Sans MS" panose="030F0702030302020204" pitchFamily="66" charset="0"/>
              </a:rPr>
              <a:t>India.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88188" y="3817938"/>
            <a:ext cx="992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Calibri" pitchFamily="34" charset="0"/>
              </a:rPr>
              <a:t>An India</a:t>
            </a:r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213" y="336550"/>
            <a:ext cx="312578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468239" y="602624"/>
            <a:ext cx="2499536" cy="266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Oval Callout 1"/>
          <p:cNvSpPr/>
          <p:nvPr/>
        </p:nvSpPr>
        <p:spPr>
          <a:xfrm>
            <a:off x="3327400" y="419100"/>
            <a:ext cx="3746500" cy="1431925"/>
          </a:xfrm>
          <a:prstGeom prst="wedgeEllipseCallout">
            <a:avLst>
              <a:gd name="adj1" fmla="val -85457"/>
              <a:gd name="adj2" fmla="val 27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ga-IE" sz="2000" dirty="0">
                <a:latin typeface="Comic Sans MS" panose="030F0702030302020204" pitchFamily="66" charset="0"/>
              </a:rPr>
              <a:t>Inseoidh mé daoibh faoin bhféile Hiondúch is fearr liomsa – </a:t>
            </a:r>
            <a:r>
              <a:rPr lang="en-GB" sz="2000" dirty="0" err="1">
                <a:latin typeface="Comic Sans MS" panose="030F0702030302020204" pitchFamily="66" charset="0"/>
              </a:rPr>
              <a:t>Díbheálaí</a:t>
            </a:r>
            <a:r>
              <a:rPr lang="ga-IE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167063" y="171450"/>
            <a:ext cx="4313237" cy="2498725"/>
          </a:xfrm>
          <a:prstGeom prst="wedgeEllipseCallout">
            <a:avLst>
              <a:gd name="adj1" fmla="val -71932"/>
              <a:gd name="adj2" fmla="val 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Titeann </a:t>
            </a:r>
            <a:r>
              <a:rPr lang="ga-IE" sz="2000" dirty="0" err="1">
                <a:latin typeface="Comic Sans MS" panose="030F0702030302020204" pitchFamily="66" charset="0"/>
              </a:rPr>
              <a:t>Díbheálaí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ga-IE" sz="2000" dirty="0">
                <a:latin typeface="Comic Sans MS" panose="030F0702030302020204" pitchFamily="66" charset="0"/>
              </a:rPr>
              <a:t>i mí Dheireadh Fómhair nó </a:t>
            </a:r>
            <a:br>
              <a:rPr lang="ga-IE" sz="2000" dirty="0">
                <a:latin typeface="Comic Sans MS" panose="030F0702030302020204" pitchFamily="66" charset="0"/>
              </a:rPr>
            </a:br>
            <a:r>
              <a:rPr lang="ga-IE" sz="2000" dirty="0">
                <a:latin typeface="Comic Sans MS" panose="030F0702030302020204" pitchFamily="66" charset="0"/>
              </a:rPr>
              <a:t>i mí na Samhna. Athraíonn an dáta </a:t>
            </a:r>
            <a:br>
              <a:rPr lang="ga-IE" sz="2000" dirty="0">
                <a:latin typeface="Comic Sans MS" panose="030F0702030302020204" pitchFamily="66" charset="0"/>
              </a:rPr>
            </a:br>
            <a:r>
              <a:rPr lang="ga-IE" sz="2000" dirty="0">
                <a:latin typeface="Comic Sans MS" panose="030F0702030302020204" pitchFamily="66" charset="0"/>
              </a:rPr>
              <a:t>ó bhliain go bliain. </a:t>
            </a:r>
            <a:br>
              <a:rPr lang="ga-IE" sz="2000" dirty="0">
                <a:latin typeface="Comic Sans MS" panose="030F0702030302020204" pitchFamily="66" charset="0"/>
              </a:rPr>
            </a:br>
            <a:r>
              <a:rPr lang="ga-IE" sz="2000" dirty="0">
                <a:latin typeface="Comic Sans MS" panose="030F0702030302020204" pitchFamily="66" charset="0"/>
              </a:rPr>
              <a:t>Féile </a:t>
            </a:r>
            <a:r>
              <a:rPr lang="en-GB" sz="2000" dirty="0" err="1">
                <a:latin typeface="Comic Sans MS" panose="030F0702030302020204" pitchFamily="66" charset="0"/>
              </a:rPr>
              <a:t>cúig</a:t>
            </a:r>
            <a:r>
              <a:rPr lang="ga-IE" sz="2000" dirty="0">
                <a:latin typeface="Comic Sans MS" panose="030F0702030302020204" pitchFamily="66" charset="0"/>
              </a:rPr>
              <a:t> lá atá </a:t>
            </a:r>
            <a:r>
              <a:rPr lang="en-GB" sz="2000" dirty="0">
                <a:latin typeface="Comic Sans MS" panose="030F0702030302020204" pitchFamily="66" charset="0"/>
              </a:rPr>
              <a:t>ann.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63" y="3736975"/>
            <a:ext cx="3800475" cy="260826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484688" y="3411538"/>
            <a:ext cx="4146550" cy="2809875"/>
          </a:xfrm>
          <a:custGeom>
            <a:avLst/>
            <a:gdLst>
              <a:gd name="connsiteX0" fmla="*/ 0 w 4147253"/>
              <a:gd name="connsiteY0" fmla="*/ 0 h 2809256"/>
              <a:gd name="connsiteX1" fmla="*/ 4147253 w 4147253"/>
              <a:gd name="connsiteY1" fmla="*/ 0 h 2809256"/>
              <a:gd name="connsiteX2" fmla="*/ 4147253 w 4147253"/>
              <a:gd name="connsiteY2" fmla="*/ 2809256 h 2809256"/>
              <a:gd name="connsiteX3" fmla="*/ 0 w 4147253"/>
              <a:gd name="connsiteY3" fmla="*/ 2809256 h 2809256"/>
              <a:gd name="connsiteX4" fmla="*/ 0 w 4147253"/>
              <a:gd name="connsiteY4" fmla="*/ 0 h 280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253" h="2809256">
                <a:moveTo>
                  <a:pt x="0" y="0"/>
                </a:moveTo>
                <a:lnTo>
                  <a:pt x="4147253" y="0"/>
                </a:lnTo>
                <a:lnTo>
                  <a:pt x="4147253" y="2809256"/>
                </a:lnTo>
                <a:lnTo>
                  <a:pt x="0" y="28092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Déanaimid ceiliúradh le linn </a:t>
            </a:r>
            <a:r>
              <a:rPr lang="ga-IE" sz="2000" dirty="0" err="1">
                <a:latin typeface="Comic Sans MS" panose="030F0702030302020204" pitchFamily="66" charset="0"/>
              </a:rPr>
              <a:t>Díbheálaí</a:t>
            </a:r>
            <a:r>
              <a:rPr lang="ga-IE" sz="2000" dirty="0">
                <a:latin typeface="Comic Sans MS" panose="030F0702030302020204" pitchFamily="66" charset="0"/>
              </a:rPr>
              <a:t> ar an mbua a bhí ag an maitheas ar an olc agus ar an mbua a bhí ag an solas ar an dorchadas.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ga-IE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Lasaimid lampaí beaga atá líonta le hola – </a:t>
            </a:r>
            <a:r>
              <a:rPr lang="ga-IE" sz="2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diya</a:t>
            </a:r>
            <a:r>
              <a:rPr lang="ga-IE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ga-IE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 thugaimid ar na lampaí sin. Cuirimse sraitheanna </a:t>
            </a:r>
            <a:r>
              <a:rPr lang="ga-IE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diya</a:t>
            </a:r>
            <a:r>
              <a:rPr lang="ga-IE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ar leaca na bhfuinneog ar fud an tí. </a:t>
            </a:r>
          </a:p>
        </p:txBody>
      </p:sp>
      <p:sp>
        <p:nvSpPr>
          <p:cNvPr id="11" name="Half Frame 10"/>
          <p:cNvSpPr/>
          <p:nvPr/>
        </p:nvSpPr>
        <p:spPr>
          <a:xfrm>
            <a:off x="4283075" y="3217863"/>
            <a:ext cx="638175" cy="638175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Half Frame 11"/>
          <p:cNvSpPr/>
          <p:nvPr/>
        </p:nvSpPr>
        <p:spPr>
          <a:xfrm rot="5400000">
            <a:off x="8083550" y="3249613"/>
            <a:ext cx="638175" cy="638175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Half Frame 12"/>
          <p:cNvSpPr/>
          <p:nvPr/>
        </p:nvSpPr>
        <p:spPr>
          <a:xfrm rot="16200000">
            <a:off x="4437857" y="5653881"/>
            <a:ext cx="636588" cy="796925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Half Frame 13"/>
          <p:cNvSpPr/>
          <p:nvPr/>
        </p:nvSpPr>
        <p:spPr>
          <a:xfrm rot="10800000">
            <a:off x="8067675" y="5713413"/>
            <a:ext cx="638175" cy="638175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88900" y="432736"/>
            <a:ext cx="2154895" cy="2190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Rectangle 11"/>
          <p:cNvSpPr/>
          <p:nvPr/>
        </p:nvSpPr>
        <p:spPr>
          <a:xfrm>
            <a:off x="355600" y="3124200"/>
            <a:ext cx="3986213" cy="307022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0" y="5549900"/>
            <a:ext cx="4919663" cy="1216025"/>
          </a:xfrm>
          <a:custGeom>
            <a:avLst/>
            <a:gdLst>
              <a:gd name="connsiteX0" fmla="*/ 0 w 4919874"/>
              <a:gd name="connsiteY0" fmla="*/ 0 h 1217288"/>
              <a:gd name="connsiteX1" fmla="*/ 2869927 w 4919874"/>
              <a:gd name="connsiteY1" fmla="*/ 0 h 1217288"/>
              <a:gd name="connsiteX2" fmla="*/ 3456211 w 4919874"/>
              <a:gd name="connsiteY2" fmla="*/ -130250 h 1217288"/>
              <a:gd name="connsiteX3" fmla="*/ 4099895 w 4919874"/>
              <a:gd name="connsiteY3" fmla="*/ 0 h 1217288"/>
              <a:gd name="connsiteX4" fmla="*/ 4919874 w 4919874"/>
              <a:gd name="connsiteY4" fmla="*/ 0 h 1217288"/>
              <a:gd name="connsiteX5" fmla="*/ 4919874 w 4919874"/>
              <a:gd name="connsiteY5" fmla="*/ 202881 h 1217288"/>
              <a:gd name="connsiteX6" fmla="*/ 4919874 w 4919874"/>
              <a:gd name="connsiteY6" fmla="*/ 202881 h 1217288"/>
              <a:gd name="connsiteX7" fmla="*/ 4919874 w 4919874"/>
              <a:gd name="connsiteY7" fmla="*/ 507203 h 1217288"/>
              <a:gd name="connsiteX8" fmla="*/ 4919874 w 4919874"/>
              <a:gd name="connsiteY8" fmla="*/ 1217288 h 1217288"/>
              <a:gd name="connsiteX9" fmla="*/ 4099895 w 4919874"/>
              <a:gd name="connsiteY9" fmla="*/ 1217288 h 1217288"/>
              <a:gd name="connsiteX10" fmla="*/ 2869927 w 4919874"/>
              <a:gd name="connsiteY10" fmla="*/ 1217288 h 1217288"/>
              <a:gd name="connsiteX11" fmla="*/ 2869927 w 4919874"/>
              <a:gd name="connsiteY11" fmla="*/ 1217288 h 1217288"/>
              <a:gd name="connsiteX12" fmla="*/ 0 w 4919874"/>
              <a:gd name="connsiteY12" fmla="*/ 1217288 h 1217288"/>
              <a:gd name="connsiteX13" fmla="*/ 0 w 4919874"/>
              <a:gd name="connsiteY13" fmla="*/ 507203 h 1217288"/>
              <a:gd name="connsiteX14" fmla="*/ 0 w 4919874"/>
              <a:gd name="connsiteY14" fmla="*/ 202881 h 1217288"/>
              <a:gd name="connsiteX15" fmla="*/ 0 w 4919874"/>
              <a:gd name="connsiteY15" fmla="*/ 202881 h 1217288"/>
              <a:gd name="connsiteX16" fmla="*/ 0 w 4919874"/>
              <a:gd name="connsiteY16" fmla="*/ 0 h 12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19874" h="1217288">
                <a:moveTo>
                  <a:pt x="0" y="0"/>
                </a:moveTo>
                <a:lnTo>
                  <a:pt x="2869927" y="0"/>
                </a:lnTo>
                <a:lnTo>
                  <a:pt x="3456211" y="-130250"/>
                </a:lnTo>
                <a:lnTo>
                  <a:pt x="4099895" y="0"/>
                </a:lnTo>
                <a:lnTo>
                  <a:pt x="4919874" y="0"/>
                </a:lnTo>
                <a:lnTo>
                  <a:pt x="4919874" y="202881"/>
                </a:lnTo>
                <a:lnTo>
                  <a:pt x="4919874" y="202881"/>
                </a:lnTo>
                <a:lnTo>
                  <a:pt x="4919874" y="507203"/>
                </a:lnTo>
                <a:lnTo>
                  <a:pt x="4919874" y="1217288"/>
                </a:lnTo>
                <a:lnTo>
                  <a:pt x="4099895" y="1217288"/>
                </a:lnTo>
                <a:lnTo>
                  <a:pt x="2869927" y="1217288"/>
                </a:lnTo>
                <a:lnTo>
                  <a:pt x="2869927" y="1217288"/>
                </a:lnTo>
                <a:lnTo>
                  <a:pt x="0" y="1217288"/>
                </a:lnTo>
                <a:lnTo>
                  <a:pt x="0" y="507203"/>
                </a:lnTo>
                <a:lnTo>
                  <a:pt x="0" y="202881"/>
                </a:lnTo>
                <a:lnTo>
                  <a:pt x="0" y="2028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1900" dirty="0">
                <a:latin typeface="Comic Sans MS" panose="030F0702030302020204" pitchFamily="66" charset="0"/>
              </a:rPr>
              <a:t>Déanaimid </a:t>
            </a:r>
            <a:r>
              <a:rPr lang="ga-IE" sz="19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rangoli</a:t>
            </a:r>
            <a:r>
              <a:rPr lang="ga-IE" sz="19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ga-IE" sz="1900" dirty="0">
                <a:latin typeface="Comic Sans MS" panose="030F0702030302020204" pitchFamily="66" charset="0"/>
              </a:rPr>
              <a:t>ar an talamh. Is é is </a:t>
            </a:r>
            <a:r>
              <a:rPr lang="ga-IE" sz="1900" i="1" dirty="0" err="1">
                <a:latin typeface="Comic Sans MS" panose="030F0702030302020204" pitchFamily="66" charset="0"/>
              </a:rPr>
              <a:t>rangoli</a:t>
            </a:r>
            <a:r>
              <a:rPr lang="ga-IE" sz="1900" i="1" dirty="0">
                <a:latin typeface="Comic Sans MS" panose="030F0702030302020204" pitchFamily="66" charset="0"/>
              </a:rPr>
              <a:t> </a:t>
            </a:r>
            <a:r>
              <a:rPr lang="ga-IE" sz="1900" dirty="0">
                <a:latin typeface="Comic Sans MS" panose="030F0702030302020204" pitchFamily="66" charset="0"/>
              </a:rPr>
              <a:t>ann ná patrún</a:t>
            </a:r>
            <a:r>
              <a:rPr lang="en-GB" sz="1900" dirty="0">
                <a:latin typeface="Comic Sans MS" panose="030F0702030302020204" pitchFamily="66" charset="0"/>
              </a:rPr>
              <a:t> </a:t>
            </a:r>
            <a:r>
              <a:rPr lang="ga-IE" sz="1900" dirty="0">
                <a:latin typeface="Comic Sans MS" panose="030F0702030302020204" pitchFamily="66" charset="0"/>
              </a:rPr>
              <a:t>a dhéantar ar an talamh as ábhair éagsúla, bláthanna agus gaineamh daite, mar shampla. </a:t>
            </a:r>
            <a:endParaRPr lang="ga-IE" sz="1900" dirty="0"/>
          </a:p>
        </p:txBody>
      </p:sp>
      <p:sp>
        <p:nvSpPr>
          <p:cNvPr id="15" name="Rectangle 14"/>
          <p:cNvSpPr/>
          <p:nvPr/>
        </p:nvSpPr>
        <p:spPr>
          <a:xfrm>
            <a:off x="5121275" y="3375025"/>
            <a:ext cx="3925888" cy="314007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267325" y="5964238"/>
            <a:ext cx="3678238" cy="765175"/>
          </a:xfrm>
          <a:custGeom>
            <a:avLst/>
            <a:gdLst>
              <a:gd name="connsiteX0" fmla="*/ 0 w 3678419"/>
              <a:gd name="connsiteY0" fmla="*/ 0 h 765846"/>
              <a:gd name="connsiteX1" fmla="*/ 2145744 w 3678419"/>
              <a:gd name="connsiteY1" fmla="*/ 0 h 765846"/>
              <a:gd name="connsiteX2" fmla="*/ 2584089 w 3678419"/>
              <a:gd name="connsiteY2" fmla="*/ -81946 h 765846"/>
              <a:gd name="connsiteX3" fmla="*/ 3065349 w 3678419"/>
              <a:gd name="connsiteY3" fmla="*/ 0 h 765846"/>
              <a:gd name="connsiteX4" fmla="*/ 3678419 w 3678419"/>
              <a:gd name="connsiteY4" fmla="*/ 0 h 765846"/>
              <a:gd name="connsiteX5" fmla="*/ 3678419 w 3678419"/>
              <a:gd name="connsiteY5" fmla="*/ 127641 h 765846"/>
              <a:gd name="connsiteX6" fmla="*/ 3678419 w 3678419"/>
              <a:gd name="connsiteY6" fmla="*/ 127641 h 765846"/>
              <a:gd name="connsiteX7" fmla="*/ 3678419 w 3678419"/>
              <a:gd name="connsiteY7" fmla="*/ 319103 h 765846"/>
              <a:gd name="connsiteX8" fmla="*/ 3678419 w 3678419"/>
              <a:gd name="connsiteY8" fmla="*/ 765846 h 765846"/>
              <a:gd name="connsiteX9" fmla="*/ 3065349 w 3678419"/>
              <a:gd name="connsiteY9" fmla="*/ 765846 h 765846"/>
              <a:gd name="connsiteX10" fmla="*/ 2145744 w 3678419"/>
              <a:gd name="connsiteY10" fmla="*/ 765846 h 765846"/>
              <a:gd name="connsiteX11" fmla="*/ 2145744 w 3678419"/>
              <a:gd name="connsiteY11" fmla="*/ 765846 h 765846"/>
              <a:gd name="connsiteX12" fmla="*/ 0 w 3678419"/>
              <a:gd name="connsiteY12" fmla="*/ 765846 h 765846"/>
              <a:gd name="connsiteX13" fmla="*/ 0 w 3678419"/>
              <a:gd name="connsiteY13" fmla="*/ 319103 h 765846"/>
              <a:gd name="connsiteX14" fmla="*/ 0 w 3678419"/>
              <a:gd name="connsiteY14" fmla="*/ 127641 h 765846"/>
              <a:gd name="connsiteX15" fmla="*/ 0 w 3678419"/>
              <a:gd name="connsiteY15" fmla="*/ 127641 h 765846"/>
              <a:gd name="connsiteX16" fmla="*/ 0 w 3678419"/>
              <a:gd name="connsiteY16" fmla="*/ 0 h 76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8419" h="765846">
                <a:moveTo>
                  <a:pt x="0" y="0"/>
                </a:moveTo>
                <a:lnTo>
                  <a:pt x="2145744" y="0"/>
                </a:lnTo>
                <a:lnTo>
                  <a:pt x="2584089" y="-81946"/>
                </a:lnTo>
                <a:lnTo>
                  <a:pt x="3065349" y="0"/>
                </a:lnTo>
                <a:lnTo>
                  <a:pt x="3678419" y="0"/>
                </a:lnTo>
                <a:lnTo>
                  <a:pt x="3678419" y="127641"/>
                </a:lnTo>
                <a:lnTo>
                  <a:pt x="3678419" y="127641"/>
                </a:lnTo>
                <a:lnTo>
                  <a:pt x="3678419" y="319103"/>
                </a:lnTo>
                <a:lnTo>
                  <a:pt x="3678419" y="765846"/>
                </a:lnTo>
                <a:lnTo>
                  <a:pt x="3065349" y="765846"/>
                </a:lnTo>
                <a:lnTo>
                  <a:pt x="2145744" y="765846"/>
                </a:lnTo>
                <a:lnTo>
                  <a:pt x="2145744" y="765846"/>
                </a:lnTo>
                <a:lnTo>
                  <a:pt x="0" y="765846"/>
                </a:lnTo>
                <a:lnTo>
                  <a:pt x="0" y="319103"/>
                </a:lnTo>
                <a:lnTo>
                  <a:pt x="0" y="127641"/>
                </a:lnTo>
                <a:lnTo>
                  <a:pt x="0" y="1276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1900" dirty="0">
                <a:latin typeface="Comic Sans MS" panose="030F0702030302020204" pitchFamily="66" charset="0"/>
              </a:rPr>
              <a:t>Tugaimid milseáin speisialta </a:t>
            </a:r>
            <a:r>
              <a:rPr lang="en-GB" sz="1900" dirty="0">
                <a:latin typeface="Comic Sans MS" panose="030F0702030302020204" pitchFamily="66" charset="0"/>
              </a:rPr>
              <a:t/>
            </a:r>
            <a:br>
              <a:rPr lang="en-GB" sz="1900" dirty="0">
                <a:latin typeface="Comic Sans MS" panose="030F0702030302020204" pitchFamily="66" charset="0"/>
              </a:rPr>
            </a:br>
            <a:r>
              <a:rPr lang="ga-IE" sz="1900" dirty="0">
                <a:latin typeface="Comic Sans MS" panose="030F0702030302020204" pitchFamily="66" charset="0"/>
              </a:rPr>
              <a:t>dá chéile. </a:t>
            </a:r>
            <a:endParaRPr lang="ga-IE" sz="1900" dirty="0"/>
          </a:p>
        </p:txBody>
      </p:sp>
      <p:sp>
        <p:nvSpPr>
          <p:cNvPr id="3" name="Rectangle 2"/>
          <p:cNvSpPr/>
          <p:nvPr/>
        </p:nvSpPr>
        <p:spPr>
          <a:xfrm>
            <a:off x="5443538" y="0"/>
            <a:ext cx="3233737" cy="258762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5402263" y="2297113"/>
            <a:ext cx="3541712" cy="969962"/>
          </a:xfrm>
          <a:custGeom>
            <a:avLst/>
            <a:gdLst>
              <a:gd name="connsiteX0" fmla="*/ 0 w 3540821"/>
              <a:gd name="connsiteY0" fmla="*/ 0 h 970347"/>
              <a:gd name="connsiteX1" fmla="*/ 2065479 w 3540821"/>
              <a:gd name="connsiteY1" fmla="*/ 0 h 970347"/>
              <a:gd name="connsiteX2" fmla="*/ 2487427 w 3540821"/>
              <a:gd name="connsiteY2" fmla="*/ -103827 h 970347"/>
              <a:gd name="connsiteX3" fmla="*/ 2950684 w 3540821"/>
              <a:gd name="connsiteY3" fmla="*/ 0 h 970347"/>
              <a:gd name="connsiteX4" fmla="*/ 3540821 w 3540821"/>
              <a:gd name="connsiteY4" fmla="*/ 0 h 970347"/>
              <a:gd name="connsiteX5" fmla="*/ 3540821 w 3540821"/>
              <a:gd name="connsiteY5" fmla="*/ 161725 h 970347"/>
              <a:gd name="connsiteX6" fmla="*/ 3540821 w 3540821"/>
              <a:gd name="connsiteY6" fmla="*/ 161725 h 970347"/>
              <a:gd name="connsiteX7" fmla="*/ 3540821 w 3540821"/>
              <a:gd name="connsiteY7" fmla="*/ 404311 h 970347"/>
              <a:gd name="connsiteX8" fmla="*/ 3540821 w 3540821"/>
              <a:gd name="connsiteY8" fmla="*/ 970347 h 970347"/>
              <a:gd name="connsiteX9" fmla="*/ 2950684 w 3540821"/>
              <a:gd name="connsiteY9" fmla="*/ 970347 h 970347"/>
              <a:gd name="connsiteX10" fmla="*/ 2065479 w 3540821"/>
              <a:gd name="connsiteY10" fmla="*/ 970347 h 970347"/>
              <a:gd name="connsiteX11" fmla="*/ 2065479 w 3540821"/>
              <a:gd name="connsiteY11" fmla="*/ 970347 h 970347"/>
              <a:gd name="connsiteX12" fmla="*/ 0 w 3540821"/>
              <a:gd name="connsiteY12" fmla="*/ 970347 h 970347"/>
              <a:gd name="connsiteX13" fmla="*/ 0 w 3540821"/>
              <a:gd name="connsiteY13" fmla="*/ 404311 h 970347"/>
              <a:gd name="connsiteX14" fmla="*/ 0 w 3540821"/>
              <a:gd name="connsiteY14" fmla="*/ 161725 h 970347"/>
              <a:gd name="connsiteX15" fmla="*/ 0 w 3540821"/>
              <a:gd name="connsiteY15" fmla="*/ 161725 h 970347"/>
              <a:gd name="connsiteX16" fmla="*/ 0 w 3540821"/>
              <a:gd name="connsiteY16" fmla="*/ 0 h 97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40821" h="970347">
                <a:moveTo>
                  <a:pt x="0" y="0"/>
                </a:moveTo>
                <a:lnTo>
                  <a:pt x="2065479" y="0"/>
                </a:lnTo>
                <a:lnTo>
                  <a:pt x="2487427" y="-103827"/>
                </a:lnTo>
                <a:lnTo>
                  <a:pt x="2950684" y="0"/>
                </a:lnTo>
                <a:lnTo>
                  <a:pt x="3540821" y="0"/>
                </a:lnTo>
                <a:lnTo>
                  <a:pt x="3540821" y="161725"/>
                </a:lnTo>
                <a:lnTo>
                  <a:pt x="3540821" y="161725"/>
                </a:lnTo>
                <a:lnTo>
                  <a:pt x="3540821" y="404311"/>
                </a:lnTo>
                <a:lnTo>
                  <a:pt x="3540821" y="970347"/>
                </a:lnTo>
                <a:lnTo>
                  <a:pt x="2950684" y="970347"/>
                </a:lnTo>
                <a:lnTo>
                  <a:pt x="2065479" y="970347"/>
                </a:lnTo>
                <a:lnTo>
                  <a:pt x="2065479" y="970347"/>
                </a:lnTo>
                <a:lnTo>
                  <a:pt x="0" y="970347"/>
                </a:lnTo>
                <a:lnTo>
                  <a:pt x="0" y="404311"/>
                </a:lnTo>
                <a:lnTo>
                  <a:pt x="0" y="161725"/>
                </a:lnTo>
                <a:lnTo>
                  <a:pt x="0" y="161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1900" dirty="0">
                <a:latin typeface="Comic Sans MS" panose="030F0702030302020204" pitchFamily="66" charset="0"/>
              </a:rPr>
              <a:t>Gléasann daoine suas </a:t>
            </a:r>
            <a:r>
              <a:rPr lang="ga-IE" sz="1900" dirty="0" smtClean="0">
                <a:latin typeface="Comic Sans MS" panose="030F0702030302020204" pitchFamily="66" charset="0"/>
              </a:rPr>
              <a:t>chun</a:t>
            </a:r>
            <a:endParaRPr lang="en-IE" sz="1900" dirty="0" smtClean="0">
              <a:latin typeface="Comic Sans MS" panose="030F0702030302020204" pitchFamily="66" charset="0"/>
            </a:endParaRPr>
          </a:p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1900" dirty="0" smtClean="0">
                <a:latin typeface="Comic Sans MS" panose="030F0702030302020204" pitchFamily="66" charset="0"/>
              </a:rPr>
              <a:t>an </a:t>
            </a:r>
            <a:r>
              <a:rPr lang="en-GB" sz="1900" dirty="0" err="1">
                <a:latin typeface="Comic Sans MS" panose="030F0702030302020204" pitchFamily="66" charset="0"/>
              </a:rPr>
              <a:t>ócáid</a:t>
            </a:r>
            <a:r>
              <a:rPr lang="en-GB" sz="1900" dirty="0">
                <a:latin typeface="Comic Sans MS" panose="030F0702030302020204" pitchFamily="66" charset="0"/>
              </a:rPr>
              <a:t> </a:t>
            </a:r>
            <a:r>
              <a:rPr lang="ga-IE" sz="1900" dirty="0">
                <a:latin typeface="Comic Sans MS" panose="030F0702030302020204" pitchFamily="66" charset="0"/>
              </a:rPr>
              <a:t>a cheiliúradh. </a:t>
            </a:r>
            <a:endParaRPr lang="ga-IE" sz="1900" dirty="0"/>
          </a:p>
        </p:txBody>
      </p:sp>
      <p:sp>
        <p:nvSpPr>
          <p:cNvPr id="8" name="Oval Callout 7"/>
          <p:cNvSpPr/>
          <p:nvPr/>
        </p:nvSpPr>
        <p:spPr>
          <a:xfrm>
            <a:off x="2555875" y="306388"/>
            <a:ext cx="2960688" cy="1736725"/>
          </a:xfrm>
          <a:prstGeom prst="wedgeEllipseCallout">
            <a:avLst>
              <a:gd name="adj1" fmla="val -84428"/>
              <a:gd name="adj2" fmla="val 5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Is breá </a:t>
            </a:r>
            <a:r>
              <a:rPr lang="ga-IE" sz="2000" dirty="0" smtClean="0">
                <a:latin typeface="Comic Sans MS" panose="030F0702030302020204" pitchFamily="66" charset="0"/>
              </a:rPr>
              <a:t>liom</a:t>
            </a:r>
            <a:endParaRPr lang="en-IE" sz="2000" dirty="0" smtClean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Comic Sans MS" panose="030F0702030302020204" pitchFamily="66" charset="0"/>
              </a:rPr>
              <a:t>na traidisiúin</a:t>
            </a:r>
            <a:endParaRPr lang="en-IE" sz="2000" dirty="0" smtClean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Comic Sans MS" panose="030F0702030302020204" pitchFamily="66" charset="0"/>
              </a:rPr>
              <a:t>a bhaineann</a:t>
            </a:r>
            <a:endParaRPr lang="en-IE" sz="2000" dirty="0" smtClean="0">
              <a:latin typeface="Comic Sans MS" panose="030F0702030302020204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Comic Sans MS" panose="030F0702030302020204" pitchFamily="66" charset="0"/>
              </a:rPr>
              <a:t>le </a:t>
            </a:r>
            <a:r>
              <a:rPr lang="en-GB" sz="2000" dirty="0" err="1">
                <a:latin typeface="Comic Sans MS" panose="030F0702030302020204" pitchFamily="66" charset="0"/>
              </a:rPr>
              <a:t>Díbheálaí</a:t>
            </a:r>
            <a:r>
              <a:rPr lang="ga-IE" sz="2000" dirty="0">
                <a:latin typeface="Comic Sans MS" panose="030F0702030302020204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6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6113" y="0"/>
            <a:ext cx="3417887" cy="273526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5505450" y="2460625"/>
            <a:ext cx="3638550" cy="952500"/>
          </a:xfrm>
          <a:custGeom>
            <a:avLst/>
            <a:gdLst>
              <a:gd name="connsiteX0" fmla="*/ 0 w 3637855"/>
              <a:gd name="connsiteY0" fmla="*/ 0 h 951644"/>
              <a:gd name="connsiteX1" fmla="*/ 2122082 w 3637855"/>
              <a:gd name="connsiteY1" fmla="*/ 0 h 951644"/>
              <a:gd name="connsiteX2" fmla="*/ 2555593 w 3637855"/>
              <a:gd name="connsiteY2" fmla="*/ -101826 h 951644"/>
              <a:gd name="connsiteX3" fmla="*/ 3031546 w 3637855"/>
              <a:gd name="connsiteY3" fmla="*/ 0 h 951644"/>
              <a:gd name="connsiteX4" fmla="*/ 3637855 w 3637855"/>
              <a:gd name="connsiteY4" fmla="*/ 0 h 951644"/>
              <a:gd name="connsiteX5" fmla="*/ 3637855 w 3637855"/>
              <a:gd name="connsiteY5" fmla="*/ 158607 h 951644"/>
              <a:gd name="connsiteX6" fmla="*/ 3637855 w 3637855"/>
              <a:gd name="connsiteY6" fmla="*/ 158607 h 951644"/>
              <a:gd name="connsiteX7" fmla="*/ 3637855 w 3637855"/>
              <a:gd name="connsiteY7" fmla="*/ 396518 h 951644"/>
              <a:gd name="connsiteX8" fmla="*/ 3637855 w 3637855"/>
              <a:gd name="connsiteY8" fmla="*/ 951644 h 951644"/>
              <a:gd name="connsiteX9" fmla="*/ 3031546 w 3637855"/>
              <a:gd name="connsiteY9" fmla="*/ 951644 h 951644"/>
              <a:gd name="connsiteX10" fmla="*/ 2122082 w 3637855"/>
              <a:gd name="connsiteY10" fmla="*/ 951644 h 951644"/>
              <a:gd name="connsiteX11" fmla="*/ 2122082 w 3637855"/>
              <a:gd name="connsiteY11" fmla="*/ 951644 h 951644"/>
              <a:gd name="connsiteX12" fmla="*/ 0 w 3637855"/>
              <a:gd name="connsiteY12" fmla="*/ 951644 h 951644"/>
              <a:gd name="connsiteX13" fmla="*/ 0 w 3637855"/>
              <a:gd name="connsiteY13" fmla="*/ 396518 h 951644"/>
              <a:gd name="connsiteX14" fmla="*/ 0 w 3637855"/>
              <a:gd name="connsiteY14" fmla="*/ 158607 h 951644"/>
              <a:gd name="connsiteX15" fmla="*/ 0 w 3637855"/>
              <a:gd name="connsiteY15" fmla="*/ 158607 h 951644"/>
              <a:gd name="connsiteX16" fmla="*/ 0 w 3637855"/>
              <a:gd name="connsiteY16" fmla="*/ 0 h 9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7855" h="951644">
                <a:moveTo>
                  <a:pt x="0" y="0"/>
                </a:moveTo>
                <a:lnTo>
                  <a:pt x="2122082" y="0"/>
                </a:lnTo>
                <a:lnTo>
                  <a:pt x="2555593" y="-101826"/>
                </a:lnTo>
                <a:lnTo>
                  <a:pt x="3031546" y="0"/>
                </a:lnTo>
                <a:lnTo>
                  <a:pt x="3637855" y="0"/>
                </a:lnTo>
                <a:lnTo>
                  <a:pt x="3637855" y="158607"/>
                </a:lnTo>
                <a:lnTo>
                  <a:pt x="3637855" y="158607"/>
                </a:lnTo>
                <a:lnTo>
                  <a:pt x="3637855" y="396518"/>
                </a:lnTo>
                <a:lnTo>
                  <a:pt x="3637855" y="951644"/>
                </a:lnTo>
                <a:lnTo>
                  <a:pt x="3031546" y="951644"/>
                </a:lnTo>
                <a:lnTo>
                  <a:pt x="2122082" y="951644"/>
                </a:lnTo>
                <a:lnTo>
                  <a:pt x="2122082" y="951644"/>
                </a:lnTo>
                <a:lnTo>
                  <a:pt x="0" y="951644"/>
                </a:lnTo>
                <a:lnTo>
                  <a:pt x="0" y="396518"/>
                </a:lnTo>
                <a:lnTo>
                  <a:pt x="0" y="158607"/>
                </a:lnTo>
                <a:lnTo>
                  <a:pt x="0" y="158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1900" dirty="0">
                <a:latin typeface="Comic Sans MS" panose="030F0702030302020204" pitchFamily="66" charset="0"/>
              </a:rPr>
              <a:t>Cuirimid cártaí </a:t>
            </a:r>
            <a:r>
              <a:rPr lang="en-GB" sz="1900" dirty="0" err="1">
                <a:latin typeface="Comic Sans MS" panose="030F0702030302020204" pitchFamily="66" charset="0"/>
              </a:rPr>
              <a:t>Díbheálaí</a:t>
            </a:r>
            <a:r>
              <a:rPr lang="en-GB" sz="1900" dirty="0">
                <a:latin typeface="Comic Sans MS" panose="030F0702030302020204" pitchFamily="66" charset="0"/>
              </a:rPr>
              <a:t> </a:t>
            </a:r>
            <a:r>
              <a:rPr lang="ga-IE" sz="1900" dirty="0">
                <a:latin typeface="Comic Sans MS" panose="030F0702030302020204" pitchFamily="66" charset="0"/>
              </a:rPr>
              <a:t>chuig ár muintir agus ár gcairde. </a:t>
            </a:r>
            <a:r>
              <a:rPr lang="en-GB" sz="1900" dirty="0">
                <a:latin typeface="Comic Sans MS" panose="030F0702030302020204" pitchFamily="66" charset="0"/>
              </a:rPr>
              <a:t>   </a:t>
            </a:r>
            <a:endParaRPr lang="en-GB" sz="1900" dirty="0"/>
          </a:p>
        </p:txBody>
      </p:sp>
      <p:sp>
        <p:nvSpPr>
          <p:cNvPr id="8" name="Rectangle 7"/>
          <p:cNvSpPr/>
          <p:nvPr/>
        </p:nvSpPr>
        <p:spPr>
          <a:xfrm>
            <a:off x="2243138" y="3430588"/>
            <a:ext cx="3598862" cy="26797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324100" y="5908675"/>
            <a:ext cx="3497263" cy="863600"/>
          </a:xfrm>
          <a:custGeom>
            <a:avLst/>
            <a:gdLst>
              <a:gd name="connsiteX0" fmla="*/ 0 w 3497532"/>
              <a:gd name="connsiteY0" fmla="*/ 0 h 863158"/>
              <a:gd name="connsiteX1" fmla="*/ 2040227 w 3497532"/>
              <a:gd name="connsiteY1" fmla="*/ 0 h 863158"/>
              <a:gd name="connsiteX2" fmla="*/ 2457016 w 3497532"/>
              <a:gd name="connsiteY2" fmla="*/ -92358 h 863158"/>
              <a:gd name="connsiteX3" fmla="*/ 2914610 w 3497532"/>
              <a:gd name="connsiteY3" fmla="*/ 0 h 863158"/>
              <a:gd name="connsiteX4" fmla="*/ 3497532 w 3497532"/>
              <a:gd name="connsiteY4" fmla="*/ 0 h 863158"/>
              <a:gd name="connsiteX5" fmla="*/ 3497532 w 3497532"/>
              <a:gd name="connsiteY5" fmla="*/ 143860 h 863158"/>
              <a:gd name="connsiteX6" fmla="*/ 3497532 w 3497532"/>
              <a:gd name="connsiteY6" fmla="*/ 143860 h 863158"/>
              <a:gd name="connsiteX7" fmla="*/ 3497532 w 3497532"/>
              <a:gd name="connsiteY7" fmla="*/ 359649 h 863158"/>
              <a:gd name="connsiteX8" fmla="*/ 3497532 w 3497532"/>
              <a:gd name="connsiteY8" fmla="*/ 863158 h 863158"/>
              <a:gd name="connsiteX9" fmla="*/ 2914610 w 3497532"/>
              <a:gd name="connsiteY9" fmla="*/ 863158 h 863158"/>
              <a:gd name="connsiteX10" fmla="*/ 2040227 w 3497532"/>
              <a:gd name="connsiteY10" fmla="*/ 863158 h 863158"/>
              <a:gd name="connsiteX11" fmla="*/ 2040227 w 3497532"/>
              <a:gd name="connsiteY11" fmla="*/ 863158 h 863158"/>
              <a:gd name="connsiteX12" fmla="*/ 0 w 3497532"/>
              <a:gd name="connsiteY12" fmla="*/ 863158 h 863158"/>
              <a:gd name="connsiteX13" fmla="*/ 0 w 3497532"/>
              <a:gd name="connsiteY13" fmla="*/ 359649 h 863158"/>
              <a:gd name="connsiteX14" fmla="*/ 0 w 3497532"/>
              <a:gd name="connsiteY14" fmla="*/ 143860 h 863158"/>
              <a:gd name="connsiteX15" fmla="*/ 0 w 3497532"/>
              <a:gd name="connsiteY15" fmla="*/ 143860 h 863158"/>
              <a:gd name="connsiteX16" fmla="*/ 0 w 3497532"/>
              <a:gd name="connsiteY16" fmla="*/ 0 h 86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7532" h="863158">
                <a:moveTo>
                  <a:pt x="0" y="0"/>
                </a:moveTo>
                <a:lnTo>
                  <a:pt x="2040227" y="0"/>
                </a:lnTo>
                <a:lnTo>
                  <a:pt x="2457016" y="-92358"/>
                </a:lnTo>
                <a:lnTo>
                  <a:pt x="2914610" y="0"/>
                </a:lnTo>
                <a:lnTo>
                  <a:pt x="3497532" y="0"/>
                </a:lnTo>
                <a:lnTo>
                  <a:pt x="3497532" y="143860"/>
                </a:lnTo>
                <a:lnTo>
                  <a:pt x="3497532" y="143860"/>
                </a:lnTo>
                <a:lnTo>
                  <a:pt x="3497532" y="359649"/>
                </a:lnTo>
                <a:lnTo>
                  <a:pt x="3497532" y="863158"/>
                </a:lnTo>
                <a:lnTo>
                  <a:pt x="2914610" y="863158"/>
                </a:lnTo>
                <a:lnTo>
                  <a:pt x="2040227" y="863158"/>
                </a:lnTo>
                <a:lnTo>
                  <a:pt x="2040227" y="863158"/>
                </a:lnTo>
                <a:lnTo>
                  <a:pt x="0" y="863158"/>
                </a:lnTo>
                <a:lnTo>
                  <a:pt x="0" y="359649"/>
                </a:lnTo>
                <a:lnTo>
                  <a:pt x="0" y="143860"/>
                </a:lnTo>
                <a:lnTo>
                  <a:pt x="0" y="143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sz="1900" dirty="0">
                <a:latin typeface="Comic Sans MS" panose="030F0702030302020204" pitchFamily="66" charset="0"/>
              </a:rPr>
              <a:t>Bíonn taispeántais tinte ealaíne le feiceáil.  </a:t>
            </a:r>
            <a:endParaRPr lang="ga-IE" sz="19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88900" y="432736"/>
            <a:ext cx="2154895" cy="2190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413" y="2128838"/>
            <a:ext cx="2608262" cy="3370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8" name="Line Callout 1 7"/>
          <p:cNvSpPr>
            <a:spLocks/>
          </p:cNvSpPr>
          <p:nvPr/>
        </p:nvSpPr>
        <p:spPr bwMode="auto">
          <a:xfrm>
            <a:off x="4008438" y="2386013"/>
            <a:ext cx="4800600" cy="2236787"/>
          </a:xfrm>
          <a:prstGeom prst="borderCallout1">
            <a:avLst>
              <a:gd name="adj1" fmla="val 7213"/>
              <a:gd name="adj2" fmla="val -2519"/>
              <a:gd name="adj3" fmla="val 29398"/>
              <a:gd name="adj4" fmla="val -39046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ga-IE" sz="2400">
                <a:latin typeface="Comic Sans MS" pitchFamily="66" charset="0"/>
              </a:rPr>
              <a:t>Is féidir féachaint ar fhíseán faoi Dhíbheálaí ar an nasc seo: </a:t>
            </a:r>
          </a:p>
          <a:p>
            <a:r>
              <a:rPr lang="ga-IE" sz="2400">
                <a:latin typeface="Comic Sans MS" pitchFamily="66" charset="0"/>
                <a:hlinkClick r:id="rId3"/>
              </a:rPr>
              <a:t>http://video.nationalgeographic.com/video/diwali-lights-festival</a:t>
            </a:r>
            <a:r>
              <a:rPr lang="ga-IE" sz="24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13"/>
          <a:stretch/>
        </p:blipFill>
        <p:spPr bwMode="auto">
          <a:xfrm>
            <a:off x="6856800" y="115890"/>
            <a:ext cx="2287200" cy="2132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95" y="0"/>
            <a:ext cx="2557689" cy="2676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6736087" y="4144027"/>
            <a:ext cx="2154895" cy="2190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3032125"/>
            <a:ext cx="20574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Callout 10"/>
          <p:cNvSpPr>
            <a:spLocks noChangeArrowheads="1"/>
          </p:cNvSpPr>
          <p:nvPr/>
        </p:nvSpPr>
        <p:spPr bwMode="auto">
          <a:xfrm>
            <a:off x="2154238" y="3127375"/>
            <a:ext cx="2503487" cy="1182688"/>
          </a:xfrm>
          <a:prstGeom prst="wedgeEllipseCallout">
            <a:avLst>
              <a:gd name="adj1" fmla="val -74042"/>
              <a:gd name="adj2" fmla="val 73102"/>
            </a:avLst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>
                <a:solidFill>
                  <a:srgbClr val="FFFFFF"/>
                </a:solidFill>
                <a:latin typeface="Calibri" pitchFamily="34" charset="0"/>
              </a:rPr>
              <a:t>An bhfeiceann sibh aon chosúlachtaí idir </a:t>
            </a:r>
            <a:r>
              <a:rPr lang="en-GB">
                <a:solidFill>
                  <a:srgbClr val="FFFFFF"/>
                </a:solidFill>
                <a:latin typeface="Calibri" pitchFamily="34" charset="0"/>
              </a:rPr>
              <a:t>na</a:t>
            </a:r>
            <a:r>
              <a:rPr lang="ga-IE">
                <a:solidFill>
                  <a:srgbClr val="FFFFFF"/>
                </a:solidFill>
                <a:latin typeface="Calibri" pitchFamily="34" charset="0"/>
              </a:rPr>
              <a:t> trí fhéile?</a:t>
            </a: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3005139" y="115888"/>
            <a:ext cx="2405062" cy="1136650"/>
          </a:xfrm>
          <a:prstGeom prst="borderCallout1">
            <a:avLst>
              <a:gd name="adj1" fmla="val 7213"/>
              <a:gd name="adj2" fmla="val -2519"/>
              <a:gd name="adj3" fmla="val 69037"/>
              <a:gd name="adj4" fmla="val -41625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dirty="0">
                <a:latin typeface="Comic Sans MS" pitchFamily="66" charset="0"/>
              </a:rPr>
              <a:t>Úsáidimid uile soilse agus </a:t>
            </a:r>
            <a:r>
              <a:rPr lang="ga-IE" dirty="0" smtClean="0">
                <a:latin typeface="Comic Sans MS" pitchFamily="66" charset="0"/>
              </a:rPr>
              <a:t>muid</a:t>
            </a:r>
            <a:endParaRPr lang="en-IE" dirty="0" smtClean="0">
              <a:latin typeface="Comic Sans MS" pitchFamily="66" charset="0"/>
            </a:endParaRPr>
          </a:p>
          <a:p>
            <a:pPr algn="ctr"/>
            <a:r>
              <a:rPr lang="ga-IE" dirty="0" smtClean="0">
                <a:latin typeface="Comic Sans MS" pitchFamily="66" charset="0"/>
              </a:rPr>
              <a:t>ag ceiliúradh</a:t>
            </a:r>
            <a:endParaRPr lang="en-IE" dirty="0" smtClean="0">
              <a:latin typeface="Comic Sans MS" pitchFamily="66" charset="0"/>
            </a:endParaRPr>
          </a:p>
          <a:p>
            <a:pPr algn="ctr"/>
            <a:r>
              <a:rPr lang="ga-IE" dirty="0" smtClean="0">
                <a:latin typeface="Comic Sans MS" pitchFamily="66" charset="0"/>
              </a:rPr>
              <a:t>ár </a:t>
            </a:r>
            <a:r>
              <a:rPr lang="ga-IE" dirty="0">
                <a:latin typeface="Comic Sans MS" pitchFamily="66" charset="0"/>
              </a:rPr>
              <a:t>bhféilte</a:t>
            </a:r>
            <a:r>
              <a:rPr lang="en-GB" dirty="0">
                <a:latin typeface="Comic Sans MS" pitchFamily="66" charset="0"/>
              </a:rPr>
              <a:t>.</a:t>
            </a:r>
            <a:endParaRPr lang="ga-IE" dirty="0">
              <a:latin typeface="Comic Sans MS" pitchFamily="66" charset="0"/>
            </a:endParaRPr>
          </a:p>
        </p:txBody>
      </p:sp>
      <p:sp>
        <p:nvSpPr>
          <p:cNvPr id="36871" name="AutoShape 8"/>
          <p:cNvSpPr>
            <a:spLocks/>
          </p:cNvSpPr>
          <p:nvPr/>
        </p:nvSpPr>
        <p:spPr bwMode="auto">
          <a:xfrm>
            <a:off x="4826000" y="2089150"/>
            <a:ext cx="2111375" cy="708025"/>
          </a:xfrm>
          <a:prstGeom prst="borderCallout1">
            <a:avLst>
              <a:gd name="adj1" fmla="val 7347"/>
              <a:gd name="adj2" fmla="val 100324"/>
              <a:gd name="adj3" fmla="val -72106"/>
              <a:gd name="adj4" fmla="val 121597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tIns="82800" bIns="82800"/>
          <a:lstStyle/>
          <a:p>
            <a:pPr algn="ctr"/>
            <a:r>
              <a:rPr lang="ga-IE" dirty="0">
                <a:latin typeface="Comic Sans MS" pitchFamily="66" charset="0"/>
              </a:rPr>
              <a:t>Seolaimid </a:t>
            </a:r>
            <a:r>
              <a:rPr lang="ga-IE" dirty="0" smtClean="0">
                <a:latin typeface="Comic Sans MS" pitchFamily="66" charset="0"/>
              </a:rPr>
              <a:t>cártaí</a:t>
            </a:r>
            <a:endParaRPr lang="en-IE" dirty="0" smtClean="0">
              <a:latin typeface="Comic Sans MS" pitchFamily="66" charset="0"/>
            </a:endParaRPr>
          </a:p>
          <a:p>
            <a:pPr algn="ctr"/>
            <a:r>
              <a:rPr lang="ga-IE" dirty="0" smtClean="0">
                <a:latin typeface="Comic Sans MS" pitchFamily="66" charset="0"/>
              </a:rPr>
              <a:t>chuig </a:t>
            </a:r>
            <a:r>
              <a:rPr lang="ga-IE" dirty="0">
                <a:latin typeface="Comic Sans MS" pitchFamily="66" charset="0"/>
              </a:rPr>
              <a:t>a chéile. </a:t>
            </a:r>
          </a:p>
        </p:txBody>
      </p:sp>
      <p:sp>
        <p:nvSpPr>
          <p:cNvPr id="36872" name="AutoShape 10"/>
          <p:cNvSpPr>
            <a:spLocks/>
          </p:cNvSpPr>
          <p:nvPr/>
        </p:nvSpPr>
        <p:spPr bwMode="auto">
          <a:xfrm>
            <a:off x="3005138" y="5157788"/>
            <a:ext cx="2538412" cy="676275"/>
          </a:xfrm>
          <a:prstGeom prst="borderCallout1">
            <a:avLst>
              <a:gd name="adj1" fmla="val 7213"/>
              <a:gd name="adj2" fmla="val 102037"/>
              <a:gd name="adj3" fmla="val -2255"/>
              <a:gd name="adj4" fmla="val 166921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ga-IE" dirty="0">
                <a:latin typeface="Comic Sans MS" pitchFamily="66" charset="0"/>
              </a:rPr>
              <a:t>Tugaimid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ga-IE" dirty="0" smtClean="0">
                <a:latin typeface="Comic Sans MS" pitchFamily="66" charset="0"/>
              </a:rPr>
              <a:t>bronntanais</a:t>
            </a:r>
            <a:endParaRPr lang="en-IE" dirty="0" smtClean="0">
              <a:latin typeface="Comic Sans MS" pitchFamily="66" charset="0"/>
            </a:endParaRPr>
          </a:p>
          <a:p>
            <a:pPr algn="ctr"/>
            <a:r>
              <a:rPr lang="ga-IE" dirty="0" smtClean="0">
                <a:latin typeface="Comic Sans MS" pitchFamily="66" charset="0"/>
              </a:rPr>
              <a:t>dá </a:t>
            </a:r>
            <a:r>
              <a:rPr lang="ga-IE" dirty="0">
                <a:latin typeface="Comic Sans MS" pitchFamily="66" charset="0"/>
              </a:rPr>
              <a:t>chéile.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36871" grpId="0" animBg="1"/>
      <p:bldP spid="368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3932238" y="1184275"/>
            <a:ext cx="1325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828800" y="1565275"/>
            <a:ext cx="531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584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37033"/>
              </p:ext>
            </p:extLst>
          </p:nvPr>
        </p:nvGraphicFramePr>
        <p:xfrm>
          <a:off x="282575" y="639763"/>
          <a:ext cx="8610599" cy="5675378"/>
        </p:xfrm>
        <a:graphic>
          <a:graphicData uri="http://schemas.openxmlformats.org/drawingml/2006/table">
            <a:tbl>
              <a:tblPr/>
              <a:tblGrid>
                <a:gridCol w="5261593"/>
                <a:gridCol w="1515516"/>
                <a:gridCol w="183349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Féile Hiondúch is ea an Nollaig.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Déantar ceiliúradh ar bhreith Íosa</a:t>
                      </a:r>
                      <a:endParaRPr kumimoji="0" lang="en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 linn na Nollag.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Féile Ghiúdach is ea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Hanukkah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Lastar </a:t>
                      </a:r>
                      <a:r>
                        <a:rPr kumimoji="0" lang="ga-IE" sz="19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diya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le linn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Hanukkah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 gcoinneal atá ar an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meanóra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Tá an chuid is mó den phobal Hiondúch </a:t>
                      </a:r>
                      <a:b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ina gcónaí san India.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Patrún daite a dhéantar ar an talamh</a:t>
                      </a:r>
                      <a:endParaRPr kumimoji="0" lang="en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is ea </a:t>
                      </a:r>
                      <a:r>
                        <a:rPr kumimoji="0" lang="ga-IE" sz="19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rangoli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Seolann daoine cártaí chuig a chéile</a:t>
                      </a:r>
                      <a:endParaRPr kumimoji="0" lang="en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 linn Díbheálaí.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2075" y="1249363"/>
            <a:ext cx="46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2482850"/>
            <a:ext cx="46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1895475"/>
            <a:ext cx="46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488" y="3589338"/>
            <a:ext cx="46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2075" y="2986088"/>
            <a:ext cx="46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4932363"/>
            <a:ext cx="46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4248150"/>
            <a:ext cx="46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5561013"/>
            <a:ext cx="46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45" name="Title 13"/>
          <p:cNvSpPr>
            <a:spLocks/>
          </p:cNvSpPr>
          <p:nvPr/>
        </p:nvSpPr>
        <p:spPr bwMode="auto">
          <a:xfrm>
            <a:off x="2413000" y="115888"/>
            <a:ext cx="4275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6525" y="1209675"/>
            <a:ext cx="262890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6332" y="3889099"/>
            <a:ext cx="1681175" cy="2538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5681" y="1077946"/>
            <a:ext cx="2539711" cy="1658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6273" y="3700609"/>
            <a:ext cx="2549667" cy="2549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6762" y="1317601"/>
            <a:ext cx="3668919" cy="2446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136525" y="6137275"/>
            <a:ext cx="1819275" cy="706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Lá </a:t>
            </a:r>
            <a:r>
              <a:rPr lang="en-GB" sz="2000" dirty="0" err="1">
                <a:latin typeface="Comic Sans MS" pitchFamily="66" charset="0"/>
              </a:rPr>
              <a:t>Fhéile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Vailintín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3" y="112713"/>
            <a:ext cx="573405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Céard iad na </a:t>
            </a:r>
            <a:r>
              <a:rPr lang="ga-IE" sz="2000" dirty="0" err="1">
                <a:latin typeface="Comic Sans MS" panose="030F0702030302020204" pitchFamily="66" charset="0"/>
              </a:rPr>
              <a:t>féilte</a:t>
            </a:r>
            <a:r>
              <a:rPr lang="ga-IE" sz="2000" dirty="0">
                <a:latin typeface="Comic Sans MS" panose="030F0702030302020204" pitchFamily="66" charset="0"/>
              </a:rPr>
              <a:t> móra a ndéanann muintir na hÉireann ceiliúradh orthu gach bliain?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175" y="3314700"/>
            <a:ext cx="2068513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Lá na </a:t>
            </a:r>
            <a:r>
              <a:rPr lang="ga-IE" sz="2000" dirty="0" err="1">
                <a:latin typeface="Comic Sans MS" pitchFamily="66" charset="0"/>
              </a:rPr>
              <a:t>bPancóg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4775" y="5948363"/>
            <a:ext cx="1281113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An </a:t>
            </a:r>
            <a:r>
              <a:rPr lang="en-GB" sz="2000" dirty="0">
                <a:latin typeface="Comic Sans MS" pitchFamily="66" charset="0"/>
              </a:rPr>
              <a:t>Nollaig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8188" y="3817938"/>
            <a:ext cx="2706687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Lá Fhéile Pádraig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0088" y="2795588"/>
            <a:ext cx="1370012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An Cháisc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62300" y="5765800"/>
            <a:ext cx="3303588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An féidir leat smaoineamh </a:t>
            </a:r>
            <a:br>
              <a:rPr lang="ga-IE" sz="2000" dirty="0">
                <a:latin typeface="Comic Sans MS" panose="030F0702030302020204" pitchFamily="66" charset="0"/>
              </a:rPr>
            </a:br>
            <a:r>
              <a:rPr lang="ga-IE" sz="2000" dirty="0">
                <a:latin typeface="Comic Sans MS" panose="030F0702030302020204" pitchFamily="66" charset="0"/>
              </a:rPr>
              <a:t>ar fhéilte eile?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7650" y="5080000"/>
            <a:ext cx="4095750" cy="403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Céard í an fhéile is fearr leatsa</a:t>
            </a:r>
            <a:r>
              <a:rPr lang="en-GB" sz="2000" dirty="0">
                <a:latin typeface="Comic Sans MS" panose="030F0702030302020204" pitchFamily="66" charset="0"/>
              </a:rPr>
              <a:t>?</a:t>
            </a:r>
            <a:endParaRPr lang="ga-IE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22" grpId="0" animBg="1"/>
      <p:bldP spid="22" grpId="2" animBg="1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55700" y="1025525"/>
            <a:ext cx="67183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000">
                <a:latin typeface="Comic Sans MS" pitchFamily="66" charset="0"/>
                <a:cs typeface="Times New Roman" pitchFamily="18" charset="0"/>
              </a:rPr>
              <a:t>Cluiche Meaitseála</a:t>
            </a:r>
          </a:p>
          <a:p>
            <a:pPr algn="ctr"/>
            <a:r>
              <a:rPr lang="ga-IE" sz="3600">
                <a:latin typeface="Comic Sans MS" pitchFamily="66" charset="0"/>
                <a:hlinkClick r:id="rId2"/>
              </a:rPr>
              <a:t>http://www.oswego.org/ocsd</a:t>
            </a:r>
            <a:r>
              <a:rPr lang="en-GB" sz="3600">
                <a:latin typeface="Comic Sans MS" pitchFamily="66" charset="0"/>
                <a:hlinkClick r:id="rId2"/>
              </a:rPr>
              <a:t>-</a:t>
            </a:r>
            <a:r>
              <a:rPr lang="ga-IE" sz="3600">
                <a:latin typeface="Comic Sans MS" pitchFamily="66" charset="0"/>
                <a:hlinkClick r:id="rId2"/>
              </a:rPr>
              <a:t>web/match/dragflip.asp?filename=MniGhallfeilteandomhain</a:t>
            </a:r>
            <a:r>
              <a:rPr lang="ga-IE" sz="36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825" y="576263"/>
            <a:ext cx="8697913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  <a:cs typeface="Times New Roman" pitchFamily="18" charset="0"/>
              </a:rPr>
              <a:t>Tá tuilleadh eolais le fáil ar na suíomhanna seo:</a:t>
            </a:r>
          </a:p>
          <a:p>
            <a:r>
              <a:rPr lang="ga-IE" sz="2800">
                <a:latin typeface="Comic Sans MS" pitchFamily="66" charset="0"/>
                <a:hlinkClick r:id="rId2"/>
              </a:rPr>
              <a:t>http://resources.woodlands-junior.kent.sch.uk/homework/religion/diwali.htm</a:t>
            </a:r>
            <a:r>
              <a:rPr lang="ga-IE" sz="2800">
                <a:latin typeface="Comic Sans MS" pitchFamily="66" charset="0"/>
              </a:rPr>
              <a:t> </a:t>
            </a:r>
          </a:p>
          <a:p>
            <a:endParaRPr lang="ga-IE" sz="2800">
              <a:latin typeface="Comic Sans MS" pitchFamily="66" charset="0"/>
            </a:endParaRPr>
          </a:p>
          <a:p>
            <a:r>
              <a:rPr lang="ga-IE" sz="2800">
                <a:latin typeface="Comic Sans MS" pitchFamily="66" charset="0"/>
                <a:hlinkClick r:id="rId3"/>
              </a:rPr>
              <a:t>http://www.cogg.ie/wp-content/uploads/eureka-5-10.pdf</a:t>
            </a:r>
            <a:r>
              <a:rPr lang="ga-IE" sz="2800">
                <a:latin typeface="Comic Sans MS" pitchFamily="66" charset="0"/>
              </a:rPr>
              <a:t> </a:t>
            </a:r>
            <a:endParaRPr lang="ga-IE" sz="2800">
              <a:latin typeface="Comic Sans MS" pitchFamily="66" charset="0"/>
              <a:hlinkClick r:id="rId4"/>
            </a:endParaRPr>
          </a:p>
          <a:p>
            <a:endParaRPr lang="en-GB">
              <a:latin typeface="Calibri" pitchFamily="34" charset="0"/>
              <a:hlinkClick r:id="rId4"/>
            </a:endParaRPr>
          </a:p>
          <a:p>
            <a:r>
              <a:rPr lang="ga-IE" sz="2800">
                <a:latin typeface="Comic Sans MS" pitchFamily="66" charset="0"/>
                <a:cs typeface="Times New Roman" pitchFamily="18" charset="0"/>
              </a:rPr>
              <a:t>Tuilleadh eolais don mhúinteoir le fáil ar an suíomh seo</a:t>
            </a:r>
            <a:r>
              <a:rPr lang="en-IE" sz="2800">
                <a:latin typeface="Comic Sans MS" pitchFamily="66" charset="0"/>
                <a:cs typeface="Times New Roman" pitchFamily="18" charset="0"/>
              </a:rPr>
              <a:t>: </a:t>
            </a:r>
          </a:p>
          <a:p>
            <a:r>
              <a:rPr lang="ga-IE" sz="2800">
                <a:latin typeface="Comic Sans MS" pitchFamily="66" charset="0"/>
                <a:hlinkClick r:id="rId5"/>
              </a:rPr>
              <a:t>http://www.nicurriculum.org.uk/docs/key_stages_1_and_2/areas_of_learning/religious_education/im/Creideamh_agus_Solas.pdf</a:t>
            </a:r>
            <a:endParaRPr lang="ga-IE" sz="2800">
              <a:latin typeface="Comic Sans MS" pitchFamily="66" charset="0"/>
            </a:endParaRPr>
          </a:p>
          <a:p>
            <a:endParaRPr lang="ga-IE">
              <a:latin typeface="Calibri" pitchFamily="34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</a:p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750" y="2863850"/>
            <a:ext cx="367347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38" y="3235325"/>
            <a:ext cx="31988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486" y="305295"/>
            <a:ext cx="4093028" cy="2710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7" name="Oval Callout 6"/>
          <p:cNvSpPr/>
          <p:nvPr/>
        </p:nvSpPr>
        <p:spPr>
          <a:xfrm>
            <a:off x="4600575" y="339725"/>
            <a:ext cx="2959100" cy="1736725"/>
          </a:xfrm>
          <a:prstGeom prst="wedgeEllipseCallout">
            <a:avLst>
              <a:gd name="adj1" fmla="val -93748"/>
              <a:gd name="adj2" fmla="val 32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Is breá liom</a:t>
            </a:r>
          </a:p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na traidisiúin</a:t>
            </a:r>
          </a:p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a bhaineann</a:t>
            </a:r>
          </a:p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leis an Nollaig.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4545013" y="285750"/>
            <a:ext cx="3252787" cy="2128838"/>
          </a:xfrm>
          <a:prstGeom prst="wedgeEllipseCallout">
            <a:avLst>
              <a:gd name="adj1" fmla="val -86350"/>
              <a:gd name="adj2" fmla="val 20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Is mise Aoife. Is as Co. Chorcaí dom. Is í an fhéile is fearr liom ná</a:t>
            </a:r>
          </a:p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an Nollaig</a:t>
            </a:r>
            <a:r>
              <a:rPr lang="en-GB" sz="2000">
                <a:solidFill>
                  <a:srgbClr val="FFFFFF"/>
                </a:solidFill>
                <a:latin typeface="Comic Sans MS" pitchFamily="66" charset="0"/>
              </a:rPr>
              <a:t>.</a:t>
            </a:r>
            <a:endParaRPr lang="ga-IE" sz="20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557713" y="158750"/>
            <a:ext cx="3308350" cy="2346325"/>
          </a:xfrm>
          <a:prstGeom prst="wedgeEllipseCallout">
            <a:avLst>
              <a:gd name="adj1" fmla="val -91339"/>
              <a:gd name="adj2" fmla="val 19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Is féile Chríostaí</a:t>
            </a:r>
          </a:p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í an Nollaig. Déantar ceiliúradh ar bhreith Íosa</a:t>
            </a:r>
          </a:p>
          <a:p>
            <a:pPr algn="ctr"/>
            <a:r>
              <a:rPr lang="en-GB" sz="2000">
                <a:solidFill>
                  <a:srgbClr val="FFFFFF"/>
                </a:solidFill>
                <a:latin typeface="Comic Sans MS" pitchFamily="66" charset="0"/>
              </a:rPr>
              <a:t>ag an </a:t>
            </a: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Nollaig.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260975" y="5157788"/>
            <a:ext cx="3883025" cy="1011237"/>
          </a:xfrm>
          <a:custGeom>
            <a:avLst/>
            <a:gdLst>
              <a:gd name="connsiteX0" fmla="*/ 0 w 3883536"/>
              <a:gd name="connsiteY0" fmla="*/ 0 h 1011061"/>
              <a:gd name="connsiteX1" fmla="*/ 2265396 w 3883536"/>
              <a:gd name="connsiteY1" fmla="*/ 0 h 1011061"/>
              <a:gd name="connsiteX2" fmla="*/ 2728184 w 3883536"/>
              <a:gd name="connsiteY2" fmla="*/ -108184 h 1011061"/>
              <a:gd name="connsiteX3" fmla="*/ 3236280 w 3883536"/>
              <a:gd name="connsiteY3" fmla="*/ 0 h 1011061"/>
              <a:gd name="connsiteX4" fmla="*/ 3883536 w 3883536"/>
              <a:gd name="connsiteY4" fmla="*/ 0 h 1011061"/>
              <a:gd name="connsiteX5" fmla="*/ 3883536 w 3883536"/>
              <a:gd name="connsiteY5" fmla="*/ 168510 h 1011061"/>
              <a:gd name="connsiteX6" fmla="*/ 3883536 w 3883536"/>
              <a:gd name="connsiteY6" fmla="*/ 168510 h 1011061"/>
              <a:gd name="connsiteX7" fmla="*/ 3883536 w 3883536"/>
              <a:gd name="connsiteY7" fmla="*/ 421275 h 1011061"/>
              <a:gd name="connsiteX8" fmla="*/ 3883536 w 3883536"/>
              <a:gd name="connsiteY8" fmla="*/ 1011061 h 1011061"/>
              <a:gd name="connsiteX9" fmla="*/ 3236280 w 3883536"/>
              <a:gd name="connsiteY9" fmla="*/ 1011061 h 1011061"/>
              <a:gd name="connsiteX10" fmla="*/ 2265396 w 3883536"/>
              <a:gd name="connsiteY10" fmla="*/ 1011061 h 1011061"/>
              <a:gd name="connsiteX11" fmla="*/ 2265396 w 3883536"/>
              <a:gd name="connsiteY11" fmla="*/ 1011061 h 1011061"/>
              <a:gd name="connsiteX12" fmla="*/ 0 w 3883536"/>
              <a:gd name="connsiteY12" fmla="*/ 1011061 h 1011061"/>
              <a:gd name="connsiteX13" fmla="*/ 0 w 3883536"/>
              <a:gd name="connsiteY13" fmla="*/ 421275 h 1011061"/>
              <a:gd name="connsiteX14" fmla="*/ 0 w 3883536"/>
              <a:gd name="connsiteY14" fmla="*/ 168510 h 1011061"/>
              <a:gd name="connsiteX15" fmla="*/ 0 w 3883536"/>
              <a:gd name="connsiteY15" fmla="*/ 168510 h 1011061"/>
              <a:gd name="connsiteX16" fmla="*/ 0 w 3883536"/>
              <a:gd name="connsiteY16" fmla="*/ 0 h 101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83536" h="1011061">
                <a:moveTo>
                  <a:pt x="0" y="0"/>
                </a:moveTo>
                <a:lnTo>
                  <a:pt x="2265396" y="0"/>
                </a:lnTo>
                <a:lnTo>
                  <a:pt x="2728184" y="-108184"/>
                </a:lnTo>
                <a:lnTo>
                  <a:pt x="3236280" y="0"/>
                </a:lnTo>
                <a:lnTo>
                  <a:pt x="3883536" y="0"/>
                </a:lnTo>
                <a:lnTo>
                  <a:pt x="3883536" y="168510"/>
                </a:lnTo>
                <a:lnTo>
                  <a:pt x="3883536" y="168510"/>
                </a:lnTo>
                <a:lnTo>
                  <a:pt x="3883536" y="421275"/>
                </a:lnTo>
                <a:lnTo>
                  <a:pt x="3883536" y="1011061"/>
                </a:lnTo>
                <a:lnTo>
                  <a:pt x="3236280" y="1011061"/>
                </a:lnTo>
                <a:lnTo>
                  <a:pt x="2265396" y="1011061"/>
                </a:lnTo>
                <a:lnTo>
                  <a:pt x="2265396" y="1011061"/>
                </a:lnTo>
                <a:lnTo>
                  <a:pt x="0" y="1011061"/>
                </a:lnTo>
                <a:lnTo>
                  <a:pt x="0" y="421275"/>
                </a:lnTo>
                <a:lnTo>
                  <a:pt x="0" y="168510"/>
                </a:lnTo>
                <a:lnTo>
                  <a:pt x="0" y="168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Bíonn mainséar mór sa séipéal. Léiriú</a:t>
            </a:r>
            <a:r>
              <a:rPr lang="en-GB" dirty="0">
                <a:latin typeface="Comic Sans MS" panose="030F0702030302020204" pitchFamily="66" charset="0"/>
              </a:rPr>
              <a:t> is </a:t>
            </a:r>
            <a:r>
              <a:rPr lang="ga-IE" dirty="0">
                <a:latin typeface="Comic Sans MS" panose="030F0702030302020204" pitchFamily="66" charset="0"/>
              </a:rPr>
              <a:t>ea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ga-IE" dirty="0">
                <a:latin typeface="Comic Sans MS" panose="030F0702030302020204" pitchFamily="66" charset="0"/>
              </a:rPr>
              <a:t>an mainséar ar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ga-IE" dirty="0">
                <a:latin typeface="Comic Sans MS" panose="030F0702030302020204" pitchFamily="66" charset="0"/>
              </a:rPr>
              <a:t>scéal bhreith Íosa. </a:t>
            </a:r>
            <a:endParaRPr lang="ga-IE" dirty="0"/>
          </a:p>
        </p:txBody>
      </p:sp>
      <p:sp>
        <p:nvSpPr>
          <p:cNvPr id="17" name="Freeform 16"/>
          <p:cNvSpPr/>
          <p:nvPr/>
        </p:nvSpPr>
        <p:spPr>
          <a:xfrm>
            <a:off x="598488" y="5700713"/>
            <a:ext cx="3946525" cy="1027112"/>
          </a:xfrm>
          <a:custGeom>
            <a:avLst/>
            <a:gdLst>
              <a:gd name="connsiteX0" fmla="*/ 0 w 3945943"/>
              <a:gd name="connsiteY0" fmla="*/ 0 h 1027308"/>
              <a:gd name="connsiteX1" fmla="*/ 2301800 w 3945943"/>
              <a:gd name="connsiteY1" fmla="*/ 0 h 1027308"/>
              <a:gd name="connsiteX2" fmla="*/ 2772025 w 3945943"/>
              <a:gd name="connsiteY2" fmla="*/ -109922 h 1027308"/>
              <a:gd name="connsiteX3" fmla="*/ 3288286 w 3945943"/>
              <a:gd name="connsiteY3" fmla="*/ 0 h 1027308"/>
              <a:gd name="connsiteX4" fmla="*/ 3945943 w 3945943"/>
              <a:gd name="connsiteY4" fmla="*/ 0 h 1027308"/>
              <a:gd name="connsiteX5" fmla="*/ 3945943 w 3945943"/>
              <a:gd name="connsiteY5" fmla="*/ 171218 h 1027308"/>
              <a:gd name="connsiteX6" fmla="*/ 3945943 w 3945943"/>
              <a:gd name="connsiteY6" fmla="*/ 171218 h 1027308"/>
              <a:gd name="connsiteX7" fmla="*/ 3945943 w 3945943"/>
              <a:gd name="connsiteY7" fmla="*/ 428045 h 1027308"/>
              <a:gd name="connsiteX8" fmla="*/ 3945943 w 3945943"/>
              <a:gd name="connsiteY8" fmla="*/ 1027308 h 1027308"/>
              <a:gd name="connsiteX9" fmla="*/ 3288286 w 3945943"/>
              <a:gd name="connsiteY9" fmla="*/ 1027308 h 1027308"/>
              <a:gd name="connsiteX10" fmla="*/ 2301800 w 3945943"/>
              <a:gd name="connsiteY10" fmla="*/ 1027308 h 1027308"/>
              <a:gd name="connsiteX11" fmla="*/ 2301800 w 3945943"/>
              <a:gd name="connsiteY11" fmla="*/ 1027308 h 1027308"/>
              <a:gd name="connsiteX12" fmla="*/ 0 w 3945943"/>
              <a:gd name="connsiteY12" fmla="*/ 1027308 h 1027308"/>
              <a:gd name="connsiteX13" fmla="*/ 0 w 3945943"/>
              <a:gd name="connsiteY13" fmla="*/ 428045 h 1027308"/>
              <a:gd name="connsiteX14" fmla="*/ 0 w 3945943"/>
              <a:gd name="connsiteY14" fmla="*/ 171218 h 1027308"/>
              <a:gd name="connsiteX15" fmla="*/ 0 w 3945943"/>
              <a:gd name="connsiteY15" fmla="*/ 171218 h 1027308"/>
              <a:gd name="connsiteX16" fmla="*/ 0 w 3945943"/>
              <a:gd name="connsiteY16" fmla="*/ 0 h 10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45943" h="1027308">
                <a:moveTo>
                  <a:pt x="0" y="0"/>
                </a:moveTo>
                <a:lnTo>
                  <a:pt x="2301800" y="0"/>
                </a:lnTo>
                <a:lnTo>
                  <a:pt x="2772025" y="-109922"/>
                </a:lnTo>
                <a:lnTo>
                  <a:pt x="3288286" y="0"/>
                </a:lnTo>
                <a:lnTo>
                  <a:pt x="3945943" y="0"/>
                </a:lnTo>
                <a:lnTo>
                  <a:pt x="3945943" y="171218"/>
                </a:lnTo>
                <a:lnTo>
                  <a:pt x="3945943" y="171218"/>
                </a:lnTo>
                <a:lnTo>
                  <a:pt x="3945943" y="428045"/>
                </a:lnTo>
                <a:lnTo>
                  <a:pt x="3945943" y="1027308"/>
                </a:lnTo>
                <a:lnTo>
                  <a:pt x="3288286" y="1027308"/>
                </a:lnTo>
                <a:lnTo>
                  <a:pt x="2301800" y="1027308"/>
                </a:lnTo>
                <a:lnTo>
                  <a:pt x="2301800" y="1027308"/>
                </a:lnTo>
                <a:lnTo>
                  <a:pt x="0" y="1027308"/>
                </a:lnTo>
                <a:lnTo>
                  <a:pt x="0" y="428045"/>
                </a:lnTo>
                <a:lnTo>
                  <a:pt x="0" y="171218"/>
                </a:lnTo>
                <a:lnTo>
                  <a:pt x="0" y="1712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Téim chuig an séipéal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ga-IE" dirty="0">
                <a:latin typeface="Comic Sans MS" panose="030F0702030302020204" pitchFamily="66" charset="0"/>
              </a:rPr>
              <a:t>le mo theaghlach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ga-IE" dirty="0">
                <a:latin typeface="Comic Sans MS" panose="030F0702030302020204" pitchFamily="66" charset="0"/>
              </a:rPr>
              <a:t>Lá Nollag. Is breá liom na </a:t>
            </a:r>
            <a:r>
              <a:rPr lang="en-GB" dirty="0" err="1">
                <a:latin typeface="Comic Sans MS" panose="030F0702030302020204" pitchFamily="66" charset="0"/>
              </a:rPr>
              <a:t>carúil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ga-IE" dirty="0">
                <a:latin typeface="Comic Sans MS" panose="030F0702030302020204" pitchFamily="66" charset="0"/>
              </a:rPr>
              <a:t>Nollag a chanadh. 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" grpId="1" animBg="1"/>
      <p:bldP spid="6" grpId="0" animBg="1"/>
      <p:bldP spid="6" grpId="1" animBg="1"/>
      <p:bldP spid="2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863" y="3462338"/>
            <a:ext cx="41481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62338"/>
            <a:ext cx="38735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9428">
            <a:off x="5895975" y="131763"/>
            <a:ext cx="28638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3175" y="5892800"/>
            <a:ext cx="4397375" cy="998538"/>
          </a:xfrm>
          <a:custGeom>
            <a:avLst/>
            <a:gdLst>
              <a:gd name="connsiteX0" fmla="*/ 0 w 4398216"/>
              <a:gd name="connsiteY0" fmla="*/ 0 h 998188"/>
              <a:gd name="connsiteX1" fmla="*/ 2565626 w 4398216"/>
              <a:gd name="connsiteY1" fmla="*/ 0 h 998188"/>
              <a:gd name="connsiteX2" fmla="*/ 3089747 w 4398216"/>
              <a:gd name="connsiteY2" fmla="*/ -106806 h 998188"/>
              <a:gd name="connsiteX3" fmla="*/ 3665180 w 4398216"/>
              <a:gd name="connsiteY3" fmla="*/ 0 h 998188"/>
              <a:gd name="connsiteX4" fmla="*/ 4398216 w 4398216"/>
              <a:gd name="connsiteY4" fmla="*/ 0 h 998188"/>
              <a:gd name="connsiteX5" fmla="*/ 4398216 w 4398216"/>
              <a:gd name="connsiteY5" fmla="*/ 166365 h 998188"/>
              <a:gd name="connsiteX6" fmla="*/ 4398216 w 4398216"/>
              <a:gd name="connsiteY6" fmla="*/ 166365 h 998188"/>
              <a:gd name="connsiteX7" fmla="*/ 4398216 w 4398216"/>
              <a:gd name="connsiteY7" fmla="*/ 415912 h 998188"/>
              <a:gd name="connsiteX8" fmla="*/ 4398216 w 4398216"/>
              <a:gd name="connsiteY8" fmla="*/ 998188 h 998188"/>
              <a:gd name="connsiteX9" fmla="*/ 3665180 w 4398216"/>
              <a:gd name="connsiteY9" fmla="*/ 998188 h 998188"/>
              <a:gd name="connsiteX10" fmla="*/ 2565626 w 4398216"/>
              <a:gd name="connsiteY10" fmla="*/ 998188 h 998188"/>
              <a:gd name="connsiteX11" fmla="*/ 2565626 w 4398216"/>
              <a:gd name="connsiteY11" fmla="*/ 998188 h 998188"/>
              <a:gd name="connsiteX12" fmla="*/ 0 w 4398216"/>
              <a:gd name="connsiteY12" fmla="*/ 998188 h 998188"/>
              <a:gd name="connsiteX13" fmla="*/ 0 w 4398216"/>
              <a:gd name="connsiteY13" fmla="*/ 415912 h 998188"/>
              <a:gd name="connsiteX14" fmla="*/ 0 w 4398216"/>
              <a:gd name="connsiteY14" fmla="*/ 166365 h 998188"/>
              <a:gd name="connsiteX15" fmla="*/ 0 w 4398216"/>
              <a:gd name="connsiteY15" fmla="*/ 166365 h 998188"/>
              <a:gd name="connsiteX16" fmla="*/ 0 w 4398216"/>
              <a:gd name="connsiteY16" fmla="*/ 0 h 99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8216" h="998188">
                <a:moveTo>
                  <a:pt x="0" y="0"/>
                </a:moveTo>
                <a:lnTo>
                  <a:pt x="2565626" y="0"/>
                </a:lnTo>
                <a:lnTo>
                  <a:pt x="3089747" y="-106806"/>
                </a:lnTo>
                <a:lnTo>
                  <a:pt x="3665180" y="0"/>
                </a:lnTo>
                <a:lnTo>
                  <a:pt x="4398216" y="0"/>
                </a:lnTo>
                <a:lnTo>
                  <a:pt x="4398216" y="166365"/>
                </a:lnTo>
                <a:lnTo>
                  <a:pt x="4398216" y="166365"/>
                </a:lnTo>
                <a:lnTo>
                  <a:pt x="4398216" y="415912"/>
                </a:lnTo>
                <a:lnTo>
                  <a:pt x="4398216" y="998188"/>
                </a:lnTo>
                <a:lnTo>
                  <a:pt x="3665180" y="998188"/>
                </a:lnTo>
                <a:lnTo>
                  <a:pt x="2565626" y="998188"/>
                </a:lnTo>
                <a:lnTo>
                  <a:pt x="2565626" y="998188"/>
                </a:lnTo>
                <a:lnTo>
                  <a:pt x="0" y="998188"/>
                </a:lnTo>
                <a:lnTo>
                  <a:pt x="0" y="415912"/>
                </a:lnTo>
                <a:lnTo>
                  <a:pt x="0" y="166365"/>
                </a:lnTo>
                <a:lnTo>
                  <a:pt x="0" y="1663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Bíonn dinnéar speisialta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againn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Lá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Nollag</a:t>
            </a:r>
            <a:r>
              <a:rPr lang="ga-IE" dirty="0">
                <a:latin typeface="Comic Sans MS" panose="030F0702030302020204" pitchFamily="66" charset="0"/>
              </a:rPr>
              <a:t>. Taitníonn an turcaí agus an liamhás go mór liom. </a:t>
            </a:r>
            <a:endParaRPr lang="ga-IE" dirty="0"/>
          </a:p>
        </p:txBody>
      </p:sp>
      <p:sp>
        <p:nvSpPr>
          <p:cNvPr id="16" name="Freeform 15"/>
          <p:cNvSpPr/>
          <p:nvPr/>
        </p:nvSpPr>
        <p:spPr>
          <a:xfrm>
            <a:off x="4995863" y="5826125"/>
            <a:ext cx="3921125" cy="1031875"/>
          </a:xfrm>
          <a:custGeom>
            <a:avLst/>
            <a:gdLst>
              <a:gd name="connsiteX0" fmla="*/ 0 w 3919664"/>
              <a:gd name="connsiteY0" fmla="*/ 0 h 1032203"/>
              <a:gd name="connsiteX1" fmla="*/ 2286471 w 3919664"/>
              <a:gd name="connsiteY1" fmla="*/ 0 h 1032203"/>
              <a:gd name="connsiteX2" fmla="*/ 2753564 w 3919664"/>
              <a:gd name="connsiteY2" fmla="*/ -110446 h 1032203"/>
              <a:gd name="connsiteX3" fmla="*/ 3266387 w 3919664"/>
              <a:gd name="connsiteY3" fmla="*/ 0 h 1032203"/>
              <a:gd name="connsiteX4" fmla="*/ 3919664 w 3919664"/>
              <a:gd name="connsiteY4" fmla="*/ 0 h 1032203"/>
              <a:gd name="connsiteX5" fmla="*/ 3919664 w 3919664"/>
              <a:gd name="connsiteY5" fmla="*/ 172034 h 1032203"/>
              <a:gd name="connsiteX6" fmla="*/ 3919664 w 3919664"/>
              <a:gd name="connsiteY6" fmla="*/ 172034 h 1032203"/>
              <a:gd name="connsiteX7" fmla="*/ 3919664 w 3919664"/>
              <a:gd name="connsiteY7" fmla="*/ 430085 h 1032203"/>
              <a:gd name="connsiteX8" fmla="*/ 3919664 w 3919664"/>
              <a:gd name="connsiteY8" fmla="*/ 1032203 h 1032203"/>
              <a:gd name="connsiteX9" fmla="*/ 3266387 w 3919664"/>
              <a:gd name="connsiteY9" fmla="*/ 1032203 h 1032203"/>
              <a:gd name="connsiteX10" fmla="*/ 2286471 w 3919664"/>
              <a:gd name="connsiteY10" fmla="*/ 1032203 h 1032203"/>
              <a:gd name="connsiteX11" fmla="*/ 2286471 w 3919664"/>
              <a:gd name="connsiteY11" fmla="*/ 1032203 h 1032203"/>
              <a:gd name="connsiteX12" fmla="*/ 0 w 3919664"/>
              <a:gd name="connsiteY12" fmla="*/ 1032203 h 1032203"/>
              <a:gd name="connsiteX13" fmla="*/ 0 w 3919664"/>
              <a:gd name="connsiteY13" fmla="*/ 430085 h 1032203"/>
              <a:gd name="connsiteX14" fmla="*/ 0 w 3919664"/>
              <a:gd name="connsiteY14" fmla="*/ 172034 h 1032203"/>
              <a:gd name="connsiteX15" fmla="*/ 0 w 3919664"/>
              <a:gd name="connsiteY15" fmla="*/ 172034 h 1032203"/>
              <a:gd name="connsiteX16" fmla="*/ 0 w 3919664"/>
              <a:gd name="connsiteY16" fmla="*/ 0 h 10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9664" h="1032203">
                <a:moveTo>
                  <a:pt x="0" y="0"/>
                </a:moveTo>
                <a:lnTo>
                  <a:pt x="2286471" y="0"/>
                </a:lnTo>
                <a:lnTo>
                  <a:pt x="2753564" y="-110446"/>
                </a:lnTo>
                <a:lnTo>
                  <a:pt x="3266387" y="0"/>
                </a:lnTo>
                <a:lnTo>
                  <a:pt x="3919664" y="0"/>
                </a:lnTo>
                <a:lnTo>
                  <a:pt x="3919664" y="172034"/>
                </a:lnTo>
                <a:lnTo>
                  <a:pt x="3919664" y="172034"/>
                </a:lnTo>
                <a:lnTo>
                  <a:pt x="3919664" y="430085"/>
                </a:lnTo>
                <a:lnTo>
                  <a:pt x="3919664" y="1032203"/>
                </a:lnTo>
                <a:lnTo>
                  <a:pt x="3266387" y="1032203"/>
                </a:lnTo>
                <a:lnTo>
                  <a:pt x="2286471" y="1032203"/>
                </a:lnTo>
                <a:lnTo>
                  <a:pt x="2286471" y="1032203"/>
                </a:lnTo>
                <a:lnTo>
                  <a:pt x="0" y="1032203"/>
                </a:lnTo>
                <a:lnTo>
                  <a:pt x="0" y="430085"/>
                </a:lnTo>
                <a:lnTo>
                  <a:pt x="0" y="172034"/>
                </a:lnTo>
                <a:lnTo>
                  <a:pt x="0" y="172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Tagann Daidí na Nollag Oíche Nollag agus fágann sé bronntanais dom féin agus do mo dheartháir. </a:t>
            </a:r>
            <a:endParaRPr lang="ga-IE" dirty="0"/>
          </a:p>
        </p:txBody>
      </p:sp>
      <p:sp>
        <p:nvSpPr>
          <p:cNvPr id="6" name="Freeform 5"/>
          <p:cNvSpPr/>
          <p:nvPr/>
        </p:nvSpPr>
        <p:spPr>
          <a:xfrm>
            <a:off x="4811713" y="2655888"/>
            <a:ext cx="4416425" cy="635000"/>
          </a:xfrm>
          <a:custGeom>
            <a:avLst/>
            <a:gdLst>
              <a:gd name="connsiteX0" fmla="*/ 0 w 4417144"/>
              <a:gd name="connsiteY0" fmla="*/ 0 h 634988"/>
              <a:gd name="connsiteX1" fmla="*/ 2576667 w 4417144"/>
              <a:gd name="connsiteY1" fmla="*/ 0 h 634988"/>
              <a:gd name="connsiteX2" fmla="*/ 3103044 w 4417144"/>
              <a:gd name="connsiteY2" fmla="*/ -67944 h 634988"/>
              <a:gd name="connsiteX3" fmla="*/ 3680953 w 4417144"/>
              <a:gd name="connsiteY3" fmla="*/ 0 h 634988"/>
              <a:gd name="connsiteX4" fmla="*/ 4417144 w 4417144"/>
              <a:gd name="connsiteY4" fmla="*/ 0 h 634988"/>
              <a:gd name="connsiteX5" fmla="*/ 4417144 w 4417144"/>
              <a:gd name="connsiteY5" fmla="*/ 105831 h 634988"/>
              <a:gd name="connsiteX6" fmla="*/ 4417144 w 4417144"/>
              <a:gd name="connsiteY6" fmla="*/ 105831 h 634988"/>
              <a:gd name="connsiteX7" fmla="*/ 4417144 w 4417144"/>
              <a:gd name="connsiteY7" fmla="*/ 264578 h 634988"/>
              <a:gd name="connsiteX8" fmla="*/ 4417144 w 4417144"/>
              <a:gd name="connsiteY8" fmla="*/ 634988 h 634988"/>
              <a:gd name="connsiteX9" fmla="*/ 3680953 w 4417144"/>
              <a:gd name="connsiteY9" fmla="*/ 634988 h 634988"/>
              <a:gd name="connsiteX10" fmla="*/ 2576667 w 4417144"/>
              <a:gd name="connsiteY10" fmla="*/ 634988 h 634988"/>
              <a:gd name="connsiteX11" fmla="*/ 2576667 w 4417144"/>
              <a:gd name="connsiteY11" fmla="*/ 634988 h 634988"/>
              <a:gd name="connsiteX12" fmla="*/ 0 w 4417144"/>
              <a:gd name="connsiteY12" fmla="*/ 634988 h 634988"/>
              <a:gd name="connsiteX13" fmla="*/ 0 w 4417144"/>
              <a:gd name="connsiteY13" fmla="*/ 264578 h 634988"/>
              <a:gd name="connsiteX14" fmla="*/ 0 w 4417144"/>
              <a:gd name="connsiteY14" fmla="*/ 105831 h 634988"/>
              <a:gd name="connsiteX15" fmla="*/ 0 w 4417144"/>
              <a:gd name="connsiteY15" fmla="*/ 105831 h 634988"/>
              <a:gd name="connsiteX16" fmla="*/ 0 w 4417144"/>
              <a:gd name="connsiteY16" fmla="*/ 0 h 6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17144" h="634988">
                <a:moveTo>
                  <a:pt x="0" y="0"/>
                </a:moveTo>
                <a:lnTo>
                  <a:pt x="2576667" y="0"/>
                </a:lnTo>
                <a:lnTo>
                  <a:pt x="3103044" y="-67944"/>
                </a:lnTo>
                <a:lnTo>
                  <a:pt x="3680953" y="0"/>
                </a:lnTo>
                <a:lnTo>
                  <a:pt x="4417144" y="0"/>
                </a:lnTo>
                <a:lnTo>
                  <a:pt x="4417144" y="105831"/>
                </a:lnTo>
                <a:lnTo>
                  <a:pt x="4417144" y="105831"/>
                </a:lnTo>
                <a:lnTo>
                  <a:pt x="4417144" y="264578"/>
                </a:lnTo>
                <a:lnTo>
                  <a:pt x="4417144" y="634988"/>
                </a:lnTo>
                <a:lnTo>
                  <a:pt x="3680953" y="634988"/>
                </a:lnTo>
                <a:lnTo>
                  <a:pt x="2576667" y="634988"/>
                </a:lnTo>
                <a:lnTo>
                  <a:pt x="2576667" y="634988"/>
                </a:lnTo>
                <a:lnTo>
                  <a:pt x="0" y="634988"/>
                </a:lnTo>
                <a:lnTo>
                  <a:pt x="0" y="264578"/>
                </a:lnTo>
                <a:lnTo>
                  <a:pt x="0" y="105831"/>
                </a:lnTo>
                <a:lnTo>
                  <a:pt x="0" y="1058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Cuirimid coinneal ar lasadh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bhfuinneog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err="1">
                <a:latin typeface="Comic Sans MS" panose="030F0702030302020204" pitchFamily="66" charset="0"/>
              </a:rPr>
              <a:t>sa</a:t>
            </a:r>
            <a:r>
              <a:rPr lang="en-GB" dirty="0">
                <a:latin typeface="Comic Sans MS" panose="030F0702030302020204" pitchFamily="66" charset="0"/>
              </a:rPr>
              <a:t> teach. 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13"/>
          <a:stretch/>
        </p:blipFill>
        <p:spPr bwMode="auto">
          <a:xfrm>
            <a:off x="304800" y="348407"/>
            <a:ext cx="2287200" cy="2132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238" y="180975"/>
            <a:ext cx="3433762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25" y="3654425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5230813" y="3789363"/>
            <a:ext cx="3884612" cy="1011237"/>
          </a:xfrm>
          <a:custGeom>
            <a:avLst/>
            <a:gdLst>
              <a:gd name="connsiteX0" fmla="*/ 0 w 3883536"/>
              <a:gd name="connsiteY0" fmla="*/ 0 h 1011061"/>
              <a:gd name="connsiteX1" fmla="*/ 2265396 w 3883536"/>
              <a:gd name="connsiteY1" fmla="*/ 0 h 1011061"/>
              <a:gd name="connsiteX2" fmla="*/ 2728184 w 3883536"/>
              <a:gd name="connsiteY2" fmla="*/ -108184 h 1011061"/>
              <a:gd name="connsiteX3" fmla="*/ 3236280 w 3883536"/>
              <a:gd name="connsiteY3" fmla="*/ 0 h 1011061"/>
              <a:gd name="connsiteX4" fmla="*/ 3883536 w 3883536"/>
              <a:gd name="connsiteY4" fmla="*/ 0 h 1011061"/>
              <a:gd name="connsiteX5" fmla="*/ 3883536 w 3883536"/>
              <a:gd name="connsiteY5" fmla="*/ 168510 h 1011061"/>
              <a:gd name="connsiteX6" fmla="*/ 3883536 w 3883536"/>
              <a:gd name="connsiteY6" fmla="*/ 168510 h 1011061"/>
              <a:gd name="connsiteX7" fmla="*/ 3883536 w 3883536"/>
              <a:gd name="connsiteY7" fmla="*/ 421275 h 1011061"/>
              <a:gd name="connsiteX8" fmla="*/ 3883536 w 3883536"/>
              <a:gd name="connsiteY8" fmla="*/ 1011061 h 1011061"/>
              <a:gd name="connsiteX9" fmla="*/ 3236280 w 3883536"/>
              <a:gd name="connsiteY9" fmla="*/ 1011061 h 1011061"/>
              <a:gd name="connsiteX10" fmla="*/ 2265396 w 3883536"/>
              <a:gd name="connsiteY10" fmla="*/ 1011061 h 1011061"/>
              <a:gd name="connsiteX11" fmla="*/ 2265396 w 3883536"/>
              <a:gd name="connsiteY11" fmla="*/ 1011061 h 1011061"/>
              <a:gd name="connsiteX12" fmla="*/ 0 w 3883536"/>
              <a:gd name="connsiteY12" fmla="*/ 1011061 h 1011061"/>
              <a:gd name="connsiteX13" fmla="*/ 0 w 3883536"/>
              <a:gd name="connsiteY13" fmla="*/ 421275 h 1011061"/>
              <a:gd name="connsiteX14" fmla="*/ 0 w 3883536"/>
              <a:gd name="connsiteY14" fmla="*/ 168510 h 1011061"/>
              <a:gd name="connsiteX15" fmla="*/ 0 w 3883536"/>
              <a:gd name="connsiteY15" fmla="*/ 168510 h 1011061"/>
              <a:gd name="connsiteX16" fmla="*/ 0 w 3883536"/>
              <a:gd name="connsiteY16" fmla="*/ 0 h 101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83536" h="1011061">
                <a:moveTo>
                  <a:pt x="0" y="0"/>
                </a:moveTo>
                <a:lnTo>
                  <a:pt x="2265396" y="0"/>
                </a:lnTo>
                <a:lnTo>
                  <a:pt x="2728184" y="-108184"/>
                </a:lnTo>
                <a:lnTo>
                  <a:pt x="3236280" y="0"/>
                </a:lnTo>
                <a:lnTo>
                  <a:pt x="3883536" y="0"/>
                </a:lnTo>
                <a:lnTo>
                  <a:pt x="3883536" y="168510"/>
                </a:lnTo>
                <a:lnTo>
                  <a:pt x="3883536" y="168510"/>
                </a:lnTo>
                <a:lnTo>
                  <a:pt x="3883536" y="421275"/>
                </a:lnTo>
                <a:lnTo>
                  <a:pt x="3883536" y="1011061"/>
                </a:lnTo>
                <a:lnTo>
                  <a:pt x="3236280" y="1011061"/>
                </a:lnTo>
                <a:lnTo>
                  <a:pt x="2265396" y="1011061"/>
                </a:lnTo>
                <a:lnTo>
                  <a:pt x="2265396" y="1011061"/>
                </a:lnTo>
                <a:lnTo>
                  <a:pt x="0" y="1011061"/>
                </a:lnTo>
                <a:lnTo>
                  <a:pt x="0" y="421275"/>
                </a:lnTo>
                <a:lnTo>
                  <a:pt x="0" y="168510"/>
                </a:lnTo>
                <a:lnTo>
                  <a:pt x="0" y="168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Cuirimid suas crann </a:t>
            </a:r>
            <a:r>
              <a:rPr lang="en-GB" dirty="0" err="1">
                <a:latin typeface="Comic Sans MS" panose="030F0702030302020204" pitchFamily="66" charset="0"/>
              </a:rPr>
              <a:t>Nollag</a:t>
            </a:r>
            <a:r>
              <a:rPr lang="ga-IE" dirty="0">
                <a:latin typeface="Comic Sans MS" panose="030F0702030302020204" pitchFamily="66" charset="0"/>
              </a:rPr>
              <a:t>. Is breá </a:t>
            </a:r>
            <a:r>
              <a:rPr lang="ga-IE" dirty="0" smtClean="0">
                <a:latin typeface="Comic Sans MS" panose="030F0702030302020204" pitchFamily="66" charset="0"/>
              </a:rPr>
              <a:t>liom </a:t>
            </a:r>
            <a:r>
              <a:rPr lang="ga-IE" dirty="0">
                <a:latin typeface="Comic Sans MS" panose="030F0702030302020204" pitchFamily="66" charset="0"/>
              </a:rPr>
              <a:t>an crann a mhaisiú agus na soilse a chur air. </a:t>
            </a:r>
            <a:endParaRPr lang="ga-IE" dirty="0"/>
          </a:p>
        </p:txBody>
      </p:sp>
      <p:sp>
        <p:nvSpPr>
          <p:cNvPr id="7" name="Freeform 6"/>
          <p:cNvSpPr/>
          <p:nvPr/>
        </p:nvSpPr>
        <p:spPr>
          <a:xfrm>
            <a:off x="1622425" y="5954713"/>
            <a:ext cx="3189288" cy="749300"/>
          </a:xfrm>
          <a:custGeom>
            <a:avLst/>
            <a:gdLst>
              <a:gd name="connsiteX0" fmla="*/ 0 w 3188842"/>
              <a:gd name="connsiteY0" fmla="*/ 0 h 750315"/>
              <a:gd name="connsiteX1" fmla="*/ 1860158 w 3188842"/>
              <a:gd name="connsiteY1" fmla="*/ 0 h 750315"/>
              <a:gd name="connsiteX2" fmla="*/ 2240162 w 3188842"/>
              <a:gd name="connsiteY2" fmla="*/ -80284 h 750315"/>
              <a:gd name="connsiteX3" fmla="*/ 2657368 w 3188842"/>
              <a:gd name="connsiteY3" fmla="*/ 0 h 750315"/>
              <a:gd name="connsiteX4" fmla="*/ 3188842 w 3188842"/>
              <a:gd name="connsiteY4" fmla="*/ 0 h 750315"/>
              <a:gd name="connsiteX5" fmla="*/ 3188842 w 3188842"/>
              <a:gd name="connsiteY5" fmla="*/ 125053 h 750315"/>
              <a:gd name="connsiteX6" fmla="*/ 3188842 w 3188842"/>
              <a:gd name="connsiteY6" fmla="*/ 125053 h 750315"/>
              <a:gd name="connsiteX7" fmla="*/ 3188842 w 3188842"/>
              <a:gd name="connsiteY7" fmla="*/ 312631 h 750315"/>
              <a:gd name="connsiteX8" fmla="*/ 3188842 w 3188842"/>
              <a:gd name="connsiteY8" fmla="*/ 750315 h 750315"/>
              <a:gd name="connsiteX9" fmla="*/ 2657368 w 3188842"/>
              <a:gd name="connsiteY9" fmla="*/ 750315 h 750315"/>
              <a:gd name="connsiteX10" fmla="*/ 1860158 w 3188842"/>
              <a:gd name="connsiteY10" fmla="*/ 750315 h 750315"/>
              <a:gd name="connsiteX11" fmla="*/ 1860158 w 3188842"/>
              <a:gd name="connsiteY11" fmla="*/ 750315 h 750315"/>
              <a:gd name="connsiteX12" fmla="*/ 0 w 3188842"/>
              <a:gd name="connsiteY12" fmla="*/ 750315 h 750315"/>
              <a:gd name="connsiteX13" fmla="*/ 0 w 3188842"/>
              <a:gd name="connsiteY13" fmla="*/ 312631 h 750315"/>
              <a:gd name="connsiteX14" fmla="*/ 0 w 3188842"/>
              <a:gd name="connsiteY14" fmla="*/ 125053 h 750315"/>
              <a:gd name="connsiteX15" fmla="*/ 0 w 3188842"/>
              <a:gd name="connsiteY15" fmla="*/ 125053 h 750315"/>
              <a:gd name="connsiteX16" fmla="*/ 0 w 3188842"/>
              <a:gd name="connsiteY16" fmla="*/ 0 h 75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8842" h="750315">
                <a:moveTo>
                  <a:pt x="0" y="0"/>
                </a:moveTo>
                <a:lnTo>
                  <a:pt x="1860158" y="0"/>
                </a:lnTo>
                <a:lnTo>
                  <a:pt x="2240162" y="-80284"/>
                </a:lnTo>
                <a:lnTo>
                  <a:pt x="2657368" y="0"/>
                </a:lnTo>
                <a:lnTo>
                  <a:pt x="3188842" y="0"/>
                </a:lnTo>
                <a:lnTo>
                  <a:pt x="3188842" y="125053"/>
                </a:lnTo>
                <a:lnTo>
                  <a:pt x="3188842" y="125053"/>
                </a:lnTo>
                <a:lnTo>
                  <a:pt x="3188842" y="312631"/>
                </a:lnTo>
                <a:lnTo>
                  <a:pt x="3188842" y="750315"/>
                </a:lnTo>
                <a:lnTo>
                  <a:pt x="2657368" y="750315"/>
                </a:lnTo>
                <a:lnTo>
                  <a:pt x="1860158" y="750315"/>
                </a:lnTo>
                <a:lnTo>
                  <a:pt x="1860158" y="750315"/>
                </a:lnTo>
                <a:lnTo>
                  <a:pt x="0" y="750315"/>
                </a:lnTo>
                <a:lnTo>
                  <a:pt x="0" y="312631"/>
                </a:lnTo>
                <a:lnTo>
                  <a:pt x="0" y="125053"/>
                </a:lnTo>
                <a:lnTo>
                  <a:pt x="0" y="1250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Cuirimid cártaí Nollag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ga-IE" dirty="0">
                <a:latin typeface="Comic Sans MS" panose="030F0702030302020204" pitchFamily="66" charset="0"/>
              </a:rPr>
              <a:t>chuig ár </a:t>
            </a:r>
            <a:r>
              <a:rPr lang="en-GB" dirty="0" err="1">
                <a:latin typeface="Comic Sans MS" panose="030F0702030302020204" pitchFamily="66" charset="0"/>
              </a:rPr>
              <a:t>ngaolta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ga-IE" dirty="0">
                <a:latin typeface="Comic Sans MS" panose="030F0702030302020204" pitchFamily="66" charset="0"/>
              </a:rPr>
              <a:t>agus ár gcairde. </a:t>
            </a:r>
            <a:endParaRPr lang="ga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13"/>
          <a:stretch/>
        </p:blipFill>
        <p:spPr bwMode="auto">
          <a:xfrm>
            <a:off x="304800" y="348407"/>
            <a:ext cx="2287200" cy="2132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6563" y="269875"/>
            <a:ext cx="5340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Féile Chríostaí is ea an Nollaig.</a:t>
            </a:r>
            <a:r>
              <a:rPr lang="ga-IE" sz="2400">
                <a:latin typeface="Comic Sans MS" pitchFamily="66" charset="0"/>
              </a:rPr>
              <a:t> Bíonn féilte </a:t>
            </a:r>
            <a:r>
              <a:rPr lang="en-GB" sz="2400">
                <a:latin typeface="Comic Sans MS" pitchFamily="66" charset="0"/>
              </a:rPr>
              <a:t>ag </a:t>
            </a:r>
            <a:r>
              <a:rPr lang="ga-IE" sz="2400">
                <a:latin typeface="Comic Sans MS" pitchFamily="66" charset="0"/>
              </a:rPr>
              <a:t>gach creideamh chun laethanta móra i stair an chreidimh sin a chomóradh. Bíonn nósanna faoi leith ag baint leis na féilte sin.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738" y="2944813"/>
            <a:ext cx="591026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6375" y="3952875"/>
            <a:ext cx="30273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i Stáit Aontaithe Mheiriceá agus in Iosrael is mó </a:t>
            </a:r>
            <a:r>
              <a:rPr lang="en-GB" sz="2400">
                <a:latin typeface="Comic Sans MS" pitchFamily="66" charset="0"/>
              </a:rPr>
              <a:t>atá</a:t>
            </a:r>
            <a:r>
              <a:rPr lang="ga-IE" sz="2400">
                <a:latin typeface="Comic Sans MS" pitchFamily="66" charset="0"/>
              </a:rPr>
              <a:t> cónaí ar na Giúdaigh.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04000" y="4110038"/>
            <a:ext cx="390525" cy="29845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39" y="384048"/>
            <a:ext cx="2557689" cy="2676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1" name="Oval Callout 10"/>
          <p:cNvSpPr/>
          <p:nvPr/>
        </p:nvSpPr>
        <p:spPr>
          <a:xfrm>
            <a:off x="3368675" y="169863"/>
            <a:ext cx="3968750" cy="1997075"/>
          </a:xfrm>
          <a:prstGeom prst="wedgeEllipseCallout">
            <a:avLst>
              <a:gd name="adj1" fmla="val -80662"/>
              <a:gd name="adj2" fmla="val 1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Is mise </a:t>
            </a:r>
            <a:r>
              <a:rPr lang="ga-IE" sz="2000" dirty="0" err="1">
                <a:latin typeface="Comic Sans MS" panose="030F0702030302020204" pitchFamily="66" charset="0"/>
              </a:rPr>
              <a:t>Eli</a:t>
            </a:r>
            <a:r>
              <a:rPr lang="ga-IE" sz="2000" dirty="0">
                <a:latin typeface="Comic Sans MS" panose="030F0702030302020204" pitchFamily="66" charset="0"/>
              </a:rPr>
              <a:t>. 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ga-IE" sz="2000" dirty="0">
                <a:latin typeface="Comic Sans MS" panose="030F0702030302020204" pitchFamily="66" charset="0"/>
              </a:rPr>
              <a:t>Is Giúdach mé. 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ga-IE" sz="2000" dirty="0">
                <a:latin typeface="Comic Sans MS" panose="030F0702030302020204" pitchFamily="66" charset="0"/>
              </a:rPr>
              <a:t>Táim i mo chónaí i 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ga-IE" sz="2000" dirty="0">
                <a:latin typeface="Comic Sans MS" panose="030F0702030302020204" pitchFamily="66" charset="0"/>
              </a:rPr>
              <a:t>Nua</a:t>
            </a:r>
            <a:r>
              <a:rPr lang="en-GB" sz="2000" dirty="0">
                <a:latin typeface="Comic Sans MS" panose="030F0702030302020204" pitchFamily="66" charset="0"/>
              </a:rPr>
              <a:t>-</a:t>
            </a:r>
            <a:r>
              <a:rPr lang="ga-IE" sz="2000" dirty="0">
                <a:latin typeface="Comic Sans MS" panose="030F0702030302020204" pitchFamily="66" charset="0"/>
              </a:rPr>
              <a:t>Eabhrac i Stáit Aontaithe Mheiriceá.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 flipV="1">
            <a:off x="4281488" y="4248150"/>
            <a:ext cx="466725" cy="174625"/>
          </a:xfrm>
          <a:prstGeom prst="straightConnector1">
            <a:avLst/>
          </a:prstGeom>
          <a:noFill/>
          <a:ln w="79375" algn="ctr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22813" y="4086225"/>
            <a:ext cx="1158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600" b="1">
                <a:latin typeface="Calibri" pitchFamily="34" charset="0"/>
              </a:rPr>
              <a:t>Stáit Aontaithe </a:t>
            </a:r>
            <a:r>
              <a:rPr lang="en-GB" sz="1600" b="1">
                <a:latin typeface="Calibri" pitchFamily="34" charset="0"/>
              </a:rPr>
              <a:t>M</a:t>
            </a:r>
            <a:r>
              <a:rPr lang="ga-IE" sz="1600" b="1">
                <a:latin typeface="Calibri" pitchFamily="34" charset="0"/>
              </a:rPr>
              <a:t>h</a:t>
            </a:r>
            <a:r>
              <a:rPr lang="en-GB" sz="1600" b="1">
                <a:latin typeface="Calibri" pitchFamily="34" charset="0"/>
              </a:rPr>
              <a:t>eiriceá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35788" y="3797300"/>
            <a:ext cx="992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Iosrael</a:t>
            </a:r>
            <a:endParaRPr lang="en-US" sz="1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051" y="193548"/>
            <a:ext cx="2557689" cy="2676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Oval Callout 1"/>
          <p:cNvSpPr/>
          <p:nvPr/>
        </p:nvSpPr>
        <p:spPr>
          <a:xfrm>
            <a:off x="3219450" y="384175"/>
            <a:ext cx="3746500" cy="1538288"/>
          </a:xfrm>
          <a:prstGeom prst="wedgeEllipseCallout">
            <a:avLst>
              <a:gd name="adj1" fmla="val -80662"/>
              <a:gd name="adj2" fmla="val 1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anose="030F0702030302020204" pitchFamily="66" charset="0"/>
              </a:rPr>
              <a:t>Inseoidh mé daoibh faoin bhféile Ghiúdach is fearr liomsa – </a:t>
            </a:r>
            <a:r>
              <a:rPr lang="ga-IE" sz="2000" dirty="0" err="1">
                <a:latin typeface="Comic Sans MS" panose="030F0702030302020204" pitchFamily="66" charset="0"/>
              </a:rPr>
              <a:t>Hanukkah</a:t>
            </a:r>
            <a:r>
              <a:rPr lang="ga-IE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3219450" y="0"/>
            <a:ext cx="4119563" cy="2424113"/>
          </a:xfrm>
          <a:prstGeom prst="wedgeEllipseCallout">
            <a:avLst>
              <a:gd name="adj1" fmla="val -77708"/>
              <a:gd name="adj2" fmla="val 6583"/>
            </a:avLst>
          </a:prstGeom>
          <a:solidFill>
            <a:schemeClr val="accent1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Féile </a:t>
            </a:r>
            <a:r>
              <a:rPr lang="en-GB" sz="2000">
                <a:solidFill>
                  <a:srgbClr val="FFFFFF"/>
                </a:solidFill>
                <a:latin typeface="Comic Sans MS" pitchFamily="66" charset="0"/>
              </a:rPr>
              <a:t>ocht</a:t>
            </a: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 lá is ea Hanukkah. Titeann an chéad lá den fhéile</a:t>
            </a:r>
          </a:p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ar dháta éagsúil gach bliain. I mí na Samhna</a:t>
            </a:r>
          </a:p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nó i mí na Nollag</a:t>
            </a:r>
          </a:p>
          <a:p>
            <a:pPr algn="ctr"/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a bhíonn sé.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11200" y="2751138"/>
            <a:ext cx="7924800" cy="3638550"/>
            <a:chOff x="711200" y="2750867"/>
            <a:chExt cx="7925355" cy="3639367"/>
          </a:xfrm>
        </p:grpSpPr>
        <p:sp>
          <p:nvSpPr>
            <p:cNvPr id="9" name="Freeform 8"/>
            <p:cNvSpPr/>
            <p:nvPr/>
          </p:nvSpPr>
          <p:spPr>
            <a:xfrm>
              <a:off x="3864196" y="3220873"/>
              <a:ext cx="4561207" cy="2929595"/>
            </a:xfrm>
            <a:custGeom>
              <a:avLst/>
              <a:gdLst>
                <a:gd name="connsiteX0" fmla="*/ 0 w 4562042"/>
                <a:gd name="connsiteY0" fmla="*/ 0 h 2929985"/>
                <a:gd name="connsiteX1" fmla="*/ 4562042 w 4562042"/>
                <a:gd name="connsiteY1" fmla="*/ 0 h 2929985"/>
                <a:gd name="connsiteX2" fmla="*/ 4562042 w 4562042"/>
                <a:gd name="connsiteY2" fmla="*/ 2929985 h 2929985"/>
                <a:gd name="connsiteX3" fmla="*/ 0 w 4562042"/>
                <a:gd name="connsiteY3" fmla="*/ 2929985 h 2929985"/>
                <a:gd name="connsiteX4" fmla="*/ 0 w 4562042"/>
                <a:gd name="connsiteY4" fmla="*/ 0 h 292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2042" h="2929985">
                  <a:moveTo>
                    <a:pt x="0" y="0"/>
                  </a:moveTo>
                  <a:lnTo>
                    <a:pt x="4562042" y="0"/>
                  </a:lnTo>
                  <a:lnTo>
                    <a:pt x="4562042" y="2929985"/>
                  </a:lnTo>
                  <a:lnTo>
                    <a:pt x="0" y="29299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ga-IE" sz="1900" dirty="0">
                  <a:latin typeface="Comic Sans MS" panose="030F0702030302020204" pitchFamily="66" charset="0"/>
                </a:rPr>
                <a:t>Ag </a:t>
              </a:r>
              <a:r>
                <a:rPr lang="ga-IE" sz="1900" dirty="0" err="1">
                  <a:latin typeface="Comic Sans MS" panose="030F0702030302020204" pitchFamily="66" charset="0"/>
                </a:rPr>
                <a:t>Hanukkah</a:t>
              </a:r>
              <a:r>
                <a:rPr lang="ga-IE" sz="1900" dirty="0">
                  <a:latin typeface="Comic Sans MS" panose="030F0702030302020204" pitchFamily="66" charset="0"/>
                </a:rPr>
                <a:t> déanaimid ceiliúradh ar </a:t>
              </a:r>
              <a:r>
                <a:rPr lang="ga-IE" sz="1900" dirty="0" err="1">
                  <a:latin typeface="Comic Sans MS" panose="030F0702030302020204" pitchFamily="66" charset="0"/>
                </a:rPr>
                <a:t>mhíorúilt</a:t>
              </a:r>
              <a:r>
                <a:rPr lang="ga-IE" sz="1900" dirty="0">
                  <a:latin typeface="Comic Sans MS" panose="030F0702030302020204" pitchFamily="66" charset="0"/>
                </a:rPr>
                <a:t> a tharla breis is 2000 bliain ó shin. </a:t>
              </a:r>
              <a:r>
                <a:rPr lang="ga-IE" sz="1900" dirty="0" smtClean="0">
                  <a:latin typeface="Comic Sans MS" panose="030F0702030302020204" pitchFamily="66" charset="0"/>
                </a:rPr>
                <a:t>Chuir na Giúdaigh an ruaig ar a sean-naimhde amach as Iarúsailéim. </a:t>
              </a:r>
              <a:r>
                <a:rPr lang="ga-IE" sz="1900" dirty="0">
                  <a:latin typeface="Comic Sans MS" panose="030F0702030302020204" pitchFamily="66" charset="0"/>
                </a:rPr>
                <a:t>Las siad lampa sa teampall chun ceiliúradh a dhéanamh air sin. Ní raibh go leor ola sa lampa, áfach, ach le haghaidh lá amháin. Ach, cé nach raibh dóthain ola ann, d'fhan an lampa </a:t>
              </a:r>
              <a:r>
                <a:rPr lang="en-IE" sz="1900" dirty="0" smtClean="0">
                  <a:latin typeface="Comic Sans MS" panose="030F0702030302020204" pitchFamily="66" charset="0"/>
                </a:rPr>
                <a:t>ar lasadh </a:t>
              </a:r>
              <a:r>
                <a:rPr lang="ga-IE" sz="1900" dirty="0" smtClean="0">
                  <a:latin typeface="Comic Sans MS" panose="030F0702030302020204" pitchFamily="66" charset="0"/>
                </a:rPr>
                <a:t>ar </a:t>
              </a:r>
              <a:r>
                <a:rPr lang="ga-IE" sz="1900" dirty="0">
                  <a:latin typeface="Comic Sans MS" panose="030F0702030302020204" pitchFamily="66" charset="0"/>
                </a:rPr>
                <a:t>feadh 8 lá!</a:t>
              </a:r>
              <a:endParaRPr lang="ga-IE" sz="19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3607003" y="2750867"/>
              <a:ext cx="1097040" cy="1098797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alf Frame 10"/>
            <p:cNvSpPr/>
            <p:nvPr/>
          </p:nvSpPr>
          <p:spPr>
            <a:xfrm rot="5400000">
              <a:off x="7516411" y="2751746"/>
              <a:ext cx="1098797" cy="1097039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alf Frame 11"/>
            <p:cNvSpPr/>
            <p:nvPr/>
          </p:nvSpPr>
          <p:spPr>
            <a:xfrm rot="16200000">
              <a:off x="3617238" y="5292316"/>
              <a:ext cx="1098797" cy="1097039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alf Frame 12"/>
            <p:cNvSpPr/>
            <p:nvPr/>
          </p:nvSpPr>
          <p:spPr>
            <a:xfrm rot="10800000">
              <a:off x="7537928" y="5291437"/>
              <a:ext cx="1098627" cy="1098797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2538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" y="3632269"/>
              <a:ext cx="2895496" cy="193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3660775" y="2838450"/>
            <a:ext cx="2717800" cy="2374900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5735" tIns="259241" rIns="285735" bIns="259241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Tugtar ‘Féile na Soilse’ ar </a:t>
            </a:r>
            <a:r>
              <a:rPr lang="ga-IE" dirty="0" err="1">
                <a:latin typeface="Comic Sans MS" panose="030F0702030302020204" pitchFamily="66" charset="0"/>
              </a:rPr>
              <a:t>Hanukkah</a:t>
            </a:r>
            <a:r>
              <a:rPr lang="ga-IE" dirty="0">
                <a:latin typeface="Comic Sans MS" panose="030F0702030302020204" pitchFamily="66" charset="0"/>
              </a:rPr>
              <a:t> freisin. </a:t>
            </a:r>
          </a:p>
        </p:txBody>
      </p:sp>
      <p:sp>
        <p:nvSpPr>
          <p:cNvPr id="34" name="Hexagon 33"/>
          <p:cNvSpPr/>
          <p:nvPr/>
        </p:nvSpPr>
        <p:spPr>
          <a:xfrm>
            <a:off x="180000" y="1692000"/>
            <a:ext cx="3739602" cy="334800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893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 35"/>
          <p:cNvSpPr/>
          <p:nvPr/>
        </p:nvSpPr>
        <p:spPr>
          <a:xfrm>
            <a:off x="5895975" y="1541463"/>
            <a:ext cx="2763838" cy="2413000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5735" tIns="259241" rIns="285735" bIns="259241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An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choinneal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chúnta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ga-IE" dirty="0">
                <a:latin typeface="Comic Sans MS" panose="030F0702030302020204" pitchFamily="66" charset="0"/>
              </a:rPr>
              <a:t>a thugtar ar an gcoinneal speisialta sa lár. Úsáidtear í sin leis na coinnle eile a lasadh.</a:t>
            </a:r>
            <a:endParaRPr lang="ga-IE" dirty="0"/>
          </a:p>
        </p:txBody>
      </p:sp>
      <p:sp>
        <p:nvSpPr>
          <p:cNvPr id="40" name="Freeform 39"/>
          <p:cNvSpPr/>
          <p:nvPr/>
        </p:nvSpPr>
        <p:spPr>
          <a:xfrm>
            <a:off x="5895975" y="4114800"/>
            <a:ext cx="2801938" cy="2498725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5735" tIns="259241" rIns="285735" bIns="259241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Lasann mo Mhamaí an </a:t>
            </a:r>
            <a:r>
              <a:rPr lang="en-GB" dirty="0" err="1">
                <a:latin typeface="Comic Sans MS" panose="030F0702030302020204" pitchFamily="66" charset="0"/>
              </a:rPr>
              <a:t>choinneal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chúnta</a:t>
            </a:r>
            <a:r>
              <a:rPr lang="ga-IE" dirty="0">
                <a:latin typeface="Comic Sans MS" panose="030F0702030302020204" pitchFamily="66" charset="0"/>
              </a:rPr>
              <a:t>. Ansin </a:t>
            </a:r>
            <a:r>
              <a:rPr lang="ga-IE" dirty="0" err="1">
                <a:latin typeface="Comic Sans MS" panose="030F0702030302020204" pitchFamily="66" charset="0"/>
              </a:rPr>
              <a:t>lasaimse</a:t>
            </a:r>
            <a:r>
              <a:rPr lang="ga-IE" dirty="0">
                <a:latin typeface="Comic Sans MS" panose="030F0702030302020204" pitchFamily="66" charset="0"/>
              </a:rPr>
              <a:t> na coinnle eile, ceann amháin in aghaidh an lae, go dtí go mbíonn </a:t>
            </a:r>
            <a:r>
              <a:rPr lang="ga-IE" dirty="0" err="1">
                <a:latin typeface="Comic Sans MS" panose="030F0702030302020204" pitchFamily="66" charset="0"/>
              </a:rPr>
              <a:t>Hanukkah</a:t>
            </a:r>
            <a:r>
              <a:rPr lang="ga-IE" dirty="0">
                <a:latin typeface="Comic Sans MS" panose="030F0702030302020204" pitchFamily="66" charset="0"/>
              </a:rPr>
              <a:t> thart. </a:t>
            </a:r>
          </a:p>
        </p:txBody>
      </p:sp>
      <p:sp>
        <p:nvSpPr>
          <p:cNvPr id="44" name="Freeform 43"/>
          <p:cNvSpPr/>
          <p:nvPr/>
        </p:nvSpPr>
        <p:spPr>
          <a:xfrm>
            <a:off x="3660775" y="341313"/>
            <a:ext cx="2717800" cy="2339975"/>
          </a:xfrm>
          <a:custGeom>
            <a:avLst/>
            <a:gdLst>
              <a:gd name="connsiteX0" fmla="*/ 0 w 1845056"/>
              <a:gd name="connsiteY0" fmla="*/ 791884 h 1583767"/>
              <a:gd name="connsiteX1" fmla="*/ 395942 w 1845056"/>
              <a:gd name="connsiteY1" fmla="*/ 0 h 1583767"/>
              <a:gd name="connsiteX2" fmla="*/ 1449114 w 1845056"/>
              <a:gd name="connsiteY2" fmla="*/ 0 h 1583767"/>
              <a:gd name="connsiteX3" fmla="*/ 1845056 w 1845056"/>
              <a:gd name="connsiteY3" fmla="*/ 791884 h 1583767"/>
              <a:gd name="connsiteX4" fmla="*/ 1449114 w 1845056"/>
              <a:gd name="connsiteY4" fmla="*/ 1583767 h 1583767"/>
              <a:gd name="connsiteX5" fmla="*/ 395942 w 1845056"/>
              <a:gd name="connsiteY5" fmla="*/ 1583767 h 1583767"/>
              <a:gd name="connsiteX6" fmla="*/ 0 w 1845056"/>
              <a:gd name="connsiteY6" fmla="*/ 791884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5056" h="1583767">
                <a:moveTo>
                  <a:pt x="0" y="791884"/>
                </a:moveTo>
                <a:lnTo>
                  <a:pt x="395942" y="0"/>
                </a:lnTo>
                <a:lnTo>
                  <a:pt x="1449114" y="0"/>
                </a:lnTo>
                <a:lnTo>
                  <a:pt x="1845056" y="791884"/>
                </a:lnTo>
                <a:lnTo>
                  <a:pt x="1449114" y="1583767"/>
                </a:lnTo>
                <a:lnTo>
                  <a:pt x="395942" y="1583767"/>
                </a:lnTo>
                <a:lnTo>
                  <a:pt x="0" y="79188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5735" tIns="259241" rIns="285735" bIns="259241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ga-IE" dirty="0">
                <a:latin typeface="Comic Sans MS" panose="030F0702030302020204" pitchFamily="66" charset="0"/>
              </a:rPr>
              <a:t>Tá </a:t>
            </a:r>
            <a:r>
              <a:rPr lang="ga-IE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meanóra</a:t>
            </a:r>
            <a:r>
              <a:rPr lang="ga-IE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ga-IE" dirty="0">
                <a:latin typeface="Comic Sans MS" panose="030F0702030302020204" pitchFamily="66" charset="0"/>
              </a:rPr>
              <a:t>os mo chomhair sa phictiúr seo. Bíonn 9 gcoinneal ar an </a:t>
            </a:r>
            <a:r>
              <a:rPr lang="ga-IE" dirty="0" err="1">
                <a:latin typeface="Comic Sans MS" panose="030F0702030302020204" pitchFamily="66" charset="0"/>
              </a:rPr>
              <a:t>meanóra</a:t>
            </a:r>
            <a:r>
              <a:rPr lang="ga-IE" dirty="0">
                <a:latin typeface="Comic Sans MS" panose="030F0702030302020204" pitchFamily="66" charset="0"/>
              </a:rPr>
              <a:t>. Lasaimid iad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ga-IE" dirty="0">
                <a:latin typeface="Comic Sans MS" panose="030F0702030302020204" pitchFamily="66" charset="0"/>
              </a:rPr>
              <a:t>le linn na féile</a:t>
            </a:r>
            <a:r>
              <a:rPr lang="ga-IE" sz="1600" dirty="0">
                <a:latin typeface="Comic Sans MS" panose="030F0702030302020204" pitchFamily="66" charset="0"/>
              </a:rPr>
              <a:t>. </a:t>
            </a:r>
            <a:endParaRPr lang="ga-I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40" grpId="0" animBg="1"/>
      <p:bldP spid="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a:spPr>
      <a:bodyPr/>
      <a:lstStyle/>
      <a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lt1">
            <a:alpha val="9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952</Words>
  <Application>Microsoft Office PowerPoint</Application>
  <PresentationFormat>On-screen Show (4:3)</PresentationFormat>
  <Paragraphs>113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275</cp:revision>
  <cp:lastPrinted>2015-08-04T15:23:05Z</cp:lastPrinted>
  <dcterms:created xsi:type="dcterms:W3CDTF">2015-04-03T10:01:38Z</dcterms:created>
  <dcterms:modified xsi:type="dcterms:W3CDTF">2015-09-22T11:09:41Z</dcterms:modified>
</cp:coreProperties>
</file>