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6" r:id="rId2"/>
    <p:sldId id="262" r:id="rId3"/>
    <p:sldId id="267" r:id="rId4"/>
    <p:sldId id="270" r:id="rId5"/>
    <p:sldId id="276" r:id="rId6"/>
    <p:sldId id="283" r:id="rId7"/>
    <p:sldId id="284" r:id="rId8"/>
    <p:sldId id="280" r:id="rId9"/>
    <p:sldId id="277" r:id="rId10"/>
    <p:sldId id="281" r:id="rId11"/>
    <p:sldId id="278" r:id="rId12"/>
    <p:sldId id="275" r:id="rId13"/>
    <p:sldId id="279" r:id="rId14"/>
    <p:sldId id="282" r:id="rId15"/>
    <p:sldId id="265" r:id="rId16"/>
    <p:sldId id="285" r:id="rId17"/>
    <p:sldId id="266" r:id="rId18"/>
    <p:sldId id="287" r:id="rId19"/>
    <p:sldId id="28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IE"/>
        </a:p>
      </dgm:t>
    </dgm:pt>
    <dgm:pt modelId="{59E7C86B-2627-4BFD-9C86-59E519C30A48}">
      <dgm:prSet phldrT="[Text]"/>
      <dgm:spPr/>
      <dgm:t>
        <a:bodyPr/>
        <a:lstStyle/>
        <a:p>
          <a:r>
            <a:rPr lang="en-IE" dirty="0" smtClean="0"/>
            <a:t>1607</a:t>
          </a:r>
          <a:endParaRPr lang="en-IE" dirty="0"/>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2D4F0709-EB36-4A9E-99A3-CF26B82A57E2}">
      <dgm:prSet phldrT="[Text]"/>
      <dgm:spPr/>
      <dgm:t>
        <a:bodyPr/>
        <a:lstStyle/>
        <a:p>
          <a:r>
            <a:rPr lang="en-IE" dirty="0" smtClean="0"/>
            <a:t>1773</a:t>
          </a:r>
          <a:endParaRPr lang="en-IE" dirty="0"/>
        </a:p>
      </dgm:t>
    </dgm:pt>
    <dgm:pt modelId="{1E0075C1-F278-4306-BB70-4F678BF3CD48}" type="parTrans" cxnId="{0A0657BC-81B8-47C3-951C-429C6431CA53}">
      <dgm:prSet/>
      <dgm:spPr/>
      <dgm:t>
        <a:bodyPr/>
        <a:lstStyle/>
        <a:p>
          <a:endParaRPr lang="en-IE"/>
        </a:p>
      </dgm:t>
    </dgm:pt>
    <dgm:pt modelId="{B705CF02-72C8-4CD3-8DA3-1F473BF0BE8D}" type="sibTrans" cxnId="{0A0657BC-81B8-47C3-951C-429C6431CA53}">
      <dgm:prSet/>
      <dgm:spPr/>
      <dgm:t>
        <a:bodyPr/>
        <a:lstStyle/>
        <a:p>
          <a:endParaRPr lang="en-IE"/>
        </a:p>
      </dgm:t>
    </dgm:pt>
    <dgm:pt modelId="{824EC961-09F4-4281-8CFC-C236F4C902BA}">
      <dgm:prSet phldrT="[Text]"/>
      <dgm:spPr/>
      <dgm:t>
        <a:bodyPr/>
        <a:lstStyle/>
        <a:p>
          <a:endParaRPr lang="en-IE" dirty="0"/>
        </a:p>
      </dgm:t>
    </dgm:pt>
    <dgm:pt modelId="{CEABE3F8-2FA5-40D6-8987-9A0422F4D0DB}" type="parTrans" cxnId="{6C39A59E-1525-4D85-BDD2-3E0BD99E7F7A}">
      <dgm:prSet/>
      <dgm:spPr/>
      <dgm:t>
        <a:bodyPr/>
        <a:lstStyle/>
        <a:p>
          <a:endParaRPr lang="en-IE"/>
        </a:p>
      </dgm:t>
    </dgm:pt>
    <dgm:pt modelId="{1CE3210D-719E-4702-A2FD-512AD33E61CC}" type="sibTrans" cxnId="{6C39A59E-1525-4D85-BDD2-3E0BD99E7F7A}">
      <dgm:prSet/>
      <dgm:spPr/>
      <dgm:t>
        <a:bodyPr/>
        <a:lstStyle/>
        <a:p>
          <a:endParaRPr lang="en-IE"/>
        </a:p>
      </dgm:t>
    </dgm:pt>
    <dgm:pt modelId="{A1940112-369D-4AA6-B738-6534A8A8AAAB}">
      <dgm:prSet phldrT="[Text]"/>
      <dgm:spPr/>
      <dgm:t>
        <a:bodyPr/>
        <a:lstStyle/>
        <a:p>
          <a:r>
            <a:rPr lang="en-IE" dirty="0" smtClean="0"/>
            <a:t>1775</a:t>
          </a:r>
          <a:endParaRPr lang="en-IE" dirty="0"/>
        </a:p>
      </dgm:t>
    </dgm:pt>
    <dgm:pt modelId="{C4F7C964-C657-4AAA-9C33-2F02FA6F7C1C}" type="parTrans" cxnId="{7598AAE8-BE20-46F0-AE5F-A791EBD47CA7}">
      <dgm:prSet/>
      <dgm:spPr/>
      <dgm:t>
        <a:bodyPr/>
        <a:lstStyle/>
        <a:p>
          <a:endParaRPr lang="en-IE"/>
        </a:p>
      </dgm:t>
    </dgm:pt>
    <dgm:pt modelId="{71451E6B-FAE3-445A-ABEC-BF6EFDCD0698}" type="sibTrans" cxnId="{7598AAE8-BE20-46F0-AE5F-A791EBD47CA7}">
      <dgm:prSet/>
      <dgm:spPr/>
      <dgm:t>
        <a:bodyPr/>
        <a:lstStyle/>
        <a:p>
          <a:endParaRPr lang="en-IE"/>
        </a:p>
      </dgm:t>
    </dgm:pt>
    <dgm:pt modelId="{1A1F1943-4D24-45FE-B841-2A02D964A514}">
      <dgm:prSet phldrT="[Text]"/>
      <dgm:spPr/>
      <dgm:t>
        <a:bodyPr/>
        <a:lstStyle/>
        <a:p>
          <a:endParaRPr lang="en-IE" dirty="0"/>
        </a:p>
      </dgm:t>
    </dgm:pt>
    <dgm:pt modelId="{ADE333B0-3DCE-48C0-822F-C4F428C7298D}" type="parTrans" cxnId="{60AE5C02-ED10-4B73-897B-2ABAD7A1FF7D}">
      <dgm:prSet/>
      <dgm:spPr/>
      <dgm:t>
        <a:bodyPr/>
        <a:lstStyle/>
        <a:p>
          <a:endParaRPr lang="en-IE"/>
        </a:p>
      </dgm:t>
    </dgm:pt>
    <dgm:pt modelId="{378D5961-ECE6-4E5B-B36B-F5B12F9ED42C}" type="sibTrans" cxnId="{60AE5C02-ED10-4B73-897B-2ABAD7A1FF7D}">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t>
        <a:bodyPr/>
        <a:lstStyle/>
        <a:p>
          <a:endParaRPr lang="en-IE"/>
        </a:p>
      </dgm:t>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3">
        <dgm:presLayoutVars>
          <dgm:chMax val="1"/>
          <dgm:bulletEnabled val="1"/>
        </dgm:presLayoutVars>
      </dgm:prSet>
      <dgm:spPr/>
      <dgm:t>
        <a:bodyPr/>
        <a:lstStyle/>
        <a:p>
          <a:endParaRPr lang="en-IE"/>
        </a:p>
      </dgm:t>
    </dgm:pt>
    <dgm:pt modelId="{9D2DBFDC-6382-463C-9F70-5A9E30EDD91C}" type="pres">
      <dgm:prSet presAssocID="{59E7C86B-2627-4BFD-9C86-59E519C30A48}" presName="descendantText" presStyleLbl="alignAcc1" presStyleIdx="0" presStyleCnt="3" custScaleY="100000">
        <dgm:presLayoutVars>
          <dgm:bulletEnabled val="1"/>
        </dgm:presLayoutVars>
      </dgm:prSet>
      <dgm:spPr/>
      <dgm:t>
        <a:bodyPr/>
        <a:lstStyle/>
        <a:p>
          <a:endParaRPr lang="en-IE"/>
        </a:p>
      </dgm:t>
    </dgm:pt>
    <dgm:pt modelId="{DAFA3ECC-B512-41DD-8DAF-610DEADF829A}" type="pres">
      <dgm:prSet presAssocID="{418A60A2-43BD-459E-B893-158B7AAF3844}" presName="sp" presStyleCnt="0"/>
      <dgm:spPr/>
    </dgm:pt>
    <dgm:pt modelId="{8587B55B-A5BD-4C58-9EE4-4BA108D15089}" type="pres">
      <dgm:prSet presAssocID="{2D4F0709-EB36-4A9E-99A3-CF26B82A57E2}" presName="composite" presStyleCnt="0"/>
      <dgm:spPr/>
    </dgm:pt>
    <dgm:pt modelId="{A43C336E-D0D6-486E-BC21-DA65ADE07062}" type="pres">
      <dgm:prSet presAssocID="{2D4F0709-EB36-4A9E-99A3-CF26B82A57E2}" presName="parentText" presStyleLbl="alignNode1" presStyleIdx="1" presStyleCnt="3" custLinFactNeighborX="-75959" custLinFactNeighborY="-3171">
        <dgm:presLayoutVars>
          <dgm:chMax val="1"/>
          <dgm:bulletEnabled val="1"/>
        </dgm:presLayoutVars>
      </dgm:prSet>
      <dgm:spPr/>
      <dgm:t>
        <a:bodyPr/>
        <a:lstStyle/>
        <a:p>
          <a:endParaRPr lang="en-IE"/>
        </a:p>
      </dgm:t>
    </dgm:pt>
    <dgm:pt modelId="{223E13A5-90A0-4BF5-9A29-FD18A21174B1}" type="pres">
      <dgm:prSet presAssocID="{2D4F0709-EB36-4A9E-99A3-CF26B82A57E2}" presName="descendantText" presStyleLbl="alignAcc1" presStyleIdx="1" presStyleCnt="3" custLinFactNeighborX="-408" custLinFactNeighborY="6807">
        <dgm:presLayoutVars>
          <dgm:bulletEnabled val="1"/>
        </dgm:presLayoutVars>
      </dgm:prSet>
      <dgm:spPr/>
      <dgm:t>
        <a:bodyPr/>
        <a:lstStyle/>
        <a:p>
          <a:endParaRPr lang="en-IE"/>
        </a:p>
      </dgm:t>
    </dgm:pt>
    <dgm:pt modelId="{08975366-62B0-460D-BD55-76D76EFC6637}" type="pres">
      <dgm:prSet presAssocID="{B705CF02-72C8-4CD3-8DA3-1F473BF0BE8D}" presName="sp" presStyleCnt="0"/>
      <dgm:spPr/>
    </dgm:pt>
    <dgm:pt modelId="{699A34B4-AC0B-433E-AB7C-5288F92CF095}" type="pres">
      <dgm:prSet presAssocID="{A1940112-369D-4AA6-B738-6534A8A8AAAB}" presName="composite" presStyleCnt="0"/>
      <dgm:spPr/>
    </dgm:pt>
    <dgm:pt modelId="{F6935662-3AEC-4CF6-95F4-C2320327560A}" type="pres">
      <dgm:prSet presAssocID="{A1940112-369D-4AA6-B738-6534A8A8AAAB}" presName="parentText" presStyleLbl="alignNode1" presStyleIdx="2" presStyleCnt="3">
        <dgm:presLayoutVars>
          <dgm:chMax val="1"/>
          <dgm:bulletEnabled val="1"/>
        </dgm:presLayoutVars>
      </dgm:prSet>
      <dgm:spPr/>
      <dgm:t>
        <a:bodyPr/>
        <a:lstStyle/>
        <a:p>
          <a:endParaRPr lang="en-IE"/>
        </a:p>
      </dgm:t>
    </dgm:pt>
    <dgm:pt modelId="{1CDAD55A-E702-4B88-AE4A-ABE3E39949BD}" type="pres">
      <dgm:prSet presAssocID="{A1940112-369D-4AA6-B738-6534A8A8AAAB}" presName="descendantText" presStyleLbl="alignAcc1" presStyleIdx="2" presStyleCnt="3">
        <dgm:presLayoutVars>
          <dgm:bulletEnabled val="1"/>
        </dgm:presLayoutVars>
      </dgm:prSet>
      <dgm:spPr/>
      <dgm:t>
        <a:bodyPr/>
        <a:lstStyle/>
        <a:p>
          <a:endParaRPr lang="en-IE"/>
        </a:p>
      </dgm:t>
    </dgm:pt>
  </dgm:ptLst>
  <dgm:cxnLst>
    <dgm:cxn modelId="{0A0657BC-81B8-47C3-951C-429C6431CA53}" srcId="{3D586E40-F86F-41D1-90D0-6EA23C8C7880}" destId="{2D4F0709-EB36-4A9E-99A3-CF26B82A57E2}" srcOrd="1" destOrd="0" parTransId="{1E0075C1-F278-4306-BB70-4F678BF3CD48}" sibTransId="{B705CF02-72C8-4CD3-8DA3-1F473BF0BE8D}"/>
    <dgm:cxn modelId="{E869E5B0-99F9-4904-B0FE-285666338F69}" type="presOf" srcId="{59E7C86B-2627-4BFD-9C86-59E519C30A48}" destId="{B944DBBA-8B38-43B1-9C85-72D815E85EC2}" srcOrd="0" destOrd="0" presId="urn:microsoft.com/office/officeart/2005/8/layout/chevron2"/>
    <dgm:cxn modelId="{60AE5C02-ED10-4B73-897B-2ABAD7A1FF7D}" srcId="{A1940112-369D-4AA6-B738-6534A8A8AAAB}" destId="{1A1F1943-4D24-45FE-B841-2A02D964A514}" srcOrd="0" destOrd="0" parTransId="{ADE333B0-3DCE-48C0-822F-C4F428C7298D}" sibTransId="{378D5961-ECE6-4E5B-B36B-F5B12F9ED42C}"/>
    <dgm:cxn modelId="{434DC51C-6970-4AB1-B8C1-08234062D85D}" type="presOf" srcId="{A1940112-369D-4AA6-B738-6534A8A8AAAB}" destId="{F6935662-3AEC-4CF6-95F4-C2320327560A}" srcOrd="0" destOrd="0" presId="urn:microsoft.com/office/officeart/2005/8/layout/chevron2"/>
    <dgm:cxn modelId="{6C39A59E-1525-4D85-BDD2-3E0BD99E7F7A}" srcId="{2D4F0709-EB36-4A9E-99A3-CF26B82A57E2}" destId="{824EC961-09F4-4281-8CFC-C236F4C902BA}" srcOrd="0" destOrd="0" parTransId="{CEABE3F8-2FA5-40D6-8987-9A0422F4D0DB}" sibTransId="{1CE3210D-719E-4702-A2FD-512AD33E61CC}"/>
    <dgm:cxn modelId="{0A8ACD5F-3600-46F2-92FD-CFCEB995A7D4}" type="presOf" srcId="{3D586E40-F86F-41D1-90D0-6EA23C8C7880}" destId="{449A9AD2-1307-4B60-B2E6-9CFEBAE049C6}" srcOrd="0" destOrd="0" presId="urn:microsoft.com/office/officeart/2005/8/layout/chevron2"/>
    <dgm:cxn modelId="{27452233-EF19-40A9-BE7E-CC8CBC4342B5}" type="presOf" srcId="{824EC961-09F4-4281-8CFC-C236F4C902BA}" destId="{223E13A5-90A0-4BF5-9A29-FD18A21174B1}" srcOrd="0" destOrd="0" presId="urn:microsoft.com/office/officeart/2005/8/layout/chevron2"/>
    <dgm:cxn modelId="{7598AAE8-BE20-46F0-AE5F-A791EBD47CA7}" srcId="{3D586E40-F86F-41D1-90D0-6EA23C8C7880}" destId="{A1940112-369D-4AA6-B738-6534A8A8AAAB}" srcOrd="2" destOrd="0" parTransId="{C4F7C964-C657-4AAA-9C33-2F02FA6F7C1C}" sibTransId="{71451E6B-FAE3-445A-ABEC-BF6EFDCD0698}"/>
    <dgm:cxn modelId="{9F941BD5-D773-40B8-9D4C-4696A0E07E67}" type="presOf" srcId="{2D4F0709-EB36-4A9E-99A3-CF26B82A57E2}" destId="{A43C336E-D0D6-486E-BC21-DA65ADE07062}" srcOrd="0" destOrd="0" presId="urn:microsoft.com/office/officeart/2005/8/layout/chevron2"/>
    <dgm:cxn modelId="{62457201-3B2A-4D33-AB95-E0A82A9650AE}" srcId="{3D586E40-F86F-41D1-90D0-6EA23C8C7880}" destId="{59E7C86B-2627-4BFD-9C86-59E519C30A48}" srcOrd="0" destOrd="0" parTransId="{D7780857-593F-4331-B86D-AEFCD66EA321}" sibTransId="{418A60A2-43BD-459E-B893-158B7AAF3844}"/>
    <dgm:cxn modelId="{30F41C96-CB92-4996-BAEE-B61C1F1A2D36}" type="presOf" srcId="{1A1F1943-4D24-45FE-B841-2A02D964A514}" destId="{1CDAD55A-E702-4B88-AE4A-ABE3E39949BD}" srcOrd="0" destOrd="0" presId="urn:microsoft.com/office/officeart/2005/8/layout/chevron2"/>
    <dgm:cxn modelId="{39FEC966-4723-4CEB-9150-DB9D0FAE15CB}" type="presParOf" srcId="{449A9AD2-1307-4B60-B2E6-9CFEBAE049C6}" destId="{B5512A05-8BE1-4FA0-8A5D-971ED8EA993F}" srcOrd="0" destOrd="0" presId="urn:microsoft.com/office/officeart/2005/8/layout/chevron2"/>
    <dgm:cxn modelId="{0489CC55-ACD1-4FEF-A8E2-5567D07025F0}" type="presParOf" srcId="{B5512A05-8BE1-4FA0-8A5D-971ED8EA993F}" destId="{B944DBBA-8B38-43B1-9C85-72D815E85EC2}" srcOrd="0" destOrd="0" presId="urn:microsoft.com/office/officeart/2005/8/layout/chevron2"/>
    <dgm:cxn modelId="{AB8BB554-E6B4-4F06-93D0-FEB93B1C97CB}" type="presParOf" srcId="{B5512A05-8BE1-4FA0-8A5D-971ED8EA993F}" destId="{9D2DBFDC-6382-463C-9F70-5A9E30EDD91C}" srcOrd="1" destOrd="0" presId="urn:microsoft.com/office/officeart/2005/8/layout/chevron2"/>
    <dgm:cxn modelId="{181E9A84-9AB7-4A19-B420-BF198C39FB0E}" type="presParOf" srcId="{449A9AD2-1307-4B60-B2E6-9CFEBAE049C6}" destId="{DAFA3ECC-B512-41DD-8DAF-610DEADF829A}" srcOrd="1" destOrd="0" presId="urn:microsoft.com/office/officeart/2005/8/layout/chevron2"/>
    <dgm:cxn modelId="{3A9BEF0E-A5D3-46C1-87D2-6720154A8ECD}" type="presParOf" srcId="{449A9AD2-1307-4B60-B2E6-9CFEBAE049C6}" destId="{8587B55B-A5BD-4C58-9EE4-4BA108D15089}" srcOrd="2" destOrd="0" presId="urn:microsoft.com/office/officeart/2005/8/layout/chevron2"/>
    <dgm:cxn modelId="{27CE856C-1CE1-4B3A-AE01-984B5EE1A281}" type="presParOf" srcId="{8587B55B-A5BD-4C58-9EE4-4BA108D15089}" destId="{A43C336E-D0D6-486E-BC21-DA65ADE07062}" srcOrd="0" destOrd="0" presId="urn:microsoft.com/office/officeart/2005/8/layout/chevron2"/>
    <dgm:cxn modelId="{0B36751B-2042-427A-9F34-622059BA01D9}" type="presParOf" srcId="{8587B55B-A5BD-4C58-9EE4-4BA108D15089}" destId="{223E13A5-90A0-4BF5-9A29-FD18A21174B1}" srcOrd="1" destOrd="0" presId="urn:microsoft.com/office/officeart/2005/8/layout/chevron2"/>
    <dgm:cxn modelId="{4E76D4A5-3B3E-42DE-AEF2-9ACD56E58A79}" type="presParOf" srcId="{449A9AD2-1307-4B60-B2E6-9CFEBAE049C6}" destId="{08975366-62B0-460D-BD55-76D76EFC6637}" srcOrd="3" destOrd="0" presId="urn:microsoft.com/office/officeart/2005/8/layout/chevron2"/>
    <dgm:cxn modelId="{0D8F84BB-DB2C-4387-8C8B-9FFA63E7FEC9}" type="presParOf" srcId="{449A9AD2-1307-4B60-B2E6-9CFEBAE049C6}" destId="{699A34B4-AC0B-433E-AB7C-5288F92CF095}" srcOrd="4" destOrd="0" presId="urn:microsoft.com/office/officeart/2005/8/layout/chevron2"/>
    <dgm:cxn modelId="{01A64088-5212-41FA-8558-741FDC9419A1}" type="presParOf" srcId="{699A34B4-AC0B-433E-AB7C-5288F92CF095}" destId="{F6935662-3AEC-4CF6-95F4-C2320327560A}" srcOrd="0" destOrd="0" presId="urn:microsoft.com/office/officeart/2005/8/layout/chevron2"/>
    <dgm:cxn modelId="{B8B5C96F-309E-457F-A018-6096F712FAA4}" type="presParOf" srcId="{699A34B4-AC0B-433E-AB7C-5288F92CF095}" destId="{1CDAD55A-E702-4B88-AE4A-ABE3E39949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IE"/>
        </a:p>
      </dgm:t>
    </dgm:pt>
    <dgm:pt modelId="{59E7C86B-2627-4BFD-9C86-59E519C30A48}">
      <dgm:prSet phldrT="[Text]"/>
      <dgm:spPr/>
      <dgm:t>
        <a:bodyPr/>
        <a:lstStyle/>
        <a:p>
          <a:r>
            <a:rPr lang="en-IE" dirty="0" smtClean="0"/>
            <a:t>1776</a:t>
          </a:r>
          <a:endParaRPr lang="en-IE" dirty="0"/>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3BE02863-9A4B-4BFB-AB47-F951870FA853}">
      <dgm:prSet phldrT="[Text]"/>
      <dgm:spPr/>
      <dgm:t>
        <a:bodyPr/>
        <a:lstStyle/>
        <a:p>
          <a:endParaRPr lang="en-IE" dirty="0"/>
        </a:p>
      </dgm:t>
    </dgm:pt>
    <dgm:pt modelId="{11776B35-A32F-4CB0-B8E7-DFE9229270EA}" type="parTrans" cxnId="{0F3BA813-BD3A-487A-9BF1-AF8738FCA8EE}">
      <dgm:prSet/>
      <dgm:spPr/>
      <dgm:t>
        <a:bodyPr/>
        <a:lstStyle/>
        <a:p>
          <a:endParaRPr lang="en-IE"/>
        </a:p>
      </dgm:t>
    </dgm:pt>
    <dgm:pt modelId="{A7F8F6E5-BDA4-48FD-B752-677788CF30EE}" type="sibTrans" cxnId="{0F3BA813-BD3A-487A-9BF1-AF8738FCA8EE}">
      <dgm:prSet/>
      <dgm:spPr/>
      <dgm:t>
        <a:bodyPr/>
        <a:lstStyle/>
        <a:p>
          <a:endParaRPr lang="en-IE"/>
        </a:p>
      </dgm:t>
    </dgm:pt>
    <dgm:pt modelId="{2D4F0709-EB36-4A9E-99A3-CF26B82A57E2}">
      <dgm:prSet phldrT="[Text]"/>
      <dgm:spPr/>
      <dgm:t>
        <a:bodyPr/>
        <a:lstStyle/>
        <a:p>
          <a:r>
            <a:rPr lang="en-IE" dirty="0" smtClean="0"/>
            <a:t>1781</a:t>
          </a:r>
          <a:endParaRPr lang="en-IE" dirty="0"/>
        </a:p>
      </dgm:t>
    </dgm:pt>
    <dgm:pt modelId="{1E0075C1-F278-4306-BB70-4F678BF3CD48}" type="parTrans" cxnId="{0A0657BC-81B8-47C3-951C-429C6431CA53}">
      <dgm:prSet/>
      <dgm:spPr/>
      <dgm:t>
        <a:bodyPr/>
        <a:lstStyle/>
        <a:p>
          <a:endParaRPr lang="en-IE"/>
        </a:p>
      </dgm:t>
    </dgm:pt>
    <dgm:pt modelId="{B705CF02-72C8-4CD3-8DA3-1F473BF0BE8D}" type="sibTrans" cxnId="{0A0657BC-81B8-47C3-951C-429C6431CA53}">
      <dgm:prSet/>
      <dgm:spPr/>
      <dgm:t>
        <a:bodyPr/>
        <a:lstStyle/>
        <a:p>
          <a:endParaRPr lang="en-IE"/>
        </a:p>
      </dgm:t>
    </dgm:pt>
    <dgm:pt modelId="{A1940112-369D-4AA6-B738-6534A8A8AAAB}">
      <dgm:prSet phldrT="[Text]"/>
      <dgm:spPr/>
      <dgm:t>
        <a:bodyPr/>
        <a:lstStyle/>
        <a:p>
          <a:r>
            <a:rPr lang="en-IE" dirty="0" smtClean="0"/>
            <a:t>1783</a:t>
          </a:r>
          <a:endParaRPr lang="en-IE" dirty="0"/>
        </a:p>
      </dgm:t>
    </dgm:pt>
    <dgm:pt modelId="{C4F7C964-C657-4AAA-9C33-2F02FA6F7C1C}" type="parTrans" cxnId="{7598AAE8-BE20-46F0-AE5F-A791EBD47CA7}">
      <dgm:prSet/>
      <dgm:spPr/>
      <dgm:t>
        <a:bodyPr/>
        <a:lstStyle/>
        <a:p>
          <a:endParaRPr lang="en-IE"/>
        </a:p>
      </dgm:t>
    </dgm:pt>
    <dgm:pt modelId="{71451E6B-FAE3-445A-ABEC-BF6EFDCD0698}" type="sibTrans" cxnId="{7598AAE8-BE20-46F0-AE5F-A791EBD47CA7}">
      <dgm:prSet/>
      <dgm:spPr/>
      <dgm:t>
        <a:bodyPr/>
        <a:lstStyle/>
        <a:p>
          <a:endParaRPr lang="en-IE"/>
        </a:p>
      </dgm:t>
    </dgm:pt>
    <dgm:pt modelId="{1A1F1943-4D24-45FE-B841-2A02D964A514}">
      <dgm:prSet phldrT="[Text]"/>
      <dgm:spPr/>
      <dgm:t>
        <a:bodyPr/>
        <a:lstStyle/>
        <a:p>
          <a:endParaRPr lang="en-IE" dirty="0"/>
        </a:p>
      </dgm:t>
    </dgm:pt>
    <dgm:pt modelId="{ADE333B0-3DCE-48C0-822F-C4F428C7298D}" type="parTrans" cxnId="{60AE5C02-ED10-4B73-897B-2ABAD7A1FF7D}">
      <dgm:prSet/>
      <dgm:spPr/>
      <dgm:t>
        <a:bodyPr/>
        <a:lstStyle/>
        <a:p>
          <a:endParaRPr lang="en-IE"/>
        </a:p>
      </dgm:t>
    </dgm:pt>
    <dgm:pt modelId="{378D5961-ECE6-4E5B-B36B-F5B12F9ED42C}" type="sibTrans" cxnId="{60AE5C02-ED10-4B73-897B-2ABAD7A1FF7D}">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t>
        <a:bodyPr/>
        <a:lstStyle/>
        <a:p>
          <a:endParaRPr lang="en-IE"/>
        </a:p>
      </dgm:t>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3">
        <dgm:presLayoutVars>
          <dgm:chMax val="1"/>
          <dgm:bulletEnabled val="1"/>
        </dgm:presLayoutVars>
      </dgm:prSet>
      <dgm:spPr/>
      <dgm:t>
        <a:bodyPr/>
        <a:lstStyle/>
        <a:p>
          <a:endParaRPr lang="en-IE"/>
        </a:p>
      </dgm:t>
    </dgm:pt>
    <dgm:pt modelId="{9D2DBFDC-6382-463C-9F70-5A9E30EDD91C}" type="pres">
      <dgm:prSet presAssocID="{59E7C86B-2627-4BFD-9C86-59E519C30A48}" presName="descendantText" presStyleLbl="alignAcc1" presStyleIdx="0" presStyleCnt="3" custScaleY="100000" custLinFactNeighborX="1459" custLinFactNeighborY="-200">
        <dgm:presLayoutVars>
          <dgm:bulletEnabled val="1"/>
        </dgm:presLayoutVars>
      </dgm:prSet>
      <dgm:spPr/>
      <dgm:t>
        <a:bodyPr/>
        <a:lstStyle/>
        <a:p>
          <a:endParaRPr lang="en-IE"/>
        </a:p>
      </dgm:t>
    </dgm:pt>
    <dgm:pt modelId="{DAFA3ECC-B512-41DD-8DAF-610DEADF829A}" type="pres">
      <dgm:prSet presAssocID="{418A60A2-43BD-459E-B893-158B7AAF3844}" presName="sp" presStyleCnt="0"/>
      <dgm:spPr/>
    </dgm:pt>
    <dgm:pt modelId="{8587B55B-A5BD-4C58-9EE4-4BA108D15089}" type="pres">
      <dgm:prSet presAssocID="{2D4F0709-EB36-4A9E-99A3-CF26B82A57E2}" presName="composite" presStyleCnt="0"/>
      <dgm:spPr/>
    </dgm:pt>
    <dgm:pt modelId="{A43C336E-D0D6-486E-BC21-DA65ADE07062}" type="pres">
      <dgm:prSet presAssocID="{2D4F0709-EB36-4A9E-99A3-CF26B82A57E2}" presName="parentText" presStyleLbl="alignNode1" presStyleIdx="1" presStyleCnt="3">
        <dgm:presLayoutVars>
          <dgm:chMax val="1"/>
          <dgm:bulletEnabled val="1"/>
        </dgm:presLayoutVars>
      </dgm:prSet>
      <dgm:spPr/>
      <dgm:t>
        <a:bodyPr/>
        <a:lstStyle/>
        <a:p>
          <a:endParaRPr lang="en-IE"/>
        </a:p>
      </dgm:t>
    </dgm:pt>
    <dgm:pt modelId="{223E13A5-90A0-4BF5-9A29-FD18A21174B1}" type="pres">
      <dgm:prSet presAssocID="{2D4F0709-EB36-4A9E-99A3-CF26B82A57E2}" presName="descendantText" presStyleLbl="alignAcc1" presStyleIdx="1" presStyleCnt="3">
        <dgm:presLayoutVars>
          <dgm:bulletEnabled val="1"/>
        </dgm:presLayoutVars>
      </dgm:prSet>
      <dgm:spPr/>
      <dgm:t>
        <a:bodyPr/>
        <a:lstStyle/>
        <a:p>
          <a:endParaRPr lang="en-IE"/>
        </a:p>
      </dgm:t>
    </dgm:pt>
    <dgm:pt modelId="{08975366-62B0-460D-BD55-76D76EFC6637}" type="pres">
      <dgm:prSet presAssocID="{B705CF02-72C8-4CD3-8DA3-1F473BF0BE8D}" presName="sp" presStyleCnt="0"/>
      <dgm:spPr/>
    </dgm:pt>
    <dgm:pt modelId="{699A34B4-AC0B-433E-AB7C-5288F92CF095}" type="pres">
      <dgm:prSet presAssocID="{A1940112-369D-4AA6-B738-6534A8A8AAAB}" presName="composite" presStyleCnt="0"/>
      <dgm:spPr/>
    </dgm:pt>
    <dgm:pt modelId="{F6935662-3AEC-4CF6-95F4-C2320327560A}" type="pres">
      <dgm:prSet presAssocID="{A1940112-369D-4AA6-B738-6534A8A8AAAB}" presName="parentText" presStyleLbl="alignNode1" presStyleIdx="2" presStyleCnt="3" custLinFactNeighborX="-1264" custLinFactNeighborY="499">
        <dgm:presLayoutVars>
          <dgm:chMax val="1"/>
          <dgm:bulletEnabled val="1"/>
        </dgm:presLayoutVars>
      </dgm:prSet>
      <dgm:spPr/>
      <dgm:t>
        <a:bodyPr/>
        <a:lstStyle/>
        <a:p>
          <a:endParaRPr lang="en-IE"/>
        </a:p>
      </dgm:t>
    </dgm:pt>
    <dgm:pt modelId="{1CDAD55A-E702-4B88-AE4A-ABE3E39949BD}" type="pres">
      <dgm:prSet presAssocID="{A1940112-369D-4AA6-B738-6534A8A8AAAB}" presName="descendantText" presStyleLbl="alignAcc1" presStyleIdx="2" presStyleCnt="3">
        <dgm:presLayoutVars>
          <dgm:bulletEnabled val="1"/>
        </dgm:presLayoutVars>
      </dgm:prSet>
      <dgm:spPr/>
      <dgm:t>
        <a:bodyPr/>
        <a:lstStyle/>
        <a:p>
          <a:endParaRPr lang="en-IE"/>
        </a:p>
      </dgm:t>
    </dgm:pt>
  </dgm:ptLst>
  <dgm:cxnLst>
    <dgm:cxn modelId="{0A0657BC-81B8-47C3-951C-429C6431CA53}" srcId="{3D586E40-F86F-41D1-90D0-6EA23C8C7880}" destId="{2D4F0709-EB36-4A9E-99A3-CF26B82A57E2}" srcOrd="1" destOrd="0" parTransId="{1E0075C1-F278-4306-BB70-4F678BF3CD48}" sibTransId="{B705CF02-72C8-4CD3-8DA3-1F473BF0BE8D}"/>
    <dgm:cxn modelId="{D3A6E139-1743-4439-AF69-5ED9CDCB5BF0}" type="presOf" srcId="{A1940112-369D-4AA6-B738-6534A8A8AAAB}" destId="{F6935662-3AEC-4CF6-95F4-C2320327560A}" srcOrd="0" destOrd="0" presId="urn:microsoft.com/office/officeart/2005/8/layout/chevron2"/>
    <dgm:cxn modelId="{60AE5C02-ED10-4B73-897B-2ABAD7A1FF7D}" srcId="{A1940112-369D-4AA6-B738-6534A8A8AAAB}" destId="{1A1F1943-4D24-45FE-B841-2A02D964A514}" srcOrd="0" destOrd="0" parTransId="{ADE333B0-3DCE-48C0-822F-C4F428C7298D}" sibTransId="{378D5961-ECE6-4E5B-B36B-F5B12F9ED42C}"/>
    <dgm:cxn modelId="{C3FBC363-2A88-4BA5-8B42-1D00344F4194}" type="presOf" srcId="{3BE02863-9A4B-4BFB-AB47-F951870FA853}" destId="{9D2DBFDC-6382-463C-9F70-5A9E30EDD91C}" srcOrd="0" destOrd="0" presId="urn:microsoft.com/office/officeart/2005/8/layout/chevron2"/>
    <dgm:cxn modelId="{0F3BA813-BD3A-487A-9BF1-AF8738FCA8EE}" srcId="{59E7C86B-2627-4BFD-9C86-59E519C30A48}" destId="{3BE02863-9A4B-4BFB-AB47-F951870FA853}" srcOrd="0" destOrd="0" parTransId="{11776B35-A32F-4CB0-B8E7-DFE9229270EA}" sibTransId="{A7F8F6E5-BDA4-48FD-B752-677788CF30EE}"/>
    <dgm:cxn modelId="{A73E208C-0883-444B-ABD3-C85A9F7502DC}" type="presOf" srcId="{3D586E40-F86F-41D1-90D0-6EA23C8C7880}" destId="{449A9AD2-1307-4B60-B2E6-9CFEBAE049C6}" srcOrd="0" destOrd="0" presId="urn:microsoft.com/office/officeart/2005/8/layout/chevron2"/>
    <dgm:cxn modelId="{EDA6CECB-2BA2-4D4C-AE44-28A87FD5EA93}" type="presOf" srcId="{59E7C86B-2627-4BFD-9C86-59E519C30A48}" destId="{B944DBBA-8B38-43B1-9C85-72D815E85EC2}" srcOrd="0" destOrd="0" presId="urn:microsoft.com/office/officeart/2005/8/layout/chevron2"/>
    <dgm:cxn modelId="{B41582E3-A855-4E93-BEA8-576A287F33E1}" type="presOf" srcId="{1A1F1943-4D24-45FE-B841-2A02D964A514}" destId="{1CDAD55A-E702-4B88-AE4A-ABE3E39949BD}" srcOrd="0" destOrd="0" presId="urn:microsoft.com/office/officeart/2005/8/layout/chevron2"/>
    <dgm:cxn modelId="{689458C3-BFEA-455A-8CDF-E0CDE0EE1AD1}" type="presOf" srcId="{2D4F0709-EB36-4A9E-99A3-CF26B82A57E2}" destId="{A43C336E-D0D6-486E-BC21-DA65ADE07062}" srcOrd="0" destOrd="0" presId="urn:microsoft.com/office/officeart/2005/8/layout/chevron2"/>
    <dgm:cxn modelId="{7598AAE8-BE20-46F0-AE5F-A791EBD47CA7}" srcId="{3D586E40-F86F-41D1-90D0-6EA23C8C7880}" destId="{A1940112-369D-4AA6-B738-6534A8A8AAAB}" srcOrd="2" destOrd="0" parTransId="{C4F7C964-C657-4AAA-9C33-2F02FA6F7C1C}" sibTransId="{71451E6B-FAE3-445A-ABEC-BF6EFDCD0698}"/>
    <dgm:cxn modelId="{62457201-3B2A-4D33-AB95-E0A82A9650AE}" srcId="{3D586E40-F86F-41D1-90D0-6EA23C8C7880}" destId="{59E7C86B-2627-4BFD-9C86-59E519C30A48}" srcOrd="0" destOrd="0" parTransId="{D7780857-593F-4331-B86D-AEFCD66EA321}" sibTransId="{418A60A2-43BD-459E-B893-158B7AAF3844}"/>
    <dgm:cxn modelId="{B0270479-2A5B-4CBD-BF23-0FEC284BF94C}" type="presParOf" srcId="{449A9AD2-1307-4B60-B2E6-9CFEBAE049C6}" destId="{B5512A05-8BE1-4FA0-8A5D-971ED8EA993F}" srcOrd="0" destOrd="0" presId="urn:microsoft.com/office/officeart/2005/8/layout/chevron2"/>
    <dgm:cxn modelId="{74AE5481-46C0-46DC-9988-CEB02DD7FB17}" type="presParOf" srcId="{B5512A05-8BE1-4FA0-8A5D-971ED8EA993F}" destId="{B944DBBA-8B38-43B1-9C85-72D815E85EC2}" srcOrd="0" destOrd="0" presId="urn:microsoft.com/office/officeart/2005/8/layout/chevron2"/>
    <dgm:cxn modelId="{A3544A64-2F6A-41F8-A908-B3B2B62B55EE}" type="presParOf" srcId="{B5512A05-8BE1-4FA0-8A5D-971ED8EA993F}" destId="{9D2DBFDC-6382-463C-9F70-5A9E30EDD91C}" srcOrd="1" destOrd="0" presId="urn:microsoft.com/office/officeart/2005/8/layout/chevron2"/>
    <dgm:cxn modelId="{15535FBA-8E84-4508-B25A-E63C76431AA1}" type="presParOf" srcId="{449A9AD2-1307-4B60-B2E6-9CFEBAE049C6}" destId="{DAFA3ECC-B512-41DD-8DAF-610DEADF829A}" srcOrd="1" destOrd="0" presId="urn:microsoft.com/office/officeart/2005/8/layout/chevron2"/>
    <dgm:cxn modelId="{3C17622B-6335-4F62-ABCB-BA0D33AB2C71}" type="presParOf" srcId="{449A9AD2-1307-4B60-B2E6-9CFEBAE049C6}" destId="{8587B55B-A5BD-4C58-9EE4-4BA108D15089}" srcOrd="2" destOrd="0" presId="urn:microsoft.com/office/officeart/2005/8/layout/chevron2"/>
    <dgm:cxn modelId="{008FBD3C-FFFB-4411-A58A-720189159D31}" type="presParOf" srcId="{8587B55B-A5BD-4C58-9EE4-4BA108D15089}" destId="{A43C336E-D0D6-486E-BC21-DA65ADE07062}" srcOrd="0" destOrd="0" presId="urn:microsoft.com/office/officeart/2005/8/layout/chevron2"/>
    <dgm:cxn modelId="{08089B4A-F5D1-4B6D-BB3C-77873459116E}" type="presParOf" srcId="{8587B55B-A5BD-4C58-9EE4-4BA108D15089}" destId="{223E13A5-90A0-4BF5-9A29-FD18A21174B1}" srcOrd="1" destOrd="0" presId="urn:microsoft.com/office/officeart/2005/8/layout/chevron2"/>
    <dgm:cxn modelId="{55681746-39F7-45FB-8D24-19BAED570A65}" type="presParOf" srcId="{449A9AD2-1307-4B60-B2E6-9CFEBAE049C6}" destId="{08975366-62B0-460D-BD55-76D76EFC6637}" srcOrd="3" destOrd="0" presId="urn:microsoft.com/office/officeart/2005/8/layout/chevron2"/>
    <dgm:cxn modelId="{FE00A0C4-F3B1-406D-8EDC-97B710195F76}" type="presParOf" srcId="{449A9AD2-1307-4B60-B2E6-9CFEBAE049C6}" destId="{699A34B4-AC0B-433E-AB7C-5288F92CF095}" srcOrd="4" destOrd="0" presId="urn:microsoft.com/office/officeart/2005/8/layout/chevron2"/>
    <dgm:cxn modelId="{4D61A616-67F5-47A0-8818-1674AB442402}" type="presParOf" srcId="{699A34B4-AC0B-433E-AB7C-5288F92CF095}" destId="{F6935662-3AEC-4CF6-95F4-C2320327560A}" srcOrd="0" destOrd="0" presId="urn:microsoft.com/office/officeart/2005/8/layout/chevron2"/>
    <dgm:cxn modelId="{8EBA9197-87ED-4D71-B6D3-EE6C9C705932}" type="presParOf" srcId="{699A34B4-AC0B-433E-AB7C-5288F92CF095}" destId="{1CDAD55A-E702-4B88-AE4A-ABE3E39949B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en-IE"/>
        </a:p>
      </dgm:t>
    </dgm:pt>
    <dgm:pt modelId="{59E7C86B-2627-4BFD-9C86-59E519C30A48}">
      <dgm:prSet phldrT="[Text]" custT="1"/>
      <dgm:spPr/>
      <dgm:t>
        <a:bodyPr/>
        <a:lstStyle/>
        <a:p>
          <a:r>
            <a:rPr lang="en-IE" sz="1800" dirty="0" smtClean="0"/>
            <a:t>1789</a:t>
          </a:r>
          <a:endParaRPr lang="en-IE" sz="1800" dirty="0"/>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3BE02863-9A4B-4BFB-AB47-F951870FA853}">
      <dgm:prSet phldrT="[Text]"/>
      <dgm:spPr/>
      <dgm:t>
        <a:bodyPr/>
        <a:lstStyle/>
        <a:p>
          <a:endParaRPr lang="en-IE" dirty="0"/>
        </a:p>
      </dgm:t>
    </dgm:pt>
    <dgm:pt modelId="{11776B35-A32F-4CB0-B8E7-DFE9229270EA}" type="parTrans" cxnId="{0F3BA813-BD3A-487A-9BF1-AF8738FCA8EE}">
      <dgm:prSet/>
      <dgm:spPr/>
      <dgm:t>
        <a:bodyPr/>
        <a:lstStyle/>
        <a:p>
          <a:endParaRPr lang="en-IE"/>
        </a:p>
      </dgm:t>
    </dgm:pt>
    <dgm:pt modelId="{A7F8F6E5-BDA4-48FD-B752-677788CF30EE}" type="sibTrans" cxnId="{0F3BA813-BD3A-487A-9BF1-AF8738FCA8EE}">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t>
        <a:bodyPr/>
        <a:lstStyle/>
        <a:p>
          <a:endParaRPr lang="en-IE"/>
        </a:p>
      </dgm:t>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1">
        <dgm:presLayoutVars>
          <dgm:chMax val="1"/>
          <dgm:bulletEnabled val="1"/>
        </dgm:presLayoutVars>
      </dgm:prSet>
      <dgm:spPr/>
      <dgm:t>
        <a:bodyPr/>
        <a:lstStyle/>
        <a:p>
          <a:endParaRPr lang="en-IE"/>
        </a:p>
      </dgm:t>
    </dgm:pt>
    <dgm:pt modelId="{9D2DBFDC-6382-463C-9F70-5A9E30EDD91C}" type="pres">
      <dgm:prSet presAssocID="{59E7C86B-2627-4BFD-9C86-59E519C30A48}" presName="descendantText" presStyleLbl="alignAcc1" presStyleIdx="0" presStyleCnt="1" custScaleY="100000" custLinFactNeighborX="-1099" custLinFactNeighborY="4086">
        <dgm:presLayoutVars>
          <dgm:bulletEnabled val="1"/>
        </dgm:presLayoutVars>
      </dgm:prSet>
      <dgm:spPr/>
      <dgm:t>
        <a:bodyPr/>
        <a:lstStyle/>
        <a:p>
          <a:endParaRPr lang="en-IE"/>
        </a:p>
      </dgm:t>
    </dgm:pt>
  </dgm:ptLst>
  <dgm:cxnLst>
    <dgm:cxn modelId="{62457201-3B2A-4D33-AB95-E0A82A9650AE}" srcId="{3D586E40-F86F-41D1-90D0-6EA23C8C7880}" destId="{59E7C86B-2627-4BFD-9C86-59E519C30A48}" srcOrd="0" destOrd="0" parTransId="{D7780857-593F-4331-B86D-AEFCD66EA321}" sibTransId="{418A60A2-43BD-459E-B893-158B7AAF3844}"/>
    <dgm:cxn modelId="{4EE2CAB5-E328-453F-A956-E2AD7303E5E8}" type="presOf" srcId="{3D586E40-F86F-41D1-90D0-6EA23C8C7880}" destId="{449A9AD2-1307-4B60-B2E6-9CFEBAE049C6}" srcOrd="0" destOrd="0" presId="urn:microsoft.com/office/officeart/2005/8/layout/chevron2"/>
    <dgm:cxn modelId="{C8BCA559-4A45-4A48-89F7-6D1A8947DABB}" type="presOf" srcId="{3BE02863-9A4B-4BFB-AB47-F951870FA853}" destId="{9D2DBFDC-6382-463C-9F70-5A9E30EDD91C}" srcOrd="0" destOrd="0" presId="urn:microsoft.com/office/officeart/2005/8/layout/chevron2"/>
    <dgm:cxn modelId="{FEC62432-73CC-44F3-8EC3-FE77F053C926}" type="presOf" srcId="{59E7C86B-2627-4BFD-9C86-59E519C30A48}" destId="{B944DBBA-8B38-43B1-9C85-72D815E85EC2}" srcOrd="0" destOrd="0" presId="urn:microsoft.com/office/officeart/2005/8/layout/chevron2"/>
    <dgm:cxn modelId="{0F3BA813-BD3A-487A-9BF1-AF8738FCA8EE}" srcId="{59E7C86B-2627-4BFD-9C86-59E519C30A48}" destId="{3BE02863-9A4B-4BFB-AB47-F951870FA853}" srcOrd="0" destOrd="0" parTransId="{11776B35-A32F-4CB0-B8E7-DFE9229270EA}" sibTransId="{A7F8F6E5-BDA4-48FD-B752-677788CF30EE}"/>
    <dgm:cxn modelId="{E9277BFB-6E2B-40E9-851C-28C84C181409}" type="presParOf" srcId="{449A9AD2-1307-4B60-B2E6-9CFEBAE049C6}" destId="{B5512A05-8BE1-4FA0-8A5D-971ED8EA993F}" srcOrd="0" destOrd="0" presId="urn:microsoft.com/office/officeart/2005/8/layout/chevron2"/>
    <dgm:cxn modelId="{D518B3F4-49A6-41A0-BA98-0E38ED41C7F1}" type="presParOf" srcId="{B5512A05-8BE1-4FA0-8A5D-971ED8EA993F}" destId="{B944DBBA-8B38-43B1-9C85-72D815E85EC2}" srcOrd="0" destOrd="0" presId="urn:microsoft.com/office/officeart/2005/8/layout/chevron2"/>
    <dgm:cxn modelId="{17D3E2AD-80B1-4BED-BD58-4DF3A69202B3}" type="presParOf" srcId="{B5512A05-8BE1-4FA0-8A5D-971ED8EA993F}" destId="{9D2DBFDC-6382-463C-9F70-5A9E30EDD91C}"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ga-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ADC593-6465-4982-AA2F-C1632736E2FB}" type="datetimeFigureOut">
              <a:rPr lang="ga-IE"/>
              <a:pPr>
                <a:defRPr/>
              </a:pPr>
              <a:t>22/09/2015</a:t>
            </a:fld>
            <a:endParaRPr lang="ga-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ga-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50B4C3B-25B8-4D3E-8A1C-BA00A98A58E3}" type="slidenum">
              <a:rPr lang="ga-IE"/>
              <a:pPr>
                <a:defRPr/>
              </a:pPr>
              <a:t>‹#›</a:t>
            </a:fld>
            <a:endParaRPr lang="ga-IE"/>
          </a:p>
        </p:txBody>
      </p:sp>
    </p:spTree>
    <p:extLst>
      <p:ext uri="{BB962C8B-B14F-4D97-AF65-F5344CB8AC3E}">
        <p14:creationId xmlns:p14="http://schemas.microsoft.com/office/powerpoint/2010/main" val="208889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9933EDF-D5FB-4CC5-83EF-EA57A54A01FD}" type="datetimeFigureOut">
              <a:rPr lang="en-IE"/>
              <a:pPr>
                <a:defRPr/>
              </a:pPr>
              <a:t>22/09/2015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118AD25-4193-4F54-8FC7-F665A67C924C}" type="slidenum">
              <a:rPr lang="en-IE"/>
              <a:pPr>
                <a:defRPr/>
              </a:pPr>
              <a:t>‹#›</a:t>
            </a:fld>
            <a:endParaRPr lang="en-IE"/>
          </a:p>
        </p:txBody>
      </p:sp>
    </p:spTree>
    <p:extLst>
      <p:ext uri="{BB962C8B-B14F-4D97-AF65-F5344CB8AC3E}">
        <p14:creationId xmlns:p14="http://schemas.microsoft.com/office/powerpoint/2010/main" val="2855104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6EF75-3B19-4E3D-84A4-C62F2DC0DDB3}" type="slidenum">
              <a:rPr lang="en-US"/>
              <a:pPr fontAlgn="base">
                <a:spcBef>
                  <a:spcPct val="0"/>
                </a:spcBef>
                <a:spcAft>
                  <a:spcPct val="0"/>
                </a:spcAft>
                <a:defRPr/>
              </a:pPr>
              <a:t>3</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477B5-4132-49B0-9460-16465FD3A1E2}" type="slidenum">
              <a:rPr lang="en-GB"/>
              <a:pPr fontAlgn="base">
                <a:spcBef>
                  <a:spcPct val="0"/>
                </a:spcBef>
                <a:spcAft>
                  <a:spcPct val="0"/>
                </a:spcAft>
                <a:defRPr/>
              </a:pPr>
              <a:t>16</a:t>
            </a:fld>
            <a:endParaRPr lang="en-GB"/>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04A77645-BCE7-488B-ACE6-2D6AA75A0305}" type="datetimeFigureOut">
              <a:rPr lang="en-IE"/>
              <a:pPr>
                <a:defRPr/>
              </a:pPr>
              <a:t>22/09/2015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767327A4-1D32-45E9-9F65-950B26F8893E}"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907FAC8F-4F7A-46C7-BB70-4A9B67EF289E}" type="datetimeFigureOut">
              <a:rPr lang="en-IE"/>
              <a:pPr>
                <a:defRPr/>
              </a:pPr>
              <a:t>22/09/2015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78F30D4-3164-47A1-9A21-67504C95D0C9}"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D6FBEFF3-D8F0-40A4-ABC6-A93E5A1CCF81}" type="datetimeFigureOut">
              <a:rPr lang="en-IE"/>
              <a:pPr>
                <a:defRPr/>
              </a:pPr>
              <a:t>22/09/2015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55A04B0-6E6C-40E0-A975-FBBB6AC990C3}"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4351482B-8A34-427E-97A3-F360761002E6}" type="datetimeFigureOut">
              <a:rPr lang="en-IE"/>
              <a:pPr>
                <a:defRPr/>
              </a:pPr>
              <a:t>22/09/2015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1F1B546-DD93-4403-B135-F1D911B4C86C}"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88F35A-EDA7-4C4F-8532-D4A1521E3F9B}" type="datetimeFigureOut">
              <a:rPr lang="en-IE"/>
              <a:pPr>
                <a:defRPr/>
              </a:pPr>
              <a:t>22/09/2015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4FB354B-8856-4A1E-A143-04ED6335FE07}"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EC501FFF-5277-44D6-A990-2BB3D4ED97D6}" type="datetimeFigureOut">
              <a:rPr lang="en-IE"/>
              <a:pPr>
                <a:defRPr/>
              </a:pPr>
              <a:t>22/09/2015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58513007-6C65-4025-A7F0-7F668D91AFE9}"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4599640D-20F1-4A6D-8E49-72664A31AD2C}" type="datetimeFigureOut">
              <a:rPr lang="en-IE"/>
              <a:pPr>
                <a:defRPr/>
              </a:pPr>
              <a:t>22/09/2015</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1254CB38-085A-4139-B9B4-8A94626A5026}"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0FB5A435-0C61-4212-B142-04F90608305B}" type="datetimeFigureOut">
              <a:rPr lang="en-IE"/>
              <a:pPr>
                <a:defRPr/>
              </a:pPr>
              <a:t>22/09/2015</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A3E4B521-731C-4BF2-B843-031DECDBE54A}"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B72769-EDF8-4658-B4E3-5C6149F28D5C}" type="datetimeFigureOut">
              <a:rPr lang="en-IE"/>
              <a:pPr>
                <a:defRPr/>
              </a:pPr>
              <a:t>22/09/2015</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1D5452D6-45FC-495F-BDC2-5B8FBD1A99C6}"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4BB5C3-872B-41C4-BFA3-CF2E8A151F8F}" type="datetimeFigureOut">
              <a:rPr lang="en-IE"/>
              <a:pPr>
                <a:defRPr/>
              </a:pPr>
              <a:t>22/09/2015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775DCA8C-8FBC-414E-87FC-1050E539DA5F}"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CC43DF-5936-4769-8215-76B9AAB03E13}" type="datetimeFigureOut">
              <a:rPr lang="en-IE"/>
              <a:pPr>
                <a:defRPr/>
              </a:pPr>
              <a:t>22/09/2015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18C71D1D-CDB6-4973-8E16-9EF0062DAFBF}"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2F4E9A-8173-43CB-8B95-54B9B96D9B12}" type="datetimeFigureOut">
              <a:rPr lang="en-IE"/>
              <a:pPr>
                <a:defRPr/>
              </a:pPr>
              <a:t>22/09/2015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1124F91-515B-47BF-A772-5A7501E24C6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videos.howstuffworks.com/discovery/27982-assignment-discovery-battle-of-saratoga-video.htm" TargetMode="External"/><Relationship Id="rId2" Type="http://schemas.openxmlformats.org/officeDocument/2006/relationships/hyperlink" Target="http://videos.howstuffworks.com/discovery/27981-assignment-discovery-american-revolution-video.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umbc.edu/che/tahlessons/pdf/Colonial_Tea_Parties_RS_3.pdf"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482600" y="115888"/>
            <a:ext cx="10358438" cy="6237287"/>
          </a:xfrm>
          <a:prstGeom prst="rect">
            <a:avLst/>
          </a:prstGeom>
          <a:noFill/>
          <a:ln w="9525">
            <a:noFill/>
            <a:miter lim="800000"/>
            <a:headEnd/>
            <a:tailEnd/>
          </a:ln>
        </p:spPr>
      </p:pic>
      <p:sp>
        <p:nvSpPr>
          <p:cNvPr id="3" name="TextBox 2"/>
          <p:cNvSpPr txBox="1">
            <a:spLocks noChangeArrowheads="1"/>
          </p:cNvSpPr>
          <p:nvPr/>
        </p:nvSpPr>
        <p:spPr bwMode="auto">
          <a:xfrm>
            <a:off x="5226050" y="0"/>
            <a:ext cx="3917950" cy="1754188"/>
          </a:xfrm>
          <a:prstGeom prst="rect">
            <a:avLst/>
          </a:prstGeom>
          <a:noFill/>
          <a:ln w="9525">
            <a:noFill/>
            <a:miter lim="800000"/>
            <a:headEnd/>
            <a:tailEnd/>
          </a:ln>
        </p:spPr>
        <p:txBody>
          <a:bodyPr wrap="none">
            <a:spAutoFit/>
          </a:bodyPr>
          <a:lstStyle/>
          <a:p>
            <a:r>
              <a:rPr lang="ga-IE" sz="5400">
                <a:latin typeface="Cooper Black" pitchFamily="18" charset="0"/>
              </a:rPr>
              <a:t>Réabhlóid </a:t>
            </a:r>
          </a:p>
          <a:p>
            <a:r>
              <a:rPr lang="ga-IE" sz="5400">
                <a:latin typeface="Cooper Black" pitchFamily="18" charset="0"/>
              </a:rPr>
              <a:t>Mheiriceá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23850" y="476250"/>
            <a:ext cx="8640763" cy="1939925"/>
          </a:xfrm>
          <a:prstGeom prst="rect">
            <a:avLst/>
          </a:prstGeom>
          <a:noFill/>
          <a:ln w="9525">
            <a:noFill/>
            <a:miter lim="800000"/>
            <a:headEnd/>
            <a:tailEnd/>
          </a:ln>
        </p:spPr>
        <p:txBody>
          <a:bodyPr>
            <a:spAutoFit/>
          </a:bodyPr>
          <a:lstStyle/>
          <a:p>
            <a:r>
              <a:rPr lang="ga-IE" sz="2400" dirty="0">
                <a:latin typeface="Comic Sans MS" pitchFamily="66" charset="0"/>
              </a:rPr>
              <a:t>Mhair Réabhlóid Mheiriceá seacht mbliana. In </a:t>
            </a:r>
            <a:r>
              <a:rPr lang="ga-IE" sz="2400" b="1" dirty="0">
                <a:solidFill>
                  <a:srgbClr val="FF0000"/>
                </a:solidFill>
                <a:latin typeface="Comic Sans MS" pitchFamily="66" charset="0"/>
              </a:rPr>
              <a:t>Yorktown</a:t>
            </a:r>
            <a:r>
              <a:rPr lang="ga-IE" sz="2400" dirty="0">
                <a:latin typeface="Comic Sans MS" pitchFamily="66" charset="0"/>
              </a:rPr>
              <a:t>, Virginia, sa bhliain </a:t>
            </a:r>
            <a:r>
              <a:rPr lang="ga-IE" sz="2400" dirty="0" smtClean="0">
                <a:latin typeface="Comic Sans MS" pitchFamily="66" charset="0"/>
              </a:rPr>
              <a:t>1781</a:t>
            </a:r>
            <a:r>
              <a:rPr lang="en-IE" sz="2400" dirty="0" smtClean="0">
                <a:latin typeface="Comic Sans MS" pitchFamily="66" charset="0"/>
              </a:rPr>
              <a:t>,</a:t>
            </a:r>
            <a:r>
              <a:rPr lang="ga-IE" sz="2400" dirty="0" smtClean="0">
                <a:latin typeface="Comic Sans MS" pitchFamily="66" charset="0"/>
              </a:rPr>
              <a:t> </a:t>
            </a:r>
            <a:r>
              <a:rPr lang="ga-IE" sz="2400" dirty="0">
                <a:latin typeface="Comic Sans MS" pitchFamily="66" charset="0"/>
              </a:rPr>
              <a:t>a troideadh ceann de na cathanna ba thábhachtaí sa réabhlóid. Bhuaigh na coilínigh ar Arm na Breataine. Thuig rialtas na Breataine ina dhiaidh sin nach bhféadfaidís an ceann is fearr a fháil ar na coilínigh. </a:t>
            </a:r>
            <a:endParaRPr lang="ga-IE" sz="2400" dirty="0">
              <a:latin typeface="Calibri" pitchFamily="34" charset="0"/>
            </a:endParaRPr>
          </a:p>
        </p:txBody>
      </p:sp>
      <p:sp>
        <p:nvSpPr>
          <p:cNvPr id="13" name="Rectangle 12"/>
          <p:cNvSpPr>
            <a:spLocks noChangeArrowheads="1"/>
          </p:cNvSpPr>
          <p:nvPr/>
        </p:nvSpPr>
        <p:spPr bwMode="auto">
          <a:xfrm>
            <a:off x="4716463" y="3284538"/>
            <a:ext cx="4103687" cy="1570037"/>
          </a:xfrm>
          <a:prstGeom prst="rect">
            <a:avLst/>
          </a:prstGeom>
          <a:noFill/>
          <a:ln w="9525">
            <a:noFill/>
            <a:miter lim="800000"/>
            <a:headEnd/>
            <a:tailEnd/>
          </a:ln>
        </p:spPr>
        <p:txBody>
          <a:bodyPr>
            <a:spAutoFit/>
          </a:bodyPr>
          <a:lstStyle/>
          <a:p>
            <a:r>
              <a:rPr lang="ga-IE" sz="2400">
                <a:latin typeface="Comic Sans MS" pitchFamily="66" charset="0"/>
              </a:rPr>
              <a:t>Bhain Stáit Aontaithe Mheiriceá neamhspleáchas amach ón mBreatain</a:t>
            </a:r>
            <a:r>
              <a:rPr lang="en-GB" sz="2400">
                <a:latin typeface="Comic Sans MS" pitchFamily="66" charset="0"/>
              </a:rPr>
              <a:t> </a:t>
            </a:r>
            <a:r>
              <a:rPr lang="ga-IE" sz="2400">
                <a:latin typeface="Comic Sans MS" pitchFamily="66" charset="0"/>
              </a:rPr>
              <a:t>faoi dheireadh sa bhliain 1783. </a:t>
            </a:r>
            <a:endParaRPr lang="ga-IE" sz="2400">
              <a:latin typeface="Calibri" pitchFamily="34" charset="0"/>
            </a:endParaRPr>
          </a:p>
        </p:txBody>
      </p:sp>
      <p:pic>
        <p:nvPicPr>
          <p:cNvPr id="3994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2946400"/>
            <a:ext cx="4286250" cy="285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9940"/>
                                        </p:tgtEl>
                                        <p:attrNameLst>
                                          <p:attrName>style.visibility</p:attrName>
                                        </p:attrNameLst>
                                      </p:cBhvr>
                                      <p:to>
                                        <p:strVal val="visible"/>
                                      </p:to>
                                    </p:set>
                                    <p:anim calcmode="lin" valueType="num">
                                      <p:cBhvr>
                                        <p:cTn id="11" dur="500" fill="hold"/>
                                        <p:tgtEl>
                                          <p:spTgt spid="39940"/>
                                        </p:tgtEl>
                                        <p:attrNameLst>
                                          <p:attrName>ppt_w</p:attrName>
                                        </p:attrNameLst>
                                      </p:cBhvr>
                                      <p:tavLst>
                                        <p:tav tm="0">
                                          <p:val>
                                            <p:fltVal val="0"/>
                                          </p:val>
                                        </p:tav>
                                        <p:tav tm="100000">
                                          <p:val>
                                            <p:strVal val="#ppt_w"/>
                                          </p:val>
                                        </p:tav>
                                      </p:tavLst>
                                    </p:anim>
                                    <p:anim calcmode="lin" valueType="num">
                                      <p:cBhvr>
                                        <p:cTn id="12"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438" y="49213"/>
            <a:ext cx="10290176" cy="6859587"/>
          </a:xfrm>
          <a:prstGeom prst="rect">
            <a:avLst/>
          </a:prstGeom>
          <a:noFill/>
          <a:ln w="9525">
            <a:noFill/>
            <a:miter lim="800000"/>
            <a:headEnd/>
            <a:tailEnd/>
          </a:ln>
        </p:spPr>
      </p:pic>
      <p:sp>
        <p:nvSpPr>
          <p:cNvPr id="4" name="TextBox 3"/>
          <p:cNvSpPr txBox="1"/>
          <p:nvPr/>
        </p:nvSpPr>
        <p:spPr>
          <a:xfrm>
            <a:off x="1692275" y="3124200"/>
            <a:ext cx="7551738" cy="3785652"/>
          </a:xfrm>
          <a:prstGeom prst="rect">
            <a:avLst/>
          </a:prstGeom>
          <a:noFill/>
          <a:effectLst>
            <a:outerShdw blurRad="50800" dist="50800" dir="5400000" algn="ctr" rotWithShape="0">
              <a:srgbClr val="000000">
                <a:alpha val="37000"/>
              </a:srgbClr>
            </a:outerShdw>
          </a:effectLst>
        </p:spPr>
        <p:txBody>
          <a:bodyPr>
            <a:spAutoFit/>
          </a:bodyPr>
          <a:lstStyle/>
          <a:p>
            <a:pPr fontAlgn="auto">
              <a:spcBef>
                <a:spcPts val="0"/>
              </a:spcBef>
              <a:spcAft>
                <a:spcPts val="0"/>
              </a:spcAft>
              <a:defRPr/>
            </a:pPr>
            <a:r>
              <a:rPr lang="ga-IE" sz="2400" dirty="0">
                <a:solidFill>
                  <a:schemeClr val="bg1"/>
                </a:solidFill>
                <a:latin typeface="Comic Sans MS" pitchFamily="66" charset="0"/>
              </a:rPr>
              <a:t>Nuair a bhain na 13 choilíneacht neamhspleáchas amach, cuireadh córas nua rialtais ar bun sna stáit nua. Córas rialtais daonlathach a bhí ann. Faoin gcóras daonlathach is ‘uachtarán’ a bheadh </a:t>
            </a:r>
            <a:r>
              <a:rPr lang="en-GB" sz="2400" dirty="0" smtClean="0">
                <a:solidFill>
                  <a:schemeClr val="bg1"/>
                </a:solidFill>
                <a:latin typeface="Comic Sans MS" pitchFamily="66" charset="0"/>
              </a:rPr>
              <a:t/>
            </a:r>
            <a:br>
              <a:rPr lang="en-GB" sz="2400" dirty="0" smtClean="0">
                <a:solidFill>
                  <a:schemeClr val="bg1"/>
                </a:solidFill>
                <a:latin typeface="Comic Sans MS" pitchFamily="66" charset="0"/>
              </a:rPr>
            </a:br>
            <a:r>
              <a:rPr lang="ga-IE" sz="2400" dirty="0" smtClean="0">
                <a:solidFill>
                  <a:schemeClr val="bg1"/>
                </a:solidFill>
                <a:latin typeface="Comic Sans MS" pitchFamily="66" charset="0"/>
              </a:rPr>
              <a:t>i </a:t>
            </a:r>
            <a:r>
              <a:rPr lang="ga-IE" sz="2400" dirty="0">
                <a:solidFill>
                  <a:schemeClr val="bg1"/>
                </a:solidFill>
                <a:latin typeface="Comic Sans MS" pitchFamily="66" charset="0"/>
              </a:rPr>
              <a:t>gceannas ar Stáit Aontaithe Mheiriceá seachas rí nó banríon, mar a bhí i dtíortha na hEorpa an t-am sin. Na daoine féin a roghnódh an t-uachtarán. Ní raibh sé de cheart ag muintir na hEorpa rí ná banríon a roghnú. Tá córas rialtais daonlathach </a:t>
            </a:r>
            <a:r>
              <a:rPr lang="en-GB" sz="2400" dirty="0" smtClean="0">
                <a:solidFill>
                  <a:schemeClr val="bg1"/>
                </a:solidFill>
                <a:latin typeface="Comic Sans MS" pitchFamily="66" charset="0"/>
              </a:rPr>
              <a:t/>
            </a:r>
            <a:br>
              <a:rPr lang="en-GB" sz="2400" dirty="0" smtClean="0">
                <a:solidFill>
                  <a:schemeClr val="bg1"/>
                </a:solidFill>
                <a:latin typeface="Comic Sans MS" pitchFamily="66" charset="0"/>
              </a:rPr>
            </a:br>
            <a:r>
              <a:rPr lang="ga-IE" sz="2400" dirty="0" smtClean="0">
                <a:solidFill>
                  <a:schemeClr val="bg1"/>
                </a:solidFill>
                <a:latin typeface="Comic Sans MS" pitchFamily="66" charset="0"/>
              </a:rPr>
              <a:t>i </a:t>
            </a:r>
            <a:r>
              <a:rPr lang="ga-IE" sz="2400" dirty="0">
                <a:solidFill>
                  <a:schemeClr val="bg1"/>
                </a:solidFill>
                <a:latin typeface="Comic Sans MS" pitchFamily="66" charset="0"/>
              </a:rPr>
              <a:t>bhfeidhm </a:t>
            </a:r>
            <a:r>
              <a:rPr lang="ga-IE" sz="2400" dirty="0" smtClean="0">
                <a:solidFill>
                  <a:schemeClr val="bg1"/>
                </a:solidFill>
                <a:latin typeface="Comic Sans MS" pitchFamily="66" charset="0"/>
              </a:rPr>
              <a:t>i </a:t>
            </a:r>
            <a:r>
              <a:rPr lang="ga-IE" sz="2400" dirty="0">
                <a:solidFill>
                  <a:schemeClr val="bg1"/>
                </a:solidFill>
                <a:latin typeface="Comic Sans MS" pitchFamily="66" charset="0"/>
              </a:rPr>
              <a:t>Stáit Aontaithe </a:t>
            </a:r>
            <a:r>
              <a:rPr lang="ga-IE" sz="2400" dirty="0" smtClean="0">
                <a:solidFill>
                  <a:schemeClr val="bg1"/>
                </a:solidFill>
                <a:latin typeface="Comic Sans MS" pitchFamily="66" charset="0"/>
              </a:rPr>
              <a:t>Mheiriceá</a:t>
            </a:r>
            <a:r>
              <a:rPr lang="en-GB" sz="2400" dirty="0" smtClean="0">
                <a:solidFill>
                  <a:schemeClr val="bg1"/>
                </a:solidFill>
                <a:latin typeface="Comic Sans MS" pitchFamily="66" charset="0"/>
              </a:rPr>
              <a:t> </a:t>
            </a:r>
            <a:r>
              <a:rPr lang="ga-IE" sz="2400" dirty="0" smtClean="0">
                <a:solidFill>
                  <a:schemeClr val="bg1"/>
                </a:solidFill>
                <a:latin typeface="Comic Sans MS" pitchFamily="66" charset="0"/>
              </a:rPr>
              <a:t>i gcónaí.</a:t>
            </a:r>
            <a:endParaRPr lang="ga-IE" sz="24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p:cTn id="7" dur="1000" fill="hold"/>
                                        <p:tgtEl>
                                          <p:spTgt spid="43014"/>
                                        </p:tgtEl>
                                        <p:attrNameLst>
                                          <p:attrName>ppt_w</p:attrName>
                                        </p:attrNameLst>
                                      </p:cBhvr>
                                      <p:tavLst>
                                        <p:tav tm="0">
                                          <p:val>
                                            <p:strVal val="#ppt_w*0.70"/>
                                          </p:val>
                                        </p:tav>
                                        <p:tav tm="100000">
                                          <p:val>
                                            <p:strVal val="#ppt_w"/>
                                          </p:val>
                                        </p:tav>
                                      </p:tavLst>
                                    </p:anim>
                                    <p:anim calcmode="lin" valueType="num">
                                      <p:cBhvr>
                                        <p:cTn id="8" dur="1000" fill="hold"/>
                                        <p:tgtEl>
                                          <p:spTgt spid="43014"/>
                                        </p:tgtEl>
                                        <p:attrNameLst>
                                          <p:attrName>ppt_h</p:attrName>
                                        </p:attrNameLst>
                                      </p:cBhvr>
                                      <p:tavLst>
                                        <p:tav tm="0">
                                          <p:val>
                                            <p:strVal val="#ppt_h"/>
                                          </p:val>
                                        </p:tav>
                                        <p:tav tm="100000">
                                          <p:val>
                                            <p:strVal val="#ppt_h"/>
                                          </p:val>
                                        </p:tav>
                                      </p:tavLst>
                                    </p:anim>
                                    <p:animEffect transition="in" filter="fade">
                                      <p:cBhvr>
                                        <p:cTn id="9" dur="1000"/>
                                        <p:tgtEl>
                                          <p:spTgt spid="43014"/>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0113" y="1003300"/>
            <a:ext cx="2857500" cy="4286250"/>
          </a:xfrm>
          <a:prstGeom prst="rect">
            <a:avLst/>
          </a:prstGeom>
          <a:noFill/>
          <a:ln w="9525">
            <a:noFill/>
            <a:miter lim="800000"/>
            <a:headEnd/>
            <a:tailEnd/>
          </a:ln>
        </p:spPr>
      </p:pic>
      <p:sp>
        <p:nvSpPr>
          <p:cNvPr id="4" name="Rectangle 3"/>
          <p:cNvSpPr>
            <a:spLocks noChangeArrowheads="1"/>
          </p:cNvSpPr>
          <p:nvPr/>
        </p:nvSpPr>
        <p:spPr bwMode="auto">
          <a:xfrm>
            <a:off x="4284663" y="1700213"/>
            <a:ext cx="4175125" cy="1939925"/>
          </a:xfrm>
          <a:prstGeom prst="rect">
            <a:avLst/>
          </a:prstGeom>
          <a:noFill/>
          <a:ln w="9525">
            <a:noFill/>
            <a:miter lim="800000"/>
            <a:headEnd/>
            <a:tailEnd/>
          </a:ln>
        </p:spPr>
        <p:txBody>
          <a:bodyPr>
            <a:spAutoFit/>
          </a:bodyPr>
          <a:lstStyle/>
          <a:p>
            <a:r>
              <a:rPr lang="ga-IE" sz="2400">
                <a:latin typeface="Comic Sans MS" pitchFamily="66" charset="0"/>
              </a:rPr>
              <a:t>Toghadh George Washington ina chéad uachtarán</a:t>
            </a:r>
            <a:r>
              <a:rPr lang="en-GB" sz="2400">
                <a:latin typeface="Comic Sans MS" pitchFamily="66" charset="0"/>
              </a:rPr>
              <a:t> </a:t>
            </a:r>
            <a:r>
              <a:rPr lang="ga-IE" sz="2400">
                <a:latin typeface="Comic Sans MS" pitchFamily="66" charset="0"/>
              </a:rPr>
              <a:t>ar Stáit Aontaithe</a:t>
            </a:r>
            <a:r>
              <a:rPr lang="en-GB" sz="2400">
                <a:latin typeface="Comic Sans MS" pitchFamily="66" charset="0"/>
              </a:rPr>
              <a:t> Mheiriceá</a:t>
            </a:r>
            <a:r>
              <a:rPr lang="ga-IE" sz="2400">
                <a:latin typeface="Comic Sans MS" pitchFamily="66" charset="0"/>
              </a:rPr>
              <a:t> </a:t>
            </a:r>
            <a:r>
              <a:rPr lang="en-GB" sz="2400">
                <a:latin typeface="Comic Sans MS" pitchFamily="66" charset="0"/>
              </a:rPr>
              <a:t/>
            </a:r>
            <a:br>
              <a:rPr lang="en-GB" sz="2400">
                <a:latin typeface="Comic Sans MS" pitchFamily="66" charset="0"/>
              </a:rPr>
            </a:br>
            <a:r>
              <a:rPr lang="ga-IE" sz="2400">
                <a:latin typeface="Comic Sans MS" pitchFamily="66" charset="0"/>
              </a:rPr>
              <a:t>sa bhliain 1789. </a:t>
            </a:r>
            <a:endParaRPr lang="ga-IE"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8" presetClass="entr" presetSubtype="12" fill="hold" nodeType="with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strips(downLeft)">
                                      <p:cBhvr>
                                        <p:cTn id="11"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57238" y="4508500"/>
            <a:ext cx="7777162" cy="1939925"/>
          </a:xfrm>
          <a:prstGeom prst="rect">
            <a:avLst/>
          </a:prstGeom>
          <a:noFill/>
          <a:ln w="9525">
            <a:noFill/>
            <a:miter lim="800000"/>
            <a:headEnd/>
            <a:tailEnd/>
          </a:ln>
        </p:spPr>
        <p:txBody>
          <a:bodyPr>
            <a:spAutoFit/>
          </a:bodyPr>
          <a:lstStyle/>
          <a:p>
            <a:r>
              <a:rPr lang="ga-IE" sz="2400">
                <a:latin typeface="Comic Sans MS" pitchFamily="66" charset="0"/>
              </a:rPr>
              <a:t>50 stát atá i Stáit Aontaithe Mheiriceá sa lá atá inniu ann. Tá 50 réalta agus 13 stríoc ar bhratach na Stát Aontaithe. Seasann gach réalta do stát amháin, agus seasann na stríoca do na 13 choilíneacht a bunaíodh ar an gcósta thoir idir 1607 agus 1732. </a:t>
            </a:r>
            <a:endParaRPr lang="ga-IE" sz="2400">
              <a:latin typeface="Calibri" pitchFamily="34" charset="0"/>
            </a:endParaRPr>
          </a:p>
        </p:txBody>
      </p:sp>
      <p:pic>
        <p:nvPicPr>
          <p:cNvPr id="2867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3700" y="668338"/>
            <a:ext cx="5962650" cy="3549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b="-174"/>
          <a:stretch>
            <a:fillRect/>
          </a:stretch>
        </p:blipFill>
        <p:spPr bwMode="auto">
          <a:xfrm>
            <a:off x="0" y="0"/>
            <a:ext cx="9180513" cy="6875463"/>
          </a:xfrm>
          <a:prstGeom prst="rect">
            <a:avLst/>
          </a:prstGeom>
          <a:noFill/>
          <a:ln w="9525">
            <a:noFill/>
            <a:miter lim="800000"/>
            <a:headEnd/>
            <a:tailEnd/>
          </a:ln>
        </p:spPr>
      </p:pic>
      <p:sp>
        <p:nvSpPr>
          <p:cNvPr id="5" name="Rectangle 4"/>
          <p:cNvSpPr>
            <a:spLocks noChangeArrowheads="1"/>
          </p:cNvSpPr>
          <p:nvPr/>
        </p:nvSpPr>
        <p:spPr bwMode="auto">
          <a:xfrm>
            <a:off x="179388" y="549275"/>
            <a:ext cx="6121400" cy="1938338"/>
          </a:xfrm>
          <a:prstGeom prst="rect">
            <a:avLst/>
          </a:prstGeom>
          <a:noFill/>
          <a:ln w="9525">
            <a:noFill/>
            <a:miter lim="800000"/>
            <a:headEnd/>
            <a:tailEnd/>
          </a:ln>
        </p:spPr>
        <p:txBody>
          <a:bodyPr>
            <a:spAutoFit/>
          </a:bodyPr>
          <a:lstStyle/>
          <a:p>
            <a:pPr algn="ctr"/>
            <a:r>
              <a:rPr lang="ga-IE" sz="2400" b="1" dirty="0">
                <a:solidFill>
                  <a:schemeClr val="bg1"/>
                </a:solidFill>
                <a:latin typeface="Comic Sans MS" pitchFamily="66" charset="0"/>
              </a:rPr>
              <a:t>Gach bliain ar an 4 Iúil bíonn féile mhór ag na Meiriceánaigh chun comóradh a dhéanamh ar an </a:t>
            </a:r>
            <a:r>
              <a:rPr lang="ga-IE" sz="2400" b="1" dirty="0" smtClean="0">
                <a:solidFill>
                  <a:schemeClr val="bg1"/>
                </a:solidFill>
                <a:latin typeface="Comic Sans MS" pitchFamily="66" charset="0"/>
              </a:rPr>
              <a:t>lá</a:t>
            </a:r>
            <a:endParaRPr lang="en-IE" sz="2400" b="1" dirty="0" smtClean="0">
              <a:solidFill>
                <a:schemeClr val="bg1"/>
              </a:solidFill>
              <a:latin typeface="Comic Sans MS" pitchFamily="66" charset="0"/>
            </a:endParaRPr>
          </a:p>
          <a:p>
            <a:pPr algn="ctr"/>
            <a:r>
              <a:rPr lang="en-GB" sz="2400" b="1" dirty="0" smtClean="0">
                <a:solidFill>
                  <a:schemeClr val="bg1"/>
                </a:solidFill>
                <a:latin typeface="Comic Sans MS" pitchFamily="66" charset="0"/>
              </a:rPr>
              <a:t>ar </a:t>
            </a:r>
            <a:r>
              <a:rPr lang="ga-IE" sz="2400" b="1" dirty="0">
                <a:solidFill>
                  <a:schemeClr val="bg1"/>
                </a:solidFill>
                <a:latin typeface="Comic Sans MS" pitchFamily="66" charset="0"/>
              </a:rPr>
              <a:t>glacadh le Forógra na </a:t>
            </a:r>
            <a:r>
              <a:rPr lang="ga-IE" sz="2400" b="1" dirty="0" smtClean="0">
                <a:solidFill>
                  <a:schemeClr val="bg1"/>
                </a:solidFill>
                <a:latin typeface="Comic Sans MS" pitchFamily="66" charset="0"/>
              </a:rPr>
              <a:t>Saoirse</a:t>
            </a:r>
            <a:endParaRPr lang="en-IE" sz="2400" b="1" dirty="0" smtClean="0">
              <a:solidFill>
                <a:schemeClr val="bg1"/>
              </a:solidFill>
              <a:latin typeface="Comic Sans MS" pitchFamily="66" charset="0"/>
            </a:endParaRPr>
          </a:p>
          <a:p>
            <a:pPr algn="ctr"/>
            <a:r>
              <a:rPr lang="ga-IE" sz="2400" b="1" dirty="0" smtClean="0">
                <a:solidFill>
                  <a:schemeClr val="bg1"/>
                </a:solidFill>
                <a:latin typeface="Comic Sans MS" pitchFamily="66" charset="0"/>
              </a:rPr>
              <a:t>sa </a:t>
            </a:r>
            <a:r>
              <a:rPr lang="ga-IE" sz="2400" b="1" dirty="0">
                <a:solidFill>
                  <a:schemeClr val="bg1"/>
                </a:solidFill>
                <a:latin typeface="Comic Sans MS" pitchFamily="66" charset="0"/>
              </a:rPr>
              <a:t>bhliain 1776. </a:t>
            </a:r>
          </a:p>
        </p:txBody>
      </p:sp>
      <p:pic>
        <p:nvPicPr>
          <p:cNvPr id="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213" y="3094038"/>
            <a:ext cx="4286250" cy="2844800"/>
          </a:xfrm>
          <a:prstGeom prst="rect">
            <a:avLst/>
          </a:prstGeom>
          <a:noFill/>
          <a:ln w="9525">
            <a:noFill/>
            <a:miter lim="800000"/>
            <a:headEnd/>
            <a:tailEnd/>
          </a:ln>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5963" y="2152650"/>
            <a:ext cx="2857500" cy="429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7"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par>
                                <p:cTn id="19" presetID="18" presetClass="entr" presetSubtype="1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692696"/>
          <a:ext cx="4536504"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251520" y="2996952"/>
          <a:ext cx="4536504"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p:cNvGraphicFramePr/>
          <p:nvPr/>
        </p:nvGraphicFramePr>
        <p:xfrm>
          <a:off x="230022" y="5199490"/>
          <a:ext cx="4549195" cy="11185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p:cNvSpPr txBox="1"/>
          <p:nvPr/>
        </p:nvSpPr>
        <p:spPr>
          <a:xfrm>
            <a:off x="5148263" y="5500688"/>
            <a:ext cx="2689225"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GB" sz="2000" dirty="0">
                <a:latin typeface="Comic Sans MS" pitchFamily="66" charset="0"/>
              </a:rPr>
              <a:t>An </a:t>
            </a:r>
            <a:r>
              <a:rPr lang="en-GB" sz="2000" i="1" dirty="0">
                <a:latin typeface="Comic Sans MS" pitchFamily="66" charset="0"/>
              </a:rPr>
              <a:t>Boston Tea Party.</a:t>
            </a:r>
            <a:endParaRPr lang="ga-IE" sz="2000" dirty="0">
              <a:latin typeface="Comic Sans MS" pitchFamily="66" charset="0"/>
            </a:endParaRPr>
          </a:p>
        </p:txBody>
      </p:sp>
      <p:sp>
        <p:nvSpPr>
          <p:cNvPr id="7" name="TextBox 6"/>
          <p:cNvSpPr txBox="1"/>
          <p:nvPr/>
        </p:nvSpPr>
        <p:spPr>
          <a:xfrm>
            <a:off x="5194300" y="1757363"/>
            <a:ext cx="3640138" cy="7080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GB" sz="2000" dirty="0" err="1">
                <a:latin typeface="Comic Sans MS" pitchFamily="66" charset="0"/>
              </a:rPr>
              <a:t>Ceapadh</a:t>
            </a:r>
            <a:r>
              <a:rPr lang="en-GB" sz="2000" dirty="0">
                <a:latin typeface="Comic Sans MS" pitchFamily="66" charset="0"/>
              </a:rPr>
              <a:t> </a:t>
            </a:r>
            <a:r>
              <a:rPr lang="ga-IE" sz="2000" dirty="0">
                <a:latin typeface="Comic Sans MS" pitchFamily="66" charset="0"/>
              </a:rPr>
              <a:t>George Washington ina </a:t>
            </a:r>
            <a:r>
              <a:rPr lang="en-GB" sz="2000" dirty="0" err="1">
                <a:latin typeface="Comic Sans MS" pitchFamily="66" charset="0"/>
              </a:rPr>
              <a:t>ardcheannasaí</a:t>
            </a:r>
            <a:r>
              <a:rPr lang="ga-IE" sz="2000" dirty="0">
                <a:latin typeface="Comic Sans MS" pitchFamily="66" charset="0"/>
              </a:rPr>
              <a:t> ar an arm. </a:t>
            </a:r>
          </a:p>
        </p:txBody>
      </p:sp>
      <p:sp>
        <p:nvSpPr>
          <p:cNvPr id="9" name="TextBox 8"/>
          <p:cNvSpPr txBox="1"/>
          <p:nvPr/>
        </p:nvSpPr>
        <p:spPr>
          <a:xfrm>
            <a:off x="4903788" y="4581525"/>
            <a:ext cx="4032250" cy="7080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000" dirty="0">
                <a:latin typeface="Comic Sans MS" pitchFamily="66" charset="0"/>
              </a:rPr>
              <a:t>Chuir </a:t>
            </a:r>
            <a:r>
              <a:rPr lang="ga-IE" sz="2000" dirty="0" err="1">
                <a:latin typeface="Comic Sans MS" pitchFamily="66" charset="0"/>
              </a:rPr>
              <a:t>lonnaitheoirí</a:t>
            </a:r>
            <a:r>
              <a:rPr lang="ga-IE" sz="2000" dirty="0">
                <a:latin typeface="Comic Sans MS" pitchFamily="66" charset="0"/>
              </a:rPr>
              <a:t> </a:t>
            </a:r>
            <a:r>
              <a:rPr lang="ga-IE" sz="2000" dirty="0" err="1">
                <a:latin typeface="Comic Sans MS" pitchFamily="66" charset="0"/>
              </a:rPr>
              <a:t>Sasanacha</a:t>
            </a:r>
            <a:r>
              <a:rPr lang="ga-IE" sz="2000" dirty="0">
                <a:latin typeface="Comic Sans MS" pitchFamily="66" charset="0"/>
              </a:rPr>
              <a:t> fúthu ar chósta thoir Mheiriceá.</a:t>
            </a:r>
          </a:p>
        </p:txBody>
      </p:sp>
      <p:sp>
        <p:nvSpPr>
          <p:cNvPr id="10" name="TextBox 9"/>
          <p:cNvSpPr txBox="1"/>
          <p:nvPr/>
        </p:nvSpPr>
        <p:spPr>
          <a:xfrm>
            <a:off x="4903788" y="4030663"/>
            <a:ext cx="3829050"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000" dirty="0">
                <a:latin typeface="Comic Sans MS" pitchFamily="66" charset="0"/>
              </a:rPr>
              <a:t>Glacadh le Forógra na Saoirse.</a:t>
            </a:r>
          </a:p>
        </p:txBody>
      </p:sp>
      <p:sp>
        <p:nvSpPr>
          <p:cNvPr id="11" name="TextBox 10"/>
          <p:cNvSpPr txBox="1"/>
          <p:nvPr/>
        </p:nvSpPr>
        <p:spPr>
          <a:xfrm>
            <a:off x="5045075" y="3533775"/>
            <a:ext cx="2141538"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000" dirty="0">
                <a:latin typeface="Comic Sans MS" pitchFamily="66" charset="0"/>
              </a:rPr>
              <a:t>Cath </a:t>
            </a:r>
            <a:r>
              <a:rPr lang="ga-IE" sz="2000" dirty="0" err="1">
                <a:latin typeface="Comic Sans MS" pitchFamily="66" charset="0"/>
              </a:rPr>
              <a:t>Yorktown</a:t>
            </a:r>
            <a:r>
              <a:rPr lang="ga-IE" sz="2000" dirty="0">
                <a:latin typeface="Comic Sans MS" pitchFamily="66" charset="0"/>
              </a:rPr>
              <a:t>.</a:t>
            </a:r>
          </a:p>
        </p:txBody>
      </p:sp>
      <p:sp>
        <p:nvSpPr>
          <p:cNvPr id="12" name="TextBox 11"/>
          <p:cNvSpPr txBox="1"/>
          <p:nvPr/>
        </p:nvSpPr>
        <p:spPr>
          <a:xfrm>
            <a:off x="5045075" y="908050"/>
            <a:ext cx="4098925" cy="7112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000" dirty="0">
                <a:latin typeface="Comic Sans MS" pitchFamily="66" charset="0"/>
              </a:rPr>
              <a:t>Bhain Stáit Aontaithe Mheiriceá neamhspleáchas amach. </a:t>
            </a:r>
            <a:endParaRPr lang="ga-IE" sz="2400" dirty="0">
              <a:latin typeface="Comic Sans MS" pitchFamily="66" charset="0"/>
            </a:endParaRPr>
          </a:p>
        </p:txBody>
      </p:sp>
      <p:sp>
        <p:nvSpPr>
          <p:cNvPr id="14" name="TextBox 13"/>
          <p:cNvSpPr txBox="1"/>
          <p:nvPr/>
        </p:nvSpPr>
        <p:spPr>
          <a:xfrm>
            <a:off x="5343525" y="2479675"/>
            <a:ext cx="3686175" cy="10160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000" dirty="0">
                <a:latin typeface="Comic Sans MS" pitchFamily="66" charset="0"/>
              </a:rPr>
              <a:t>Toghadh George Washington </a:t>
            </a:r>
            <a:r>
              <a:rPr lang="en-GB" sz="2000" dirty="0">
                <a:latin typeface="Comic Sans MS" pitchFamily="66" charset="0"/>
              </a:rPr>
              <a:t/>
            </a:r>
            <a:br>
              <a:rPr lang="en-GB" sz="2000" dirty="0">
                <a:latin typeface="Comic Sans MS" pitchFamily="66" charset="0"/>
              </a:rPr>
            </a:br>
            <a:r>
              <a:rPr lang="ga-IE" sz="2000" dirty="0">
                <a:latin typeface="Comic Sans MS" pitchFamily="66" charset="0"/>
              </a:rPr>
              <a:t>ina chéad uachtarán ar </a:t>
            </a:r>
            <a:r>
              <a:rPr lang="en-GB" sz="2000" dirty="0" err="1">
                <a:latin typeface="Comic Sans MS" pitchFamily="66" charset="0"/>
              </a:rPr>
              <a:t>Stáit</a:t>
            </a:r>
            <a:r>
              <a:rPr lang="en-GB" sz="2000" dirty="0">
                <a:latin typeface="Comic Sans MS" pitchFamily="66" charset="0"/>
              </a:rPr>
              <a:t> </a:t>
            </a:r>
            <a:r>
              <a:rPr lang="en-GB" sz="2000" dirty="0" err="1">
                <a:latin typeface="Comic Sans MS" pitchFamily="66" charset="0"/>
              </a:rPr>
              <a:t>Aontaithe</a:t>
            </a:r>
            <a:r>
              <a:rPr lang="en-GB" sz="2000" dirty="0">
                <a:latin typeface="Comic Sans MS" pitchFamily="66" charset="0"/>
              </a:rPr>
              <a:t> </a:t>
            </a:r>
            <a:r>
              <a:rPr lang="en-GB" sz="2000" dirty="0" err="1">
                <a:latin typeface="Comic Sans MS" pitchFamily="66" charset="0"/>
              </a:rPr>
              <a:t>Mheiriceá</a:t>
            </a:r>
            <a:r>
              <a:rPr lang="ga-IE" sz="2000" dirty="0">
                <a:latin typeface="Comic Sans MS" pitchFamily="66" charset="0"/>
              </a:rPr>
              <a:t>.</a:t>
            </a:r>
          </a:p>
        </p:txBody>
      </p:sp>
      <p:sp>
        <p:nvSpPr>
          <p:cNvPr id="15" name="TextBox 14"/>
          <p:cNvSpPr txBox="1"/>
          <p:nvPr/>
        </p:nvSpPr>
        <p:spPr>
          <a:xfrm>
            <a:off x="215900" y="188913"/>
            <a:ext cx="8243888" cy="4302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200" dirty="0">
                <a:latin typeface="Comic Sans MS" pitchFamily="66" charset="0"/>
              </a:rPr>
              <a:t>Meaitseáil gach eachtra thíos leis an dáta ceart ar an amlíne. </a:t>
            </a:r>
          </a:p>
        </p:txBody>
      </p:sp>
      <p:sp>
        <p:nvSpPr>
          <p:cNvPr id="30732" name="TextBox 4"/>
          <p:cNvSpPr txBox="1">
            <a:spLocks noChangeArrowheads="1"/>
          </p:cNvSpPr>
          <p:nvPr/>
        </p:nvSpPr>
        <p:spPr bwMode="auto">
          <a:xfrm>
            <a:off x="1619250" y="6259513"/>
            <a:ext cx="5940425" cy="457200"/>
          </a:xfrm>
          <a:prstGeom prst="rect">
            <a:avLst/>
          </a:prstGeom>
          <a:noFill/>
          <a:ln w="9525">
            <a:noFill/>
            <a:miter lim="800000"/>
            <a:headEnd/>
            <a:tailEnd/>
          </a:ln>
        </p:spPr>
        <p:txBody>
          <a:bodyPr>
            <a:spAutoFit/>
          </a:bodyPr>
          <a:lstStyle/>
          <a:p>
            <a:r>
              <a:rPr lang="ga-IE" sz="2400">
                <a:latin typeface="Comic Sans MS" pitchFamily="66" charset="0"/>
              </a:rPr>
              <a:t>Féach leathanach 31 i do leabhar oibre.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781 0.03492 L -0.44583 -0.56555 " pathEditMode="relative" rAng="0" ptsTypes="AA">
                                      <p:cBhvr>
                                        <p:cTn id="6" dur="2000" fill="hold"/>
                                        <p:tgtEl>
                                          <p:spTgt spid="9"/>
                                        </p:tgtEl>
                                        <p:attrNameLst>
                                          <p:attrName>ppt_x</p:attrName>
                                          <p:attrName>ppt_y</p:attrName>
                                        </p:attrNameLst>
                                      </p:cBhvr>
                                      <p:rCtr x="-25191" y="-3003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1284 0.04903 L -0.38836 -0.58071 " pathEditMode="relative" rAng="0" ptsTypes="AA">
                                      <p:cBhvr>
                                        <p:cTn id="10" dur="2000" fill="hold"/>
                                        <p:tgtEl>
                                          <p:spTgt spid="6"/>
                                        </p:tgtEl>
                                        <p:attrNameLst>
                                          <p:attrName>ppt_x</p:attrName>
                                          <p:attrName>ppt_y</p:attrName>
                                        </p:attrNameLst>
                                      </p:cBhvr>
                                      <p:rCtr x="-13800" y="-315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3438 0.02405 L -0.45729 0.06591 " pathEditMode="relative" rAng="0" ptsTypes="AA">
                                      <p:cBhvr>
                                        <p:cTn id="14" dur="2000" fill="hold"/>
                                        <p:tgtEl>
                                          <p:spTgt spid="7"/>
                                        </p:tgtEl>
                                        <p:attrNameLst>
                                          <p:attrName>ppt_x</p:attrName>
                                          <p:attrName>ppt_y</p:attrName>
                                        </p:attrNameLst>
                                      </p:cBhvr>
                                      <p:rCtr x="-16100" y="21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9132 0.09087 L -0.43472 -0.1378 " pathEditMode="relative" rAng="0" ptsTypes="AA">
                                      <p:cBhvr>
                                        <p:cTn id="18" dur="2000" fill="hold"/>
                                        <p:tgtEl>
                                          <p:spTgt spid="10"/>
                                        </p:tgtEl>
                                        <p:attrNameLst>
                                          <p:attrName>ppt_x</p:attrName>
                                          <p:attrName>ppt_y</p:attrName>
                                        </p:attrNameLst>
                                      </p:cBhvr>
                                      <p:rCtr x="-17170" y="-1144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9687 -0.01295 L -0.38924 0.05433 " pathEditMode="relative" rAng="0" ptsTypes="AA">
                                      <p:cBhvr>
                                        <p:cTn id="22" dur="2000" fill="hold"/>
                                        <p:tgtEl>
                                          <p:spTgt spid="11"/>
                                        </p:tgtEl>
                                        <p:attrNameLst>
                                          <p:attrName>ppt_x</p:attrName>
                                          <p:attrName>ppt_y</p:attrName>
                                        </p:attrNameLst>
                                      </p:cBhvr>
                                      <p:rCtr x="-14618" y="3353"/>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6684 -0.00948 L -0.4448 0.50509 " pathEditMode="relative" rAng="0" ptsTypes="AA">
                                      <p:cBhvr>
                                        <p:cTn id="26" dur="2000" fill="hold"/>
                                        <p:tgtEl>
                                          <p:spTgt spid="12"/>
                                        </p:tgtEl>
                                        <p:attrNameLst>
                                          <p:attrName>ppt_x</p:attrName>
                                          <p:attrName>ppt_y</p:attrName>
                                        </p:attrNameLst>
                                      </p:cBhvr>
                                      <p:rCtr x="-18900" y="257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5E-6 1.85185E-6 L -0.475 0.40046 " pathEditMode="relative" rAng="0" ptsTypes="AA">
                                      <p:cBhvr>
                                        <p:cTn id="30" dur="2000" fill="hold"/>
                                        <p:tgtEl>
                                          <p:spTgt spid="14"/>
                                        </p:tgtEl>
                                        <p:attrNameLst>
                                          <p:attrName>ppt_x</p:attrName>
                                          <p:attrName>ppt_y</p:attrName>
                                        </p:attrNameLst>
                                      </p:cBhvr>
                                      <p:rCtr x="-23750" y="2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3717925" y="1184275"/>
            <a:ext cx="1768475" cy="457200"/>
          </a:xfrm>
          <a:prstGeom prst="rect">
            <a:avLst/>
          </a:prstGeom>
          <a:noFill/>
          <a:ln w="9525">
            <a:noFill/>
            <a:miter lim="800000"/>
            <a:headEnd/>
            <a:tailEnd/>
          </a:ln>
        </p:spPr>
        <p:txBody>
          <a:bodyPr>
            <a:spAutoFit/>
          </a:bodyPr>
          <a:lstStyle/>
          <a:p>
            <a:pPr eaLnBrk="0" hangingPunct="0"/>
            <a:endParaRPr lang="ga-IE">
              <a:solidFill>
                <a:schemeClr val="bg1"/>
              </a:solidFill>
              <a:latin typeface="Calibri" pitchFamily="34" charset="0"/>
            </a:endParaRPr>
          </a:p>
        </p:txBody>
      </p:sp>
      <p:sp>
        <p:nvSpPr>
          <p:cNvPr id="32770" name="Text Box 3"/>
          <p:cNvSpPr txBox="1">
            <a:spLocks noChangeArrowheads="1"/>
          </p:cNvSpPr>
          <p:nvPr/>
        </p:nvSpPr>
        <p:spPr bwMode="auto">
          <a:xfrm>
            <a:off x="914400" y="1565275"/>
            <a:ext cx="7086600" cy="457200"/>
          </a:xfrm>
          <a:prstGeom prst="rect">
            <a:avLst/>
          </a:prstGeom>
          <a:noFill/>
          <a:ln w="9525">
            <a:noFill/>
            <a:miter lim="800000"/>
            <a:headEnd/>
            <a:tailEnd/>
          </a:ln>
        </p:spPr>
        <p:txBody>
          <a:bodyPr>
            <a:spAutoFit/>
          </a:bodyPr>
          <a:lstStyle/>
          <a:p>
            <a:pPr eaLnBrk="0" hangingPunct="0"/>
            <a:endParaRPr lang="ga-IE">
              <a:latin typeface="Calibri" pitchFamily="34" charset="0"/>
            </a:endParaRPr>
          </a:p>
        </p:txBody>
      </p:sp>
      <p:graphicFrame>
        <p:nvGraphicFramePr>
          <p:cNvPr id="58424" name="Group 56"/>
          <p:cNvGraphicFramePr>
            <a:graphicFrameLocks noGrp="1"/>
          </p:cNvGraphicFramePr>
          <p:nvPr/>
        </p:nvGraphicFramePr>
        <p:xfrm>
          <a:off x="107950" y="639763"/>
          <a:ext cx="8755509" cy="6190615"/>
        </p:xfrm>
        <a:graphic>
          <a:graphicData uri="http://schemas.openxmlformats.org/drawingml/2006/table">
            <a:tbl>
              <a:tblPr/>
              <a:tblGrid>
                <a:gridCol w="5350142"/>
                <a:gridCol w="1541021"/>
                <a:gridCol w="1864346"/>
              </a:tblGrid>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tx1"/>
                          </a:solidFill>
                          <a:effectLst/>
                          <a:latin typeface="Comic Sans MS" pitchFamily="66"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tx1"/>
                          </a:solidFill>
                          <a:effectLst/>
                          <a:latin typeface="Comic Sans MS" pitchFamily="66" charset="0"/>
                          <a:cs typeface="Times New Roman"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tx1"/>
                          </a:solidFill>
                          <a:effectLst/>
                          <a:latin typeface="Comic Sans MS" pitchFamily="66"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rPr>
                        <a:t>Chuir </a:t>
                      </a:r>
                      <a:r>
                        <a:rPr kumimoji="0" lang="ga-IE" sz="1900" b="0" i="0" u="none" strike="noStrike" cap="none" normalizeH="0" baseline="0" noProof="0" dirty="0" err="1" smtClean="0">
                          <a:ln>
                            <a:noFill/>
                          </a:ln>
                          <a:solidFill>
                            <a:schemeClr val="tx1"/>
                          </a:solidFill>
                          <a:effectLst/>
                          <a:latin typeface="Comic Sans MS" pitchFamily="66" charset="0"/>
                          <a:cs typeface="Times New Roman" pitchFamily="18" charset="0"/>
                        </a:rPr>
                        <a:t>lonnaitheoirí</a:t>
                      </a:r>
                      <a:r>
                        <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rPr>
                        <a:t> </a:t>
                      </a:r>
                      <a:r>
                        <a:rPr kumimoji="0" lang="ga-IE" sz="1900" b="0" i="0" u="none" strike="noStrike" cap="none" normalizeH="0" baseline="0" noProof="0" dirty="0" err="1" smtClean="0">
                          <a:ln>
                            <a:noFill/>
                          </a:ln>
                          <a:solidFill>
                            <a:schemeClr val="tx1"/>
                          </a:solidFill>
                          <a:effectLst/>
                          <a:latin typeface="Comic Sans MS" pitchFamily="66" charset="0"/>
                          <a:cs typeface="Times New Roman" pitchFamily="18" charset="0"/>
                        </a:rPr>
                        <a:t>Sasanacha</a:t>
                      </a:r>
                      <a:r>
                        <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rPr>
                        <a:t> fúthu ar chósta thoir Mheiriceá Thuaidh sa bhliain 1607.</a:t>
                      </a:r>
                      <a:endParaRPr lang="ga-IE" sz="1900" noProof="0" dirty="0" smtClean="0">
                        <a:solidFill>
                          <a:srgbClr val="000000"/>
                        </a:solidFill>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1900" noProof="0" dirty="0" smtClean="0">
                          <a:latin typeface="Comic Sans MS" pitchFamily="66" charset="0"/>
                        </a:rPr>
                        <a:t>Bhí 50 coilíneacht</a:t>
                      </a:r>
                      <a:r>
                        <a:rPr lang="ga-IE" sz="1900" baseline="0" noProof="0" dirty="0" smtClean="0">
                          <a:latin typeface="Comic Sans MS" pitchFamily="66" charset="0"/>
                        </a:rPr>
                        <a:t> ag Sasana i Meiriceá </a:t>
                      </a:r>
                      <a:br>
                        <a:rPr lang="ga-IE" sz="1900" baseline="0" noProof="0" dirty="0" smtClean="0">
                          <a:latin typeface="Comic Sans MS" pitchFamily="66" charset="0"/>
                        </a:rPr>
                      </a:br>
                      <a:r>
                        <a:rPr lang="ga-IE" sz="1900" baseline="0" noProof="0" dirty="0" smtClean="0">
                          <a:latin typeface="Comic Sans MS" pitchFamily="66" charset="0"/>
                        </a:rPr>
                        <a:t>faoin mbliain 1750.</a:t>
                      </a:r>
                      <a:r>
                        <a:rPr lang="ga-IE" sz="1900" noProof="0" dirty="0" smtClean="0">
                          <a:latin typeface="Comic Sans MS" pitchFamily="66"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1900" noProof="0" dirty="0" smtClean="0">
                          <a:latin typeface="Comic Sans MS" pitchFamily="66" charset="0"/>
                        </a:rPr>
                        <a:t>Ghlac na coilínigh le </a:t>
                      </a:r>
                      <a:r>
                        <a:rPr lang="ga-IE" sz="1900" noProof="0" dirty="0" smtClean="0">
                          <a:solidFill>
                            <a:schemeClr val="tx1"/>
                          </a:solidFill>
                          <a:latin typeface="Comic Sans MS" pitchFamily="66" charset="0"/>
                        </a:rPr>
                        <a:t>Forógra na Saoirse</a:t>
                      </a:r>
                      <a:r>
                        <a:rPr lang="ga-IE" sz="1900" baseline="0" noProof="0" dirty="0" smtClean="0">
                          <a:solidFill>
                            <a:schemeClr val="tx1"/>
                          </a:solidFill>
                          <a:latin typeface="Comic Sans MS" pitchFamily="66" charset="0"/>
                        </a:rPr>
                        <a:t> ar</a:t>
                      </a:r>
                      <a:r>
                        <a:rPr lang="ga-IE" sz="1900" noProof="0" dirty="0" smtClean="0">
                          <a:solidFill>
                            <a:schemeClr val="tx1"/>
                          </a:solidFill>
                          <a:latin typeface="Comic Sans MS" pitchFamily="66" charset="0"/>
                        </a:rPr>
                        <a:t> </a:t>
                      </a:r>
                      <a:r>
                        <a:rPr lang="ga-IE" sz="1900" noProof="0" dirty="0" smtClean="0">
                          <a:latin typeface="Comic Sans MS" pitchFamily="66" charset="0"/>
                        </a:rPr>
                        <a:t>an 4 Iúil 1776.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noProof="0" dirty="0" smtClean="0">
                          <a:ln>
                            <a:noFill/>
                          </a:ln>
                          <a:solidFill>
                            <a:schemeClr val="tx1"/>
                          </a:solidFill>
                          <a:effectLst/>
                          <a:latin typeface="Comic Sans MS" pitchFamily="66" charset="0"/>
                        </a:rPr>
                        <a:t>Bhuaigh Arm na Breataine ar na </a:t>
                      </a:r>
                      <a:r>
                        <a:rPr kumimoji="0" lang="en-GB" sz="1900" b="0" i="0" u="none" strike="noStrike" cap="none" normalizeH="0" baseline="0" noProof="0" dirty="0" err="1" smtClean="0">
                          <a:ln>
                            <a:noFill/>
                          </a:ln>
                          <a:solidFill>
                            <a:schemeClr val="tx1"/>
                          </a:solidFill>
                          <a:effectLst/>
                          <a:latin typeface="Comic Sans MS" pitchFamily="66" charset="0"/>
                        </a:rPr>
                        <a:t>coilínigh</a:t>
                      </a:r>
                      <a:r>
                        <a:rPr kumimoji="0" lang="en-GB" sz="1900" b="0" i="0" u="none" strike="noStrike" cap="none" normalizeH="0" baseline="0" noProof="0" dirty="0" smtClean="0">
                          <a:ln>
                            <a:noFill/>
                          </a:ln>
                          <a:solidFill>
                            <a:schemeClr val="tx1"/>
                          </a:solidFill>
                          <a:effectLst/>
                          <a:latin typeface="Comic Sans MS" pitchFamily="66" charset="0"/>
                        </a:rPr>
                        <a:t> </a:t>
                      </a:r>
                      <a:br>
                        <a:rPr kumimoji="0" lang="en-GB" sz="1900" b="0" i="0" u="none" strike="noStrike" cap="none" normalizeH="0" baseline="0" noProof="0" dirty="0" smtClean="0">
                          <a:ln>
                            <a:noFill/>
                          </a:ln>
                          <a:solidFill>
                            <a:schemeClr val="tx1"/>
                          </a:solidFill>
                          <a:effectLst/>
                          <a:latin typeface="Comic Sans MS" pitchFamily="66" charset="0"/>
                        </a:rPr>
                      </a:br>
                      <a:r>
                        <a:rPr kumimoji="0" lang="ga-IE" sz="1900" b="0" i="0" u="none" strike="noStrike" cap="none" normalizeH="0" baseline="0" noProof="0" dirty="0" smtClean="0">
                          <a:ln>
                            <a:noFill/>
                          </a:ln>
                          <a:solidFill>
                            <a:schemeClr val="tx1"/>
                          </a:solidFill>
                          <a:effectLst/>
                          <a:latin typeface="Comic Sans MS" pitchFamily="66" charset="0"/>
                        </a:rPr>
                        <a:t>ag Cath </a:t>
                      </a:r>
                      <a:r>
                        <a:rPr kumimoji="0" lang="ga-IE" sz="1900" b="0" i="0" u="none" strike="noStrike" cap="none" normalizeH="0" baseline="0" noProof="0" dirty="0" err="1" smtClean="0">
                          <a:ln>
                            <a:noFill/>
                          </a:ln>
                          <a:solidFill>
                            <a:schemeClr val="tx1"/>
                          </a:solidFill>
                          <a:effectLst/>
                          <a:latin typeface="Comic Sans MS" pitchFamily="66" charset="0"/>
                        </a:rPr>
                        <a:t>Yorktown</a:t>
                      </a:r>
                      <a:r>
                        <a:rPr kumimoji="0" lang="ga-IE" sz="1900" b="0" i="0" u="none" strike="noStrike" cap="none" normalizeH="0" baseline="0" noProof="0" dirty="0" smtClean="0">
                          <a:ln>
                            <a:noFill/>
                          </a:ln>
                          <a:solidFill>
                            <a:schemeClr val="tx1"/>
                          </a:solidFill>
                          <a:effectLst/>
                          <a:latin typeface="Comic Sans MS" pitchFamily="66" charset="0"/>
                        </a:rPr>
                        <a:t>. </a:t>
                      </a:r>
                      <a:endParaRPr lang="ga-IE" sz="1900" noProof="0" dirty="0" smtClean="0">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D’ól na Sasanaigh agus na coilínigh tae </a:t>
                      </a:r>
                      <a:r>
                        <a:rPr lang="en-GB" sz="1900" noProof="0" dirty="0" smtClean="0">
                          <a:latin typeface="Comic Sans MS" pitchFamily="66" charset="0"/>
                        </a:rPr>
                        <a:t/>
                      </a:r>
                      <a:br>
                        <a:rPr lang="en-GB" sz="1900" noProof="0" dirty="0" smtClean="0">
                          <a:latin typeface="Comic Sans MS" pitchFamily="66" charset="0"/>
                        </a:rPr>
                      </a:br>
                      <a:r>
                        <a:rPr lang="ga-IE" sz="1900" noProof="0" dirty="0" smtClean="0">
                          <a:latin typeface="Comic Sans MS" pitchFamily="66" charset="0"/>
                        </a:rPr>
                        <a:t>le chéile ag an </a:t>
                      </a:r>
                      <a:r>
                        <a:rPr lang="ga-IE" sz="1900" i="1" noProof="0" dirty="0" err="1" smtClean="0">
                          <a:latin typeface="Comic Sans MS" pitchFamily="66" charset="0"/>
                        </a:rPr>
                        <a:t>Boston</a:t>
                      </a:r>
                      <a:r>
                        <a:rPr lang="ga-IE" sz="1900" i="1" noProof="0" dirty="0" smtClean="0">
                          <a:latin typeface="Comic Sans MS" pitchFamily="66" charset="0"/>
                        </a:rPr>
                        <a:t> </a:t>
                      </a:r>
                      <a:r>
                        <a:rPr lang="ga-IE" sz="1900" i="1" noProof="0" dirty="0" err="1" smtClean="0">
                          <a:latin typeface="Comic Sans MS" pitchFamily="66" charset="0"/>
                        </a:rPr>
                        <a:t>Tea</a:t>
                      </a:r>
                      <a:r>
                        <a:rPr lang="ga-IE" sz="1900" i="1" noProof="0" dirty="0" smtClean="0">
                          <a:latin typeface="Comic Sans MS" pitchFamily="66" charset="0"/>
                        </a:rPr>
                        <a:t> Party</a:t>
                      </a:r>
                      <a:r>
                        <a:rPr lang="ga-IE" sz="1900" noProof="0" dirty="0" smtClean="0">
                          <a:latin typeface="Comic Sans MS" pitchFamily="66" charset="0"/>
                        </a:rPr>
                        <a:t>. </a:t>
                      </a:r>
                      <a:endPar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Maraíodh George Washington </a:t>
                      </a:r>
                      <a:r>
                        <a:rPr lang="en-GB" sz="1900" noProof="0" dirty="0" smtClean="0">
                          <a:latin typeface="Comic Sans MS" pitchFamily="66" charset="0"/>
                        </a:rPr>
                        <a:t>le</a:t>
                      </a:r>
                      <a:r>
                        <a:rPr lang="en-GB" sz="1900" baseline="0" noProof="0" dirty="0" smtClean="0">
                          <a:latin typeface="Comic Sans MS" pitchFamily="66" charset="0"/>
                        </a:rPr>
                        <a:t> </a:t>
                      </a:r>
                      <a:r>
                        <a:rPr lang="en-GB" sz="1900" baseline="0" noProof="0" dirty="0" err="1" smtClean="0">
                          <a:latin typeface="Comic Sans MS" pitchFamily="66" charset="0"/>
                        </a:rPr>
                        <a:t>linn</a:t>
                      </a:r>
                      <a:r>
                        <a:rPr lang="en-GB" sz="1900" baseline="0" noProof="0" dirty="0" smtClean="0">
                          <a:latin typeface="Comic Sans MS" pitchFamily="66" charset="0"/>
                        </a:rPr>
                        <a:t> </a:t>
                      </a:r>
                      <a:r>
                        <a:rPr lang="en-GB" sz="1900" baseline="0" noProof="0" dirty="0" err="1" smtClean="0">
                          <a:latin typeface="Comic Sans MS" pitchFamily="66" charset="0"/>
                        </a:rPr>
                        <a:t>Réabhlóid</a:t>
                      </a:r>
                      <a:r>
                        <a:rPr lang="en-GB" sz="1900" baseline="0" noProof="0" dirty="0" smtClean="0">
                          <a:latin typeface="Comic Sans MS" pitchFamily="66" charset="0"/>
                        </a:rPr>
                        <a:t> </a:t>
                      </a:r>
                      <a:r>
                        <a:rPr lang="en-GB" sz="1900" baseline="0" noProof="0" dirty="0" err="1" smtClean="0">
                          <a:latin typeface="Comic Sans MS" pitchFamily="66" charset="0"/>
                        </a:rPr>
                        <a:t>Mheiriceá</a:t>
                      </a:r>
                      <a:r>
                        <a:rPr lang="ga-IE" sz="1900" noProof="0" dirty="0" smtClean="0">
                          <a:latin typeface="Comic Sans MS" pitchFamily="66" charset="0"/>
                        </a:rPr>
                        <a:t>. </a:t>
                      </a:r>
                      <a:endPar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1900" noProof="0" dirty="0" smtClean="0">
                          <a:latin typeface="Comic Sans MS" pitchFamily="66" charset="0"/>
                        </a:rPr>
                        <a:t>Bhain Stáit Aontaithe Mheiriceá neamhspleáchas amach sa bhliain 1783. </a:t>
                      </a:r>
                      <a:endParaRPr lang="ga-IE" sz="1900" noProof="0" dirty="0" smtClean="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1900" noProof="0" dirty="0" smtClean="0">
                          <a:latin typeface="Comic Sans MS" pitchFamily="66" charset="0"/>
                        </a:rPr>
                        <a:t>Toghadh George Washington ina chéad uachtarán ar Stáit Aontaithe Mheiriceá </a:t>
                      </a:r>
                      <a:r>
                        <a:rPr lang="en-GB" sz="1900" noProof="0" dirty="0" smtClean="0">
                          <a:latin typeface="Comic Sans MS" pitchFamily="66" charset="0"/>
                        </a:rPr>
                        <a:t/>
                      </a:r>
                      <a:br>
                        <a:rPr lang="en-GB" sz="1900" noProof="0" dirty="0" smtClean="0">
                          <a:latin typeface="Comic Sans MS" pitchFamily="66" charset="0"/>
                        </a:rPr>
                      </a:br>
                      <a:r>
                        <a:rPr lang="ga-IE" sz="1900" noProof="0" dirty="0" smtClean="0">
                          <a:latin typeface="Comic Sans MS" pitchFamily="66" charset="0"/>
                        </a:rPr>
                        <a:t>sa bhliain 1789. </a:t>
                      </a:r>
                      <a:endParaRPr lang="ga-IE" sz="1900" noProof="0" dirty="0" smtClean="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3"/>
          <a:srcRect/>
          <a:stretch>
            <a:fillRect/>
          </a:stretch>
        </p:blipFill>
        <p:spPr bwMode="auto">
          <a:xfrm>
            <a:off x="6011863" y="1281113"/>
            <a:ext cx="457200" cy="457200"/>
          </a:xfrm>
          <a:prstGeom prst="rect">
            <a:avLst/>
          </a:prstGeom>
          <a:noFill/>
          <a:ln w="9525">
            <a:noFill/>
            <a:miter lim="800000"/>
            <a:headEnd/>
            <a:tailEnd/>
          </a:ln>
        </p:spPr>
      </p:pic>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6011863" y="2641600"/>
            <a:ext cx="457200"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7704138" y="1955800"/>
            <a:ext cx="457200"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7704138" y="3995738"/>
            <a:ext cx="457200" cy="457200"/>
          </a:xfrm>
          <a:prstGeom prst="rect">
            <a:avLst/>
          </a:prstGeom>
          <a:noFill/>
          <a:ln w="9525">
            <a:noFill/>
            <a:miter lim="800000"/>
            <a:headEnd/>
            <a:tailEnd/>
          </a:ln>
        </p:spPr>
      </p:pic>
      <p:pic>
        <p:nvPicPr>
          <p:cNvPr id="11370" name="Picture 106" descr="C:\Users\maire\Downloads\maighnéid\40px-Red_check.svg.png"/>
          <p:cNvPicPr>
            <a:picLocks noChangeAspect="1" noChangeArrowheads="1"/>
          </p:cNvPicPr>
          <p:nvPr/>
        </p:nvPicPr>
        <p:blipFill>
          <a:blip r:embed="rId3"/>
          <a:srcRect/>
          <a:stretch>
            <a:fillRect/>
          </a:stretch>
        </p:blipFill>
        <p:spPr bwMode="auto">
          <a:xfrm>
            <a:off x="7704138" y="3314700"/>
            <a:ext cx="4572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6011863" y="5327650"/>
            <a:ext cx="4572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7740650" y="4608513"/>
            <a:ext cx="457200" cy="457200"/>
          </a:xfrm>
          <a:prstGeom prst="rect">
            <a:avLst/>
          </a:prstGeom>
          <a:noFill/>
          <a:ln w="9525">
            <a:noFill/>
            <a:miter lim="800000"/>
            <a:headEnd/>
            <a:tailEnd/>
          </a:ln>
        </p:spPr>
      </p:pic>
      <p:sp>
        <p:nvSpPr>
          <p:cNvPr id="32820" name="Title 13"/>
          <p:cNvSpPr>
            <a:spLocks/>
          </p:cNvSpPr>
          <p:nvPr/>
        </p:nvSpPr>
        <p:spPr bwMode="auto">
          <a:xfrm>
            <a:off x="1692275" y="115888"/>
            <a:ext cx="5700713" cy="503237"/>
          </a:xfrm>
          <a:prstGeom prst="rect">
            <a:avLst/>
          </a:prstGeom>
          <a:noFill/>
          <a:ln w="9525">
            <a:noFill/>
            <a:miter lim="800000"/>
            <a:headEnd/>
            <a:tailEnd/>
          </a:ln>
        </p:spPr>
        <p:txBody>
          <a:bodyPr anchor="ctr"/>
          <a:lstStyle/>
          <a:p>
            <a:pPr algn="ctr"/>
            <a:r>
              <a:rPr lang="ga-IE" sz="2800">
                <a:latin typeface="Comic Sans MS" pitchFamily="66" charset="0"/>
              </a:rPr>
              <a:t>Fíor nó Bréagach?</a:t>
            </a:r>
          </a:p>
        </p:txBody>
      </p:sp>
      <p:pic>
        <p:nvPicPr>
          <p:cNvPr id="13" name="Picture 107" descr="C:\Users\maire\Downloads\maighnéid\40px-Red_check.svg.png"/>
          <p:cNvPicPr>
            <a:picLocks noChangeAspect="1" noChangeArrowheads="1"/>
          </p:cNvPicPr>
          <p:nvPr/>
        </p:nvPicPr>
        <p:blipFill>
          <a:blip r:embed="rId3"/>
          <a:srcRect/>
          <a:stretch>
            <a:fillRect/>
          </a:stretch>
        </p:blipFill>
        <p:spPr bwMode="auto">
          <a:xfrm>
            <a:off x="6011863" y="6156325"/>
            <a:ext cx="457200" cy="4572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8424"/>
                                        </p:tgtEl>
                                        <p:attrNameLst>
                                          <p:attrName>style.visibility</p:attrName>
                                        </p:attrNameLst>
                                      </p:cBhvr>
                                      <p:to>
                                        <p:strVal val="visible"/>
                                      </p:to>
                                    </p:set>
                                    <p:animEffect transition="in" filter="randombar(horizontal)">
                                      <p:cBhvr>
                                        <p:cTn id="7" dur="500"/>
                                        <p:tgtEl>
                                          <p:spTgt spid="584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1"/>
                                        </p:tgtEl>
                                        <p:attrNameLst>
                                          <p:attrName>style.visibility</p:attrName>
                                        </p:attrNameLst>
                                      </p:cBhvr>
                                      <p:to>
                                        <p:strVal val="visible"/>
                                      </p:to>
                                    </p:set>
                                    <p:animEffect transition="in" filter="dissolve">
                                      <p:cBhvr>
                                        <p:cTn id="42" dur="500"/>
                                        <p:tgtEl>
                                          <p:spTgt spid="1137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123950" y="5792788"/>
            <a:ext cx="6264275" cy="368300"/>
          </a:xfrm>
          <a:prstGeom prst="rect">
            <a:avLst/>
          </a:prstGeom>
          <a:noFill/>
          <a:ln w="9525">
            <a:noFill/>
            <a:miter lim="800000"/>
            <a:headEnd/>
            <a:tailEnd/>
          </a:ln>
        </p:spPr>
        <p:txBody>
          <a:bodyPr>
            <a:spAutoFit/>
          </a:bodyPr>
          <a:lstStyle/>
          <a:p>
            <a:endParaRPr lang="en-IE">
              <a:latin typeface="Calibri" pitchFamily="34" charset="0"/>
            </a:endParaRPr>
          </a:p>
        </p:txBody>
      </p:sp>
      <p:sp>
        <p:nvSpPr>
          <p:cNvPr id="34818" name="Rectangle 2"/>
          <p:cNvSpPr>
            <a:spLocks noChangeArrowheads="1"/>
          </p:cNvSpPr>
          <p:nvPr/>
        </p:nvSpPr>
        <p:spPr bwMode="auto">
          <a:xfrm>
            <a:off x="261938" y="744538"/>
            <a:ext cx="8642350" cy="4524375"/>
          </a:xfrm>
          <a:prstGeom prst="rect">
            <a:avLst/>
          </a:prstGeom>
          <a:noFill/>
          <a:ln w="9525">
            <a:noFill/>
            <a:miter lim="800000"/>
            <a:headEnd/>
            <a:tailEnd/>
          </a:ln>
        </p:spPr>
        <p:txBody>
          <a:bodyPr>
            <a:spAutoFit/>
          </a:bodyPr>
          <a:lstStyle/>
          <a:p>
            <a:r>
              <a:rPr lang="ga-IE" sz="2800">
                <a:latin typeface="Comic Sans MS" pitchFamily="66" charset="0"/>
              </a:rPr>
              <a:t>Is féidir féachaint ar fhíseáin faoi Réabhlóid Mheiriceá ar na suíomhanna seo:</a:t>
            </a:r>
          </a:p>
          <a:p>
            <a:r>
              <a:rPr lang="ga-IE" sz="2800" dirty="0">
                <a:latin typeface="Comic Sans MS" pitchFamily="66" charset="0"/>
                <a:hlinkClick r:id="rId2"/>
              </a:rPr>
              <a:t>http://videos.howstuffworks.com/discovery/27981-assignment-discovery-american-revolution-video.htm</a:t>
            </a:r>
            <a:endParaRPr lang="ga-IE" sz="2800" dirty="0">
              <a:latin typeface="Comic Sans MS" pitchFamily="66" charset="0"/>
            </a:endParaRPr>
          </a:p>
          <a:p>
            <a:endParaRPr lang="ga-IE" sz="2800" dirty="0">
              <a:latin typeface="Comic Sans MS" pitchFamily="66" charset="0"/>
            </a:endParaRPr>
          </a:p>
          <a:p>
            <a:r>
              <a:rPr lang="ga-IE" sz="2800" dirty="0">
                <a:latin typeface="Comic Sans MS" pitchFamily="66" charset="0"/>
                <a:hlinkClick r:id="rId3"/>
              </a:rPr>
              <a:t>http://videos.howstuffworks.com/discovery/27982-assignment-discovery-battle-of-saratoga-video.htm</a:t>
            </a:r>
            <a:endParaRPr lang="ga-IE" sz="2800" dirty="0">
              <a:latin typeface="Comic Sans MS" pitchFamily="66" charset="0"/>
            </a:endParaRPr>
          </a:p>
          <a:p>
            <a:endParaRPr lang="ga-IE" dirty="0">
              <a:latin typeface="Calibri" pitchFamily="34" charset="0"/>
            </a:endParaRPr>
          </a:p>
          <a:p>
            <a:endParaRPr lang="ga-IE" dirty="0">
              <a:latin typeface="Calibri" pitchFamily="34" charset="0"/>
            </a:endParaRPr>
          </a:p>
        </p:txBody>
      </p:sp>
      <p:sp>
        <p:nvSpPr>
          <p:cNvPr id="34819" name="Rectangle 3"/>
          <p:cNvSpPr>
            <a:spLocks noChangeArrowheads="1"/>
          </p:cNvSpPr>
          <p:nvPr/>
        </p:nvSpPr>
        <p:spPr bwMode="auto">
          <a:xfrm>
            <a:off x="1150938" y="2852738"/>
            <a:ext cx="7058025" cy="369887"/>
          </a:xfrm>
          <a:prstGeom prst="rect">
            <a:avLst/>
          </a:prstGeom>
          <a:noFill/>
          <a:ln w="9525">
            <a:noFill/>
            <a:miter lim="800000"/>
            <a:headEnd/>
            <a:tailEnd/>
          </a:ln>
        </p:spPr>
        <p:txBody>
          <a:bodyPr>
            <a:spAutoFit/>
          </a:bodyPr>
          <a:lstStyle/>
          <a:p>
            <a:endParaRPr lang="en-I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randombar(horizont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611188" y="671513"/>
            <a:ext cx="7921625" cy="3387725"/>
          </a:xfrm>
          <a:prstGeom prst="rect">
            <a:avLst/>
          </a:prstGeom>
          <a:noFill/>
          <a:ln w="9525">
            <a:noFill/>
            <a:miter lim="800000"/>
            <a:headEnd/>
            <a:tailEnd/>
          </a:ln>
        </p:spPr>
        <p:txBody>
          <a:bodyPr>
            <a:spAutoFit/>
          </a:bodyPr>
          <a:lstStyle/>
          <a:p>
            <a:r>
              <a:rPr lang="ga-IE" b="1">
                <a:solidFill>
                  <a:srgbClr val="000000"/>
                </a:solidFill>
                <a:latin typeface="Comic Sans MS" pitchFamily="66" charset="0"/>
                <a:cs typeface="Times New Roman" pitchFamily="18" charset="0"/>
              </a:rPr>
              <a:t>Íomhánna:</a:t>
            </a:r>
          </a:p>
          <a:p>
            <a:r>
              <a:rPr lang="ga-IE">
                <a:solidFill>
                  <a:srgbClr val="000000"/>
                </a:solidFill>
                <a:latin typeface="Comic Sans MS" pitchFamily="66" charset="0"/>
                <a:cs typeface="Times New Roman" pitchFamily="18" charset="0"/>
              </a:rPr>
              <a:t>Shutterstock</a:t>
            </a:r>
          </a:p>
          <a:p>
            <a:endParaRPr lang="ga-IE">
              <a:solidFill>
                <a:srgbClr val="000000"/>
              </a:solidFill>
              <a:latin typeface="Comic Sans MS" pitchFamily="66" charset="0"/>
              <a:cs typeface="Times New Roman" pitchFamily="18" charset="0"/>
            </a:endParaRPr>
          </a:p>
          <a:p>
            <a:r>
              <a:rPr lang="ga-IE">
                <a:solidFill>
                  <a:srgbClr val="000000"/>
                </a:solidFill>
                <a:latin typeface="Comic Sans MS" pitchFamily="66" charset="0"/>
                <a:cs typeface="Times New Roman" pitchFamily="18" charset="0"/>
              </a:rPr>
              <a:t>Rinneadh gach iarracht teacht ar úinéir an chóipchirt i gcás na n‑íomhánna atá ar na sleamhnáin seo. Má rinneadh fail</a:t>
            </a:r>
            <a:r>
              <a:rPr lang="en-GB">
                <a:solidFill>
                  <a:srgbClr val="000000"/>
                </a:solidFill>
                <a:latin typeface="Comic Sans MS" pitchFamily="66" charset="0"/>
                <a:cs typeface="Times New Roman" pitchFamily="18" charset="0"/>
              </a:rPr>
              <a:t>l</a:t>
            </a:r>
            <a:r>
              <a:rPr lang="ga-IE">
                <a:solidFill>
                  <a:srgbClr val="000000"/>
                </a:solidFill>
                <a:latin typeface="Comic Sans MS" pitchFamily="66" charset="0"/>
                <a:cs typeface="Times New Roman" pitchFamily="18" charset="0"/>
              </a:rPr>
              <a:t>í ar aon bhealach</a:t>
            </a:r>
          </a:p>
          <a:p>
            <a:r>
              <a:rPr lang="ga-IE">
                <a:solidFill>
                  <a:srgbClr val="000000"/>
                </a:solidFill>
                <a:latin typeface="Comic Sans MS" pitchFamily="66" charset="0"/>
                <a:cs typeface="Times New Roman" pitchFamily="18" charset="0"/>
              </a:rPr>
              <a:t>ó thaobh cóipchirt de ba cheart d’úinéir an chóipchirt teagmháil</a:t>
            </a:r>
          </a:p>
          <a:p>
            <a:r>
              <a:rPr lang="ga-IE">
                <a:solidFill>
                  <a:srgbClr val="000000"/>
                </a:solidFill>
                <a:latin typeface="Comic Sans MS" pitchFamily="66" charset="0"/>
                <a:cs typeface="Times New Roman" pitchFamily="18" charset="0"/>
              </a:rPr>
              <a:t>a dhéanamh leis na foilsitheoirí. Beidh na foilsitheoirí lántoilteanach socruithe cuí a dhéanamh leis.</a:t>
            </a:r>
          </a:p>
          <a:p>
            <a:endParaRPr lang="ga-IE">
              <a:solidFill>
                <a:srgbClr val="000000"/>
              </a:solidFill>
              <a:latin typeface="Comic Sans MS" pitchFamily="66" charset="0"/>
              <a:cs typeface="Times New Roman" pitchFamily="18" charset="0"/>
            </a:endParaRPr>
          </a:p>
          <a:p>
            <a:r>
              <a:rPr lang="ga-IE">
                <a:solidFill>
                  <a:srgbClr val="000000"/>
                </a:solidFill>
                <a:latin typeface="Comic Sans MS" pitchFamily="66" charset="0"/>
                <a:cs typeface="Times New Roman" pitchFamily="18" charset="0"/>
              </a:rPr>
              <a:t>© Foras na Gaeilge, 201</a:t>
            </a:r>
            <a:r>
              <a:rPr lang="en-GB">
                <a:solidFill>
                  <a:srgbClr val="000000"/>
                </a:solidFill>
                <a:latin typeface="Comic Sans MS" pitchFamily="66" charset="0"/>
                <a:cs typeface="Times New Roman" pitchFamily="18" charset="0"/>
              </a:rPr>
              <a:t>5</a:t>
            </a:r>
            <a:endParaRPr lang="ga-IE">
              <a:solidFill>
                <a:srgbClr val="000000"/>
              </a:solidFill>
              <a:latin typeface="Comic Sans MS" pitchFamily="66" charset="0"/>
              <a:cs typeface="Times New Roman" pitchFamily="18" charset="0"/>
            </a:endParaRPr>
          </a:p>
          <a:p>
            <a:endParaRPr lang="ga-IE">
              <a:solidFill>
                <a:srgbClr val="000000"/>
              </a:solidFill>
              <a:latin typeface="Comic Sans MS" pitchFamily="66" charset="0"/>
              <a:cs typeface="Times New Roman" pitchFamily="18" charset="0"/>
            </a:endParaRPr>
          </a:p>
          <a:p>
            <a:r>
              <a:rPr lang="ga-IE">
                <a:solidFill>
                  <a:srgbClr val="000000"/>
                </a:solidFill>
                <a:latin typeface="Comic Sans MS" pitchFamily="66" charset="0"/>
                <a:cs typeface="Times New Roman" pitchFamily="18" charset="0"/>
              </a:rPr>
              <a:t>An Gúm, 24-27 Sráid Fhreidric Thuaidh, Baile Átha Cliath 1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80513" cy="6858000"/>
          </a:xfrm>
          <a:prstGeom prst="rect">
            <a:avLst/>
          </a:prstGeom>
          <a:noFill/>
          <a:ln w="9525">
            <a:noFill/>
            <a:miter lim="800000"/>
            <a:headEnd/>
            <a:tailEnd/>
          </a:ln>
        </p:spPr>
      </p:pic>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5963" y="2152650"/>
            <a:ext cx="2857500" cy="4292600"/>
          </a:xfrm>
          <a:prstGeom prst="rect">
            <a:avLst/>
          </a:prstGeom>
          <a:noFill/>
          <a:ln w="9525">
            <a:noFill/>
            <a:miter lim="800000"/>
            <a:headEnd/>
            <a:tailEnd/>
          </a:ln>
        </p:spPr>
      </p:pic>
      <p:pic>
        <p:nvPicPr>
          <p:cNvPr id="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213" y="3094038"/>
            <a:ext cx="4286250" cy="2844800"/>
          </a:xfrm>
          <a:prstGeom prst="rect">
            <a:avLst/>
          </a:prstGeom>
          <a:noFill/>
          <a:ln w="9525">
            <a:noFill/>
            <a:miter lim="800000"/>
            <a:headEnd/>
            <a:tailEnd/>
          </a:ln>
        </p:spPr>
      </p:pic>
      <p:sp>
        <p:nvSpPr>
          <p:cNvPr id="5" name="Rectangle 4"/>
          <p:cNvSpPr>
            <a:spLocks noChangeArrowheads="1"/>
          </p:cNvSpPr>
          <p:nvPr/>
        </p:nvSpPr>
        <p:spPr bwMode="auto">
          <a:xfrm>
            <a:off x="160338" y="115888"/>
            <a:ext cx="6192837" cy="1187450"/>
          </a:xfrm>
          <a:prstGeom prst="rect">
            <a:avLst/>
          </a:prstGeom>
          <a:noFill/>
          <a:ln w="9525">
            <a:noFill/>
            <a:miter lim="800000"/>
            <a:headEnd/>
            <a:tailEnd/>
          </a:ln>
        </p:spPr>
        <p:txBody>
          <a:bodyPr>
            <a:spAutoFit/>
          </a:bodyPr>
          <a:lstStyle/>
          <a:p>
            <a:pPr algn="ctr"/>
            <a:r>
              <a:rPr lang="ga-IE" sz="2400" b="1">
                <a:solidFill>
                  <a:schemeClr val="bg1"/>
                </a:solidFill>
                <a:latin typeface="Comic Sans MS" pitchFamily="66" charset="0"/>
              </a:rPr>
              <a:t>Bíonn féile mhór i Stáit Aontaithe Mheiriceá</a:t>
            </a:r>
            <a:r>
              <a:rPr lang="en-GB" sz="2400" b="1">
                <a:solidFill>
                  <a:schemeClr val="bg1"/>
                </a:solidFill>
                <a:latin typeface="Comic Sans MS" pitchFamily="66" charset="0"/>
              </a:rPr>
              <a:t> </a:t>
            </a:r>
            <a:r>
              <a:rPr lang="ga-IE" sz="2400" b="1">
                <a:solidFill>
                  <a:schemeClr val="bg1"/>
                </a:solidFill>
                <a:latin typeface="Comic Sans MS" pitchFamily="66" charset="0"/>
              </a:rPr>
              <a:t>gach bliain ar an 4 Iúil,</a:t>
            </a:r>
          </a:p>
          <a:p>
            <a:pPr algn="ctr"/>
            <a:r>
              <a:rPr lang="ga-IE" sz="2400" b="1">
                <a:solidFill>
                  <a:schemeClr val="bg1"/>
                </a:solidFill>
                <a:latin typeface="Comic Sans MS" pitchFamily="66" charset="0"/>
              </a:rPr>
              <a:t>Lá na Saoirse. </a:t>
            </a:r>
          </a:p>
        </p:txBody>
      </p:sp>
      <p:sp>
        <p:nvSpPr>
          <p:cNvPr id="6" name="Rectangle 5"/>
          <p:cNvSpPr>
            <a:spLocks noChangeArrowheads="1"/>
          </p:cNvSpPr>
          <p:nvPr/>
        </p:nvSpPr>
        <p:spPr bwMode="auto">
          <a:xfrm>
            <a:off x="160338" y="1536700"/>
            <a:ext cx="5840412" cy="822325"/>
          </a:xfrm>
          <a:prstGeom prst="rect">
            <a:avLst/>
          </a:prstGeom>
          <a:noFill/>
          <a:ln w="9525">
            <a:noFill/>
            <a:miter lim="800000"/>
            <a:headEnd/>
            <a:tailEnd/>
          </a:ln>
        </p:spPr>
        <p:txBody>
          <a:bodyPr>
            <a:spAutoFit/>
          </a:bodyPr>
          <a:lstStyle/>
          <a:p>
            <a:pPr algn="ctr"/>
            <a:r>
              <a:rPr lang="ga-IE" sz="2400" b="1">
                <a:solidFill>
                  <a:schemeClr val="bg1"/>
                </a:solidFill>
                <a:latin typeface="Comic Sans MS" pitchFamily="66" charset="0"/>
              </a:rPr>
              <a:t>Cén fáth a mbíonn muintir Mheiriceá ag ceiliúradh an lá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7"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childTnLst>
                                </p:cTn>
                              </p:par>
                              <p:par>
                                <p:cTn id="19" presetID="18" presetClass="entr" presetSubtype="12"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Left)">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7"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a:srcRect/>
          <a:stretch>
            <a:fillRect/>
          </a:stretch>
        </p:blipFill>
        <p:spPr bwMode="auto">
          <a:xfrm>
            <a:off x="-541338" y="2654300"/>
            <a:ext cx="8786813" cy="4392613"/>
          </a:xfrm>
          <a:prstGeom prst="rect">
            <a:avLst/>
          </a:prstGeom>
          <a:noFill/>
          <a:ln w="9525">
            <a:noFill/>
            <a:miter lim="800000"/>
            <a:headEnd/>
            <a:tailEnd/>
          </a:ln>
        </p:spPr>
      </p:pic>
      <p:sp>
        <p:nvSpPr>
          <p:cNvPr id="17410" name="Line 4"/>
          <p:cNvSpPr>
            <a:spLocks noChangeShapeType="1"/>
          </p:cNvSpPr>
          <p:nvPr/>
        </p:nvSpPr>
        <p:spPr bwMode="auto">
          <a:xfrm>
            <a:off x="11113" y="1341438"/>
            <a:ext cx="9144000" cy="0"/>
          </a:xfrm>
          <a:prstGeom prst="line">
            <a:avLst/>
          </a:prstGeom>
          <a:noFill/>
          <a:ln w="22225">
            <a:solidFill>
              <a:srgbClr val="800080"/>
            </a:solidFill>
            <a:round/>
            <a:headEnd/>
            <a:tailEnd/>
          </a:ln>
        </p:spPr>
        <p:txBody>
          <a:bodyPr lIns="90000" tIns="46800" rIns="90000" bIns="46800"/>
          <a:lstStyle/>
          <a:p>
            <a:endParaRPr lang="ga-IE"/>
          </a:p>
        </p:txBody>
      </p:sp>
      <p:sp>
        <p:nvSpPr>
          <p:cNvPr id="17411" name="Line 5"/>
          <p:cNvSpPr>
            <a:spLocks noChangeShapeType="1"/>
          </p:cNvSpPr>
          <p:nvPr/>
        </p:nvSpPr>
        <p:spPr bwMode="auto">
          <a:xfrm>
            <a:off x="1198563"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7412" name="Line 7"/>
          <p:cNvSpPr>
            <a:spLocks noChangeShapeType="1"/>
          </p:cNvSpPr>
          <p:nvPr/>
        </p:nvSpPr>
        <p:spPr bwMode="auto">
          <a:xfrm>
            <a:off x="2495550"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7413" name="Line 9"/>
          <p:cNvSpPr>
            <a:spLocks noChangeShapeType="1"/>
          </p:cNvSpPr>
          <p:nvPr/>
        </p:nvSpPr>
        <p:spPr bwMode="auto">
          <a:xfrm>
            <a:off x="5087938"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7414" name="Line 10"/>
          <p:cNvSpPr>
            <a:spLocks noChangeShapeType="1"/>
          </p:cNvSpPr>
          <p:nvPr/>
        </p:nvSpPr>
        <p:spPr bwMode="auto">
          <a:xfrm>
            <a:off x="3862388"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7415" name="Line 13"/>
          <p:cNvSpPr>
            <a:spLocks noChangeShapeType="1"/>
          </p:cNvSpPr>
          <p:nvPr/>
        </p:nvSpPr>
        <p:spPr bwMode="auto">
          <a:xfrm>
            <a:off x="6383338"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7416" name="Line 16"/>
          <p:cNvSpPr>
            <a:spLocks noChangeShapeType="1"/>
          </p:cNvSpPr>
          <p:nvPr/>
        </p:nvSpPr>
        <p:spPr bwMode="auto">
          <a:xfrm>
            <a:off x="7607300"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7417" name="Text Box 18"/>
          <p:cNvSpPr txBox="1">
            <a:spLocks noChangeArrowheads="1"/>
          </p:cNvSpPr>
          <p:nvPr/>
        </p:nvSpPr>
        <p:spPr bwMode="auto">
          <a:xfrm rot="-4145389">
            <a:off x="8560594" y="875506"/>
            <a:ext cx="649288"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2000</a:t>
            </a:r>
          </a:p>
        </p:txBody>
      </p:sp>
      <p:sp>
        <p:nvSpPr>
          <p:cNvPr id="17418" name="Text Box 19"/>
          <p:cNvSpPr txBox="1">
            <a:spLocks noChangeArrowheads="1"/>
          </p:cNvSpPr>
          <p:nvPr/>
        </p:nvSpPr>
        <p:spPr bwMode="auto">
          <a:xfrm rot="-4145389">
            <a:off x="7343775" y="876300"/>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1900</a:t>
            </a:r>
          </a:p>
        </p:txBody>
      </p:sp>
      <p:sp>
        <p:nvSpPr>
          <p:cNvPr id="17419" name="Text Box 21"/>
          <p:cNvSpPr txBox="1">
            <a:spLocks noChangeArrowheads="1"/>
          </p:cNvSpPr>
          <p:nvPr/>
        </p:nvSpPr>
        <p:spPr bwMode="auto">
          <a:xfrm rot="-4145389">
            <a:off x="6124575" y="882650"/>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1800</a:t>
            </a:r>
          </a:p>
        </p:txBody>
      </p:sp>
      <p:sp>
        <p:nvSpPr>
          <p:cNvPr id="17420" name="Text Box 23"/>
          <p:cNvSpPr txBox="1">
            <a:spLocks noChangeArrowheads="1"/>
          </p:cNvSpPr>
          <p:nvPr/>
        </p:nvSpPr>
        <p:spPr bwMode="auto">
          <a:xfrm rot="-4145389">
            <a:off x="4822825" y="893763"/>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1700</a:t>
            </a:r>
          </a:p>
        </p:txBody>
      </p:sp>
      <p:sp>
        <p:nvSpPr>
          <p:cNvPr id="17421" name="Text Box 25"/>
          <p:cNvSpPr txBox="1">
            <a:spLocks noChangeArrowheads="1"/>
          </p:cNvSpPr>
          <p:nvPr/>
        </p:nvSpPr>
        <p:spPr bwMode="auto">
          <a:xfrm rot="-4145389">
            <a:off x="3590925" y="893763"/>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1600</a:t>
            </a:r>
          </a:p>
        </p:txBody>
      </p:sp>
      <p:sp>
        <p:nvSpPr>
          <p:cNvPr id="17422" name="Text Box 29"/>
          <p:cNvSpPr txBox="1">
            <a:spLocks noChangeArrowheads="1"/>
          </p:cNvSpPr>
          <p:nvPr/>
        </p:nvSpPr>
        <p:spPr bwMode="auto">
          <a:xfrm rot="-4145389">
            <a:off x="932657" y="892969"/>
            <a:ext cx="649287"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1400</a:t>
            </a:r>
          </a:p>
        </p:txBody>
      </p:sp>
      <p:grpSp>
        <p:nvGrpSpPr>
          <p:cNvPr id="17423" name="Group 45"/>
          <p:cNvGrpSpPr>
            <a:grpSpLocks/>
          </p:cNvGrpSpPr>
          <p:nvPr/>
        </p:nvGrpSpPr>
        <p:grpSpPr bwMode="auto">
          <a:xfrm>
            <a:off x="7859713" y="1323975"/>
            <a:ext cx="1165225" cy="1530350"/>
            <a:chOff x="4899" y="1502"/>
            <a:chExt cx="733" cy="964"/>
          </a:xfrm>
        </p:grpSpPr>
        <p:sp>
          <p:nvSpPr>
            <p:cNvPr id="17434" name="Text Box 35"/>
            <p:cNvSpPr txBox="1">
              <a:spLocks noChangeArrowheads="1"/>
            </p:cNvSpPr>
            <p:nvPr/>
          </p:nvSpPr>
          <p:spPr bwMode="auto">
            <a:xfrm>
              <a:off x="4899" y="2057"/>
              <a:ext cx="733" cy="409"/>
            </a:xfrm>
            <a:prstGeom prst="rect">
              <a:avLst/>
            </a:prstGeom>
            <a:noFill/>
            <a:ln w="22225" algn="ctr">
              <a:solidFill>
                <a:srgbClr val="800080"/>
              </a:solidFill>
              <a:miter lim="800000"/>
              <a:headEnd/>
              <a:tailEnd/>
            </a:ln>
          </p:spPr>
          <p:txBody>
            <a:bodyPr lIns="90000" tIns="46800" rIns="90000" bIns="46800">
              <a:spAutoFit/>
            </a:bodyPr>
            <a:lstStyle/>
            <a:p>
              <a:r>
                <a:rPr lang="ga-IE">
                  <a:latin typeface="Comic Sans MS" pitchFamily="66" charset="0"/>
                  <a:ea typeface="Andalus"/>
                  <a:cs typeface="Andalus"/>
                </a:rPr>
                <a:t>An lá atá inniu ann. </a:t>
              </a:r>
            </a:p>
          </p:txBody>
        </p:sp>
        <p:sp>
          <p:nvSpPr>
            <p:cNvPr id="17435" name="Line 38"/>
            <p:cNvSpPr>
              <a:spLocks noChangeShapeType="1"/>
            </p:cNvSpPr>
            <p:nvPr/>
          </p:nvSpPr>
          <p:spPr bwMode="auto">
            <a:xfrm flipV="1">
              <a:off x="5632" y="1502"/>
              <a:ext cx="0" cy="590"/>
            </a:xfrm>
            <a:prstGeom prst="line">
              <a:avLst/>
            </a:prstGeom>
            <a:noFill/>
            <a:ln w="22225">
              <a:solidFill>
                <a:srgbClr val="800080"/>
              </a:solidFill>
              <a:round/>
              <a:headEnd/>
              <a:tailEnd type="triangle" w="med" len="med"/>
            </a:ln>
          </p:spPr>
          <p:txBody>
            <a:bodyPr lIns="90000" tIns="46800" rIns="90000" bIns="46800"/>
            <a:lstStyle/>
            <a:p>
              <a:endParaRPr lang="ga-IE"/>
            </a:p>
          </p:txBody>
        </p:sp>
      </p:grpSp>
      <p:sp>
        <p:nvSpPr>
          <p:cNvPr id="53" name="TextBox 52"/>
          <p:cNvSpPr txBox="1"/>
          <p:nvPr/>
        </p:nvSpPr>
        <p:spPr>
          <a:xfrm>
            <a:off x="-1588" y="0"/>
            <a:ext cx="1976438" cy="769938"/>
          </a:xfrm>
          <a:prstGeom prst="rect">
            <a:avLst/>
          </a:prstGeom>
          <a:solidFill>
            <a:schemeClr val="tx2">
              <a:lumMod val="40000"/>
              <a:lumOff val="60000"/>
            </a:schemeClr>
          </a:solidFill>
        </p:spPr>
        <p:txBody>
          <a:bodyPr wrap="none">
            <a:spAutoFit/>
          </a:bodyPr>
          <a:lstStyle/>
          <a:p>
            <a:pPr fontAlgn="auto">
              <a:spcBef>
                <a:spcPts val="0"/>
              </a:spcBef>
              <a:spcAft>
                <a:spcPts val="0"/>
              </a:spcAft>
              <a:defRPr/>
            </a:pPr>
            <a:r>
              <a:rPr lang="ga-IE" sz="4400" dirty="0">
                <a:latin typeface="Berlin Sans FB Demi" pitchFamily="34" charset="0"/>
              </a:rPr>
              <a:t>Amlíne</a:t>
            </a:r>
          </a:p>
        </p:txBody>
      </p:sp>
      <p:sp>
        <p:nvSpPr>
          <p:cNvPr id="17425" name="Text Box 26"/>
          <p:cNvSpPr txBox="1">
            <a:spLocks noChangeArrowheads="1"/>
          </p:cNvSpPr>
          <p:nvPr/>
        </p:nvSpPr>
        <p:spPr bwMode="auto">
          <a:xfrm rot="-4145389">
            <a:off x="2213769" y="892969"/>
            <a:ext cx="649287"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1500</a:t>
            </a:r>
          </a:p>
        </p:txBody>
      </p:sp>
      <p:sp>
        <p:nvSpPr>
          <p:cNvPr id="46" name="TextBox 45"/>
          <p:cNvSpPr txBox="1">
            <a:spLocks noChangeArrowheads="1"/>
          </p:cNvSpPr>
          <p:nvPr/>
        </p:nvSpPr>
        <p:spPr bwMode="auto">
          <a:xfrm>
            <a:off x="2281238" y="0"/>
            <a:ext cx="6848475" cy="830263"/>
          </a:xfrm>
          <a:prstGeom prst="rect">
            <a:avLst/>
          </a:prstGeom>
          <a:noFill/>
          <a:ln w="9525">
            <a:noFill/>
            <a:miter lim="800000"/>
            <a:headEnd/>
            <a:tailEnd/>
          </a:ln>
        </p:spPr>
        <p:txBody>
          <a:bodyPr>
            <a:spAutoFit/>
          </a:bodyPr>
          <a:lstStyle/>
          <a:p>
            <a:r>
              <a:rPr lang="ga-IE" sz="2400">
                <a:latin typeface="Comic Sans MS" pitchFamily="66" charset="0"/>
              </a:rPr>
              <a:t>Caithfimid dul siar go dtí an bhliain 1607 </a:t>
            </a:r>
            <a:r>
              <a:rPr lang="en-GB" sz="2400">
                <a:latin typeface="Comic Sans MS" pitchFamily="66" charset="0"/>
              </a:rPr>
              <a:t/>
            </a:r>
            <a:br>
              <a:rPr lang="en-GB" sz="2400">
                <a:latin typeface="Comic Sans MS" pitchFamily="66" charset="0"/>
              </a:rPr>
            </a:br>
            <a:r>
              <a:rPr lang="ga-IE" sz="2400">
                <a:latin typeface="Comic Sans MS" pitchFamily="66" charset="0"/>
              </a:rPr>
              <a:t>chun an cheist sin a fhreagairt. </a:t>
            </a:r>
          </a:p>
        </p:txBody>
      </p:sp>
      <p:sp>
        <p:nvSpPr>
          <p:cNvPr id="41" name="Oval 40"/>
          <p:cNvSpPr>
            <a:spLocks noChangeArrowheads="1"/>
          </p:cNvSpPr>
          <p:nvPr/>
        </p:nvSpPr>
        <p:spPr bwMode="auto">
          <a:xfrm>
            <a:off x="2627313" y="4725988"/>
            <a:ext cx="73025" cy="71437"/>
          </a:xfrm>
          <a:prstGeom prst="ellipse">
            <a:avLst/>
          </a:prstGeom>
          <a:solidFill>
            <a:schemeClr val="bg1"/>
          </a:solidFill>
          <a:ln w="9525">
            <a:solidFill>
              <a:schemeClr val="tx1"/>
            </a:solidFill>
            <a:round/>
            <a:headEnd/>
            <a:tailEnd/>
          </a:ln>
        </p:spPr>
        <p:txBody>
          <a:bodyPr wrap="none" anchor="ctr"/>
          <a:lstStyle/>
          <a:p>
            <a:endParaRPr lang="ga-IE">
              <a:latin typeface="Calibri" pitchFamily="34" charset="0"/>
            </a:endParaRPr>
          </a:p>
        </p:txBody>
      </p:sp>
      <p:sp>
        <p:nvSpPr>
          <p:cNvPr id="49" name="Text Box 50"/>
          <p:cNvSpPr txBox="1">
            <a:spLocks noChangeArrowheads="1"/>
          </p:cNvSpPr>
          <p:nvPr/>
        </p:nvSpPr>
        <p:spPr bwMode="auto">
          <a:xfrm>
            <a:off x="3132138" y="1844824"/>
            <a:ext cx="3816350" cy="938212"/>
          </a:xfrm>
          <a:prstGeom prst="rect">
            <a:avLst/>
          </a:prstGeom>
          <a:noFill/>
          <a:ln w="22225" algn="ctr">
            <a:solidFill>
              <a:srgbClr val="800080"/>
            </a:solidFill>
            <a:miter lim="800000"/>
            <a:headEnd/>
            <a:tailEnd/>
          </a:ln>
        </p:spPr>
        <p:txBody>
          <a:bodyPr lIns="90000" tIns="46800" rIns="90000" bIns="46800">
            <a:spAutoFit/>
          </a:bodyPr>
          <a:lstStyle/>
          <a:p>
            <a:r>
              <a:rPr lang="ga-IE">
                <a:latin typeface="Comic Sans MS" pitchFamily="66" charset="0"/>
              </a:rPr>
              <a:t>Chuir lonnaitheoirí Sasanacha fúthu ar chósta thoir M</a:t>
            </a:r>
            <a:r>
              <a:rPr lang="en-GB">
                <a:latin typeface="Comic Sans MS" pitchFamily="66" charset="0"/>
              </a:rPr>
              <a:t>h</a:t>
            </a:r>
            <a:r>
              <a:rPr lang="ga-IE">
                <a:latin typeface="Comic Sans MS" pitchFamily="66" charset="0"/>
              </a:rPr>
              <a:t>eiriceá Thuaidh</a:t>
            </a:r>
            <a:r>
              <a:rPr lang="en-GB">
                <a:latin typeface="Comic Sans MS" pitchFamily="66" charset="0"/>
              </a:rPr>
              <a:t> (1607)</a:t>
            </a:r>
            <a:r>
              <a:rPr lang="ga-IE">
                <a:latin typeface="Comic Sans MS" pitchFamily="66" charset="0"/>
              </a:rPr>
              <a:t>. </a:t>
            </a:r>
          </a:p>
        </p:txBody>
      </p:sp>
      <p:sp>
        <p:nvSpPr>
          <p:cNvPr id="52" name="TextBox 51"/>
          <p:cNvSpPr txBox="1">
            <a:spLocks noChangeArrowheads="1"/>
          </p:cNvSpPr>
          <p:nvPr/>
        </p:nvSpPr>
        <p:spPr bwMode="auto">
          <a:xfrm>
            <a:off x="223838" y="5013325"/>
            <a:ext cx="8661400" cy="847725"/>
          </a:xfrm>
          <a:prstGeom prst="rect">
            <a:avLst/>
          </a:prstGeom>
          <a:solidFill>
            <a:schemeClr val="tx2">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2400" dirty="0">
                <a:solidFill>
                  <a:srgbClr val="000000"/>
                </a:solidFill>
                <a:latin typeface="Comic Sans MS" pitchFamily="66" charset="0"/>
              </a:rPr>
              <a:t>In 1607</a:t>
            </a:r>
            <a:r>
              <a:rPr lang="ga-IE" sz="2400" dirty="0">
                <a:solidFill>
                  <a:srgbClr val="000000"/>
                </a:solidFill>
                <a:latin typeface="Comic Sans MS" pitchFamily="66" charset="0"/>
              </a:rPr>
              <a:t> sheol na chéad </a:t>
            </a:r>
            <a:r>
              <a:rPr lang="ga-IE" sz="2400" dirty="0" err="1">
                <a:solidFill>
                  <a:srgbClr val="000000"/>
                </a:solidFill>
                <a:latin typeface="Comic Sans MS" pitchFamily="66" charset="0"/>
              </a:rPr>
              <a:t>lonnaitheoirí</a:t>
            </a:r>
            <a:r>
              <a:rPr lang="ga-IE" sz="2400" dirty="0">
                <a:solidFill>
                  <a:srgbClr val="000000"/>
                </a:solidFill>
                <a:latin typeface="Comic Sans MS" pitchFamily="66" charset="0"/>
              </a:rPr>
              <a:t> </a:t>
            </a:r>
            <a:r>
              <a:rPr lang="ga-IE" sz="2400" dirty="0" err="1">
                <a:solidFill>
                  <a:srgbClr val="000000"/>
                </a:solidFill>
                <a:latin typeface="Comic Sans MS" pitchFamily="66" charset="0"/>
              </a:rPr>
              <a:t>Sasanacha</a:t>
            </a:r>
            <a:r>
              <a:rPr lang="ga-IE" sz="2400" dirty="0">
                <a:solidFill>
                  <a:srgbClr val="000000"/>
                </a:solidFill>
                <a:latin typeface="Comic Sans MS" pitchFamily="66" charset="0"/>
              </a:rPr>
              <a:t> go Meiriceá Thuaidh agus chuir siad fúthu ar</a:t>
            </a:r>
            <a:r>
              <a:rPr lang="en-GB" sz="2400" dirty="0">
                <a:solidFill>
                  <a:srgbClr val="000000"/>
                </a:solidFill>
                <a:latin typeface="Comic Sans MS" pitchFamily="66" charset="0"/>
              </a:rPr>
              <a:t> an</a:t>
            </a:r>
            <a:r>
              <a:rPr lang="ga-IE" sz="2400" dirty="0">
                <a:solidFill>
                  <a:srgbClr val="000000"/>
                </a:solidFill>
                <a:latin typeface="Comic Sans MS" pitchFamily="66" charset="0"/>
              </a:rPr>
              <a:t> gcósta thoir. </a:t>
            </a:r>
          </a:p>
        </p:txBody>
      </p:sp>
      <p:sp>
        <p:nvSpPr>
          <p:cNvPr id="61" name="Line 38"/>
          <p:cNvSpPr>
            <a:spLocks noChangeShapeType="1"/>
          </p:cNvSpPr>
          <p:nvPr/>
        </p:nvSpPr>
        <p:spPr bwMode="auto">
          <a:xfrm flipV="1">
            <a:off x="3941763" y="1341438"/>
            <a:ext cx="0" cy="503386"/>
          </a:xfrm>
          <a:prstGeom prst="line">
            <a:avLst/>
          </a:prstGeom>
          <a:noFill/>
          <a:ln w="22225">
            <a:solidFill>
              <a:srgbClr val="800080"/>
            </a:solidFill>
            <a:round/>
            <a:headEnd/>
            <a:tailEnd type="triangle" w="med" len="med"/>
          </a:ln>
        </p:spPr>
        <p:txBody>
          <a:bodyPr lIns="90000" tIns="46800" rIns="90000" bIns="46800"/>
          <a:lstStyle/>
          <a:p>
            <a:endParaRPr lang="ga-IE"/>
          </a:p>
        </p:txBody>
      </p:sp>
      <p:cxnSp>
        <p:nvCxnSpPr>
          <p:cNvPr id="55" name="Straight Connector 54"/>
          <p:cNvCxnSpPr/>
          <p:nvPr/>
        </p:nvCxnSpPr>
        <p:spPr>
          <a:xfrm flipH="1">
            <a:off x="2051050" y="3357563"/>
            <a:ext cx="1584325" cy="3587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3"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43325" y="3240088"/>
            <a:ext cx="1620838" cy="1439862"/>
          </a:xfrm>
          <a:prstGeom prst="rect">
            <a:avLst/>
          </a:prstGeom>
          <a:ln>
            <a:noFill/>
          </a:ln>
          <a:effectLst>
            <a:outerShdw blurRad="190500" algn="tl" rotWithShape="0">
              <a:srgbClr val="000000">
                <a:alpha val="70000"/>
              </a:srgbClr>
            </a:outerShdw>
          </a:effectLst>
        </p:spPr>
      </p:pic>
      <p:sp>
        <p:nvSpPr>
          <p:cNvPr id="17433" name="Line 14"/>
          <p:cNvSpPr>
            <a:spLocks noChangeShapeType="1"/>
          </p:cNvSpPr>
          <p:nvPr/>
        </p:nvSpPr>
        <p:spPr bwMode="auto">
          <a:xfrm>
            <a:off x="8840788" y="1341438"/>
            <a:ext cx="0" cy="215900"/>
          </a:xfrm>
          <a:prstGeom prst="line">
            <a:avLst/>
          </a:prstGeom>
          <a:noFill/>
          <a:ln w="22225">
            <a:solidFill>
              <a:srgbClr val="800080"/>
            </a:solidFill>
            <a:round/>
            <a:headEnd/>
            <a:tailEnd/>
          </a:ln>
        </p:spPr>
        <p:txBody>
          <a:bodyPr lIns="90000" tIns="46800" rIns="90000" bIns="46800"/>
          <a:lstStyle/>
          <a:p>
            <a:endParaRPr lang="ga-IE"/>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ssolve">
                                      <p:cBhvr>
                                        <p:cTn id="15" dur="500"/>
                                        <p:tgtEl>
                                          <p:spTgt spid="54"/>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par>
                                <p:cTn id="20" presetID="9"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par>
                                <p:cTn id="23" presetID="9"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dissolve">
                                      <p:cBhvr>
                                        <p:cTn id="25" dur="500"/>
                                        <p:tgtEl>
                                          <p:spTgt spid="55"/>
                                        </p:tgtEl>
                                      </p:cBhvr>
                                    </p:animEffect>
                                  </p:childTnLst>
                                </p:cTn>
                              </p:par>
                              <p:par>
                                <p:cTn id="26" presetID="9"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dissolv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dissolve">
                                      <p:cBhvr>
                                        <p:cTn id="33" dur="500"/>
                                        <p:tgtEl>
                                          <p:spTgt spid="49"/>
                                        </p:tgtEl>
                                      </p:cBhvr>
                                    </p:animEffect>
                                  </p:childTnLst>
                                </p:cTn>
                              </p:par>
                              <p:par>
                                <p:cTn id="34" presetID="19" presetClass="entr" presetSubtype="1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0" fill="hold"/>
                                        <p:tgtEl>
                                          <p:spTgt spid="61"/>
                                        </p:tgtEl>
                                        <p:attrNameLst>
                                          <p:attrName>ppt_w</p:attrName>
                                        </p:attrNameLst>
                                      </p:cBhvr>
                                      <p:tavLst>
                                        <p:tav tm="0" fmla="#ppt_w*sin(2.5*pi*$)">
                                          <p:val>
                                            <p:fltVal val="0"/>
                                          </p:val>
                                        </p:tav>
                                        <p:tav tm="100000">
                                          <p:val>
                                            <p:fltVal val="1"/>
                                          </p:val>
                                        </p:tav>
                                      </p:tavLst>
                                    </p:anim>
                                    <p:anim calcmode="lin" valueType="num">
                                      <p:cBhvr>
                                        <p:cTn id="37" dur="500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1" grpId="0" animBg="1"/>
      <p:bldP spid="49" grpId="0" animBg="1"/>
      <p:bldP spid="52"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24075" y="228600"/>
            <a:ext cx="5040313" cy="3024188"/>
          </a:xfrm>
          <a:prstGeom prst="rect">
            <a:avLst/>
          </a:prstGeom>
          <a:noFill/>
          <a:ln w="9525">
            <a:noFill/>
            <a:miter lim="800000"/>
            <a:headEnd/>
            <a:tailEnd/>
          </a:ln>
        </p:spPr>
      </p:pic>
      <p:sp>
        <p:nvSpPr>
          <p:cNvPr id="7" name="Rectangle 6"/>
          <p:cNvSpPr>
            <a:spLocks noChangeArrowheads="1"/>
          </p:cNvSpPr>
          <p:nvPr/>
        </p:nvSpPr>
        <p:spPr bwMode="auto">
          <a:xfrm>
            <a:off x="7938" y="3252788"/>
            <a:ext cx="9144000" cy="3416300"/>
          </a:xfrm>
          <a:prstGeom prst="rect">
            <a:avLst/>
          </a:prstGeom>
          <a:noFill/>
          <a:ln w="9525">
            <a:noFill/>
            <a:miter lim="800000"/>
            <a:headEnd/>
            <a:tailEnd/>
          </a:ln>
        </p:spPr>
        <p:txBody>
          <a:bodyPr>
            <a:spAutoFit/>
          </a:bodyPr>
          <a:lstStyle/>
          <a:p>
            <a:r>
              <a:rPr lang="ga-IE" sz="2400">
                <a:latin typeface="Comic Sans MS" pitchFamily="66" charset="0"/>
              </a:rPr>
              <a:t>Bhí Meiriceánaigh Dhúchasacha ina gcónaí i Meiriceá leis na mílte bliain sular tháinig na lonnaitheoirí Sasanacha ann. </a:t>
            </a:r>
            <a:r>
              <a:rPr lang="en-GB" sz="2400">
                <a:latin typeface="Comic Sans MS" pitchFamily="66" charset="0"/>
              </a:rPr>
              <a:t/>
            </a:r>
            <a:br>
              <a:rPr lang="en-GB" sz="2400">
                <a:latin typeface="Comic Sans MS" pitchFamily="66" charset="0"/>
              </a:rPr>
            </a:br>
            <a:r>
              <a:rPr lang="ga-IE" sz="2400">
                <a:latin typeface="Comic Sans MS" pitchFamily="66" charset="0"/>
              </a:rPr>
              <a:t>De réir a chéile, ghlac na lonnaitheoirí Sasanacha seilbh ar chuid de thailte na Meiriceánach Dúchasach. Bhunaigh siad lonnaíochtaí ar a dtugtaí </a:t>
            </a:r>
            <a:r>
              <a:rPr lang="ga-IE" sz="2400" b="1">
                <a:solidFill>
                  <a:srgbClr val="FF0000"/>
                </a:solidFill>
                <a:latin typeface="Comic Sans MS" pitchFamily="66" charset="0"/>
              </a:rPr>
              <a:t>coilíneachtaí</a:t>
            </a:r>
            <a:r>
              <a:rPr lang="ga-IE" sz="2400">
                <a:latin typeface="Comic Sans MS" pitchFamily="66" charset="0"/>
              </a:rPr>
              <a:t> ar na tailte sin. Faoin mbliain 1732 bhí 13 choilíneacht bunaithe acu i Meiriceá Thuaidh agus bhí na coilíneachtaí sin faoi cheannas rialtas na Breataine. </a:t>
            </a:r>
            <a:r>
              <a:rPr lang="ga-IE" sz="2400" b="1">
                <a:solidFill>
                  <a:srgbClr val="FF0000"/>
                </a:solidFill>
                <a:latin typeface="Comic Sans MS" pitchFamily="66" charset="0"/>
              </a:rPr>
              <a:t>Coilínigh</a:t>
            </a:r>
            <a:r>
              <a:rPr lang="ga-IE" sz="2400">
                <a:latin typeface="Comic Sans MS" pitchFamily="66" charset="0"/>
              </a:rPr>
              <a:t> a thugta</a:t>
            </a:r>
            <a:r>
              <a:rPr lang="en-GB" sz="2400">
                <a:latin typeface="Comic Sans MS" pitchFamily="66" charset="0"/>
              </a:rPr>
              <a:t>í</a:t>
            </a:r>
            <a:r>
              <a:rPr lang="ga-IE" sz="2400">
                <a:latin typeface="Comic Sans MS" pitchFamily="66" charset="0"/>
              </a:rPr>
              <a:t> ar na lonnaitheoirí, mar sin, de bhrí gurb</a:t>
            </a:r>
            <a:r>
              <a:rPr lang="en-GB" sz="2400">
                <a:latin typeface="Comic Sans MS" pitchFamily="66" charset="0"/>
              </a:rPr>
              <a:t>h</a:t>
            </a:r>
            <a:r>
              <a:rPr lang="ga-IE" sz="2400">
                <a:latin typeface="Comic Sans MS" pitchFamily="66" charset="0"/>
              </a:rPr>
              <a:t> iad a bhunaigh na coilíneachtaí i Meiriceá.</a:t>
            </a:r>
            <a:endParaRPr lang="ga-IE"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211638" y="1570038"/>
            <a:ext cx="4832350" cy="3441700"/>
          </a:xfrm>
          <a:prstGeom prst="rect">
            <a:avLst/>
          </a:prstGeom>
          <a:noFill/>
          <a:ln w="9525">
            <a:noFill/>
            <a:miter lim="800000"/>
            <a:headEnd/>
            <a:tailEnd/>
          </a:ln>
        </p:spPr>
        <p:txBody>
          <a:bodyPr>
            <a:spAutoFit/>
          </a:bodyPr>
          <a:lstStyle/>
          <a:p>
            <a:r>
              <a:rPr lang="ga-IE" sz="2200">
                <a:latin typeface="Comic Sans MS" pitchFamily="66" charset="0"/>
              </a:rPr>
              <a:t>Sa bhliain 1773</a:t>
            </a:r>
            <a:r>
              <a:rPr lang="en-GB" sz="2200">
                <a:latin typeface="Comic Sans MS" pitchFamily="66" charset="0"/>
              </a:rPr>
              <a:t>,</a:t>
            </a:r>
            <a:r>
              <a:rPr lang="ga-IE" sz="2200">
                <a:latin typeface="Comic Sans MS" pitchFamily="66" charset="0"/>
              </a:rPr>
              <a:t> mar agóid in aghaidh na cánach ar </a:t>
            </a:r>
            <a:r>
              <a:rPr lang="en-GB" sz="2200">
                <a:latin typeface="Comic Sans MS" pitchFamily="66" charset="0"/>
              </a:rPr>
              <a:t>an tae</a:t>
            </a:r>
            <a:r>
              <a:rPr lang="ga-IE" sz="2200">
                <a:latin typeface="Comic Sans MS" pitchFamily="66" charset="0"/>
              </a:rPr>
              <a:t>, chuaigh grúpa coilíneach isteach</a:t>
            </a:r>
          </a:p>
          <a:p>
            <a:r>
              <a:rPr lang="ga-IE" sz="2200">
                <a:latin typeface="Comic Sans MS" pitchFamily="66" charset="0"/>
              </a:rPr>
              <a:t>go Cuan Bhostúin agus iad gléasta mar Mheiriceánaigh Dhúchasacha. Chuaigh siad ar bord long tae a bhí i ndiaidh teacht isteach ó</a:t>
            </a:r>
            <a:r>
              <a:rPr lang="en-GB" sz="2200">
                <a:latin typeface="Comic Sans MS" pitchFamily="66" charset="0"/>
              </a:rPr>
              <a:t>n </a:t>
            </a:r>
            <a:r>
              <a:rPr lang="ga-IE" sz="2200">
                <a:latin typeface="Comic Sans MS" pitchFamily="66" charset="0"/>
              </a:rPr>
              <a:t>mBreatain</a:t>
            </a:r>
            <a:r>
              <a:rPr lang="en-GB" sz="2200">
                <a:latin typeface="Comic Sans MS" pitchFamily="66" charset="0"/>
              </a:rPr>
              <a:t> </a:t>
            </a:r>
            <a:r>
              <a:rPr lang="ga-IE" sz="2200">
                <a:latin typeface="Comic Sans MS" pitchFamily="66" charset="0"/>
              </a:rPr>
              <a:t>agus chaith siad an tae</a:t>
            </a:r>
          </a:p>
          <a:p>
            <a:r>
              <a:rPr lang="ga-IE" sz="2200">
                <a:latin typeface="Comic Sans MS" pitchFamily="66" charset="0"/>
              </a:rPr>
              <a:t>a bhí ar an long sin </a:t>
            </a:r>
            <a:r>
              <a:rPr lang="en-GB" sz="2200">
                <a:latin typeface="Comic Sans MS" pitchFamily="66" charset="0"/>
              </a:rPr>
              <a:t>isteach</a:t>
            </a:r>
            <a:endParaRPr lang="ga-IE" sz="2200">
              <a:latin typeface="Comic Sans MS" pitchFamily="66" charset="0"/>
            </a:endParaRPr>
          </a:p>
          <a:p>
            <a:r>
              <a:rPr lang="ga-IE" sz="2200">
                <a:latin typeface="Comic Sans MS" pitchFamily="66" charset="0"/>
              </a:rPr>
              <a:t>san fharraige. </a:t>
            </a:r>
            <a:endParaRPr lang="ga-IE" sz="2200">
              <a:latin typeface="Calibri" pitchFamily="34" charset="0"/>
            </a:endParaRP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313" y="1792288"/>
            <a:ext cx="3571875" cy="3011487"/>
          </a:xfrm>
          <a:prstGeom prst="rect">
            <a:avLst/>
          </a:prstGeom>
          <a:noFill/>
          <a:ln w="9525">
            <a:noFill/>
            <a:miter lim="800000"/>
            <a:headEnd/>
            <a:tailEnd/>
          </a:ln>
        </p:spPr>
      </p:pic>
      <p:sp>
        <p:nvSpPr>
          <p:cNvPr id="8" name="Rectangle 7"/>
          <p:cNvSpPr>
            <a:spLocks noChangeArrowheads="1"/>
          </p:cNvSpPr>
          <p:nvPr/>
        </p:nvSpPr>
        <p:spPr bwMode="auto">
          <a:xfrm>
            <a:off x="107950" y="14288"/>
            <a:ext cx="6337300" cy="1766887"/>
          </a:xfrm>
          <a:prstGeom prst="rect">
            <a:avLst/>
          </a:prstGeom>
          <a:noFill/>
          <a:ln w="9525">
            <a:noFill/>
            <a:miter lim="800000"/>
            <a:headEnd/>
            <a:tailEnd/>
          </a:ln>
        </p:spPr>
        <p:txBody>
          <a:bodyPr>
            <a:spAutoFit/>
          </a:bodyPr>
          <a:lstStyle/>
          <a:p>
            <a:r>
              <a:rPr lang="ga-IE" sz="2200">
                <a:latin typeface="Comic Sans MS" pitchFamily="66" charset="0"/>
              </a:rPr>
              <a:t>Sa tréimhse sin bhí ar na coilínigh cáin a íoc</a:t>
            </a:r>
          </a:p>
          <a:p>
            <a:r>
              <a:rPr lang="ga-IE" sz="2200">
                <a:latin typeface="Comic Sans MS" pitchFamily="66" charset="0"/>
              </a:rPr>
              <a:t>le rialtas na Breataine ar nithe éagsúla mar nuachtáin, siúcra, péint agus tae. Ní róshásta</a:t>
            </a:r>
          </a:p>
          <a:p>
            <a:r>
              <a:rPr lang="ga-IE" sz="2200">
                <a:latin typeface="Comic Sans MS" pitchFamily="66" charset="0"/>
              </a:rPr>
              <a:t>a bhíodh na coilínigh leis sin. B’fhearr leo gan</a:t>
            </a:r>
          </a:p>
          <a:p>
            <a:r>
              <a:rPr lang="ga-IE" sz="2200">
                <a:latin typeface="Comic Sans MS" pitchFamily="66" charset="0"/>
              </a:rPr>
              <a:t>an cháin sin a íoc.</a:t>
            </a:r>
            <a:endParaRPr lang="ga-IE" sz="2200">
              <a:latin typeface="Calibri" pitchFamily="34" charset="0"/>
            </a:endParaRPr>
          </a:p>
        </p:txBody>
      </p:sp>
      <p:sp>
        <p:nvSpPr>
          <p:cNvPr id="9" name="Rectangle 8"/>
          <p:cNvSpPr>
            <a:spLocks noChangeArrowheads="1"/>
          </p:cNvSpPr>
          <p:nvPr/>
        </p:nvSpPr>
        <p:spPr bwMode="auto">
          <a:xfrm>
            <a:off x="0" y="4981575"/>
            <a:ext cx="9144000" cy="1784350"/>
          </a:xfrm>
          <a:prstGeom prst="rect">
            <a:avLst/>
          </a:prstGeom>
          <a:noFill/>
          <a:ln w="9525">
            <a:noFill/>
            <a:miter lim="800000"/>
            <a:headEnd/>
            <a:tailEnd/>
          </a:ln>
        </p:spPr>
        <p:txBody>
          <a:bodyPr>
            <a:spAutoFit/>
          </a:bodyPr>
          <a:lstStyle/>
          <a:p>
            <a:r>
              <a:rPr lang="ga-IE" sz="2200">
                <a:latin typeface="Comic Sans MS" pitchFamily="66" charset="0"/>
              </a:rPr>
              <a:t>Tugtar an </a:t>
            </a:r>
            <a:r>
              <a:rPr lang="ga-IE" sz="2200" b="1">
                <a:solidFill>
                  <a:srgbClr val="FF0000"/>
                </a:solidFill>
                <a:latin typeface="Comic Sans MS" pitchFamily="66" charset="0"/>
              </a:rPr>
              <a:t>Boston Tea Party</a:t>
            </a:r>
            <a:r>
              <a:rPr lang="ga-IE" sz="2200">
                <a:solidFill>
                  <a:srgbClr val="FF0000"/>
                </a:solidFill>
                <a:latin typeface="Comic Sans MS" pitchFamily="66" charset="0"/>
              </a:rPr>
              <a:t> </a:t>
            </a:r>
            <a:r>
              <a:rPr lang="ga-IE" sz="2200">
                <a:latin typeface="Comic Sans MS" pitchFamily="66" charset="0"/>
              </a:rPr>
              <a:t>ar an eachtra </a:t>
            </a:r>
            <a:r>
              <a:rPr lang="en-GB" sz="2200">
                <a:latin typeface="Comic Sans MS" pitchFamily="66" charset="0"/>
              </a:rPr>
              <a:t>sin</a:t>
            </a:r>
            <a:r>
              <a:rPr lang="ga-IE" sz="2200">
                <a:latin typeface="Comic Sans MS" pitchFamily="66" charset="0"/>
              </a:rPr>
              <a:t>. Scríobhadh cuntas </a:t>
            </a:r>
            <a:r>
              <a:rPr lang="en-GB" sz="2200">
                <a:latin typeface="Comic Sans MS" pitchFamily="66" charset="0"/>
              </a:rPr>
              <a:t>air </a:t>
            </a:r>
            <a:r>
              <a:rPr lang="ga-IE" sz="2200">
                <a:latin typeface="Comic Sans MS" pitchFamily="66" charset="0"/>
              </a:rPr>
              <a:t>sa nuachtán ’Massachusetts Gazette’ ag an am. Tá an cuntas sin le feiceáil ar an nasc seo thíos: </a:t>
            </a:r>
            <a:r>
              <a:rPr lang="ga-IE" sz="2200">
                <a:latin typeface="Comic Sans MS" pitchFamily="66" charset="0"/>
                <a:hlinkClick r:id="rId3"/>
              </a:rPr>
              <a:t>http://www.umbc.edu/che/tahlessons/pdf/Colonial_Tea_Parties_RS_3.pdf</a:t>
            </a:r>
            <a:endParaRPr lang="ga-IE" sz="2200">
              <a:latin typeface="Comic Sans MS" pitchFamily="66" charset="0"/>
            </a:endParaRPr>
          </a:p>
        </p:txBody>
      </p:sp>
      <p:pic>
        <p:nvPicPr>
          <p:cNvPr id="266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117475"/>
            <a:ext cx="1651000"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9"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dissolve">
                                      <p:cBhvr>
                                        <p:cTn id="12" dur="10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7488" y="1763713"/>
            <a:ext cx="4286250" cy="2857500"/>
          </a:xfrm>
          <a:prstGeom prst="rect">
            <a:avLst/>
          </a:prstGeom>
          <a:noFill/>
          <a:ln w="9525">
            <a:noFill/>
            <a:miter lim="800000"/>
            <a:headEnd/>
            <a:tailEnd/>
          </a:ln>
        </p:spPr>
      </p:pic>
      <p:sp>
        <p:nvSpPr>
          <p:cNvPr id="6" name="Rectangle 5"/>
          <p:cNvSpPr>
            <a:spLocks noChangeArrowheads="1"/>
          </p:cNvSpPr>
          <p:nvPr/>
        </p:nvSpPr>
        <p:spPr bwMode="auto">
          <a:xfrm>
            <a:off x="4716463" y="1484313"/>
            <a:ext cx="4103687" cy="3786187"/>
          </a:xfrm>
          <a:prstGeom prst="rect">
            <a:avLst/>
          </a:prstGeom>
          <a:noFill/>
          <a:ln w="9525">
            <a:noFill/>
            <a:miter lim="800000"/>
            <a:headEnd/>
            <a:tailEnd/>
          </a:ln>
        </p:spPr>
        <p:txBody>
          <a:bodyPr>
            <a:spAutoFit/>
          </a:bodyPr>
          <a:lstStyle/>
          <a:p>
            <a:r>
              <a:rPr lang="ga-IE" sz="2400">
                <a:latin typeface="Comic Sans MS" pitchFamily="66" charset="0"/>
              </a:rPr>
              <a:t>Ní mó ná sásta a bhí </a:t>
            </a:r>
            <a:r>
              <a:rPr lang="en-GB" sz="2400">
                <a:latin typeface="Comic Sans MS" pitchFamily="66" charset="0"/>
              </a:rPr>
              <a:t>r</a:t>
            </a:r>
            <a:r>
              <a:rPr lang="ga-IE" sz="2400">
                <a:latin typeface="Comic Sans MS" pitchFamily="66" charset="0"/>
              </a:rPr>
              <a:t>ialtas na Breataine nuair a chuala siad faoin </a:t>
            </a:r>
            <a:r>
              <a:rPr lang="ga-IE" sz="2400" i="1">
                <a:latin typeface="Comic Sans MS" pitchFamily="66" charset="0"/>
              </a:rPr>
              <a:t>Boston Tea Party</a:t>
            </a:r>
            <a:r>
              <a:rPr lang="ga-IE" sz="2400">
                <a:latin typeface="Comic Sans MS" pitchFamily="66" charset="0"/>
              </a:rPr>
              <a:t> agus bheartaigh siad pionós a chur ar mhuintir Bhostúin mar gheall air. Dúnadh Cuan Bhostúin agus</a:t>
            </a:r>
            <a:r>
              <a:rPr lang="en-GB" sz="2400">
                <a:latin typeface="Comic Sans MS" pitchFamily="66" charset="0"/>
              </a:rPr>
              <a:t> </a:t>
            </a:r>
            <a:r>
              <a:rPr lang="ga-IE" sz="2400">
                <a:latin typeface="Comic Sans MS" pitchFamily="66" charset="0"/>
              </a:rPr>
              <a:t>cuireadh dlíthe nua i bhfeidhm chun na coilínigh a choinneáil faoi smacht</a:t>
            </a:r>
            <a:r>
              <a:rPr lang="en-GB" sz="2400">
                <a:latin typeface="Comic Sans MS" pitchFamily="66" charset="0"/>
              </a:rPr>
              <a:t>.</a:t>
            </a:r>
            <a:endParaRPr lang="ga-IE"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55" presetClass="entr" presetSubtype="0" fill="hold" nodeType="withEffect">
                                  <p:stCondLst>
                                    <p:cond delay="0"/>
                                  </p:stCondLst>
                                  <p:childTnLst>
                                    <p:set>
                                      <p:cBhvr>
                                        <p:cTn id="10" dur="1" fill="hold">
                                          <p:stCondLst>
                                            <p:cond delay="0"/>
                                          </p:stCondLst>
                                        </p:cTn>
                                        <p:tgtEl>
                                          <p:spTgt spid="44034"/>
                                        </p:tgtEl>
                                        <p:attrNameLst>
                                          <p:attrName>style.visibility</p:attrName>
                                        </p:attrNameLst>
                                      </p:cBhvr>
                                      <p:to>
                                        <p:strVal val="visible"/>
                                      </p:to>
                                    </p:set>
                                    <p:anim calcmode="lin" valueType="num">
                                      <p:cBhvr>
                                        <p:cTn id="11" dur="1000" fill="hold"/>
                                        <p:tgtEl>
                                          <p:spTgt spid="44034"/>
                                        </p:tgtEl>
                                        <p:attrNameLst>
                                          <p:attrName>ppt_w</p:attrName>
                                        </p:attrNameLst>
                                      </p:cBhvr>
                                      <p:tavLst>
                                        <p:tav tm="0">
                                          <p:val>
                                            <p:strVal val="#ppt_w*0.70"/>
                                          </p:val>
                                        </p:tav>
                                        <p:tav tm="100000">
                                          <p:val>
                                            <p:strVal val="#ppt_w"/>
                                          </p:val>
                                        </p:tav>
                                      </p:tavLst>
                                    </p:anim>
                                    <p:anim calcmode="lin" valueType="num">
                                      <p:cBhvr>
                                        <p:cTn id="12" dur="1000" fill="hold"/>
                                        <p:tgtEl>
                                          <p:spTgt spid="44034"/>
                                        </p:tgtEl>
                                        <p:attrNameLst>
                                          <p:attrName>ppt_h</p:attrName>
                                        </p:attrNameLst>
                                      </p:cBhvr>
                                      <p:tavLst>
                                        <p:tav tm="0">
                                          <p:val>
                                            <p:strVal val="#ppt_h"/>
                                          </p:val>
                                        </p:tav>
                                        <p:tav tm="100000">
                                          <p:val>
                                            <p:strVal val="#ppt_h"/>
                                          </p:val>
                                        </p:tav>
                                      </p:tavLst>
                                    </p:anim>
                                    <p:animEffect transition="in" filter="fade">
                                      <p:cBhvr>
                                        <p:cTn id="13"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77850" y="4906963"/>
            <a:ext cx="8035925" cy="1570037"/>
          </a:xfrm>
          <a:prstGeom prst="rect">
            <a:avLst/>
          </a:prstGeom>
          <a:noFill/>
          <a:ln w="9525">
            <a:noFill/>
            <a:miter lim="800000"/>
            <a:headEnd/>
            <a:tailEnd/>
          </a:ln>
        </p:spPr>
        <p:txBody>
          <a:bodyPr>
            <a:spAutoFit/>
          </a:bodyPr>
          <a:lstStyle/>
          <a:p>
            <a:r>
              <a:rPr lang="ga-IE" sz="2400" dirty="0">
                <a:latin typeface="Comic Sans MS" pitchFamily="66" charset="0"/>
              </a:rPr>
              <a:t>Diaidh ar ndiaidh thosaigh </a:t>
            </a:r>
            <a:r>
              <a:rPr lang="en-IE" sz="2400" smtClean="0">
                <a:latin typeface="Comic Sans MS" pitchFamily="66" charset="0"/>
              </a:rPr>
              <a:t>an</a:t>
            </a:r>
            <a:r>
              <a:rPr lang="ga-IE" sz="2400" smtClean="0">
                <a:latin typeface="Comic Sans MS" pitchFamily="66" charset="0"/>
              </a:rPr>
              <a:t> </a:t>
            </a:r>
            <a:r>
              <a:rPr lang="ga-IE" sz="2400">
                <a:latin typeface="Comic Sans MS" pitchFamily="66" charset="0"/>
              </a:rPr>
              <a:t>12 choilíneacht eile ag tabhairt tacaíocht do mhuintir Bhostúin. </a:t>
            </a:r>
            <a:r>
              <a:rPr lang="ga-IE" sz="2400" dirty="0">
                <a:latin typeface="Comic Sans MS" pitchFamily="66" charset="0"/>
              </a:rPr>
              <a:t>D’aontaigh siad gur cheart do na coilíneachtaí ar fad neamhspleáchas a bhaint amach ón mBreatain.</a:t>
            </a:r>
            <a:endParaRPr lang="ga-IE" sz="2400" dirty="0">
              <a:latin typeface="Calibri" pitchFamily="34" charset="0"/>
            </a:endParaRPr>
          </a:p>
        </p:txBody>
      </p:sp>
      <p:sp>
        <p:nvSpPr>
          <p:cNvPr id="6" name="Rectangle 5"/>
          <p:cNvSpPr>
            <a:spLocks noChangeArrowheads="1"/>
          </p:cNvSpPr>
          <p:nvPr/>
        </p:nvSpPr>
        <p:spPr bwMode="auto">
          <a:xfrm>
            <a:off x="4595813" y="344488"/>
            <a:ext cx="4533900" cy="4524375"/>
          </a:xfrm>
          <a:prstGeom prst="rect">
            <a:avLst/>
          </a:prstGeom>
          <a:noFill/>
          <a:ln w="9525">
            <a:noFill/>
            <a:miter lim="800000"/>
            <a:headEnd/>
            <a:tailEnd/>
          </a:ln>
        </p:spPr>
        <p:txBody>
          <a:bodyPr>
            <a:spAutoFit/>
          </a:bodyPr>
          <a:lstStyle/>
          <a:p>
            <a:r>
              <a:rPr lang="ga-IE" sz="2400">
                <a:latin typeface="Comic Sans MS" pitchFamily="66" charset="0"/>
              </a:rPr>
              <a:t>Chuir dúnadh Chuan Bhostúin agus na dlíthe nua ó rialtas na Breataine isteach go mór ar na coilínigh i mBostún. Shocraigh siad éirí amach in aghaidh na Breataine. Sa bhliain 1775 tharla troid idir na coilínigh agus saighdiúirí de chuid na Breataine i mbaile beag taobh amuigh de Bhostún. Ba é sin </a:t>
            </a:r>
            <a:r>
              <a:rPr lang="en-GB" sz="2400">
                <a:latin typeface="Comic Sans MS" pitchFamily="66" charset="0"/>
              </a:rPr>
              <a:t/>
            </a:r>
            <a:br>
              <a:rPr lang="en-GB" sz="2400">
                <a:latin typeface="Comic Sans MS" pitchFamily="66" charset="0"/>
              </a:rPr>
            </a:br>
            <a:r>
              <a:rPr lang="ga-IE" sz="2400">
                <a:latin typeface="Comic Sans MS" pitchFamily="66" charset="0"/>
              </a:rPr>
              <a:t>an chéad eachtra i Réabhlóid Mheiriceá.</a:t>
            </a:r>
            <a:endParaRPr lang="ga-IE" sz="2400">
              <a:latin typeface="Calibri" pitchFamily="34" charset="0"/>
            </a:endParaRPr>
          </a:p>
        </p:txBody>
      </p:sp>
      <p:pic>
        <p:nvPicPr>
          <p:cNvPr id="2253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388" y="928688"/>
            <a:ext cx="4225925" cy="2811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50825" y="260350"/>
            <a:ext cx="4213225" cy="1938992"/>
          </a:xfrm>
          <a:prstGeom prst="rect">
            <a:avLst/>
          </a:prstGeom>
          <a:noFill/>
          <a:ln w="9525">
            <a:noFill/>
            <a:miter lim="800000"/>
            <a:headEnd/>
            <a:tailEnd/>
          </a:ln>
        </p:spPr>
        <p:txBody>
          <a:bodyPr>
            <a:spAutoFit/>
          </a:bodyPr>
          <a:lstStyle/>
          <a:p>
            <a:r>
              <a:rPr lang="ga-IE" sz="2400" dirty="0">
                <a:latin typeface="Comic Sans MS" pitchFamily="66" charset="0"/>
              </a:rPr>
              <a:t>Tháinig ionadaithe ó na coilíneachtaí go léir le chéile </a:t>
            </a:r>
            <a:r>
              <a:rPr lang="en-IE" sz="2400" dirty="0" smtClean="0">
                <a:latin typeface="Comic Sans MS" pitchFamily="66" charset="0"/>
              </a:rPr>
              <a:t>agus chuir siad </a:t>
            </a:r>
            <a:r>
              <a:rPr lang="ga-IE" sz="2400" dirty="0" smtClean="0">
                <a:latin typeface="Comic Sans MS" pitchFamily="66" charset="0"/>
              </a:rPr>
              <a:t>plean le </a:t>
            </a:r>
            <a:r>
              <a:rPr lang="ga-IE" sz="2400" dirty="0">
                <a:latin typeface="Comic Sans MS" pitchFamily="66" charset="0"/>
              </a:rPr>
              <a:t>chéile le haghaidh na troda in aghaidh na Breataine. </a:t>
            </a:r>
            <a:endParaRPr lang="ga-IE" sz="2400" dirty="0">
              <a:latin typeface="Calibri" pitchFamily="34" charset="0"/>
            </a:endParaRPr>
          </a:p>
        </p:txBody>
      </p:sp>
      <p:pic>
        <p:nvPicPr>
          <p:cNvPr id="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6463" y="355600"/>
            <a:ext cx="4286250" cy="2857500"/>
          </a:xfrm>
          <a:prstGeom prst="rect">
            <a:avLst/>
          </a:prstGeom>
          <a:noFill/>
          <a:ln w="9525">
            <a:noFill/>
            <a:miter lim="800000"/>
            <a:headEnd/>
            <a:tailEnd/>
          </a:ln>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213" y="2513013"/>
            <a:ext cx="3028950" cy="3860800"/>
          </a:xfrm>
          <a:prstGeom prst="rect">
            <a:avLst/>
          </a:prstGeom>
          <a:noFill/>
          <a:ln w="9525">
            <a:noFill/>
            <a:miter lim="800000"/>
            <a:headEnd/>
            <a:tailEnd/>
          </a:ln>
        </p:spPr>
      </p:pic>
      <p:sp>
        <p:nvSpPr>
          <p:cNvPr id="11" name="Rectangle 10"/>
          <p:cNvSpPr>
            <a:spLocks noChangeArrowheads="1"/>
          </p:cNvSpPr>
          <p:nvPr/>
        </p:nvSpPr>
        <p:spPr bwMode="auto">
          <a:xfrm>
            <a:off x="4678363" y="4076700"/>
            <a:ext cx="4321175" cy="1570038"/>
          </a:xfrm>
          <a:prstGeom prst="rect">
            <a:avLst/>
          </a:prstGeom>
          <a:noFill/>
          <a:ln w="9525">
            <a:noFill/>
            <a:miter lim="800000"/>
            <a:headEnd/>
            <a:tailEnd/>
          </a:ln>
        </p:spPr>
        <p:txBody>
          <a:bodyPr>
            <a:spAutoFit/>
          </a:bodyPr>
          <a:lstStyle/>
          <a:p>
            <a:r>
              <a:rPr lang="ga-IE" sz="2400">
                <a:latin typeface="Comic Sans MS" pitchFamily="66" charset="0"/>
              </a:rPr>
              <a:t>Ceapadh George Washington ina ardcheannasaí ar </a:t>
            </a:r>
            <a:r>
              <a:rPr lang="en-GB" sz="2400">
                <a:latin typeface="Comic Sans MS" pitchFamily="66" charset="0"/>
              </a:rPr>
              <a:t>arm na gcoilíneachtaí </a:t>
            </a:r>
            <a:r>
              <a:rPr lang="ga-IE" sz="2400">
                <a:latin typeface="Comic Sans MS" pitchFamily="66" charset="0"/>
              </a:rPr>
              <a:t>sa bhliain 1775. </a:t>
            </a:r>
            <a:endParaRPr lang="ga-IE"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5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par>
                                <p:cTn id="20" presetID="5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50825" y="4941888"/>
            <a:ext cx="8642350" cy="1568450"/>
          </a:xfrm>
          <a:prstGeom prst="rect">
            <a:avLst/>
          </a:prstGeom>
          <a:noFill/>
          <a:ln w="9525">
            <a:noFill/>
            <a:miter lim="800000"/>
            <a:headEnd/>
            <a:tailEnd/>
          </a:ln>
        </p:spPr>
        <p:txBody>
          <a:bodyPr>
            <a:spAutoFit/>
          </a:bodyPr>
          <a:lstStyle/>
          <a:p>
            <a:r>
              <a:rPr lang="ga-IE" sz="2400" dirty="0">
                <a:latin typeface="Comic Sans MS" pitchFamily="66" charset="0"/>
              </a:rPr>
              <a:t>Ní raibh i bhForógra na Saoirse ach an chéad chéim i dtreo </a:t>
            </a:r>
            <a:r>
              <a:rPr lang="ga-IE" sz="2400" dirty="0" smtClean="0">
                <a:latin typeface="Comic Sans MS" pitchFamily="66" charset="0"/>
              </a:rPr>
              <a:t>saoirse </a:t>
            </a:r>
            <a:r>
              <a:rPr lang="ga-IE" sz="2400" dirty="0">
                <a:latin typeface="Comic Sans MS" pitchFamily="66" charset="0"/>
              </a:rPr>
              <a:t>do </a:t>
            </a:r>
            <a:r>
              <a:rPr lang="en-GB" sz="2400" dirty="0">
                <a:latin typeface="Comic Sans MS" pitchFamily="66" charset="0"/>
              </a:rPr>
              <a:t>choilíneachtaí </a:t>
            </a:r>
            <a:r>
              <a:rPr lang="ga-IE" sz="2400" dirty="0">
                <a:latin typeface="Comic Sans MS" pitchFamily="66" charset="0"/>
              </a:rPr>
              <a:t>Mheiriceá. Chun an tsaoirse sin a bhaint amach bheadh ar na coilínigh an bua a fháil ar arm láidir na Breataine. </a:t>
            </a:r>
            <a:endParaRPr lang="ga-IE" sz="2400" dirty="0">
              <a:latin typeface="Calibri" pitchFamily="34" charset="0"/>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313" y="500063"/>
            <a:ext cx="3238500" cy="4286250"/>
          </a:xfrm>
          <a:prstGeom prst="rect">
            <a:avLst/>
          </a:prstGeom>
          <a:noFill/>
          <a:ln w="9525">
            <a:noFill/>
            <a:miter lim="800000"/>
            <a:headEnd/>
            <a:tailEnd/>
          </a:ln>
        </p:spPr>
      </p:pic>
      <p:sp>
        <p:nvSpPr>
          <p:cNvPr id="6" name="Rectangle 5"/>
          <p:cNvSpPr>
            <a:spLocks noChangeArrowheads="1"/>
          </p:cNvSpPr>
          <p:nvPr/>
        </p:nvSpPr>
        <p:spPr bwMode="auto">
          <a:xfrm>
            <a:off x="4097338" y="765175"/>
            <a:ext cx="4789487" cy="3784600"/>
          </a:xfrm>
          <a:prstGeom prst="rect">
            <a:avLst/>
          </a:prstGeom>
          <a:noFill/>
          <a:ln w="9525">
            <a:noFill/>
            <a:miter lim="800000"/>
            <a:headEnd/>
            <a:tailEnd/>
          </a:ln>
        </p:spPr>
        <p:txBody>
          <a:bodyPr>
            <a:spAutoFit/>
          </a:bodyPr>
          <a:lstStyle/>
          <a:p>
            <a:r>
              <a:rPr lang="ga-IE" sz="2400">
                <a:latin typeface="Comic Sans MS" pitchFamily="66" charset="0"/>
              </a:rPr>
              <a:t>Ar an 4 Iúil 1776 ghlac na </a:t>
            </a:r>
            <a:br>
              <a:rPr lang="ga-IE" sz="2400">
                <a:latin typeface="Comic Sans MS" pitchFamily="66" charset="0"/>
              </a:rPr>
            </a:br>
            <a:r>
              <a:rPr lang="ga-IE" sz="2400">
                <a:latin typeface="Comic Sans MS" pitchFamily="66" charset="0"/>
              </a:rPr>
              <a:t>13 choilíneacht le </a:t>
            </a:r>
            <a:r>
              <a:rPr lang="ga-IE" sz="2400" b="1">
                <a:solidFill>
                  <a:srgbClr val="FF0000"/>
                </a:solidFill>
                <a:latin typeface="Comic Sans MS" pitchFamily="66" charset="0"/>
              </a:rPr>
              <a:t>Forógra na Saoirse</a:t>
            </a:r>
            <a:r>
              <a:rPr lang="ga-IE" sz="2400">
                <a:latin typeface="Comic Sans MS" pitchFamily="66" charset="0"/>
              </a:rPr>
              <a:t>. Dúradh san fhorógra go mbeadh na coilíneachtaí ina 13 stát neamhspleácha as sin amach. Dúradh freisin go ndéanfadh na stáit éagsúla comhoibriú lena chéile agus go dtabharfaí ‘Stáit Aontaithe Mheiriceá’ orthu.</a:t>
            </a:r>
            <a:endParaRPr lang="ga-IE"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899</Words>
  <Application>Microsoft Office PowerPoint</Application>
  <PresentationFormat>On-screen Show (4:3)</PresentationFormat>
  <Paragraphs>86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maire</dc:creator>
  <cp:lastModifiedBy>Cáit Nic Fhionnlaoich</cp:lastModifiedBy>
  <cp:revision>185</cp:revision>
  <cp:lastPrinted>2015-02-12T11:29:34Z</cp:lastPrinted>
  <dcterms:created xsi:type="dcterms:W3CDTF">2015-01-03T19:20:00Z</dcterms:created>
  <dcterms:modified xsi:type="dcterms:W3CDTF">2015-09-22T11:17:11Z</dcterms:modified>
</cp:coreProperties>
</file>