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61" r:id="rId4"/>
    <p:sldId id="258" r:id="rId5"/>
    <p:sldId id="270" r:id="rId6"/>
    <p:sldId id="259" r:id="rId7"/>
    <p:sldId id="262" r:id="rId8"/>
    <p:sldId id="260" r:id="rId9"/>
    <p:sldId id="273" r:id="rId10"/>
    <p:sldId id="266" r:id="rId11"/>
    <p:sldId id="268" r:id="rId12"/>
    <p:sldId id="271" r:id="rId13"/>
    <p:sldId id="272" r:id="rId14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3697" autoAdjust="0"/>
  </p:normalViewPr>
  <p:slideViewPr>
    <p:cSldViewPr>
      <p:cViewPr varScale="1">
        <p:scale>
          <a:sx n="76" d="100"/>
          <a:sy n="76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6D80E3-95AA-4B50-B192-9F9D034ED894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65E3AC-0CF6-4457-ADCC-6C9D8F14D5C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A39AB-6B90-4368-830C-1FC4490C2AD6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86FDC8-72EE-4C11-9578-F8E076BE51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268E8-144A-42A0-BCAF-8D2CDF43312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00D7-DD53-4EFA-875E-2CEFEAEE3F7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BDE7-04DD-43A9-9F36-98F6B44C3080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201E-1B35-4E9C-96C7-20C9F9E2F49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5EF-D480-4C26-AC31-444E33902DCE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0CA1-D639-411F-ADC6-5B161023DDD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9E7B-A300-4E03-A29C-ED8714BED0AD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72E1-BCA4-4620-91DC-C5C0AB791B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127B-BC5E-4C8A-A6EB-CDA3A7CA1235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82E0-B420-4B3A-8C9A-3C446B59249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BA52-5A2E-4850-9EC1-05B6A1979185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DC6B-37E7-4331-952F-FE5CE6BD8FC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84D09-56B1-461E-ACDB-93D1F5C1C067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531B-2F31-453D-ADDD-19AB5996905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3F74-043E-4788-94F9-99AA7C71593B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B10C-71B3-4949-86F5-F52B319DA31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8399-5940-4A19-AD7F-2547F6911658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132D-FDA2-4643-9C39-6023CDC9C98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06EF-ABBA-421F-A59F-0A72266260D2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2113-66CD-4CFA-AF79-403D6D602A8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F09B-3F6A-458E-BCC1-71FAC4B54C61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C176-3902-4653-B82F-216D9025F35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1649-3B20-4B76-A005-A5ABF62DB5C9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74EF-10C3-4D14-83B5-FDC018FDA57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6CCDF3-0BFE-4A4B-98D7-AB6F1345B04F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60F663-3937-4576-B5D7-326B645DF02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5938" y="-1262063"/>
            <a:ext cx="10475913" cy="78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79388" y="404813"/>
            <a:ext cx="6232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6000">
                <a:latin typeface="Comic Sans MS" pitchFamily="66" charset="0"/>
              </a:rPr>
              <a:t>Androcles agus an Leon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763713" y="2133600"/>
            <a:ext cx="5545137" cy="11874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400">
                <a:latin typeface="Comic Sans MS" pitchFamily="66" charset="0"/>
              </a:rPr>
              <a:t>Cad iad na rudaí sa scéal ‘Androcles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</a:t>
            </a:r>
            <a:r>
              <a:rPr lang="en-IE" sz="2400">
                <a:latin typeface="Comic Sans MS" pitchFamily="66" charset="0"/>
              </a:rPr>
              <a:t> an Leon’</a:t>
            </a:r>
            <a:r>
              <a:rPr lang="ga-IE" sz="2400">
                <a:latin typeface="Comic Sans MS" pitchFamily="66" charset="0"/>
              </a:rPr>
              <a:t> a bhaineann leis na Rómhánaigh, dar leat?</a:t>
            </a: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98525" y="512763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Is s</a:t>
            </a:r>
            <a:r>
              <a:rPr lang="ga-IE" sz="2400">
                <a:latin typeface="Comic Sans MS" pitchFamily="66" charset="0"/>
              </a:rPr>
              <a:t>céal ficsin </a:t>
            </a:r>
            <a:r>
              <a:rPr lang="en-IE" sz="2400">
                <a:latin typeface="Comic Sans MS" pitchFamily="66" charset="0"/>
              </a:rPr>
              <a:t>é </a:t>
            </a:r>
            <a:r>
              <a:rPr lang="ga-IE" sz="2400">
                <a:latin typeface="Comic Sans MS" pitchFamily="66" charset="0"/>
              </a:rPr>
              <a:t>‘Androcles agus </a:t>
            </a:r>
            <a:r>
              <a:rPr lang="en-IE" sz="2400">
                <a:latin typeface="Comic Sans MS" pitchFamily="66" charset="0"/>
              </a:rPr>
              <a:t>an Leon</a:t>
            </a:r>
            <a:r>
              <a:rPr lang="ga-IE" sz="2400">
                <a:latin typeface="Comic Sans MS" pitchFamily="66" charset="0"/>
              </a:rPr>
              <a:t>’. Ach uaireanta bíonn eolas stairiúil le fáil i seanscéalta, chomh maith leis an gcumadóireacht.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941888"/>
            <a:ext cx="8239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510088"/>
            <a:ext cx="8239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76700"/>
            <a:ext cx="8239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4900"/>
            <a:ext cx="8239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294188"/>
            <a:ext cx="8239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25988"/>
            <a:ext cx="8239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933825"/>
            <a:ext cx="8239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429000"/>
            <a:ext cx="8239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266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7650"/>
            <a:ext cx="2622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-26988"/>
            <a:ext cx="4286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2124075" y="2708275"/>
            <a:ext cx="1944688" cy="863600"/>
          </a:xfrm>
          <a:prstGeom prst="wedgeEllipseCallout">
            <a:avLst>
              <a:gd name="adj1" fmla="val -83634"/>
              <a:gd name="adj2" fmla="val 120773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>
                <a:solidFill>
                  <a:srgbClr val="FFFFFF"/>
                </a:solidFill>
                <a:latin typeface="Calibri" pitchFamily="34" charset="0"/>
              </a:rPr>
              <a:t>An bhfuil an ceart acu?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28352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7"/>
          <p:cNvSpPr>
            <a:spLocks/>
          </p:cNvSpPr>
          <p:nvPr/>
        </p:nvSpPr>
        <p:spPr bwMode="auto">
          <a:xfrm>
            <a:off x="2268538" y="115888"/>
            <a:ext cx="3024187" cy="1368425"/>
          </a:xfrm>
          <a:prstGeom prst="borderCallout1">
            <a:avLst>
              <a:gd name="adj1" fmla="val 7213"/>
              <a:gd name="adj2" fmla="val -2519"/>
              <a:gd name="adj3" fmla="val 69037"/>
              <a:gd name="adj4" fmla="val -4162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ga-IE">
                <a:latin typeface="Comic Sans MS" pitchFamily="66" charset="0"/>
              </a:rPr>
              <a:t>Sclábhaí ba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ea Androcles. Bhí</a:t>
            </a:r>
            <a:r>
              <a:rPr lang="en-GB">
                <a:latin typeface="Comic Sans MS" pitchFamily="66" charset="0"/>
              </a:rPr>
              <a:t>odh</a:t>
            </a:r>
            <a:r>
              <a:rPr lang="ga-IE">
                <a:latin typeface="Comic Sans MS" pitchFamily="66" charset="0"/>
              </a:rPr>
              <a:t> sclábhaithe ag na </a:t>
            </a:r>
            <a:r>
              <a:rPr lang="en-GB">
                <a:latin typeface="Comic Sans MS" pitchFamily="66" charset="0"/>
              </a:rPr>
              <a:t>daoine </a:t>
            </a:r>
            <a:r>
              <a:rPr lang="ga-IE">
                <a:latin typeface="Comic Sans MS" pitchFamily="66" charset="0"/>
              </a:rPr>
              <a:t>saibhre</a:t>
            </a:r>
          </a:p>
          <a:p>
            <a:r>
              <a:rPr lang="ga-IE">
                <a:latin typeface="Comic Sans MS" pitchFamily="66" charset="0"/>
              </a:rPr>
              <a:t>sa tSean</a:t>
            </a:r>
            <a:r>
              <a:rPr lang="en-GB">
                <a:latin typeface="Comic Sans MS" pitchFamily="66" charset="0"/>
              </a:rPr>
              <a:t>-</a:t>
            </a:r>
            <a:r>
              <a:rPr lang="ga-IE">
                <a:latin typeface="Comic Sans MS" pitchFamily="66" charset="0"/>
              </a:rPr>
              <a:t>Róimh.</a:t>
            </a:r>
          </a:p>
        </p:txBody>
      </p:sp>
      <p:sp>
        <p:nvSpPr>
          <p:cNvPr id="43014" name="AutoShape 8"/>
          <p:cNvSpPr>
            <a:spLocks/>
          </p:cNvSpPr>
          <p:nvPr/>
        </p:nvSpPr>
        <p:spPr bwMode="auto">
          <a:xfrm>
            <a:off x="4211638" y="1989138"/>
            <a:ext cx="4105275" cy="1555750"/>
          </a:xfrm>
          <a:prstGeom prst="borderCallout1">
            <a:avLst>
              <a:gd name="adj1" fmla="val 3579"/>
              <a:gd name="adj2" fmla="val 94956"/>
              <a:gd name="adj3" fmla="val -32185"/>
              <a:gd name="adj4" fmla="val 97818"/>
            </a:avLst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tIns="82800" bIns="82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Cuireadh Androcles ag troid leis an leon sa Chol</a:t>
            </a:r>
            <a:r>
              <a:rPr lang="en-GB" dirty="0">
                <a:latin typeface="Comic Sans MS" pitchFamily="66" charset="0"/>
              </a:rPr>
              <a:t>a</a:t>
            </a:r>
            <a:r>
              <a:rPr lang="ga-IE" dirty="0">
                <a:latin typeface="Comic Sans MS" pitchFamily="66" charset="0"/>
              </a:rPr>
              <a:t>saem. Bhíodh dúil mhór ag muintir na Sean-Róimhe i gcluichí comhraic. Maraíodh na mílte </a:t>
            </a:r>
            <a:r>
              <a:rPr lang="en-GB" dirty="0" err="1">
                <a:latin typeface="Comic Sans MS" pitchFamily="66" charset="0"/>
              </a:rPr>
              <a:t>ainmhí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agus </a:t>
            </a:r>
            <a:r>
              <a:rPr lang="en-GB" dirty="0" err="1">
                <a:latin typeface="Comic Sans MS" pitchFamily="66" charset="0"/>
              </a:rPr>
              <a:t>duine</a:t>
            </a:r>
            <a:r>
              <a:rPr lang="ga-IE" dirty="0">
                <a:latin typeface="Comic Sans MS" pitchFamily="66" charset="0"/>
              </a:rPr>
              <a:t> sna cluichí sin.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563" y="40005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AutoShape 10"/>
          <p:cNvSpPr>
            <a:spLocks/>
          </p:cNvSpPr>
          <p:nvPr/>
        </p:nvSpPr>
        <p:spPr bwMode="auto">
          <a:xfrm>
            <a:off x="2124075" y="5373688"/>
            <a:ext cx="3743325" cy="1484312"/>
          </a:xfrm>
          <a:prstGeom prst="borderCallout1">
            <a:avLst>
              <a:gd name="adj1" fmla="val 7213"/>
              <a:gd name="adj2" fmla="val 102037"/>
              <a:gd name="adj3" fmla="val 14630"/>
              <a:gd name="adj4" fmla="val 143852"/>
            </a:avLst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ga-IE">
                <a:latin typeface="Comic Sans MS" pitchFamily="66" charset="0"/>
              </a:rPr>
              <a:t>Luaitear </a:t>
            </a:r>
            <a:r>
              <a:rPr lang="en-GB">
                <a:latin typeface="Comic Sans MS" pitchFamily="66" charset="0"/>
              </a:rPr>
              <a:t>i</a:t>
            </a:r>
            <a:r>
              <a:rPr lang="ga-IE">
                <a:latin typeface="Comic Sans MS" pitchFamily="66" charset="0"/>
              </a:rPr>
              <a:t>mpire sa scéal. Bhí impireacht mhór ag na Rómhánaigh timpeall 2000 bliain ó shin</a:t>
            </a:r>
            <a:r>
              <a:rPr lang="en-GB">
                <a:latin typeface="Comic Sans MS" pitchFamily="66" charset="0"/>
              </a:rPr>
              <a:t>, </a:t>
            </a:r>
            <a:r>
              <a:rPr lang="ga-IE">
                <a:latin typeface="Comic Sans MS" pitchFamily="66" charset="0"/>
              </a:rPr>
              <a:t>agus bhí</a:t>
            </a:r>
            <a:r>
              <a:rPr lang="en-GB">
                <a:latin typeface="Comic Sans MS" pitchFamily="66" charset="0"/>
              </a:rPr>
              <a:t>odh impire i gceannas ar </a:t>
            </a:r>
            <a:r>
              <a:rPr lang="ga-IE">
                <a:latin typeface="Comic Sans MS" pitchFamily="66" charset="0"/>
              </a:rPr>
              <a:t>an impireacht sin</a:t>
            </a:r>
            <a:r>
              <a:rPr lang="en-GB">
                <a:latin typeface="Comic Sans MS" pitchFamily="66" charset="0"/>
              </a:rPr>
              <a:t>.</a:t>
            </a:r>
            <a:endParaRPr lang="ga-I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43014" grpId="0" animBg="1"/>
      <p:bldP spid="430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611188" y="919163"/>
            <a:ext cx="79216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Martin Fagan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Sclábhaí </a:t>
            </a:r>
            <a:r>
              <a:rPr lang="en-GB" sz="2400">
                <a:latin typeface="Comic Sans MS" pitchFamily="66" charset="0"/>
              </a:rPr>
              <a:t>sa t</a:t>
            </a:r>
            <a:r>
              <a:rPr lang="ga-IE" sz="2400">
                <a:latin typeface="Comic Sans MS" pitchFamily="66" charset="0"/>
              </a:rPr>
              <a:t>Sean-Róimh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ea Androcles. Chaith a mháistir go dona leis. Bhí saol an-dian ag Androcles bocht. 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22263" y="5702300"/>
            <a:ext cx="8497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Bheartaigh Androcles éalú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óna mháistir. D’imigh sé leis lá amháin agus chuaigh sé i bhfolach i bpluais sna sléibhte.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IE">
              <a:latin typeface="Calibri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l="2802" t="18617" r="2940" b="16216"/>
          <a:stretch>
            <a:fillRect/>
          </a:stretch>
        </p:blipFill>
        <p:spPr bwMode="auto">
          <a:xfrm>
            <a:off x="323850" y="1111250"/>
            <a:ext cx="84963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242426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12775" y="549275"/>
            <a:ext cx="74152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Níorbh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f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ada a bhí Androcles sa phluais, áfach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gur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chuala sé búir scanrúil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Céard a bhí i mbéal na pluaise ach leon</a:t>
            </a:r>
            <a:r>
              <a:rPr lang="en-GB" sz="2400">
                <a:latin typeface="Comic Sans MS" pitchFamily="66" charset="0"/>
              </a:rPr>
              <a:t>!</a:t>
            </a:r>
            <a:r>
              <a:rPr lang="ga-IE" sz="2400">
                <a:latin typeface="Comic Sans MS" pitchFamily="66" charset="0"/>
              </a:rPr>
              <a:t> Bhí Androcles bocht </a:t>
            </a:r>
            <a:r>
              <a:rPr lang="en-GB" sz="2400">
                <a:latin typeface="Comic Sans MS" pitchFamily="66" charset="0"/>
              </a:rPr>
              <a:t>as a </a:t>
            </a:r>
            <a:r>
              <a:rPr lang="ga-IE" sz="2400">
                <a:latin typeface="Comic Sans MS" pitchFamily="66" charset="0"/>
              </a:rPr>
              <a:t>chiall</a:t>
            </a:r>
          </a:p>
          <a:p>
            <a:r>
              <a:rPr lang="en-GB" sz="2400">
                <a:latin typeface="Comic Sans MS" pitchFamily="66" charset="0"/>
              </a:rPr>
              <a:t>le </a:t>
            </a:r>
            <a:r>
              <a:rPr lang="ga-IE" sz="2400">
                <a:latin typeface="Comic Sans MS" pitchFamily="66" charset="0"/>
              </a:rPr>
              <a:t>heagla. </a:t>
            </a:r>
          </a:p>
          <a:p>
            <a:r>
              <a:rPr lang="en-GB" sz="2400">
                <a:latin typeface="Comic Sans MS" pitchFamily="66" charset="0"/>
              </a:rPr>
              <a:t>	‘</a:t>
            </a:r>
            <a:r>
              <a:rPr lang="ga-IE" sz="2400">
                <a:latin typeface="Comic Sans MS" pitchFamily="66" charset="0"/>
              </a:rPr>
              <a:t>Tá an bás i ndán dom</a:t>
            </a:r>
            <a:r>
              <a:rPr lang="en-GB" sz="2400">
                <a:latin typeface="Comic Sans MS" pitchFamily="66" charset="0"/>
              </a:rPr>
              <a:t> go cinnte</a:t>
            </a:r>
            <a:r>
              <a:rPr lang="ga-IE" sz="2400">
                <a:latin typeface="Comic Sans MS" pitchFamily="66" charset="0"/>
              </a:rPr>
              <a:t>,</a:t>
            </a:r>
            <a:r>
              <a:rPr lang="en-GB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 ar seisean leis féin. </a:t>
            </a:r>
          </a:p>
          <a:p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l="2126" t="43279" r="1486"/>
          <a:stretch>
            <a:fillRect/>
          </a:stretch>
        </p:blipFill>
        <p:spPr bwMode="auto">
          <a:xfrm>
            <a:off x="34925" y="2794000"/>
            <a:ext cx="91090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96875" y="44450"/>
            <a:ext cx="81359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Ach </a:t>
            </a:r>
            <a:r>
              <a:rPr lang="ga-IE" sz="2400">
                <a:latin typeface="Comic Sans MS" pitchFamily="66" charset="0"/>
              </a:rPr>
              <a:t>níor ionsaigh an leon Androcles</a:t>
            </a:r>
            <a:r>
              <a:rPr lang="en-GB" sz="2400">
                <a:latin typeface="Comic Sans MS" pitchFamily="66" charset="0"/>
              </a:rPr>
              <a:t>! Ina </a:t>
            </a:r>
            <a:r>
              <a:rPr lang="ga-IE" sz="2400">
                <a:latin typeface="Comic Sans MS" pitchFamily="66" charset="0"/>
              </a:rPr>
              <a:t>áit</a:t>
            </a:r>
            <a:r>
              <a:rPr lang="en-GB" sz="2400">
                <a:latin typeface="Comic Sans MS" pitchFamily="66" charset="0"/>
              </a:rPr>
              <a:t> sin, </a:t>
            </a:r>
            <a:r>
              <a:rPr lang="ga-IE" sz="2400">
                <a:latin typeface="Comic Sans MS" pitchFamily="66" charset="0"/>
              </a:rPr>
              <a:t>chuaigh sé suas chuige agus thosaigh sé ag geonaíl</a:t>
            </a:r>
            <a:r>
              <a:rPr lang="en-GB" sz="2400">
                <a:latin typeface="Comic Sans MS" pitchFamily="66" charset="0"/>
              </a:rPr>
              <a:t>. Is </a:t>
            </a:r>
            <a:r>
              <a:rPr lang="ga-IE" sz="2400">
                <a:latin typeface="Comic Sans MS" pitchFamily="66" charset="0"/>
              </a:rPr>
              <a:t>ansin</a:t>
            </a:r>
            <a:r>
              <a:rPr lang="en-GB" sz="2400">
                <a:latin typeface="Comic Sans MS" pitchFamily="66" charset="0"/>
              </a:rPr>
              <a:t> a thug</a:t>
            </a:r>
            <a:r>
              <a:rPr lang="ga-IE" sz="2400">
                <a:latin typeface="Comic Sans MS" pitchFamily="66" charset="0"/>
              </a:rPr>
              <a:t> Androcles faoi deara go raibh an leon gortaithe. Bhí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dealg greamaithe ina lapa. Thóg </a:t>
            </a:r>
            <a:r>
              <a:rPr lang="en-GB" sz="2400">
                <a:latin typeface="Comic Sans MS" pitchFamily="66" charset="0"/>
              </a:rPr>
              <a:t>Androcles </a:t>
            </a:r>
            <a:r>
              <a:rPr lang="ga-IE" sz="2400">
                <a:latin typeface="Comic Sans MS" pitchFamily="66" charset="0"/>
              </a:rPr>
              <a:t>lapa an leoin ina lámha agus bhain sé amach an dealg go cúramach. Ní raibh an leon i bpian níos mó, agus bhí sé chomh buíoch</a:t>
            </a:r>
            <a:r>
              <a:rPr lang="en-GB" sz="2400">
                <a:latin typeface="Comic Sans MS" pitchFamily="66" charset="0"/>
              </a:rPr>
              <a:t> sin d’</a:t>
            </a:r>
            <a:r>
              <a:rPr lang="ga-IE" sz="2400">
                <a:latin typeface="Comic Sans MS" pitchFamily="66" charset="0"/>
              </a:rPr>
              <a:t>Androcles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gur</a:t>
            </a:r>
            <a:r>
              <a:rPr lang="en-GB" sz="2400">
                <a:latin typeface="Comic Sans MS" pitchFamily="66" charset="0"/>
              </a:rPr>
              <a:t> l</a:t>
            </a:r>
            <a:r>
              <a:rPr lang="ga-IE" sz="2400">
                <a:latin typeface="Comic Sans MS" pitchFamily="66" charset="0"/>
              </a:rPr>
              <a:t>igh sé</a:t>
            </a:r>
            <a:r>
              <a:rPr lang="en-GB" sz="2400">
                <a:latin typeface="Comic Sans MS" pitchFamily="66" charset="0"/>
              </a:rPr>
              <a:t> a</a:t>
            </a:r>
            <a:r>
              <a:rPr lang="ga-IE" sz="2400">
                <a:latin typeface="Comic Sans MS" pitchFamily="66" charset="0"/>
              </a:rPr>
              <a:t> lámh</a:t>
            </a:r>
            <a:r>
              <a:rPr lang="en-GB" sz="2400">
                <a:latin typeface="Comic Sans MS" pitchFamily="66" charset="0"/>
              </a:rPr>
              <a:t>, mar a </a:t>
            </a:r>
            <a:r>
              <a:rPr lang="ga-IE" sz="2400">
                <a:latin typeface="Comic Sans MS" pitchFamily="66" charset="0"/>
              </a:rPr>
              <a:t>dhéanfadh madra.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4056" t="12962" r="6773" b="21111"/>
          <a:stretch>
            <a:fillRect/>
          </a:stretch>
        </p:blipFill>
        <p:spPr bwMode="auto">
          <a:xfrm>
            <a:off x="538163" y="908050"/>
            <a:ext cx="7921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688975" y="158750"/>
            <a:ext cx="820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Cairde ba ea Androcles agus an leon ón lá</a:t>
            </a:r>
            <a:r>
              <a:rPr lang="en-GB" sz="2400">
                <a:latin typeface="Comic Sans MS" pitchFamily="66" charset="0"/>
              </a:rPr>
              <a:t> sin </a:t>
            </a:r>
            <a:r>
              <a:rPr lang="ga-IE" sz="2400">
                <a:latin typeface="Comic Sans MS" pitchFamily="66" charset="0"/>
              </a:rPr>
              <a:t>amach.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Bhí an leon mar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bheadh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peata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ann ag Androcles. 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77850" y="5262563"/>
            <a:ext cx="79930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Lá amháin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áfach, tháinig saighdiúirí Rómhánacha agus ghabh siad Androcles. Thug siad ar ais go dtí an Róimh é</a:t>
            </a:r>
            <a:r>
              <a:rPr lang="en-GB" sz="2400">
                <a:latin typeface="Comic Sans MS" pitchFamily="66" charset="0"/>
              </a:rPr>
              <a:t> le </a:t>
            </a:r>
            <a:r>
              <a:rPr lang="ga-IE" sz="2400">
                <a:latin typeface="Comic Sans MS" pitchFamily="66" charset="0"/>
              </a:rPr>
              <a:t>pionós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ghearradh</a:t>
            </a:r>
            <a:r>
              <a:rPr lang="en-GB" sz="2400">
                <a:latin typeface="Comic Sans MS" pitchFamily="66" charset="0"/>
              </a:rPr>
              <a:t> air, mar </a:t>
            </a:r>
            <a:r>
              <a:rPr lang="ga-IE" sz="2400">
                <a:latin typeface="Comic Sans MS" pitchFamily="66" charset="0"/>
              </a:rPr>
              <a:t>gur fhág sé a mháistir gan chead.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122" t="13037" r="1611" b="2281"/>
          <a:stretch>
            <a:fillRect/>
          </a:stretch>
        </p:blipFill>
        <p:spPr bwMode="auto">
          <a:xfrm>
            <a:off x="34925" y="765175"/>
            <a:ext cx="910907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612775" y="115888"/>
            <a:ext cx="8207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Ba é an pionós a ghearr siad air ná é a chur ag troid </a:t>
            </a:r>
            <a:br>
              <a:rPr lang="ga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Chol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saem.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611188" y="147638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dúil an‑mhór ag na Rómhánaigh sna cluichí comhraic a bhíodh ar siúl sa Cholasaem. Tháinig na sluaite, mar sin, chun Androcles a fheiceáil ag troid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Bhí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tImpire féin i láthair freisin. 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27063" y="4508500"/>
            <a:ext cx="8048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Ordaíodh</a:t>
            </a:r>
            <a:r>
              <a:rPr lang="en-GB" sz="2400">
                <a:latin typeface="Comic Sans MS" pitchFamily="66" charset="0"/>
              </a:rPr>
              <a:t> d’</a:t>
            </a:r>
            <a:r>
              <a:rPr lang="ga-IE" sz="2400">
                <a:latin typeface="Comic Sans MS" pitchFamily="66" charset="0"/>
              </a:rPr>
              <a:t>Androcles dul amach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 lár an amfaitéatair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Thug an tImpire ordú go gcuirfí tús leis an gcluiche comhraic. Bhí faitíos a chroí ar Androcles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Osclaíodh doras agus scaoileadh leon mór ocrach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isteach</a:t>
            </a:r>
            <a:r>
              <a:rPr lang="en-GB" sz="2400">
                <a:latin typeface="Comic Sans MS" pitchFamily="66" charset="0"/>
              </a:rPr>
              <a:t> san </a:t>
            </a:r>
            <a:r>
              <a:rPr lang="ga-IE" sz="2400">
                <a:latin typeface="Comic Sans MS" pitchFamily="66" charset="0"/>
              </a:rPr>
              <a:t>amfaitéatar. Thosaigh an leon ag búiríl agus rith sé</a:t>
            </a:r>
          </a:p>
          <a:p>
            <a:r>
              <a:rPr lang="ga-IE" sz="2400">
                <a:latin typeface="Comic Sans MS" pitchFamily="66" charset="0"/>
              </a:rPr>
              <a:t>i dtreo Androcles.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l="4134" t="25140" r="2621" b="39926"/>
          <a:stretch>
            <a:fillRect/>
          </a:stretch>
        </p:blipFill>
        <p:spPr bwMode="auto">
          <a:xfrm>
            <a:off x="-36513" y="1773238"/>
            <a:ext cx="9290051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2126" t="39075" r="1486" b="1277"/>
          <a:stretch>
            <a:fillRect/>
          </a:stretch>
        </p:blipFill>
        <p:spPr bwMode="auto">
          <a:xfrm>
            <a:off x="34925" y="2636838"/>
            <a:ext cx="9109075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6697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an slua ar bís agus iad ag fanacht </a:t>
            </a:r>
            <a:r>
              <a:rPr lang="en-GB" sz="2400">
                <a:latin typeface="Comic Sans MS" pitchFamily="66" charset="0"/>
              </a:rPr>
              <a:t>go 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n-ionsódh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an leon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Androcles. </a:t>
            </a:r>
          </a:p>
          <a:p>
            <a:r>
              <a:rPr lang="en-GB" sz="2400">
                <a:latin typeface="Comic Sans MS" pitchFamily="66" charset="0"/>
              </a:rPr>
              <a:t>	‘</a:t>
            </a:r>
            <a:r>
              <a:rPr lang="ga-IE" sz="2400">
                <a:latin typeface="Comic Sans MS" pitchFamily="66" charset="0"/>
              </a:rPr>
              <a:t>Maraigh é! Maraigh é!</a:t>
            </a:r>
            <a:r>
              <a:rPr lang="en-GB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 a bhéic siad.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1520825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Go tobann stop an leon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 rith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 ag búiríl. </a:t>
            </a:r>
            <a:r>
              <a:rPr lang="en-GB" sz="2400">
                <a:latin typeface="Comic Sans MS" pitchFamily="66" charset="0"/>
              </a:rPr>
              <a:t>S</a:t>
            </a:r>
            <a:r>
              <a:rPr lang="ga-IE" sz="2400">
                <a:latin typeface="Comic Sans MS" pitchFamily="66" charset="0"/>
              </a:rPr>
              <a:t>hiúil sé chomh fada le Androcles agus ligh sé a lámh. Cé a bhí ann ach a sheanchara ón bpluais</a:t>
            </a:r>
            <a:r>
              <a:rPr lang="en-GB" sz="2400">
                <a:latin typeface="Comic Sans MS" pitchFamily="66" charset="0"/>
              </a:rPr>
              <a:t>!</a:t>
            </a:r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555875" y="4149725"/>
            <a:ext cx="6337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Baineadh </a:t>
            </a:r>
            <a:r>
              <a:rPr lang="en-GB" sz="2400">
                <a:latin typeface="Comic Sans MS" pitchFamily="66" charset="0"/>
              </a:rPr>
              <a:t>stangadh </a:t>
            </a:r>
            <a:r>
              <a:rPr lang="ga-IE" sz="2400">
                <a:latin typeface="Comic Sans MS" pitchFamily="66" charset="0"/>
              </a:rPr>
              <a:t>as an slua. Bhí ionadh an domhain ar an Impire. D’iarr sé ar Androcles an scéal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mhíniú. D’inis Androcles dó faoin bpluais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Bhí an </a:t>
            </a:r>
            <a:r>
              <a:rPr lang="en-GB" sz="2400">
                <a:latin typeface="Comic Sans MS" pitchFamily="66" charset="0"/>
              </a:rPr>
              <a:t>t</a:t>
            </a:r>
            <a:r>
              <a:rPr lang="ga-IE" sz="2400">
                <a:latin typeface="Comic Sans MS" pitchFamily="66" charset="0"/>
              </a:rPr>
              <a:t>Impire chomh sásta </a:t>
            </a:r>
            <a:r>
              <a:rPr lang="en-GB" sz="2400">
                <a:latin typeface="Comic Sans MS" pitchFamily="66" charset="0"/>
              </a:rPr>
              <a:t>sin </a:t>
            </a:r>
            <a:r>
              <a:rPr lang="ga-IE" sz="2400">
                <a:latin typeface="Comic Sans MS" pitchFamily="66" charset="0"/>
              </a:rPr>
              <a:t>lena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scéal gur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scaoil sé saor</a:t>
            </a:r>
            <a:r>
              <a:rPr lang="en-GB" sz="2400">
                <a:latin typeface="Comic Sans MS" pitchFamily="66" charset="0"/>
              </a:rPr>
              <a:t> é. </a:t>
            </a:r>
            <a:r>
              <a:rPr lang="ga-IE" sz="2400">
                <a:latin typeface="Comic Sans MS" pitchFamily="66" charset="0"/>
              </a:rPr>
              <a:t>Thug sé an leon dó mar pheata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freisin.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598</Words>
  <Application>Microsoft Office PowerPoint</Application>
  <PresentationFormat>On-screen Show (4:3)</PresentationFormat>
  <Paragraphs>37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89</cp:revision>
  <cp:lastPrinted>2014-01-31T12:08:39Z</cp:lastPrinted>
  <dcterms:created xsi:type="dcterms:W3CDTF">2013-12-06T12:14:06Z</dcterms:created>
  <dcterms:modified xsi:type="dcterms:W3CDTF">2014-09-16T11:24:29Z</dcterms:modified>
</cp:coreProperties>
</file>