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2" r:id="rId4"/>
    <p:sldId id="266" r:id="rId5"/>
    <p:sldId id="291" r:id="rId6"/>
    <p:sldId id="288" r:id="rId7"/>
    <p:sldId id="267" r:id="rId8"/>
    <p:sldId id="269" r:id="rId9"/>
    <p:sldId id="290" r:id="rId10"/>
    <p:sldId id="261" r:id="rId11"/>
    <p:sldId id="293" r:id="rId12"/>
    <p:sldId id="294" r:id="rId13"/>
    <p:sldId id="292" r:id="rId14"/>
    <p:sldId id="295" r:id="rId15"/>
    <p:sldId id="257" r:id="rId16"/>
    <p:sldId id="259" r:id="rId17"/>
    <p:sldId id="276" r:id="rId18"/>
    <p:sldId id="274" r:id="rId19"/>
    <p:sldId id="296" r:id="rId20"/>
    <p:sldId id="297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2" autoAdjust="0"/>
    <p:restoredTop sz="86380" autoAdjust="0"/>
  </p:normalViewPr>
  <p:slideViewPr>
    <p:cSldViewPr>
      <p:cViewPr>
        <p:scale>
          <a:sx n="66" d="100"/>
          <a:sy n="66" d="100"/>
        </p:scale>
        <p:origin x="-293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39CAD52C-51CC-4242-801E-D4E164968536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7033AAC5-480A-4DA6-93AF-87E20BBBEDD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517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575AC572-4A33-40EE-A43D-D9A63E903A52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ED8854F0-9A5D-4E5A-BB1C-AC3D5148B78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8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4CC20-DAD3-4A23-9D55-A097275F52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F223F-78AB-459B-B2E4-EA3526852C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8E34F-D566-4E56-8431-43D93E466AE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A2A28-1CB8-4551-A6EA-930D55860A3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CE105-295E-446B-812B-FFFA8B6C50F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F2297-793B-4DE1-891C-09C7A553634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854F0-9A5D-4E5A-BB1C-AC3D5148B78E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928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E78FA-8A50-4D25-9D2F-9E1863FDD27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3F89F1-73CF-48E4-9892-2A931A2709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dirty="0" smtClean="0"/>
              <a:t>Nóta ó Bhord Choláiste na Tríonóide (óna bhfuarthas cead an íomhá seo a atáirgeadh):</a:t>
            </a:r>
          </a:p>
          <a:p>
            <a:r>
              <a:rPr lang="en-IE" dirty="0" smtClean="0"/>
              <a:t>Ní ceadmhach an íomhá thuas a atáirgeadh ón mbogearra seo. Is féidir cead a lorg leis an íomhá a atáirgeadh ach iarratas a chur sa phost chuig: Ceannasaí Acmhainní</a:t>
            </a:r>
            <a:r>
              <a:rPr lang="en-IE" baseline="0" dirty="0" smtClean="0"/>
              <a:t> Digiteacha agus </a:t>
            </a:r>
            <a:r>
              <a:rPr lang="en-IE" dirty="0" smtClean="0"/>
              <a:t>Seirbhísí </a:t>
            </a:r>
            <a:r>
              <a:rPr lang="en-IE" baseline="0" dirty="0" smtClean="0"/>
              <a:t>Íomháithe, Leabharlann Choláiste na Tríonóide, Sráid an Choláiste, Baile Átha Cliath 2, nó ar an ríomhphost chuig: </a:t>
            </a:r>
            <a:r>
              <a:rPr lang="en-IE" baseline="0" smtClean="0"/>
              <a:t>digitalresources@tcd.ie.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969CF-95FE-41A9-AA7D-1B4A8D1BCE82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F52AF26-B957-4890-8580-A18E9EA444FD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292E8-65DF-49C0-8387-C85A6178367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3779B-049A-495E-AAA7-3B33164A275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59C3D-BC17-41E9-83B0-FD3E2C07717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A8924-A68C-4D8F-8BAE-AEE790B4AE6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FFC3-BDD0-441A-BD8C-A1FAD48C7351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EBD7-589F-4227-8B43-96121FF6DD1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8EDD-1E0C-4E41-9243-1F4DB59FC263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0D2A-732A-479A-8AD7-E2772FAC586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DDBD-C477-4F95-B33B-7D597B5FE3D1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655C-C891-4DAF-A012-9CE219C2670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016B59CB-A95F-4638-A21E-F53E2AFB91F0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339B0CFB-DD37-4828-A9F1-118E2E96B7B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E943EDE6-8E6B-4B17-8308-8F65652F4897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9F175884-B2F0-48B2-8D72-9C24F228C48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D3A9D43A-3D52-4821-BFF6-C97232A6F51E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8874D17F-30DC-4263-A138-941F38910A3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2B2C2E9E-D14E-42BB-9745-D413777518F7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F0BC5739-55E2-4591-94B3-6104CD5455F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3C611ECC-45EC-4689-BC35-12FB2AD6ACEE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377C01D8-DB45-4EDF-8ECD-5A540D6D38E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AFE68ADD-348B-4596-BFCB-278B3E308C35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7CF1C767-9BE4-4923-BB17-BCDF2BF0C0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2833128F-ADD7-44F3-BA02-ECDEFE358939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FAFB3193-88D8-4B54-9062-BA680F071D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05186067-57A9-4A90-9B22-95E6BE0C41EF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36B5B16D-76FC-4758-B207-0F05341A5C6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A745-AAF5-4E46-AB99-357CA6308BBB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1F1F-608E-4C0E-9567-67A0A84947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A8F41B1D-BDBA-4E37-A720-20C92F94182D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F075D7B7-F330-4EC9-BA4F-6D331B287F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E26511AB-AA68-4F97-8E62-3DC5F1AE1EB1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87F83330-213E-4C5B-9369-DDBE7470149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F6E78B5A-505A-4573-BE65-50D9788FAE4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fld id="{6D9D2EC6-1B8B-46AB-AD92-071DD618C83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A279-9E0C-48B5-A7D7-1D3DD76AAB87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7BCD-66F5-450A-9E56-CF2501E9818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EF7C-12D9-47F8-982C-DE4B7349F410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B1EF-4981-457F-BF82-6DD2B50A07C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83A0-CDEA-47F2-8E3F-E45C603744B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4FF6-7E41-4B32-A74D-8689FA43022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9488-F8EF-480B-9922-AB04D38C197B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11C10-B830-4648-B682-FEB537DB346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956C-0F4B-40D4-B479-FE22D7A926D9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EBA3-342C-4801-94F7-044F17941BF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DB4C-D569-4745-A93C-84C5E5FED5E5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ADD5-A1C1-401E-A8E7-CAB04B59E00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C92F-8FD6-446B-B7C6-4B4B519CC7D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BA47-DF1B-43B8-8689-9C2F81C1FBA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FAA08-36FE-4CFB-B612-5AE49016CF0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A985CB-9DAB-489F-83B0-70732990CDB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D36AC5-6413-4775-80C3-92BCC1F954B8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985681-50A4-4648-AD03-30851709DC0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bbc.co.uk/2/hi/8204987.s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naomhpadrai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st-patricks-day/who-was-saint-patrick" TargetMode="External"/><Relationship Id="rId2" Type="http://schemas.openxmlformats.org/officeDocument/2006/relationships/hyperlink" Target="http://www.bbc.co.uk/northernireland/saintpatric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curriculum.org.uk/docs/key_stages_1_and_2/areas_of_learning/religious_education/im/Naomh_P%C3%A1draig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nfessio.i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1371600" y="2852738"/>
            <a:ext cx="7772400" cy="2190750"/>
          </a:xfrm>
        </p:spPr>
        <p:txBody>
          <a:bodyPr/>
          <a:lstStyle/>
          <a:p>
            <a:pPr eaLnBrk="1" hangingPunct="1"/>
            <a:r>
              <a:rPr lang="ga-IE" sz="8800" b="1" smtClean="0">
                <a:solidFill>
                  <a:schemeClr val="bg1"/>
                </a:solidFill>
                <a:latin typeface="Comic Sans MS" pitchFamily="66" charset="0"/>
              </a:rPr>
              <a:t>Lá Fhéile</a:t>
            </a:r>
            <a:r>
              <a:rPr lang="en-GB" sz="88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IE" sz="8800" b="1" smtClean="0">
                <a:solidFill>
                  <a:schemeClr val="bg1"/>
                </a:solidFill>
                <a:latin typeface="Comic Sans MS" pitchFamily="66" charset="0"/>
              </a:rPr>
              <a:t>Pádraig</a:t>
            </a:r>
            <a:endParaRPr lang="ga-IE" sz="8800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2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4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7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8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89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90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91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92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095" name="Text Box 18"/>
          <p:cNvSpPr txBox="1">
            <a:spLocks noChangeArrowheads="1"/>
          </p:cNvSpPr>
          <p:nvPr/>
        </p:nvSpPr>
        <p:spPr bwMode="auto">
          <a:xfrm rot="-4145389">
            <a:off x="8398669" y="1823244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096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097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098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1000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800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02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03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04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 baseline="0">
                <a:latin typeface="Calibri" pitchFamily="34" charset="0"/>
              </a:rPr>
              <a:t>0</a:t>
            </a:r>
            <a:endParaRPr lang="en-US" sz="2400" baseline="0">
              <a:latin typeface="Calibri" pitchFamily="34" charset="0"/>
            </a:endParaRPr>
          </a:p>
        </p:txBody>
      </p:sp>
      <p:sp>
        <p:nvSpPr>
          <p:cNvPr id="46105" name="Text Box 29"/>
          <p:cNvSpPr txBox="1">
            <a:spLocks noChangeArrowheads="1"/>
          </p:cNvSpPr>
          <p:nvPr/>
        </p:nvSpPr>
        <p:spPr bwMode="auto">
          <a:xfrm rot="-4145389">
            <a:off x="911225" y="1925638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06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107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46108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46109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110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46111" name="Group 45"/>
          <p:cNvGrpSpPr>
            <a:grpSpLocks/>
          </p:cNvGrpSpPr>
          <p:nvPr/>
        </p:nvGrpSpPr>
        <p:grpSpPr bwMode="auto">
          <a:xfrm>
            <a:off x="7543800" y="2349500"/>
            <a:ext cx="1296988" cy="1584325"/>
            <a:chOff x="4830" y="1503"/>
            <a:chExt cx="817" cy="998"/>
          </a:xfrm>
        </p:grpSpPr>
        <p:sp>
          <p:nvSpPr>
            <p:cNvPr id="46121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46122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916238" y="2349500"/>
            <a:ext cx="3382962" cy="1522413"/>
            <a:chOff x="2108" y="1435"/>
            <a:chExt cx="2131" cy="959"/>
          </a:xfrm>
        </p:grpSpPr>
        <p:sp>
          <p:nvSpPr>
            <p:cNvPr id="46119" name="Text Box 50"/>
            <p:cNvSpPr txBox="1">
              <a:spLocks noChangeArrowheads="1"/>
            </p:cNvSpPr>
            <p:nvPr/>
          </p:nvSpPr>
          <p:spPr bwMode="auto">
            <a:xfrm>
              <a:off x="2108" y="2160"/>
              <a:ext cx="2131" cy="23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</a:rPr>
                <a:t>Bás Naomh </a:t>
              </a:r>
              <a:r>
                <a:rPr lang="en-IE" baseline="0">
                  <a:latin typeface="Comic Sans MS" pitchFamily="66" charset="0"/>
                </a:rPr>
                <a:t>Pádraig</a:t>
              </a:r>
              <a:r>
                <a:rPr lang="ga-IE" baseline="0">
                  <a:latin typeface="Comic Sans MS" pitchFamily="66" charset="0"/>
                </a:rPr>
                <a:t> (AD</a:t>
              </a:r>
              <a:r>
                <a:rPr lang="en-IE" baseline="0">
                  <a:latin typeface="Comic Sans MS" pitchFamily="66" charset="0"/>
                </a:rPr>
                <a:t> 461</a:t>
              </a:r>
              <a:r>
                <a:rPr lang="ga-IE" baseline="0">
                  <a:latin typeface="Comic Sans MS" pitchFamily="66" charset="0"/>
                </a:rPr>
                <a:t>)</a:t>
              </a:r>
              <a:r>
                <a:rPr lang="en-GB" baseline="0">
                  <a:latin typeface="Comic Sans MS" pitchFamily="66" charset="0"/>
                </a:rPr>
                <a:t>.</a:t>
              </a:r>
              <a:endParaRPr lang="ga-IE" baseline="0">
                <a:latin typeface="Comic Sans MS" pitchFamily="66" charset="0"/>
              </a:endParaRPr>
            </a:p>
          </p:txBody>
        </p:sp>
        <p:sp>
          <p:nvSpPr>
            <p:cNvPr id="46120" name="Line 51"/>
            <p:cNvSpPr>
              <a:spLocks noChangeShapeType="1"/>
            </p:cNvSpPr>
            <p:nvPr/>
          </p:nvSpPr>
          <p:spPr bwMode="auto">
            <a:xfrm flipV="1">
              <a:off x="2833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46113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1800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14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46115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6116" name="Text Box 29"/>
          <p:cNvSpPr txBox="1">
            <a:spLocks noChangeArrowheads="1"/>
          </p:cNvSpPr>
          <p:nvPr/>
        </p:nvSpPr>
        <p:spPr bwMode="auto">
          <a:xfrm rot="-4145389">
            <a:off x="371475" y="1903413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baseline="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42988" y="4868863"/>
            <a:ext cx="7196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 dirty="0">
                <a:latin typeface="Comic Sans MS" pitchFamily="66" charset="0"/>
              </a:rPr>
              <a:t>Fuair Pádraig bás timpeall na bliana </a:t>
            </a:r>
            <a:r>
              <a:rPr lang="en-GB" sz="2400" baseline="0" dirty="0">
                <a:latin typeface="Comic Sans MS" pitchFamily="66" charset="0"/>
              </a:rPr>
              <a:t>AD </a:t>
            </a:r>
            <a:r>
              <a:rPr lang="ga-IE" sz="2400" baseline="0" dirty="0">
                <a:latin typeface="Comic Sans MS" pitchFamily="66" charset="0"/>
              </a:rPr>
              <a:t>461</a:t>
            </a:r>
            <a:r>
              <a:rPr lang="en-GB" sz="2400" baseline="0" dirty="0">
                <a:latin typeface="Comic Sans MS" pitchFamily="66" charset="0"/>
              </a:rPr>
              <a:t>.</a:t>
            </a:r>
          </a:p>
          <a:p>
            <a:r>
              <a:rPr lang="en-GB" sz="2400" baseline="0" dirty="0">
                <a:latin typeface="Comic Sans MS" pitchFamily="66" charset="0"/>
              </a:rPr>
              <a:t>Is go </a:t>
            </a:r>
            <a:r>
              <a:rPr lang="en-GB" sz="2400" baseline="0" dirty="0" err="1">
                <a:latin typeface="Comic Sans MS" pitchFamily="66" charset="0"/>
              </a:rPr>
              <a:t>gairid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en-GB" sz="2400" baseline="0" dirty="0" err="1">
                <a:latin typeface="Comic Sans MS" pitchFamily="66" charset="0"/>
              </a:rPr>
              <a:t>roimhe</a:t>
            </a:r>
            <a:r>
              <a:rPr lang="en-GB" sz="2400" baseline="0" dirty="0">
                <a:latin typeface="Comic Sans MS" pitchFamily="66" charset="0"/>
              </a:rPr>
              <a:t> sin a </a:t>
            </a:r>
            <a:r>
              <a:rPr lang="en-GB" sz="2400" baseline="0" dirty="0" err="1">
                <a:latin typeface="Comic Sans MS" pitchFamily="66" charset="0"/>
              </a:rPr>
              <a:t>scríobh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en-GB" sz="2400" baseline="0" dirty="0" err="1">
                <a:latin typeface="Comic Sans MS" pitchFamily="66" charset="0"/>
              </a:rPr>
              <a:t>sé</a:t>
            </a:r>
            <a:r>
              <a:rPr lang="en-GB" sz="2400" baseline="0" dirty="0">
                <a:latin typeface="Comic Sans MS" pitchFamily="66" charset="0"/>
              </a:rPr>
              <a:t> an </a:t>
            </a:r>
            <a:r>
              <a:rPr lang="en-GB" sz="2400" i="1" baseline="0" dirty="0" err="1" smtClean="0">
                <a:latin typeface="Comic Sans MS" pitchFamily="66" charset="0"/>
              </a:rPr>
              <a:t>Confessio</a:t>
            </a:r>
            <a:r>
              <a:rPr lang="en-GB" sz="2400" baseline="0" dirty="0">
                <a:latin typeface="Comic Sans MS" pitchFamily="66" charset="0"/>
              </a:rPr>
              <a:t>.</a:t>
            </a:r>
            <a:r>
              <a:rPr lang="ga-IE" sz="2400" baseline="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4488"/>
            <a:ext cx="25273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838" y="333375"/>
            <a:ext cx="52562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Meastar gur ar an 17 Márta a fuair Naomh Pádraig bás</a:t>
            </a:r>
            <a:r>
              <a:rPr lang="en-GB" sz="2400" baseline="0">
                <a:latin typeface="Comic Sans MS" pitchFamily="66" charset="0"/>
              </a:rPr>
              <a:t>. </a:t>
            </a:r>
            <a:r>
              <a:rPr lang="ga-IE" sz="2400" baseline="0">
                <a:latin typeface="Comic Sans MS" pitchFamily="66" charset="0"/>
              </a:rPr>
              <a:t>Déantar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an lá sin</a:t>
            </a:r>
            <a:r>
              <a:rPr lang="en-GB" sz="2400" baseline="0">
                <a:latin typeface="Comic Sans MS" pitchFamily="66" charset="0"/>
              </a:rPr>
              <a:t> a </a:t>
            </a:r>
            <a:r>
              <a:rPr lang="ga-IE" sz="2400" baseline="0">
                <a:latin typeface="Comic Sans MS" pitchFamily="66" charset="0"/>
              </a:rPr>
              <a:t>cheiliúradh ar fud an domhain. Bíonn paráidí ollmhóra i gcuid mhór bailte móra agus cathracha.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75" y="2570163"/>
            <a:ext cx="35004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1875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290513"/>
            <a:ext cx="813593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Deirtear gur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bhain Naomh Pádraig úsáid as an tseamróg chun rúndiamhair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na Tríonóide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a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theagasc. Ní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bhíonn ar an tseamróg ach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an t-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aon ghas amháin ach bíonn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3 dhuilleog uirthi. Ar an dóigh chéanna,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de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réir na Críostaíochta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tá trí phearsa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san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aon Dia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amháin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 – </a:t>
            </a:r>
            <a:b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an t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Athair,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Mac agus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 an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Spiorad Naomh. Tá go leor fianaise ann gur theagasc Pádraig rúndiamhair na Tríonóid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e do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mhuintir na hÉireann ach is beag fianaise atá ann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áfach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gur úsáid sé seamróg leis 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sin a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dhéanamh.</a:t>
            </a:r>
            <a:endParaRPr lang="ga-IE" sz="2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4365625"/>
            <a:ext cx="6840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Caitheann a lán daoine seamróg</a:t>
            </a:r>
            <a:r>
              <a:rPr lang="en-GB" sz="2400" baseline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Lá Fhéile Pádraig. Cén fáth, meas tú?</a:t>
            </a:r>
            <a:endParaRPr lang="ga-IE" sz="2400" b="1" baseline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27538" y="1773238"/>
            <a:ext cx="43211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Insítear a lán scéalta faoi Naomh Pádraig. Deirtear gur dhíbir sé na nathracha nimhe as Éirinn. Ach níl fianaise ar bith ann go raibh nathracha in Éirinn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sular tháinig Pádraig chun na tíre!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66725"/>
            <a:ext cx="40449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781050"/>
            <a:ext cx="28479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271463" y="5876925"/>
            <a:ext cx="530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 baseline="0">
                <a:latin typeface="Comic Sans MS" pitchFamily="66" charset="0"/>
              </a:rPr>
              <a:t>Tá tuilleadh eolais le fáil ar</a:t>
            </a:r>
            <a:r>
              <a:rPr lang="en-IE" sz="2000" baseline="0">
                <a:latin typeface="Comic Sans MS" pitchFamily="66" charset="0"/>
              </a:rPr>
              <a:t> an </a:t>
            </a:r>
            <a:r>
              <a:rPr lang="ga-IE" sz="2000" baseline="0">
                <a:latin typeface="Comic Sans MS" pitchFamily="66" charset="0"/>
              </a:rPr>
              <a:t>suíomh seo:</a:t>
            </a:r>
            <a:endParaRPr lang="en-IE" sz="2000" baseline="0">
              <a:latin typeface="Comic Sans MS" pitchFamily="66" charset="0"/>
              <a:hlinkClick r:id="rId4"/>
            </a:endParaRPr>
          </a:p>
          <a:p>
            <a:r>
              <a:rPr lang="en-IE" sz="2000" baseline="0">
                <a:latin typeface="Comic Sans MS" pitchFamily="66" charset="0"/>
                <a:hlinkClick r:id="rId4"/>
              </a:rPr>
              <a:t>http://news.bbc.co.uk/2/hi/8204987.stm</a:t>
            </a:r>
            <a:r>
              <a:rPr lang="en-IE" sz="2000" baseline="0">
                <a:latin typeface="Comic Sans MS" pitchFamily="66" charset="0"/>
              </a:rPr>
              <a:t> </a:t>
            </a:r>
            <a:endParaRPr lang="en-IE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1625" y="685800"/>
            <a:ext cx="48244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Seo Cruach Phádraig i gCo. Mhaigh Eo. Creidtear gur chaith Pádraig 40 lá ina throscadh ar an sliabh seo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le linn an Charghais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bliain amháin. </a:t>
            </a:r>
            <a:endParaRPr lang="ga-IE" sz="2400" b="1" baseline="0"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35438" y="2708275"/>
            <a:ext cx="48244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Sa lá atá inniu ann téann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a lán daoine ar oilithreacht go Cruach Phádraig </a:t>
            </a:r>
            <a:r>
              <a:rPr lang="en-GB" sz="2400" baseline="0">
                <a:latin typeface="Comic Sans MS" pitchFamily="66" charset="0"/>
              </a:rPr>
              <a:t>in </a:t>
            </a:r>
            <a:r>
              <a:rPr lang="ga-IE" sz="2400" baseline="0">
                <a:latin typeface="Comic Sans MS" pitchFamily="66" charset="0"/>
              </a:rPr>
              <a:t>ómós</a:t>
            </a:r>
            <a:r>
              <a:rPr lang="en-GB" sz="2400" baseline="0">
                <a:latin typeface="Comic Sans MS" pitchFamily="66" charset="0"/>
              </a:rPr>
              <a:t> do </a:t>
            </a:r>
            <a:r>
              <a:rPr lang="ga-IE" sz="2400" baseline="0">
                <a:latin typeface="Comic Sans MS" pitchFamily="66" charset="0"/>
              </a:rPr>
              <a:t>Phádraig. </a:t>
            </a:r>
            <a:r>
              <a:rPr lang="en-GB" sz="2400" baseline="0">
                <a:latin typeface="Comic Sans MS" pitchFamily="66" charset="0"/>
              </a:rPr>
              <a:t>Is</a:t>
            </a:r>
            <a:r>
              <a:rPr lang="ga-IE" sz="2400" baseline="0">
                <a:latin typeface="Comic Sans MS" pitchFamily="66" charset="0"/>
              </a:rPr>
              <a:t> ar an Domhnach deireanach de mhí Iúil</a:t>
            </a:r>
            <a:r>
              <a:rPr lang="en-GB" sz="2400" baseline="0">
                <a:latin typeface="Comic Sans MS" pitchFamily="66" charset="0"/>
              </a:rPr>
              <a:t> a </a:t>
            </a:r>
            <a:r>
              <a:rPr lang="ga-IE" sz="2400" baseline="0">
                <a:latin typeface="Comic Sans MS" pitchFamily="66" charset="0"/>
              </a:rPr>
              <a:t>bhíonn an oilithreacht</a:t>
            </a:r>
            <a:r>
              <a:rPr lang="en-GB" sz="2400" baseline="0">
                <a:latin typeface="Comic Sans MS" pitchFamily="66" charset="0"/>
              </a:rPr>
              <a:t> is </a:t>
            </a:r>
            <a:r>
              <a:rPr lang="ga-IE" sz="2400" baseline="0">
                <a:latin typeface="Comic Sans MS" pitchFamily="66" charset="0"/>
              </a:rPr>
              <a:t>mó gach bliain. Tugtar </a:t>
            </a:r>
            <a:r>
              <a:rPr lang="en-GB" sz="2400" baseline="0">
                <a:latin typeface="Comic Sans MS" pitchFamily="66" charset="0"/>
              </a:rPr>
              <a:t>‘</a:t>
            </a:r>
            <a:r>
              <a:rPr lang="ga-IE" sz="2400" baseline="0">
                <a:latin typeface="Comic Sans MS" pitchFamily="66" charset="0"/>
              </a:rPr>
              <a:t>Domhnach na Cruaiche</a:t>
            </a:r>
            <a:r>
              <a:rPr lang="en-GB" sz="2400" baseline="0">
                <a:latin typeface="Comic Sans MS" pitchFamily="66" charset="0"/>
              </a:rPr>
              <a:t>’</a:t>
            </a:r>
            <a:r>
              <a:rPr lang="ga-IE" sz="2400" baseline="0">
                <a:latin typeface="Comic Sans MS" pitchFamily="66" charset="0"/>
              </a:rPr>
              <a:t> ar</a:t>
            </a:r>
          </a:p>
          <a:p>
            <a:r>
              <a:rPr lang="en-GB" sz="2400" baseline="0">
                <a:latin typeface="Comic Sans MS" pitchFamily="66" charset="0"/>
              </a:rPr>
              <a:t>an </a:t>
            </a:r>
            <a:r>
              <a:rPr lang="ga-IE" sz="2400" baseline="0">
                <a:latin typeface="Comic Sans MS" pitchFamily="66" charset="0"/>
              </a:rPr>
              <a:t>lá</a:t>
            </a:r>
            <a:r>
              <a:rPr lang="en-GB" sz="2400" baseline="0">
                <a:latin typeface="Comic Sans MS" pitchFamily="66" charset="0"/>
              </a:rPr>
              <a:t> sin</a:t>
            </a:r>
            <a:r>
              <a:rPr lang="ga-IE" sz="2400" baseline="0">
                <a:latin typeface="Comic Sans MS" pitchFamily="66" charset="0"/>
              </a:rPr>
              <a:t>. </a:t>
            </a:r>
            <a:endParaRPr lang="ga-IE" sz="2400" b="1" baseline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 baseline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 baseline="0">
              <a:latin typeface="Calibri" pitchFamily="34" charset="0"/>
            </a:endParaRPr>
          </a:p>
        </p:txBody>
      </p:sp>
      <p:graphicFrame>
        <p:nvGraphicFramePr>
          <p:cNvPr id="4715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80071"/>
              </p:ext>
            </p:extLst>
          </p:nvPr>
        </p:nvGraphicFramePr>
        <p:xfrm>
          <a:off x="395288" y="692150"/>
          <a:ext cx="8229600" cy="5562920"/>
        </p:xfrm>
        <a:graphic>
          <a:graphicData uri="http://schemas.openxmlformats.org/drawingml/2006/table">
            <a:tbl>
              <a:tblPr/>
              <a:tblGrid>
                <a:gridCol w="5256212"/>
                <a:gridCol w="1220788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Rugadh Naomh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Pádraig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in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Éirinn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Díoladh é mar sclábhaí in Éirinn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Chaith sé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bliana ag aoireacht caorach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 Chruach Phádraig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Fuair sé bás timpeall na bliana 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AD 461.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Bhaist sé na mílte duine in Éirinn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Scríobh sé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GB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Confessio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Titeann Lá Fhéile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Pádraig ar an 16 Márta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Téann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daoine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oilithreacht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go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Cruach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Phádraig in ómós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do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Phádraig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341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27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3851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040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44370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56610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49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 baseline="0">
                <a:latin typeface="Comic Sans MS" pitchFamily="66" charset="0"/>
              </a:rPr>
              <a:t>Fíor nó Bréagach?</a:t>
            </a:r>
            <a:endParaRPr lang="ga-IE" baseline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79930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aseline="0">
                <a:latin typeface="Calibri" pitchFamily="34" charset="0"/>
              </a:rPr>
              <a:t> </a:t>
            </a:r>
          </a:p>
          <a:p>
            <a:pPr algn="ctr"/>
            <a:r>
              <a:rPr lang="ga-IE" sz="3600" baseline="0">
                <a:latin typeface="Comic Sans MS" pitchFamily="66" charset="0"/>
              </a:rPr>
              <a:t>Tráth na gCeist</a:t>
            </a:r>
          </a:p>
          <a:p>
            <a:r>
              <a:rPr lang="en-IE" sz="3600" baseline="0">
                <a:latin typeface="Comic Sans MS" pitchFamily="66" charset="0"/>
                <a:hlinkClick r:id="rId2"/>
              </a:rPr>
              <a:t>http://www.oswego.org/ocsd-web/quiz/mquiz.asp?filename=MniGhallnaomhpadraig</a:t>
            </a:r>
            <a:r>
              <a:rPr lang="en-IE" sz="3600" baseline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534988" y="549275"/>
            <a:ext cx="7997825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baseline="0">
                <a:latin typeface="Comic Sans MS" pitchFamily="66" charset="0"/>
              </a:rPr>
              <a:t>Tá tuilleadh eolais le fáil ar na suíomhanna seo</a:t>
            </a:r>
            <a:r>
              <a:rPr lang="en-GB" sz="2800" baseline="0">
                <a:latin typeface="Comic Sans MS" pitchFamily="66" charset="0"/>
              </a:rPr>
              <a:t>:</a:t>
            </a:r>
            <a:endParaRPr lang="en-IE" sz="2800" baseline="0">
              <a:latin typeface="Comic Sans MS" pitchFamily="66" charset="0"/>
            </a:endParaRPr>
          </a:p>
          <a:p>
            <a:r>
              <a:rPr lang="en-IE" sz="2800" baseline="0">
                <a:latin typeface="Comic Sans MS" pitchFamily="66" charset="0"/>
                <a:hlinkClick r:id="rId2"/>
              </a:rPr>
              <a:t>www.bbc.co.uk/northernireland/saintpatrick/</a:t>
            </a:r>
            <a:endParaRPr lang="en-IE" sz="2800" baseline="0">
              <a:latin typeface="Comic Sans MS" pitchFamily="66" charset="0"/>
            </a:endParaRPr>
          </a:p>
          <a:p>
            <a:endParaRPr lang="en-IE" sz="2800" baseline="0">
              <a:latin typeface="Comic Sans MS" pitchFamily="66" charset="0"/>
            </a:endParaRPr>
          </a:p>
          <a:p>
            <a:r>
              <a:rPr lang="en-IE" sz="2800" baseline="0">
                <a:latin typeface="Comic Sans MS" pitchFamily="66" charset="0"/>
                <a:hlinkClick r:id="rId3"/>
              </a:rPr>
              <a:t>http://www.history.com/topics/st-patricks-day/who-was-saint-patrick</a:t>
            </a:r>
            <a:r>
              <a:rPr lang="en-IE" sz="2800" baseline="0">
                <a:latin typeface="Comic Sans MS" pitchFamily="66" charset="0"/>
              </a:rPr>
              <a:t> </a:t>
            </a:r>
          </a:p>
          <a:p>
            <a:r>
              <a:rPr lang="en-IE" sz="2800" baseline="0">
                <a:latin typeface="Comic Sans MS" pitchFamily="66" charset="0"/>
              </a:rPr>
              <a:t> </a:t>
            </a:r>
          </a:p>
          <a:p>
            <a:r>
              <a:rPr lang="ga-IE" sz="2800" baseline="0">
                <a:solidFill>
                  <a:srgbClr val="000000"/>
                </a:solidFill>
                <a:latin typeface="Comic Sans MS" pitchFamily="66" charset="0"/>
              </a:rPr>
              <a:t>Tuilleadh eolais don mhúinteoir le fáil ar an suíomh seo</a:t>
            </a:r>
            <a:r>
              <a:rPr lang="en-IE" sz="2800" baseline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  <a:p>
            <a:r>
              <a:rPr lang="en-IE" sz="2800" baseline="0">
                <a:latin typeface="Comic Sans MS" pitchFamily="66" charset="0"/>
                <a:hlinkClick r:id="rId4"/>
              </a:rPr>
              <a:t>http://www.nicurriculum.org.uk/docs/key_stages_1_and_2/areas_of_learning/religious_education/im/Naomh_P%C3%A1draig.pdf</a:t>
            </a:r>
            <a:r>
              <a:rPr lang="en-IE" sz="2800" baseline="0">
                <a:latin typeface="Comic Sans MS" pitchFamily="66" charset="0"/>
              </a:rPr>
              <a:t> </a:t>
            </a:r>
          </a:p>
          <a:p>
            <a:endParaRPr lang="en-IE" sz="2800" baseline="0">
              <a:latin typeface="Comic Sans MS" pitchFamily="66" charset="0"/>
            </a:endParaRPr>
          </a:p>
          <a:p>
            <a:endParaRPr lang="en-IE" baseline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baseline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 baseline="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baseline="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Dómhnal</a:t>
            </a:r>
            <a:r>
              <a:rPr lang="en-GB" baseline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Bric</a:t>
            </a:r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Bord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Choláiste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na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Tríonóide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Baile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Átha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Cliath</a:t>
            </a:r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baseline="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en-GB" baseline="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baseline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baseline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</a:t>
            </a:r>
            <a:r>
              <a:rPr lang="ga-IE" baseline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endParaRPr lang="ga-IE" baseline="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95288" y="1052513"/>
            <a:ext cx="4322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Déanaimid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Lá Fhéile</a:t>
            </a:r>
            <a:r>
              <a:rPr lang="en-IE" sz="2400" baseline="0">
                <a:latin typeface="Comic Sans MS" pitchFamily="66" charset="0"/>
              </a:rPr>
              <a:t> Pádraig a </a:t>
            </a:r>
            <a:r>
              <a:rPr lang="ga-IE" sz="2400" baseline="0">
                <a:latin typeface="Comic Sans MS" pitchFamily="66" charset="0"/>
              </a:rPr>
              <a:t>cheiliúradh ar </a:t>
            </a:r>
            <a:r>
              <a:rPr lang="en-IE" sz="2400" baseline="0">
                <a:latin typeface="Comic Sans MS" pitchFamily="66" charset="0"/>
              </a:rPr>
              <a:t>an </a:t>
            </a:r>
            <a:r>
              <a:rPr lang="en-GB" sz="2400" baseline="0">
                <a:latin typeface="Comic Sans MS" pitchFamily="66" charset="0"/>
              </a:rPr>
              <a:t>17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Márta</a:t>
            </a:r>
            <a:r>
              <a:rPr lang="en-IE" sz="2400" baseline="0">
                <a:latin typeface="Comic Sans MS" pitchFamily="66" charset="0"/>
              </a:rPr>
              <a:t>. Is </a:t>
            </a:r>
            <a:r>
              <a:rPr lang="ga-IE" sz="2400" baseline="0">
                <a:latin typeface="Comic Sans MS" pitchFamily="66" charset="0"/>
              </a:rPr>
              <a:t>saoire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phoiblí é Lá Fhéile Pádraig in Éirinn</a:t>
            </a:r>
            <a:r>
              <a:rPr lang="en-IE" sz="2400" baseline="0">
                <a:latin typeface="Comic Sans MS" pitchFamily="66" charset="0"/>
              </a:rPr>
              <a:t>. </a:t>
            </a:r>
            <a:endParaRPr lang="ga-IE" sz="2400" b="1" baseline="0">
              <a:latin typeface="Comic Sans MS" pitchFamily="66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95288" y="3265488"/>
            <a:ext cx="417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Is</a:t>
            </a:r>
            <a:r>
              <a:rPr lang="en-IE" sz="2400" baseline="0">
                <a:latin typeface="Comic Sans MS" pitchFamily="66" charset="0"/>
              </a:rPr>
              <a:t> é </a:t>
            </a:r>
            <a:r>
              <a:rPr lang="ga-IE" sz="2400" baseline="0">
                <a:latin typeface="Comic Sans MS" pitchFamily="66" charset="0"/>
              </a:rPr>
              <a:t>Naomh Pádraig éarlamh na hÉireann. 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3913187" cy="53292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6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 rot="-4145389">
            <a:off x="8400256" y="1808957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 rot="-4145389">
            <a:off x="73413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 rot="-4145389">
            <a:off x="674131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1000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 rot="-4145389">
            <a:off x="486410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800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5" name="Text Box 24"/>
          <p:cNvSpPr txBox="1">
            <a:spLocks noChangeArrowheads="1"/>
          </p:cNvSpPr>
          <p:nvPr/>
        </p:nvSpPr>
        <p:spPr bwMode="auto">
          <a:xfrm rot="-4145389">
            <a:off x="4233863" y="188753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 rot="-4145389">
            <a:off x="364648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 rot="-4145389">
            <a:off x="2989263" y="1916112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68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 baseline="0">
                <a:latin typeface="Calibri" pitchFamily="34" charset="0"/>
              </a:rPr>
              <a:t>0</a:t>
            </a:r>
            <a:endParaRPr lang="en-US" sz="2400" baseline="0">
              <a:latin typeface="Calibri" pitchFamily="34" charset="0"/>
            </a:endParaRP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 rot="-4145389">
            <a:off x="911225" y="1925638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70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71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1772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1773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1775" name="Group 45"/>
          <p:cNvGrpSpPr>
            <a:grpSpLocks/>
          </p:cNvGrpSpPr>
          <p:nvPr/>
        </p:nvGrpSpPr>
        <p:grpSpPr bwMode="auto">
          <a:xfrm>
            <a:off x="7543800" y="2349500"/>
            <a:ext cx="1296988" cy="1584325"/>
            <a:chOff x="4830" y="1503"/>
            <a:chExt cx="817" cy="998"/>
          </a:xfrm>
        </p:grpSpPr>
        <p:sp>
          <p:nvSpPr>
            <p:cNvPr id="31785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31786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276600" y="2349500"/>
            <a:ext cx="2592388" cy="1814513"/>
            <a:chOff x="2335" y="1435"/>
            <a:chExt cx="1633" cy="1143"/>
          </a:xfrm>
        </p:grpSpPr>
        <p:sp>
          <p:nvSpPr>
            <p:cNvPr id="31783" name="Text Box 50"/>
            <p:cNvSpPr txBox="1">
              <a:spLocks noChangeArrowheads="1"/>
            </p:cNvSpPr>
            <p:nvPr/>
          </p:nvSpPr>
          <p:spPr bwMode="auto">
            <a:xfrm>
              <a:off x="2335" y="2160"/>
              <a:ext cx="163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</a:rPr>
                <a:t>Rugadh Naomh Pádraig (AD</a:t>
              </a:r>
              <a:r>
                <a:rPr lang="en-IE" baseline="0">
                  <a:latin typeface="Comic Sans MS" pitchFamily="66" charset="0"/>
                </a:rPr>
                <a:t> 387</a:t>
              </a:r>
              <a:r>
                <a:rPr lang="ga-IE" baseline="0">
                  <a:latin typeface="Comic Sans MS" pitchFamily="66" charset="0"/>
                </a:rPr>
                <a:t>)</a:t>
              </a:r>
              <a:r>
                <a:rPr lang="en-GB" baseline="0">
                  <a:latin typeface="Comic Sans MS" pitchFamily="66" charset="0"/>
                </a:rPr>
                <a:t>.</a:t>
              </a:r>
              <a:endParaRPr lang="ga-IE" baseline="0">
                <a:latin typeface="Comic Sans MS" pitchFamily="66" charset="0"/>
              </a:endParaRPr>
            </a:p>
          </p:txBody>
        </p:sp>
        <p:sp>
          <p:nvSpPr>
            <p:cNvPr id="31784" name="Line 51"/>
            <p:cNvSpPr>
              <a:spLocks noChangeShapeType="1"/>
            </p:cNvSpPr>
            <p:nvPr/>
          </p:nvSpPr>
          <p:spPr bwMode="auto">
            <a:xfrm flipV="1">
              <a:off x="2652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1777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1800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78" name="Text Box 27"/>
          <p:cNvSpPr txBox="1">
            <a:spLocks noChangeArrowheads="1"/>
          </p:cNvSpPr>
          <p:nvPr/>
        </p:nvSpPr>
        <p:spPr bwMode="auto">
          <a:xfrm rot="-4145389">
            <a:off x="1526381" y="1877220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31779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80" name="Text Box 29"/>
          <p:cNvSpPr txBox="1">
            <a:spLocks noChangeArrowheads="1"/>
          </p:cNvSpPr>
          <p:nvPr/>
        </p:nvSpPr>
        <p:spPr bwMode="auto">
          <a:xfrm rot="-4145389">
            <a:off x="347663" y="1933575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baseline="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189038" y="4508500"/>
            <a:ext cx="691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Creidtear gur rugadh Pádraig timpeall na bliana AD</a:t>
            </a:r>
            <a:r>
              <a:rPr lang="en-IE" sz="2400" baseline="0">
                <a:latin typeface="Comic Sans MS" pitchFamily="66" charset="0"/>
              </a:rPr>
              <a:t> 387</a:t>
            </a:r>
            <a:r>
              <a:rPr lang="ga-IE" sz="2400" baseline="0">
                <a:latin typeface="Comic Sans MS" pitchFamily="66" charset="0"/>
              </a:rPr>
              <a:t>. </a:t>
            </a:r>
            <a:endParaRPr lang="ga-IE" sz="2400" baseline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48" y="144000"/>
            <a:ext cx="4032000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1912938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800" b="1">
                <a:latin typeface="Solari"/>
              </a:rPr>
              <a:t>FIANAISE </a:t>
            </a:r>
            <a:endParaRPr lang="en-IE" sz="4800" b="1">
              <a:latin typeface="Calibri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56125" y="1916113"/>
            <a:ext cx="4356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 dirty="0">
                <a:latin typeface="Comic Sans MS" pitchFamily="66" charset="0"/>
              </a:rPr>
              <a:t>Scríobh Pádraig féin eolas síos faoina shaol. An </a:t>
            </a:r>
            <a:r>
              <a:rPr lang="en-GB" sz="2400" i="1" baseline="0" dirty="0" err="1">
                <a:latin typeface="Comic Sans MS" pitchFamily="66" charset="0"/>
              </a:rPr>
              <a:t>C</a:t>
            </a:r>
            <a:r>
              <a:rPr lang="ga-IE" sz="2400" i="1" baseline="0" dirty="0" err="1" smtClean="0">
                <a:latin typeface="Comic Sans MS" pitchFamily="66" charset="0"/>
              </a:rPr>
              <a:t>onfessio</a:t>
            </a:r>
            <a:r>
              <a:rPr lang="ga-IE" sz="2400" i="1" baseline="0" dirty="0" smtClean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a thugtar ar an téacs a scríobh sé. Is i Laidin a scríobh sé é agus tá cuid mhór eolais ann faoina shaol.</a:t>
            </a:r>
          </a:p>
          <a:p>
            <a:endParaRPr lang="ga-IE" sz="2400" baseline="0" dirty="0">
              <a:latin typeface="Comic Sans MS" pitchFamily="66" charset="0"/>
            </a:endParaRPr>
          </a:p>
          <a:p>
            <a:r>
              <a:rPr lang="ga-IE" sz="2400" baseline="0" dirty="0">
                <a:latin typeface="Comic Sans MS" pitchFamily="66" charset="0"/>
              </a:rPr>
              <a:t>Seo leathanach as cóip</a:t>
            </a:r>
          </a:p>
          <a:p>
            <a:r>
              <a:rPr lang="ga-IE" sz="2400" baseline="0" dirty="0">
                <a:latin typeface="Comic Sans MS" pitchFamily="66" charset="0"/>
              </a:rPr>
              <a:t>den </a:t>
            </a:r>
            <a:r>
              <a:rPr lang="en-IE" sz="2400" i="1" baseline="0" dirty="0" err="1">
                <a:latin typeface="Comic Sans MS" pitchFamily="66" charset="0"/>
              </a:rPr>
              <a:t>C</a:t>
            </a:r>
            <a:r>
              <a:rPr lang="ga-IE" sz="2400" i="1" baseline="0" dirty="0" smtClean="0">
                <a:latin typeface="Comic Sans MS" pitchFamily="66" charset="0"/>
              </a:rPr>
              <a:t>onfessio</a:t>
            </a:r>
            <a:r>
              <a:rPr lang="ga-IE" sz="2400" baseline="0" dirty="0">
                <a:latin typeface="Comic Sans MS" pitchFamily="66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5859463"/>
            <a:ext cx="8732838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baseline="0" dirty="0">
                <a:solidFill>
                  <a:schemeClr val="tx1"/>
                </a:solidFill>
                <a:latin typeface="Comic Sans MS" pitchFamily="66" charset="0"/>
              </a:rPr>
              <a:t>Cliceáil ar </a:t>
            </a:r>
            <a:r>
              <a:rPr lang="en-GB" sz="2000" baseline="0" dirty="0">
                <a:solidFill>
                  <a:schemeClr val="tx1"/>
                </a:solidFill>
                <a:latin typeface="Comic Sans MS" pitchFamily="66" charset="0"/>
              </a:rPr>
              <a:t>an </a:t>
            </a:r>
            <a:r>
              <a:rPr lang="ga-IE" sz="2000" baseline="0" dirty="0">
                <a:solidFill>
                  <a:schemeClr val="tx1"/>
                </a:solidFill>
                <a:latin typeface="Comic Sans MS" pitchFamily="66" charset="0"/>
              </a:rPr>
              <a:t>nasc thíos</a:t>
            </a:r>
            <a:r>
              <a:rPr lang="en-GB" sz="2000" baseline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ga-IE" sz="2000" baseline="0" dirty="0">
                <a:solidFill>
                  <a:schemeClr val="tx1"/>
                </a:solidFill>
                <a:latin typeface="Comic Sans MS" pitchFamily="66" charset="0"/>
              </a:rPr>
              <a:t>chun téacs iomlán</a:t>
            </a:r>
            <a:r>
              <a:rPr lang="en-GB" sz="2000" baseline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ga-IE" sz="2000" baseline="0" dirty="0">
                <a:solidFill>
                  <a:schemeClr val="tx1"/>
                </a:solidFill>
                <a:latin typeface="Comic Sans MS" pitchFamily="66" charset="0"/>
              </a:rPr>
              <a:t>na lámhscríbhinne </a:t>
            </a:r>
            <a:r>
              <a:rPr lang="en-IE" sz="2000" baseline="0" dirty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ga-IE" sz="2000" baseline="0" dirty="0">
                <a:solidFill>
                  <a:schemeClr val="tx1"/>
                </a:solidFill>
                <a:latin typeface="Comic Sans MS" pitchFamily="66" charset="0"/>
              </a:rPr>
              <a:t>fheiceáil</a:t>
            </a:r>
            <a:r>
              <a:rPr lang="en-IE" sz="2000" baseline="0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br>
              <a:rPr lang="en-IE" sz="2000" baseline="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ga-IE" sz="2000" baseline="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http://www.confessio.ie/</a:t>
            </a:r>
            <a:r>
              <a:rPr lang="en-GB" sz="2000" baseline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ga-IE" sz="2000" baseline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56125" y="476250"/>
            <a:ext cx="3736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Conas</a:t>
            </a:r>
            <a:r>
              <a:rPr lang="en-GB" sz="2400" baseline="0">
                <a:latin typeface="Comic Sans MS" pitchFamily="66" charset="0"/>
              </a:rPr>
              <a:t> a </a:t>
            </a:r>
            <a:r>
              <a:rPr lang="ga-IE" sz="2400" baseline="0">
                <a:latin typeface="Comic Sans MS" pitchFamily="66" charset="0"/>
              </a:rPr>
              <a:t>tharlaíonn sé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go bhfuil eolas againn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ar shaol Naomh Pádraig?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5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28613"/>
            <a:ext cx="31591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663" y="692150"/>
            <a:ext cx="4321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aseline="0" dirty="0">
                <a:latin typeface="Comic Sans MS" pitchFamily="66" charset="0"/>
              </a:rPr>
              <a:t>Ní in </a:t>
            </a:r>
            <a:r>
              <a:rPr lang="ga-IE" sz="2400" baseline="0" dirty="0">
                <a:latin typeface="Comic Sans MS" pitchFamily="66" charset="0"/>
              </a:rPr>
              <a:t>Éirinn a rugadh </a:t>
            </a:r>
            <a:r>
              <a:rPr lang="ga-IE" sz="2400" baseline="0" dirty="0" smtClean="0">
                <a:latin typeface="Comic Sans MS" pitchFamily="66" charset="0"/>
              </a:rPr>
              <a:t>Pádraig</a:t>
            </a:r>
            <a:r>
              <a:rPr lang="en-GB" sz="2400" baseline="0" dirty="0" smtClean="0">
                <a:latin typeface="Comic Sans MS" pitchFamily="66" charset="0"/>
              </a:rPr>
              <a:t> </a:t>
            </a:r>
            <a:r>
              <a:rPr lang="ga-IE" sz="2400" baseline="0" dirty="0" smtClean="0">
                <a:latin typeface="Comic Sans MS" pitchFamily="66" charset="0"/>
              </a:rPr>
              <a:t>ach </a:t>
            </a:r>
            <a:r>
              <a:rPr lang="ga-IE" sz="2400" baseline="0" dirty="0">
                <a:latin typeface="Comic Sans MS" pitchFamily="66" charset="0"/>
              </a:rPr>
              <a:t>áit </a:t>
            </a:r>
            <a:r>
              <a:rPr lang="ga-IE" sz="2400" baseline="0" dirty="0" smtClean="0">
                <a:latin typeface="Comic Sans MS" pitchFamily="66" charset="0"/>
              </a:rPr>
              <a:t>éigin</a:t>
            </a:r>
            <a:r>
              <a:rPr lang="en-GB" sz="2400" baseline="0" dirty="0" smtClean="0">
                <a:latin typeface="Comic Sans MS" pitchFamily="66" charset="0"/>
              </a:rPr>
              <a:t> </a:t>
            </a:r>
            <a:r>
              <a:rPr lang="ga-IE" sz="2400" baseline="0" dirty="0" smtClean="0">
                <a:latin typeface="Comic Sans MS" pitchFamily="66" charset="0"/>
              </a:rPr>
              <a:t>sa </a:t>
            </a:r>
            <a:r>
              <a:rPr lang="ga-IE" sz="2400" baseline="0" dirty="0">
                <a:latin typeface="Comic Sans MS" pitchFamily="66" charset="0"/>
              </a:rPr>
              <a:t>Bhreatain. </a:t>
            </a:r>
            <a:endParaRPr lang="ga-IE" sz="2400" b="1" baseline="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37125" y="3117850"/>
            <a:ext cx="3811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Ag an am sin bhí an Bhreatain </a:t>
            </a:r>
            <a:r>
              <a:rPr lang="en-GB" sz="2400" baseline="0">
                <a:latin typeface="Comic Sans MS" pitchFamily="66" charset="0"/>
              </a:rPr>
              <a:t>mar </a:t>
            </a:r>
            <a:r>
              <a:rPr lang="ga-IE" sz="2400" baseline="0">
                <a:latin typeface="Comic Sans MS" pitchFamily="66" charset="0"/>
              </a:rPr>
              <a:t>chuid</a:t>
            </a:r>
            <a:r>
              <a:rPr lang="en-GB" sz="2400" baseline="0">
                <a:latin typeface="Comic Sans MS" pitchFamily="66" charset="0"/>
              </a:rPr>
              <a:t> d’</a:t>
            </a:r>
            <a:r>
              <a:rPr lang="ga-IE" sz="2400" baseline="0">
                <a:latin typeface="Comic Sans MS" pitchFamily="66" charset="0"/>
              </a:rPr>
              <a:t>Impireacht na Róimhe. Thug na Rómhánaigh an Chríostaíocht leo go dtí an Bhreatain. Críostaithe ba ea tuismitheoirí Phádraig. </a:t>
            </a:r>
            <a:endParaRPr lang="ga-IE" sz="2400" b="1" baseline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87900" y="1076325"/>
            <a:ext cx="2249488" cy="468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2481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828675"/>
            <a:ext cx="37449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An t-am sin ba ghnách </a:t>
            </a:r>
            <a:r>
              <a:rPr lang="en-GB" sz="2400" baseline="0">
                <a:latin typeface="Comic Sans MS" pitchFamily="66" charset="0"/>
              </a:rPr>
              <a:t>le </a:t>
            </a:r>
            <a:r>
              <a:rPr lang="ga-IE" sz="2400" baseline="0">
                <a:latin typeface="Comic Sans MS" pitchFamily="66" charset="0"/>
              </a:rPr>
              <a:t>foghlaithe Éireannacha ionsaí a dhéanamh ar an mBreatain. Ghoididís ór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agus earraí luachmhara</a:t>
            </a:r>
          </a:p>
          <a:p>
            <a:r>
              <a:rPr lang="ga-IE" sz="2400" baseline="0">
                <a:latin typeface="Comic Sans MS" pitchFamily="66" charset="0"/>
              </a:rPr>
              <a:t>eile. Ghabhaidís daoine freisin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chun iad a dhíol</a:t>
            </a:r>
          </a:p>
          <a:p>
            <a:r>
              <a:rPr lang="ga-IE" sz="2400" baseline="0">
                <a:latin typeface="Comic Sans MS" pitchFamily="66" charset="0"/>
              </a:rPr>
              <a:t>mar sclábhaithe.</a:t>
            </a:r>
            <a:endParaRPr lang="ga-IE" sz="2400" b="1" baseline="0">
              <a:latin typeface="Comic Sans MS" pitchFamily="66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3850" y="4464050"/>
            <a:ext cx="8642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Nuair a bhí Pádraig </a:t>
            </a:r>
            <a:r>
              <a:rPr lang="en-GB" sz="2400" baseline="0">
                <a:latin typeface="Comic Sans MS" pitchFamily="66" charset="0"/>
              </a:rPr>
              <a:t>16</a:t>
            </a:r>
            <a:r>
              <a:rPr lang="ga-IE" sz="2400" baseline="0">
                <a:latin typeface="Comic Sans MS" pitchFamily="66" charset="0"/>
              </a:rPr>
              <a:t> bliana d’aois ghabh foghlaithe Éireannacha é agus </a:t>
            </a:r>
            <a:r>
              <a:rPr lang="en-GB" sz="2400" baseline="0">
                <a:latin typeface="Comic Sans MS" pitchFamily="66" charset="0"/>
              </a:rPr>
              <a:t>thug siad</a:t>
            </a:r>
            <a:r>
              <a:rPr lang="ga-IE" sz="2400" baseline="0">
                <a:latin typeface="Comic Sans MS" pitchFamily="66" charset="0"/>
              </a:rPr>
              <a:t> trasna na farraige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go hÉirinn</a:t>
            </a:r>
            <a:r>
              <a:rPr lang="en-GB" sz="2400" baseline="0">
                <a:latin typeface="Comic Sans MS" pitchFamily="66" charset="0"/>
              </a:rPr>
              <a:t> é</a:t>
            </a:r>
            <a:r>
              <a:rPr lang="ga-IE" sz="2400" baseline="0">
                <a:latin typeface="Comic Sans MS" pitchFamily="66" charset="0"/>
              </a:rPr>
              <a:t> mar sclábhaí. Díoladh é le feirmeoir darbh ainm </a:t>
            </a:r>
            <a:r>
              <a:rPr lang="en-GB" sz="2400" baseline="0">
                <a:latin typeface="Comic Sans MS" pitchFamily="66" charset="0"/>
              </a:rPr>
              <a:t>Míolchú </a:t>
            </a:r>
            <a:r>
              <a:rPr lang="ga-IE" sz="2400" baseline="0">
                <a:latin typeface="Comic Sans MS" pitchFamily="66" charset="0"/>
              </a:rPr>
              <a:t>agus chuir seisean ag aoireacht caorach é ar Shliabh Mis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i gContae Aontr</a:t>
            </a:r>
            <a:r>
              <a:rPr lang="en-GB" sz="2400" baseline="0">
                <a:latin typeface="Comic Sans MS" pitchFamily="66" charset="0"/>
              </a:rPr>
              <a:t>o</a:t>
            </a:r>
            <a:r>
              <a:rPr lang="ga-IE" sz="2400" baseline="0">
                <a:latin typeface="Comic Sans MS" pitchFamily="66" charset="0"/>
              </a:rPr>
              <a:t>ma</a:t>
            </a:r>
            <a:r>
              <a:rPr lang="en-IE" sz="2400" baseline="0">
                <a:latin typeface="Comic Sans MS" pitchFamily="66" charset="0"/>
              </a:rPr>
              <a:t>. 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692150"/>
            <a:ext cx="4608513" cy="31892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36538" y="581025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 dirty="0">
                <a:latin typeface="Comic Sans MS" pitchFamily="66" charset="0"/>
              </a:rPr>
              <a:t>Chaith Pádraig sé bliana ar Shliabh </a:t>
            </a:r>
            <a:r>
              <a:rPr lang="ga-IE" sz="2400" baseline="0" dirty="0" err="1">
                <a:latin typeface="Comic Sans MS" pitchFamily="66" charset="0"/>
              </a:rPr>
              <a:t>Mis</a:t>
            </a:r>
            <a:r>
              <a:rPr lang="ga-IE" sz="2400" baseline="0" dirty="0">
                <a:latin typeface="Comic Sans MS" pitchFamily="66" charset="0"/>
              </a:rPr>
              <a:t>. Bhí saol an-chrua aige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ann. Ba mhinic fuacht agus ocras air. </a:t>
            </a:r>
            <a:r>
              <a:rPr lang="en-GB" sz="2400" baseline="0" dirty="0" err="1" smtClean="0">
                <a:latin typeface="Comic Sans MS" pitchFamily="66" charset="0"/>
              </a:rPr>
              <a:t>D’éirigh</a:t>
            </a:r>
            <a:r>
              <a:rPr lang="en-GB" sz="2400" baseline="0" dirty="0" smtClean="0">
                <a:latin typeface="Comic Sans MS" pitchFamily="66" charset="0"/>
              </a:rPr>
              <a:t> </a:t>
            </a:r>
            <a:r>
              <a:rPr lang="en-GB" sz="2400" baseline="0" dirty="0" err="1" smtClean="0">
                <a:latin typeface="Comic Sans MS" pitchFamily="66" charset="0"/>
              </a:rPr>
              <a:t>sé</a:t>
            </a:r>
            <a:r>
              <a:rPr lang="en-GB" sz="2400" baseline="0" dirty="0" smtClean="0">
                <a:latin typeface="Comic Sans MS" pitchFamily="66" charset="0"/>
              </a:rPr>
              <a:t> </a:t>
            </a:r>
            <a:r>
              <a:rPr lang="en-GB" sz="2400" baseline="0" dirty="0" err="1" smtClean="0">
                <a:latin typeface="Comic Sans MS" pitchFamily="66" charset="0"/>
              </a:rPr>
              <a:t>níos</a:t>
            </a:r>
            <a:r>
              <a:rPr lang="en-GB" sz="2400" baseline="0" dirty="0" smtClean="0">
                <a:latin typeface="Comic Sans MS" pitchFamily="66" charset="0"/>
              </a:rPr>
              <a:t> </a:t>
            </a:r>
            <a:r>
              <a:rPr lang="en-GB" sz="2400" baseline="0" dirty="0" err="1" smtClean="0">
                <a:latin typeface="Comic Sans MS" pitchFamily="66" charset="0"/>
              </a:rPr>
              <a:t>cráifí</a:t>
            </a:r>
            <a:r>
              <a:rPr lang="ga-IE" sz="2400" baseline="0" dirty="0" smtClean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sa tréimhse</a:t>
            </a:r>
            <a:r>
              <a:rPr lang="en-GB" sz="2400" baseline="0" dirty="0">
                <a:latin typeface="Comic Sans MS" pitchFamily="66" charset="0"/>
              </a:rPr>
              <a:t> sin.</a:t>
            </a:r>
            <a:r>
              <a:rPr lang="ga-IE" sz="2400" baseline="0" dirty="0">
                <a:latin typeface="Comic Sans MS" pitchFamily="66" charset="0"/>
              </a:rPr>
              <a:t> Ba ghnách leis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bheith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en-GB" sz="2400" baseline="0" dirty="0" smtClean="0">
                <a:latin typeface="Comic Sans MS" pitchFamily="66" charset="0"/>
              </a:rPr>
              <a:t>ag</a:t>
            </a:r>
            <a:r>
              <a:rPr lang="ga-IE" sz="2400" baseline="0" dirty="0" smtClean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urnaí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de l</a:t>
            </a:r>
            <a:r>
              <a:rPr lang="en-GB" sz="2400" baseline="0" dirty="0">
                <a:latin typeface="Comic Sans MS" pitchFamily="66" charset="0"/>
              </a:rPr>
              <a:t>á </a:t>
            </a:r>
            <a:r>
              <a:rPr lang="ga-IE" sz="2400" baseline="0" dirty="0">
                <a:latin typeface="Comic Sans MS" pitchFamily="66" charset="0"/>
              </a:rPr>
              <a:t>agus d’oíche. </a:t>
            </a:r>
            <a:endParaRPr lang="ga-IE" sz="2400" b="1" baseline="0" dirty="0">
              <a:latin typeface="Comic Sans MS" pitchFamily="66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84248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41300" y="260350"/>
            <a:ext cx="86423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 dirty="0">
                <a:latin typeface="Comic Sans MS" pitchFamily="66" charset="0"/>
              </a:rPr>
              <a:t>Oíche amháin,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agus</a:t>
            </a:r>
            <a:r>
              <a:rPr lang="en-GB" sz="2400" baseline="0" dirty="0">
                <a:latin typeface="Comic Sans MS" pitchFamily="66" charset="0"/>
              </a:rPr>
              <a:t> é </a:t>
            </a:r>
            <a:r>
              <a:rPr lang="ga-IE" sz="2400" baseline="0" dirty="0">
                <a:latin typeface="Comic Sans MS" pitchFamily="66" charset="0"/>
              </a:rPr>
              <a:t>ar Shliabh Mis</a:t>
            </a:r>
            <a:r>
              <a:rPr lang="en-GB" sz="2400" baseline="0" dirty="0">
                <a:latin typeface="Comic Sans MS" pitchFamily="66" charset="0"/>
              </a:rPr>
              <a:t>,</a:t>
            </a:r>
            <a:r>
              <a:rPr lang="ga-IE" sz="2400" baseline="0" dirty="0">
                <a:latin typeface="Comic Sans MS" pitchFamily="66" charset="0"/>
              </a:rPr>
              <a:t> bhí brionglóid aige. </a:t>
            </a:r>
            <a:r>
              <a:rPr lang="en-GB" sz="2400" baseline="0" dirty="0">
                <a:latin typeface="Comic Sans MS" pitchFamily="66" charset="0"/>
              </a:rPr>
              <a:t/>
            </a:r>
            <a:br>
              <a:rPr lang="en-GB" sz="2400" baseline="0" dirty="0">
                <a:latin typeface="Comic Sans MS" pitchFamily="66" charset="0"/>
              </a:rPr>
            </a:br>
            <a:r>
              <a:rPr lang="ga-IE" sz="2400" baseline="0" dirty="0">
                <a:latin typeface="Comic Sans MS" pitchFamily="66" charset="0"/>
              </a:rPr>
              <a:t>Sa bhrionglóid chuala sé guth ag impí air imeacht chun an bhaile</a:t>
            </a:r>
            <a:r>
              <a:rPr lang="en-GB" sz="2400" baseline="0" dirty="0">
                <a:latin typeface="Comic Sans MS" pitchFamily="66" charset="0"/>
              </a:rPr>
              <a:t>. </a:t>
            </a:r>
            <a:r>
              <a:rPr lang="ga-IE" sz="2400" baseline="0" dirty="0">
                <a:latin typeface="Comic Sans MS" pitchFamily="66" charset="0"/>
              </a:rPr>
              <a:t>Dúirt </a:t>
            </a:r>
            <a:r>
              <a:rPr lang="en-GB" sz="2400" baseline="0" dirty="0">
                <a:latin typeface="Comic Sans MS" pitchFamily="66" charset="0"/>
              </a:rPr>
              <a:t>an </a:t>
            </a:r>
            <a:r>
              <a:rPr lang="ga-IE" sz="2400" baseline="0" dirty="0">
                <a:latin typeface="Comic Sans MS" pitchFamily="66" charset="0"/>
              </a:rPr>
              <a:t>guth</a:t>
            </a:r>
            <a:r>
              <a:rPr lang="en-GB" sz="2400" baseline="0" dirty="0">
                <a:latin typeface="Comic Sans MS" pitchFamily="66" charset="0"/>
              </a:rPr>
              <a:t> leis</a:t>
            </a:r>
            <a:r>
              <a:rPr lang="ga-IE" sz="2400" baseline="0" dirty="0">
                <a:latin typeface="Comic Sans MS" pitchFamily="66" charset="0"/>
              </a:rPr>
              <a:t> go mbeadh long ag fanacht leis</a:t>
            </a:r>
            <a:r>
              <a:rPr lang="en-GB" sz="2400" baseline="0" dirty="0">
                <a:latin typeface="Comic Sans MS" pitchFamily="66" charset="0"/>
              </a:rPr>
              <a:t> in </a:t>
            </a:r>
            <a:r>
              <a:rPr lang="ga-IE" sz="2400" baseline="0" dirty="0">
                <a:latin typeface="Comic Sans MS" pitchFamily="66" charset="0"/>
              </a:rPr>
              <a:t>áit faoi leith ar </a:t>
            </a:r>
            <a:r>
              <a:rPr lang="en-GB" sz="2400" baseline="0" dirty="0">
                <a:latin typeface="Comic Sans MS" pitchFamily="66" charset="0"/>
              </a:rPr>
              <a:t>an</a:t>
            </a:r>
            <a:r>
              <a:rPr lang="ga-IE" sz="2400" baseline="0" dirty="0">
                <a:latin typeface="Comic Sans MS" pitchFamily="66" charset="0"/>
              </a:rPr>
              <a:t> gcósta. Nuair a dhúisigh</a:t>
            </a:r>
            <a:r>
              <a:rPr lang="en-IE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sé rinne sé mar a dúirt an guth leis. Shiúil sé thart ar 200 míle gur bhain sé an áit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amach. Bhí long ansin agus í ar tí imeacht. Chuaigh Pádraig ar bord na </a:t>
            </a:r>
            <a:r>
              <a:rPr lang="ga-IE" sz="2400" baseline="0" dirty="0" smtClean="0">
                <a:latin typeface="Comic Sans MS" pitchFamily="66" charset="0"/>
              </a:rPr>
              <a:t>loinge</a:t>
            </a:r>
            <a:r>
              <a:rPr lang="en-GB" sz="2400" baseline="0" dirty="0" smtClean="0">
                <a:latin typeface="Comic Sans MS" pitchFamily="66" charset="0"/>
              </a:rPr>
              <a:t>. </a:t>
            </a:r>
            <a:r>
              <a:rPr lang="ga-IE" sz="2400" baseline="0" dirty="0">
                <a:latin typeface="Comic Sans MS" pitchFamily="66" charset="0"/>
              </a:rPr>
              <a:t>Sa dóigh sin chuaigh sé ar ais chuig a mhuintir féin</a:t>
            </a:r>
            <a:r>
              <a:rPr lang="en-GB" sz="2400" baseline="0" dirty="0">
                <a:latin typeface="Comic Sans MS" pitchFamily="66" charset="0"/>
              </a:rPr>
              <a:t>.</a:t>
            </a:r>
            <a:endParaRPr lang="ga-IE" sz="2400" baseline="0" dirty="0">
              <a:latin typeface="Comic Sans MS" pitchFamily="66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84248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333375"/>
            <a:ext cx="83518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Bhí Pádraig sona sásta sa bhaile lena mhuintir arís.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Ach is minic a chuimhnigh sé ar mhuintir na hÉireann.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Bhí brionglóid eile aige. Sa bhrionglóid sin chonaic sé muintir na hÉireann ag impí air filleadh go hÉirinn agus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an creideamh Críostaí a chraobhscaoileadh sa tír.</a:t>
            </a:r>
            <a:endParaRPr lang="en-IE" sz="2400" baseline="0">
              <a:latin typeface="Comic Sans MS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33375" y="2646363"/>
            <a:ext cx="46085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aseline="0" dirty="0">
                <a:latin typeface="Comic Sans MS" pitchFamily="66" charset="0"/>
              </a:rPr>
              <a:t>Ina </a:t>
            </a:r>
            <a:r>
              <a:rPr lang="ga-IE" sz="2400" baseline="0" dirty="0">
                <a:latin typeface="Comic Sans MS" pitchFamily="66" charset="0"/>
              </a:rPr>
              <a:t>dhiaidh</a:t>
            </a:r>
            <a:r>
              <a:rPr lang="en-GB" sz="2400" baseline="0" dirty="0">
                <a:latin typeface="Comic Sans MS" pitchFamily="66" charset="0"/>
              </a:rPr>
              <a:t> sin </a:t>
            </a:r>
            <a:r>
              <a:rPr lang="ga-IE" sz="2400" baseline="0" dirty="0">
                <a:latin typeface="Comic Sans MS" pitchFamily="66" charset="0"/>
              </a:rPr>
              <a:t>chaith Pádraig tréimhse ag staidéar le bheith ina shagart, ach ní dhearna sé dearmad den bhrionglóid sin riamh. Tháinig sé ar ais </a:t>
            </a:r>
            <a:r>
              <a:rPr lang="en-GB" sz="2400" baseline="0" dirty="0">
                <a:latin typeface="Comic Sans MS" pitchFamily="66" charset="0"/>
              </a:rPr>
              <a:t>go </a:t>
            </a:r>
            <a:r>
              <a:rPr lang="ga-IE" sz="2400" baseline="0" dirty="0">
                <a:latin typeface="Comic Sans MS" pitchFamily="66" charset="0"/>
              </a:rPr>
              <a:t>hÉirinn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timpeall na bliana </a:t>
            </a:r>
            <a:r>
              <a:rPr lang="en-GB" sz="2400" baseline="0" dirty="0">
                <a:latin typeface="Comic Sans MS" pitchFamily="66" charset="0"/>
              </a:rPr>
              <a:t/>
            </a:r>
            <a:br>
              <a:rPr lang="en-GB" sz="2400" baseline="0" dirty="0">
                <a:latin typeface="Comic Sans MS" pitchFamily="66" charset="0"/>
              </a:rPr>
            </a:br>
            <a:r>
              <a:rPr lang="en-GB" sz="2400" baseline="0" dirty="0">
                <a:latin typeface="Comic Sans MS" pitchFamily="66" charset="0"/>
              </a:rPr>
              <a:t>AD </a:t>
            </a:r>
            <a:r>
              <a:rPr lang="ga-IE" sz="2400" baseline="0" dirty="0">
                <a:latin typeface="Comic Sans MS" pitchFamily="66" charset="0"/>
              </a:rPr>
              <a:t>430</a:t>
            </a:r>
            <a:r>
              <a:rPr lang="en-GB" sz="2400" baseline="0" dirty="0">
                <a:latin typeface="Comic Sans MS" pitchFamily="66" charset="0"/>
              </a:rPr>
              <a:t> </a:t>
            </a:r>
            <a:r>
              <a:rPr lang="ga-IE" sz="2400" baseline="0" dirty="0">
                <a:latin typeface="Comic Sans MS" pitchFamily="66" charset="0"/>
              </a:rPr>
              <a:t>agus é ina easpag. </a:t>
            </a:r>
            <a:r>
              <a:rPr lang="en-GB" sz="2400" baseline="0" dirty="0">
                <a:latin typeface="Comic Sans MS" pitchFamily="66" charset="0"/>
              </a:rPr>
              <a:t/>
            </a:r>
            <a:br>
              <a:rPr lang="en-GB" sz="2400" baseline="0" dirty="0">
                <a:latin typeface="Comic Sans MS" pitchFamily="66" charset="0"/>
              </a:rPr>
            </a:br>
            <a:r>
              <a:rPr lang="ga-IE" sz="2400" baseline="0" dirty="0">
                <a:latin typeface="Comic Sans MS" pitchFamily="66" charset="0"/>
              </a:rPr>
              <a:t>Bhaist sé na mílte duine agus bhunaigh sé eaglaisí ar </a:t>
            </a:r>
            <a:r>
              <a:rPr lang="ga-IE" sz="2400" baseline="0" dirty="0" smtClean="0">
                <a:latin typeface="Comic Sans MS" pitchFamily="66" charset="0"/>
              </a:rPr>
              <a:t>fud</a:t>
            </a:r>
            <a:endParaRPr lang="en-IE" sz="2400" baseline="0" dirty="0" smtClean="0">
              <a:latin typeface="Comic Sans MS" pitchFamily="66" charset="0"/>
            </a:endParaRPr>
          </a:p>
          <a:p>
            <a:r>
              <a:rPr lang="ga-IE" sz="2400" baseline="0" dirty="0" smtClean="0">
                <a:latin typeface="Comic Sans MS" pitchFamily="66" charset="0"/>
              </a:rPr>
              <a:t>na </a:t>
            </a:r>
            <a:r>
              <a:rPr lang="ga-IE" sz="2400" baseline="0" dirty="0">
                <a:latin typeface="Comic Sans MS" pitchFamily="66" charset="0"/>
              </a:rPr>
              <a:t>hÉireann. 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781300"/>
            <a:ext cx="3960812" cy="31829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7161</TotalTime>
  <Words>866</Words>
  <Application>Microsoft Office PowerPoint</Application>
  <PresentationFormat>On-screen Show (4:3)</PresentationFormat>
  <Paragraphs>122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Lá Fhéile Pádraig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 Fhéile Bríde</dc:title>
  <dc:creator>maire</dc:creator>
  <cp:lastModifiedBy>Méabh Ní Loingsigh</cp:lastModifiedBy>
  <cp:revision>431</cp:revision>
  <cp:lastPrinted>2015-07-06T10:45:22Z</cp:lastPrinted>
  <dcterms:created xsi:type="dcterms:W3CDTF">2013-10-10T08:28:27Z</dcterms:created>
  <dcterms:modified xsi:type="dcterms:W3CDTF">2015-11-12T16:50:08Z</dcterms:modified>
</cp:coreProperties>
</file>