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9" r:id="rId2"/>
    <p:sldId id="265" r:id="rId3"/>
    <p:sldId id="300" r:id="rId4"/>
    <p:sldId id="297" r:id="rId5"/>
    <p:sldId id="304" r:id="rId6"/>
    <p:sldId id="298" r:id="rId7"/>
    <p:sldId id="284" r:id="rId8"/>
    <p:sldId id="286" r:id="rId9"/>
    <p:sldId id="302" r:id="rId10"/>
    <p:sldId id="305" r:id="rId11"/>
    <p:sldId id="303" r:id="rId12"/>
    <p:sldId id="306" r:id="rId13"/>
    <p:sldId id="264" r:id="rId14"/>
    <p:sldId id="307" r:id="rId15"/>
    <p:sldId id="308" r:id="rId1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9" autoAdjust="0"/>
    <p:restoredTop sz="94624" autoAdjust="0"/>
  </p:normalViewPr>
  <p:slideViewPr>
    <p:cSldViewPr>
      <p:cViewPr varScale="1">
        <p:scale>
          <a:sx n="77" d="100"/>
          <a:sy n="77" d="100"/>
        </p:scale>
        <p:origin x="-2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4FC11E-258B-4675-9C17-44CF27C18591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9EBD67-8FAF-41B8-AD86-96968F6D717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B13B85-7419-49D7-AC3F-A530154630F5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0D39CE-F473-4EB5-B974-4465BA658B4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640885-E440-4504-B7C1-8B127A8F066C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EC7E62-8A7A-4397-8719-F7619C341768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8F8DB6-190F-4CCA-A0D1-3E747519182D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I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94AA2B-16ED-44BD-98CF-333ACDB00833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C20D3-B898-4762-990B-721AF6313C95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BE37E-7F3B-4BAD-A2AF-C94999F2725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8599F-801E-4D89-9D3D-4FA19D165631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78826-2083-47D7-B9F3-C29990C53AA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CD4EF-EB2A-49FB-906E-C38696F821E1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8674-7C25-4077-9F89-8D57F7D79B2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492FB-0397-42C7-B80E-C1DD0DE615AF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3460C-6CE2-40FE-8667-6524010D77C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4AB02-8E1B-4AC7-A0AF-B3D5C3E0385C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BAB3E-4246-4A05-8D01-FCBD0219195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AC022-C881-4D28-BBB4-D397CAB155B6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1EB41-918B-4CA5-9633-411E0CFD32F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E0373-AD15-4DC8-90D8-BCCABF06A04D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00A73-AD33-4962-B8C9-528E381BDB3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A4D32-0693-4270-B96B-E3BB41F5404F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FF4B1-D7B7-4EA3-BA5F-7D9CDB9702B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619D3-430F-437F-AE99-B81EFFB44D1C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1A0CA-8427-44C5-A3A9-76FA8B58F4B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B9757-47E0-44BA-BFFF-CE5286311011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96836-B334-45F5-B2FA-FFE1F1FDF26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4B4FF-21C3-4E84-8E0B-8BC940A3614C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CCD40-0EED-4024-B3C2-A04A5B83E5B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E09241-77CC-4974-896A-9FE8CECB8E2C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581ADB-FB7B-4E96-905F-D539AE15E0F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ebgis.archaeology.ie/NationalMonuments/FlexViewer/" TargetMode="External"/><Relationship Id="rId2" Type="http://schemas.openxmlformats.org/officeDocument/2006/relationships/hyperlink" Target="http://www.itsabouttime.ie/Home/media/Graveyards-of-Ballyhoura-Country.aspx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144463" y="-387350"/>
            <a:ext cx="50038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8800">
                <a:latin typeface="Informal Roman" pitchFamily="66" charset="0"/>
              </a:rPr>
              <a:t>Reilig</a:t>
            </a:r>
            <a:r>
              <a:rPr lang="en-GB" sz="8800">
                <a:latin typeface="Informal Roman" pitchFamily="66" charset="0"/>
              </a:rPr>
              <a:t> i mo Cheantar</a:t>
            </a:r>
            <a:endParaRPr lang="ga-IE" sz="8800">
              <a:latin typeface="Informal Roman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468313" y="0"/>
            <a:ext cx="7920037" cy="1033463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/>
              <a:t>c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0113" y="260350"/>
            <a:ext cx="68405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4000">
                <a:latin typeface="Castellar" pitchFamily="18" charset="0"/>
              </a:rPr>
              <a:t>Le déanamh sa Reilig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005388" y="2052638"/>
            <a:ext cx="36353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Glac cúpla grianghraf agus tú sa reilig. D’fhéadfaí grianghraif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a ghlacadh de na leaca uaighe, den séipéal agus d’aon rud spéisiúil eile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a fheiceann tú sa reilig</a:t>
            </a:r>
            <a:r>
              <a:rPr lang="en-GB" sz="2400">
                <a:latin typeface="Comic Sans MS" pitchFamily="66" charset="0"/>
              </a:rPr>
              <a:t>.</a:t>
            </a:r>
            <a:endParaRPr lang="ga-IE" sz="2400">
              <a:latin typeface="Comic Sans MS" pitchFamily="66" charset="0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71663"/>
            <a:ext cx="428625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468313" y="0"/>
            <a:ext cx="7920037" cy="1033463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/>
              <a:t>c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0113" y="260350"/>
            <a:ext cx="74882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4000">
                <a:latin typeface="Castellar" pitchFamily="18" charset="0"/>
              </a:rPr>
              <a:t>Rialacha na Reilige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95288" y="1125538"/>
            <a:ext cx="80645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buFont typeface="Arial" charset="0"/>
              <a:buChar char="•"/>
            </a:pPr>
            <a:r>
              <a:rPr lang="ga-IE" sz="2400">
                <a:latin typeface="Comic Sans MS" pitchFamily="66" charset="0"/>
              </a:rPr>
              <a:t>Is áiteanna beannaithe iad reiligí. Agus tú sa reilig</a:t>
            </a:r>
            <a:r>
              <a:rPr lang="en-GB" sz="2400">
                <a:latin typeface="Comic Sans MS" pitchFamily="66" charset="0"/>
              </a:rPr>
              <a:t>, b</a:t>
            </a:r>
            <a:r>
              <a:rPr lang="ga-IE" sz="2400">
                <a:latin typeface="Comic Sans MS" pitchFamily="66" charset="0"/>
              </a:rPr>
              <a:t>a chóir meas a léiriú ar na mairbh agus tú féin a iompar </a:t>
            </a:r>
            <a:r>
              <a:rPr lang="en-GB" sz="2400">
                <a:latin typeface="Comic Sans MS" pitchFamily="66" charset="0"/>
              </a:rPr>
              <a:t>mar is </a:t>
            </a:r>
            <a:r>
              <a:rPr lang="ga-IE" sz="2400">
                <a:latin typeface="Comic Sans MS" pitchFamily="66" charset="0"/>
              </a:rPr>
              <a:t>ceart. Ní ceart cur isteach ar uaigheanna ar bhealach ar bith.</a:t>
            </a:r>
            <a:endParaRPr lang="en-GB" sz="2400">
              <a:latin typeface="Comic Sans MS" pitchFamily="66" charset="0"/>
            </a:endParaRPr>
          </a:p>
          <a:p>
            <a:pPr marL="363538" indent="-363538">
              <a:buFont typeface="Arial" charset="0"/>
              <a:buChar char="•"/>
            </a:pPr>
            <a:r>
              <a:rPr lang="ga-IE" sz="2400">
                <a:latin typeface="Comic Sans MS" pitchFamily="66" charset="0"/>
              </a:rPr>
              <a:t>Ní mór éisteacht</a:t>
            </a:r>
            <a:r>
              <a:rPr lang="en-GB" sz="2400">
                <a:latin typeface="Comic Sans MS" pitchFamily="66" charset="0"/>
              </a:rPr>
              <a:t> leis an </a:t>
            </a:r>
            <a:r>
              <a:rPr lang="ga-IE" sz="2400">
                <a:latin typeface="Comic Sans MS" pitchFamily="66" charset="0"/>
              </a:rPr>
              <a:t>múinteoir i gcónaí agus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en-GB" sz="2400">
                <a:latin typeface="Comic Sans MS" pitchFamily="66" charset="0"/>
              </a:rPr>
              <a:t>a c(h)uid </a:t>
            </a:r>
            <a:r>
              <a:rPr lang="ga-IE" sz="2400">
                <a:latin typeface="Comic Sans MS" pitchFamily="66" charset="0"/>
              </a:rPr>
              <a:t>treoracha a leanúint. </a:t>
            </a:r>
          </a:p>
          <a:p>
            <a:pPr marL="363538" indent="-363538">
              <a:buFont typeface="Arial" charset="0"/>
              <a:buChar char="•"/>
            </a:pPr>
            <a:r>
              <a:rPr lang="ga-IE" sz="2400">
                <a:latin typeface="Comic Sans MS" pitchFamily="66" charset="0"/>
              </a:rPr>
              <a:t>Ní mór siúl ar an gcosán i gcónaí seachas nuair is gá seasamh ag leac uaighe chun eolas a fháil uaithi</a:t>
            </a:r>
            <a:r>
              <a:rPr lang="en-GB" sz="2400">
                <a:latin typeface="Comic Sans MS" pitchFamily="66" charset="0"/>
              </a:rPr>
              <a:t>. </a:t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Ba cheart spás a fhágáil </a:t>
            </a:r>
            <a:r>
              <a:rPr lang="en-GB" sz="2400">
                <a:latin typeface="Comic Sans MS" pitchFamily="66" charset="0"/>
              </a:rPr>
              <a:t>le go </a:t>
            </a:r>
            <a:r>
              <a:rPr lang="ga-IE" sz="2400">
                <a:latin typeface="Comic Sans MS" pitchFamily="66" charset="0"/>
              </a:rPr>
              <a:t>mbeidh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cuairteoirí eile</a:t>
            </a:r>
            <a:r>
              <a:rPr lang="en-GB" sz="2400">
                <a:latin typeface="Comic Sans MS" pitchFamily="66" charset="0"/>
              </a:rPr>
              <a:t> in </a:t>
            </a:r>
            <a:r>
              <a:rPr lang="ga-IE" sz="2400">
                <a:latin typeface="Comic Sans MS" pitchFamily="66" charset="0"/>
              </a:rPr>
              <a:t>ann dul tharat.</a:t>
            </a:r>
          </a:p>
          <a:p>
            <a:pPr marL="363538" indent="-363538">
              <a:buFont typeface="Arial" charset="0"/>
              <a:buChar char="•"/>
            </a:pPr>
            <a:r>
              <a:rPr lang="ga-IE" sz="2400">
                <a:latin typeface="Comic Sans MS" pitchFamily="66" charset="0"/>
              </a:rPr>
              <a:t>Ná caith bruscar.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5184775"/>
            <a:ext cx="8240713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85725"/>
            <a:ext cx="3779837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Horizontal Scroll 5"/>
          <p:cNvSpPr/>
          <p:nvPr/>
        </p:nvSpPr>
        <p:spPr>
          <a:xfrm>
            <a:off x="468313" y="0"/>
            <a:ext cx="4895850" cy="1033463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/>
              <a:t>c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1188" y="260350"/>
            <a:ext cx="71294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4000">
                <a:latin typeface="Castellar" pitchFamily="18" charset="0"/>
              </a:rPr>
              <a:t>Ar ais sa </a:t>
            </a:r>
            <a:r>
              <a:rPr lang="en-IE" sz="4000">
                <a:latin typeface="Castellar" pitchFamily="18" charset="0"/>
              </a:rPr>
              <a:t>Rang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11188" y="2422525"/>
            <a:ext cx="78486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buFont typeface="Arial" charset="0"/>
              <a:buChar char="•"/>
            </a:pPr>
            <a:r>
              <a:rPr lang="ga-IE" sz="2400">
                <a:latin typeface="Comic Sans MS" pitchFamily="66" charset="0"/>
              </a:rPr>
              <a:t>Céard iad na sloinnte is coitianta ar na leaca uaighe</a:t>
            </a:r>
            <a:r>
              <a:rPr lang="en-GB" sz="2400">
                <a:latin typeface="Comic Sans MS" pitchFamily="66" charset="0"/>
              </a:rPr>
              <a:t>?</a:t>
            </a:r>
            <a:r>
              <a:rPr lang="ga-IE" sz="2400">
                <a:latin typeface="Comic Sans MS" pitchFamily="66" charset="0"/>
              </a:rPr>
              <a:t> An bhfuil na sloinnte</a:t>
            </a:r>
            <a:r>
              <a:rPr lang="en-GB" sz="2400">
                <a:latin typeface="Comic Sans MS" pitchFamily="66" charset="0"/>
              </a:rPr>
              <a:t> sin </a:t>
            </a:r>
            <a:r>
              <a:rPr lang="ga-IE" sz="2400">
                <a:latin typeface="Comic Sans MS" pitchFamily="66" charset="0"/>
              </a:rPr>
              <a:t>fós sa cheantar? </a:t>
            </a:r>
            <a:endParaRPr lang="en-GB" sz="2400">
              <a:latin typeface="Comic Sans MS" pitchFamily="66" charset="0"/>
            </a:endParaRPr>
          </a:p>
          <a:p>
            <a:pPr marL="363538" indent="-363538">
              <a:buFont typeface="Arial" charset="0"/>
              <a:buChar char="•"/>
            </a:pPr>
            <a:r>
              <a:rPr lang="ga-IE" sz="2400">
                <a:latin typeface="Comic Sans MS" pitchFamily="66" charset="0"/>
              </a:rPr>
              <a:t>Céard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iad na</a:t>
            </a:r>
            <a:r>
              <a:rPr lang="en-GB" sz="2400">
                <a:latin typeface="Comic Sans MS" pitchFamily="66" charset="0"/>
              </a:rPr>
              <a:t> h</a:t>
            </a:r>
            <a:r>
              <a:rPr lang="ga-IE" sz="2400">
                <a:latin typeface="Comic Sans MS" pitchFamily="66" charset="0"/>
              </a:rPr>
              <a:t>ainmneacha baiste is coitianta ar na leaca uaighe</a:t>
            </a:r>
            <a:r>
              <a:rPr lang="en-GB" sz="2400">
                <a:latin typeface="Comic Sans MS" pitchFamily="66" charset="0"/>
              </a:rPr>
              <a:t>?</a:t>
            </a:r>
            <a:endParaRPr lang="ga-IE" sz="2400">
              <a:latin typeface="Comic Sans MS" pitchFamily="66" charset="0"/>
            </a:endParaRPr>
          </a:p>
          <a:p>
            <a:pPr marL="363538" indent="-363538">
              <a:buFont typeface="Arial" charset="0"/>
              <a:buChar char="•"/>
            </a:pPr>
            <a:r>
              <a:rPr lang="ga-IE" sz="2400">
                <a:latin typeface="Comic Sans MS" pitchFamily="66" charset="0"/>
              </a:rPr>
              <a:t>Próifíl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aois</a:t>
            </a:r>
            <a:r>
              <a:rPr lang="en-GB" sz="2400">
                <a:latin typeface="Comic Sans MS" pitchFamily="66" charset="0"/>
              </a:rPr>
              <a:t>e</a:t>
            </a:r>
            <a:r>
              <a:rPr lang="ga-IE" sz="2400">
                <a:latin typeface="Comic Sans MS" pitchFamily="66" charset="0"/>
              </a:rPr>
              <a:t> – cén aois a bhí ag na fir agus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na mná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nuair</a:t>
            </a:r>
            <a:r>
              <a:rPr lang="en-GB" sz="2400">
                <a:latin typeface="Comic Sans MS" pitchFamily="66" charset="0"/>
              </a:rPr>
              <a:t> a </a:t>
            </a:r>
            <a:r>
              <a:rPr lang="ga-IE" sz="2400">
                <a:latin typeface="Comic Sans MS" pitchFamily="66" charset="0"/>
              </a:rPr>
              <a:t>fuair siad bás</a:t>
            </a:r>
            <a:r>
              <a:rPr lang="en-GB" sz="2400">
                <a:latin typeface="Comic Sans MS" pitchFamily="66" charset="0"/>
              </a:rPr>
              <a:t>? An </a:t>
            </a:r>
            <a:r>
              <a:rPr lang="ga-IE" sz="2400">
                <a:latin typeface="Comic Sans MS" pitchFamily="66" charset="0"/>
              </a:rPr>
              <a:t>raibh difear ar bith idir na fir agus na mná</a:t>
            </a:r>
            <a:r>
              <a:rPr lang="en-GB" sz="2400">
                <a:latin typeface="Comic Sans MS" pitchFamily="66" charset="0"/>
              </a:rPr>
              <a:t>?</a:t>
            </a:r>
            <a:endParaRPr lang="ga-IE" sz="2400">
              <a:latin typeface="Comic Sans MS" pitchFamily="66" charset="0"/>
            </a:endParaRPr>
          </a:p>
          <a:p>
            <a:pPr marL="363538" indent="-363538">
              <a:buFont typeface="Arial" charset="0"/>
              <a:buChar char="•"/>
            </a:pPr>
            <a:r>
              <a:rPr lang="ga-IE" sz="2400">
                <a:latin typeface="Comic Sans MS" pitchFamily="66" charset="0"/>
              </a:rPr>
              <a:t>Céard iad na maisiúcháin is coitianta ar na leaca uaighe?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60363" y="1946275"/>
            <a:ext cx="3384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u="sng">
                <a:latin typeface="Comic Sans MS" pitchFamily="66" charset="0"/>
              </a:rPr>
              <a:t>Le</a:t>
            </a:r>
            <a:r>
              <a:rPr lang="en-GB" sz="2400" u="sng">
                <a:latin typeface="Comic Sans MS" pitchFamily="66" charset="0"/>
              </a:rPr>
              <a:t> </a:t>
            </a:r>
            <a:r>
              <a:rPr lang="ga-IE" sz="2400" u="sng">
                <a:latin typeface="Comic Sans MS" pitchFamily="66" charset="0"/>
              </a:rPr>
              <a:t>plé</a:t>
            </a:r>
            <a:endParaRPr lang="en-IE" sz="2400" u="sng">
              <a:latin typeface="Comic Sans MS" pitchFamily="66" charset="0"/>
            </a:endParaRPr>
          </a:p>
        </p:txBody>
      </p:sp>
      <p:sp>
        <p:nvSpPr>
          <p:cNvPr id="29702" name="TextBox 1"/>
          <p:cNvSpPr txBox="1">
            <a:spLocks noChangeArrowheads="1"/>
          </p:cNvSpPr>
          <p:nvPr/>
        </p:nvSpPr>
        <p:spPr bwMode="auto">
          <a:xfrm>
            <a:off x="234950" y="6038850"/>
            <a:ext cx="8640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omic Sans MS" pitchFamily="66" charset="0"/>
              </a:rPr>
              <a:t>Cuirigí le chéile </a:t>
            </a:r>
            <a:r>
              <a:rPr lang="ga-IE" sz="2000">
                <a:latin typeface="Comic Sans MS" pitchFamily="66" charset="0"/>
              </a:rPr>
              <a:t>taispeántas maidir leis an gcuairt chun na reilige. </a:t>
            </a:r>
            <a:endParaRPr lang="ga-IE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4" grpId="0"/>
      <p:bldP spid="297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5288" y="2708275"/>
            <a:ext cx="77057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Tá físeán faoi roinnt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reiligí i gCúige Mumhan</a:t>
            </a:r>
            <a:r>
              <a:rPr lang="en-GB" sz="2400">
                <a:latin typeface="Comic Sans MS" pitchFamily="66" charset="0"/>
              </a:rPr>
              <a:t> </a:t>
            </a:r>
            <a:br>
              <a:rPr lang="en-GB" sz="2400">
                <a:latin typeface="Comic Sans MS" pitchFamily="66" charset="0"/>
              </a:rPr>
            </a:br>
            <a:r>
              <a:rPr lang="en-GB" sz="2400">
                <a:latin typeface="Comic Sans MS" pitchFamily="66" charset="0"/>
              </a:rPr>
              <a:t>le </a:t>
            </a:r>
            <a:r>
              <a:rPr lang="ga-IE" sz="2400">
                <a:latin typeface="Comic Sans MS" pitchFamily="66" charset="0"/>
              </a:rPr>
              <a:t>feiceáil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ar an suíomh seo: </a:t>
            </a:r>
            <a:r>
              <a:rPr lang="en-IE" sz="2400">
                <a:latin typeface="Comic Sans MS" pitchFamily="66" charset="0"/>
                <a:hlinkClick r:id="rId2"/>
              </a:rPr>
              <a:t>http://www.itsabouttime.ie/Home/media/Graveyards-of-Ballyhoura-Country.aspx</a:t>
            </a:r>
            <a:r>
              <a:rPr lang="en-IE" sz="2400">
                <a:latin typeface="Comic Sans MS" pitchFamily="66" charset="0"/>
              </a:rPr>
              <a:t>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5288" y="765175"/>
            <a:ext cx="82804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Cliceáil ar an nasc seo thíos chun teacht ar eolas maidir </a:t>
            </a:r>
            <a:r>
              <a:rPr lang="en-GB" sz="2400">
                <a:latin typeface="Comic Sans MS" pitchFamily="66" charset="0"/>
              </a:rPr>
              <a:t>leis </a:t>
            </a:r>
            <a:r>
              <a:rPr lang="ga-IE" sz="2400">
                <a:latin typeface="Comic Sans MS" pitchFamily="66" charset="0"/>
              </a:rPr>
              <a:t>na reiligí i do cheantar</a:t>
            </a:r>
            <a:r>
              <a:rPr lang="en-GB" sz="2400">
                <a:latin typeface="Comic Sans MS" pitchFamily="66" charset="0"/>
              </a:rPr>
              <a:t>:</a:t>
            </a:r>
          </a:p>
          <a:p>
            <a:r>
              <a:rPr lang="en-GB" sz="2400">
                <a:solidFill>
                  <a:srgbClr val="4C371C"/>
                </a:solidFill>
                <a:latin typeface="Comic Sans MS" pitchFamily="66" charset="0"/>
                <a:hlinkClick r:id="rId3"/>
              </a:rPr>
              <a:t>http://webgis.archaeology.ie/NationalMonuments/FlexViewer/</a:t>
            </a:r>
            <a:endParaRPr lang="ga-IE" sz="2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4"/>
          <p:cNvSpPr txBox="1">
            <a:spLocks noChangeArrowheads="1"/>
          </p:cNvSpPr>
          <p:nvPr/>
        </p:nvSpPr>
        <p:spPr bwMode="auto">
          <a:xfrm>
            <a:off x="611188" y="846138"/>
            <a:ext cx="7921625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b="1">
                <a:latin typeface="Comic Sans MS" pitchFamily="66" charset="0"/>
                <a:cs typeface="Times New Roman" pitchFamily="18" charset="0"/>
              </a:rPr>
              <a:t>Íomhánna: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Máire Ní Ghallchobhair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Shutterstock</a:t>
            </a:r>
          </a:p>
          <a:p>
            <a:endParaRPr lang="en-GB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>
                <a:latin typeface="Comic Sans MS" pitchFamily="66" charset="0"/>
                <a:cs typeface="Times New Roman" pitchFamily="18" charset="0"/>
              </a:rPr>
              <a:t>l</a:t>
            </a:r>
            <a:r>
              <a:rPr lang="ga-IE">
                <a:latin typeface="Comic Sans MS" pitchFamily="66" charset="0"/>
                <a:cs typeface="Times New Roman" pitchFamily="18" charset="0"/>
              </a:rPr>
              <a:t>í ar aon bhealach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ó thaobh cóipchirt de ba cheart d’úinéir an chóipchirt teagmháil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a dhéanamh leis na foilsitheoirí. Beidh na foilsitheoirí lántoilteanach socruithe cuí a dhéanamh leis.</a:t>
            </a: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© Foras na Gaeilge, 201</a:t>
            </a:r>
            <a:r>
              <a:rPr lang="en-GB">
                <a:latin typeface="Comic Sans MS" pitchFamily="66" charset="0"/>
                <a:cs typeface="Times New Roman" pitchFamily="18" charset="0"/>
              </a:rPr>
              <a:t>4</a:t>
            </a:r>
            <a:endParaRPr lang="ga-IE">
              <a:latin typeface="Comic Sans MS" pitchFamily="66" charset="0"/>
              <a:cs typeface="Times New Roman" pitchFamily="18" charset="0"/>
            </a:endParaRP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An Gúm, 24-27 Sráid Fhreidric Thuaidh, Baile Átha Cliath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003300"/>
            <a:ext cx="2857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995738" y="908050"/>
            <a:ext cx="3673475" cy="426085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 sz="1000" b="1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Seo reilig. Nuair a fhaigheann duine bás, cuirtear a chorp in uaigh sa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reilig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. </a:t>
            </a:r>
          </a:p>
          <a:p>
            <a:pPr>
              <a:defRPr/>
            </a:pPr>
            <a:endParaRPr lang="ga-IE" sz="240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Bíonn </a:t>
            </a:r>
            <a:r>
              <a:rPr lang="ga-IE" sz="2400" b="1">
                <a:solidFill>
                  <a:srgbClr val="FF0000"/>
                </a:solidFill>
                <a:latin typeface="Comic Sans MS" pitchFamily="66" charset="0"/>
              </a:rPr>
              <a:t>leac uaighe</a:t>
            </a:r>
            <a:r>
              <a:rPr lang="en-GB" sz="2400" b="1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nó </a:t>
            </a:r>
            <a:r>
              <a:rPr lang="ga-IE" sz="2400" b="1">
                <a:solidFill>
                  <a:srgbClr val="FF0000"/>
                </a:solidFill>
                <a:latin typeface="Comic Sans MS" pitchFamily="66" charset="0"/>
              </a:rPr>
              <a:t>cloch chinn</a:t>
            </a:r>
            <a:r>
              <a:rPr lang="en-GB" sz="2400" b="1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ar gach uaigh. Tugann siad sin eolas dúinn faoi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na daoine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atá curtha 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san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uaigh.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48150" y="1412875"/>
            <a:ext cx="4645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Tá formhór na reiligí in Éirinn suite gar do shéipéal</a:t>
            </a:r>
            <a:r>
              <a:rPr lang="en-GB" sz="2400">
                <a:latin typeface="Comic Sans MS" pitchFamily="66" charset="0"/>
              </a:rPr>
              <a:t>.</a:t>
            </a:r>
            <a:endParaRPr lang="ga-IE" sz="2400">
              <a:latin typeface="Comic Sans MS" pitchFamily="66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0825" y="5013325"/>
            <a:ext cx="40338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Cuid de na séipéil sin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tá siad an-sean. Níl fágtha de chuid acu ach fothrach.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3452813"/>
            <a:ext cx="42862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28625"/>
            <a:ext cx="2857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427538" y="404813"/>
            <a:ext cx="464343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Comic Sans MS" pitchFamily="66" charset="0"/>
              </a:rPr>
              <a:t>Is marc í an</a:t>
            </a:r>
            <a:r>
              <a:rPr lang="ga-IE" sz="2400">
                <a:latin typeface="Comic Sans MS" pitchFamily="66" charset="0"/>
              </a:rPr>
              <a:t> leac uaighe </a:t>
            </a:r>
            <a:r>
              <a:rPr lang="en-GB" sz="2400">
                <a:latin typeface="Comic Sans MS" pitchFamily="66" charset="0"/>
              </a:rPr>
              <a:t>a </a:t>
            </a:r>
            <a:r>
              <a:rPr lang="ga-IE" sz="2400">
                <a:latin typeface="Comic Sans MS" pitchFamily="66" charset="0"/>
              </a:rPr>
              <a:t>thugann le fios cén áit</a:t>
            </a:r>
            <a:r>
              <a:rPr lang="en-GB" sz="2400">
                <a:latin typeface="Comic Sans MS" pitchFamily="66" charset="0"/>
              </a:rPr>
              <a:t> a </a:t>
            </a:r>
            <a:r>
              <a:rPr lang="ga-IE" sz="2400">
                <a:latin typeface="Comic Sans MS" pitchFamily="66" charset="0"/>
              </a:rPr>
              <a:t>bhfuil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duine curtha</a:t>
            </a:r>
            <a:r>
              <a:rPr lang="en-GB" sz="2400">
                <a:latin typeface="Comic Sans MS" pitchFamily="66" charset="0"/>
              </a:rPr>
              <a:t>. Den </a:t>
            </a:r>
            <a:r>
              <a:rPr lang="ga-IE" sz="2400">
                <a:latin typeface="Comic Sans MS" pitchFamily="66" charset="0"/>
              </a:rPr>
              <a:t>chuid</a:t>
            </a:r>
            <a:r>
              <a:rPr lang="en-GB" sz="2400">
                <a:latin typeface="Comic Sans MS" pitchFamily="66" charset="0"/>
              </a:rPr>
              <a:t> is </a:t>
            </a:r>
            <a:r>
              <a:rPr lang="ga-IE" sz="2400">
                <a:latin typeface="Comic Sans MS" pitchFamily="66" charset="0"/>
              </a:rPr>
              <a:t>mó</a:t>
            </a:r>
            <a:r>
              <a:rPr lang="en-GB" sz="2400">
                <a:latin typeface="Comic Sans MS" pitchFamily="66" charset="0"/>
              </a:rPr>
              <a:t>, </a:t>
            </a:r>
            <a:r>
              <a:rPr lang="ga-IE" sz="2400">
                <a:latin typeface="Comic Sans MS" pitchFamily="66" charset="0"/>
              </a:rPr>
              <a:t>is ina seasamh </a:t>
            </a:r>
            <a:r>
              <a:rPr lang="en-GB" sz="2400">
                <a:latin typeface="Comic Sans MS" pitchFamily="66" charset="0"/>
              </a:rPr>
              <a:t>a </a:t>
            </a:r>
            <a:r>
              <a:rPr lang="ga-IE" sz="2400">
                <a:latin typeface="Comic Sans MS" pitchFamily="66" charset="0"/>
              </a:rPr>
              <a:t>bhíonn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na leaca uaighe in Éirinn.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25450"/>
            <a:ext cx="321945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3700" y="5414963"/>
            <a:ext cx="4033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Feictear tuamaí i reiligí freisin. 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192463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730750" y="2133600"/>
            <a:ext cx="41402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Tugann an inscríbhinn ar an leac uaighe eolas dúinn ar an duine atá curtha </a:t>
            </a:r>
            <a:r>
              <a:rPr lang="en-GB" sz="2400">
                <a:latin typeface="Comic Sans MS" pitchFamily="66" charset="0"/>
              </a:rPr>
              <a:t>san </a:t>
            </a:r>
            <a:r>
              <a:rPr lang="ga-IE" sz="2400">
                <a:latin typeface="Comic Sans MS" pitchFamily="66" charset="0"/>
              </a:rPr>
              <a:t>uaigh. Is gnách go luaitear ainm, dáta breithe, dáta báis agus áit chónaithe an duine</a:t>
            </a:r>
            <a:r>
              <a:rPr lang="en-GB" sz="2400">
                <a:latin typeface="Comic Sans MS" pitchFamily="66" charset="0"/>
              </a:rPr>
              <a:t>.</a:t>
            </a:r>
            <a:endParaRPr lang="ga-IE" sz="2400"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98638"/>
            <a:ext cx="428625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2775" y="3933825"/>
            <a:ext cx="41751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Uaireanta, bíonn cros </a:t>
            </a:r>
            <a:r>
              <a:rPr lang="en-GB" sz="2400">
                <a:latin typeface="Comic Sans MS" pitchFamily="66" charset="0"/>
              </a:rPr>
              <a:t>ghreanta mar </a:t>
            </a:r>
            <a:r>
              <a:rPr lang="ga-IE" sz="2400">
                <a:latin typeface="Comic Sans MS" pitchFamily="66" charset="0"/>
              </a:rPr>
              <a:t>chuid</a:t>
            </a:r>
            <a:r>
              <a:rPr lang="en-GB" sz="2400">
                <a:latin typeface="Comic Sans MS" pitchFamily="66" charset="0"/>
              </a:rPr>
              <a:t> den</a:t>
            </a:r>
            <a:r>
              <a:rPr lang="ga-IE" sz="2400">
                <a:latin typeface="Comic Sans MS" pitchFamily="66" charset="0"/>
              </a:rPr>
              <a:t> leac uaighe. Feictear go leor cineálacha éagsúla cros – i</a:t>
            </a:r>
            <a:r>
              <a:rPr lang="en-GB" sz="2400">
                <a:latin typeface="Comic Sans MS" pitchFamily="66" charset="0"/>
              </a:rPr>
              <a:t>dir</a:t>
            </a:r>
            <a:r>
              <a:rPr lang="ga-IE" sz="2400">
                <a:latin typeface="Comic Sans MS" pitchFamily="66" charset="0"/>
              </a:rPr>
              <a:t> chrosa simplí </a:t>
            </a:r>
            <a:r>
              <a:rPr lang="en-GB" sz="2400">
                <a:latin typeface="Comic Sans MS" pitchFamily="66" charset="0"/>
              </a:rPr>
              <a:t>agus</a:t>
            </a:r>
            <a:r>
              <a:rPr lang="ga-IE" sz="2400">
                <a:latin typeface="Comic Sans MS" pitchFamily="66" charset="0"/>
              </a:rPr>
              <a:t> </a:t>
            </a:r>
            <a:r>
              <a:rPr lang="en-GB" sz="2400">
                <a:latin typeface="Comic Sans MS" pitchFamily="66" charset="0"/>
              </a:rPr>
              <a:t>chrosa</a:t>
            </a:r>
            <a:r>
              <a:rPr lang="ga-IE" sz="2400">
                <a:latin typeface="Comic Sans MS" pitchFamily="66" charset="0"/>
              </a:rPr>
              <a:t> ornáideacha Ceilteacha. 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25" y="585788"/>
            <a:ext cx="3241675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6838" y="549275"/>
            <a:ext cx="328295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89038" y="1423988"/>
            <a:ext cx="10790238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-123825"/>
            <a:ext cx="4524376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11188" y="1557338"/>
            <a:ext cx="4572000" cy="3378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u="sng" dirty="0" err="1">
                <a:latin typeface="Comic Sans MS" pitchFamily="66" charset="0"/>
              </a:rPr>
              <a:t>Fearas</a:t>
            </a:r>
            <a:endParaRPr lang="en-GB" sz="2400" u="sng" dirty="0">
              <a:latin typeface="Comic Sans MS" pitchFamily="66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ga-IE" sz="2400" dirty="0">
                <a:latin typeface="Comic Sans MS" pitchFamily="66" charset="0"/>
              </a:rPr>
              <a:t>Clár fáiscthe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omic Sans MS" pitchFamily="66" charset="0"/>
              </a:rPr>
              <a:t>Do </a:t>
            </a:r>
            <a:r>
              <a:rPr lang="ga-IE" sz="2400" dirty="0">
                <a:latin typeface="Comic Sans MS" pitchFamily="66" charset="0"/>
              </a:rPr>
              <a:t>leabhar oibre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ga-IE" sz="2400" dirty="0">
                <a:latin typeface="Comic Sans MS" pitchFamily="66" charset="0"/>
              </a:rPr>
              <a:t>Pinn luaidhe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ga-IE" sz="2400" dirty="0">
                <a:latin typeface="Comic Sans MS" pitchFamily="66" charset="0"/>
              </a:rPr>
              <a:t>Páipéar bán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ga-IE" sz="2400" dirty="0">
                <a:latin typeface="Comic Sans MS" pitchFamily="66" charset="0"/>
              </a:rPr>
              <a:t>Téip chumhdaigh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ga-IE" sz="2400" dirty="0">
                <a:latin typeface="Comic Sans MS" pitchFamily="66" charset="0"/>
              </a:rPr>
              <a:t>Criáin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ga-IE" sz="2400" dirty="0">
                <a:latin typeface="Comic Sans MS" pitchFamily="66" charset="0"/>
              </a:rPr>
              <a:t>Compás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ga-IE" sz="2400" dirty="0">
                <a:latin typeface="Comic Sans MS" pitchFamily="66" charset="0"/>
              </a:rPr>
              <a:t>Ceamara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81538" y="244475"/>
            <a:ext cx="4283075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  <a:ea typeface="Aharoni"/>
                <a:cs typeface="Aharoni"/>
              </a:rPr>
              <a:t>Tabhair cuairt ar an reilig</a:t>
            </a:r>
            <a:r>
              <a:rPr lang="en-GB" sz="2800">
                <a:latin typeface="Comic Sans MS" pitchFamily="66" charset="0"/>
                <a:ea typeface="Aharoni"/>
                <a:cs typeface="Aharoni"/>
              </a:rPr>
              <a:t> </a:t>
            </a:r>
            <a:r>
              <a:rPr lang="ga-IE" sz="2800">
                <a:latin typeface="Comic Sans MS" pitchFamily="66" charset="0"/>
                <a:ea typeface="Aharoni"/>
                <a:cs typeface="Aharoni"/>
              </a:rPr>
              <a:t>is cóngaraí do do scoil.</a:t>
            </a:r>
            <a:r>
              <a:rPr lang="en-GB" sz="2800">
                <a:latin typeface="Comic Sans MS" pitchFamily="66" charset="0"/>
                <a:ea typeface="Aharoni"/>
                <a:cs typeface="Aharoni"/>
              </a:rPr>
              <a:t> Is fearr dul chuig seanreilig, más féidir.</a:t>
            </a:r>
            <a:endParaRPr lang="ga-IE" sz="2800">
              <a:latin typeface="Comic Sans MS" pitchFamily="66" charset="0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E:\DCIM\132CANON\IMG_42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3013" y="3717925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E:\DCIM\132CANON\IMG_42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8963" y="1033463"/>
            <a:ext cx="3224212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950" y="2852738"/>
            <a:ext cx="460851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buFont typeface="Arial" charset="0"/>
              <a:buNone/>
            </a:pPr>
            <a:r>
              <a:rPr lang="ga-IE" sz="2400" u="sng">
                <a:latin typeface="Comic Sans MS" pitchFamily="66" charset="0"/>
              </a:rPr>
              <a:t>Cuimealtán a dhéanamh</a:t>
            </a:r>
          </a:p>
          <a:p>
            <a:pPr marL="361950" indent="-361950">
              <a:buFont typeface="Arial" charset="0"/>
              <a:buChar char="•"/>
            </a:pPr>
            <a:r>
              <a:rPr lang="ga-IE" sz="2400">
                <a:latin typeface="Comic Sans MS" pitchFamily="66" charset="0"/>
              </a:rPr>
              <a:t>Roghnaigh an chuid den leac uaighe a bhfuil tú chun cuimilteán a dhéanamh </a:t>
            </a:r>
            <a:r>
              <a:rPr lang="en-GB" sz="2400">
                <a:latin typeface="Comic Sans MS" pitchFamily="66" charset="0"/>
              </a:rPr>
              <a:t>di.</a:t>
            </a:r>
          </a:p>
          <a:p>
            <a:pPr marL="361950" indent="-361950">
              <a:buFont typeface="Arial" charset="0"/>
              <a:buChar char="•"/>
            </a:pPr>
            <a:r>
              <a:rPr lang="ga-IE" sz="2400">
                <a:latin typeface="Comic Sans MS" pitchFamily="66" charset="0"/>
              </a:rPr>
              <a:t>Cuir leathanach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bán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thar an gcuid</a:t>
            </a:r>
            <a:r>
              <a:rPr lang="en-GB" sz="2400">
                <a:latin typeface="Comic Sans MS" pitchFamily="66" charset="0"/>
              </a:rPr>
              <a:t> sin den </a:t>
            </a:r>
            <a:r>
              <a:rPr lang="ga-IE" sz="2400">
                <a:latin typeface="Comic Sans MS" pitchFamily="66" charset="0"/>
              </a:rPr>
              <a:t>leac. </a:t>
            </a:r>
          </a:p>
          <a:p>
            <a:pPr marL="361950" indent="-361950">
              <a:buFont typeface="Arial" charset="0"/>
              <a:buChar char="•"/>
            </a:pPr>
            <a:r>
              <a:rPr lang="ga-IE" sz="2400">
                <a:latin typeface="Comic Sans MS" pitchFamily="66" charset="0"/>
              </a:rPr>
              <a:t>Greamaigh an páipéar </a:t>
            </a:r>
            <a:r>
              <a:rPr lang="en-GB" sz="2400">
                <a:latin typeface="Comic Sans MS" pitchFamily="66" charset="0"/>
              </a:rPr>
              <a:t>den </a:t>
            </a:r>
            <a:r>
              <a:rPr lang="ga-IE" sz="2400">
                <a:latin typeface="Comic Sans MS" pitchFamily="66" charset="0"/>
              </a:rPr>
              <a:t>leac</a:t>
            </a:r>
            <a:r>
              <a:rPr lang="en-GB" sz="2400">
                <a:latin typeface="Comic Sans MS" pitchFamily="66" charset="0"/>
              </a:rPr>
              <a:t> le </a:t>
            </a:r>
            <a:r>
              <a:rPr lang="ga-IE" sz="2400">
                <a:latin typeface="Comic Sans MS" pitchFamily="66" charset="0"/>
              </a:rPr>
              <a:t>téip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chumhdaigh.</a:t>
            </a:r>
          </a:p>
          <a:p>
            <a:pPr marL="361950" indent="-361950">
              <a:buFont typeface="Arial" charset="0"/>
              <a:buChar char="•"/>
            </a:pPr>
            <a:r>
              <a:rPr lang="ga-IE" sz="2400">
                <a:latin typeface="Comic Sans MS" pitchFamily="66" charset="0"/>
              </a:rPr>
              <a:t>Cuimil </a:t>
            </a:r>
            <a:r>
              <a:rPr lang="en-GB" sz="2400">
                <a:latin typeface="Comic Sans MS" pitchFamily="66" charset="0"/>
              </a:rPr>
              <a:t>an </a:t>
            </a:r>
            <a:r>
              <a:rPr lang="ga-IE" sz="2400">
                <a:latin typeface="Comic Sans MS" pitchFamily="66" charset="0"/>
              </a:rPr>
              <a:t>píosa páipéir</a:t>
            </a:r>
            <a:r>
              <a:rPr lang="en-GB" sz="2400">
                <a:latin typeface="Comic Sans MS" pitchFamily="66" charset="0"/>
              </a:rPr>
              <a:t> le </a:t>
            </a:r>
            <a:r>
              <a:rPr lang="ga-IE" sz="2400">
                <a:latin typeface="Comic Sans MS" pitchFamily="66" charset="0"/>
              </a:rPr>
              <a:t>taobh an chriáin</a:t>
            </a:r>
            <a:r>
              <a:rPr lang="en-GB" sz="2400">
                <a:latin typeface="Comic Sans MS" pitchFamily="66" charset="0"/>
              </a:rPr>
              <a:t>.</a:t>
            </a:r>
            <a:endParaRPr lang="ga-IE" sz="2400">
              <a:latin typeface="Comic Sans MS" pitchFamily="66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8313" y="1096963"/>
            <a:ext cx="50403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Agus tú sa reilig, </a:t>
            </a:r>
            <a:r>
              <a:rPr lang="en-GB" sz="2400">
                <a:latin typeface="Comic Sans MS" pitchFamily="66" charset="0"/>
              </a:rPr>
              <a:t>déan </a:t>
            </a:r>
            <a:r>
              <a:rPr lang="ga-IE" sz="2400">
                <a:latin typeface="Comic Sans MS" pitchFamily="66" charset="0"/>
              </a:rPr>
              <a:t>cuimilteán den inscríbhinn agus de na maisiúcháin ar leac uaighe</a:t>
            </a:r>
            <a:r>
              <a:rPr lang="en-GB" sz="2400">
                <a:latin typeface="Comic Sans MS" pitchFamily="66" charset="0"/>
              </a:rPr>
              <a:t> nó dhó</a:t>
            </a:r>
            <a:r>
              <a:rPr lang="ga-IE" sz="2400">
                <a:latin typeface="Comic Sans MS" pitchFamily="66" charset="0"/>
              </a:rPr>
              <a:t>. 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468313" y="0"/>
            <a:ext cx="7920037" cy="1033463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/>
              <a:t>c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0113" y="260350"/>
            <a:ext cx="72723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4000">
                <a:latin typeface="Castellar" pitchFamily="18" charset="0"/>
              </a:rPr>
              <a:t>Le déanamh sa Reilig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850" y="4652963"/>
            <a:ext cx="43195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Líon isteach an t-eolas</a:t>
            </a:r>
            <a:r>
              <a:rPr lang="en-GB" sz="2400">
                <a:latin typeface="Comic Sans MS" pitchFamily="66" charset="0"/>
              </a:rPr>
              <a:t> sin</a:t>
            </a:r>
            <a:endParaRPr lang="ga-IE" sz="2400">
              <a:latin typeface="Comic Sans MS" pitchFamily="66" charset="0"/>
            </a:endParaRPr>
          </a:p>
          <a:p>
            <a:r>
              <a:rPr lang="ga-IE" sz="2400">
                <a:latin typeface="Comic Sans MS" pitchFamily="66" charset="0"/>
              </a:rPr>
              <a:t>ar leathanach </a:t>
            </a:r>
            <a:r>
              <a:rPr lang="en-GB" sz="2400">
                <a:latin typeface="Comic Sans MS" pitchFamily="66" charset="0"/>
              </a:rPr>
              <a:t>36</a:t>
            </a:r>
            <a:r>
              <a:rPr lang="ga-IE" sz="2400">
                <a:latin typeface="Comic Sans MS" pitchFamily="66" charset="0"/>
              </a:rPr>
              <a:t> i do leabhar oibre. Freagair na ceisteanna eile sa mhír sin</a:t>
            </a:r>
          </a:p>
          <a:p>
            <a:r>
              <a:rPr lang="ga-IE" sz="2400">
                <a:latin typeface="Comic Sans MS" pitchFamily="66" charset="0"/>
              </a:rPr>
              <a:t>i do leabhar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oibre freisin.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468313" y="0"/>
            <a:ext cx="7920037" cy="1033463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/>
              <a:t>c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0113" y="260350"/>
            <a:ext cx="68405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4000">
                <a:latin typeface="Castellar" pitchFamily="18" charset="0"/>
              </a:rPr>
              <a:t>Le déanamh sa Reilig</a:t>
            </a:r>
          </a:p>
        </p:txBody>
      </p:sp>
      <p:pic>
        <p:nvPicPr>
          <p:cNvPr id="8" name="Picture 2" descr="E:\DCIM\132CANON\IMG_4222.JPG"/>
          <p:cNvPicPr>
            <a:picLocks noChangeAspect="1" noChangeArrowheads="1"/>
          </p:cNvPicPr>
          <p:nvPr/>
        </p:nvPicPr>
        <p:blipFill>
          <a:blip r:embed="rId3"/>
          <a:srcRect r="30313"/>
          <a:stretch>
            <a:fillRect/>
          </a:stretch>
        </p:blipFill>
        <p:spPr bwMode="auto">
          <a:xfrm>
            <a:off x="611188" y="1196975"/>
            <a:ext cx="26765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48225" y="966788"/>
            <a:ext cx="388778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Má tá séipéal sa reilig</a:t>
            </a:r>
            <a:r>
              <a:rPr lang="en-GB" sz="2400">
                <a:latin typeface="Comic Sans MS" pitchFamily="66" charset="0"/>
              </a:rPr>
              <a:t>, </a:t>
            </a:r>
            <a:r>
              <a:rPr lang="ga-IE" sz="2400">
                <a:latin typeface="Comic Sans MS" pitchFamily="66" charset="0"/>
              </a:rPr>
              <a:t>bain úsáid as do chompás chun </a:t>
            </a:r>
            <a:r>
              <a:rPr lang="en-GB" sz="2400">
                <a:latin typeface="Comic Sans MS" pitchFamily="66" charset="0"/>
              </a:rPr>
              <a:t>a </a:t>
            </a:r>
            <a:r>
              <a:rPr lang="ga-IE" sz="2400">
                <a:latin typeface="Comic Sans MS" pitchFamily="66" charset="0"/>
              </a:rPr>
              <a:t>oibriú amach cén treo</a:t>
            </a:r>
            <a:r>
              <a:rPr lang="en-GB" sz="2400">
                <a:latin typeface="Comic Sans MS" pitchFamily="66" charset="0"/>
              </a:rPr>
              <a:t> a </a:t>
            </a:r>
            <a:r>
              <a:rPr lang="ga-IE" sz="2400">
                <a:latin typeface="Comic Sans MS" pitchFamily="66" charset="0"/>
              </a:rPr>
              <a:t>mbeifeá ag féachaint dá mbeifeá ag féachaint amach ó dhoras an </a:t>
            </a:r>
            <a:r>
              <a:rPr lang="en-GB" sz="2400">
                <a:latin typeface="Comic Sans MS" pitchFamily="66" charset="0"/>
              </a:rPr>
              <a:t>tséipéil</a:t>
            </a:r>
            <a:r>
              <a:rPr lang="ga-IE" sz="2400">
                <a:latin typeface="Comic Sans MS" pitchFamily="66" charset="0"/>
              </a:rPr>
              <a:t>. </a:t>
            </a:r>
          </a:p>
        </p:txBody>
      </p:sp>
      <p:pic>
        <p:nvPicPr>
          <p:cNvPr id="10" name="Picture 2" descr="E:\DCIM\132CANON\IMG_42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644900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6" grpId="0" animBg="1"/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3058</TotalTime>
  <Words>625</Words>
  <Application>Microsoft Office PowerPoint</Application>
  <PresentationFormat>On-screen Show (4:3)</PresentationFormat>
  <Paragraphs>70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Informal Roman</vt:lpstr>
      <vt:lpstr>Times New Roman</vt:lpstr>
      <vt:lpstr>Comic Sans MS</vt:lpstr>
      <vt:lpstr>Aharoni</vt:lpstr>
      <vt:lpstr>Castellar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maire</dc:creator>
  <cp:lastModifiedBy>Méabh Ní Loingsigh</cp:lastModifiedBy>
  <cp:revision>158</cp:revision>
  <cp:lastPrinted>2014-09-15T13:31:42Z</cp:lastPrinted>
  <dcterms:created xsi:type="dcterms:W3CDTF">2014-04-01T18:12:11Z</dcterms:created>
  <dcterms:modified xsi:type="dcterms:W3CDTF">2014-09-16T13:41:25Z</dcterms:modified>
</cp:coreProperties>
</file>