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  <p:sldMasterId id="2147484147" r:id="rId2"/>
  </p:sldMasterIdLst>
  <p:notesMasterIdLst>
    <p:notesMasterId r:id="rId27"/>
  </p:notesMasterIdLst>
  <p:handoutMasterIdLst>
    <p:handoutMasterId r:id="rId28"/>
  </p:handoutMasterIdLst>
  <p:sldIdLst>
    <p:sldId id="277" r:id="rId3"/>
    <p:sldId id="286" r:id="rId4"/>
    <p:sldId id="288" r:id="rId5"/>
    <p:sldId id="284" r:id="rId6"/>
    <p:sldId id="303" r:id="rId7"/>
    <p:sldId id="301" r:id="rId8"/>
    <p:sldId id="274" r:id="rId9"/>
    <p:sldId id="256" r:id="rId10"/>
    <p:sldId id="278" r:id="rId11"/>
    <p:sldId id="297" r:id="rId12"/>
    <p:sldId id="293" r:id="rId13"/>
    <p:sldId id="298" r:id="rId14"/>
    <p:sldId id="296" r:id="rId15"/>
    <p:sldId id="276" r:id="rId16"/>
    <p:sldId id="275" r:id="rId17"/>
    <p:sldId id="307" r:id="rId18"/>
    <p:sldId id="304" r:id="rId19"/>
    <p:sldId id="280" r:id="rId20"/>
    <p:sldId id="311" r:id="rId21"/>
    <p:sldId id="305" r:id="rId22"/>
    <p:sldId id="273" r:id="rId23"/>
    <p:sldId id="272" r:id="rId24"/>
    <p:sldId id="310" r:id="rId25"/>
    <p:sldId id="309" r:id="rId26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FF8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3" autoAdjust="0"/>
    <p:restoredTop sz="94088" autoAdjust="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3F15F-F483-43C7-8CE8-8CDFABFEE3D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EA5D25EF-EEF3-4CE0-A11B-D9DB145CFEEE}">
      <dgm:prSet phldrT="[Text]"/>
      <dgm:spPr/>
      <dgm:t>
        <a:bodyPr/>
        <a:lstStyle/>
        <a:p>
          <a:r>
            <a:rPr lang="ga-IE" noProof="0" dirty="0" smtClean="0">
              <a:solidFill>
                <a:schemeClr val="bg1"/>
              </a:solidFill>
            </a:rPr>
            <a:t>An tAontas Eorpach</a:t>
          </a:r>
          <a:endParaRPr lang="ga-IE" noProof="0" dirty="0">
            <a:solidFill>
              <a:schemeClr val="bg1"/>
            </a:solidFill>
          </a:endParaRPr>
        </a:p>
      </dgm:t>
    </dgm:pt>
    <dgm:pt modelId="{E2163CF1-5695-4410-BFAC-D9A369614E76}" type="parTrans" cxnId="{B26069A7-45D4-443A-A28C-5DF058D66B5E}">
      <dgm:prSet/>
      <dgm:spPr/>
      <dgm:t>
        <a:bodyPr/>
        <a:lstStyle/>
        <a:p>
          <a:endParaRPr lang="en-GB"/>
        </a:p>
      </dgm:t>
    </dgm:pt>
    <dgm:pt modelId="{92627B55-3DAF-4A59-8E3B-D02563721BC9}" type="sibTrans" cxnId="{B26069A7-45D4-443A-A28C-5DF058D66B5E}">
      <dgm:prSet/>
      <dgm:spPr/>
      <dgm:t>
        <a:bodyPr/>
        <a:lstStyle/>
        <a:p>
          <a:endParaRPr lang="en-GB"/>
        </a:p>
      </dgm:t>
    </dgm:pt>
    <dgm:pt modelId="{9DCF01F8-FA57-4E5F-BC9D-97FC4E616828}">
      <dgm:prSet phldrT="[Text]"/>
      <dgm:spPr/>
      <dgm:t>
        <a:bodyPr/>
        <a:lstStyle/>
        <a:p>
          <a:r>
            <a:rPr lang="ga-IE" noProof="0" dirty="0" smtClean="0">
              <a:solidFill>
                <a:schemeClr val="bg1"/>
              </a:solidFill>
            </a:rPr>
            <a:t>Parlaimint na hEorpa</a:t>
          </a:r>
          <a:endParaRPr lang="ga-IE" noProof="0" dirty="0">
            <a:solidFill>
              <a:schemeClr val="bg1"/>
            </a:solidFill>
          </a:endParaRPr>
        </a:p>
      </dgm:t>
    </dgm:pt>
    <dgm:pt modelId="{88E130D8-E1E4-482A-987A-94E46461A332}" type="parTrans" cxnId="{26FB5EBE-96AC-417F-BC11-807492FBF728}">
      <dgm:prSet/>
      <dgm:spPr/>
      <dgm:t>
        <a:bodyPr/>
        <a:lstStyle/>
        <a:p>
          <a:endParaRPr lang="en-GB"/>
        </a:p>
      </dgm:t>
    </dgm:pt>
    <dgm:pt modelId="{2138CE8A-0101-4B19-B27E-F591D958B023}" type="sibTrans" cxnId="{26FB5EBE-96AC-417F-BC11-807492FBF728}">
      <dgm:prSet/>
      <dgm:spPr/>
      <dgm:t>
        <a:bodyPr/>
        <a:lstStyle/>
        <a:p>
          <a:endParaRPr lang="en-GB"/>
        </a:p>
      </dgm:t>
    </dgm:pt>
    <dgm:pt modelId="{3DE33D0E-D965-49C6-BC30-3CC97DBE26CC}">
      <dgm:prSet phldrT="[Text]"/>
      <dgm:spPr/>
      <dgm:t>
        <a:bodyPr/>
        <a:lstStyle/>
        <a:p>
          <a:r>
            <a:rPr lang="ga-IE" noProof="0" dirty="0" smtClean="0">
              <a:solidFill>
                <a:schemeClr val="bg1"/>
              </a:solidFill>
            </a:rPr>
            <a:t>Comhairle an Aontais</a:t>
          </a:r>
          <a:r>
            <a:rPr lang="en-GB" noProof="0" dirty="0" smtClean="0">
              <a:solidFill>
                <a:schemeClr val="bg1"/>
              </a:solidFill>
            </a:rPr>
            <a:t> </a:t>
          </a:r>
          <a:r>
            <a:rPr lang="ga-IE" noProof="0" dirty="0" smtClean="0">
              <a:solidFill>
                <a:schemeClr val="bg1"/>
              </a:solidFill>
            </a:rPr>
            <a:t>Eorpaigh</a:t>
          </a:r>
          <a:endParaRPr lang="ga-IE" noProof="0" dirty="0">
            <a:solidFill>
              <a:schemeClr val="bg1"/>
            </a:solidFill>
          </a:endParaRPr>
        </a:p>
      </dgm:t>
    </dgm:pt>
    <dgm:pt modelId="{772A2A13-DF08-49CC-B05E-D02F4E44B743}" type="parTrans" cxnId="{7F67FF2E-BC35-4B7F-A203-2BE408BAEB36}">
      <dgm:prSet/>
      <dgm:spPr/>
      <dgm:t>
        <a:bodyPr/>
        <a:lstStyle/>
        <a:p>
          <a:endParaRPr lang="en-GB"/>
        </a:p>
      </dgm:t>
    </dgm:pt>
    <dgm:pt modelId="{8ED3DA4D-8A84-468C-94C2-8EA08E4AFB2C}" type="sibTrans" cxnId="{7F67FF2E-BC35-4B7F-A203-2BE408BAEB36}">
      <dgm:prSet/>
      <dgm:spPr/>
      <dgm:t>
        <a:bodyPr/>
        <a:lstStyle/>
        <a:p>
          <a:endParaRPr lang="en-GB"/>
        </a:p>
      </dgm:t>
    </dgm:pt>
    <dgm:pt modelId="{1DC78E66-5544-4FFC-B814-1220853C8CB4}">
      <dgm:prSet phldrT="[Text]"/>
      <dgm:spPr/>
      <dgm:t>
        <a:bodyPr/>
        <a:lstStyle/>
        <a:p>
          <a:r>
            <a:rPr lang="en-GB" noProof="0" dirty="0" smtClean="0">
              <a:solidFill>
                <a:schemeClr val="bg1"/>
              </a:solidFill>
            </a:rPr>
            <a:t>An </a:t>
          </a:r>
          <a:r>
            <a:rPr lang="ga-IE" noProof="0" dirty="0" smtClean="0">
              <a:solidFill>
                <a:schemeClr val="bg1"/>
              </a:solidFill>
            </a:rPr>
            <a:t>Coimisiún Eorpach</a:t>
          </a:r>
          <a:endParaRPr lang="ga-IE" noProof="0" dirty="0">
            <a:solidFill>
              <a:schemeClr val="bg1"/>
            </a:solidFill>
          </a:endParaRPr>
        </a:p>
      </dgm:t>
    </dgm:pt>
    <dgm:pt modelId="{34FFE55E-5449-4CCD-AF70-FE9E7B79C73A}" type="parTrans" cxnId="{9225639B-54DC-4F8E-AC8F-115A0C389EA8}">
      <dgm:prSet/>
      <dgm:spPr/>
      <dgm:t>
        <a:bodyPr/>
        <a:lstStyle/>
        <a:p>
          <a:endParaRPr lang="en-GB"/>
        </a:p>
      </dgm:t>
    </dgm:pt>
    <dgm:pt modelId="{E756C22F-3DC5-4E35-A25D-43D7F0790D0A}" type="sibTrans" cxnId="{9225639B-54DC-4F8E-AC8F-115A0C389EA8}">
      <dgm:prSet/>
      <dgm:spPr/>
      <dgm:t>
        <a:bodyPr/>
        <a:lstStyle/>
        <a:p>
          <a:endParaRPr lang="en-GB"/>
        </a:p>
      </dgm:t>
    </dgm:pt>
    <dgm:pt modelId="{7AE5F2B6-0614-4F05-B46D-658F472D1558}" type="pres">
      <dgm:prSet presAssocID="{E0D3F15F-F483-43C7-8CE8-8CDFABFEE3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B5B0E06-8D97-4AFE-8E44-6EE6C35FE02E}" type="pres">
      <dgm:prSet presAssocID="{EA5D25EF-EEF3-4CE0-A11B-D9DB145CFEEE}" presName="root1" presStyleCnt="0"/>
      <dgm:spPr/>
    </dgm:pt>
    <dgm:pt modelId="{99C6BA0C-5143-4120-AFAE-740B30091CA5}" type="pres">
      <dgm:prSet presAssocID="{EA5D25EF-EEF3-4CE0-A11B-D9DB145CFEE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B23F17B-244B-44D1-AF99-C91A89E81EEF}" type="pres">
      <dgm:prSet presAssocID="{EA5D25EF-EEF3-4CE0-A11B-D9DB145CFEEE}" presName="level2hierChild" presStyleCnt="0"/>
      <dgm:spPr/>
    </dgm:pt>
    <dgm:pt modelId="{EF806FA8-7A84-40B4-9569-B2F504353AB3}" type="pres">
      <dgm:prSet presAssocID="{88E130D8-E1E4-482A-987A-94E46461A332}" presName="conn2-1" presStyleLbl="parChTrans1D2" presStyleIdx="0" presStyleCnt="3"/>
      <dgm:spPr/>
      <dgm:t>
        <a:bodyPr/>
        <a:lstStyle/>
        <a:p>
          <a:endParaRPr lang="en-GB"/>
        </a:p>
      </dgm:t>
    </dgm:pt>
    <dgm:pt modelId="{DFF4A176-7640-4A29-9EDC-037D04089EF1}" type="pres">
      <dgm:prSet presAssocID="{88E130D8-E1E4-482A-987A-94E46461A332}" presName="connTx" presStyleLbl="parChTrans1D2" presStyleIdx="0" presStyleCnt="3"/>
      <dgm:spPr/>
      <dgm:t>
        <a:bodyPr/>
        <a:lstStyle/>
        <a:p>
          <a:endParaRPr lang="en-GB"/>
        </a:p>
      </dgm:t>
    </dgm:pt>
    <dgm:pt modelId="{F788B377-E2E0-4BA3-8503-A5B7AF41D668}" type="pres">
      <dgm:prSet presAssocID="{9DCF01F8-FA57-4E5F-BC9D-97FC4E616828}" presName="root2" presStyleCnt="0"/>
      <dgm:spPr/>
    </dgm:pt>
    <dgm:pt modelId="{488E0B64-61CD-403D-BC5A-0AE9C6DC7FF9}" type="pres">
      <dgm:prSet presAssocID="{9DCF01F8-FA57-4E5F-BC9D-97FC4E61682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4F42140-231B-4051-B05A-0D3E32387498}" type="pres">
      <dgm:prSet presAssocID="{9DCF01F8-FA57-4E5F-BC9D-97FC4E616828}" presName="level3hierChild" presStyleCnt="0"/>
      <dgm:spPr/>
    </dgm:pt>
    <dgm:pt modelId="{62294BD1-FADE-4340-99A0-C40D0ADFB877}" type="pres">
      <dgm:prSet presAssocID="{772A2A13-DF08-49CC-B05E-D02F4E44B743}" presName="conn2-1" presStyleLbl="parChTrans1D2" presStyleIdx="1" presStyleCnt="3"/>
      <dgm:spPr/>
      <dgm:t>
        <a:bodyPr/>
        <a:lstStyle/>
        <a:p>
          <a:endParaRPr lang="en-GB"/>
        </a:p>
      </dgm:t>
    </dgm:pt>
    <dgm:pt modelId="{872117F4-3121-4C9E-B592-E03AF31EA8E3}" type="pres">
      <dgm:prSet presAssocID="{772A2A13-DF08-49CC-B05E-D02F4E44B743}" presName="connTx" presStyleLbl="parChTrans1D2" presStyleIdx="1" presStyleCnt="3"/>
      <dgm:spPr/>
      <dgm:t>
        <a:bodyPr/>
        <a:lstStyle/>
        <a:p>
          <a:endParaRPr lang="en-GB"/>
        </a:p>
      </dgm:t>
    </dgm:pt>
    <dgm:pt modelId="{3E2B2591-E412-4B5A-8C58-158F7E92897F}" type="pres">
      <dgm:prSet presAssocID="{3DE33D0E-D965-49C6-BC30-3CC97DBE26CC}" presName="root2" presStyleCnt="0"/>
      <dgm:spPr/>
    </dgm:pt>
    <dgm:pt modelId="{69D395B3-E08F-447A-AEEC-E8A04585244A}" type="pres">
      <dgm:prSet presAssocID="{3DE33D0E-D965-49C6-BC30-3CC97DBE26CC}" presName="LevelTwoTextNode" presStyleLbl="node2" presStyleIdx="1" presStyleCnt="3" custScaleX="12390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79564E4-2B1F-4F31-9DB7-10A9BE15AE3E}" type="pres">
      <dgm:prSet presAssocID="{3DE33D0E-D965-49C6-BC30-3CC97DBE26CC}" presName="level3hierChild" presStyleCnt="0"/>
      <dgm:spPr/>
    </dgm:pt>
    <dgm:pt modelId="{CD28DEFF-65B7-464B-82D2-F6239293368F}" type="pres">
      <dgm:prSet presAssocID="{34FFE55E-5449-4CCD-AF70-FE9E7B79C73A}" presName="conn2-1" presStyleLbl="parChTrans1D2" presStyleIdx="2" presStyleCnt="3"/>
      <dgm:spPr/>
      <dgm:t>
        <a:bodyPr/>
        <a:lstStyle/>
        <a:p>
          <a:endParaRPr lang="en-GB"/>
        </a:p>
      </dgm:t>
    </dgm:pt>
    <dgm:pt modelId="{AE0E3E83-E353-4235-97EE-65E8ED7274FF}" type="pres">
      <dgm:prSet presAssocID="{34FFE55E-5449-4CCD-AF70-FE9E7B79C73A}" presName="connTx" presStyleLbl="parChTrans1D2" presStyleIdx="2" presStyleCnt="3"/>
      <dgm:spPr/>
      <dgm:t>
        <a:bodyPr/>
        <a:lstStyle/>
        <a:p>
          <a:endParaRPr lang="en-GB"/>
        </a:p>
      </dgm:t>
    </dgm:pt>
    <dgm:pt modelId="{3264BE16-4A40-4DF1-AEE5-ACAB5602AB40}" type="pres">
      <dgm:prSet presAssocID="{1DC78E66-5544-4FFC-B814-1220853C8CB4}" presName="root2" presStyleCnt="0"/>
      <dgm:spPr/>
    </dgm:pt>
    <dgm:pt modelId="{D81AF43E-6E01-482F-80A8-E4582A25A2BB}" type="pres">
      <dgm:prSet presAssocID="{1DC78E66-5544-4FFC-B814-1220853C8CB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288A3F-2883-4E68-9D88-5E63D89F78F7}" type="pres">
      <dgm:prSet presAssocID="{1DC78E66-5544-4FFC-B814-1220853C8CB4}" presName="level3hierChild" presStyleCnt="0"/>
      <dgm:spPr/>
    </dgm:pt>
  </dgm:ptLst>
  <dgm:cxnLst>
    <dgm:cxn modelId="{D64A0865-937D-4817-B5C5-A61C98D333E5}" type="presOf" srcId="{88E130D8-E1E4-482A-987A-94E46461A332}" destId="{DFF4A176-7640-4A29-9EDC-037D04089EF1}" srcOrd="1" destOrd="0" presId="urn:microsoft.com/office/officeart/2008/layout/HorizontalMultiLevelHierarchy"/>
    <dgm:cxn modelId="{C58DED1B-AA9D-4665-A7E5-E240FFBA4EC2}" type="presOf" srcId="{772A2A13-DF08-49CC-B05E-D02F4E44B743}" destId="{872117F4-3121-4C9E-B592-E03AF31EA8E3}" srcOrd="1" destOrd="0" presId="urn:microsoft.com/office/officeart/2008/layout/HorizontalMultiLevelHierarchy"/>
    <dgm:cxn modelId="{7F67FF2E-BC35-4B7F-A203-2BE408BAEB36}" srcId="{EA5D25EF-EEF3-4CE0-A11B-D9DB145CFEEE}" destId="{3DE33D0E-D965-49C6-BC30-3CC97DBE26CC}" srcOrd="1" destOrd="0" parTransId="{772A2A13-DF08-49CC-B05E-D02F4E44B743}" sibTransId="{8ED3DA4D-8A84-468C-94C2-8EA08E4AFB2C}"/>
    <dgm:cxn modelId="{8B7BC852-FE85-4742-93CA-0A5F5FC19319}" type="presOf" srcId="{EA5D25EF-EEF3-4CE0-A11B-D9DB145CFEEE}" destId="{99C6BA0C-5143-4120-AFAE-740B30091CA5}" srcOrd="0" destOrd="0" presId="urn:microsoft.com/office/officeart/2008/layout/HorizontalMultiLevelHierarchy"/>
    <dgm:cxn modelId="{36EE8D74-852B-42E0-BF33-00FD91FEEC0B}" type="presOf" srcId="{34FFE55E-5449-4CCD-AF70-FE9E7B79C73A}" destId="{AE0E3E83-E353-4235-97EE-65E8ED7274FF}" srcOrd="1" destOrd="0" presId="urn:microsoft.com/office/officeart/2008/layout/HorizontalMultiLevelHierarchy"/>
    <dgm:cxn modelId="{7AF76A28-99AC-467E-BC33-28C1D73A5A8D}" type="presOf" srcId="{3DE33D0E-D965-49C6-BC30-3CC97DBE26CC}" destId="{69D395B3-E08F-447A-AEEC-E8A04585244A}" srcOrd="0" destOrd="0" presId="urn:microsoft.com/office/officeart/2008/layout/HorizontalMultiLevelHierarchy"/>
    <dgm:cxn modelId="{9225639B-54DC-4F8E-AC8F-115A0C389EA8}" srcId="{EA5D25EF-EEF3-4CE0-A11B-D9DB145CFEEE}" destId="{1DC78E66-5544-4FFC-B814-1220853C8CB4}" srcOrd="2" destOrd="0" parTransId="{34FFE55E-5449-4CCD-AF70-FE9E7B79C73A}" sibTransId="{E756C22F-3DC5-4E35-A25D-43D7F0790D0A}"/>
    <dgm:cxn modelId="{49A06621-98C4-4661-8639-B90783E70774}" type="presOf" srcId="{88E130D8-E1E4-482A-987A-94E46461A332}" destId="{EF806FA8-7A84-40B4-9569-B2F504353AB3}" srcOrd="0" destOrd="0" presId="urn:microsoft.com/office/officeart/2008/layout/HorizontalMultiLevelHierarchy"/>
    <dgm:cxn modelId="{26FB5EBE-96AC-417F-BC11-807492FBF728}" srcId="{EA5D25EF-EEF3-4CE0-A11B-D9DB145CFEEE}" destId="{9DCF01F8-FA57-4E5F-BC9D-97FC4E616828}" srcOrd="0" destOrd="0" parTransId="{88E130D8-E1E4-482A-987A-94E46461A332}" sibTransId="{2138CE8A-0101-4B19-B27E-F591D958B023}"/>
    <dgm:cxn modelId="{DFDB4D5C-5DAD-488E-A347-EC52617E0A99}" type="presOf" srcId="{E0D3F15F-F483-43C7-8CE8-8CDFABFEE3D4}" destId="{7AE5F2B6-0614-4F05-B46D-658F472D1558}" srcOrd="0" destOrd="0" presId="urn:microsoft.com/office/officeart/2008/layout/HorizontalMultiLevelHierarchy"/>
    <dgm:cxn modelId="{56316BAD-5859-4906-8BDE-09446F653BCC}" type="presOf" srcId="{772A2A13-DF08-49CC-B05E-D02F4E44B743}" destId="{62294BD1-FADE-4340-99A0-C40D0ADFB877}" srcOrd="0" destOrd="0" presId="urn:microsoft.com/office/officeart/2008/layout/HorizontalMultiLevelHierarchy"/>
    <dgm:cxn modelId="{76876778-8EAE-4D2A-B799-716E7F87212E}" type="presOf" srcId="{9DCF01F8-FA57-4E5F-BC9D-97FC4E616828}" destId="{488E0B64-61CD-403D-BC5A-0AE9C6DC7FF9}" srcOrd="0" destOrd="0" presId="urn:microsoft.com/office/officeart/2008/layout/HorizontalMultiLevelHierarchy"/>
    <dgm:cxn modelId="{EB520B3A-06A4-4FF3-8B81-21E7752E0DE3}" type="presOf" srcId="{34FFE55E-5449-4CCD-AF70-FE9E7B79C73A}" destId="{CD28DEFF-65B7-464B-82D2-F6239293368F}" srcOrd="0" destOrd="0" presId="urn:microsoft.com/office/officeart/2008/layout/HorizontalMultiLevelHierarchy"/>
    <dgm:cxn modelId="{B26069A7-45D4-443A-A28C-5DF058D66B5E}" srcId="{E0D3F15F-F483-43C7-8CE8-8CDFABFEE3D4}" destId="{EA5D25EF-EEF3-4CE0-A11B-D9DB145CFEEE}" srcOrd="0" destOrd="0" parTransId="{E2163CF1-5695-4410-BFAC-D9A369614E76}" sibTransId="{92627B55-3DAF-4A59-8E3B-D02563721BC9}"/>
    <dgm:cxn modelId="{01811D3D-3CF2-489C-A0D6-619F13730298}" type="presOf" srcId="{1DC78E66-5544-4FFC-B814-1220853C8CB4}" destId="{D81AF43E-6E01-482F-80A8-E4582A25A2BB}" srcOrd="0" destOrd="0" presId="urn:microsoft.com/office/officeart/2008/layout/HorizontalMultiLevelHierarchy"/>
    <dgm:cxn modelId="{76B5AD2E-8CE5-47E5-A101-7CBA44D60C1C}" type="presParOf" srcId="{7AE5F2B6-0614-4F05-B46D-658F472D1558}" destId="{4B5B0E06-8D97-4AFE-8E44-6EE6C35FE02E}" srcOrd="0" destOrd="0" presId="urn:microsoft.com/office/officeart/2008/layout/HorizontalMultiLevelHierarchy"/>
    <dgm:cxn modelId="{274D7E56-1CDB-4B9F-87F5-35584EA508F9}" type="presParOf" srcId="{4B5B0E06-8D97-4AFE-8E44-6EE6C35FE02E}" destId="{99C6BA0C-5143-4120-AFAE-740B30091CA5}" srcOrd="0" destOrd="0" presId="urn:microsoft.com/office/officeart/2008/layout/HorizontalMultiLevelHierarchy"/>
    <dgm:cxn modelId="{9AA9CC9E-2F2F-4BDB-BC1C-313F3F1341F0}" type="presParOf" srcId="{4B5B0E06-8D97-4AFE-8E44-6EE6C35FE02E}" destId="{1B23F17B-244B-44D1-AF99-C91A89E81EEF}" srcOrd="1" destOrd="0" presId="urn:microsoft.com/office/officeart/2008/layout/HorizontalMultiLevelHierarchy"/>
    <dgm:cxn modelId="{162D2669-8A04-430A-9E70-8B7D0098D482}" type="presParOf" srcId="{1B23F17B-244B-44D1-AF99-C91A89E81EEF}" destId="{EF806FA8-7A84-40B4-9569-B2F504353AB3}" srcOrd="0" destOrd="0" presId="urn:microsoft.com/office/officeart/2008/layout/HorizontalMultiLevelHierarchy"/>
    <dgm:cxn modelId="{7764FFE1-14DF-4949-A9FB-68051D83975C}" type="presParOf" srcId="{EF806FA8-7A84-40B4-9569-B2F504353AB3}" destId="{DFF4A176-7640-4A29-9EDC-037D04089EF1}" srcOrd="0" destOrd="0" presId="urn:microsoft.com/office/officeart/2008/layout/HorizontalMultiLevelHierarchy"/>
    <dgm:cxn modelId="{2878C084-E9FC-418B-AA9E-9E7B0E6F3549}" type="presParOf" srcId="{1B23F17B-244B-44D1-AF99-C91A89E81EEF}" destId="{F788B377-E2E0-4BA3-8503-A5B7AF41D668}" srcOrd="1" destOrd="0" presId="urn:microsoft.com/office/officeart/2008/layout/HorizontalMultiLevelHierarchy"/>
    <dgm:cxn modelId="{5AA79640-413E-4890-BE04-8961C217A4EF}" type="presParOf" srcId="{F788B377-E2E0-4BA3-8503-A5B7AF41D668}" destId="{488E0B64-61CD-403D-BC5A-0AE9C6DC7FF9}" srcOrd="0" destOrd="0" presId="urn:microsoft.com/office/officeart/2008/layout/HorizontalMultiLevelHierarchy"/>
    <dgm:cxn modelId="{009888EB-AFD5-4A13-84D9-C46D2C226A77}" type="presParOf" srcId="{F788B377-E2E0-4BA3-8503-A5B7AF41D668}" destId="{F4F42140-231B-4051-B05A-0D3E32387498}" srcOrd="1" destOrd="0" presId="urn:microsoft.com/office/officeart/2008/layout/HorizontalMultiLevelHierarchy"/>
    <dgm:cxn modelId="{0E84094A-979E-4B46-9E67-06B1FFDE431D}" type="presParOf" srcId="{1B23F17B-244B-44D1-AF99-C91A89E81EEF}" destId="{62294BD1-FADE-4340-99A0-C40D0ADFB877}" srcOrd="2" destOrd="0" presId="urn:microsoft.com/office/officeart/2008/layout/HorizontalMultiLevelHierarchy"/>
    <dgm:cxn modelId="{9BC724CE-EB87-45D8-99E2-C5893D8ED296}" type="presParOf" srcId="{62294BD1-FADE-4340-99A0-C40D0ADFB877}" destId="{872117F4-3121-4C9E-B592-E03AF31EA8E3}" srcOrd="0" destOrd="0" presId="urn:microsoft.com/office/officeart/2008/layout/HorizontalMultiLevelHierarchy"/>
    <dgm:cxn modelId="{90327393-D459-417B-9783-CE390FC3B468}" type="presParOf" srcId="{1B23F17B-244B-44D1-AF99-C91A89E81EEF}" destId="{3E2B2591-E412-4B5A-8C58-158F7E92897F}" srcOrd="3" destOrd="0" presId="urn:microsoft.com/office/officeart/2008/layout/HorizontalMultiLevelHierarchy"/>
    <dgm:cxn modelId="{898E2E78-94FD-470C-998E-89EFCE3080AC}" type="presParOf" srcId="{3E2B2591-E412-4B5A-8C58-158F7E92897F}" destId="{69D395B3-E08F-447A-AEEC-E8A04585244A}" srcOrd="0" destOrd="0" presId="urn:microsoft.com/office/officeart/2008/layout/HorizontalMultiLevelHierarchy"/>
    <dgm:cxn modelId="{51CB97C8-55D1-4F98-BAAF-8278B023D6E2}" type="presParOf" srcId="{3E2B2591-E412-4B5A-8C58-158F7E92897F}" destId="{779564E4-2B1F-4F31-9DB7-10A9BE15AE3E}" srcOrd="1" destOrd="0" presId="urn:microsoft.com/office/officeart/2008/layout/HorizontalMultiLevelHierarchy"/>
    <dgm:cxn modelId="{49407483-448D-47E2-8D33-246B6BC56D1B}" type="presParOf" srcId="{1B23F17B-244B-44D1-AF99-C91A89E81EEF}" destId="{CD28DEFF-65B7-464B-82D2-F6239293368F}" srcOrd="4" destOrd="0" presId="urn:microsoft.com/office/officeart/2008/layout/HorizontalMultiLevelHierarchy"/>
    <dgm:cxn modelId="{244CBDAF-F6C0-4F81-8132-38D2F7BF5D73}" type="presParOf" srcId="{CD28DEFF-65B7-464B-82D2-F6239293368F}" destId="{AE0E3E83-E353-4235-97EE-65E8ED7274FF}" srcOrd="0" destOrd="0" presId="urn:microsoft.com/office/officeart/2008/layout/HorizontalMultiLevelHierarchy"/>
    <dgm:cxn modelId="{A6404FC0-868A-4C69-AC37-24B7A256F047}" type="presParOf" srcId="{1B23F17B-244B-44D1-AF99-C91A89E81EEF}" destId="{3264BE16-4A40-4DF1-AEE5-ACAB5602AB40}" srcOrd="5" destOrd="0" presId="urn:microsoft.com/office/officeart/2008/layout/HorizontalMultiLevelHierarchy"/>
    <dgm:cxn modelId="{BD2F16FA-8E90-49FE-9254-0DD56AE5C003}" type="presParOf" srcId="{3264BE16-4A40-4DF1-AEE5-ACAB5602AB40}" destId="{D81AF43E-6E01-482F-80A8-E4582A25A2BB}" srcOrd="0" destOrd="0" presId="urn:microsoft.com/office/officeart/2008/layout/HorizontalMultiLevelHierarchy"/>
    <dgm:cxn modelId="{8C085A03-ABE8-4DA1-BBE4-5C454DBDE5EE}" type="presParOf" srcId="{3264BE16-4A40-4DF1-AEE5-ACAB5602AB40}" destId="{FE288A3F-2883-4E68-9D88-5E63D89F78F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8DEFF-65B7-464B-82D2-F6239293368F}">
      <dsp:nvSpPr>
        <dsp:cNvPr id="0" name=""/>
        <dsp:cNvSpPr/>
      </dsp:nvSpPr>
      <dsp:spPr>
        <a:xfrm>
          <a:off x="1436744" y="1728192"/>
          <a:ext cx="430803" cy="820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401" y="0"/>
              </a:lnTo>
              <a:lnTo>
                <a:pt x="215401" y="820891"/>
              </a:lnTo>
              <a:lnTo>
                <a:pt x="430803" y="82089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628969" y="2115460"/>
        <a:ext cx="46353" cy="46353"/>
      </dsp:txXfrm>
    </dsp:sp>
    <dsp:sp modelId="{62294BD1-FADE-4340-99A0-C40D0ADFB877}">
      <dsp:nvSpPr>
        <dsp:cNvPr id="0" name=""/>
        <dsp:cNvSpPr/>
      </dsp:nvSpPr>
      <dsp:spPr>
        <a:xfrm>
          <a:off x="1436744" y="1682472"/>
          <a:ext cx="4308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0803" y="457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641375" y="1717421"/>
        <a:ext cx="21540" cy="21540"/>
      </dsp:txXfrm>
    </dsp:sp>
    <dsp:sp modelId="{EF806FA8-7A84-40B4-9569-B2F504353AB3}">
      <dsp:nvSpPr>
        <dsp:cNvPr id="0" name=""/>
        <dsp:cNvSpPr/>
      </dsp:nvSpPr>
      <dsp:spPr>
        <a:xfrm>
          <a:off x="1436744" y="907300"/>
          <a:ext cx="430803" cy="820891"/>
        </a:xfrm>
        <a:custGeom>
          <a:avLst/>
          <a:gdLst/>
          <a:ahLst/>
          <a:cxnLst/>
          <a:rect l="0" t="0" r="0" b="0"/>
          <a:pathLst>
            <a:path>
              <a:moveTo>
                <a:pt x="0" y="820891"/>
              </a:moveTo>
              <a:lnTo>
                <a:pt x="215401" y="820891"/>
              </a:lnTo>
              <a:lnTo>
                <a:pt x="215401" y="0"/>
              </a:lnTo>
              <a:lnTo>
                <a:pt x="430803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628969" y="1294569"/>
        <a:ext cx="46353" cy="46353"/>
      </dsp:txXfrm>
    </dsp:sp>
    <dsp:sp modelId="{99C6BA0C-5143-4120-AFAE-740B30091CA5}">
      <dsp:nvSpPr>
        <dsp:cNvPr id="0" name=""/>
        <dsp:cNvSpPr/>
      </dsp:nvSpPr>
      <dsp:spPr>
        <a:xfrm rot="16200000">
          <a:off x="-619804" y="1399835"/>
          <a:ext cx="3456384" cy="656712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a-IE" sz="2900" kern="1200" noProof="0" dirty="0" smtClean="0">
              <a:solidFill>
                <a:schemeClr val="bg1"/>
              </a:solidFill>
            </a:rPr>
            <a:t>An tAontas Eorpach</a:t>
          </a:r>
          <a:endParaRPr lang="ga-IE" sz="2900" kern="1200" noProof="0" dirty="0">
            <a:solidFill>
              <a:schemeClr val="bg1"/>
            </a:solidFill>
          </a:endParaRPr>
        </a:p>
      </dsp:txBody>
      <dsp:txXfrm>
        <a:off x="-619804" y="1399835"/>
        <a:ext cx="3456384" cy="656712"/>
      </dsp:txXfrm>
    </dsp:sp>
    <dsp:sp modelId="{488E0B64-61CD-403D-BC5A-0AE9C6DC7FF9}">
      <dsp:nvSpPr>
        <dsp:cNvPr id="0" name=""/>
        <dsp:cNvSpPr/>
      </dsp:nvSpPr>
      <dsp:spPr>
        <a:xfrm>
          <a:off x="1867547" y="578944"/>
          <a:ext cx="2154018" cy="656712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a-IE" sz="2100" kern="1200" noProof="0" dirty="0" smtClean="0">
              <a:solidFill>
                <a:schemeClr val="bg1"/>
              </a:solidFill>
            </a:rPr>
            <a:t>Parlaimint na hEorpa</a:t>
          </a:r>
          <a:endParaRPr lang="ga-IE" sz="2100" kern="1200" noProof="0" dirty="0">
            <a:solidFill>
              <a:schemeClr val="bg1"/>
            </a:solidFill>
          </a:endParaRPr>
        </a:p>
      </dsp:txBody>
      <dsp:txXfrm>
        <a:off x="1867547" y="578944"/>
        <a:ext cx="2154018" cy="656712"/>
      </dsp:txXfrm>
    </dsp:sp>
    <dsp:sp modelId="{69D395B3-E08F-447A-AEEC-E8A04585244A}">
      <dsp:nvSpPr>
        <dsp:cNvPr id="0" name=""/>
        <dsp:cNvSpPr/>
      </dsp:nvSpPr>
      <dsp:spPr>
        <a:xfrm>
          <a:off x="1867547" y="1399835"/>
          <a:ext cx="2668958" cy="656712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a-IE" sz="2100" kern="1200" noProof="0" dirty="0" smtClean="0">
              <a:solidFill>
                <a:schemeClr val="bg1"/>
              </a:solidFill>
            </a:rPr>
            <a:t>Comhairle an Aontais</a:t>
          </a:r>
          <a:r>
            <a:rPr lang="en-GB" sz="2100" kern="1200" noProof="0" dirty="0" smtClean="0">
              <a:solidFill>
                <a:schemeClr val="bg1"/>
              </a:solidFill>
            </a:rPr>
            <a:t> </a:t>
          </a:r>
          <a:r>
            <a:rPr lang="ga-IE" sz="2100" kern="1200" noProof="0" dirty="0" smtClean="0">
              <a:solidFill>
                <a:schemeClr val="bg1"/>
              </a:solidFill>
            </a:rPr>
            <a:t>Eorpaigh</a:t>
          </a:r>
          <a:endParaRPr lang="ga-IE" sz="2100" kern="1200" noProof="0" dirty="0">
            <a:solidFill>
              <a:schemeClr val="bg1"/>
            </a:solidFill>
          </a:endParaRPr>
        </a:p>
      </dsp:txBody>
      <dsp:txXfrm>
        <a:off x="1867547" y="1399835"/>
        <a:ext cx="2668958" cy="656712"/>
      </dsp:txXfrm>
    </dsp:sp>
    <dsp:sp modelId="{D81AF43E-6E01-482F-80A8-E4582A25A2BB}">
      <dsp:nvSpPr>
        <dsp:cNvPr id="0" name=""/>
        <dsp:cNvSpPr/>
      </dsp:nvSpPr>
      <dsp:spPr>
        <a:xfrm>
          <a:off x="1867547" y="2220726"/>
          <a:ext cx="2154018" cy="656712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>
              <a:solidFill>
                <a:schemeClr val="bg1"/>
              </a:solidFill>
            </a:rPr>
            <a:t>An </a:t>
          </a:r>
          <a:r>
            <a:rPr lang="ga-IE" sz="2100" kern="1200" noProof="0" dirty="0" smtClean="0">
              <a:solidFill>
                <a:schemeClr val="bg1"/>
              </a:solidFill>
            </a:rPr>
            <a:t>Coimisiún Eorpach</a:t>
          </a:r>
          <a:endParaRPr lang="ga-IE" sz="2100" kern="1200" noProof="0" dirty="0">
            <a:solidFill>
              <a:schemeClr val="bg1"/>
            </a:solidFill>
          </a:endParaRPr>
        </a:p>
      </dsp:txBody>
      <dsp:txXfrm>
        <a:off x="1867547" y="2220726"/>
        <a:ext cx="2154018" cy="656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363A59B-F097-418B-9160-3120361B6D29}" type="datetimeFigureOut">
              <a:rPr lang="en-GB"/>
              <a:pPr>
                <a:defRPr/>
              </a:pPr>
              <a:t>11/01/2017</a:t>
            </a:fld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77838F-7E43-4FBB-84AC-F68DFA6BEF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7349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F70E326-3818-49CF-9CF9-087D33BB09E8}" type="datetimeFigureOut">
              <a:rPr lang="en-GB"/>
              <a:pPr>
                <a:defRPr/>
              </a:pPr>
              <a:t>11/01/2017</a:t>
            </a:fld>
            <a:endParaRPr lang="en-GB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BE342D-AB59-41C5-A1A7-FFA54AFC6A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9154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E342D-AB59-41C5-A1A7-FFA54AFC6A1D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9901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E342D-AB59-41C5-A1A7-FFA54AFC6A1D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3456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ga-IE" altLang="en-US" dirty="0" smtClean="0"/>
              <a:t>Seiceáil na tíortha sa bhosca ar dheis!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E342D-AB59-41C5-A1A7-FFA54AFC6A1D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9601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8F1A607-5F2A-4317-9FCB-9289128661D9}" type="slidenum">
              <a:rPr lang="en-GB" altLang="en-US" sz="1200" smtClean="0"/>
              <a:pPr/>
              <a:t>20</a:t>
            </a:fld>
            <a:endParaRPr lang="en-GB" alt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ga-IE" altLang="en-US" baseline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E342D-AB59-41C5-A1A7-FFA54AFC6A1D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481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E342D-AB59-41C5-A1A7-FFA54AFC6A1D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545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E342D-AB59-41C5-A1A7-FFA54AFC6A1D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4691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E342D-AB59-41C5-A1A7-FFA54AFC6A1D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472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ga-IE" baseline="0" dirty="0" smtClean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E342D-AB59-41C5-A1A7-FFA54AFC6A1D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4381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E342D-AB59-41C5-A1A7-FFA54AFC6A1D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2021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E342D-AB59-41C5-A1A7-FFA54AFC6A1D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883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A791-3293-45C2-83EC-74CFE2FC6F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249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FCDB4-3293-47C1-A49E-000DC44357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440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905C-4776-480A-9F00-EA2F505401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649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2A11F77E-31E3-41CD-9F48-01970CCADE48}" type="datetimeFigureOut">
              <a:rPr lang="en-IE"/>
              <a:pPr>
                <a:defRPr/>
              </a:pPr>
              <a:t>11/01/2017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14181442-A2BB-472E-8BBF-963FA852917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5052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A7F4D79D-BC98-4A3D-938A-C64692CB2773}" type="datetimeFigureOut">
              <a:rPr lang="en-IE"/>
              <a:pPr>
                <a:defRPr/>
              </a:pPr>
              <a:t>11/01/2017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D893A174-088B-415A-AD7F-BE629461E65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7274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C9B7B43C-9F21-42CB-902D-6D14488FC96C}" type="datetimeFigureOut">
              <a:rPr lang="en-IE"/>
              <a:pPr>
                <a:defRPr/>
              </a:pPr>
              <a:t>11/01/2017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E2628A9C-12F9-44A2-8F6E-626FB205703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710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9E61D93A-ECD2-42FE-8966-1EFE94F3F2B7}" type="datetimeFigureOut">
              <a:rPr lang="en-IE"/>
              <a:pPr>
                <a:defRPr/>
              </a:pPr>
              <a:t>11/01/2017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20C98708-2620-4771-BE82-182C54E763B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076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AE96E029-CACB-422D-B9DA-3873D7711D43}" type="datetimeFigureOut">
              <a:rPr lang="en-IE"/>
              <a:pPr>
                <a:defRPr/>
              </a:pPr>
              <a:t>11/01/2017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F3F0C208-461A-4E7D-9429-7D064562843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8295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0DC39598-CB8C-45F6-B1BE-8480987E87D4}" type="datetimeFigureOut">
              <a:rPr lang="en-IE"/>
              <a:pPr>
                <a:defRPr/>
              </a:pPr>
              <a:t>11/01/2017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3B16EBB9-1B91-4EA8-B390-510994E240A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9845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2A9CE6F1-2AEB-403D-BE94-4548711F3524}" type="datetimeFigureOut">
              <a:rPr lang="en-IE"/>
              <a:pPr>
                <a:defRPr/>
              </a:pPr>
              <a:t>11/01/2017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3F756371-842A-492A-8405-683A87C16F6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6003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5217F706-73B8-4FEB-800F-89C96724C11F}" type="datetimeFigureOut">
              <a:rPr lang="en-IE"/>
              <a:pPr>
                <a:defRPr/>
              </a:pPr>
              <a:t>11/01/2017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431BBBD5-DBE4-4CF6-AA51-B27B1893E07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377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1E8C-3E50-4EF0-82CD-2960107CC8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6062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C8A3A203-BA0B-48F0-A2C0-9E0084C8C890}" type="datetimeFigureOut">
              <a:rPr lang="en-IE"/>
              <a:pPr>
                <a:defRPr/>
              </a:pPr>
              <a:t>11/01/2017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0ADC6A04-E595-4A19-8E03-DFEE3BA5655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500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3BDD3BCA-6B59-488B-B51A-3CF126CE5C46}" type="datetimeFigureOut">
              <a:rPr lang="en-IE"/>
              <a:pPr>
                <a:defRPr/>
              </a:pPr>
              <a:t>11/01/2017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9B587ECD-C56A-4C43-A68D-9DF77A55ABF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9437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E92D71A0-CED2-4114-B800-8197F8502D2B}" type="datetimeFigureOut">
              <a:rPr lang="en-IE"/>
              <a:pPr>
                <a:defRPr/>
              </a:pPr>
              <a:t>11/01/2017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9F5FB78B-A0E6-436B-838B-AAF9F844D02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116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97B1-0C86-47F5-8075-30292500D9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8144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F885-C272-4315-8D40-2BE25A826E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730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0D78-9B3B-4C55-9FF9-DA38D782B8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026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4A82-B32D-44E0-A5D6-6C61164321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079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32610-C48A-430B-BA5D-D5779BDB7C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919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1DEF0-6EFA-49EA-9E6F-7AAFE27F2F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342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2B68-D669-4862-BD37-289A4CC443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547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F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C0897A60-A416-4640-ADC5-917C561073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83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ga-IE" smtClean="0"/>
              <a:t>Click to edit Master title style</a:t>
            </a:r>
            <a:endParaRPr lang="en-IE" altLang="ga-IE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ga-IE" smtClean="0"/>
              <a:t>Click to edit Master text styles</a:t>
            </a:r>
          </a:p>
          <a:p>
            <a:pPr lvl="1"/>
            <a:r>
              <a:rPr lang="en-US" altLang="ga-IE" smtClean="0"/>
              <a:t>Second level</a:t>
            </a:r>
          </a:p>
          <a:p>
            <a:pPr lvl="2"/>
            <a:r>
              <a:rPr lang="en-US" altLang="ga-IE" smtClean="0"/>
              <a:t>Third level</a:t>
            </a:r>
          </a:p>
          <a:p>
            <a:pPr lvl="3"/>
            <a:r>
              <a:rPr lang="en-US" altLang="ga-IE" smtClean="0"/>
              <a:t>Fourth level</a:t>
            </a:r>
          </a:p>
          <a:p>
            <a:pPr lvl="4"/>
            <a:r>
              <a:rPr lang="en-US" altLang="ga-IE" smtClean="0"/>
              <a:t>Fifth level</a:t>
            </a:r>
            <a:endParaRPr lang="en-IE" altLang="ga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332C45-3E27-461D-B7C7-1F76311DA32A}" type="datetimeFigureOut">
              <a:rPr lang="en-IE"/>
              <a:pPr>
                <a:defRPr/>
              </a:pPr>
              <a:t>11/01/2017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8886B9-049D-4AF7-80B4-2082FE6C020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www.toporopa.eu/ie/eurozon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europago/games/memory/memory.jsp?language=en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tif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wego.org/ocsd-web/match/matchgeneric.asp?filename=MniGhallcathrachaanA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oropa.eu/ie/european_union_countrie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eu2013.ie/media/eupresidency/content/documents/Pas---an-tAontas-Eorpach.pdf" TargetMode="External"/><Relationship Id="rId4" Type="http://schemas.openxmlformats.org/officeDocument/2006/relationships/hyperlink" Target="http://europa.eu/kids-corner/countries/flash/index_ga.ht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5"/>
          <a:stretch/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323850" y="115888"/>
            <a:ext cx="61864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GB" altLang="en-US" sz="4800">
                <a:solidFill>
                  <a:schemeClr val="bg1"/>
                </a:solidFill>
                <a:latin typeface="Segoe UI Black" pitchFamily="34" charset="0"/>
              </a:rPr>
              <a:t>An tAontas Eorpach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18262" y="1581151"/>
            <a:ext cx="352573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‘Ní neart go cur le chéile’ is ea mana an Aontais Eorpaigh.</a:t>
            </a:r>
            <a:endParaRPr lang="ga-IE" altLang="en-US" sz="26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7055" y="4149080"/>
            <a:ext cx="8496000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Tá éagsúlacht mhór le brath idir thíortha an Aontais Eorpaigh. Bíonn a cuid traidisiún féin ag gach tír. Tá cuid mhór teangacha éagsúla ar fud na hEorpa freisin. Tá an Ghaeilge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ar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cheann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de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theangacha oifigiúla an Aontais Eorpaigh.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164944"/>
            <a:ext cx="5400000" cy="217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925" y="2974893"/>
            <a:ext cx="4286250" cy="369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327143"/>
            <a:ext cx="3382962" cy="350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059113" y="188913"/>
            <a:ext cx="5834062" cy="2376487"/>
          </a:xfrm>
          <a:prstGeom prst="wedgeEllipseCallout">
            <a:avLst>
              <a:gd name="adj1" fmla="val -67198"/>
              <a:gd name="adj2" fmla="val -42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Is féidir le saoránaigh </a:t>
            </a:r>
            <a:b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de chuid an AE </a:t>
            </a:r>
            <a: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taisteal 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gan bhac </a:t>
            </a:r>
            <a:b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idir thíortha san Aontas Eorpach. Anuas air sin, is féidir táirgí agus seirbhísí a chur gan bhac idir thíortha san Aontas freisin.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50825" y="4173538"/>
            <a:ext cx="41973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Ciallaíonn sé sin gur féidir leatsa taisteal i dtíortha </a:t>
            </a:r>
            <a:b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an Aontais Eorpaigh gan stró. D’fhéadfá cónaí, obair </a:t>
            </a:r>
            <a:b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nó staidéar i dtír ar bith </a:t>
            </a:r>
            <a:b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san Aontas Eorpach.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547058"/>
            <a:ext cx="607328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268538" y="560388"/>
            <a:ext cx="38877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200" dirty="0">
                <a:solidFill>
                  <a:schemeClr val="bg1"/>
                </a:solidFill>
                <a:latin typeface="Tw Cen MT" pitchFamily="34" charset="0"/>
              </a:rPr>
              <a:t>Ó bunaíodh an tAontas Eorpach, </a:t>
            </a:r>
            <a:br>
              <a:rPr lang="ga-IE" altLang="en-US" sz="2200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200" dirty="0">
                <a:solidFill>
                  <a:schemeClr val="bg1"/>
                </a:solidFill>
                <a:latin typeface="Tw Cen MT" pitchFamily="34" charset="0"/>
              </a:rPr>
              <a:t>tá sé níos fusa ag na ballstáit trádáil a dhéanamh lena chéile.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932040" y="3587679"/>
            <a:ext cx="374491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Ciallaíonn sé sin go mbíonn rogha níos leithne táirgí 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sna siopaí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>,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agus iad 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ar </a:t>
            </a:r>
            <a:r>
              <a:rPr lang="ga-IE" altLang="en-US" sz="2600" dirty="0" err="1">
                <a:solidFill>
                  <a:schemeClr val="bg1"/>
                </a:solidFill>
                <a:latin typeface="Tw Cen MT" pitchFamily="34" charset="0"/>
              </a:rPr>
              <a:t>phraghsanna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 níos iomaíche.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88" y="2852936"/>
            <a:ext cx="4286250" cy="356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4967574" y="2312769"/>
            <a:ext cx="403244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Úsáidtear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an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t-airgeadra </a:t>
            </a:r>
            <a:b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céanna, is é sin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an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euro,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i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19 dtír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san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Aontas Eorpach.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1372595"/>
            <a:ext cx="4286250" cy="317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32039" y="561975"/>
            <a:ext cx="3982321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Tá seacht nóta euro ann.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Is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ionann na nótaí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a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úsáidtear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i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ngach tír. 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429" y="204213"/>
            <a:ext cx="4375979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6428" y="3429000"/>
            <a:ext cx="4375979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Ní hionann na boinn a úsáidtear i ngach tír, áfach. </a:t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Tá na haghaidheanna céanna ar na boinn i ngach tír. Ar chúl gach boinn, áfach, bíonn dearadh náisiúnta le feiceáil. Tá dearadh náisiúnta dá cuid féin ag gach tír.</a:t>
            </a:r>
            <a:endParaRPr lang="ga-IE" altLang="en-US" sz="2600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023" y="3036133"/>
            <a:ext cx="4331338" cy="3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27863" y="3390900"/>
            <a:ext cx="914400" cy="492125"/>
          </a:xfrm>
          <a:prstGeom prst="rect">
            <a:avLst/>
          </a:prstGeom>
          <a:solidFill>
            <a:srgbClr val="002060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GB" altLang="ga-IE" sz="2600">
                <a:latin typeface="Tw Cen MT" pitchFamily="34" charset="0"/>
              </a:rPr>
              <a:t>Éire</a:t>
            </a:r>
            <a:endParaRPr lang="ga-IE" altLang="ga-IE" sz="2600">
              <a:latin typeface="Tw Cen MT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43325" y="3762375"/>
            <a:ext cx="1873250" cy="492125"/>
          </a:xfrm>
          <a:prstGeom prst="rect">
            <a:avLst/>
          </a:prstGeom>
          <a:solidFill>
            <a:srgbClr val="002060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GB" altLang="ga-IE" sz="2600">
                <a:latin typeface="Tw Cen MT" pitchFamily="34" charset="0"/>
              </a:rPr>
              <a:t>An Fhrainc</a:t>
            </a:r>
            <a:endParaRPr lang="ga-IE" altLang="ga-IE" sz="2600">
              <a:latin typeface="Tw Cen MT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85838" y="3390900"/>
            <a:ext cx="1800225" cy="492125"/>
          </a:xfrm>
          <a:prstGeom prst="rect">
            <a:avLst/>
          </a:prstGeom>
          <a:solidFill>
            <a:srgbClr val="002060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GB" altLang="ga-IE" sz="2600">
                <a:latin typeface="Tw Cen MT" pitchFamily="34" charset="0"/>
              </a:rPr>
              <a:t>An Iodáil</a:t>
            </a:r>
            <a:endParaRPr lang="ga-IE" altLang="ga-IE" sz="2600">
              <a:latin typeface="Tw Cen MT" pitchFamily="34" charset="0"/>
            </a:endParaRPr>
          </a:p>
        </p:txBody>
      </p:sp>
      <p:pic>
        <p:nvPicPr>
          <p:cNvPr id="2048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3325" y="1224514"/>
            <a:ext cx="1873250" cy="17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588" y="1226344"/>
            <a:ext cx="1760537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3225" y="115888"/>
            <a:ext cx="8108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ga-IE" altLang="en-US" sz="3000" dirty="0">
                <a:solidFill>
                  <a:schemeClr val="bg1"/>
                </a:solidFill>
                <a:latin typeface="Tw Cen MT" pitchFamily="34" charset="0"/>
              </a:rPr>
              <a:t>Baineann gach bonn thíos le tír éagsúil. </a:t>
            </a:r>
            <a:r>
              <a:rPr lang="en-GB" altLang="en-US" sz="3000" dirty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en-GB" altLang="en-US" sz="3000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3000" dirty="0">
                <a:solidFill>
                  <a:schemeClr val="bg1"/>
                </a:solidFill>
                <a:latin typeface="Tw Cen MT" pitchFamily="34" charset="0"/>
              </a:rPr>
              <a:t>Cén tír atá i gceist i ngach cás?</a:t>
            </a:r>
          </a:p>
        </p:txBody>
      </p:sp>
      <p:sp>
        <p:nvSpPr>
          <p:cNvPr id="9" name="Line Callout 1 8"/>
          <p:cNvSpPr>
            <a:spLocks/>
          </p:cNvSpPr>
          <p:nvPr/>
        </p:nvSpPr>
        <p:spPr bwMode="auto">
          <a:xfrm>
            <a:off x="606425" y="3389313"/>
            <a:ext cx="2405063" cy="1189037"/>
          </a:xfrm>
          <a:prstGeom prst="borderCallout1">
            <a:avLst>
              <a:gd name="adj1" fmla="val 269"/>
              <a:gd name="adj2" fmla="val 120"/>
              <a:gd name="adj3" fmla="val -68123"/>
              <a:gd name="adj4" fmla="val 29363"/>
            </a:avLst>
          </a:prstGeom>
          <a:solidFill>
            <a:srgbClr val="00206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ga-IE" altLang="en-US" sz="2600" dirty="0">
                <a:latin typeface="Tw Cen MT" pitchFamily="34" charset="0"/>
              </a:rPr>
              <a:t>Leid: An colasaem atá </a:t>
            </a:r>
            <a:r>
              <a:rPr lang="en-GB" altLang="en-US" sz="2600" dirty="0">
                <a:latin typeface="Tw Cen MT" pitchFamily="34" charset="0"/>
              </a:rPr>
              <a:t/>
            </a:r>
            <a:br>
              <a:rPr lang="en-GB" altLang="en-US" sz="2600" dirty="0">
                <a:latin typeface="Tw Cen MT" pitchFamily="34" charset="0"/>
              </a:rPr>
            </a:br>
            <a:r>
              <a:rPr lang="ga-IE" altLang="en-US" sz="2600" dirty="0">
                <a:latin typeface="Tw Cen MT" pitchFamily="34" charset="0"/>
              </a:rPr>
              <a:t>le feiceáil air.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7218" y="5805264"/>
            <a:ext cx="77009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Cliceáil anseo chun cluiche a imirt maidir leis an euro: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  <a:hlinkClick r:id="rId4"/>
              </a:rPr>
              <a:t>http://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  <a:hlinkClick r:id="rId4"/>
              </a:rPr>
              <a:t>www.toporopa.eu/ie/eurozone.html</a:t>
            </a:r>
            <a:endParaRPr lang="ga-IE" altLang="en-US" sz="26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0" name="Line Callout 1 9"/>
          <p:cNvSpPr>
            <a:spLocks/>
          </p:cNvSpPr>
          <p:nvPr/>
        </p:nvSpPr>
        <p:spPr bwMode="auto">
          <a:xfrm>
            <a:off x="3478213" y="3328988"/>
            <a:ext cx="2403475" cy="2057400"/>
          </a:xfrm>
          <a:prstGeom prst="borderCallout1">
            <a:avLst>
              <a:gd name="adj1" fmla="val 2583"/>
              <a:gd name="adj2" fmla="val -407"/>
              <a:gd name="adj3" fmla="val -27222"/>
              <a:gd name="adj4" fmla="val 10745"/>
            </a:avLst>
          </a:prstGeom>
          <a:solidFill>
            <a:srgbClr val="00206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ga-IE" altLang="en-US" sz="2600" dirty="0">
                <a:latin typeface="Tw Cen MT" pitchFamily="34" charset="0"/>
              </a:rPr>
              <a:t>Leid: Tá na focail ‘</a:t>
            </a:r>
            <a:r>
              <a:rPr lang="en-GB" altLang="en-US" sz="2600" dirty="0">
                <a:latin typeface="Tw Cen MT" pitchFamily="34" charset="0"/>
              </a:rPr>
              <a:t>l</a:t>
            </a:r>
            <a:r>
              <a:rPr lang="ga-IE" altLang="en-US" sz="2600" dirty="0" err="1">
                <a:latin typeface="Tw Cen MT" pitchFamily="34" charset="0"/>
              </a:rPr>
              <a:t>iberté</a:t>
            </a:r>
            <a:r>
              <a:rPr lang="ga-IE" altLang="en-US" sz="2600" dirty="0">
                <a:latin typeface="Tw Cen MT" pitchFamily="34" charset="0"/>
              </a:rPr>
              <a:t>, </a:t>
            </a:r>
            <a:r>
              <a:rPr lang="ga-IE" altLang="en-US" sz="2600" dirty="0" err="1">
                <a:latin typeface="Tw Cen MT" pitchFamily="34" charset="0"/>
              </a:rPr>
              <a:t>égalité</a:t>
            </a:r>
            <a:r>
              <a:rPr lang="ga-IE" altLang="en-US" sz="2600" dirty="0">
                <a:latin typeface="Tw Cen MT" pitchFamily="34" charset="0"/>
              </a:rPr>
              <a:t>, </a:t>
            </a:r>
            <a:r>
              <a:rPr lang="ga-IE" altLang="en-US" sz="2600" dirty="0" err="1">
                <a:latin typeface="Tw Cen MT" pitchFamily="34" charset="0"/>
              </a:rPr>
              <a:t>fraternité</a:t>
            </a:r>
            <a:r>
              <a:rPr lang="ga-IE" altLang="en-US" sz="2600" dirty="0">
                <a:latin typeface="Tw Cen MT" pitchFamily="34" charset="0"/>
              </a:rPr>
              <a:t>’ le feiceáil air.</a:t>
            </a:r>
          </a:p>
        </p:txBody>
      </p:sp>
      <p:sp>
        <p:nvSpPr>
          <p:cNvPr id="11" name="Line Callout 1 10"/>
          <p:cNvSpPr>
            <a:spLocks/>
          </p:cNvSpPr>
          <p:nvPr/>
        </p:nvSpPr>
        <p:spPr bwMode="auto">
          <a:xfrm>
            <a:off x="6283325" y="3284538"/>
            <a:ext cx="2403475" cy="890587"/>
          </a:xfrm>
          <a:prstGeom prst="borderCallout1">
            <a:avLst>
              <a:gd name="adj1" fmla="val 440"/>
              <a:gd name="adj2" fmla="val -537"/>
              <a:gd name="adj3" fmla="val -60731"/>
              <a:gd name="adj4" fmla="val 13338"/>
            </a:avLst>
          </a:prstGeom>
          <a:solidFill>
            <a:srgbClr val="00206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ga-IE" altLang="en-US" sz="2600">
                <a:latin typeface="Tw Cen MT" pitchFamily="34" charset="0"/>
              </a:rPr>
              <a:t>Leid: Níl leid </a:t>
            </a:r>
            <a:br>
              <a:rPr lang="ga-IE" altLang="en-US" sz="2600">
                <a:latin typeface="Tw Cen MT" pitchFamily="34" charset="0"/>
              </a:rPr>
            </a:br>
            <a:r>
              <a:rPr lang="ga-IE" altLang="en-US" sz="2600">
                <a:latin typeface="Tw Cen MT" pitchFamily="34" charset="0"/>
              </a:rPr>
              <a:t>ag teastáil! </a:t>
            </a:r>
          </a:p>
        </p:txBody>
      </p:sp>
      <p:pic>
        <p:nvPicPr>
          <p:cNvPr id="20482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5" r="13268" b="5462"/>
          <a:stretch/>
        </p:blipFill>
        <p:spPr bwMode="auto">
          <a:xfrm>
            <a:off x="1181100" y="1430144"/>
            <a:ext cx="1409700" cy="135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8" grpId="0" autoUpdateAnimBg="0"/>
      <p:bldP spid="9" grpId="0" animBg="1"/>
      <p:bldP spid="9" grpId="1" animBg="1"/>
      <p:bldP spid="2" grpId="0"/>
      <p:bldP spid="10" grpId="0" animBg="1"/>
      <p:bldP spid="10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950" y="1008344"/>
            <a:ext cx="4454378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05013" y="5981700"/>
            <a:ext cx="1030287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1. Éire</a:t>
            </a:r>
          </a:p>
        </p:txBody>
      </p:sp>
      <p:sp>
        <p:nvSpPr>
          <p:cNvPr id="10244" name="TextBox 16"/>
          <p:cNvSpPr txBox="1">
            <a:spLocks noChangeArrowheads="1"/>
          </p:cNvSpPr>
          <p:nvPr/>
        </p:nvSpPr>
        <p:spPr bwMode="auto">
          <a:xfrm>
            <a:off x="350453" y="58738"/>
            <a:ext cx="85685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800" dirty="0">
                <a:solidFill>
                  <a:schemeClr val="bg1"/>
                </a:solidFill>
                <a:latin typeface="Tw Cen MT" pitchFamily="34" charset="0"/>
              </a:rPr>
              <a:t>An féidir leat na tíortha ina n-úsáidtear an euro </a:t>
            </a:r>
            <a:r>
              <a:rPr lang="ga-IE" altLang="en-US" sz="2800" dirty="0" smtClean="0">
                <a:solidFill>
                  <a:schemeClr val="bg1"/>
                </a:solidFill>
                <a:latin typeface="Tw Cen MT" pitchFamily="34" charset="0"/>
              </a:rPr>
              <a:t>a </a:t>
            </a:r>
            <a:r>
              <a:rPr lang="ga-IE" altLang="en-US" sz="2800" dirty="0">
                <a:solidFill>
                  <a:schemeClr val="bg1"/>
                </a:solidFill>
                <a:latin typeface="Tw Cen MT" pitchFamily="34" charset="0"/>
              </a:rPr>
              <a:t>ainmniú?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2479106" y="2889350"/>
            <a:ext cx="328613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59" name="5-Point Star 58"/>
          <p:cNvSpPr/>
          <p:nvPr/>
        </p:nvSpPr>
        <p:spPr>
          <a:xfrm>
            <a:off x="4634706" y="1767632"/>
            <a:ext cx="328613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2005013" y="5981700"/>
            <a:ext cx="2503487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2. An Fhionlainn</a:t>
            </a:r>
          </a:p>
        </p:txBody>
      </p:sp>
      <p:sp>
        <p:nvSpPr>
          <p:cNvPr id="63" name="5-Point Star 62"/>
          <p:cNvSpPr/>
          <p:nvPr/>
        </p:nvSpPr>
        <p:spPr>
          <a:xfrm>
            <a:off x="2123728" y="4510088"/>
            <a:ext cx="206375" cy="1936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65" name="5-Point Star 64"/>
          <p:cNvSpPr/>
          <p:nvPr/>
        </p:nvSpPr>
        <p:spPr>
          <a:xfrm>
            <a:off x="2479106" y="4587081"/>
            <a:ext cx="395288" cy="2635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005013" y="5981700"/>
            <a:ext cx="1874837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4. An Spáinn</a:t>
            </a:r>
          </a:p>
        </p:txBody>
      </p:sp>
      <p:sp>
        <p:nvSpPr>
          <p:cNvPr id="67" name="5-Point Star 66"/>
          <p:cNvSpPr/>
          <p:nvPr/>
        </p:nvSpPr>
        <p:spPr>
          <a:xfrm>
            <a:off x="3061371" y="3736182"/>
            <a:ext cx="492125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2005013" y="5981700"/>
            <a:ext cx="1905000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5. An Fhrainc</a:t>
            </a:r>
          </a:p>
        </p:txBody>
      </p:sp>
      <p:sp>
        <p:nvSpPr>
          <p:cNvPr id="69" name="5-Point Star 68"/>
          <p:cNvSpPr/>
          <p:nvPr/>
        </p:nvSpPr>
        <p:spPr>
          <a:xfrm>
            <a:off x="3773365" y="3194050"/>
            <a:ext cx="493713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005013" y="5981700"/>
            <a:ext cx="2470150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6. An Ghearmáin</a:t>
            </a:r>
          </a:p>
        </p:txBody>
      </p:sp>
      <p:sp>
        <p:nvSpPr>
          <p:cNvPr id="72" name="5-Point Star 71"/>
          <p:cNvSpPr/>
          <p:nvPr/>
        </p:nvSpPr>
        <p:spPr>
          <a:xfrm>
            <a:off x="3380457" y="3482182"/>
            <a:ext cx="265113" cy="1698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005013" y="5981700"/>
            <a:ext cx="1784350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7. An Bheilg</a:t>
            </a:r>
          </a:p>
        </p:txBody>
      </p:sp>
      <p:sp>
        <p:nvSpPr>
          <p:cNvPr id="74" name="5-Point Star 73"/>
          <p:cNvSpPr/>
          <p:nvPr/>
        </p:nvSpPr>
        <p:spPr>
          <a:xfrm>
            <a:off x="3474121" y="3282951"/>
            <a:ext cx="265112" cy="1698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2005013" y="5981700"/>
            <a:ext cx="1579562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8. An Ísiltír</a:t>
            </a:r>
          </a:p>
        </p:txBody>
      </p:sp>
      <p:sp>
        <p:nvSpPr>
          <p:cNvPr id="76" name="5-Point Star 75"/>
          <p:cNvSpPr/>
          <p:nvPr/>
        </p:nvSpPr>
        <p:spPr>
          <a:xfrm>
            <a:off x="4799012" y="2377629"/>
            <a:ext cx="265112" cy="1698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2012950" y="5981700"/>
            <a:ext cx="1889125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9. An Eastóin</a:t>
            </a:r>
          </a:p>
        </p:txBody>
      </p:sp>
      <p:sp>
        <p:nvSpPr>
          <p:cNvPr id="78" name="5-Point Star 77"/>
          <p:cNvSpPr/>
          <p:nvPr/>
        </p:nvSpPr>
        <p:spPr>
          <a:xfrm>
            <a:off x="4834609" y="2598737"/>
            <a:ext cx="265112" cy="1698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2012950" y="5981700"/>
            <a:ext cx="2036763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10. An Laitvia</a:t>
            </a:r>
          </a:p>
        </p:txBody>
      </p:sp>
      <p:sp>
        <p:nvSpPr>
          <p:cNvPr id="80" name="5-Point Star 79"/>
          <p:cNvSpPr/>
          <p:nvPr/>
        </p:nvSpPr>
        <p:spPr>
          <a:xfrm>
            <a:off x="4782220" y="2805212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012950" y="5981700"/>
            <a:ext cx="2165350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11. An Liotuáin</a:t>
            </a:r>
          </a:p>
        </p:txBody>
      </p:sp>
      <p:sp>
        <p:nvSpPr>
          <p:cNvPr id="36" name="5-Point Star 35"/>
          <p:cNvSpPr/>
          <p:nvPr/>
        </p:nvSpPr>
        <p:spPr>
          <a:xfrm>
            <a:off x="4569496" y="3666332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005013" y="5981700"/>
            <a:ext cx="2413000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12. An tSlóvaic</a:t>
            </a:r>
          </a:p>
        </p:txBody>
      </p:sp>
      <p:sp>
        <p:nvSpPr>
          <p:cNvPr id="45" name="5-Point Star 44"/>
          <p:cNvSpPr/>
          <p:nvPr/>
        </p:nvSpPr>
        <p:spPr>
          <a:xfrm>
            <a:off x="4951290" y="4736307"/>
            <a:ext cx="265112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005013" y="5981700"/>
            <a:ext cx="2160587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13. An Ghréig</a:t>
            </a:r>
          </a:p>
        </p:txBody>
      </p:sp>
      <p:sp>
        <p:nvSpPr>
          <p:cNvPr id="49" name="5-Point Star 48"/>
          <p:cNvSpPr/>
          <p:nvPr/>
        </p:nvSpPr>
        <p:spPr>
          <a:xfrm>
            <a:off x="4225802" y="4029869"/>
            <a:ext cx="265112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005013" y="5981700"/>
            <a:ext cx="2413000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14. An tSlóivéin</a:t>
            </a:r>
          </a:p>
        </p:txBody>
      </p:sp>
      <p:sp>
        <p:nvSpPr>
          <p:cNvPr id="53" name="5-Point Star 52"/>
          <p:cNvSpPr/>
          <p:nvPr/>
        </p:nvSpPr>
        <p:spPr>
          <a:xfrm>
            <a:off x="4161508" y="3825081"/>
            <a:ext cx="266700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005013" y="5981700"/>
            <a:ext cx="2160587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15. An Ostair</a:t>
            </a:r>
          </a:p>
        </p:txBody>
      </p:sp>
      <p:sp>
        <p:nvSpPr>
          <p:cNvPr id="86" name="5-Point Star 85"/>
          <p:cNvSpPr/>
          <p:nvPr/>
        </p:nvSpPr>
        <p:spPr>
          <a:xfrm>
            <a:off x="3830514" y="4160043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2005013" y="5981700"/>
            <a:ext cx="2160587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16. An Iodáil</a:t>
            </a:r>
          </a:p>
        </p:txBody>
      </p:sp>
      <p:sp>
        <p:nvSpPr>
          <p:cNvPr id="90" name="5-Point Star 89"/>
          <p:cNvSpPr/>
          <p:nvPr/>
        </p:nvSpPr>
        <p:spPr>
          <a:xfrm>
            <a:off x="6207890" y="5003695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2005013" y="5981700"/>
            <a:ext cx="2160587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17. An Chipir</a:t>
            </a:r>
          </a:p>
        </p:txBody>
      </p:sp>
      <p:sp>
        <p:nvSpPr>
          <p:cNvPr id="92" name="5-Point Star 91"/>
          <p:cNvSpPr/>
          <p:nvPr/>
        </p:nvSpPr>
        <p:spPr>
          <a:xfrm>
            <a:off x="4296446" y="5268069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2012950" y="5981700"/>
            <a:ext cx="2159000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18. Málta</a:t>
            </a:r>
          </a:p>
        </p:txBody>
      </p:sp>
      <p:sp>
        <p:nvSpPr>
          <p:cNvPr id="94" name="5-Point Star 93"/>
          <p:cNvSpPr/>
          <p:nvPr/>
        </p:nvSpPr>
        <p:spPr>
          <a:xfrm>
            <a:off x="3494758" y="3644107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005013" y="5981700"/>
            <a:ext cx="2413000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19. Lucsamburg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005013" y="5981700"/>
            <a:ext cx="2562225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3. An Phortaingéil</a:t>
            </a:r>
          </a:p>
        </p:txBody>
      </p:sp>
      <p:sp>
        <p:nvSpPr>
          <p:cNvPr id="42" name="TextBox 16"/>
          <p:cNvSpPr txBox="1">
            <a:spLocks noChangeArrowheads="1"/>
          </p:cNvSpPr>
          <p:nvPr/>
        </p:nvSpPr>
        <p:spPr bwMode="auto">
          <a:xfrm>
            <a:off x="6660232" y="835303"/>
            <a:ext cx="2555776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Ní úsáidtear an euro sna tíortha seo: </a:t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An Bhreatain Mhór, </a:t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An tSualainn, </a:t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An Danmhairg, An Ungáir, </a:t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An Rómáin, </a:t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An Bhulgáir, </a:t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An Chróit, Poblacht na Seice </a:t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agus an Pholainn.</a:t>
            </a:r>
            <a:endParaRPr lang="ga-IE" altLang="en-US" sz="2600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244" grpId="0" build="allAtOnce"/>
      <p:bldP spid="60" grpId="0" animBg="1"/>
      <p:bldP spid="60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73" grpId="0" animBg="1"/>
      <p:bldP spid="73" grpId="1" animBg="1"/>
      <p:bldP spid="75" grpId="0" animBg="1"/>
      <p:bldP spid="75" grpId="1" animBg="1"/>
      <p:bldP spid="77" grpId="0" animBg="1"/>
      <p:bldP spid="77" grpId="1" animBg="1"/>
      <p:bldP spid="79" grpId="0" animBg="1"/>
      <p:bldP spid="79" grpId="1" animBg="1"/>
      <p:bldP spid="81" grpId="0" animBg="1"/>
      <p:bldP spid="81" grpId="1" animBg="1"/>
      <p:bldP spid="37" grpId="0" animBg="1"/>
      <p:bldP spid="37" grpId="1" animBg="1"/>
      <p:bldP spid="46" grpId="0" animBg="1"/>
      <p:bldP spid="46" grpId="1" animBg="1"/>
      <p:bldP spid="50" grpId="0" animBg="1"/>
      <p:bldP spid="50" grpId="1" animBg="1"/>
      <p:bldP spid="54" grpId="0" animBg="1"/>
      <p:bldP spid="54" grpId="1" animBg="1"/>
      <p:bldP spid="88" grpId="0" animBg="1"/>
      <p:bldP spid="88" grpId="1" animBg="1"/>
      <p:bldP spid="91" grpId="0" animBg="1"/>
      <p:bldP spid="91" grpId="1" animBg="1"/>
      <p:bldP spid="93" grpId="0" animBg="1"/>
      <p:bldP spid="93" grpId="1" animBg="1"/>
      <p:bldP spid="95" grpId="0" animBg="1"/>
      <p:bldP spid="95" grpId="1" animBg="1"/>
      <p:bldP spid="64" grpId="0" animBg="1"/>
      <p:bldP spid="6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560" y="138791"/>
            <a:ext cx="7848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Tá 3 </a:t>
            </a:r>
            <a:r>
              <a:rPr lang="en-GB" altLang="en-US" sz="2600" dirty="0" err="1">
                <a:solidFill>
                  <a:schemeClr val="bg1"/>
                </a:solidFill>
                <a:latin typeface="Tw Cen MT" pitchFamily="34" charset="0"/>
              </a:rPr>
              <a:t>phríomh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>-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institiúid 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>san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 Aontas Eorpach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>.</a:t>
            </a:r>
            <a:endParaRPr lang="ga-IE" altLang="en-US" sz="2600" dirty="0">
              <a:solidFill>
                <a:schemeClr val="bg1"/>
              </a:solidFill>
              <a:latin typeface="Tw Cen MT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979712" y="650578"/>
          <a:ext cx="5316537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7308" y="4275322"/>
            <a:ext cx="3726000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25400" y="4371975"/>
            <a:ext cx="518477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Tá oifigí tábhachtacha de chuid 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na n-institiúidí sin ar fad 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sa Bhruiséil sa Bheilg.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Smaoinítear </a:t>
            </a:r>
            <a:b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ar an mBruiséil mar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príomhchathair 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an Aontais Eorpaigh, cé nach bhfuil 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an teideal sin uirthi go hoifigiúil.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Graphic spid="2" grpId="0">
        <p:bldAsOne/>
      </p:bldGraphic>
      <p:bldP spid="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300037"/>
            <a:ext cx="51974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71438" y="5613400"/>
            <a:ext cx="89646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Cliceáil ar an nasc thíos chun cluiche faoi bhratacha an Aontais Eorpaigh a imirt: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  <a:hlinkClick r:id="rId3"/>
              </a:rPr>
              <a:t>europa.eu/</a:t>
            </a:r>
            <a:r>
              <a:rPr lang="ga-IE" altLang="en-US" sz="2600" dirty="0" err="1">
                <a:solidFill>
                  <a:schemeClr val="bg1"/>
                </a:solidFill>
                <a:latin typeface="Tw Cen MT" pitchFamily="34" charset="0"/>
                <a:hlinkClick r:id="rId3"/>
              </a:rPr>
              <a:t>europago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  <a:hlinkClick r:id="rId3"/>
              </a:rPr>
              <a:t>/</a:t>
            </a:r>
            <a:r>
              <a:rPr lang="ga-IE" altLang="en-US" sz="2600" dirty="0" err="1">
                <a:solidFill>
                  <a:schemeClr val="bg1"/>
                </a:solidFill>
                <a:latin typeface="Tw Cen MT" pitchFamily="34" charset="0"/>
                <a:hlinkClick r:id="rId3"/>
              </a:rPr>
              <a:t>games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  <a:hlinkClick r:id="rId3"/>
              </a:rPr>
              <a:t>/</a:t>
            </a:r>
            <a:r>
              <a:rPr lang="ga-IE" altLang="en-US" sz="2600" dirty="0" err="1">
                <a:solidFill>
                  <a:schemeClr val="bg1"/>
                </a:solidFill>
                <a:latin typeface="Tw Cen MT" pitchFamily="34" charset="0"/>
                <a:hlinkClick r:id="rId3"/>
              </a:rPr>
              <a:t>memory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  <a:hlinkClick r:id="rId3"/>
              </a:rPr>
              <a:t>/</a:t>
            </a:r>
            <a:r>
              <a:rPr lang="ga-IE" altLang="en-US" sz="2600" dirty="0" err="1">
                <a:solidFill>
                  <a:schemeClr val="bg1"/>
                </a:solidFill>
                <a:latin typeface="Tw Cen MT" pitchFamily="34" charset="0"/>
                <a:hlinkClick r:id="rId3"/>
              </a:rPr>
              <a:t>memory.jsp?language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  <a:hlinkClick r:id="rId3"/>
              </a:rPr>
              <a:t>=</a:t>
            </a:r>
            <a:r>
              <a:rPr lang="ga-IE" altLang="en-US" sz="2600" dirty="0" err="1">
                <a:solidFill>
                  <a:schemeClr val="bg1"/>
                </a:solidFill>
                <a:latin typeface="Tw Cen MT" pitchFamily="34" charset="0"/>
                <a:hlinkClick r:id="rId3"/>
              </a:rPr>
              <a:t>en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 </a:t>
            </a: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5845604" y="1452561"/>
            <a:ext cx="32766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Roghnaigh ceithre bhratach 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>as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bratacha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n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>a m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ballstát san Aontas Eorpach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>.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>T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arraing ar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leathanach 74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i do leabhar oibre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iad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>.</a:t>
            </a:r>
            <a:endParaRPr lang="ga-IE" altLang="en-US" sz="2600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2403528" y="1196299"/>
            <a:ext cx="446449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Imeacht na Ríochta Aontaithe</a:t>
            </a:r>
            <a:endParaRPr lang="ga-IE" altLang="en-US" sz="2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155620" y="1857974"/>
            <a:ext cx="730481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Ó tháinig Conradh Liospóin i bhfeidhm in 2009, </a:t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tá sé de cheart ag ballstáit aonair an Aontais Eorpaigh deireadh a chur lena mballraíocht san Aontas Eorpach, má chinneann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siad é sin a dhéanamh. </a:t>
            </a:r>
            <a:endParaRPr lang="ga-IE" altLang="en-US" sz="2600" dirty="0" smtClean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155620" y="4030858"/>
            <a:ext cx="671512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Ar an 23 Meitheamh 2016, cuireadh </a:t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reifreann ar siúl sa Ríocht Aontaithe </a:t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agus vótáil muintir na Ríochta </a:t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Aontaithe ar son an tAontas Eorpach a fhágáil.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2" t="9106" r="9873" b="27759"/>
          <a:stretch/>
        </p:blipFill>
        <p:spPr bwMode="auto">
          <a:xfrm>
            <a:off x="72565" y="-14026"/>
            <a:ext cx="2233756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4" t="6587" r="20442" b="50908"/>
          <a:stretch/>
        </p:blipFill>
        <p:spPr bwMode="auto">
          <a:xfrm>
            <a:off x="6357302" y="4150328"/>
            <a:ext cx="149854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iúr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2" t="68666" r="45845" b="19178"/>
          <a:stretch/>
        </p:blipFill>
        <p:spPr>
          <a:xfrm>
            <a:off x="340338" y="1515353"/>
            <a:ext cx="722843" cy="52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895350" y="2378075"/>
            <a:ext cx="74025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4800">
                <a:solidFill>
                  <a:schemeClr val="bg1"/>
                </a:solidFill>
                <a:latin typeface="Tw Cen MT" pitchFamily="34" charset="0"/>
              </a:rPr>
              <a:t>Céard</a:t>
            </a:r>
            <a:r>
              <a:rPr lang="en-GB" altLang="en-US" sz="480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ga-IE" altLang="en-US" sz="4800">
                <a:solidFill>
                  <a:schemeClr val="bg1"/>
                </a:solidFill>
                <a:latin typeface="Tw Cen MT" pitchFamily="34" charset="0"/>
              </a:rPr>
              <a:t>é an tAontas Eorpach?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n-US" alt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n-US" altLang="en-US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691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189649"/>
              </p:ext>
            </p:extLst>
          </p:nvPr>
        </p:nvGraphicFramePr>
        <p:xfrm>
          <a:off x="107950" y="627063"/>
          <a:ext cx="8856663" cy="6181727"/>
        </p:xfrm>
        <a:graphic>
          <a:graphicData uri="http://schemas.openxmlformats.org/drawingml/2006/table">
            <a:tbl>
              <a:tblPr/>
              <a:tblGrid>
                <a:gridCol w="5412404"/>
                <a:gridCol w="1558117"/>
                <a:gridCol w="1886142"/>
              </a:tblGrid>
              <a:tr h="601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marL="91437" marR="91437" marT="45729" marB="457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</a:t>
                      </a:r>
                      <a:r>
                        <a:rPr kumimoji="0" lang="ga-IE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37" marR="91437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marL="91437" marR="91437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20 ballstát san Aontas Eorpach. </a:t>
                      </a:r>
                    </a:p>
                  </a:txBody>
                  <a:tcPr marL="91437" marR="91437" marT="45729" marB="457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Úsáidtear an euro i ngach tír de chuid </a:t>
                      </a:r>
                      <a:b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</a:b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an Aontais Eorpaigh. </a:t>
                      </a:r>
                    </a:p>
                  </a:txBody>
                  <a:tcPr marL="91437" marR="91437" marT="45729" marB="457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Is féidir le saoránaigh an Aontais Eorpaigh taisteal i dtíortha an Aontais gan bhac. </a:t>
                      </a:r>
                    </a:p>
                  </a:txBody>
                  <a:tcPr marL="91437" marR="91437" marT="45729" marB="457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000" noProof="0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Tá cónaí ar bhreis</a:t>
                      </a:r>
                      <a:r>
                        <a:rPr lang="ga-IE" sz="2000" baseline="0" noProof="0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 is 500 milliún duine </a:t>
                      </a:r>
                      <a:br>
                        <a:rPr lang="ga-IE" sz="2000" baseline="0" noProof="0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</a:br>
                      <a:r>
                        <a:rPr lang="ga-IE" sz="2000" baseline="0" noProof="0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san Aontas Eorpach.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91437" marR="91437" marT="45729" marB="457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Bunaíodh an tAontas Eorpach sa bhliain 1975. </a:t>
                      </a:r>
                    </a:p>
                  </a:txBody>
                  <a:tcPr marL="91437" marR="91437" marT="45729" marB="457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Smaoinítear ar Bhaile Átha Cliath </a:t>
                      </a:r>
                      <a:b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</a:b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mar </a:t>
                      </a:r>
                      <a:r>
                        <a:rPr kumimoji="0" lang="ga-IE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phríomhchathair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an Aontais Eorpaigh.</a:t>
                      </a:r>
                    </a:p>
                  </a:txBody>
                  <a:tcPr marL="91437" marR="91437" marT="45729" marB="457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000" noProof="0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Tá 28 réalta ar bhratach an Aontais Eorpaigh.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91437" marR="91437" marT="45729" marB="457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‘Ní neart go cur le chéile’ is ea mana an Aontais Eorpaigh.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91437" marR="91437" marT="45729" marB="457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13255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27352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2027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414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3429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55086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48244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62642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49" name="Text Box 54"/>
          <p:cNvSpPr txBox="1">
            <a:spLocks noChangeArrowheads="1"/>
          </p:cNvSpPr>
          <p:nvPr/>
        </p:nvSpPr>
        <p:spPr bwMode="auto">
          <a:xfrm>
            <a:off x="2478088" y="115888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ga-IE" altLang="en-US" sz="2800">
                <a:solidFill>
                  <a:schemeClr val="bg1"/>
                </a:solidFill>
                <a:latin typeface="Berlin Sans FB" pitchFamily="34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727075" y="765175"/>
            <a:ext cx="770413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ga-IE" altLang="en-US" sz="4000" dirty="0">
                <a:solidFill>
                  <a:schemeClr val="bg1"/>
                </a:solidFill>
                <a:latin typeface="Berlin Sans FB" pitchFamily="34" charset="0"/>
              </a:rPr>
              <a:t>Cluiche Meaitseála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ga-IE" altLang="en-US" sz="3200" dirty="0">
                <a:solidFill>
                  <a:schemeClr val="bg1"/>
                </a:solidFill>
                <a:latin typeface="Tw Cen MT" pitchFamily="34" charset="0"/>
              </a:rPr>
              <a:t>Meaitseáil an </a:t>
            </a:r>
            <a:r>
              <a:rPr lang="ga-IE" altLang="en-US" sz="3200" dirty="0" err="1">
                <a:solidFill>
                  <a:schemeClr val="bg1"/>
                </a:solidFill>
                <a:latin typeface="Tw Cen MT" pitchFamily="34" charset="0"/>
              </a:rPr>
              <a:t>phríomhchathair</a:t>
            </a:r>
            <a:r>
              <a:rPr lang="ga-IE" altLang="en-US" sz="3200" dirty="0">
                <a:solidFill>
                  <a:schemeClr val="bg1"/>
                </a:solidFill>
                <a:latin typeface="Tw Cen MT" pitchFamily="34" charset="0"/>
              </a:rPr>
              <a:t> leis an tír cheart sa chluiche thíos</a:t>
            </a:r>
            <a:r>
              <a:rPr lang="en-GB" altLang="en-US" sz="3200" dirty="0">
                <a:solidFill>
                  <a:schemeClr val="bg1"/>
                </a:solidFill>
                <a:latin typeface="Tw Cen MT" pitchFamily="34" charset="0"/>
              </a:rPr>
              <a:t>: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GB" altLang="en-US" sz="3200" dirty="0">
                <a:latin typeface="Tw Cen MT" pitchFamily="34" charset="0"/>
                <a:hlinkClick r:id="rId3"/>
              </a:rPr>
              <a:t>http://www.oswego.org/ocsd-web/match/matchgeneric.asp?filename=MniGhallcathrachaanAE</a:t>
            </a:r>
            <a:r>
              <a:rPr lang="en-GB" altLang="en-US" sz="3200" dirty="0">
                <a:latin typeface="Tw Cen M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"/>
          <p:cNvSpPr>
            <a:spLocks noGrp="1"/>
          </p:cNvSpPr>
          <p:nvPr>
            <p:ph type="body" idx="1"/>
          </p:nvPr>
        </p:nvSpPr>
        <p:spPr>
          <a:xfrm>
            <a:off x="467544" y="476250"/>
            <a:ext cx="8136304" cy="1944638"/>
          </a:xfrm>
        </p:spPr>
        <p:txBody>
          <a:bodyPr/>
          <a:lstStyle/>
          <a:p>
            <a:pPr marL="73025" eaLnBrk="1" hangingPunct="1">
              <a:lnSpc>
                <a:spcPct val="80000"/>
              </a:lnSpc>
            </a:pPr>
            <a:r>
              <a:rPr lang="en-GB" altLang="en-US" sz="3000" dirty="0" smtClean="0">
                <a:solidFill>
                  <a:schemeClr val="bg1"/>
                </a:solidFill>
                <a:latin typeface="Tw Cen MT" pitchFamily="34" charset="0"/>
              </a:rPr>
              <a:t>Is </a:t>
            </a:r>
            <a:r>
              <a:rPr lang="ga-IE" altLang="en-US" sz="3000" dirty="0" smtClean="0">
                <a:solidFill>
                  <a:schemeClr val="bg1"/>
                </a:solidFill>
                <a:latin typeface="Tw Cen MT" pitchFamily="34" charset="0"/>
              </a:rPr>
              <a:t>féidir</a:t>
            </a:r>
            <a:r>
              <a:rPr lang="en-GB" altLang="en-US" sz="3000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ga-IE" altLang="en-US" sz="3000" dirty="0" smtClean="0">
                <a:solidFill>
                  <a:schemeClr val="bg1"/>
                </a:solidFill>
                <a:latin typeface="Tw Cen MT" pitchFamily="34" charset="0"/>
              </a:rPr>
              <a:t>cluiche faoi</a:t>
            </a:r>
            <a:r>
              <a:rPr lang="en-GB" altLang="en-US" sz="3000" dirty="0" smtClean="0">
                <a:solidFill>
                  <a:schemeClr val="bg1"/>
                </a:solidFill>
                <a:latin typeface="Tw Cen MT" pitchFamily="34" charset="0"/>
              </a:rPr>
              <a:t>n </a:t>
            </a:r>
            <a:r>
              <a:rPr lang="en-GB" altLang="en-US" sz="3000" dirty="0" err="1" smtClean="0">
                <a:solidFill>
                  <a:schemeClr val="bg1"/>
                </a:solidFill>
                <a:latin typeface="Tw Cen MT" pitchFamily="34" charset="0"/>
              </a:rPr>
              <a:t>Aontas</a:t>
            </a:r>
            <a:r>
              <a:rPr lang="en-GB" altLang="en-US" sz="3000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en-GB" altLang="en-US" sz="3000" dirty="0" err="1" smtClean="0">
                <a:solidFill>
                  <a:schemeClr val="bg1"/>
                </a:solidFill>
                <a:latin typeface="Tw Cen MT" pitchFamily="34" charset="0"/>
              </a:rPr>
              <a:t>Eorpach</a:t>
            </a:r>
            <a:r>
              <a:rPr lang="en-GB" altLang="en-US" sz="3000" dirty="0" smtClean="0">
                <a:solidFill>
                  <a:schemeClr val="bg1"/>
                </a:solidFill>
                <a:latin typeface="Tw Cen MT" pitchFamily="34" charset="0"/>
              </a:rPr>
              <a:t> a </a:t>
            </a:r>
            <a:r>
              <a:rPr lang="ga-IE" altLang="en-US" sz="3000" dirty="0" smtClean="0">
                <a:solidFill>
                  <a:schemeClr val="bg1"/>
                </a:solidFill>
                <a:latin typeface="Tw Cen MT" pitchFamily="34" charset="0"/>
              </a:rPr>
              <a:t>imirt ar an suíomh seo:</a:t>
            </a:r>
            <a:endParaRPr lang="en-GB" altLang="en-US" sz="3000" dirty="0" smtClean="0">
              <a:solidFill>
                <a:schemeClr val="bg1"/>
              </a:solidFill>
              <a:latin typeface="Tw Cen MT" pitchFamily="34" charset="0"/>
            </a:endParaRPr>
          </a:p>
          <a:p>
            <a:pPr marL="73025" eaLnBrk="1" hangingPunct="1">
              <a:lnSpc>
                <a:spcPct val="80000"/>
              </a:lnSpc>
            </a:pPr>
            <a:r>
              <a:rPr lang="ga-IE" altLang="en-US" sz="3000" dirty="0" smtClean="0">
                <a:latin typeface="Tw Cen MT" pitchFamily="34" charset="0"/>
                <a:hlinkClick r:id="rId3"/>
              </a:rPr>
              <a:t>http://www.toporopa.eu/ie/european_union_countries.html</a:t>
            </a:r>
            <a:r>
              <a:rPr lang="en-GB" altLang="en-US" sz="3000" dirty="0" smtClean="0">
                <a:latin typeface="Tw Cen MT" pitchFamily="34" charset="0"/>
              </a:rPr>
              <a:t> </a:t>
            </a:r>
            <a:endParaRPr lang="ga-IE" altLang="en-US" sz="3000" dirty="0" smtClean="0">
              <a:latin typeface="Tw Cen MT" pitchFamily="34" charset="0"/>
            </a:endParaRPr>
          </a:p>
          <a:p>
            <a:pPr marL="73025" eaLnBrk="1" hangingPunct="1">
              <a:lnSpc>
                <a:spcPct val="80000"/>
              </a:lnSpc>
            </a:pPr>
            <a:endParaRPr lang="en-GB" altLang="en-US" sz="3000" dirty="0" smtClean="0">
              <a:latin typeface="Tw Cen MT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67544" y="2569488"/>
            <a:ext cx="813638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3000" dirty="0">
                <a:solidFill>
                  <a:schemeClr val="bg1"/>
                </a:solidFill>
                <a:latin typeface="Tw Cen MT" pitchFamily="34" charset="0"/>
              </a:rPr>
              <a:t>Tuilleadh eolais </a:t>
            </a:r>
            <a:r>
              <a:rPr lang="en-GB" altLang="en-US" sz="3000" dirty="0">
                <a:solidFill>
                  <a:schemeClr val="bg1"/>
                </a:solidFill>
                <a:latin typeface="Tw Cen MT" pitchFamily="34" charset="0"/>
              </a:rPr>
              <a:t>le </a:t>
            </a:r>
            <a:r>
              <a:rPr lang="ga-IE" altLang="en-US" sz="3000" dirty="0">
                <a:solidFill>
                  <a:schemeClr val="bg1"/>
                </a:solidFill>
                <a:latin typeface="Tw Cen MT" pitchFamily="34" charset="0"/>
              </a:rPr>
              <a:t>fáil</a:t>
            </a:r>
            <a:r>
              <a:rPr lang="en-GB" altLang="en-US" sz="30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ga-IE" altLang="en-US" sz="3000" dirty="0">
                <a:solidFill>
                  <a:schemeClr val="bg1"/>
                </a:solidFill>
                <a:latin typeface="Tw Cen MT" pitchFamily="34" charset="0"/>
              </a:rPr>
              <a:t>ar na suíomhanna seo:</a:t>
            </a:r>
            <a:endParaRPr lang="en-GB" altLang="en-US" sz="3000" dirty="0">
              <a:solidFill>
                <a:schemeClr val="bg1"/>
              </a:solidFill>
              <a:latin typeface="Tw Cen MT" pitchFamily="34" charset="0"/>
            </a:endParaRPr>
          </a:p>
          <a:p>
            <a:r>
              <a:rPr lang="en-GB" altLang="en-US" sz="3000" dirty="0">
                <a:latin typeface="Tw Cen MT" pitchFamily="34" charset="0"/>
                <a:hlinkClick r:id="rId4"/>
              </a:rPr>
              <a:t>http://</a:t>
            </a:r>
            <a:r>
              <a:rPr lang="en-GB" altLang="en-US" sz="3000" dirty="0" smtClean="0">
                <a:latin typeface="Tw Cen MT" pitchFamily="34" charset="0"/>
                <a:hlinkClick r:id="rId4"/>
              </a:rPr>
              <a:t>europa.eu/kids</a:t>
            </a:r>
            <a:r>
              <a:rPr lang="ga-IE" altLang="en-US" sz="3000" dirty="0" smtClean="0">
                <a:latin typeface="Tw Cen MT" pitchFamily="34" charset="0"/>
                <a:hlinkClick r:id="rId4"/>
              </a:rPr>
              <a:t>-</a:t>
            </a:r>
            <a:r>
              <a:rPr lang="en-GB" altLang="en-US" sz="3000" dirty="0" smtClean="0">
                <a:latin typeface="Tw Cen MT" pitchFamily="34" charset="0"/>
                <a:hlinkClick r:id="rId4"/>
              </a:rPr>
              <a:t>corner/countries/flash/index_ga.htm</a:t>
            </a:r>
            <a:r>
              <a:rPr lang="en-GB" altLang="en-US" sz="3000" dirty="0" smtClean="0">
                <a:latin typeface="Tw Cen MT" pitchFamily="34" charset="0"/>
              </a:rPr>
              <a:t> </a:t>
            </a:r>
            <a:endParaRPr lang="en-GB" altLang="en-US" sz="3000" dirty="0">
              <a:latin typeface="Tw Cen MT" pitchFamily="34" charset="0"/>
            </a:endParaRPr>
          </a:p>
          <a:p>
            <a:endParaRPr lang="en-GB" altLang="en-US" sz="3000" dirty="0">
              <a:latin typeface="Tw Cen MT" pitchFamily="34" charset="0"/>
            </a:endParaRPr>
          </a:p>
          <a:p>
            <a:r>
              <a:rPr lang="en-GB" altLang="en-US" sz="3000" dirty="0">
                <a:latin typeface="Tw Cen MT" pitchFamily="34" charset="0"/>
                <a:hlinkClick r:id="rId5"/>
              </a:rPr>
              <a:t>http://eu2013.ie/media/eupresidency/content/documents/Pas---an-tAontas-Eorpach.pdf</a:t>
            </a:r>
            <a:r>
              <a:rPr lang="en-GB" altLang="en-US" sz="3000" dirty="0">
                <a:latin typeface="Tw Cen MT" pitchFamily="34" charset="0"/>
              </a:rPr>
              <a:t> </a:t>
            </a:r>
            <a:endParaRPr lang="ga-IE" altLang="en-US" sz="3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F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81375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ga-IE" altLang="ga-IE" sz="2400" b="1" dirty="0" smtClean="0">
                <a:solidFill>
                  <a:srgbClr val="000000"/>
                </a:solidFill>
                <a:latin typeface="Tw Cen MT" pitchFamily="34" charset="0"/>
              </a:rPr>
              <a:t>Íomhánna</a:t>
            </a:r>
            <a:r>
              <a:rPr lang="ga-IE" altLang="ga-IE" sz="2400" b="1" dirty="0" smtClean="0">
                <a:solidFill>
                  <a:srgbClr val="000000"/>
                </a:solidFill>
                <a:latin typeface="Tw Cen MT" pitchFamily="34" charset="0"/>
              </a:rPr>
              <a:t>: </a:t>
            </a:r>
            <a:r>
              <a:rPr lang="ga-IE" altLang="ga-IE" sz="2400" dirty="0" err="1" smtClean="0">
                <a:solidFill>
                  <a:srgbClr val="000000"/>
                </a:solidFill>
                <a:latin typeface="Tw Cen MT" pitchFamily="34" charset="0"/>
              </a:rPr>
              <a:t>Shutterstock</a:t>
            </a:r>
            <a:endParaRPr lang="ga-IE" altLang="ga-IE" sz="2400" b="1" dirty="0">
              <a:solidFill>
                <a:srgbClr val="000000"/>
              </a:solidFill>
              <a:latin typeface="Tw Cen M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ga-IE" altLang="ga-IE" sz="2400" dirty="0">
              <a:solidFill>
                <a:srgbClr val="000000"/>
              </a:solidFill>
              <a:latin typeface="Tw Cen M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ga-IE" altLang="ga-IE" sz="2400" dirty="0">
                <a:solidFill>
                  <a:srgbClr val="000000"/>
                </a:solidFill>
                <a:latin typeface="Tw Cen MT" pitchFamily="34" charset="0"/>
              </a:rPr>
              <a:t>Rinneadh gach iarracht teacht ar úinéir an chóipchirt i gcás </a:t>
            </a:r>
            <a:r>
              <a:rPr lang="ga-IE" altLang="ga-IE" sz="2400" dirty="0" smtClean="0">
                <a:solidFill>
                  <a:srgbClr val="000000"/>
                </a:solidFill>
                <a:latin typeface="Tw Cen MT" pitchFamily="34" charset="0"/>
              </a:rPr>
              <a:t/>
            </a:r>
            <a:br>
              <a:rPr lang="ga-IE" altLang="ga-IE" sz="2400" dirty="0" smtClean="0">
                <a:solidFill>
                  <a:srgbClr val="000000"/>
                </a:solidFill>
                <a:latin typeface="Tw Cen MT" pitchFamily="34" charset="0"/>
              </a:rPr>
            </a:br>
            <a:r>
              <a:rPr lang="ga-IE" altLang="ga-IE" sz="2400" dirty="0" smtClean="0">
                <a:solidFill>
                  <a:srgbClr val="000000"/>
                </a:solidFill>
                <a:latin typeface="Tw Cen MT" pitchFamily="34" charset="0"/>
              </a:rPr>
              <a:t>na </a:t>
            </a:r>
            <a:r>
              <a:rPr lang="ga-IE" altLang="ga-IE" sz="2400" dirty="0">
                <a:solidFill>
                  <a:srgbClr val="000000"/>
                </a:solidFill>
                <a:latin typeface="Tw Cen MT" pitchFamily="34" charset="0"/>
              </a:rPr>
              <a:t>n‑íomhánna atá ar na sleamhnáin seo. Má rinneadh fail</a:t>
            </a:r>
            <a:r>
              <a:rPr lang="en-GB" altLang="ga-IE" sz="2400" dirty="0">
                <a:solidFill>
                  <a:srgbClr val="000000"/>
                </a:solidFill>
                <a:latin typeface="Tw Cen MT" pitchFamily="34" charset="0"/>
              </a:rPr>
              <a:t>l</a:t>
            </a:r>
            <a:r>
              <a:rPr lang="ga-IE" altLang="ga-IE" sz="2400" dirty="0">
                <a:solidFill>
                  <a:srgbClr val="000000"/>
                </a:solidFill>
                <a:latin typeface="Tw Cen MT" pitchFamily="34" charset="0"/>
              </a:rPr>
              <a:t>í </a:t>
            </a:r>
            <a:r>
              <a:rPr lang="ga-IE" altLang="ga-IE" sz="2400" dirty="0" smtClean="0">
                <a:solidFill>
                  <a:srgbClr val="000000"/>
                </a:solidFill>
                <a:latin typeface="Tw Cen MT" pitchFamily="34" charset="0"/>
              </a:rPr>
              <a:t/>
            </a:r>
            <a:br>
              <a:rPr lang="ga-IE" altLang="ga-IE" sz="2400" dirty="0" smtClean="0">
                <a:solidFill>
                  <a:srgbClr val="000000"/>
                </a:solidFill>
                <a:latin typeface="Tw Cen MT" pitchFamily="34" charset="0"/>
              </a:rPr>
            </a:br>
            <a:r>
              <a:rPr lang="ga-IE" altLang="ga-IE" sz="2400" dirty="0" smtClean="0">
                <a:solidFill>
                  <a:srgbClr val="000000"/>
                </a:solidFill>
                <a:latin typeface="Tw Cen MT" pitchFamily="34" charset="0"/>
              </a:rPr>
              <a:t>ar </a:t>
            </a:r>
            <a:r>
              <a:rPr lang="ga-IE" altLang="ga-IE" sz="2400" dirty="0">
                <a:solidFill>
                  <a:srgbClr val="000000"/>
                </a:solidFill>
                <a:latin typeface="Tw Cen MT" pitchFamily="34" charset="0"/>
              </a:rPr>
              <a:t>aon bhealach</a:t>
            </a:r>
            <a:r>
              <a:rPr lang="en-GB" altLang="ga-IE" sz="2400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ga-IE" altLang="ga-IE" sz="2400" dirty="0">
                <a:solidFill>
                  <a:srgbClr val="000000"/>
                </a:solidFill>
                <a:latin typeface="Tw Cen MT" pitchFamily="34" charset="0"/>
              </a:rPr>
              <a:t>ó thaobh cóipchirt de ba cheart d’úinéir an chóipchirt teagmháil</a:t>
            </a:r>
            <a:r>
              <a:rPr lang="en-GB" altLang="ga-IE" sz="2400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ga-IE" altLang="ga-IE" sz="2400" dirty="0">
                <a:solidFill>
                  <a:srgbClr val="000000"/>
                </a:solidFill>
                <a:latin typeface="Tw Cen MT" pitchFamily="34" charset="0"/>
              </a:rPr>
              <a:t>a dhéanamh leis </a:t>
            </a:r>
            <a:r>
              <a:rPr lang="en-GB" altLang="ga-IE" sz="2400" dirty="0">
                <a:solidFill>
                  <a:srgbClr val="000000"/>
                </a:solidFill>
                <a:latin typeface="Tw Cen MT" pitchFamily="34" charset="0"/>
              </a:rPr>
              <a:t/>
            </a:r>
            <a:br>
              <a:rPr lang="en-GB" altLang="ga-IE" sz="2400" dirty="0">
                <a:solidFill>
                  <a:srgbClr val="000000"/>
                </a:solidFill>
                <a:latin typeface="Tw Cen MT" pitchFamily="34" charset="0"/>
              </a:rPr>
            </a:br>
            <a:r>
              <a:rPr lang="ga-IE" altLang="ga-IE" sz="2400" dirty="0">
                <a:solidFill>
                  <a:srgbClr val="000000"/>
                </a:solidFill>
                <a:latin typeface="Tw Cen MT" pitchFamily="34" charset="0"/>
              </a:rPr>
              <a:t>na foilsitheoirí. Beidh na foilsitheoirí lántoilteanach socruithe cuí </a:t>
            </a:r>
            <a:r>
              <a:rPr lang="en-GB" altLang="ga-IE" sz="2400" dirty="0">
                <a:solidFill>
                  <a:srgbClr val="000000"/>
                </a:solidFill>
                <a:latin typeface="Tw Cen MT" pitchFamily="34" charset="0"/>
              </a:rPr>
              <a:t/>
            </a:r>
            <a:br>
              <a:rPr lang="en-GB" altLang="ga-IE" sz="2400" dirty="0">
                <a:solidFill>
                  <a:srgbClr val="000000"/>
                </a:solidFill>
                <a:latin typeface="Tw Cen MT" pitchFamily="34" charset="0"/>
              </a:rPr>
            </a:br>
            <a:r>
              <a:rPr lang="ga-IE" altLang="ga-IE" sz="2400" dirty="0">
                <a:solidFill>
                  <a:srgbClr val="000000"/>
                </a:solidFill>
                <a:latin typeface="Tw Cen MT" pitchFamily="34" charset="0"/>
              </a:rPr>
              <a:t>a dhéanamh leis.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ga-IE" altLang="ga-IE" sz="2400" dirty="0">
              <a:solidFill>
                <a:srgbClr val="000000"/>
              </a:solidFill>
              <a:latin typeface="Tw Cen M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ga-IE" altLang="ga-IE" sz="2400" dirty="0">
                <a:solidFill>
                  <a:srgbClr val="000000"/>
                </a:solidFill>
                <a:latin typeface="Tw Cen MT" pitchFamily="34" charset="0"/>
              </a:rPr>
              <a:t>© Foras na Gaeilge, 201</a:t>
            </a:r>
            <a:r>
              <a:rPr lang="en-GB" altLang="ga-IE" sz="2400" dirty="0">
                <a:solidFill>
                  <a:srgbClr val="000000"/>
                </a:solidFill>
                <a:latin typeface="Tw Cen MT" pitchFamily="34" charset="0"/>
              </a:rPr>
              <a:t>6</a:t>
            </a:r>
            <a:endParaRPr lang="ga-IE" altLang="ga-IE" sz="2400" dirty="0">
              <a:solidFill>
                <a:srgbClr val="000000"/>
              </a:solidFill>
              <a:latin typeface="Tw Cen M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ga-IE" altLang="ga-IE" sz="2400" dirty="0">
                <a:solidFill>
                  <a:srgbClr val="000000"/>
                </a:solidFill>
                <a:latin typeface="Tw Cen MT" pitchFamily="34" charset="0"/>
              </a:rPr>
              <a:t>An Gúm, 24-27 Sráid </a:t>
            </a:r>
            <a:r>
              <a:rPr lang="ga-IE" altLang="ga-IE" sz="2400" dirty="0" err="1">
                <a:solidFill>
                  <a:srgbClr val="000000"/>
                </a:solidFill>
                <a:latin typeface="Tw Cen MT" pitchFamily="34" charset="0"/>
              </a:rPr>
              <a:t>Fhreidric</a:t>
            </a:r>
            <a:r>
              <a:rPr lang="ga-IE" altLang="ga-IE" sz="2400" dirty="0">
                <a:solidFill>
                  <a:srgbClr val="000000"/>
                </a:solidFill>
                <a:latin typeface="Tw Cen MT" pitchFamily="34" charset="0"/>
              </a:rPr>
              <a:t>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r="5864"/>
          <a:stretch/>
        </p:blipFill>
        <p:spPr bwMode="auto">
          <a:xfrm>
            <a:off x="0" y="-18000"/>
            <a:ext cx="914400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107950" y="174625"/>
            <a:ext cx="48148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2600" dirty="0">
                <a:latin typeface="Tw Cen MT" pitchFamily="34" charset="0"/>
              </a:rPr>
              <a:t>Is é atá san Aontas Eorpach </a:t>
            </a:r>
            <a:r>
              <a:rPr lang="en-GB" altLang="en-US" sz="2600" dirty="0">
                <a:latin typeface="Tw Cen MT" pitchFamily="34" charset="0"/>
              </a:rPr>
              <a:t/>
            </a:r>
            <a:br>
              <a:rPr lang="en-GB" altLang="en-US" sz="2600" dirty="0">
                <a:latin typeface="Tw Cen MT" pitchFamily="34" charset="0"/>
              </a:rPr>
            </a:br>
            <a:r>
              <a:rPr lang="ga-IE" altLang="en-US" sz="2600" dirty="0">
                <a:latin typeface="Tw Cen MT" pitchFamily="34" charset="0"/>
              </a:rPr>
              <a:t>ná grúpa de thíortha Eorpacha </a:t>
            </a:r>
            <a:r>
              <a:rPr lang="en-GB" altLang="en-US" sz="2600" dirty="0">
                <a:latin typeface="Tw Cen MT" pitchFamily="34" charset="0"/>
              </a:rPr>
              <a:t/>
            </a:r>
            <a:br>
              <a:rPr lang="en-GB" altLang="en-US" sz="2600" dirty="0">
                <a:latin typeface="Tw Cen MT" pitchFamily="34" charset="0"/>
              </a:rPr>
            </a:br>
            <a:r>
              <a:rPr lang="ga-IE" altLang="en-US" sz="2600" dirty="0">
                <a:latin typeface="Tw Cen MT" pitchFamily="34" charset="0"/>
              </a:rPr>
              <a:t>a oibríonn le chéile chun saol agus caighdeán maireachtála níos fearr a chinntiú dá gcuid saoránach. </a:t>
            </a:r>
          </a:p>
        </p:txBody>
      </p:sp>
      <p:sp>
        <p:nvSpPr>
          <p:cNvPr id="4" name="TextBox 3"/>
          <p:cNvSpPr txBox="1"/>
          <p:nvPr/>
        </p:nvSpPr>
        <p:spPr>
          <a:xfrm rot="20369105" flipH="1">
            <a:off x="4970060" y="5303025"/>
            <a:ext cx="4117563" cy="892552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dirty="0">
                <a:latin typeface="Tw Cen MT" panose="020B0602020104020603" pitchFamily="34" charset="0"/>
              </a:rPr>
              <a:t>Cén fáth ar cuireadh tús leis an Aontas Eorpach?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onuilleog 1"/>
          <p:cNvSpPr/>
          <p:nvPr/>
        </p:nvSpPr>
        <p:spPr>
          <a:xfrm>
            <a:off x="-1" y="-62561"/>
            <a:ext cx="9144001" cy="442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315083" y="2272558"/>
            <a:ext cx="8809037" cy="2092881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Sa bhliain 1957 cuireadh bonn oifigiúil faoin gcomhoibriú sin nuair a bunaíodh Comhphobal Eacnamaíochta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na hEorpa. </a:t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6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thír a bhí ina mbaill 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>den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 Chomhphobal Eacnamaíochta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en-GB" altLang="en-US" sz="2600" dirty="0" smtClean="0">
                <a:solidFill>
                  <a:schemeClr val="bg1"/>
                </a:solidFill>
                <a:latin typeface="Tw Cen MT" pitchFamily="34" charset="0"/>
              </a:rPr>
              <a:t>ag 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>an am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. Ba iad sin an Bheilg, an Fhrainc, an Iodáil, Lucsamburg, an Ísiltír agus Iarthar na Gearmáine. 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315218" y="427478"/>
            <a:ext cx="8649406" cy="1692771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Ba é sin an tús a bhí leis an Aontas Eorpach. </a:t>
            </a:r>
            <a:r>
              <a:rPr lang="ga-IE" sz="2600" dirty="0">
                <a:solidFill>
                  <a:schemeClr val="bg1"/>
                </a:solidFill>
                <a:latin typeface="Tw Cen MT" panose="020B0602020104020603" pitchFamily="34" charset="0"/>
              </a:rPr>
              <a:t>Rinneadh forbairtí ar an gComhphobal Eacnamaíochta de réir a chéile agus tháinig tíortha eile isteach ann. Ó 1993 ar aghaidh, tugadh an </a:t>
            </a: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tAontas </a:t>
            </a:r>
            <a:r>
              <a:rPr lang="ga-IE" sz="2600" dirty="0">
                <a:solidFill>
                  <a:schemeClr val="bg1"/>
                </a:solidFill>
                <a:latin typeface="Tw Cen MT" panose="020B0602020104020603" pitchFamily="34" charset="0"/>
              </a:rPr>
              <a:t>Eorpach ar chomhphobal na dtíortha sin</a:t>
            </a: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  <a:endParaRPr lang="ga-IE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/>
          <a:stretch/>
        </p:blipFill>
        <p:spPr bwMode="auto">
          <a:xfrm>
            <a:off x="1" y="4365439"/>
            <a:ext cx="9143999" cy="250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315083" y="427478"/>
            <a:ext cx="8649406" cy="1692771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Nuair a tháinig deireadh leis an Dara Cogadh Domhanda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sa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bhliain 1945, shocraigh roinnt tíortha san Eoraip 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gur cheart dóibh comhoibriú le chéile lena chinntiú 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nach dtarlódh a leithéid sin de chogadh arís go deo.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5" grpId="1" animBg="1"/>
      <p:bldP spid="9" grpId="0" animBg="1" autoUpdateAnimBg="0"/>
      <p:bldP spid="4" grpId="0" animBg="1" autoUpdateAnimBg="0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4420" y="5368699"/>
            <a:ext cx="1995488" cy="148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5169" y="3687337"/>
            <a:ext cx="2234909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79388" y="128588"/>
            <a:ext cx="8915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Is sa bhliain 1973 a tháinig Éire isteach sa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en-GB" altLang="en-US" sz="2600" dirty="0" err="1">
                <a:solidFill>
                  <a:schemeClr val="bg1"/>
                </a:solidFill>
                <a:latin typeface="Tw Cen MT" pitchFamily="34" charset="0"/>
              </a:rPr>
              <a:t>Chomhphobal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en-GB" altLang="en-US" sz="2600" dirty="0" err="1">
                <a:solidFill>
                  <a:schemeClr val="bg1"/>
                </a:solidFill>
                <a:latin typeface="Tw Cen MT" pitchFamily="34" charset="0"/>
              </a:rPr>
              <a:t>Eacnamaíochta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.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Ó shin i leith tá breis agus 60 billiún euro faighte ag Éirinn ón </a:t>
            </a:r>
            <a:r>
              <a:rPr lang="en-GB" altLang="en-US" sz="2600" dirty="0" err="1">
                <a:solidFill>
                  <a:schemeClr val="bg1"/>
                </a:solidFill>
                <a:latin typeface="Tw Cen MT" pitchFamily="34" charset="0"/>
              </a:rPr>
              <a:t>Eoraip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. Caitheadh an t-airgead sin ar go leor scéimeanna éagsúla. Mar shampla: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7910" y="1692650"/>
            <a:ext cx="2630726" cy="14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79388" y="1790700"/>
            <a:ext cx="59055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Cuireadh airgead ar fáil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chun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feabhas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a </a:t>
            </a:r>
            <a:r>
              <a:rPr lang="en-GB" altLang="en-US" sz="2600" dirty="0" err="1">
                <a:solidFill>
                  <a:schemeClr val="bg1"/>
                </a:solidFill>
                <a:latin typeface="Tw Cen MT" pitchFamily="34" charset="0"/>
              </a:rPr>
              <a:t>chur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ar na bóithre móra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agus </a:t>
            </a:r>
            <a:b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ar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an gcóras iompar poiblí sa tír.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6467" y="3262313"/>
            <a:ext cx="1376417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171450" y="4159250"/>
            <a:ext cx="47529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Bunaíodh scéimeanna chun 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an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timpeallacht </a:t>
            </a: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a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itchFamily="34" charset="0"/>
              </a:rPr>
              <a:t>chosaint.</a:t>
            </a:r>
            <a:endParaRPr lang="ga-IE" altLang="en-US" sz="26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 rot="-420000">
            <a:off x="4739378" y="3695268"/>
            <a:ext cx="1116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ga-IE" altLang="en-US" sz="2000" dirty="0">
                <a:solidFill>
                  <a:schemeClr val="bg1"/>
                </a:solidFill>
                <a:latin typeface="Tw Cen MT" pitchFamily="34" charset="0"/>
              </a:rPr>
              <a:t>Cosain </a:t>
            </a:r>
            <a:r>
              <a:rPr lang="en-GB" altLang="en-US" sz="2000" dirty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en-GB" altLang="en-US" sz="2000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000" dirty="0">
                <a:solidFill>
                  <a:schemeClr val="bg1"/>
                </a:solidFill>
                <a:latin typeface="Tw Cen MT" pitchFamily="34" charset="0"/>
              </a:rPr>
              <a:t>an dúlra!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73038" y="3168650"/>
            <a:ext cx="5308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Tógadh lánaí rothar i mbailte agus </a:t>
            </a:r>
            <a: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en-GB" altLang="en-US" sz="2600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i gcathracha ar fud na hÉireann. 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23838" y="5240338"/>
            <a:ext cx="47529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Cuireadh deontais talmhaíochta </a:t>
            </a:r>
            <a:b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600" dirty="0">
                <a:solidFill>
                  <a:schemeClr val="bg1"/>
                </a:solidFill>
                <a:latin typeface="Tw Cen MT" pitchFamily="34" charset="0"/>
              </a:rPr>
              <a:t>ar fáil d’fheirmeoirí na tíre.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5" grpId="1"/>
      <p:bldP spid="6" grpId="0"/>
      <p:bldP spid="7" grpId="0"/>
      <p:bldP spid="9" grpId="0" autoUpdateAnimBg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r="3051"/>
          <a:stretch/>
        </p:blipFill>
        <p:spPr bwMode="auto">
          <a:xfrm>
            <a:off x="-1" y="-18000"/>
            <a:ext cx="9144001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09550" y="260350"/>
            <a:ext cx="87550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2600" b="1" dirty="0">
                <a:solidFill>
                  <a:srgbClr val="FF0000"/>
                </a:solidFill>
                <a:latin typeface="Tw Cen MT" pitchFamily="34" charset="0"/>
              </a:rPr>
              <a:t>Ballstát </a:t>
            </a:r>
            <a:r>
              <a:rPr lang="ga-IE" altLang="en-US" sz="2600" dirty="0">
                <a:latin typeface="Tw Cen MT" pitchFamily="34" charset="0"/>
              </a:rPr>
              <a:t>a thugtar ar gach tír atá ina ball den Aontas Eorpach. Sa lá atá inniu ann tá 28 ballstát ann. Tá cónaí </a:t>
            </a:r>
            <a:r>
              <a:rPr lang="ga-IE" altLang="en-US" sz="2600" dirty="0" smtClean="0">
                <a:latin typeface="Tw Cen MT" pitchFamily="34" charset="0"/>
              </a:rPr>
              <a:t>ar </a:t>
            </a:r>
            <a:r>
              <a:rPr lang="ga-IE" altLang="en-US" sz="2600" dirty="0">
                <a:latin typeface="Tw Cen MT" pitchFamily="34" charset="0"/>
              </a:rPr>
              <a:t>bhreis is 500 milliún duine i dtíortha an Aontais Eorpaigh.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863" y="1189069"/>
            <a:ext cx="4527550" cy="436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31988" y="5897563"/>
            <a:ext cx="1030287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1. Éire</a:t>
            </a:r>
          </a:p>
        </p:txBody>
      </p:sp>
      <p:sp>
        <p:nvSpPr>
          <p:cNvPr id="10244" name="TextBox 16"/>
          <p:cNvSpPr txBox="1">
            <a:spLocks noChangeArrowheads="1"/>
          </p:cNvSpPr>
          <p:nvPr/>
        </p:nvSpPr>
        <p:spPr bwMode="auto">
          <a:xfrm>
            <a:off x="393700" y="336550"/>
            <a:ext cx="6338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800" dirty="0">
                <a:solidFill>
                  <a:schemeClr val="bg1"/>
                </a:solidFill>
                <a:latin typeface="Tw Cen MT" pitchFamily="34" charset="0"/>
              </a:rPr>
              <a:t>An féidir leat na ballstáit a ainmniú?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2600325" y="2874913"/>
            <a:ext cx="328613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56" name="5-Point Star 55"/>
          <p:cNvSpPr/>
          <p:nvPr/>
        </p:nvSpPr>
        <p:spPr>
          <a:xfrm>
            <a:off x="3038474" y="2993231"/>
            <a:ext cx="327025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57" name="5-Point Star 56"/>
          <p:cNvSpPr/>
          <p:nvPr/>
        </p:nvSpPr>
        <p:spPr>
          <a:xfrm>
            <a:off x="4211638" y="2060575"/>
            <a:ext cx="3286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931988" y="5897563"/>
            <a:ext cx="2184400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3. An tSualainn</a:t>
            </a:r>
          </a:p>
        </p:txBody>
      </p:sp>
      <p:sp>
        <p:nvSpPr>
          <p:cNvPr id="59" name="5-Point Star 58"/>
          <p:cNvSpPr/>
          <p:nvPr/>
        </p:nvSpPr>
        <p:spPr>
          <a:xfrm>
            <a:off x="4748213" y="1998663"/>
            <a:ext cx="3286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935163" y="5900738"/>
            <a:ext cx="2274887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4. An Fhionlainn</a:t>
            </a:r>
          </a:p>
        </p:txBody>
      </p:sp>
      <p:sp>
        <p:nvSpPr>
          <p:cNvPr id="61" name="5-Point Star 60"/>
          <p:cNvSpPr/>
          <p:nvPr/>
        </p:nvSpPr>
        <p:spPr>
          <a:xfrm>
            <a:off x="3847306" y="2852936"/>
            <a:ext cx="38576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931988" y="5900738"/>
            <a:ext cx="2427287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5. An Danmhairg</a:t>
            </a:r>
          </a:p>
        </p:txBody>
      </p:sp>
      <p:sp>
        <p:nvSpPr>
          <p:cNvPr id="63" name="5-Point Star 62"/>
          <p:cNvSpPr/>
          <p:nvPr/>
        </p:nvSpPr>
        <p:spPr>
          <a:xfrm>
            <a:off x="1947516" y="4338637"/>
            <a:ext cx="328613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920875" y="5900738"/>
            <a:ext cx="2562225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2225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6. An Phortaingéil</a:t>
            </a:r>
          </a:p>
        </p:txBody>
      </p:sp>
      <p:sp>
        <p:nvSpPr>
          <p:cNvPr id="65" name="5-Point Star 64"/>
          <p:cNvSpPr/>
          <p:nvPr/>
        </p:nvSpPr>
        <p:spPr>
          <a:xfrm>
            <a:off x="2368551" y="4422774"/>
            <a:ext cx="4937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909763" y="5900738"/>
            <a:ext cx="1874837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7. An Spáinn</a:t>
            </a:r>
          </a:p>
        </p:txBody>
      </p:sp>
      <p:sp>
        <p:nvSpPr>
          <p:cNvPr id="67" name="5-Point Star 66"/>
          <p:cNvSpPr/>
          <p:nvPr/>
        </p:nvSpPr>
        <p:spPr>
          <a:xfrm>
            <a:off x="3072606" y="3833043"/>
            <a:ext cx="492125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909763" y="5900738"/>
            <a:ext cx="1905000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8. An Fhrainc</a:t>
            </a:r>
          </a:p>
        </p:txBody>
      </p:sp>
      <p:sp>
        <p:nvSpPr>
          <p:cNvPr id="69" name="5-Point Star 68"/>
          <p:cNvSpPr/>
          <p:nvPr/>
        </p:nvSpPr>
        <p:spPr>
          <a:xfrm>
            <a:off x="3779838" y="3378200"/>
            <a:ext cx="4937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909763" y="5900738"/>
            <a:ext cx="2471737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9. An Ghearmáin</a:t>
            </a:r>
          </a:p>
        </p:txBody>
      </p:sp>
      <p:sp>
        <p:nvSpPr>
          <p:cNvPr id="72" name="5-Point Star 71"/>
          <p:cNvSpPr/>
          <p:nvPr/>
        </p:nvSpPr>
        <p:spPr>
          <a:xfrm>
            <a:off x="3430588" y="3473450"/>
            <a:ext cx="265112" cy="1714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909763" y="5900738"/>
            <a:ext cx="1968500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11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An Bheilg</a:t>
            </a:r>
          </a:p>
        </p:txBody>
      </p:sp>
      <p:sp>
        <p:nvSpPr>
          <p:cNvPr id="74" name="5-Point Star 73"/>
          <p:cNvSpPr/>
          <p:nvPr/>
        </p:nvSpPr>
        <p:spPr>
          <a:xfrm>
            <a:off x="3532982" y="3328194"/>
            <a:ext cx="265112" cy="1698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909763" y="5892800"/>
            <a:ext cx="1763712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12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An Ísiltír</a:t>
            </a:r>
          </a:p>
        </p:txBody>
      </p:sp>
      <p:sp>
        <p:nvSpPr>
          <p:cNvPr id="76" name="5-Point Star 75"/>
          <p:cNvSpPr/>
          <p:nvPr/>
        </p:nvSpPr>
        <p:spPr>
          <a:xfrm>
            <a:off x="4860924" y="2607543"/>
            <a:ext cx="265113" cy="1698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1912938" y="5892800"/>
            <a:ext cx="2074862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13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An Eastóin</a:t>
            </a:r>
          </a:p>
        </p:txBody>
      </p:sp>
      <p:sp>
        <p:nvSpPr>
          <p:cNvPr id="78" name="5-Point Star 77"/>
          <p:cNvSpPr/>
          <p:nvPr/>
        </p:nvSpPr>
        <p:spPr>
          <a:xfrm>
            <a:off x="4814887" y="2805882"/>
            <a:ext cx="265112" cy="1698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1909763" y="5892800"/>
            <a:ext cx="2038350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14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An Laitvia</a:t>
            </a:r>
          </a:p>
        </p:txBody>
      </p:sp>
      <p:sp>
        <p:nvSpPr>
          <p:cNvPr id="80" name="5-Point Star 79"/>
          <p:cNvSpPr/>
          <p:nvPr/>
        </p:nvSpPr>
        <p:spPr>
          <a:xfrm>
            <a:off x="4812507" y="3014415"/>
            <a:ext cx="265112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909763" y="5892800"/>
            <a:ext cx="2165350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15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An Liotuáin</a:t>
            </a:r>
          </a:p>
        </p:txBody>
      </p:sp>
      <p:sp>
        <p:nvSpPr>
          <p:cNvPr id="82" name="5-Point Star 81"/>
          <p:cNvSpPr/>
          <p:nvPr/>
        </p:nvSpPr>
        <p:spPr>
          <a:xfrm>
            <a:off x="4547394" y="3398838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1920875" y="5900738"/>
            <a:ext cx="2260600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16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An Pholainn</a:t>
            </a:r>
          </a:p>
        </p:txBody>
      </p:sp>
      <p:sp>
        <p:nvSpPr>
          <p:cNvPr id="84" name="5-Point Star 83"/>
          <p:cNvSpPr/>
          <p:nvPr/>
        </p:nvSpPr>
        <p:spPr>
          <a:xfrm>
            <a:off x="4244181" y="3702050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36" name="5-Point Star 35"/>
          <p:cNvSpPr/>
          <p:nvPr/>
        </p:nvSpPr>
        <p:spPr>
          <a:xfrm>
            <a:off x="4615656" y="3784598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909763" y="5892800"/>
            <a:ext cx="2411412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18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An tSlóvaic</a:t>
            </a:r>
          </a:p>
        </p:txBody>
      </p:sp>
      <p:sp>
        <p:nvSpPr>
          <p:cNvPr id="38" name="5-Point Star 37"/>
          <p:cNvSpPr/>
          <p:nvPr/>
        </p:nvSpPr>
        <p:spPr>
          <a:xfrm>
            <a:off x="4595810" y="3996553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909763" y="5892800"/>
            <a:ext cx="2160587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19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An Ungáir</a:t>
            </a:r>
          </a:p>
        </p:txBody>
      </p:sp>
      <p:sp>
        <p:nvSpPr>
          <p:cNvPr id="41" name="5-Point Star 40"/>
          <p:cNvSpPr/>
          <p:nvPr/>
        </p:nvSpPr>
        <p:spPr>
          <a:xfrm>
            <a:off x="5061743" y="4040235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914525" y="5892800"/>
            <a:ext cx="2401888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20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An Rómáin</a:t>
            </a:r>
          </a:p>
        </p:txBody>
      </p:sp>
      <p:sp>
        <p:nvSpPr>
          <p:cNvPr id="43" name="5-Point Star 42"/>
          <p:cNvSpPr/>
          <p:nvPr/>
        </p:nvSpPr>
        <p:spPr>
          <a:xfrm>
            <a:off x="5156200" y="4446190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909763" y="5900738"/>
            <a:ext cx="2455862" cy="4937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21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An Bhulgáir</a:t>
            </a:r>
          </a:p>
        </p:txBody>
      </p:sp>
      <p:sp>
        <p:nvSpPr>
          <p:cNvPr id="45" name="5-Point Star 44"/>
          <p:cNvSpPr/>
          <p:nvPr/>
        </p:nvSpPr>
        <p:spPr>
          <a:xfrm>
            <a:off x="4893468" y="4914354"/>
            <a:ext cx="265112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912938" y="5900738"/>
            <a:ext cx="2159000" cy="4937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22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An Ghréig</a:t>
            </a:r>
          </a:p>
        </p:txBody>
      </p:sp>
      <p:sp>
        <p:nvSpPr>
          <p:cNvPr id="47" name="5-Point Star 46"/>
          <p:cNvSpPr/>
          <p:nvPr/>
        </p:nvSpPr>
        <p:spPr>
          <a:xfrm>
            <a:off x="4365625" y="4232275"/>
            <a:ext cx="265112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912938" y="5900738"/>
            <a:ext cx="2160587" cy="4937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24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An Chróit</a:t>
            </a:r>
          </a:p>
        </p:txBody>
      </p:sp>
      <p:sp>
        <p:nvSpPr>
          <p:cNvPr id="49" name="5-Point Star 48"/>
          <p:cNvSpPr/>
          <p:nvPr/>
        </p:nvSpPr>
        <p:spPr>
          <a:xfrm>
            <a:off x="4233068" y="4123602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908175" y="5900738"/>
            <a:ext cx="2514600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25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An tSlóivéin</a:t>
            </a:r>
          </a:p>
        </p:txBody>
      </p:sp>
      <p:sp>
        <p:nvSpPr>
          <p:cNvPr id="53" name="5-Point Star 52"/>
          <p:cNvSpPr/>
          <p:nvPr/>
        </p:nvSpPr>
        <p:spPr>
          <a:xfrm>
            <a:off x="4210049" y="3947387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914525" y="5902325"/>
            <a:ext cx="2159000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26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An Ostair</a:t>
            </a:r>
          </a:p>
        </p:txBody>
      </p:sp>
      <p:sp>
        <p:nvSpPr>
          <p:cNvPr id="86" name="5-Point Star 85"/>
          <p:cNvSpPr/>
          <p:nvPr/>
        </p:nvSpPr>
        <p:spPr>
          <a:xfrm>
            <a:off x="4008438" y="4527550"/>
            <a:ext cx="265112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87" name="5-Point Star 86"/>
          <p:cNvSpPr/>
          <p:nvPr/>
        </p:nvSpPr>
        <p:spPr>
          <a:xfrm>
            <a:off x="5288756" y="5391117"/>
            <a:ext cx="265112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920875" y="5892800"/>
            <a:ext cx="2160588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27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An Iodáil</a:t>
            </a:r>
          </a:p>
        </p:txBody>
      </p:sp>
      <p:sp>
        <p:nvSpPr>
          <p:cNvPr id="90" name="5-Point Star 89"/>
          <p:cNvSpPr/>
          <p:nvPr/>
        </p:nvSpPr>
        <p:spPr>
          <a:xfrm>
            <a:off x="6156176" y="5195888"/>
            <a:ext cx="265112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1908175" y="5892800"/>
            <a:ext cx="2160588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23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An Chipir</a:t>
            </a:r>
          </a:p>
        </p:txBody>
      </p:sp>
      <p:sp>
        <p:nvSpPr>
          <p:cNvPr id="92" name="5-Point Star 91"/>
          <p:cNvSpPr/>
          <p:nvPr/>
        </p:nvSpPr>
        <p:spPr>
          <a:xfrm>
            <a:off x="4271962" y="5381491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1909763" y="5900738"/>
            <a:ext cx="2159000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28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Málta</a:t>
            </a:r>
          </a:p>
        </p:txBody>
      </p:sp>
      <p:sp>
        <p:nvSpPr>
          <p:cNvPr id="94" name="5-Point Star 93"/>
          <p:cNvSpPr/>
          <p:nvPr/>
        </p:nvSpPr>
        <p:spPr>
          <a:xfrm>
            <a:off x="3532982" y="3616324"/>
            <a:ext cx="265112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1905000" y="5892800"/>
            <a:ext cx="2411413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10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Lucsamburg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905000" y="5892800"/>
            <a:ext cx="3113088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17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Poblacht na Seice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905000" y="5892800"/>
            <a:ext cx="3114675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2. An Ríocht Aontaithe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 nodeType="clickPar">
                      <p:stCondLst>
                        <p:cond delay="indefinite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 nodeType="clickPar">
                      <p:stCondLst>
                        <p:cond delay="indefinite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 nodeType="clickPar">
                      <p:stCondLst>
                        <p:cond delay="indefinite"/>
                      </p:stCondLst>
                      <p:childTnLst>
                        <p:par>
                          <p:cTn id="3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 nodeType="clickPar">
                      <p:stCondLst>
                        <p:cond delay="indefinite"/>
                      </p:stCondLst>
                      <p:childTnLst>
                        <p:par>
                          <p:cTn id="3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244" grpId="0" build="allAtOnce"/>
      <p:bldP spid="58" grpId="0" animBg="1"/>
      <p:bldP spid="58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73" grpId="0" animBg="1"/>
      <p:bldP spid="73" grpId="1" animBg="1"/>
      <p:bldP spid="75" grpId="0" animBg="1"/>
      <p:bldP spid="75" grpId="1" animBg="1"/>
      <p:bldP spid="77" grpId="0" animBg="1"/>
      <p:bldP spid="77" grpId="1" animBg="1"/>
      <p:bldP spid="79" grpId="0" animBg="1"/>
      <p:bldP spid="79" grpId="1" animBg="1"/>
      <p:bldP spid="81" grpId="0" animBg="1"/>
      <p:bldP spid="81" grpId="1" animBg="1"/>
      <p:bldP spid="83" grpId="0" animBg="1"/>
      <p:bldP spid="83" grpId="1" animBg="1"/>
      <p:bldP spid="37" grpId="0" animBg="1"/>
      <p:bldP spid="37" grpId="1" animBg="1"/>
      <p:bldP spid="39" grpId="0" animBg="1"/>
      <p:bldP spid="39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  <p:bldP spid="54" grpId="0" animBg="1"/>
      <p:bldP spid="54" grpId="1" animBg="1"/>
      <p:bldP spid="88" grpId="0" animBg="1"/>
      <p:bldP spid="88" grpId="1" animBg="1"/>
      <p:bldP spid="91" grpId="0" animBg="1"/>
      <p:bldP spid="91" grpId="1" animBg="1"/>
      <p:bldP spid="93" grpId="0" animBg="1"/>
      <p:bldP spid="93" grpId="1" animBg="1"/>
      <p:bldP spid="95" grpId="0" animBg="1"/>
      <p:bldP spid="95" grpId="1" animBg="1"/>
      <p:bldP spid="85" grpId="0" animBg="1"/>
      <p:bldP spid="85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141" y1="9381" x2="22141" y2="9381"/>
                        <a14:foregroundMark x1="18888" y1="9691" x2="24869" y2="11134"/>
                        <a14:foregroundMark x1="18573" y1="5979" x2="18573" y2="5979"/>
                        <a14:foregroundMark x1="61490" y1="7732" x2="42812" y2="33402"/>
                        <a14:foregroundMark x1="55194" y1="10515" x2="63169" y2="5979"/>
                        <a14:foregroundMark x1="74397" y1="10825" x2="65897" y2="10825"/>
                        <a14:foregroundMark x1="68101" y1="13093" x2="98636" y2="51959"/>
                        <a14:foregroundMark x1="95803" y1="5155" x2="61490" y2="64227"/>
                        <a14:foregroundMark x1="87303" y1="6289" x2="98636" y2="24845"/>
                        <a14:foregroundMark x1="78279" y1="5979" x2="78279" y2="5979"/>
                        <a14:foregroundMark x1="80483" y1="1959" x2="80483" y2="1959"/>
                        <a14:foregroundMark x1="97272" y1="61649" x2="97482" y2="51649"/>
                        <a14:foregroundMark x1="88143" y1="66495" x2="81847" y2="45052"/>
                        <a14:foregroundMark x1="92025" y1="64433" x2="92025" y2="64433"/>
                        <a14:foregroundMark x1="65058" y1="60722" x2="86779" y2="54227"/>
                        <a14:foregroundMark x1="79853" y1="67010" x2="76285" y2="60722"/>
                        <a14:foregroundMark x1="81847" y1="87629" x2="99685" y2="78763"/>
                        <a14:foregroundMark x1="96118" y1="94433" x2="96118" y2="94433"/>
                        <a14:foregroundMark x1="78279" y1="79588" x2="78279" y2="79588"/>
                        <a14:foregroundMark x1="77650" y1="98660" x2="77650" y2="98660"/>
                        <a14:foregroundMark x1="51626" y1="94433" x2="51626" y2="94433"/>
                        <a14:foregroundMark x1="40294" y1="86186" x2="40294" y2="86186"/>
                        <a14:foregroundMark x1="41658" y1="79588" x2="41658" y2="79588"/>
                        <a14:foregroundMark x1="26863" y1="85258" x2="26863" y2="85258"/>
                        <a14:foregroundMark x1="30115" y1="84742" x2="30115" y2="84742"/>
                        <a14:foregroundMark x1="38930" y1="64433" x2="43861" y2="68763"/>
                        <a14:foregroundMark x1="57608" y1="68144" x2="67786" y2="82474"/>
                        <a14:foregroundMark x1="57922" y1="72990" x2="65897" y2="85876"/>
                        <a14:foregroundMark x1="45855" y1="41340" x2="45855" y2="41340"/>
                        <a14:foregroundMark x1="27702" y1="46804" x2="27702" y2="46804"/>
                        <a14:foregroundMark x1="17733" y1="43402" x2="17733" y2="43402"/>
                        <a14:foregroundMark x1="62434" y1="45670" x2="62434" y2="45670"/>
                        <a14:foregroundMark x1="57398" y1="39278" x2="57398" y2="39278"/>
                        <a14:foregroundMark x1="62644" y1="36495" x2="62644" y2="36495"/>
                        <a14:foregroundMark x1="62959" y1="34948" x2="62959" y2="34948"/>
                        <a14:foregroundMark x1="46695" y1="44948" x2="46695" y2="44948"/>
                        <a14:foregroundMark x1="48583" y1="43918" x2="48583" y2="43918"/>
                        <a14:foregroundMark x1="47849" y1="46289" x2="47849" y2="46289"/>
                        <a14:foregroundMark x1="23610" y1="86289" x2="23610" y2="86289"/>
                        <a14:foregroundMark x1="91186" y1="65155" x2="91186" y2="65155"/>
                        <a14:foregroundMark x1="92445" y1="64433" x2="92445" y2="64433"/>
                        <a14:foregroundMark x1="74397" y1="98557" x2="74397" y2="98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538" y="1458203"/>
            <a:ext cx="3959225" cy="381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513" y="727075"/>
            <a:ext cx="3311525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Font typeface="Franklin Gothic Book" pitchFamily="34" charset="0"/>
              <a:buAutoNum type="arabicPeriod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Éire</a:t>
            </a:r>
          </a:p>
          <a:p>
            <a:pPr eaLnBrk="1" hangingPunct="1">
              <a:spcAft>
                <a:spcPts val="600"/>
              </a:spcAft>
              <a:buFont typeface="Franklin Gothic Book" pitchFamily="34" charset="0"/>
              <a:buAutoNum type="arabicPeriod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Ríocht </a:t>
            </a:r>
            <a:br>
              <a:rPr lang="ga-IE" altLang="en-US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Aontaithe</a:t>
            </a:r>
          </a:p>
          <a:p>
            <a:pPr eaLnBrk="1" hangingPunct="1">
              <a:spcAft>
                <a:spcPts val="600"/>
              </a:spcAft>
              <a:buFont typeface="Franklin Gothic Book" pitchFamily="34" charset="0"/>
              <a:buAutoNum type="arabicPeriod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tSualainn</a:t>
            </a:r>
          </a:p>
          <a:p>
            <a:pPr eaLnBrk="1" hangingPunct="1">
              <a:spcAft>
                <a:spcPts val="600"/>
              </a:spcAft>
              <a:buFont typeface="Franklin Gothic Book" pitchFamily="34" charset="0"/>
              <a:buAutoNum type="arabicPeriod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Fhionlainn</a:t>
            </a:r>
          </a:p>
          <a:p>
            <a:pPr eaLnBrk="1" hangingPunct="1">
              <a:spcAft>
                <a:spcPts val="600"/>
              </a:spcAft>
              <a:buFont typeface="Franklin Gothic Book" pitchFamily="34" charset="0"/>
              <a:buAutoNum type="arabicPeriod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Danmhairg</a:t>
            </a:r>
          </a:p>
          <a:p>
            <a:pPr eaLnBrk="1" hangingPunct="1">
              <a:spcAft>
                <a:spcPts val="600"/>
              </a:spcAft>
              <a:buFont typeface="Franklin Gothic Book" pitchFamily="34" charset="0"/>
              <a:buAutoNum type="arabicPeriod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Phortaingéil</a:t>
            </a:r>
          </a:p>
          <a:p>
            <a:pPr eaLnBrk="1" hangingPunct="1">
              <a:spcAft>
                <a:spcPts val="600"/>
              </a:spcAft>
              <a:buFont typeface="Franklin Gothic Book" pitchFamily="34" charset="0"/>
              <a:buAutoNum type="arabicPeriod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Spáinn</a:t>
            </a:r>
            <a:endParaRPr lang="en-GB" altLang="en-US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>
              <a:spcAft>
                <a:spcPts val="600"/>
              </a:spcAft>
              <a:buFont typeface="Franklin Gothic Book" pitchFamily="34" charset="0"/>
              <a:buAutoNum type="arabicPeriod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Fhrainc</a:t>
            </a:r>
          </a:p>
          <a:p>
            <a:pPr eaLnBrk="1" hangingPunct="1">
              <a:spcAft>
                <a:spcPts val="600"/>
              </a:spcAft>
              <a:buFont typeface="Franklin Gothic Book" pitchFamily="34" charset="0"/>
              <a:buAutoNum type="arabicPeriod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Ghearmáin</a:t>
            </a:r>
          </a:p>
          <a:p>
            <a:pPr eaLnBrk="1" hangingPunct="1">
              <a:spcAft>
                <a:spcPts val="600"/>
              </a:spcAft>
              <a:buFont typeface="Franklin Gothic Book" pitchFamily="34" charset="0"/>
              <a:buAutoNum type="arabicPeriod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 Lucsamburg</a:t>
            </a:r>
          </a:p>
          <a:p>
            <a:pPr eaLnBrk="1" hangingPunct="1">
              <a:spcAft>
                <a:spcPts val="600"/>
              </a:spcAft>
              <a:buFont typeface="Franklin Gothic Book" pitchFamily="34" charset="0"/>
              <a:buAutoNum type="arabicPeriod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 An Bheilg</a:t>
            </a:r>
          </a:p>
          <a:p>
            <a:pPr eaLnBrk="1" hangingPunct="1">
              <a:spcAft>
                <a:spcPts val="600"/>
              </a:spcAft>
              <a:buFont typeface="Franklin Gothic Book" pitchFamily="34" charset="0"/>
              <a:buAutoNum type="arabicPeriod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 An Ísiltír</a:t>
            </a:r>
          </a:p>
          <a:p>
            <a:pPr eaLnBrk="1" hangingPunct="1">
              <a:spcAft>
                <a:spcPts val="600"/>
              </a:spcAft>
              <a:buFont typeface="Franklin Gothic Book" pitchFamily="34" charset="0"/>
              <a:buAutoNum type="arabicPeriod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 An Eastóin</a:t>
            </a:r>
            <a:endParaRPr lang="ga-IE" altLang="en-US" sz="220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3528" y="80962"/>
            <a:ext cx="8642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3600" dirty="0">
                <a:solidFill>
                  <a:schemeClr val="bg1"/>
                </a:solidFill>
                <a:latin typeface="Berlin Sans FB" panose="020E0602020502020306" pitchFamily="34" charset="0"/>
              </a:rPr>
              <a:t>Tíortha an Aontais Eorpaigh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27775" y="225425"/>
            <a:ext cx="2816225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Font typeface="Lucida Sans" pitchFamily="34" charset="0"/>
              <a:buAutoNum type="arabicPeriod" startAt="14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Laitvia</a:t>
            </a:r>
          </a:p>
          <a:p>
            <a:pPr eaLnBrk="1" hangingPunct="1">
              <a:spcAft>
                <a:spcPts val="600"/>
              </a:spcAft>
              <a:buFont typeface="Lucida Sans" pitchFamily="34" charset="0"/>
              <a:buAutoNum type="arabicPeriod" startAt="14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Liotuáin</a:t>
            </a:r>
          </a:p>
          <a:p>
            <a:pPr eaLnBrk="1" hangingPunct="1">
              <a:spcAft>
                <a:spcPts val="600"/>
              </a:spcAft>
              <a:buFont typeface="Lucida Sans" pitchFamily="34" charset="0"/>
              <a:buAutoNum type="arabicPeriod" startAt="14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Pholainn</a:t>
            </a:r>
          </a:p>
          <a:p>
            <a:pPr eaLnBrk="1" hangingPunct="1">
              <a:spcAft>
                <a:spcPts val="600"/>
              </a:spcAft>
              <a:buFont typeface="Lucida Sans" pitchFamily="34" charset="0"/>
              <a:buAutoNum type="arabicPeriod" startAt="14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Poblacht na Seice</a:t>
            </a:r>
          </a:p>
          <a:p>
            <a:pPr eaLnBrk="1" hangingPunct="1">
              <a:spcAft>
                <a:spcPts val="600"/>
              </a:spcAft>
              <a:buFont typeface="Lucida Sans" pitchFamily="34" charset="0"/>
              <a:buAutoNum type="arabicPeriod" startAt="14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tSlóvaic</a:t>
            </a:r>
          </a:p>
          <a:p>
            <a:pPr eaLnBrk="1" hangingPunct="1">
              <a:spcAft>
                <a:spcPts val="600"/>
              </a:spcAft>
              <a:buFont typeface="Lucida Sans" pitchFamily="34" charset="0"/>
              <a:buAutoNum type="arabicPeriod" startAt="14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Ungáir</a:t>
            </a:r>
          </a:p>
          <a:p>
            <a:pPr eaLnBrk="1" hangingPunct="1">
              <a:spcAft>
                <a:spcPts val="600"/>
              </a:spcAft>
              <a:buFont typeface="Lucida Sans" pitchFamily="34" charset="0"/>
              <a:buAutoNum type="arabicPeriod" startAt="14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Rómáin</a:t>
            </a:r>
          </a:p>
          <a:p>
            <a:pPr eaLnBrk="1" hangingPunct="1">
              <a:spcAft>
                <a:spcPts val="600"/>
              </a:spcAft>
              <a:buFont typeface="Lucida Sans" pitchFamily="34" charset="0"/>
              <a:buAutoNum type="arabicPeriod" startAt="14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Bhulgáir</a:t>
            </a:r>
          </a:p>
          <a:p>
            <a:pPr eaLnBrk="1" hangingPunct="1">
              <a:spcAft>
                <a:spcPts val="600"/>
              </a:spcAft>
              <a:buFont typeface="Lucida Sans" pitchFamily="34" charset="0"/>
              <a:buAutoNum type="arabicPeriod" startAt="14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Ghréig</a:t>
            </a:r>
          </a:p>
          <a:p>
            <a:pPr eaLnBrk="1" hangingPunct="1">
              <a:spcAft>
                <a:spcPts val="600"/>
              </a:spcAft>
              <a:buFont typeface="Lucida Sans" pitchFamily="34" charset="0"/>
              <a:buAutoNum type="arabicPeriod" startAt="14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Chipir</a:t>
            </a:r>
          </a:p>
          <a:p>
            <a:pPr eaLnBrk="1" hangingPunct="1">
              <a:spcAft>
                <a:spcPts val="600"/>
              </a:spcAft>
              <a:buFont typeface="Lucida Sans" pitchFamily="34" charset="0"/>
              <a:buAutoNum type="arabicPeriod" startAt="14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Chróit</a:t>
            </a:r>
          </a:p>
          <a:p>
            <a:pPr eaLnBrk="1" hangingPunct="1">
              <a:spcAft>
                <a:spcPts val="600"/>
              </a:spcAft>
              <a:buFont typeface="Lucida Sans" pitchFamily="34" charset="0"/>
              <a:buAutoNum type="arabicPeriod" startAt="14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tSlóivéin</a:t>
            </a:r>
          </a:p>
          <a:p>
            <a:pPr eaLnBrk="1" hangingPunct="1">
              <a:spcAft>
                <a:spcPts val="600"/>
              </a:spcAft>
              <a:buFont typeface="Lucida Sans" pitchFamily="34" charset="0"/>
              <a:buAutoNum type="arabicPeriod" startAt="14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Ostair</a:t>
            </a:r>
          </a:p>
          <a:p>
            <a:pPr eaLnBrk="1" hangingPunct="1">
              <a:spcAft>
                <a:spcPts val="600"/>
              </a:spcAft>
              <a:buFont typeface="Lucida Sans" pitchFamily="34" charset="0"/>
              <a:buAutoNum type="arabicPeriod" startAt="14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An Iodáil</a:t>
            </a:r>
          </a:p>
          <a:p>
            <a:pPr eaLnBrk="1" hangingPunct="1">
              <a:spcAft>
                <a:spcPts val="600"/>
              </a:spcAft>
              <a:buFont typeface="Lucida Sans" pitchFamily="34" charset="0"/>
              <a:buAutoNum type="arabicPeriod" startAt="14"/>
            </a:pPr>
            <a:r>
              <a:rPr lang="ga-IE" altLang="en-US">
                <a:solidFill>
                  <a:schemeClr val="bg1"/>
                </a:solidFill>
                <a:latin typeface="Tw Cen MT" pitchFamily="34" charset="0"/>
              </a:rPr>
              <a:t>Málta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077400"/>
            <a:ext cx="3638550" cy="428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78437" y="1880621"/>
            <a:ext cx="424847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800" dirty="0">
                <a:solidFill>
                  <a:schemeClr val="bg1"/>
                </a:solidFill>
                <a:latin typeface="Tw Cen MT" pitchFamily="34" charset="0"/>
              </a:rPr>
              <a:t>Seo bratach an Aontais Eorpaigh. Ar an mbratach </a:t>
            </a:r>
            <a:r>
              <a:rPr lang="ga-IE" altLang="en-US" sz="2800" dirty="0" smtClean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ga-IE" altLang="en-US" sz="2800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ga-IE" altLang="en-US" sz="2800" dirty="0" smtClean="0">
                <a:solidFill>
                  <a:schemeClr val="bg1"/>
                </a:solidFill>
                <a:latin typeface="Tw Cen MT" pitchFamily="34" charset="0"/>
              </a:rPr>
              <a:t>tá </a:t>
            </a:r>
            <a:r>
              <a:rPr lang="ga-IE" altLang="en-US" sz="2800" dirty="0">
                <a:solidFill>
                  <a:schemeClr val="bg1"/>
                </a:solidFill>
                <a:latin typeface="Tw Cen MT" pitchFamily="34" charset="0"/>
              </a:rPr>
              <a:t>ciorcal </a:t>
            </a:r>
            <a:r>
              <a:rPr lang="ga-IE" altLang="en-US" sz="2800" dirty="0" smtClean="0">
                <a:solidFill>
                  <a:schemeClr val="bg1"/>
                </a:solidFill>
                <a:latin typeface="Tw Cen MT" pitchFamily="34" charset="0"/>
              </a:rPr>
              <a:t>de 12 </a:t>
            </a:r>
            <a:r>
              <a:rPr lang="ga-IE" altLang="en-US" sz="2800" dirty="0">
                <a:solidFill>
                  <a:schemeClr val="bg1"/>
                </a:solidFill>
                <a:latin typeface="Tw Cen MT" pitchFamily="34" charset="0"/>
              </a:rPr>
              <a:t>réalta órga ar chúlra gorm. Siombail </a:t>
            </a:r>
            <a:r>
              <a:rPr lang="ga-IE" altLang="en-US" sz="2800" dirty="0" smtClean="0">
                <a:solidFill>
                  <a:schemeClr val="bg1"/>
                </a:solidFill>
                <a:latin typeface="Tw Cen MT" pitchFamily="34" charset="0"/>
              </a:rPr>
              <a:t>a </a:t>
            </a:r>
            <a:r>
              <a:rPr lang="ga-IE" altLang="en-US" sz="2800" dirty="0">
                <a:solidFill>
                  <a:schemeClr val="bg1"/>
                </a:solidFill>
                <a:latin typeface="Tw Cen MT" pitchFamily="34" charset="0"/>
              </a:rPr>
              <a:t>sheasann don aontacht </a:t>
            </a:r>
            <a:r>
              <a:rPr lang="ga-IE" altLang="en-US" sz="2800" dirty="0" smtClean="0">
                <a:solidFill>
                  <a:schemeClr val="bg1"/>
                </a:solidFill>
                <a:latin typeface="Tw Cen MT" pitchFamily="34" charset="0"/>
              </a:rPr>
              <a:t>is </a:t>
            </a:r>
            <a:r>
              <a:rPr lang="ga-IE" altLang="en-US" sz="2800" dirty="0">
                <a:solidFill>
                  <a:schemeClr val="bg1"/>
                </a:solidFill>
                <a:latin typeface="Tw Cen MT" pitchFamily="34" charset="0"/>
              </a:rPr>
              <a:t>ea an ciorcal.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5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3333CC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8057</TotalTime>
  <Words>861</Words>
  <Application>Microsoft Office PowerPoint</Application>
  <PresentationFormat>Taispeántas ar scáileán</PresentationFormat>
  <Paragraphs>161</Paragraphs>
  <Slides>24</Slides>
  <Notes>15</Notes>
  <HiddenSlides>0</HiddenSlides>
  <MMClips>0</MMClips>
  <ScaleCrop>false</ScaleCrop>
  <HeadingPairs>
    <vt:vector size="4" baseType="variant">
      <vt:variant>
        <vt:lpstr>Téama</vt:lpstr>
      </vt:variant>
      <vt:variant>
        <vt:i4>2</vt:i4>
      </vt:variant>
      <vt:variant>
        <vt:lpstr>Teidil sleamhnáin</vt:lpstr>
      </vt:variant>
      <vt:variant>
        <vt:i4>24</vt:i4>
      </vt:variant>
    </vt:vector>
  </HeadingPairs>
  <TitlesOfParts>
    <vt:vector size="26" baseType="lpstr">
      <vt:lpstr>Apex</vt:lpstr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</dc:creator>
  <cp:lastModifiedBy>Kayla Reed</cp:lastModifiedBy>
  <cp:revision>439</cp:revision>
  <cp:lastPrinted>2015-12-01T09:58:37Z</cp:lastPrinted>
  <dcterms:created xsi:type="dcterms:W3CDTF">2012-06-06T15:40:24Z</dcterms:created>
  <dcterms:modified xsi:type="dcterms:W3CDTF">2017-01-11T15:16:49Z</dcterms:modified>
</cp:coreProperties>
</file>