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80" r:id="rId4"/>
    <p:sldId id="279" r:id="rId5"/>
    <p:sldId id="258" r:id="rId6"/>
    <p:sldId id="283" r:id="rId7"/>
    <p:sldId id="284" r:id="rId8"/>
    <p:sldId id="265" r:id="rId9"/>
    <p:sldId id="285" r:id="rId10"/>
    <p:sldId id="291" r:id="rId11"/>
    <p:sldId id="287" r:id="rId12"/>
    <p:sldId id="288" r:id="rId13"/>
    <p:sldId id="264" r:id="rId14"/>
    <p:sldId id="271" r:id="rId15"/>
    <p:sldId id="269" r:id="rId16"/>
    <p:sldId id="263" r:id="rId17"/>
    <p:sldId id="260" r:id="rId18"/>
    <p:sldId id="275" r:id="rId19"/>
    <p:sldId id="274" r:id="rId20"/>
    <p:sldId id="266" r:id="rId21"/>
    <p:sldId id="289" r:id="rId22"/>
    <p:sldId id="290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/>
      <dgm:t>
        <a:bodyPr/>
        <a:lstStyle/>
        <a:p>
          <a:r>
            <a:rPr lang="en-IE" dirty="0" smtClean="0"/>
            <a:t>1929</a:t>
          </a:r>
          <a:endParaRPr lang="en-IE" dirty="0"/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/>
      <dgm:t>
        <a:bodyPr/>
        <a:lstStyle/>
        <a:p>
          <a:r>
            <a:rPr lang="en-IE" dirty="0" smtClean="0"/>
            <a:t>1953</a:t>
          </a:r>
          <a:endParaRPr lang="en-IE" dirty="0"/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824EC961-09F4-4281-8CFC-C236F4C902BA}">
      <dgm:prSet phldrT="[Text]"/>
      <dgm:spPr/>
      <dgm:t>
        <a:bodyPr/>
        <a:lstStyle/>
        <a:p>
          <a:endParaRPr lang="en-IE" dirty="0"/>
        </a:p>
      </dgm:t>
    </dgm:pt>
    <dgm:pt modelId="{CEABE3F8-2FA5-40D6-8987-9A0422F4D0DB}" type="parTrans" cxnId="{6C39A59E-1525-4D85-BDD2-3E0BD99E7F7A}">
      <dgm:prSet/>
      <dgm:spPr/>
      <dgm:t>
        <a:bodyPr/>
        <a:lstStyle/>
        <a:p>
          <a:endParaRPr lang="en-IE"/>
        </a:p>
      </dgm:t>
    </dgm:pt>
    <dgm:pt modelId="{1CE3210D-719E-4702-A2FD-512AD33E61CC}" type="sibTrans" cxnId="{6C39A59E-1525-4D85-BDD2-3E0BD99E7F7A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/>
      <dgm:t>
        <a:bodyPr/>
        <a:lstStyle/>
        <a:p>
          <a:r>
            <a:rPr lang="en-IE" dirty="0" smtClean="0"/>
            <a:t>1955</a:t>
          </a:r>
          <a:endParaRPr lang="en-IE" dirty="0"/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/>
      <dgm:t>
        <a:bodyPr/>
        <a:lstStyle/>
        <a:p>
          <a:endParaRPr lang="en-IE" dirty="0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2DBFDC-6382-463C-9F70-5A9E30EDD91C}" type="pres">
      <dgm:prSet presAssocID="{59E7C86B-2627-4BFD-9C86-59E519C30A48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 custLinFactNeighborX="-75959" custLinFactNeighborY="-317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3E13A5-90A0-4BF5-9A29-FD18A21174B1}" type="pres">
      <dgm:prSet presAssocID="{2D4F0709-EB36-4A9E-99A3-CF26B82A57E2}" presName="descendantText" presStyleLbl="alignAcc1" presStyleIdx="1" presStyleCnt="3" custLinFactNeighborX="-408" custLinFactNeighborY="680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DAD55A-E702-4B88-AE4A-ABE3E39949BD}" type="pres">
      <dgm:prSet presAssocID="{A1940112-369D-4AA6-B738-6534A8A8AA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B68B291-8BD5-41E2-BBC1-E98F7BE77403}" type="presOf" srcId="{59E7C86B-2627-4BFD-9C86-59E519C30A48}" destId="{B944DBBA-8B38-43B1-9C85-72D815E85EC2}" srcOrd="0" destOrd="0" presId="urn:microsoft.com/office/officeart/2005/8/layout/chevron2"/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E7780F47-3666-414D-A600-BD64153B0424}" type="presOf" srcId="{A1940112-369D-4AA6-B738-6534A8A8AAAB}" destId="{F6935662-3AEC-4CF6-95F4-C2320327560A}" srcOrd="0" destOrd="0" presId="urn:microsoft.com/office/officeart/2005/8/layout/chevron2"/>
    <dgm:cxn modelId="{6C39A59E-1525-4D85-BDD2-3E0BD99E7F7A}" srcId="{2D4F0709-EB36-4A9E-99A3-CF26B82A57E2}" destId="{824EC961-09F4-4281-8CFC-C236F4C902BA}" srcOrd="0" destOrd="0" parTransId="{CEABE3F8-2FA5-40D6-8987-9A0422F4D0DB}" sibTransId="{1CE3210D-719E-4702-A2FD-512AD33E61CC}"/>
    <dgm:cxn modelId="{027C772C-AF91-4FDF-B111-AF688ED5F357}" type="presOf" srcId="{3D586E40-F86F-41D1-90D0-6EA23C8C7880}" destId="{449A9AD2-1307-4B60-B2E6-9CFEBAE049C6}" srcOrd="0" destOrd="0" presId="urn:microsoft.com/office/officeart/2005/8/layout/chevron2"/>
    <dgm:cxn modelId="{A5776C38-5810-40DB-BD0C-3FEE7B0583FB}" type="presOf" srcId="{824EC961-09F4-4281-8CFC-C236F4C902BA}" destId="{223E13A5-90A0-4BF5-9A29-FD18A21174B1}" srcOrd="0" destOrd="0" presId="urn:microsoft.com/office/officeart/2005/8/layout/chevron2"/>
    <dgm:cxn modelId="{5859B156-9FFE-48F1-B39F-4E0EB85F808D}" type="presOf" srcId="{2D4F0709-EB36-4A9E-99A3-CF26B82A57E2}" destId="{A43C336E-D0D6-486E-BC21-DA65ADE07062}" srcOrd="0" destOrd="0" presId="urn:microsoft.com/office/officeart/2005/8/layout/chevron2"/>
    <dgm:cxn modelId="{2B6C5447-673A-4C80-B742-EFAE96F6F581}" type="presOf" srcId="{1A1F1943-4D24-45FE-B841-2A02D964A514}" destId="{1CDAD55A-E702-4B88-AE4A-ABE3E39949BD}" srcOrd="0" destOrd="0" presId="urn:microsoft.com/office/officeart/2005/8/layout/chevron2"/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B918D933-4471-448D-B353-C5E5137712BD}" type="presParOf" srcId="{449A9AD2-1307-4B60-B2E6-9CFEBAE049C6}" destId="{B5512A05-8BE1-4FA0-8A5D-971ED8EA993F}" srcOrd="0" destOrd="0" presId="urn:microsoft.com/office/officeart/2005/8/layout/chevron2"/>
    <dgm:cxn modelId="{A0BFB72D-89C4-4E5D-9B0A-FA85A0DB0AD1}" type="presParOf" srcId="{B5512A05-8BE1-4FA0-8A5D-971ED8EA993F}" destId="{B944DBBA-8B38-43B1-9C85-72D815E85EC2}" srcOrd="0" destOrd="0" presId="urn:microsoft.com/office/officeart/2005/8/layout/chevron2"/>
    <dgm:cxn modelId="{D05B8AB8-5C50-4510-B264-BD71B06B0F51}" type="presParOf" srcId="{B5512A05-8BE1-4FA0-8A5D-971ED8EA993F}" destId="{9D2DBFDC-6382-463C-9F70-5A9E30EDD91C}" srcOrd="1" destOrd="0" presId="urn:microsoft.com/office/officeart/2005/8/layout/chevron2"/>
    <dgm:cxn modelId="{BC096A0B-E93B-416C-872B-56056AAB08FD}" type="presParOf" srcId="{449A9AD2-1307-4B60-B2E6-9CFEBAE049C6}" destId="{DAFA3ECC-B512-41DD-8DAF-610DEADF829A}" srcOrd="1" destOrd="0" presId="urn:microsoft.com/office/officeart/2005/8/layout/chevron2"/>
    <dgm:cxn modelId="{B22BA7E5-5255-47B7-B36A-34ADD85D3A46}" type="presParOf" srcId="{449A9AD2-1307-4B60-B2E6-9CFEBAE049C6}" destId="{8587B55B-A5BD-4C58-9EE4-4BA108D15089}" srcOrd="2" destOrd="0" presId="urn:microsoft.com/office/officeart/2005/8/layout/chevron2"/>
    <dgm:cxn modelId="{57D44CD2-E43F-4B86-90F1-77DBEF0B36E3}" type="presParOf" srcId="{8587B55B-A5BD-4C58-9EE4-4BA108D15089}" destId="{A43C336E-D0D6-486E-BC21-DA65ADE07062}" srcOrd="0" destOrd="0" presId="urn:microsoft.com/office/officeart/2005/8/layout/chevron2"/>
    <dgm:cxn modelId="{936678B3-0FDE-4585-9749-B289E32AAEE3}" type="presParOf" srcId="{8587B55B-A5BD-4C58-9EE4-4BA108D15089}" destId="{223E13A5-90A0-4BF5-9A29-FD18A21174B1}" srcOrd="1" destOrd="0" presId="urn:microsoft.com/office/officeart/2005/8/layout/chevron2"/>
    <dgm:cxn modelId="{527D03B6-F3F3-4CA1-8C9F-2C2A23856575}" type="presParOf" srcId="{449A9AD2-1307-4B60-B2E6-9CFEBAE049C6}" destId="{08975366-62B0-460D-BD55-76D76EFC6637}" srcOrd="3" destOrd="0" presId="urn:microsoft.com/office/officeart/2005/8/layout/chevron2"/>
    <dgm:cxn modelId="{383784DD-D0E3-459E-84F4-35F96D6A1438}" type="presParOf" srcId="{449A9AD2-1307-4B60-B2E6-9CFEBAE049C6}" destId="{699A34B4-AC0B-433E-AB7C-5288F92CF095}" srcOrd="4" destOrd="0" presId="urn:microsoft.com/office/officeart/2005/8/layout/chevron2"/>
    <dgm:cxn modelId="{D5DACCCC-A5CC-4E32-926B-C3CCA4C7DDBF}" type="presParOf" srcId="{699A34B4-AC0B-433E-AB7C-5288F92CF095}" destId="{F6935662-3AEC-4CF6-95F4-C2320327560A}" srcOrd="0" destOrd="0" presId="urn:microsoft.com/office/officeart/2005/8/layout/chevron2"/>
    <dgm:cxn modelId="{5AAA5A00-8EFC-486D-A004-499A80152149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/>
      <dgm:t>
        <a:bodyPr/>
        <a:lstStyle/>
        <a:p>
          <a:r>
            <a:rPr lang="en-IE" dirty="0" smtClean="0"/>
            <a:t>1963</a:t>
          </a:r>
          <a:endParaRPr lang="en-IE" dirty="0"/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3BE02863-9A4B-4BFB-AB47-F951870FA853}">
      <dgm:prSet phldrT="[Text]"/>
      <dgm:spPr/>
      <dgm:t>
        <a:bodyPr/>
        <a:lstStyle/>
        <a:p>
          <a:endParaRPr lang="en-IE" dirty="0"/>
        </a:p>
      </dgm:t>
    </dgm:pt>
    <dgm:pt modelId="{11776B35-A32F-4CB0-B8E7-DFE9229270EA}" type="parTrans" cxnId="{0F3BA813-BD3A-487A-9BF1-AF8738FCA8EE}">
      <dgm:prSet/>
      <dgm:spPr/>
      <dgm:t>
        <a:bodyPr/>
        <a:lstStyle/>
        <a:p>
          <a:endParaRPr lang="en-IE"/>
        </a:p>
      </dgm:t>
    </dgm:pt>
    <dgm:pt modelId="{A7F8F6E5-BDA4-48FD-B752-677788CF30EE}" type="sibTrans" cxnId="{0F3BA813-BD3A-487A-9BF1-AF8738FCA8E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/>
      <dgm:t>
        <a:bodyPr/>
        <a:lstStyle/>
        <a:p>
          <a:r>
            <a:rPr lang="en-IE" dirty="0" smtClean="0"/>
            <a:t>1964</a:t>
          </a:r>
          <a:endParaRPr lang="en-IE" dirty="0"/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/>
      <dgm:t>
        <a:bodyPr/>
        <a:lstStyle/>
        <a:p>
          <a:r>
            <a:rPr lang="en-IE" dirty="0" smtClean="0"/>
            <a:t>1968</a:t>
          </a:r>
          <a:endParaRPr lang="en-IE" dirty="0"/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/>
      <dgm:t>
        <a:bodyPr/>
        <a:lstStyle/>
        <a:p>
          <a:endParaRPr lang="en-IE" dirty="0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2DBFDC-6382-463C-9F70-5A9E30EDD91C}" type="pres">
      <dgm:prSet presAssocID="{59E7C86B-2627-4BFD-9C86-59E519C30A48}" presName="descendantText" presStyleLbl="alignAcc1" presStyleIdx="0" presStyleCnt="3" custScaleY="100000" custLinFactNeighborX="1486" custLinFactNeighborY="-2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3E13A5-90A0-4BF5-9A29-FD18A21174B1}" type="pres">
      <dgm:prSet presAssocID="{2D4F0709-EB36-4A9E-99A3-CF26B82A57E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 custLinFactNeighborX="-1264" custLinFactNeighborY="499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DAD55A-E702-4B88-AE4A-ABE3E39949BD}" type="pres">
      <dgm:prSet presAssocID="{A1940112-369D-4AA6-B738-6534A8A8AA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F34FB411-752F-4931-95CA-334EC2B454D3}" type="presOf" srcId="{3BE02863-9A4B-4BFB-AB47-F951870FA853}" destId="{9D2DBFDC-6382-463C-9F70-5A9E30EDD91C}" srcOrd="0" destOrd="0" presId="urn:microsoft.com/office/officeart/2005/8/layout/chevron2"/>
    <dgm:cxn modelId="{6BC69C27-8E51-4DC0-B096-95B0A643716C}" type="presOf" srcId="{1A1F1943-4D24-45FE-B841-2A02D964A514}" destId="{1CDAD55A-E702-4B88-AE4A-ABE3E39949BD}" srcOrd="0" destOrd="0" presId="urn:microsoft.com/office/officeart/2005/8/layout/chevron2"/>
    <dgm:cxn modelId="{0F3BA813-BD3A-487A-9BF1-AF8738FCA8EE}" srcId="{59E7C86B-2627-4BFD-9C86-59E519C30A48}" destId="{3BE02863-9A4B-4BFB-AB47-F951870FA853}" srcOrd="0" destOrd="0" parTransId="{11776B35-A32F-4CB0-B8E7-DFE9229270EA}" sibTransId="{A7F8F6E5-BDA4-48FD-B752-677788CF30EE}"/>
    <dgm:cxn modelId="{407CD7D5-FA3A-48FF-AA6D-4BAF1FB0A768}" type="presOf" srcId="{2D4F0709-EB36-4A9E-99A3-CF26B82A57E2}" destId="{A43C336E-D0D6-486E-BC21-DA65ADE07062}" srcOrd="0" destOrd="0" presId="urn:microsoft.com/office/officeart/2005/8/layout/chevron2"/>
    <dgm:cxn modelId="{56F84AAC-2AEB-44CB-99DB-626C727D63C7}" type="presOf" srcId="{A1940112-369D-4AA6-B738-6534A8A8AAAB}" destId="{F6935662-3AEC-4CF6-95F4-C2320327560A}" srcOrd="0" destOrd="0" presId="urn:microsoft.com/office/officeart/2005/8/layout/chevron2"/>
    <dgm:cxn modelId="{0E6F7F81-61E0-47A8-A13A-EED7BE315C70}" type="presOf" srcId="{59E7C86B-2627-4BFD-9C86-59E519C30A48}" destId="{B944DBBA-8B38-43B1-9C85-72D815E85EC2}" srcOrd="0" destOrd="0" presId="urn:microsoft.com/office/officeart/2005/8/layout/chevron2"/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95478C1A-4F48-4D0B-8809-3088521A0181}" type="presOf" srcId="{3D586E40-F86F-41D1-90D0-6EA23C8C7880}" destId="{449A9AD2-1307-4B60-B2E6-9CFEBAE049C6}" srcOrd="0" destOrd="0" presId="urn:microsoft.com/office/officeart/2005/8/layout/chevron2"/>
    <dgm:cxn modelId="{33EB873A-1113-4B97-9506-649590FB0D0E}" type="presParOf" srcId="{449A9AD2-1307-4B60-B2E6-9CFEBAE049C6}" destId="{B5512A05-8BE1-4FA0-8A5D-971ED8EA993F}" srcOrd="0" destOrd="0" presId="urn:microsoft.com/office/officeart/2005/8/layout/chevron2"/>
    <dgm:cxn modelId="{80FFECFA-E3D6-4586-950D-6FF732BD78D3}" type="presParOf" srcId="{B5512A05-8BE1-4FA0-8A5D-971ED8EA993F}" destId="{B944DBBA-8B38-43B1-9C85-72D815E85EC2}" srcOrd="0" destOrd="0" presId="urn:microsoft.com/office/officeart/2005/8/layout/chevron2"/>
    <dgm:cxn modelId="{8AAA928C-649E-445D-A720-9F633FAD637E}" type="presParOf" srcId="{B5512A05-8BE1-4FA0-8A5D-971ED8EA993F}" destId="{9D2DBFDC-6382-463C-9F70-5A9E30EDD91C}" srcOrd="1" destOrd="0" presId="urn:microsoft.com/office/officeart/2005/8/layout/chevron2"/>
    <dgm:cxn modelId="{261BB42A-C18B-447E-887B-C3CD90D733BE}" type="presParOf" srcId="{449A9AD2-1307-4B60-B2E6-9CFEBAE049C6}" destId="{DAFA3ECC-B512-41DD-8DAF-610DEADF829A}" srcOrd="1" destOrd="0" presId="urn:microsoft.com/office/officeart/2005/8/layout/chevron2"/>
    <dgm:cxn modelId="{B00BC87B-4953-4B3E-BE50-32175F2D9161}" type="presParOf" srcId="{449A9AD2-1307-4B60-B2E6-9CFEBAE049C6}" destId="{8587B55B-A5BD-4C58-9EE4-4BA108D15089}" srcOrd="2" destOrd="0" presId="urn:microsoft.com/office/officeart/2005/8/layout/chevron2"/>
    <dgm:cxn modelId="{5A5084DE-6BF5-4446-96A8-AFBF34DB15FB}" type="presParOf" srcId="{8587B55B-A5BD-4C58-9EE4-4BA108D15089}" destId="{A43C336E-D0D6-486E-BC21-DA65ADE07062}" srcOrd="0" destOrd="0" presId="urn:microsoft.com/office/officeart/2005/8/layout/chevron2"/>
    <dgm:cxn modelId="{484BCC21-4B87-4FDE-93EA-7D10CBE9AD0B}" type="presParOf" srcId="{8587B55B-A5BD-4C58-9EE4-4BA108D15089}" destId="{223E13A5-90A0-4BF5-9A29-FD18A21174B1}" srcOrd="1" destOrd="0" presId="urn:microsoft.com/office/officeart/2005/8/layout/chevron2"/>
    <dgm:cxn modelId="{C03073DC-993D-471E-A7F6-914F7BE3057C}" type="presParOf" srcId="{449A9AD2-1307-4B60-B2E6-9CFEBAE049C6}" destId="{08975366-62B0-460D-BD55-76D76EFC6637}" srcOrd="3" destOrd="0" presId="urn:microsoft.com/office/officeart/2005/8/layout/chevron2"/>
    <dgm:cxn modelId="{1BFF27FC-9948-4786-A0F8-8A4F30909671}" type="presParOf" srcId="{449A9AD2-1307-4B60-B2E6-9CFEBAE049C6}" destId="{699A34B4-AC0B-433E-AB7C-5288F92CF095}" srcOrd="4" destOrd="0" presId="urn:microsoft.com/office/officeart/2005/8/layout/chevron2"/>
    <dgm:cxn modelId="{E32C1BCE-645E-4097-B61C-E731E9B44890}" type="presParOf" srcId="{699A34B4-AC0B-433E-AB7C-5288F92CF095}" destId="{F6935662-3AEC-4CF6-95F4-C2320327560A}" srcOrd="0" destOrd="0" presId="urn:microsoft.com/office/officeart/2005/8/layout/chevron2"/>
    <dgm:cxn modelId="{07D1A372-1C40-4E7E-94E6-868AD4B6C4D4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33C616-E14E-4BAB-8D55-4AB0413B4AC1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7B5AE9-C708-4EF4-8881-0218E71FB50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1788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E4208C-4412-4502-9758-8E8873FA5339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D332F6-BF31-42A9-B09E-2C34C64FB73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060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0533B2-F237-4029-9FF2-34177E7F8B6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8F945-2A14-4DD7-9253-EA4824313B6B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820D7F-FE2D-4457-97B2-0EE21E70E40B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94692-BF11-4719-A812-FD4FB59A02C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84D1-57AA-4CAF-9E9B-58B4AEF66F4F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DD07-BBAB-423A-BD43-EC71D370065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CBC8-351D-48FF-A7D9-1A6B28F42C80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B7C3-F57B-41F9-93BD-6605C5126AD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4588-53B6-4309-A015-9FF160ABB8D0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5B889-BBE3-47F3-A211-E1EAD190984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5C59-7F3B-4285-8B2F-2A6D39844496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49D4E-DE7B-4087-8DFC-AEB0ECB0937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1F2E-E66E-4050-9DEF-9D38E6D694C1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7428-1C19-4E55-BA19-663B5D49D9C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17296-6CA8-49C9-9AE6-9B01A7092C3A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2592-8067-43DF-9392-C7AF72F157A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5B67-F212-425F-953D-767AA7E19EFD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1621-C7DB-47A8-A4FF-D44DC01BFA7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FAB7-2774-4D1B-A6F3-AD9E11DD3094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CA6B-1661-4456-AD09-CE338D5CB3F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26DE-1096-4796-9F59-77AED4E1EA26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AA42-3790-46AF-897B-B8AFECD8688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AC6FF-AFC8-434C-A7E7-1B0342559481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2F1D6-3E95-423A-96FA-3B57353C350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7CF8-D89C-418B-AA01-B273626A62F2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20C6-A876-44DF-AC17-3FEE8E04671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FB267A-74DF-4817-8D6A-03FD38E8BBC3}" type="datetimeFigureOut">
              <a:rPr lang="en-IE"/>
              <a:pPr>
                <a:defRPr/>
              </a:pPr>
              <a:t>12/11/2015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6E8D68-6019-4C24-AF35-DDE8BDFA2CA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dTpU5WZHH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ohYgjwa71l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phy.com/people/martin-luther-king-jr-9365086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org/ocsd-web/quiz/mquiz.asp?filename=MniGhallmartinlutherk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icurriculum.org.uk/docs/inclusion_and_sen/beatha_le_bua/series_6/Martin_Luther_King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7950" y="1916113"/>
            <a:ext cx="3956050" cy="2017712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800" b="1" dirty="0" smtClean="0">
                <a:latin typeface="Arial Rounded MT Bold" pitchFamily="34" charset="0"/>
              </a:rPr>
              <a:t>Martin Luther King</a:t>
            </a:r>
            <a:endParaRPr lang="en-IE" sz="48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ga-IE" sz="2400" dirty="0">
                <a:solidFill>
                  <a:prstClr val="black"/>
                </a:solidFill>
                <a:latin typeface="Comic Sans MS" pitchFamily="66" charset="0"/>
              </a:rPr>
              <a:t>Ba é an baghcat an chéad eachtra i ngluaiseacht chearta sibhialta na ndaoine gorma. Is éard a chiallaíonn ‘cearta sibhialta’ ná na cearta atá ag duine faoin dlí. Ba é an sprioc a bhí ag gluaiseacht chearta sibhialta na ndaoine gorma ná an dlí a athrú le nach bhféadfaí leatrom a dhéanamh ar dhaoine gorma mar gheall ar an dath a bhí ar a gcraiceann. </a:t>
            </a:r>
            <a:endParaRPr lang="ga-IE" sz="2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5856" y="2971504"/>
            <a:ext cx="5342943" cy="35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11638" y="1412875"/>
            <a:ext cx="4176712" cy="1570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Spreag an baghcat King chun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leanúint leis an troid ar son chearta na ndaoine gorma.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0200" y="4292600"/>
            <a:ext cx="84248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Bhí sé ar dhuine de </a:t>
            </a:r>
            <a:r>
              <a:rPr lang="ga-IE" sz="2400" dirty="0" err="1" smtClean="0">
                <a:latin typeface="Comic Sans MS" pitchFamily="66" charset="0"/>
              </a:rPr>
              <a:t>bhunaitheoirí</a:t>
            </a:r>
            <a:r>
              <a:rPr lang="ga-IE" sz="2400" dirty="0" smtClean="0">
                <a:latin typeface="Comic Sans MS" pitchFamily="66" charset="0"/>
              </a:rPr>
              <a:t> an ‘</a:t>
            </a:r>
            <a:r>
              <a:rPr lang="ga-IE" sz="2400" dirty="0" err="1" smtClean="0">
                <a:latin typeface="Comic Sans MS" pitchFamily="66" charset="0"/>
              </a:rPr>
              <a:t>Southern</a:t>
            </a:r>
            <a:r>
              <a:rPr lang="ga-IE" sz="2400" dirty="0" smtClean="0">
                <a:latin typeface="Comic Sans MS" pitchFamily="66" charset="0"/>
              </a:rPr>
              <a:t> Christian </a:t>
            </a:r>
            <a:r>
              <a:rPr lang="ga-IE" sz="2400" dirty="0" err="1" smtClean="0">
                <a:latin typeface="Comic Sans MS" pitchFamily="66" charset="0"/>
              </a:rPr>
              <a:t>Leadership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ga-IE" sz="2400" dirty="0" err="1" smtClean="0">
                <a:latin typeface="Comic Sans MS" pitchFamily="66" charset="0"/>
              </a:rPr>
              <a:t>Conference</a:t>
            </a:r>
            <a:r>
              <a:rPr lang="ga-IE" sz="2400" dirty="0" smtClean="0">
                <a:latin typeface="Comic Sans MS" pitchFamily="66" charset="0"/>
              </a:rPr>
              <a:t>’ (SCLC)</a:t>
            </a:r>
            <a:r>
              <a:rPr lang="en-GB" sz="2400" dirty="0" smtClean="0">
                <a:latin typeface="Comic Sans MS" pitchFamily="66" charset="0"/>
              </a:rPr>
              <a:t>, </a:t>
            </a:r>
            <a:r>
              <a:rPr lang="en-GB" sz="2400" dirty="0" err="1" smtClean="0">
                <a:latin typeface="Comic Sans MS" pitchFamily="66" charset="0"/>
              </a:rPr>
              <a:t>eagraíocht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>a bunaíodh sa bhliain 1957 chun feachtas a eagrú ar son chearta sibhialta na ndaoine gorma. Bhí </a:t>
            </a:r>
            <a:r>
              <a:rPr lang="ga-IE" sz="2400" dirty="0" err="1" smtClean="0">
                <a:latin typeface="Comic Sans MS" pitchFamily="66" charset="0"/>
              </a:rPr>
              <a:t>King</a:t>
            </a:r>
            <a:r>
              <a:rPr lang="ga-IE" sz="2400" dirty="0" smtClean="0">
                <a:latin typeface="Comic Sans MS" pitchFamily="66" charset="0"/>
              </a:rPr>
              <a:t> agus an SCLC go mór in éadan an fhoréigin agus shocraigh siad, dá réir sin, </a:t>
            </a:r>
            <a:br>
              <a:rPr lang="ga-IE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a gcuid feachtas a reáchtáil ar bhealach síochánta. </a:t>
            </a:r>
            <a:endParaRPr lang="ga-IE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645338"/>
            <a:ext cx="1980847" cy="31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73625" y="981075"/>
            <a:ext cx="4068763" cy="2676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D’eagraigh an SCLC mórshiúlta ar fud oirdheisceart na tíre. Chuir na mórshiúlta sin ceist chearta sibhialta an </a:t>
            </a:r>
            <a:r>
              <a:rPr lang="ga-IE" sz="2400" dirty="0" err="1">
                <a:latin typeface="Comic Sans MS" pitchFamily="66" charset="0"/>
              </a:rPr>
              <a:t>chine</a:t>
            </a:r>
            <a:r>
              <a:rPr lang="ga-IE" sz="2400" dirty="0">
                <a:latin typeface="Comic Sans MS" pitchFamily="66" charset="0"/>
              </a:rPr>
              <a:t> ghoirm os comhair phobal na Stát Aontaithe.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2425" y="4724400"/>
            <a:ext cx="84248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Is </a:t>
            </a:r>
            <a:r>
              <a:rPr lang="en-GB" sz="2400" dirty="0" err="1">
                <a:latin typeface="Comic Sans MS" pitchFamily="66" charset="0"/>
              </a:rPr>
              <a:t>minic</a:t>
            </a:r>
            <a:r>
              <a:rPr lang="en-GB" sz="2400" dirty="0">
                <a:latin typeface="Comic Sans MS" pitchFamily="66" charset="0"/>
              </a:rPr>
              <a:t> a </a:t>
            </a:r>
            <a:r>
              <a:rPr lang="en-GB" sz="2400" dirty="0" err="1">
                <a:latin typeface="Comic Sans MS" pitchFamily="66" charset="0"/>
              </a:rPr>
              <a:t>rinne</a:t>
            </a:r>
            <a:r>
              <a:rPr lang="ga-IE" sz="2400" dirty="0">
                <a:latin typeface="Comic Sans MS" pitchFamily="66" charset="0"/>
              </a:rPr>
              <a:t> na póilíní ionsaí ar na hagóideoirí agus uaireanta chríochnaigh na mórshiúlta le foréigean. Ach d’éirigh go maith leis na feachtais agus chuidigh siad le deireadh a chur </a:t>
            </a:r>
            <a:r>
              <a:rPr lang="en-GB" sz="2400" dirty="0">
                <a:latin typeface="Comic Sans MS" pitchFamily="66" charset="0"/>
              </a:rPr>
              <a:t>leis </a:t>
            </a:r>
            <a:r>
              <a:rPr lang="en-GB" sz="2400" dirty="0" err="1">
                <a:latin typeface="Comic Sans MS" pitchFamily="66" charset="0"/>
              </a:rPr>
              <a:t>na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dlíthe neamhchothroma in éadan daoine gorma. </a:t>
            </a:r>
            <a:endParaRPr lang="ga-IE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838" y="902494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4067175" y="981075"/>
            <a:ext cx="50053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Thug Martin </a:t>
            </a:r>
            <a:r>
              <a:rPr lang="ga-IE" sz="2400" dirty="0" err="1">
                <a:latin typeface="Comic Sans MS" pitchFamily="66" charset="0"/>
              </a:rPr>
              <a:t>Luther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King</a:t>
            </a:r>
            <a:r>
              <a:rPr lang="ga-IE" sz="2400" dirty="0">
                <a:latin typeface="Comic Sans MS" pitchFamily="66" charset="0"/>
              </a:rPr>
              <a:t> óráid </a:t>
            </a:r>
            <a:r>
              <a:rPr lang="ga-IE" sz="2400" dirty="0" err="1">
                <a:latin typeface="Comic Sans MS" pitchFamily="66" charset="0"/>
              </a:rPr>
              <a:t>cháiliúil</a:t>
            </a:r>
            <a:r>
              <a:rPr lang="ga-IE" sz="2400" dirty="0">
                <a:latin typeface="Comic Sans MS" pitchFamily="66" charset="0"/>
              </a:rPr>
              <a:t> ag mórshiúl in Washington D.C. ar an 28 Lúnasa 1963. Is san óráid sin a </a:t>
            </a:r>
            <a:r>
              <a:rPr lang="en-GB" sz="2400" dirty="0" err="1">
                <a:latin typeface="Comic Sans MS" pitchFamily="66" charset="0"/>
              </a:rPr>
              <a:t>bhí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na focail cháiliúla ‘I </a:t>
            </a:r>
            <a:r>
              <a:rPr lang="ga-IE" sz="2400" dirty="0" err="1">
                <a:latin typeface="Comic Sans MS" pitchFamily="66" charset="0"/>
              </a:rPr>
              <a:t>have</a:t>
            </a:r>
            <a:r>
              <a:rPr lang="ga-IE" sz="2400" dirty="0">
                <a:latin typeface="Comic Sans MS" pitchFamily="66" charset="0"/>
              </a:rPr>
              <a:t> a dream</a:t>
            </a:r>
            <a:r>
              <a:rPr lang="ga-IE" sz="2400" dirty="0" smtClean="0">
                <a:latin typeface="Comic Sans MS" pitchFamily="66" charset="0"/>
              </a:rPr>
              <a:t>’</a:t>
            </a:r>
            <a:r>
              <a:rPr lang="en-GB" sz="2400" dirty="0" smtClean="0">
                <a:latin typeface="Comic Sans MS" pitchFamily="66" charset="0"/>
              </a:rPr>
              <a:t> (‘</a:t>
            </a:r>
            <a:r>
              <a:rPr lang="en-GB" sz="2400" dirty="0" err="1" smtClean="0">
                <a:latin typeface="Comic Sans MS" pitchFamily="66" charset="0"/>
              </a:rPr>
              <a:t>tá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fís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agam</a:t>
            </a:r>
            <a:r>
              <a:rPr lang="en-GB" sz="2400" dirty="0" smtClean="0">
                <a:latin typeface="Comic Sans MS" pitchFamily="66" charset="0"/>
              </a:rPr>
              <a:t>’)</a:t>
            </a:r>
            <a:r>
              <a:rPr lang="ga-IE" sz="2400" dirty="0" smtClean="0">
                <a:latin typeface="Comic Sans MS" pitchFamily="66" charset="0"/>
              </a:rPr>
              <a:t>. </a:t>
            </a:r>
            <a:r>
              <a:rPr lang="ga-IE" sz="2400" dirty="0">
                <a:latin typeface="Comic Sans MS" pitchFamily="66" charset="0"/>
              </a:rPr>
              <a:t>Chabhraigh an óráid</a:t>
            </a:r>
            <a:r>
              <a:rPr lang="en-GB" sz="2400" dirty="0">
                <a:latin typeface="Comic Sans MS" pitchFamily="66" charset="0"/>
              </a:rPr>
              <a:t> sin</a:t>
            </a:r>
            <a:r>
              <a:rPr lang="ga-IE" sz="2400" dirty="0">
                <a:latin typeface="Comic Sans MS" pitchFamily="66" charset="0"/>
              </a:rPr>
              <a:t> le </a:t>
            </a:r>
            <a:r>
              <a:rPr lang="en-GB" sz="2400" dirty="0">
                <a:latin typeface="Comic Sans MS" pitchFamily="66" charset="0"/>
              </a:rPr>
              <a:t>h</a:t>
            </a:r>
            <a:r>
              <a:rPr lang="ga-IE" sz="2400" dirty="0">
                <a:latin typeface="Comic Sans MS" pitchFamily="66" charset="0"/>
              </a:rPr>
              <a:t>aird a tharraingt ar cheist chearta sibhialta an </a:t>
            </a:r>
            <a:r>
              <a:rPr lang="ga-IE" sz="2400" dirty="0" err="1">
                <a:latin typeface="Comic Sans MS" pitchFamily="66" charset="0"/>
              </a:rPr>
              <a:t>chine</a:t>
            </a:r>
            <a:r>
              <a:rPr lang="ga-IE" sz="2400" dirty="0">
                <a:latin typeface="Comic Sans MS" pitchFamily="66" charset="0"/>
              </a:rPr>
              <a:t> ghoirm ar fud an domhain.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8313" y="644221"/>
            <a:ext cx="3362325" cy="428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6013" y="5373688"/>
            <a:ext cx="7200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 dirty="0">
                <a:latin typeface="Comic Sans MS" pitchFamily="66" charset="0"/>
              </a:rPr>
              <a:t>Is féidir cuid den óráid </a:t>
            </a:r>
            <a:r>
              <a:rPr lang="en-GB" sz="2000" dirty="0">
                <a:latin typeface="Comic Sans MS" pitchFamily="66" charset="0"/>
              </a:rPr>
              <a:t>a </a:t>
            </a:r>
            <a:r>
              <a:rPr lang="en-GB" sz="2000" dirty="0" err="1">
                <a:latin typeface="Comic Sans MS" pitchFamily="66" charset="0"/>
              </a:rPr>
              <a:t>fheiceáil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anseo</a:t>
            </a:r>
            <a:r>
              <a:rPr lang="ga-IE" sz="2000" dirty="0">
                <a:latin typeface="Comic Sans MS" pitchFamily="66" charset="0"/>
              </a:rPr>
              <a:t>:</a:t>
            </a:r>
          </a:p>
          <a:p>
            <a:r>
              <a:rPr lang="ga-IE" sz="2000" dirty="0">
                <a:latin typeface="Comic Sans MS" pitchFamily="66" charset="0"/>
                <a:hlinkClick r:id="rId4"/>
              </a:rPr>
              <a:t>https://www.youtube.com/watch?v=gdTpU5WZHHM</a:t>
            </a:r>
            <a:r>
              <a:rPr lang="ga-IE" sz="20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650" y="2060848"/>
            <a:ext cx="2489658" cy="363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3511550" y="1931988"/>
            <a:ext cx="5164138" cy="1714500"/>
          </a:xfrm>
          <a:prstGeom prst="wedgeRoundRectCallout">
            <a:avLst>
              <a:gd name="adj1" fmla="val -67309"/>
              <a:gd name="adj2" fmla="val 482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563938" y="2205038"/>
            <a:ext cx="5167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dirty="0">
                <a:latin typeface="Comic Sans MS" pitchFamily="66" charset="0"/>
              </a:rPr>
              <a:t>I have a dream that my four little children will one day live in a nation where they will not be judged by the colour of their skin but by the content of their character. </a:t>
            </a:r>
            <a:endParaRPr lang="ga-IE" dirty="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620713"/>
            <a:ext cx="741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Seo sliocht as an óráid a rinne Martin </a:t>
            </a:r>
            <a:r>
              <a:rPr lang="ga-IE" sz="2400" dirty="0" err="1">
                <a:latin typeface="Comic Sans MS" pitchFamily="66" charset="0"/>
              </a:rPr>
              <a:t>Luther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King</a:t>
            </a:r>
            <a:r>
              <a:rPr lang="ga-IE" sz="2400" dirty="0">
                <a:latin typeface="Comic Sans MS" pitchFamily="66" charset="0"/>
              </a:rPr>
              <a:t> i</a:t>
            </a:r>
            <a:r>
              <a:rPr lang="en-GB" sz="2400" dirty="0">
                <a:latin typeface="Comic Sans MS" pitchFamily="66" charset="0"/>
              </a:rPr>
              <a:t>n</a:t>
            </a:r>
            <a:r>
              <a:rPr lang="ga-IE" sz="2400" dirty="0">
                <a:latin typeface="Comic Sans MS" pitchFamily="66" charset="0"/>
              </a:rPr>
              <a:t> Washington</a:t>
            </a:r>
            <a:r>
              <a:rPr lang="en-GB" sz="2400" dirty="0">
                <a:latin typeface="Comic Sans MS" pitchFamily="66" charset="0"/>
              </a:rPr>
              <a:t>:</a:t>
            </a:r>
            <a:r>
              <a:rPr lang="ga-IE" sz="2400" dirty="0">
                <a:latin typeface="Comic Sans MS" pitchFamily="66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 rot="21020885" flipH="1">
            <a:off x="3816633" y="5953087"/>
            <a:ext cx="532636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latin typeface="Comic Sans MS" pitchFamily="66" charset="0"/>
              </a:rPr>
              <a:t>Céard a bhí i gceist aige, meas tú?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675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250825" y="2276475"/>
            <a:ext cx="35893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Bronnadh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Duais Síochána </a:t>
            </a:r>
            <a:r>
              <a:rPr lang="ga-IE" sz="2400" b="1" dirty="0" err="1">
                <a:solidFill>
                  <a:srgbClr val="FF0000"/>
                </a:solidFill>
                <a:latin typeface="Comic Sans MS" pitchFamily="66" charset="0"/>
              </a:rPr>
              <a:t>Nobel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ar Martin </a:t>
            </a:r>
            <a:r>
              <a:rPr lang="ga-IE" sz="2400" dirty="0" err="1">
                <a:latin typeface="Comic Sans MS" pitchFamily="66" charset="0"/>
              </a:rPr>
              <a:t>Luther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King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sa bhliain 1964.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1556792"/>
            <a:ext cx="4806126" cy="328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8925" y="341313"/>
            <a:ext cx="8675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Bhí go leor daoine ann nár aontaigh le feachtas na gceart sibhialta. Is minic a rinne na daoine sin bagairt ar Martin Luther King. Ach níor ghéill King riamh dá mbagairtí.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5438" y="2139950"/>
            <a:ext cx="38496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Ar an </a:t>
            </a:r>
            <a:r>
              <a:rPr lang="ga-IE" sz="2400" dirty="0" smtClean="0">
                <a:latin typeface="Comic Sans MS" pitchFamily="66" charset="0"/>
              </a:rPr>
              <a:t>4 </a:t>
            </a:r>
            <a:r>
              <a:rPr lang="ga-IE" sz="2400" dirty="0">
                <a:latin typeface="Comic Sans MS" pitchFamily="66" charset="0"/>
              </a:rPr>
              <a:t>Aibreán 1968 maraíodh Martin </a:t>
            </a:r>
            <a:r>
              <a:rPr lang="ga-IE" sz="2400" dirty="0" err="1">
                <a:latin typeface="Comic Sans MS" pitchFamily="66" charset="0"/>
              </a:rPr>
              <a:t>Luther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King</a:t>
            </a:r>
            <a:r>
              <a:rPr lang="ga-IE" sz="2400" dirty="0">
                <a:latin typeface="Comic Sans MS" pitchFamily="66" charset="0"/>
              </a:rPr>
              <a:t> nuair a scaoileadh é taobh amuigh dá sheomra óstáin in </a:t>
            </a:r>
            <a:r>
              <a:rPr lang="ga-IE" sz="2400" dirty="0" err="1">
                <a:latin typeface="Comic Sans MS" pitchFamily="66" charset="0"/>
              </a:rPr>
              <a:t>Memphis</a:t>
            </a:r>
            <a:r>
              <a:rPr lang="ga-IE" sz="2400" dirty="0">
                <a:latin typeface="Comic Sans MS" pitchFamily="66" charset="0"/>
              </a:rPr>
              <a:t>, </a:t>
            </a:r>
            <a:r>
              <a:rPr lang="ga-IE" sz="2400" dirty="0" err="1">
                <a:latin typeface="Comic Sans MS" pitchFamily="66" charset="0"/>
              </a:rPr>
              <a:t>Tennessee</a:t>
            </a:r>
            <a:r>
              <a:rPr lang="ga-IE" sz="2400" dirty="0">
                <a:latin typeface="Comic Sans MS" pitchFamily="66" charset="0"/>
              </a:rPr>
              <a:t>. Ní raibh sé ach 39 bliain d’aois.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3" y="5661025"/>
            <a:ext cx="77041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Cliceáil ar an nasc thíos chun físeán faoi bhás Martin </a:t>
            </a:r>
            <a:r>
              <a:rPr lang="ga-IE" sz="2000" dirty="0" err="1" smtClean="0">
                <a:latin typeface="Comic Sans MS" pitchFamily="66" charset="0"/>
              </a:rPr>
              <a:t>Luther</a:t>
            </a:r>
            <a:r>
              <a:rPr lang="ga-IE" sz="2000" dirty="0" smtClean="0">
                <a:latin typeface="Comic Sans MS" pitchFamily="66" charset="0"/>
              </a:rPr>
              <a:t> </a:t>
            </a:r>
            <a:r>
              <a:rPr lang="ga-IE" sz="2000" dirty="0" err="1" smtClean="0">
                <a:latin typeface="Comic Sans MS" pitchFamily="66" charset="0"/>
              </a:rPr>
              <a:t>King</a:t>
            </a:r>
            <a:r>
              <a:rPr lang="ga-IE" sz="2000" dirty="0" smtClean="0">
                <a:latin typeface="Comic Sans MS" pitchFamily="66" charset="0"/>
              </a:rPr>
              <a:t> a fheiceáil: </a:t>
            </a:r>
            <a:r>
              <a:rPr lang="ga-IE" sz="2000" dirty="0" smtClean="0">
                <a:latin typeface="Comic Sans MS" pitchFamily="66" charset="0"/>
                <a:hlinkClick r:id="rId2"/>
              </a:rPr>
              <a:t>https://www.youtube.com/watch?v=ohYgjwa71lg</a:t>
            </a:r>
            <a:r>
              <a:rPr lang="ga-IE" sz="2000" dirty="0" smtClean="0">
                <a:latin typeface="Comic Sans MS" pitchFamily="66" charset="0"/>
              </a:rPr>
              <a:t> </a:t>
            </a:r>
            <a:endParaRPr lang="ga-IE" sz="2000" dirty="0">
              <a:latin typeface="Comic Sans MS" pitchFamily="66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538" y="2013744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4067175" y="328613"/>
            <a:ext cx="48434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Beidh cuimhne ar Martin </a:t>
            </a:r>
            <a:r>
              <a:rPr lang="ga-IE" sz="2400" dirty="0" err="1">
                <a:latin typeface="Comic Sans MS" pitchFamily="66" charset="0"/>
              </a:rPr>
              <a:t>Luther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King</a:t>
            </a:r>
            <a:r>
              <a:rPr lang="ga-IE" sz="2400" dirty="0">
                <a:latin typeface="Comic Sans MS" pitchFamily="66" charset="0"/>
              </a:rPr>
              <a:t> go brách mar fhear síochánta a fuair bás ar son chearta sibhialta na ndaoine gorma agus ar son chearta an duine ar fud an domhain. Spreag sé go leor daoine chun modhanna síochánta a úsáid lena gcearta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a </a:t>
            </a:r>
            <a:r>
              <a:rPr lang="ga-IE" sz="2400" dirty="0">
                <a:latin typeface="Comic Sans MS" pitchFamily="66" charset="0"/>
              </a:rPr>
              <a:t>bhaint amach.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0113" y="647849"/>
            <a:ext cx="2571750" cy="427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086225" y="3860800"/>
            <a:ext cx="48244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Déantar ceiliúradh ar shaol Martin Luther King i Stáit Aontaithe Mheiriceá ar an tríú Luan </a:t>
            </a:r>
            <a:r>
              <a:rPr lang="en-GB" sz="2400">
                <a:latin typeface="Comic Sans MS" pitchFamily="66" charset="0"/>
              </a:rPr>
              <a:t>i mí</a:t>
            </a:r>
            <a:r>
              <a:rPr lang="ga-IE" sz="2400">
                <a:latin typeface="Comic Sans MS" pitchFamily="66" charset="0"/>
              </a:rPr>
              <a:t> Eanáir gach bliain.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5661025"/>
            <a:ext cx="8112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 err="1">
                <a:latin typeface="Comic Sans MS" pitchFamily="66" charset="0"/>
              </a:rPr>
              <a:t>Cliceáil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ar</a:t>
            </a:r>
            <a:r>
              <a:rPr lang="en-GB" sz="2000" dirty="0">
                <a:latin typeface="Comic Sans MS" pitchFamily="66" charset="0"/>
              </a:rPr>
              <a:t> an </a:t>
            </a:r>
            <a:r>
              <a:rPr lang="en-GB" sz="2000" dirty="0" err="1">
                <a:latin typeface="Comic Sans MS" pitchFamily="66" charset="0"/>
              </a:rPr>
              <a:t>nasc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thíos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chun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físeán faoi </a:t>
            </a:r>
            <a:r>
              <a:rPr lang="en-GB" sz="2000" dirty="0" err="1">
                <a:latin typeface="Comic Sans MS" pitchFamily="66" charset="0"/>
              </a:rPr>
              <a:t>shaol</a:t>
            </a:r>
            <a:r>
              <a:rPr lang="en-GB" sz="2000" dirty="0">
                <a:latin typeface="Comic Sans MS" pitchFamily="66" charset="0"/>
              </a:rPr>
              <a:t> Martin Luther King a </a:t>
            </a:r>
            <a:r>
              <a:rPr lang="en-GB" sz="2000" dirty="0" err="1">
                <a:latin typeface="Comic Sans MS" pitchFamily="66" charset="0"/>
              </a:rPr>
              <a:t>fheiceáil</a:t>
            </a:r>
            <a:r>
              <a:rPr lang="ga-IE" sz="2000" dirty="0">
                <a:latin typeface="Comic Sans MS" pitchFamily="66" charset="0"/>
              </a:rPr>
              <a:t>: </a:t>
            </a:r>
            <a:r>
              <a:rPr lang="en-GB" sz="2000" dirty="0">
                <a:latin typeface="Comic Sans MS" pitchFamily="66" charset="0"/>
              </a:rPr>
              <a:t/>
            </a:r>
            <a:br>
              <a:rPr lang="en-GB" sz="2000" dirty="0">
                <a:latin typeface="Comic Sans MS" pitchFamily="66" charset="0"/>
              </a:rPr>
            </a:br>
            <a:r>
              <a:rPr lang="en-IE" sz="2000" dirty="0">
                <a:latin typeface="Comic Sans MS" pitchFamily="66" charset="0"/>
                <a:hlinkClick r:id="rId3"/>
              </a:rPr>
              <a:t>http://www.biography.com/people/martin-luther-king-jr-9365086</a:t>
            </a:r>
            <a:r>
              <a:rPr lang="en-IE" sz="20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188" y="4175125"/>
            <a:ext cx="5292724" cy="830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Luaigh rud amháin a d’fhoghlaim tú faoi </a:t>
            </a:r>
            <a:r>
              <a:rPr lang="en-IE" sz="2400" dirty="0">
                <a:latin typeface="Comic Sans MS" pitchFamily="66" charset="0"/>
              </a:rPr>
              <a:t>Martin Luther King </a:t>
            </a:r>
            <a:r>
              <a:rPr lang="ga-IE" sz="2400" dirty="0">
                <a:latin typeface="Comic Sans MS" pitchFamily="66" charset="0"/>
              </a:rPr>
              <a:t>inniu.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86201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6100" y="765175"/>
            <a:ext cx="3095625" cy="12001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Labhair leis an duine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in aice leat ar feadh nóiméad amháin.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1520" y="764704"/>
          <a:ext cx="45365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51520" y="3140968"/>
          <a:ext cx="45365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94300" y="5445125"/>
            <a:ext cx="3409950" cy="50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Phós sé </a:t>
            </a:r>
            <a:r>
              <a:rPr lang="ga-IE" sz="2400" dirty="0" err="1">
                <a:latin typeface="Comic Sans MS" pitchFamily="66" charset="0"/>
              </a:rPr>
              <a:t>Coretta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Scott</a:t>
            </a:r>
            <a:r>
              <a:rPr lang="ga-IE" sz="2400" dirty="0">
                <a:latin typeface="Comic Sans MS" pitchFamily="66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4288" y="1757363"/>
            <a:ext cx="3779837" cy="8302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Bhí sé i gceannas ar </a:t>
            </a:r>
            <a:r>
              <a:rPr lang="ga-IE" sz="2400" dirty="0" err="1">
                <a:latin typeface="Comic Sans MS" pitchFamily="66" charset="0"/>
              </a:rPr>
              <a:t>bhaghcat</a:t>
            </a:r>
            <a:r>
              <a:rPr lang="ga-IE" sz="2400" dirty="0">
                <a:latin typeface="Comic Sans MS" pitchFamily="66" charset="0"/>
              </a:rPr>
              <a:t> in </a:t>
            </a:r>
            <a:r>
              <a:rPr lang="ga-IE" sz="2400" dirty="0" err="1">
                <a:latin typeface="Comic Sans MS" pitchFamily="66" charset="0"/>
              </a:rPr>
              <a:t>Montgomery</a:t>
            </a:r>
            <a:r>
              <a:rPr lang="ga-IE" sz="2400" dirty="0">
                <a:latin typeface="Comic Sans MS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1500" y="4868863"/>
            <a:ext cx="1584325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Rugadh é.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163" y="3830638"/>
            <a:ext cx="3455987" cy="8302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Thug sé óráid </a:t>
            </a:r>
            <a:r>
              <a:rPr lang="ga-IE" sz="2400" dirty="0" err="1">
                <a:latin typeface="Comic Sans MS" pitchFamily="66" charset="0"/>
              </a:rPr>
              <a:t>cháiliúil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/>
            </a:r>
            <a:br>
              <a:rPr lang="ga-IE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in </a:t>
            </a:r>
            <a:r>
              <a:rPr lang="ga-IE" sz="2400" dirty="0">
                <a:latin typeface="Comic Sans MS" pitchFamily="66" charset="0"/>
              </a:rPr>
              <a:t>Washington.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4288" y="3133725"/>
            <a:ext cx="3582168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Bhuaigh sé Duais </a:t>
            </a:r>
            <a:r>
              <a:rPr lang="ga-IE" sz="2400" dirty="0" err="1">
                <a:latin typeface="Comic Sans MS" pitchFamily="66" charset="0"/>
              </a:rPr>
              <a:t>Nobel</a:t>
            </a:r>
            <a:r>
              <a:rPr lang="ga-IE" sz="2400" dirty="0">
                <a:latin typeface="Comic Sans MS" pitchFamily="66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9700" y="1052513"/>
            <a:ext cx="2033588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Maraíodh é.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492" y="175078"/>
            <a:ext cx="8820150" cy="43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100" dirty="0">
                <a:latin typeface="Comic Sans MS" pitchFamily="66" charset="0"/>
              </a:rPr>
              <a:t>Meaitseáil an eachtra leis an dáta ceart ar amlíne Martin </a:t>
            </a:r>
            <a:r>
              <a:rPr lang="ga-IE" sz="2100" dirty="0" err="1">
                <a:latin typeface="Comic Sans MS" pitchFamily="66" charset="0"/>
              </a:rPr>
              <a:t>Luther</a:t>
            </a:r>
            <a:r>
              <a:rPr lang="ga-IE" sz="2100" dirty="0">
                <a:latin typeface="Comic Sans MS" pitchFamily="66" charset="0"/>
              </a:rPr>
              <a:t> </a:t>
            </a:r>
            <a:r>
              <a:rPr lang="ga-IE" sz="2100" dirty="0" err="1">
                <a:latin typeface="Comic Sans MS" pitchFamily="66" charset="0"/>
              </a:rPr>
              <a:t>King</a:t>
            </a:r>
            <a:r>
              <a:rPr lang="ga-IE" sz="2100" dirty="0">
                <a:latin typeface="Comic Sans MS" pitchFamily="66" charset="0"/>
              </a:rPr>
              <a:t>. </a:t>
            </a:r>
          </a:p>
        </p:txBody>
      </p:sp>
      <p:sp>
        <p:nvSpPr>
          <p:cNvPr id="35850" name="TextBox 4"/>
          <p:cNvSpPr txBox="1">
            <a:spLocks noChangeArrowheads="1"/>
          </p:cNvSpPr>
          <p:nvPr/>
        </p:nvSpPr>
        <p:spPr bwMode="auto">
          <a:xfrm>
            <a:off x="1611313" y="6259513"/>
            <a:ext cx="5940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Féach leathanach </a:t>
            </a:r>
            <a:r>
              <a:rPr lang="ga-IE" sz="2400" dirty="0" smtClean="0">
                <a:latin typeface="Comic Sans MS" pitchFamily="66" charset="0"/>
              </a:rPr>
              <a:t>57 i </a:t>
            </a:r>
            <a:r>
              <a:rPr lang="ga-IE" sz="2400" dirty="0">
                <a:latin typeface="Comic Sans MS" pitchFamily="66" charset="0"/>
              </a:rPr>
              <a:t>do leabhar oibre.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 0.04282 L -0.49601 -0.5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-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48 0.05532 L -0.4592 -0.56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-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8 0.0259 L -0.4474 0.067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7 0.05972 L -0.48021 -0.11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2 0.05139 L -0.44184 0.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0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0.0294 L -0.45763 0.53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4605338"/>
            <a:ext cx="8567738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Pléigh na rudaí atá ar eolas agaibh faoi </a:t>
            </a:r>
            <a:r>
              <a:rPr lang="en-IE" sz="2400" dirty="0">
                <a:latin typeface="Comic Sans MS" pitchFamily="66" charset="0"/>
              </a:rPr>
              <a:t>Martin Luther King. </a:t>
            </a:r>
            <a:endParaRPr lang="ga-IE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652463"/>
            <a:ext cx="4535488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51388" y="1622425"/>
            <a:ext cx="3313112" cy="12001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Labhair leis an duine in aice leat ar feadh nóiméad amháin.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ChangeArrowheads="1"/>
          </p:cNvSpPr>
          <p:nvPr/>
        </p:nvSpPr>
        <p:spPr bwMode="auto">
          <a:xfrm>
            <a:off x="468313" y="404813"/>
            <a:ext cx="8280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dirty="0">
                <a:latin typeface="Comic Sans MS" pitchFamily="66" charset="0"/>
              </a:rPr>
              <a:t>Tráth na gCeist</a:t>
            </a:r>
            <a:endParaRPr lang="en-IE" sz="3600" dirty="0">
              <a:latin typeface="Comic Sans MS" pitchFamily="66" charset="0"/>
            </a:endParaRPr>
          </a:p>
          <a:p>
            <a:r>
              <a:rPr lang="en-IE" sz="3200" u="sng" dirty="0">
                <a:latin typeface="Comic Sans MS" pitchFamily="66" charset="0"/>
                <a:hlinkClick r:id="rId3"/>
              </a:rPr>
              <a:t>http://www.oswego.org/ocsd-web/quiz/mquiz.asp?filename=MniGhallmartinlutherking</a:t>
            </a:r>
            <a:r>
              <a:rPr lang="en-IE" sz="3200" u="sng" dirty="0">
                <a:latin typeface="Comic Sans MS" pitchFamily="66" charset="0"/>
              </a:rPr>
              <a:t> </a:t>
            </a:r>
          </a:p>
          <a:p>
            <a:endParaRPr lang="en-IE" sz="3200" u="sng" dirty="0">
              <a:latin typeface="Comic Sans MS" pitchFamily="66" charset="0"/>
            </a:endParaRPr>
          </a:p>
          <a:p>
            <a:r>
              <a:rPr lang="ga-IE" sz="3200" dirty="0">
                <a:latin typeface="Comic Sans MS" pitchFamily="66" charset="0"/>
              </a:rPr>
              <a:t>Tá tuilleadh eolais le fáil ar an suíomh seo</a:t>
            </a:r>
            <a:r>
              <a:rPr lang="en-IE" sz="3200" dirty="0">
                <a:latin typeface="Comic Sans MS" pitchFamily="66" charset="0"/>
              </a:rPr>
              <a:t>:</a:t>
            </a:r>
          </a:p>
          <a:p>
            <a:r>
              <a:rPr lang="en-IE" sz="3200" dirty="0">
                <a:latin typeface="Comic Sans MS" pitchFamily="66" charset="0"/>
                <a:hlinkClick r:id="rId4"/>
              </a:rPr>
              <a:t>http://www.nicurriculum.org.uk/docs/inclusion_and_sen/beatha_le_bua/series_6/Martin_Luther_King.pdf</a:t>
            </a:r>
            <a:r>
              <a:rPr lang="en-IE" sz="3200" dirty="0">
                <a:latin typeface="Comic Sans MS" pitchFamily="66" charset="0"/>
              </a:rPr>
              <a:t> </a:t>
            </a:r>
          </a:p>
          <a:p>
            <a:endParaRPr lang="en-IE" sz="3200" dirty="0">
              <a:latin typeface="Comic Sans MS" pitchFamily="66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3500438"/>
            <a:ext cx="8642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>
              <a:latin typeface="Comic Sans MS" pitchFamily="66" charset="0"/>
            </a:endParaRPr>
          </a:p>
          <a:p>
            <a:endParaRPr lang="en-GB" sz="2800">
              <a:latin typeface="Comic Sans MS" pitchFamily="66" charset="0"/>
            </a:endParaRPr>
          </a:p>
          <a:p>
            <a:endParaRPr lang="en-IE">
              <a:latin typeface="Calibri" pitchFamily="34" charset="0"/>
            </a:endParaRPr>
          </a:p>
          <a:p>
            <a:endParaRPr lang="en-I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  <a:endParaRPr lang="en-GB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en-GB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Christine Warner</a:t>
            </a:r>
          </a:p>
          <a:p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Alamy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</a:t>
            </a:r>
            <a:r>
              <a:rPr lang="ga-IE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Fhreidric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Thuaidh, Baile Átha Cliath 1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38613" y="2090738"/>
            <a:ext cx="4826000" cy="1570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Ba as Stáit Aontaithe Mheiriceá do Martin Luther King. Rugadh é sa bhliain 1929 in Atlanta, Georgia.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052736"/>
            <a:ext cx="2700400" cy="456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53171" y="1124744"/>
            <a:ext cx="6310683" cy="436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 rot="-787143">
            <a:off x="6055909" y="3607732"/>
            <a:ext cx="586913" cy="7455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IE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6719770" y="3550853"/>
            <a:ext cx="1213418" cy="429635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476250"/>
            <a:ext cx="828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dirty="0">
                <a:latin typeface="Comic Sans MS" pitchFamily="66" charset="0"/>
              </a:rPr>
              <a:t>Tá </a:t>
            </a:r>
            <a:r>
              <a:rPr lang="ga-IE" sz="2400" dirty="0" err="1">
                <a:latin typeface="Comic Sans MS" pitchFamily="66" charset="0"/>
              </a:rPr>
              <a:t>Georgia</a:t>
            </a:r>
            <a:r>
              <a:rPr lang="ga-IE" sz="2400" dirty="0">
                <a:latin typeface="Comic Sans MS" pitchFamily="66" charset="0"/>
              </a:rPr>
              <a:t> in oirdheisceart Stáit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Aontaithe Mheiriceá.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4924" y="3309132"/>
            <a:ext cx="10801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Georgia</a:t>
            </a:r>
            <a:endParaRPr lang="ga-IE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00588" y="620713"/>
            <a:ext cx="40290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Rinneadh leatrom ar dhaoine gorma sna Stáit Aontaithe nuair a bhí Martin </a:t>
            </a:r>
            <a:r>
              <a:rPr lang="ga-IE" sz="2400" dirty="0" err="1">
                <a:latin typeface="Comic Sans MS" pitchFamily="66" charset="0"/>
              </a:rPr>
              <a:t>Luther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King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ag </a:t>
            </a:r>
            <a:r>
              <a:rPr lang="ga-IE" sz="2400" dirty="0">
                <a:latin typeface="Comic Sans MS" pitchFamily="66" charset="0"/>
              </a:rPr>
              <a:t>fás aníos.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363" y="4076700"/>
            <a:ext cx="3670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Ní raibh cead ag daoine gorma dul chuig na háiteanna céanna leis na daoine geala – óstáin, bialanna agus siopaí, mar shampla.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88" y="285830"/>
            <a:ext cx="4286250" cy="330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3380502"/>
            <a:ext cx="4286250" cy="317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1675" y="682625"/>
            <a:ext cx="36004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D’fhreastail Martin </a:t>
            </a:r>
            <a:r>
              <a:rPr lang="ga-IE" sz="2400" dirty="0" err="1">
                <a:latin typeface="Comic Sans MS" pitchFamily="66" charset="0"/>
              </a:rPr>
              <a:t>Luther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King</a:t>
            </a:r>
            <a:r>
              <a:rPr lang="ga-IE" sz="2400" dirty="0">
                <a:latin typeface="Comic Sans MS" pitchFamily="66" charset="0"/>
              </a:rPr>
              <a:t> ar an scoil in Atlanta.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Scoil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leithscartha</a:t>
            </a:r>
            <a:r>
              <a:rPr lang="ga-IE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 bhí sa scoil ar fhreastail sé uirthi. Daoine gorma amháin a bhí ag freastal uirthi.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4337050"/>
            <a:ext cx="7753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Buachaill éirimiúil </a:t>
            </a:r>
            <a:r>
              <a:rPr lang="en-GB" sz="2400" dirty="0" err="1">
                <a:latin typeface="Comic Sans MS" pitchFamily="66" charset="0"/>
              </a:rPr>
              <a:t>ba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ea é. Ní raibh sé ach 15 bliana d’aois nuair a chuaigh sé ar an gcoláiste. D’éirigh leis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dhá chéim a bhaint amach.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0888" y="853605"/>
            <a:ext cx="3348368" cy="270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86984" y="1667302"/>
            <a:ext cx="4698024" cy="325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6725" y="333375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Phós </a:t>
            </a:r>
            <a:r>
              <a:rPr lang="en-GB" sz="2400" dirty="0" err="1">
                <a:latin typeface="Comic Sans MS" pitchFamily="66" charset="0"/>
              </a:rPr>
              <a:t>sé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Coretta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Scott</a:t>
            </a:r>
            <a:r>
              <a:rPr lang="ga-IE" sz="2400" dirty="0">
                <a:latin typeface="Comic Sans MS" pitchFamily="66" charset="0"/>
              </a:rPr>
              <a:t> sa bhliain 1953. Bhog siad go </a:t>
            </a:r>
            <a:r>
              <a:rPr lang="ga-IE" sz="2400" dirty="0" err="1">
                <a:latin typeface="Comic Sans MS" pitchFamily="66" charset="0"/>
              </a:rPr>
              <a:t>Montgomery</a:t>
            </a:r>
            <a:r>
              <a:rPr lang="ga-IE" sz="2400" dirty="0">
                <a:latin typeface="Comic Sans MS" pitchFamily="66" charset="0"/>
              </a:rPr>
              <a:t> in </a:t>
            </a:r>
            <a:r>
              <a:rPr lang="ga-IE" sz="2400" dirty="0" err="1">
                <a:latin typeface="Comic Sans MS" pitchFamily="66" charset="0"/>
              </a:rPr>
              <a:t>Alabama</a:t>
            </a:r>
            <a:r>
              <a:rPr lang="ga-IE" sz="2400" dirty="0">
                <a:latin typeface="Comic Sans MS" pitchFamily="66" charset="0"/>
              </a:rPr>
              <a:t> sa bhliain </a:t>
            </a:r>
            <a:r>
              <a:rPr lang="en-GB" sz="2400" dirty="0">
                <a:latin typeface="Comic Sans MS" pitchFamily="66" charset="0"/>
              </a:rPr>
              <a:t>1954, </a:t>
            </a:r>
            <a:r>
              <a:rPr lang="ga-IE" sz="2400" dirty="0">
                <a:latin typeface="Comic Sans MS" pitchFamily="66" charset="0"/>
              </a:rPr>
              <a:t>áit a raibh sé ina mhinistir ar eaglais B</a:t>
            </a:r>
            <a:r>
              <a:rPr lang="en-GB" sz="2400" dirty="0">
                <a:latin typeface="Comic Sans MS" pitchFamily="66" charset="0"/>
              </a:rPr>
              <a:t>h</a:t>
            </a:r>
            <a:r>
              <a:rPr lang="ga-IE" sz="2400" dirty="0">
                <a:latin typeface="Comic Sans MS" pitchFamily="66" charset="0"/>
              </a:rPr>
              <a:t>aisteach. Bhí ceathrar páistí acu. 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rot="-211692">
            <a:off x="5377537" y="3528426"/>
            <a:ext cx="316505" cy="635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IE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5713281" y="3195438"/>
            <a:ext cx="1592283" cy="647700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8925" y="4919663"/>
            <a:ext cx="87122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Chonaic King go raibh leatrom á dhéanamh ar na daoine gorma in Montgomery. Bhí cuid mhaith den phobal gorm beo bocht. Ní raibh postanna maithe le fáil acu </a:t>
            </a:r>
            <a:r>
              <a:rPr lang="en-GB" sz="2400">
                <a:latin typeface="Comic Sans MS" pitchFamily="66" charset="0"/>
              </a:rPr>
              <a:t>agus </a:t>
            </a:r>
            <a:r>
              <a:rPr lang="ga-IE" sz="2400">
                <a:latin typeface="Comic Sans MS" pitchFamily="66" charset="0"/>
              </a:rPr>
              <a:t>ní raibh cead acu dul chuig na háiteanna céanna leis na daoine geala ná freastal ar na scoileanna céanna leo.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4864" y="2973364"/>
            <a:ext cx="10801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Alabama</a:t>
            </a:r>
            <a:endParaRPr lang="ga-IE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625" y="2477962"/>
            <a:ext cx="3076575" cy="4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88" y="50006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45038" y="442913"/>
            <a:ext cx="41036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An t-am sin in Montgomery ní raibh cead ag daoine gorma suí san áit chéanna leis na daoine geala ar an mbus, fiú amháin.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750" y="4076700"/>
            <a:ext cx="4103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Ar an 1 Nollaig </a:t>
            </a:r>
            <a:r>
              <a:rPr lang="ga-IE" sz="2400" dirty="0" smtClean="0">
                <a:latin typeface="Comic Sans MS" pitchFamily="66" charset="0"/>
              </a:rPr>
              <a:t>1955</a:t>
            </a:r>
            <a:r>
              <a:rPr lang="en-GB" sz="2400" smtClean="0">
                <a:latin typeface="Comic Sans MS" pitchFamily="66" charset="0"/>
              </a:rPr>
              <a:t> </a:t>
            </a:r>
            <a:r>
              <a:rPr lang="ga-IE" sz="2400" smtClean="0">
                <a:latin typeface="Comic Sans MS" pitchFamily="66" charset="0"/>
              </a:rPr>
              <a:t>gabhadh </a:t>
            </a:r>
            <a:r>
              <a:rPr lang="ga-IE" sz="2400" dirty="0">
                <a:latin typeface="Comic Sans MS" pitchFamily="66" charset="0"/>
              </a:rPr>
              <a:t>bean darbh ainm Rosa </a:t>
            </a:r>
            <a:r>
              <a:rPr lang="ga-IE" sz="2400" dirty="0" err="1">
                <a:latin typeface="Comic Sans MS" pitchFamily="66" charset="0"/>
              </a:rPr>
              <a:t>Parks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mar </a:t>
            </a:r>
            <a:r>
              <a:rPr lang="ga-IE" sz="2400" dirty="0">
                <a:latin typeface="Comic Sans MS" pitchFamily="66" charset="0"/>
              </a:rPr>
              <a:t>gur dhiúltaigh sí a suíochán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ar </a:t>
            </a:r>
            <a:r>
              <a:rPr lang="ga-IE" sz="2400" dirty="0">
                <a:latin typeface="Comic Sans MS" pitchFamily="66" charset="0"/>
              </a:rPr>
              <a:t>an mbus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 thabhairt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do </a:t>
            </a:r>
            <a:r>
              <a:rPr lang="ga-IE" sz="2400" dirty="0">
                <a:latin typeface="Comic Sans MS" pitchFamily="66" charset="0"/>
              </a:rPr>
              <a:t>dhuine geal.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4221163"/>
            <a:ext cx="871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Shocraigh Martin Luther King </a:t>
            </a:r>
            <a:r>
              <a:rPr lang="en-IE" sz="2400" dirty="0" smtClean="0">
                <a:latin typeface="Comic Sans MS" pitchFamily="66" charset="0"/>
              </a:rPr>
              <a:t>go dtabharfadh sé tacaíocht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do Rosa Parks. Eagraíodh baghcat in aghaidh an chórais </a:t>
            </a:r>
            <a:r>
              <a:rPr lang="ga-IE" sz="2400" dirty="0" smtClean="0">
                <a:latin typeface="Comic Sans MS" pitchFamily="66" charset="0"/>
              </a:rPr>
              <a:t>bhus </a:t>
            </a:r>
            <a:r>
              <a:rPr lang="ga-IE" sz="2400" dirty="0">
                <a:latin typeface="Comic Sans MS" pitchFamily="66" charset="0"/>
              </a:rPr>
              <a:t>in </a:t>
            </a:r>
            <a:r>
              <a:rPr lang="ga-IE" sz="2400" dirty="0" err="1">
                <a:latin typeface="Comic Sans MS" pitchFamily="66" charset="0"/>
              </a:rPr>
              <a:t>Montgomery</a:t>
            </a:r>
            <a:r>
              <a:rPr lang="ga-IE" sz="2400" dirty="0">
                <a:latin typeface="Comic Sans MS" pitchFamily="66" charset="0"/>
              </a:rPr>
              <a:t> agus ba </a:t>
            </a:r>
            <a:r>
              <a:rPr lang="en-GB" sz="2400" dirty="0">
                <a:latin typeface="Comic Sans MS" pitchFamily="66" charset="0"/>
              </a:rPr>
              <a:t>é King é </a:t>
            </a:r>
            <a:r>
              <a:rPr lang="en-GB" sz="2400" dirty="0" err="1">
                <a:latin typeface="Comic Sans MS" pitchFamily="66" charset="0"/>
              </a:rPr>
              <a:t>féin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 bhí i gceannas </a:t>
            </a:r>
            <a:r>
              <a:rPr lang="en-GB" sz="2400" dirty="0">
                <a:latin typeface="Comic Sans MS" pitchFamily="66" charset="0"/>
              </a:rPr>
              <a:t>air</a:t>
            </a:r>
            <a:r>
              <a:rPr lang="ga-IE" sz="2400" dirty="0">
                <a:latin typeface="Comic Sans MS" pitchFamily="66" charset="0"/>
              </a:rPr>
              <a:t>. Mhair an baghcat 381 lá ina iomláine. Ghéill an rialtas faoi dheireadh agus cuireadh deireadh leis na dlíthe a scar na daoine gorma ó na daoine geala ar na busanna.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0250" y="373062"/>
            <a:ext cx="5062538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5353</TotalTime>
  <Words>1027</Words>
  <Application>Microsoft Office PowerPoint</Application>
  <PresentationFormat>On-screen Show (4:3)</PresentationFormat>
  <Paragraphs>73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Martin Luther 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Mandela</dc:title>
  <dc:creator>maire</dc:creator>
  <cp:lastModifiedBy>Méabh Ní Loingsigh</cp:lastModifiedBy>
  <cp:revision>324</cp:revision>
  <cp:lastPrinted>2015-03-27T16:04:40Z</cp:lastPrinted>
  <dcterms:created xsi:type="dcterms:W3CDTF">2014-01-21T09:03:57Z</dcterms:created>
  <dcterms:modified xsi:type="dcterms:W3CDTF">2015-11-12T16:54:59Z</dcterms:modified>
</cp:coreProperties>
</file>