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1" r:id="rId2"/>
    <p:sldId id="267" r:id="rId3"/>
    <p:sldId id="286" r:id="rId4"/>
    <p:sldId id="269" r:id="rId5"/>
    <p:sldId id="262" r:id="rId6"/>
    <p:sldId id="266" r:id="rId7"/>
    <p:sldId id="263" r:id="rId8"/>
    <p:sldId id="271" r:id="rId9"/>
    <p:sldId id="275" r:id="rId10"/>
    <p:sldId id="276" r:id="rId11"/>
    <p:sldId id="278" r:id="rId12"/>
    <p:sldId id="280" r:id="rId13"/>
    <p:sldId id="282" r:id="rId14"/>
    <p:sldId id="283" r:id="rId15"/>
    <p:sldId id="28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95959"/>
    <a:srgbClr val="D6F9FF"/>
    <a:srgbClr val="94BCDF"/>
    <a:srgbClr val="FFA8E8"/>
    <a:srgbClr val="FF9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FA520-2881-43EE-BCF9-8E8AB8BDD71E}" v="3554" dt="2021-11-10T10:49:33.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45" autoAdjust="0"/>
  </p:normalViewPr>
  <p:slideViewPr>
    <p:cSldViewPr snapToGrid="0">
      <p:cViewPr varScale="1">
        <p:scale>
          <a:sx n="83" d="100"/>
          <a:sy n="83" d="100"/>
        </p:scale>
        <p:origin x="1590"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enig123@gmail.com" userId="6044d3ce541adf88" providerId="LiveId" clId="{AD9FA520-2881-43EE-BCF9-8E8AB8BDD71E}"/>
    <pc:docChg chg="undo custSel addSld delSld modSld sldOrd">
      <pc:chgData name="mairenig123@gmail.com" userId="6044d3ce541adf88" providerId="LiveId" clId="{AD9FA520-2881-43EE-BCF9-8E8AB8BDD71E}" dt="2021-11-11T06:38:30.122" v="11283" actId="20577"/>
      <pc:docMkLst>
        <pc:docMk/>
      </pc:docMkLst>
      <pc:sldChg chg="addSp delSp modSp del mod ord">
        <pc:chgData name="mairenig123@gmail.com" userId="6044d3ce541adf88" providerId="LiveId" clId="{AD9FA520-2881-43EE-BCF9-8E8AB8BDD71E}" dt="2021-11-10T09:26:37.507" v="10843" actId="47"/>
        <pc:sldMkLst>
          <pc:docMk/>
          <pc:sldMk cId="4252277322" sldId="256"/>
        </pc:sldMkLst>
        <pc:spChg chg="mod">
          <ac:chgData name="mairenig123@gmail.com" userId="6044d3ce541adf88" providerId="LiveId" clId="{AD9FA520-2881-43EE-BCF9-8E8AB8BDD71E}" dt="2021-11-04T11:54:49.714" v="2813" actId="20577"/>
          <ac:spMkLst>
            <pc:docMk/>
            <pc:sldMk cId="4252277322" sldId="256"/>
            <ac:spMk id="3" creationId="{7BC5C9B7-7282-40C6-9CAB-B8303DC5AC3E}"/>
          </ac:spMkLst>
        </pc:spChg>
        <pc:spChg chg="add del mod">
          <ac:chgData name="mairenig123@gmail.com" userId="6044d3ce541adf88" providerId="LiveId" clId="{AD9FA520-2881-43EE-BCF9-8E8AB8BDD71E}" dt="2021-11-10T09:06:12.531" v="10583"/>
          <ac:spMkLst>
            <pc:docMk/>
            <pc:sldMk cId="4252277322" sldId="256"/>
            <ac:spMk id="5" creationId="{645CEEB8-87D3-478D-905B-47384DE01271}"/>
          </ac:spMkLst>
        </pc:spChg>
        <pc:spChg chg="add del mod">
          <ac:chgData name="mairenig123@gmail.com" userId="6044d3ce541adf88" providerId="LiveId" clId="{AD9FA520-2881-43EE-BCF9-8E8AB8BDD71E}" dt="2021-11-10T09:01:52.804" v="10573"/>
          <ac:spMkLst>
            <pc:docMk/>
            <pc:sldMk cId="4252277322" sldId="256"/>
            <ac:spMk id="7" creationId="{FC762D35-EEBF-404C-A16E-D5C9EE9AE537}"/>
          </ac:spMkLst>
        </pc:spChg>
        <pc:spChg chg="add mod">
          <ac:chgData name="mairenig123@gmail.com" userId="6044d3ce541adf88" providerId="LiveId" clId="{AD9FA520-2881-43EE-BCF9-8E8AB8BDD71E}" dt="2021-11-10T09:25:34.832" v="10839" actId="21"/>
          <ac:spMkLst>
            <pc:docMk/>
            <pc:sldMk cId="4252277322" sldId="256"/>
            <ac:spMk id="9" creationId="{7380899F-97B6-4419-86E6-91355A6DD48B}"/>
          </ac:spMkLst>
        </pc:spChg>
        <pc:spChg chg="add mod">
          <ac:chgData name="mairenig123@gmail.com" userId="6044d3ce541adf88" providerId="LiveId" clId="{AD9FA520-2881-43EE-BCF9-8E8AB8BDD71E}" dt="2021-11-10T09:02:14.382" v="10576" actId="21"/>
          <ac:spMkLst>
            <pc:docMk/>
            <pc:sldMk cId="4252277322" sldId="256"/>
            <ac:spMk id="11" creationId="{EEEC1287-ECC6-40DC-A2BE-3D6DF8CB1263}"/>
          </ac:spMkLst>
        </pc:spChg>
      </pc:sldChg>
      <pc:sldChg chg="addSp delSp modSp del mod modAnim">
        <pc:chgData name="mairenig123@gmail.com" userId="6044d3ce541adf88" providerId="LiveId" clId="{AD9FA520-2881-43EE-BCF9-8E8AB8BDD71E}" dt="2021-11-05T14:36:16.694" v="6903" actId="47"/>
        <pc:sldMkLst>
          <pc:docMk/>
          <pc:sldMk cId="966821318" sldId="257"/>
        </pc:sldMkLst>
        <pc:spChg chg="add del mod">
          <ac:chgData name="mairenig123@gmail.com" userId="6044d3ce541adf88" providerId="LiveId" clId="{AD9FA520-2881-43EE-BCF9-8E8AB8BDD71E}" dt="2021-11-04T12:19:27.103" v="2820" actId="478"/>
          <ac:spMkLst>
            <pc:docMk/>
            <pc:sldMk cId="966821318" sldId="257"/>
            <ac:spMk id="3" creationId="{B12946E3-87EB-4360-AF03-A9D0D1FD4006}"/>
          </ac:spMkLst>
        </pc:spChg>
        <pc:spChg chg="add mod">
          <ac:chgData name="mairenig123@gmail.com" userId="6044d3ce541adf88" providerId="LiveId" clId="{AD9FA520-2881-43EE-BCF9-8E8AB8BDD71E}" dt="2021-11-05T14:35:59.091" v="6902" actId="1076"/>
          <ac:spMkLst>
            <pc:docMk/>
            <pc:sldMk cId="966821318" sldId="257"/>
            <ac:spMk id="4" creationId="{DC7ED031-4029-47E8-9999-F15C644490D4}"/>
          </ac:spMkLst>
        </pc:spChg>
        <pc:picChg chg="mod">
          <ac:chgData name="mairenig123@gmail.com" userId="6044d3ce541adf88" providerId="LiveId" clId="{AD9FA520-2881-43EE-BCF9-8E8AB8BDD71E}" dt="2021-11-04T09:50:55.103" v="1323" actId="1076"/>
          <ac:picMkLst>
            <pc:docMk/>
            <pc:sldMk cId="966821318" sldId="257"/>
            <ac:picMk id="1026" creationId="{48648BA2-3670-4391-9323-77D144ACE10F}"/>
          </ac:picMkLst>
        </pc:picChg>
      </pc:sldChg>
      <pc:sldChg chg="addSp modSp del">
        <pc:chgData name="mairenig123@gmail.com" userId="6044d3ce541adf88" providerId="LiveId" clId="{AD9FA520-2881-43EE-BCF9-8E8AB8BDD71E}" dt="2021-11-05T14:36:24.475" v="6905" actId="47"/>
        <pc:sldMkLst>
          <pc:docMk/>
          <pc:sldMk cId="4132401078" sldId="258"/>
        </pc:sldMkLst>
        <pc:picChg chg="add mod">
          <ac:chgData name="mairenig123@gmail.com" userId="6044d3ce541adf88" providerId="LiveId" clId="{AD9FA520-2881-43EE-BCF9-8E8AB8BDD71E}" dt="2021-11-05T13:40:02.986" v="6579" actId="1076"/>
          <ac:picMkLst>
            <pc:docMk/>
            <pc:sldMk cId="4132401078" sldId="258"/>
            <ac:picMk id="3" creationId="{867DBB38-29EF-4150-A118-46F8D0F6851D}"/>
          </ac:picMkLst>
        </pc:picChg>
        <pc:picChg chg="mod">
          <ac:chgData name="mairenig123@gmail.com" userId="6044d3ce541adf88" providerId="LiveId" clId="{AD9FA520-2881-43EE-BCF9-8E8AB8BDD71E}" dt="2021-11-05T14:36:22.266" v="6904" actId="1076"/>
          <ac:picMkLst>
            <pc:docMk/>
            <pc:sldMk cId="4132401078" sldId="258"/>
            <ac:picMk id="2050" creationId="{3BCE9467-8D44-437A-9E80-9B8838ACE312}"/>
          </ac:picMkLst>
        </pc:picChg>
      </pc:sldChg>
      <pc:sldChg chg="addSp delSp modSp del mod">
        <pc:chgData name="mairenig123@gmail.com" userId="6044d3ce541adf88" providerId="LiveId" clId="{AD9FA520-2881-43EE-BCF9-8E8AB8BDD71E}" dt="2021-11-05T10:53:35.266" v="5263" actId="47"/>
        <pc:sldMkLst>
          <pc:docMk/>
          <pc:sldMk cId="1433060602" sldId="259"/>
        </pc:sldMkLst>
        <pc:spChg chg="del">
          <ac:chgData name="mairenig123@gmail.com" userId="6044d3ce541adf88" providerId="LiveId" clId="{AD9FA520-2881-43EE-BCF9-8E8AB8BDD71E}" dt="2021-11-04T10:08:33.318" v="2129" actId="21"/>
          <ac:spMkLst>
            <pc:docMk/>
            <pc:sldMk cId="1433060602" sldId="259"/>
            <ac:spMk id="2" creationId="{3579EEFF-0099-42F9-8FA3-18D2F6939709}"/>
          </ac:spMkLst>
        </pc:spChg>
        <pc:spChg chg="add mod">
          <ac:chgData name="mairenig123@gmail.com" userId="6044d3ce541adf88" providerId="LiveId" clId="{AD9FA520-2881-43EE-BCF9-8E8AB8BDD71E}" dt="2021-11-04T10:05:24.929" v="2086" actId="1076"/>
          <ac:spMkLst>
            <pc:docMk/>
            <pc:sldMk cId="1433060602" sldId="259"/>
            <ac:spMk id="6" creationId="{1F6F890C-90F9-4DDA-97FE-5F6014ED60DB}"/>
          </ac:spMkLst>
        </pc:spChg>
        <pc:spChg chg="add mod">
          <ac:chgData name="mairenig123@gmail.com" userId="6044d3ce541adf88" providerId="LiveId" clId="{AD9FA520-2881-43EE-BCF9-8E8AB8BDD71E}" dt="2021-11-04T10:06:59.403" v="2112" actId="1076"/>
          <ac:spMkLst>
            <pc:docMk/>
            <pc:sldMk cId="1433060602" sldId="259"/>
            <ac:spMk id="8" creationId="{9C750279-8D28-43E9-912D-E3A686A42BF9}"/>
          </ac:spMkLst>
        </pc:spChg>
        <pc:spChg chg="add mod">
          <ac:chgData name="mairenig123@gmail.com" userId="6044d3ce541adf88" providerId="LiveId" clId="{AD9FA520-2881-43EE-BCF9-8E8AB8BDD71E}" dt="2021-11-04T10:08:00.093" v="2123" actId="1076"/>
          <ac:spMkLst>
            <pc:docMk/>
            <pc:sldMk cId="1433060602" sldId="259"/>
            <ac:spMk id="9" creationId="{4383382B-1311-475A-9380-E4C9921ABF3F}"/>
          </ac:spMkLst>
        </pc:spChg>
        <pc:spChg chg="add mod">
          <ac:chgData name="mairenig123@gmail.com" userId="6044d3ce541adf88" providerId="LiveId" clId="{AD9FA520-2881-43EE-BCF9-8E8AB8BDD71E}" dt="2021-11-04T10:08:40.980" v="2130"/>
          <ac:spMkLst>
            <pc:docMk/>
            <pc:sldMk cId="1433060602" sldId="259"/>
            <ac:spMk id="21" creationId="{1EA8A841-B956-4F3C-93C1-19E6B733E58D}"/>
          </ac:spMkLst>
        </pc:spChg>
        <pc:picChg chg="mod">
          <ac:chgData name="mairenig123@gmail.com" userId="6044d3ce541adf88" providerId="LiveId" clId="{AD9FA520-2881-43EE-BCF9-8E8AB8BDD71E}" dt="2021-11-04T09:58:55.559" v="1956" actId="1076"/>
          <ac:picMkLst>
            <pc:docMk/>
            <pc:sldMk cId="1433060602" sldId="259"/>
            <ac:picMk id="3074" creationId="{C5901616-590C-49CB-BF77-4CF0A4D79405}"/>
          </ac:picMkLst>
        </pc:picChg>
        <pc:cxnChg chg="add mod">
          <ac:chgData name="mairenig123@gmail.com" userId="6044d3ce541adf88" providerId="LiveId" clId="{AD9FA520-2881-43EE-BCF9-8E8AB8BDD71E}" dt="2021-11-04T10:05:16.877" v="2085" actId="14100"/>
          <ac:cxnSpMkLst>
            <pc:docMk/>
            <pc:sldMk cId="1433060602" sldId="259"/>
            <ac:cxnSpMk id="4" creationId="{D347DC25-E287-44E7-B7A1-F8EEAABD4F31}"/>
          </ac:cxnSpMkLst>
        </pc:cxnChg>
        <pc:cxnChg chg="add mod">
          <ac:chgData name="mairenig123@gmail.com" userId="6044d3ce541adf88" providerId="LiveId" clId="{AD9FA520-2881-43EE-BCF9-8E8AB8BDD71E}" dt="2021-11-04T10:07:11.072" v="2115" actId="14100"/>
          <ac:cxnSpMkLst>
            <pc:docMk/>
            <pc:sldMk cId="1433060602" sldId="259"/>
            <ac:cxnSpMk id="11" creationId="{DA3ED717-DBB5-4A38-A892-7F7504878118}"/>
          </ac:cxnSpMkLst>
        </pc:cxnChg>
        <pc:cxnChg chg="add del mod">
          <ac:chgData name="mairenig123@gmail.com" userId="6044d3ce541adf88" providerId="LiveId" clId="{AD9FA520-2881-43EE-BCF9-8E8AB8BDD71E}" dt="2021-11-04T10:08:21.075" v="2128" actId="478"/>
          <ac:cxnSpMkLst>
            <pc:docMk/>
            <pc:sldMk cId="1433060602" sldId="259"/>
            <ac:cxnSpMk id="13" creationId="{F3F51D0B-50CD-4FAC-AC08-62A162558A19}"/>
          </ac:cxnSpMkLst>
        </pc:cxnChg>
        <pc:cxnChg chg="add mod">
          <ac:chgData name="mairenig123@gmail.com" userId="6044d3ce541adf88" providerId="LiveId" clId="{AD9FA520-2881-43EE-BCF9-8E8AB8BDD71E}" dt="2021-11-04T10:08:03.658" v="2124" actId="14100"/>
          <ac:cxnSpMkLst>
            <pc:docMk/>
            <pc:sldMk cId="1433060602" sldId="259"/>
            <ac:cxnSpMk id="14" creationId="{FFA1D8EF-39B9-4D0A-949E-9894DBE408CF}"/>
          </ac:cxnSpMkLst>
        </pc:cxnChg>
        <pc:cxnChg chg="add mod">
          <ac:chgData name="mairenig123@gmail.com" userId="6044d3ce541adf88" providerId="LiveId" clId="{AD9FA520-2881-43EE-BCF9-8E8AB8BDD71E}" dt="2021-11-04T10:08:17.662" v="2127" actId="14100"/>
          <ac:cxnSpMkLst>
            <pc:docMk/>
            <pc:sldMk cId="1433060602" sldId="259"/>
            <ac:cxnSpMk id="19" creationId="{3F5F11C4-D9BC-4A55-AA25-1FDFBC0FE039}"/>
          </ac:cxnSpMkLst>
        </pc:cxnChg>
      </pc:sldChg>
      <pc:sldChg chg="addSp delSp modSp del mod ord">
        <pc:chgData name="mairenig123@gmail.com" userId="6044d3ce541adf88" providerId="LiveId" clId="{AD9FA520-2881-43EE-BCF9-8E8AB8BDD71E}" dt="2021-11-10T09:26:34.833" v="10842" actId="47"/>
        <pc:sldMkLst>
          <pc:docMk/>
          <pc:sldMk cId="1447070722" sldId="260"/>
        </pc:sldMkLst>
        <pc:spChg chg="del mod">
          <ac:chgData name="mairenig123@gmail.com" userId="6044d3ce541adf88" providerId="LiveId" clId="{AD9FA520-2881-43EE-BCF9-8E8AB8BDD71E}" dt="2021-11-05T14:36:58.024" v="6910" actId="21"/>
          <ac:spMkLst>
            <pc:docMk/>
            <pc:sldMk cId="1447070722" sldId="260"/>
            <ac:spMk id="3" creationId="{DC2DED5C-2359-4D75-8CC8-2CD91B43887D}"/>
          </ac:spMkLst>
        </pc:spChg>
        <pc:picChg chg="mod">
          <ac:chgData name="mairenig123@gmail.com" userId="6044d3ce541adf88" providerId="LiveId" clId="{AD9FA520-2881-43EE-BCF9-8E8AB8BDD71E}" dt="2021-11-04T08:12:34.301" v="1189" actId="1076"/>
          <ac:picMkLst>
            <pc:docMk/>
            <pc:sldMk cId="1447070722" sldId="260"/>
            <ac:picMk id="4098" creationId="{B4A1C69D-D261-497A-AE68-858972E58FA9}"/>
          </ac:picMkLst>
        </pc:picChg>
        <pc:picChg chg="add mod">
          <ac:chgData name="mairenig123@gmail.com" userId="6044d3ce541adf88" providerId="LiveId" clId="{AD9FA520-2881-43EE-BCF9-8E8AB8BDD71E}" dt="2021-11-05T14:36:51.202" v="6908" actId="1076"/>
          <ac:picMkLst>
            <pc:docMk/>
            <pc:sldMk cId="1447070722" sldId="260"/>
            <ac:picMk id="4100" creationId="{C133D2EC-02B8-4FCD-ACBD-AC64421A4294}"/>
          </ac:picMkLst>
        </pc:picChg>
      </pc:sldChg>
      <pc:sldChg chg="addSp delSp modSp del mod">
        <pc:chgData name="mairenig123@gmail.com" userId="6044d3ce541adf88" providerId="LiveId" clId="{AD9FA520-2881-43EE-BCF9-8E8AB8BDD71E}" dt="2021-11-10T10:46:03.649" v="10961" actId="47"/>
        <pc:sldMkLst>
          <pc:docMk/>
          <pc:sldMk cId="2797896473" sldId="261"/>
        </pc:sldMkLst>
        <pc:spChg chg="add mod">
          <ac:chgData name="mairenig123@gmail.com" userId="6044d3ce541adf88" providerId="LiveId" clId="{AD9FA520-2881-43EE-BCF9-8E8AB8BDD71E}" dt="2021-11-05T14:37:17.118" v="6913" actId="1076"/>
          <ac:spMkLst>
            <pc:docMk/>
            <pc:sldMk cId="2797896473" sldId="261"/>
            <ac:spMk id="4" creationId="{5B88D1C2-FC09-43B7-91DD-BFCFCD0BB710}"/>
          </ac:spMkLst>
        </pc:spChg>
        <pc:spChg chg="add mod">
          <ac:chgData name="mairenig123@gmail.com" userId="6044d3ce541adf88" providerId="LiveId" clId="{AD9FA520-2881-43EE-BCF9-8E8AB8BDD71E}" dt="2021-11-05T14:38:02.718" v="6918" actId="1076"/>
          <ac:spMkLst>
            <pc:docMk/>
            <pc:sldMk cId="2797896473" sldId="261"/>
            <ac:spMk id="6" creationId="{A843C219-B4B3-4FA9-A3CA-25DD63CA4BDF}"/>
          </ac:spMkLst>
        </pc:spChg>
        <pc:spChg chg="add del mod">
          <ac:chgData name="mairenig123@gmail.com" userId="6044d3ce541adf88" providerId="LiveId" clId="{AD9FA520-2881-43EE-BCF9-8E8AB8BDD71E}" dt="2021-11-08T09:56:55.062" v="7832"/>
          <ac:spMkLst>
            <pc:docMk/>
            <pc:sldMk cId="2797896473" sldId="261"/>
            <ac:spMk id="8" creationId="{200BA97C-446D-4F3F-A013-F4B1522040E7}"/>
          </ac:spMkLst>
        </pc:spChg>
        <pc:spChg chg="add mod">
          <ac:chgData name="mairenig123@gmail.com" userId="6044d3ce541adf88" providerId="LiveId" clId="{AD9FA520-2881-43EE-BCF9-8E8AB8BDD71E}" dt="2021-11-05T11:22:38.985" v="5331" actId="1076"/>
          <ac:spMkLst>
            <pc:docMk/>
            <pc:sldMk cId="2797896473" sldId="261"/>
            <ac:spMk id="10" creationId="{4F20C6ED-5E3E-4F73-8747-AAD32AE759F0}"/>
          </ac:spMkLst>
        </pc:spChg>
        <pc:spChg chg="add mod">
          <ac:chgData name="mairenig123@gmail.com" userId="6044d3ce541adf88" providerId="LiveId" clId="{AD9FA520-2881-43EE-BCF9-8E8AB8BDD71E}" dt="2021-11-05T14:37:22.516" v="6914" actId="1076"/>
          <ac:spMkLst>
            <pc:docMk/>
            <pc:sldMk cId="2797896473" sldId="261"/>
            <ac:spMk id="13" creationId="{31712827-DAFF-4BDF-905C-FB98BFAF7833}"/>
          </ac:spMkLst>
        </pc:spChg>
        <pc:spChg chg="add mod">
          <ac:chgData name="mairenig123@gmail.com" userId="6044d3ce541adf88" providerId="LiveId" clId="{AD9FA520-2881-43EE-BCF9-8E8AB8BDD71E}" dt="2021-11-05T14:37:12.594" v="6912" actId="1076"/>
          <ac:spMkLst>
            <pc:docMk/>
            <pc:sldMk cId="2797896473" sldId="261"/>
            <ac:spMk id="15" creationId="{57260F38-9139-479F-96A1-2CA3E800CCFD}"/>
          </ac:spMkLst>
        </pc:spChg>
        <pc:spChg chg="add mod">
          <ac:chgData name="mairenig123@gmail.com" userId="6044d3ce541adf88" providerId="LiveId" clId="{AD9FA520-2881-43EE-BCF9-8E8AB8BDD71E}" dt="2021-11-05T09:35:48.526" v="4294" actId="1076"/>
          <ac:spMkLst>
            <pc:docMk/>
            <pc:sldMk cId="2797896473" sldId="261"/>
            <ac:spMk id="17" creationId="{60ED9C3B-F362-44F8-A2D7-0858083CAC24}"/>
          </ac:spMkLst>
        </pc:spChg>
        <pc:spChg chg="add mod">
          <ac:chgData name="mairenig123@gmail.com" userId="6044d3ce541adf88" providerId="LiveId" clId="{AD9FA520-2881-43EE-BCF9-8E8AB8BDD71E}" dt="2021-11-05T14:37:56.506" v="6917" actId="1076"/>
          <ac:spMkLst>
            <pc:docMk/>
            <pc:sldMk cId="2797896473" sldId="261"/>
            <ac:spMk id="19" creationId="{BA029BE0-11A5-4E3C-BE79-76D3A65993E6}"/>
          </ac:spMkLst>
        </pc:spChg>
        <pc:spChg chg="add mod">
          <ac:chgData name="mairenig123@gmail.com" userId="6044d3ce541adf88" providerId="LiveId" clId="{AD9FA520-2881-43EE-BCF9-8E8AB8BDD71E}" dt="2021-11-05T14:38:08.546" v="6920" actId="1076"/>
          <ac:spMkLst>
            <pc:docMk/>
            <pc:sldMk cId="2797896473" sldId="261"/>
            <ac:spMk id="20" creationId="{82A019DF-C0FF-4BAA-96EC-123E03EF73A3}"/>
          </ac:spMkLst>
        </pc:spChg>
        <pc:spChg chg="add mod">
          <ac:chgData name="mairenig123@gmail.com" userId="6044d3ce541adf88" providerId="LiveId" clId="{AD9FA520-2881-43EE-BCF9-8E8AB8BDD71E}" dt="2021-11-09T12:09:08.356" v="9623" actId="1076"/>
          <ac:spMkLst>
            <pc:docMk/>
            <pc:sldMk cId="2797896473" sldId="261"/>
            <ac:spMk id="22" creationId="{A3639362-D630-4300-92EF-6877B9C95133}"/>
          </ac:spMkLst>
        </pc:spChg>
        <pc:spChg chg="add mod">
          <ac:chgData name="mairenig123@gmail.com" userId="6044d3ce541adf88" providerId="LiveId" clId="{AD9FA520-2881-43EE-BCF9-8E8AB8BDD71E}" dt="2021-11-09T11:50:57.555" v="9382"/>
          <ac:spMkLst>
            <pc:docMk/>
            <pc:sldMk cId="2797896473" sldId="261"/>
            <ac:spMk id="23" creationId="{C9174ACF-568E-4FC3-9A4C-42CB0F2F021F}"/>
          </ac:spMkLst>
        </pc:spChg>
        <pc:spChg chg="add">
          <ac:chgData name="mairenig123@gmail.com" userId="6044d3ce541adf88" providerId="LiveId" clId="{AD9FA520-2881-43EE-BCF9-8E8AB8BDD71E}" dt="2021-11-10T08:54:03.792" v="10513" actId="22"/>
          <ac:spMkLst>
            <pc:docMk/>
            <pc:sldMk cId="2797896473" sldId="261"/>
            <ac:spMk id="25" creationId="{29C6A2C0-D529-4444-B046-74209B358E47}"/>
          </ac:spMkLst>
        </pc:spChg>
        <pc:picChg chg="del mod">
          <ac:chgData name="mairenig123@gmail.com" userId="6044d3ce541adf88" providerId="LiveId" clId="{AD9FA520-2881-43EE-BCF9-8E8AB8BDD71E}" dt="2021-11-05T14:37:51.818" v="6916" actId="478"/>
          <ac:picMkLst>
            <pc:docMk/>
            <pc:sldMk cId="2797896473" sldId="261"/>
            <ac:picMk id="5122" creationId="{FF2642B7-F066-4E3E-8899-4E8EAEBC1845}"/>
          </ac:picMkLst>
        </pc:picChg>
        <pc:picChg chg="add del mod">
          <ac:chgData name="mairenig123@gmail.com" userId="6044d3ce541adf88" providerId="LiveId" clId="{AD9FA520-2881-43EE-BCF9-8E8AB8BDD71E}" dt="2021-11-05T11:22:29.395" v="5330" actId="478"/>
          <ac:picMkLst>
            <pc:docMk/>
            <pc:sldMk cId="2797896473" sldId="261"/>
            <ac:picMk id="5124" creationId="{B23A10C5-1C8B-438B-A5BB-46A9ACA338BE}"/>
          </ac:picMkLst>
        </pc:picChg>
      </pc:sldChg>
      <pc:sldChg chg="addSp delSp modSp mod ord modTransition setBg modAnim">
        <pc:chgData name="mairenig123@gmail.com" userId="6044d3ce541adf88" providerId="LiveId" clId="{AD9FA520-2881-43EE-BCF9-8E8AB8BDD71E}" dt="2021-11-09T11:43:47.741" v="9304" actId="20577"/>
        <pc:sldMkLst>
          <pc:docMk/>
          <pc:sldMk cId="230377049" sldId="262"/>
        </pc:sldMkLst>
        <pc:spChg chg="add mod">
          <ac:chgData name="mairenig123@gmail.com" userId="6044d3ce541adf88" providerId="LiveId" clId="{AD9FA520-2881-43EE-BCF9-8E8AB8BDD71E}" dt="2021-11-04T13:49:53.605" v="3413" actId="1076"/>
          <ac:spMkLst>
            <pc:docMk/>
            <pc:sldMk cId="230377049" sldId="262"/>
            <ac:spMk id="2" creationId="{39BA844B-15B9-48E9-86DB-1F88A3E7F725}"/>
          </ac:spMkLst>
        </pc:spChg>
        <pc:spChg chg="mod">
          <ac:chgData name="mairenig123@gmail.com" userId="6044d3ce541adf88" providerId="LiveId" clId="{AD9FA520-2881-43EE-BCF9-8E8AB8BDD71E}" dt="2021-11-09T11:43:47.741" v="9304" actId="20577"/>
          <ac:spMkLst>
            <pc:docMk/>
            <pc:sldMk cId="230377049" sldId="262"/>
            <ac:spMk id="3" creationId="{E1EA2B7D-5823-488F-98FD-D64456DB73D6}"/>
          </ac:spMkLst>
        </pc:spChg>
        <pc:spChg chg="add del mod">
          <ac:chgData name="mairenig123@gmail.com" userId="6044d3ce541adf88" providerId="LiveId" clId="{AD9FA520-2881-43EE-BCF9-8E8AB8BDD71E}" dt="2021-11-04T13:48:35.862" v="3391" actId="478"/>
          <ac:spMkLst>
            <pc:docMk/>
            <pc:sldMk cId="230377049" sldId="262"/>
            <ac:spMk id="7" creationId="{A32424BB-FC62-4EAC-9282-B6ACDF8F7377}"/>
          </ac:spMkLst>
        </pc:spChg>
        <pc:spChg chg="add mod ord">
          <ac:chgData name="mairenig123@gmail.com" userId="6044d3ce541adf88" providerId="LiveId" clId="{AD9FA520-2881-43EE-BCF9-8E8AB8BDD71E}" dt="2021-11-04T13:50:40.928" v="3418" actId="166"/>
          <ac:spMkLst>
            <pc:docMk/>
            <pc:sldMk cId="230377049" sldId="262"/>
            <ac:spMk id="9" creationId="{2358A77A-C365-49A9-AD42-2A4CAC1D0139}"/>
          </ac:spMkLst>
        </pc:spChg>
        <pc:spChg chg="add mod">
          <ac:chgData name="mairenig123@gmail.com" userId="6044d3ce541adf88" providerId="LiveId" clId="{AD9FA520-2881-43EE-BCF9-8E8AB8BDD71E}" dt="2021-11-05T14:13:46.826" v="6878" actId="1076"/>
          <ac:spMkLst>
            <pc:docMk/>
            <pc:sldMk cId="230377049" sldId="262"/>
            <ac:spMk id="11" creationId="{57135D6C-9A15-475B-8A4A-0F918307B457}"/>
          </ac:spMkLst>
        </pc:spChg>
        <pc:spChg chg="add">
          <ac:chgData name="mairenig123@gmail.com" userId="6044d3ce541adf88" providerId="LiveId" clId="{AD9FA520-2881-43EE-BCF9-8E8AB8BDD71E}" dt="2021-11-04T13:35:33.020" v="2962" actId="26606"/>
          <ac:spMkLst>
            <pc:docMk/>
            <pc:sldMk cId="230377049" sldId="262"/>
            <ac:spMk id="71" creationId="{4038CB10-1F5C-4D54-9DF7-12586DE5B007}"/>
          </ac:spMkLst>
        </pc:spChg>
        <pc:spChg chg="add">
          <ac:chgData name="mairenig123@gmail.com" userId="6044d3ce541adf88" providerId="LiveId" clId="{AD9FA520-2881-43EE-BCF9-8E8AB8BDD71E}" dt="2021-11-04T13:35:33.020" v="2962" actId="26606"/>
          <ac:spMkLst>
            <pc:docMk/>
            <pc:sldMk cId="230377049" sldId="262"/>
            <ac:spMk id="73" creationId="{73ED6512-6858-4552-B699-9A97FE9A4EA2}"/>
          </ac:spMkLst>
        </pc:spChg>
        <pc:picChg chg="add mod ord">
          <ac:chgData name="mairenig123@gmail.com" userId="6044d3ce541adf88" providerId="LiveId" clId="{AD9FA520-2881-43EE-BCF9-8E8AB8BDD71E}" dt="2021-11-05T14:13:29.191" v="6877" actId="1076"/>
          <ac:picMkLst>
            <pc:docMk/>
            <pc:sldMk cId="230377049" sldId="262"/>
            <ac:picMk id="4" creationId="{5DDEEA2C-11AA-4066-9A94-0304893DC01A}"/>
          </ac:picMkLst>
        </pc:picChg>
        <pc:picChg chg="mod">
          <ac:chgData name="mairenig123@gmail.com" userId="6044d3ce541adf88" providerId="LiveId" clId="{AD9FA520-2881-43EE-BCF9-8E8AB8BDD71E}" dt="2021-11-04T13:44:13.557" v="3387" actId="1076"/>
          <ac:picMkLst>
            <pc:docMk/>
            <pc:sldMk cId="230377049" sldId="262"/>
            <ac:picMk id="6146" creationId="{96E0296C-0F4B-444A-A8AA-246DEB2E58FA}"/>
          </ac:picMkLst>
        </pc:picChg>
        <pc:cxnChg chg="add mod">
          <ac:chgData name="mairenig123@gmail.com" userId="6044d3ce541adf88" providerId="LiveId" clId="{AD9FA520-2881-43EE-BCF9-8E8AB8BDD71E}" dt="2021-11-04T13:50:33.998" v="3417" actId="1076"/>
          <ac:cxnSpMkLst>
            <pc:docMk/>
            <pc:sldMk cId="230377049" sldId="262"/>
            <ac:cxnSpMk id="10" creationId="{D8EC03CB-C73B-4E91-B80C-9017E258DD4A}"/>
          </ac:cxnSpMkLst>
        </pc:cxnChg>
      </pc:sldChg>
      <pc:sldChg chg="addSp delSp modSp mod ord modTransition setBg setClrOvrMap">
        <pc:chgData name="mairenig123@gmail.com" userId="6044d3ce541adf88" providerId="LiveId" clId="{AD9FA520-2881-43EE-BCF9-8E8AB8BDD71E}" dt="2021-11-10T08:52:51.437" v="10511" actId="20577"/>
        <pc:sldMkLst>
          <pc:docMk/>
          <pc:sldMk cId="917447067" sldId="263"/>
        </pc:sldMkLst>
        <pc:spChg chg="mod">
          <ac:chgData name="mairenig123@gmail.com" userId="6044d3ce541adf88" providerId="LiveId" clId="{AD9FA520-2881-43EE-BCF9-8E8AB8BDD71E}" dt="2021-11-10T08:52:51.437" v="10511" actId="20577"/>
          <ac:spMkLst>
            <pc:docMk/>
            <pc:sldMk cId="917447067" sldId="263"/>
            <ac:spMk id="3" creationId="{0638DF75-2964-4AFA-B689-B65864AF4532}"/>
          </ac:spMkLst>
        </pc:spChg>
        <pc:spChg chg="add del">
          <ac:chgData name="mairenig123@gmail.com" userId="6044d3ce541adf88" providerId="LiveId" clId="{AD9FA520-2881-43EE-BCF9-8E8AB8BDD71E}" dt="2021-11-08T10:00:59.814" v="7956" actId="26606"/>
          <ac:spMkLst>
            <pc:docMk/>
            <pc:sldMk cId="917447067" sldId="263"/>
            <ac:spMk id="75" creationId="{681CD866-52B5-4280-A92B-56BDFD1E9A12}"/>
          </ac:spMkLst>
        </pc:spChg>
        <pc:spChg chg="add del">
          <ac:chgData name="mairenig123@gmail.com" userId="6044d3ce541adf88" providerId="LiveId" clId="{AD9FA520-2881-43EE-BCF9-8E8AB8BDD71E}" dt="2021-11-08T10:00:59.814" v="7956" actId="26606"/>
          <ac:spMkLst>
            <pc:docMk/>
            <pc:sldMk cId="917447067" sldId="263"/>
            <ac:spMk id="77" creationId="{96EEF187-8434-4B76-BE40-006EEBB263CF}"/>
          </ac:spMkLst>
        </pc:spChg>
        <pc:spChg chg="add del">
          <ac:chgData name="mairenig123@gmail.com" userId="6044d3ce541adf88" providerId="LiveId" clId="{AD9FA520-2881-43EE-BCF9-8E8AB8BDD71E}" dt="2021-11-08T10:02:26.852" v="7960" actId="26606"/>
          <ac:spMkLst>
            <pc:docMk/>
            <pc:sldMk cId="917447067" sldId="263"/>
            <ac:spMk id="78" creationId="{681CD866-52B5-4280-A92B-56BDFD1E9A12}"/>
          </ac:spMkLst>
        </pc:spChg>
        <pc:spChg chg="add del">
          <ac:chgData name="mairenig123@gmail.com" userId="6044d3ce541adf88" providerId="LiveId" clId="{AD9FA520-2881-43EE-BCF9-8E8AB8BDD71E}" dt="2021-11-08T10:02:26.852" v="7960" actId="26606"/>
          <ac:spMkLst>
            <pc:docMk/>
            <pc:sldMk cId="917447067" sldId="263"/>
            <ac:spMk id="80" creationId="{96EEF187-8434-4B76-BE40-006EEBB263CF}"/>
          </ac:spMkLst>
        </pc:spChg>
        <pc:spChg chg="add del">
          <ac:chgData name="mairenig123@gmail.com" userId="6044d3ce541adf88" providerId="LiveId" clId="{AD9FA520-2881-43EE-BCF9-8E8AB8BDD71E}" dt="2021-11-08T10:02:46.689" v="7966" actId="26606"/>
          <ac:spMkLst>
            <pc:docMk/>
            <pc:sldMk cId="917447067" sldId="263"/>
            <ac:spMk id="103" creationId="{681CD866-52B5-4280-A92B-56BDFD1E9A12}"/>
          </ac:spMkLst>
        </pc:spChg>
        <pc:spChg chg="add del">
          <ac:chgData name="mairenig123@gmail.com" userId="6044d3ce541adf88" providerId="LiveId" clId="{AD9FA520-2881-43EE-BCF9-8E8AB8BDD71E}" dt="2021-11-08T10:02:46.689" v="7966" actId="26606"/>
          <ac:spMkLst>
            <pc:docMk/>
            <pc:sldMk cId="917447067" sldId="263"/>
            <ac:spMk id="105" creationId="{96EEF187-8434-4B76-BE40-006EEBB263CF}"/>
          </ac:spMkLst>
        </pc:spChg>
        <pc:spChg chg="add del">
          <ac:chgData name="mairenig123@gmail.com" userId="6044d3ce541adf88" providerId="LiveId" clId="{AD9FA520-2881-43EE-BCF9-8E8AB8BDD71E}" dt="2021-11-08T10:02:34.004" v="7963" actId="26606"/>
          <ac:spMkLst>
            <pc:docMk/>
            <pc:sldMk cId="917447067" sldId="263"/>
            <ac:spMk id="7176" creationId="{2172A0AC-3DCE-4672-BCAF-28FEF91F6020}"/>
          </ac:spMkLst>
        </pc:spChg>
        <pc:spChg chg="add del">
          <ac:chgData name="mairenig123@gmail.com" userId="6044d3ce541adf88" providerId="LiveId" clId="{AD9FA520-2881-43EE-BCF9-8E8AB8BDD71E}" dt="2021-11-08T10:02:34.004" v="7963" actId="26606"/>
          <ac:spMkLst>
            <pc:docMk/>
            <pc:sldMk cId="917447067" sldId="263"/>
            <ac:spMk id="7177" creationId="{AE6F1C77-EDC9-4C5F-8C1C-62DD46BDA3C3}"/>
          </ac:spMkLst>
        </pc:spChg>
        <pc:spChg chg="add del">
          <ac:chgData name="mairenig123@gmail.com" userId="6044d3ce541adf88" providerId="LiveId" clId="{AD9FA520-2881-43EE-BCF9-8E8AB8BDD71E}" dt="2021-11-08T10:02:33.973" v="7962" actId="26606"/>
          <ac:spMkLst>
            <pc:docMk/>
            <pc:sldMk cId="917447067" sldId="263"/>
            <ac:spMk id="7179" creationId="{95B1FC96-0749-41C9-BAED-E089E77149FA}"/>
          </ac:spMkLst>
        </pc:spChg>
        <pc:spChg chg="add del">
          <ac:chgData name="mairenig123@gmail.com" userId="6044d3ce541adf88" providerId="LiveId" clId="{AD9FA520-2881-43EE-BCF9-8E8AB8BDD71E}" dt="2021-11-08T10:02:33.973" v="7962" actId="26606"/>
          <ac:spMkLst>
            <pc:docMk/>
            <pc:sldMk cId="917447067" sldId="263"/>
            <ac:spMk id="7180" creationId="{63C1A86C-B1A8-4AEC-B001-595C91716E77}"/>
          </ac:spMkLst>
        </pc:spChg>
        <pc:spChg chg="add del">
          <ac:chgData name="mairenig123@gmail.com" userId="6044d3ce541adf88" providerId="LiveId" clId="{AD9FA520-2881-43EE-BCF9-8E8AB8BDD71E}" dt="2021-11-08T10:02:50.448" v="7969" actId="26606"/>
          <ac:spMkLst>
            <pc:docMk/>
            <pc:sldMk cId="917447067" sldId="263"/>
            <ac:spMk id="7182" creationId="{A3BAF07C-C39E-42EB-BB22-8D46691D9735}"/>
          </ac:spMkLst>
        </pc:spChg>
        <pc:spChg chg="add del">
          <ac:chgData name="mairenig123@gmail.com" userId="6044d3ce541adf88" providerId="LiveId" clId="{AD9FA520-2881-43EE-BCF9-8E8AB8BDD71E}" dt="2021-11-08T10:02:50.412" v="7968" actId="26606"/>
          <ac:spMkLst>
            <pc:docMk/>
            <pc:sldMk cId="917447067" sldId="263"/>
            <ac:spMk id="7185" creationId="{A3BAF07C-C39E-42EB-BB22-8D46691D9735}"/>
          </ac:spMkLst>
        </pc:spChg>
        <pc:spChg chg="add">
          <ac:chgData name="mairenig123@gmail.com" userId="6044d3ce541adf88" providerId="LiveId" clId="{AD9FA520-2881-43EE-BCF9-8E8AB8BDD71E}" dt="2021-11-08T10:02:50.448" v="7969" actId="26606"/>
          <ac:spMkLst>
            <pc:docMk/>
            <pc:sldMk cId="917447067" sldId="263"/>
            <ac:spMk id="7188" creationId="{2DAA6C16-BF9B-4A3E-BC70-EE6015D4F967}"/>
          </ac:spMkLst>
        </pc:spChg>
        <pc:grpChg chg="add del">
          <ac:chgData name="mairenig123@gmail.com" userId="6044d3ce541adf88" providerId="LiveId" clId="{AD9FA520-2881-43EE-BCF9-8E8AB8BDD71E}" dt="2021-11-08T10:02:50.448" v="7969" actId="26606"/>
          <ac:grpSpMkLst>
            <pc:docMk/>
            <pc:sldMk cId="917447067" sldId="263"/>
            <ac:grpSpMk id="7183" creationId="{D8E9CF54-0466-4261-9E62-0249E60E1886}"/>
          </ac:grpSpMkLst>
        </pc:grpChg>
        <pc:grpChg chg="add del">
          <ac:chgData name="mairenig123@gmail.com" userId="6044d3ce541adf88" providerId="LiveId" clId="{AD9FA520-2881-43EE-BCF9-8E8AB8BDD71E}" dt="2021-11-08T10:02:50.412" v="7968" actId="26606"/>
          <ac:grpSpMkLst>
            <pc:docMk/>
            <pc:sldMk cId="917447067" sldId="263"/>
            <ac:grpSpMk id="7186" creationId="{D8E9CF54-0466-4261-9E62-0249E60E1886}"/>
          </ac:grpSpMkLst>
        </pc:grpChg>
        <pc:grpChg chg="add">
          <ac:chgData name="mairenig123@gmail.com" userId="6044d3ce541adf88" providerId="LiveId" clId="{AD9FA520-2881-43EE-BCF9-8E8AB8BDD71E}" dt="2021-11-08T10:02:50.448" v="7969" actId="26606"/>
          <ac:grpSpMkLst>
            <pc:docMk/>
            <pc:sldMk cId="917447067" sldId="263"/>
            <ac:grpSpMk id="7189" creationId="{A4AE1828-51FD-4AD7-BCF6-9AF5C696CE5D}"/>
          </ac:grpSpMkLst>
        </pc:grpChg>
        <pc:picChg chg="mod">
          <ac:chgData name="mairenig123@gmail.com" userId="6044d3ce541adf88" providerId="LiveId" clId="{AD9FA520-2881-43EE-BCF9-8E8AB8BDD71E}" dt="2021-11-09T09:57:51.258" v="8850" actId="1076"/>
          <ac:picMkLst>
            <pc:docMk/>
            <pc:sldMk cId="917447067" sldId="263"/>
            <ac:picMk id="7170" creationId="{5CBC6466-6E28-4FB5-9858-E9741331BA8B}"/>
          </ac:picMkLst>
        </pc:picChg>
        <pc:picChg chg="add del mod">
          <ac:chgData name="mairenig123@gmail.com" userId="6044d3ce541adf88" providerId="LiveId" clId="{AD9FA520-2881-43EE-BCF9-8E8AB8BDD71E}" dt="2021-11-08T09:56:18.651" v="7827" actId="21"/>
          <ac:picMkLst>
            <pc:docMk/>
            <pc:sldMk cId="917447067" sldId="263"/>
            <ac:picMk id="7172" creationId="{FFD5ACD3-E784-4EE7-B247-7A7F538A520C}"/>
          </ac:picMkLst>
        </pc:picChg>
        <pc:picChg chg="add mod ord">
          <ac:chgData name="mairenig123@gmail.com" userId="6044d3ce541adf88" providerId="LiveId" clId="{AD9FA520-2881-43EE-BCF9-8E8AB8BDD71E}" dt="2021-11-08T10:02:50.448" v="7969" actId="26606"/>
          <ac:picMkLst>
            <pc:docMk/>
            <pc:sldMk cId="917447067" sldId="263"/>
            <ac:picMk id="7174" creationId="{1B5BBBC6-545F-4235-B7FD-72340E275DE2}"/>
          </ac:picMkLst>
        </pc:picChg>
      </pc:sldChg>
      <pc:sldChg chg="addSp delSp modSp del mod ord modTransition setBg modAnim">
        <pc:chgData name="mairenig123@gmail.com" userId="6044d3ce541adf88" providerId="LiveId" clId="{AD9FA520-2881-43EE-BCF9-8E8AB8BDD71E}" dt="2021-11-05T10:45:37.206" v="5260" actId="47"/>
        <pc:sldMkLst>
          <pc:docMk/>
          <pc:sldMk cId="887677965" sldId="264"/>
        </pc:sldMkLst>
        <pc:spChg chg="mod">
          <ac:chgData name="mairenig123@gmail.com" userId="6044d3ce541adf88" providerId="LiveId" clId="{AD9FA520-2881-43EE-BCF9-8E8AB8BDD71E}" dt="2021-11-05T09:11:14.686" v="3619" actId="1076"/>
          <ac:spMkLst>
            <pc:docMk/>
            <pc:sldMk cId="887677965" sldId="264"/>
            <ac:spMk id="3" creationId="{48EE9AD1-CF61-432A-B723-9E8A7F3DE689}"/>
          </ac:spMkLst>
        </pc:spChg>
        <pc:spChg chg="add mod">
          <ac:chgData name="mairenig123@gmail.com" userId="6044d3ce541adf88" providerId="LiveId" clId="{AD9FA520-2881-43EE-BCF9-8E8AB8BDD71E}" dt="2021-11-05T09:10:59.942" v="3618" actId="20577"/>
          <ac:spMkLst>
            <pc:docMk/>
            <pc:sldMk cId="887677965" sldId="264"/>
            <ac:spMk id="9" creationId="{6D3807B8-3483-4442-B81E-0184893C09B5}"/>
          </ac:spMkLst>
        </pc:spChg>
        <pc:spChg chg="add">
          <ac:chgData name="mairenig123@gmail.com" userId="6044d3ce541adf88" providerId="LiveId" clId="{AD9FA520-2881-43EE-BCF9-8E8AB8BDD71E}" dt="2021-11-04T12:33:26.823" v="2871" actId="26606"/>
          <ac:spMkLst>
            <pc:docMk/>
            <pc:sldMk cId="887677965" sldId="264"/>
            <ac:spMk id="71" creationId="{A7AE9375-4664-4DB2-922D-2782A6E439AC}"/>
          </ac:spMkLst>
        </pc:spChg>
        <pc:spChg chg="add">
          <ac:chgData name="mairenig123@gmail.com" userId="6044d3ce541adf88" providerId="LiveId" clId="{AD9FA520-2881-43EE-BCF9-8E8AB8BDD71E}" dt="2021-11-04T12:33:26.823" v="2871" actId="26606"/>
          <ac:spMkLst>
            <pc:docMk/>
            <pc:sldMk cId="887677965" sldId="264"/>
            <ac:spMk id="75" creationId="{C87417AF-190E-4D6E-AFA6-7D3E84B0B430}"/>
          </ac:spMkLst>
        </pc:spChg>
        <pc:spChg chg="add">
          <ac:chgData name="mairenig123@gmail.com" userId="6044d3ce541adf88" providerId="LiveId" clId="{AD9FA520-2881-43EE-BCF9-8E8AB8BDD71E}" dt="2021-11-04T12:33:26.823" v="2871" actId="26606"/>
          <ac:spMkLst>
            <pc:docMk/>
            <pc:sldMk cId="887677965" sldId="264"/>
            <ac:spMk id="77" creationId="{80B30ED8-273E-4C07-8568-2FE5CC5C483D}"/>
          </ac:spMkLst>
        </pc:spChg>
        <pc:picChg chg="add del mod">
          <ac:chgData name="mairenig123@gmail.com" userId="6044d3ce541adf88" providerId="LiveId" clId="{AD9FA520-2881-43EE-BCF9-8E8AB8BDD71E}" dt="2021-11-05T09:09:00.272" v="3602" actId="478"/>
          <ac:picMkLst>
            <pc:docMk/>
            <pc:sldMk cId="887677965" sldId="264"/>
            <ac:picMk id="4" creationId="{2B4128C9-8218-40AA-A89F-B53076D0A664}"/>
          </ac:picMkLst>
        </pc:picChg>
        <pc:picChg chg="mod ord">
          <ac:chgData name="mairenig123@gmail.com" userId="6044d3ce541adf88" providerId="LiveId" clId="{AD9FA520-2881-43EE-BCF9-8E8AB8BDD71E}" dt="2021-11-04T12:33:26.823" v="2871" actId="26606"/>
          <ac:picMkLst>
            <pc:docMk/>
            <pc:sldMk cId="887677965" sldId="264"/>
            <ac:picMk id="8194" creationId="{4CEA65C5-EC9D-4933-9080-744D79B4CBFC}"/>
          </ac:picMkLst>
        </pc:picChg>
        <pc:picChg chg="add mod">
          <ac:chgData name="mairenig123@gmail.com" userId="6044d3ce541adf88" providerId="LiveId" clId="{AD9FA520-2881-43EE-BCF9-8E8AB8BDD71E}" dt="2021-11-05T09:09:08.298" v="3604" actId="1076"/>
          <ac:picMkLst>
            <pc:docMk/>
            <pc:sldMk cId="887677965" sldId="264"/>
            <ac:picMk id="8196" creationId="{987B6427-D1DD-4046-A089-38E815FD309A}"/>
          </ac:picMkLst>
        </pc:picChg>
        <pc:cxnChg chg="add">
          <ac:chgData name="mairenig123@gmail.com" userId="6044d3ce541adf88" providerId="LiveId" clId="{AD9FA520-2881-43EE-BCF9-8E8AB8BDD71E}" dt="2021-11-04T12:33:26.823" v="2871" actId="26606"/>
          <ac:cxnSpMkLst>
            <pc:docMk/>
            <pc:sldMk cId="887677965" sldId="264"/>
            <ac:cxnSpMk id="73" creationId="{EE504C98-6397-41C1-A8D8-2D9C4ED307E0}"/>
          </ac:cxnSpMkLst>
        </pc:cxnChg>
      </pc:sldChg>
      <pc:sldChg chg="addSp delSp modSp add del mod ord modTransition setBg modAnim">
        <pc:chgData name="mairenig123@gmail.com" userId="6044d3ce541adf88" providerId="LiveId" clId="{AD9FA520-2881-43EE-BCF9-8E8AB8BDD71E}" dt="2021-11-05T10:44:42.883" v="5259" actId="47"/>
        <pc:sldMkLst>
          <pc:docMk/>
          <pc:sldMk cId="2890594150" sldId="265"/>
        </pc:sldMkLst>
        <pc:spChg chg="del">
          <ac:chgData name="mairenig123@gmail.com" userId="6044d3ce541adf88" providerId="LiveId" clId="{AD9FA520-2881-43EE-BCF9-8E8AB8BDD71E}" dt="2021-11-04T10:09:40.421" v="2132" actId="21"/>
          <ac:spMkLst>
            <pc:docMk/>
            <pc:sldMk cId="2890594150" sldId="265"/>
            <ac:spMk id="6" creationId="{1F6F890C-90F9-4DDA-97FE-5F6014ED60DB}"/>
          </ac:spMkLst>
        </pc:spChg>
        <pc:spChg chg="del">
          <ac:chgData name="mairenig123@gmail.com" userId="6044d3ce541adf88" providerId="LiveId" clId="{AD9FA520-2881-43EE-BCF9-8E8AB8BDD71E}" dt="2021-11-04T10:09:40.421" v="2132" actId="21"/>
          <ac:spMkLst>
            <pc:docMk/>
            <pc:sldMk cId="2890594150" sldId="265"/>
            <ac:spMk id="8" creationId="{9C750279-8D28-43E9-912D-E3A686A42BF9}"/>
          </ac:spMkLst>
        </pc:spChg>
        <pc:spChg chg="del">
          <ac:chgData name="mairenig123@gmail.com" userId="6044d3ce541adf88" providerId="LiveId" clId="{AD9FA520-2881-43EE-BCF9-8E8AB8BDD71E}" dt="2021-11-04T10:09:40.421" v="2132" actId="21"/>
          <ac:spMkLst>
            <pc:docMk/>
            <pc:sldMk cId="2890594150" sldId="265"/>
            <ac:spMk id="9" creationId="{4383382B-1311-475A-9380-E4C9921ABF3F}"/>
          </ac:spMkLst>
        </pc:spChg>
        <pc:spChg chg="add mod">
          <ac:chgData name="mairenig123@gmail.com" userId="6044d3ce541adf88" providerId="LiveId" clId="{AD9FA520-2881-43EE-BCF9-8E8AB8BDD71E}" dt="2021-11-04T10:38:39.652" v="2138" actId="1076"/>
          <ac:spMkLst>
            <pc:docMk/>
            <pc:sldMk cId="2890594150" sldId="265"/>
            <ac:spMk id="15" creationId="{1D25D722-29BF-4D95-9381-19C0513BF638}"/>
          </ac:spMkLst>
        </pc:spChg>
        <pc:spChg chg="add mod">
          <ac:chgData name="mairenig123@gmail.com" userId="6044d3ce541adf88" providerId="LiveId" clId="{AD9FA520-2881-43EE-BCF9-8E8AB8BDD71E}" dt="2021-11-04T10:38:39.652" v="2138" actId="1076"/>
          <ac:spMkLst>
            <pc:docMk/>
            <pc:sldMk cId="2890594150" sldId="265"/>
            <ac:spMk id="16" creationId="{6159D4D1-75A0-43F8-9A5B-41C90C7FBCD4}"/>
          </ac:spMkLst>
        </pc:spChg>
        <pc:spChg chg="add mod ord">
          <ac:chgData name="mairenig123@gmail.com" userId="6044d3ce541adf88" providerId="LiveId" clId="{AD9FA520-2881-43EE-BCF9-8E8AB8BDD71E}" dt="2021-11-04T10:40:59.565" v="2166" actId="166"/>
          <ac:spMkLst>
            <pc:docMk/>
            <pc:sldMk cId="2890594150" sldId="265"/>
            <ac:spMk id="17" creationId="{9142B1FB-DD1E-44A7-9EB0-C8B16E5CB93F}"/>
          </ac:spMkLst>
        </pc:spChg>
        <pc:spChg chg="mod">
          <ac:chgData name="mairenig123@gmail.com" userId="6044d3ce541adf88" providerId="LiveId" clId="{AD9FA520-2881-43EE-BCF9-8E8AB8BDD71E}" dt="2021-11-04T10:43:09.941" v="2174" actId="27636"/>
          <ac:spMkLst>
            <pc:docMk/>
            <pc:sldMk cId="2890594150" sldId="265"/>
            <ac:spMk id="21" creationId="{1EA8A841-B956-4F3C-93C1-19E6B733E58D}"/>
          </ac:spMkLst>
        </pc:spChg>
        <pc:spChg chg="add mod">
          <ac:chgData name="mairenig123@gmail.com" userId="6044d3ce541adf88" providerId="LiveId" clId="{AD9FA520-2881-43EE-BCF9-8E8AB8BDD71E}" dt="2021-11-05T10:41:23.626" v="5233" actId="21"/>
          <ac:spMkLst>
            <pc:docMk/>
            <pc:sldMk cId="2890594150" sldId="265"/>
            <ac:spMk id="23" creationId="{A6D9EF69-C95B-4E61-A69A-0745A8D0FF6B}"/>
          </ac:spMkLst>
        </pc:spChg>
        <pc:spChg chg="add">
          <ac:chgData name="mairenig123@gmail.com" userId="6044d3ce541adf88" providerId="LiveId" clId="{AD9FA520-2881-43EE-BCF9-8E8AB8BDD71E}" dt="2021-11-04T10:10:38.921" v="2133" actId="26606"/>
          <ac:spMkLst>
            <pc:docMk/>
            <pc:sldMk cId="2890594150" sldId="265"/>
            <ac:spMk id="71" creationId="{5E39A796-BE83-48B1-B33F-35C4A32AAB57}"/>
          </ac:spMkLst>
        </pc:spChg>
        <pc:spChg chg="add">
          <ac:chgData name="mairenig123@gmail.com" userId="6044d3ce541adf88" providerId="LiveId" clId="{AD9FA520-2881-43EE-BCF9-8E8AB8BDD71E}" dt="2021-11-04T10:10:38.921" v="2133" actId="26606"/>
          <ac:spMkLst>
            <pc:docMk/>
            <pc:sldMk cId="2890594150" sldId="265"/>
            <ac:spMk id="73" creationId="{72F84B47-E267-4194-8194-831DB7B5547F}"/>
          </ac:spMkLst>
        </pc:spChg>
        <pc:picChg chg="mod ord">
          <ac:chgData name="mairenig123@gmail.com" userId="6044d3ce541adf88" providerId="LiveId" clId="{AD9FA520-2881-43EE-BCF9-8E8AB8BDD71E}" dt="2021-11-04T10:10:38.921" v="2133" actId="26606"/>
          <ac:picMkLst>
            <pc:docMk/>
            <pc:sldMk cId="2890594150" sldId="265"/>
            <ac:picMk id="3074" creationId="{C5901616-590C-49CB-BF77-4CF0A4D79405}"/>
          </ac:picMkLst>
        </pc:picChg>
        <pc:cxnChg chg="del">
          <ac:chgData name="mairenig123@gmail.com" userId="6044d3ce541adf88" providerId="LiveId" clId="{AD9FA520-2881-43EE-BCF9-8E8AB8BDD71E}" dt="2021-11-04T10:09:40.421" v="2132" actId="21"/>
          <ac:cxnSpMkLst>
            <pc:docMk/>
            <pc:sldMk cId="2890594150" sldId="265"/>
            <ac:cxnSpMk id="4" creationId="{D347DC25-E287-44E7-B7A1-F8EEAABD4F31}"/>
          </ac:cxnSpMkLst>
        </pc:cxnChg>
        <pc:cxnChg chg="del">
          <ac:chgData name="mairenig123@gmail.com" userId="6044d3ce541adf88" providerId="LiveId" clId="{AD9FA520-2881-43EE-BCF9-8E8AB8BDD71E}" dt="2021-11-04T10:09:40.421" v="2132" actId="21"/>
          <ac:cxnSpMkLst>
            <pc:docMk/>
            <pc:sldMk cId="2890594150" sldId="265"/>
            <ac:cxnSpMk id="11" creationId="{DA3ED717-DBB5-4A38-A892-7F7504878118}"/>
          </ac:cxnSpMkLst>
        </pc:cxnChg>
        <pc:cxnChg chg="add mod">
          <ac:chgData name="mairenig123@gmail.com" userId="6044d3ce541adf88" providerId="LiveId" clId="{AD9FA520-2881-43EE-BCF9-8E8AB8BDD71E}" dt="2021-11-04T10:41:23.975" v="2168" actId="14100"/>
          <ac:cxnSpMkLst>
            <pc:docMk/>
            <pc:sldMk cId="2890594150" sldId="265"/>
            <ac:cxnSpMk id="13" creationId="{E4C08148-9F26-4651-A3D9-7EF1ED84B9B0}"/>
          </ac:cxnSpMkLst>
        </pc:cxnChg>
        <pc:cxnChg chg="del">
          <ac:chgData name="mairenig123@gmail.com" userId="6044d3ce541adf88" providerId="LiveId" clId="{AD9FA520-2881-43EE-BCF9-8E8AB8BDD71E}" dt="2021-11-04T10:09:40.421" v="2132" actId="21"/>
          <ac:cxnSpMkLst>
            <pc:docMk/>
            <pc:sldMk cId="2890594150" sldId="265"/>
            <ac:cxnSpMk id="14" creationId="{FFA1D8EF-39B9-4D0A-949E-9894DBE408CF}"/>
          </ac:cxnSpMkLst>
        </pc:cxnChg>
        <pc:cxnChg chg="add mod">
          <ac:chgData name="mairenig123@gmail.com" userId="6044d3ce541adf88" providerId="LiveId" clId="{AD9FA520-2881-43EE-BCF9-8E8AB8BDD71E}" dt="2021-11-04T10:41:57.248" v="2169" actId="1076"/>
          <ac:cxnSpMkLst>
            <pc:docMk/>
            <pc:sldMk cId="2890594150" sldId="265"/>
            <ac:cxnSpMk id="18" creationId="{55CB80F1-AA4D-4039-9719-5FDDE9C3E8DF}"/>
          </ac:cxnSpMkLst>
        </pc:cxnChg>
        <pc:cxnChg chg="del">
          <ac:chgData name="mairenig123@gmail.com" userId="6044d3ce541adf88" providerId="LiveId" clId="{AD9FA520-2881-43EE-BCF9-8E8AB8BDD71E}" dt="2021-11-04T10:09:40.421" v="2132" actId="21"/>
          <ac:cxnSpMkLst>
            <pc:docMk/>
            <pc:sldMk cId="2890594150" sldId="265"/>
            <ac:cxnSpMk id="19" creationId="{3F5F11C4-D9BC-4A55-AA25-1FDFBC0FE039}"/>
          </ac:cxnSpMkLst>
        </pc:cxnChg>
        <pc:cxnChg chg="add mod">
          <ac:chgData name="mairenig123@gmail.com" userId="6044d3ce541adf88" providerId="LiveId" clId="{AD9FA520-2881-43EE-BCF9-8E8AB8BDD71E}" dt="2021-11-04T10:41:06.119" v="2167" actId="1076"/>
          <ac:cxnSpMkLst>
            <pc:docMk/>
            <pc:sldMk cId="2890594150" sldId="265"/>
            <ac:cxnSpMk id="20" creationId="{A381AA70-606D-45B1-825B-F79F1BC0EE6F}"/>
          </ac:cxnSpMkLst>
        </pc:cxnChg>
        <pc:cxnChg chg="add mod ord">
          <ac:chgData name="mairenig123@gmail.com" userId="6044d3ce541adf88" providerId="LiveId" clId="{AD9FA520-2881-43EE-BCF9-8E8AB8BDD71E}" dt="2021-11-04T10:40:54.931" v="2165" actId="167"/>
          <ac:cxnSpMkLst>
            <pc:docMk/>
            <pc:sldMk cId="2890594150" sldId="265"/>
            <ac:cxnSpMk id="22" creationId="{AAF9222E-54E3-4F05-A863-371C3BBD03A8}"/>
          </ac:cxnSpMkLst>
        </pc:cxnChg>
      </pc:sldChg>
      <pc:sldChg chg="addSp delSp modSp add mod ord delAnim modAnim">
        <pc:chgData name="mairenig123@gmail.com" userId="6044d3ce541adf88" providerId="LiveId" clId="{AD9FA520-2881-43EE-BCF9-8E8AB8BDD71E}" dt="2021-11-09T11:40:34.267" v="9264" actId="27636"/>
        <pc:sldMkLst>
          <pc:docMk/>
          <pc:sldMk cId="3259632827" sldId="266"/>
        </pc:sldMkLst>
        <pc:spChg chg="mod ord">
          <ac:chgData name="mairenig123@gmail.com" userId="6044d3ce541adf88" providerId="LiveId" clId="{AD9FA520-2881-43EE-BCF9-8E8AB8BDD71E}" dt="2021-11-09T11:40:34.267" v="9264" actId="27636"/>
          <ac:spMkLst>
            <pc:docMk/>
            <pc:sldMk cId="3259632827" sldId="266"/>
            <ac:spMk id="3" creationId="{48EE9AD1-CF61-432A-B723-9E8A7F3DE689}"/>
          </ac:spMkLst>
        </pc:spChg>
        <pc:spChg chg="del">
          <ac:chgData name="mairenig123@gmail.com" userId="6044d3ce541adf88" providerId="LiveId" clId="{AD9FA520-2881-43EE-BCF9-8E8AB8BDD71E}" dt="2021-11-05T09:11:48.342" v="3621" actId="478"/>
          <ac:spMkLst>
            <pc:docMk/>
            <pc:sldMk cId="3259632827" sldId="266"/>
            <ac:spMk id="9" creationId="{6D3807B8-3483-4442-B81E-0184893C09B5}"/>
          </ac:spMkLst>
        </pc:spChg>
        <pc:spChg chg="add mod">
          <ac:chgData name="mairenig123@gmail.com" userId="6044d3ce541adf88" providerId="LiveId" clId="{AD9FA520-2881-43EE-BCF9-8E8AB8BDD71E}" dt="2021-11-05T09:18:46.266" v="3668" actId="1076"/>
          <ac:spMkLst>
            <pc:docMk/>
            <pc:sldMk cId="3259632827" sldId="266"/>
            <ac:spMk id="14" creationId="{B96CD964-1520-47F1-8545-CD01AEFD18EC}"/>
          </ac:spMkLst>
        </pc:spChg>
        <pc:spChg chg="add mod">
          <ac:chgData name="mairenig123@gmail.com" userId="6044d3ce541adf88" providerId="LiveId" clId="{AD9FA520-2881-43EE-BCF9-8E8AB8BDD71E}" dt="2021-11-05T10:30:56.302" v="5182" actId="27636"/>
          <ac:spMkLst>
            <pc:docMk/>
            <pc:sldMk cId="3259632827" sldId="266"/>
            <ac:spMk id="15" creationId="{8DD262E0-07FD-42B7-8995-F2825C0A3A9A}"/>
          </ac:spMkLst>
        </pc:spChg>
        <pc:spChg chg="add del">
          <ac:chgData name="mairenig123@gmail.com" userId="6044d3ce541adf88" providerId="LiveId" clId="{AD9FA520-2881-43EE-BCF9-8E8AB8BDD71E}" dt="2021-11-05T09:17:44.964" v="3634" actId="26606"/>
          <ac:spMkLst>
            <pc:docMk/>
            <pc:sldMk cId="3259632827" sldId="266"/>
            <ac:spMk id="71" creationId="{A7AE9375-4664-4DB2-922D-2782A6E439AC}"/>
          </ac:spMkLst>
        </pc:spChg>
        <pc:spChg chg="add del">
          <ac:chgData name="mairenig123@gmail.com" userId="6044d3ce541adf88" providerId="LiveId" clId="{AD9FA520-2881-43EE-BCF9-8E8AB8BDD71E}" dt="2021-11-05T09:17:44.964" v="3634" actId="26606"/>
          <ac:spMkLst>
            <pc:docMk/>
            <pc:sldMk cId="3259632827" sldId="266"/>
            <ac:spMk id="75" creationId="{C87417AF-190E-4D6E-AFA6-7D3E84B0B430}"/>
          </ac:spMkLst>
        </pc:spChg>
        <pc:spChg chg="add del">
          <ac:chgData name="mairenig123@gmail.com" userId="6044d3ce541adf88" providerId="LiveId" clId="{AD9FA520-2881-43EE-BCF9-8E8AB8BDD71E}" dt="2021-11-05T09:17:44.964" v="3634" actId="26606"/>
          <ac:spMkLst>
            <pc:docMk/>
            <pc:sldMk cId="3259632827" sldId="266"/>
            <ac:spMk id="77" creationId="{80B30ED8-273E-4C07-8568-2FE5CC5C483D}"/>
          </ac:spMkLst>
        </pc:spChg>
        <pc:spChg chg="add del">
          <ac:chgData name="mairenig123@gmail.com" userId="6044d3ce541adf88" providerId="LiveId" clId="{AD9FA520-2881-43EE-BCF9-8E8AB8BDD71E}" dt="2021-11-05T09:17:17.639" v="3633" actId="26606"/>
          <ac:spMkLst>
            <pc:docMk/>
            <pc:sldMk cId="3259632827" sldId="266"/>
            <ac:spMk id="137" creationId="{AAB8EDC3-1C0D-4505-A2C7-839A5161FB53}"/>
          </ac:spMkLst>
        </pc:spChg>
        <pc:spChg chg="add del">
          <ac:chgData name="mairenig123@gmail.com" userId="6044d3ce541adf88" providerId="LiveId" clId="{AD9FA520-2881-43EE-BCF9-8E8AB8BDD71E}" dt="2021-11-05T09:17:17.639" v="3633" actId="26606"/>
          <ac:spMkLst>
            <pc:docMk/>
            <pc:sldMk cId="3259632827" sldId="266"/>
            <ac:spMk id="139" creationId="{2069E294-3813-4588-9E9C-AEA08F9C4DA1}"/>
          </ac:spMkLst>
        </pc:spChg>
        <pc:spChg chg="add">
          <ac:chgData name="mairenig123@gmail.com" userId="6044d3ce541adf88" providerId="LiveId" clId="{AD9FA520-2881-43EE-BCF9-8E8AB8BDD71E}" dt="2021-11-05T09:17:44.964" v="3634" actId="26606"/>
          <ac:spMkLst>
            <pc:docMk/>
            <pc:sldMk cId="3259632827" sldId="266"/>
            <ac:spMk id="8198" creationId="{4038CB10-1F5C-4D54-9DF7-12586DE5B007}"/>
          </ac:spMkLst>
        </pc:spChg>
        <pc:spChg chg="add">
          <ac:chgData name="mairenig123@gmail.com" userId="6044d3ce541adf88" providerId="LiveId" clId="{AD9FA520-2881-43EE-BCF9-8E8AB8BDD71E}" dt="2021-11-05T09:17:44.964" v="3634" actId="26606"/>
          <ac:spMkLst>
            <pc:docMk/>
            <pc:sldMk cId="3259632827" sldId="266"/>
            <ac:spMk id="8199" creationId="{73ED6512-6858-4552-B699-9A97FE9A4EA2}"/>
          </ac:spMkLst>
        </pc:spChg>
        <pc:picChg chg="mod">
          <ac:chgData name="mairenig123@gmail.com" userId="6044d3ce541adf88" providerId="LiveId" clId="{AD9FA520-2881-43EE-BCF9-8E8AB8BDD71E}" dt="2021-11-05T09:17:55.401" v="3636" actId="1076"/>
          <ac:picMkLst>
            <pc:docMk/>
            <pc:sldMk cId="3259632827" sldId="266"/>
            <ac:picMk id="8194" creationId="{4CEA65C5-EC9D-4933-9080-744D79B4CBFC}"/>
          </ac:picMkLst>
        </pc:picChg>
        <pc:picChg chg="mod ord">
          <ac:chgData name="mairenig123@gmail.com" userId="6044d3ce541adf88" providerId="LiveId" clId="{AD9FA520-2881-43EE-BCF9-8E8AB8BDD71E}" dt="2021-11-05T10:50:49.878" v="5262" actId="1076"/>
          <ac:picMkLst>
            <pc:docMk/>
            <pc:sldMk cId="3259632827" sldId="266"/>
            <ac:picMk id="8196" creationId="{987B6427-D1DD-4046-A089-38E815FD309A}"/>
          </ac:picMkLst>
        </pc:picChg>
        <pc:cxnChg chg="add del">
          <ac:chgData name="mairenig123@gmail.com" userId="6044d3ce541adf88" providerId="LiveId" clId="{AD9FA520-2881-43EE-BCF9-8E8AB8BDD71E}" dt="2021-11-05T09:17:44.964" v="3634" actId="26606"/>
          <ac:cxnSpMkLst>
            <pc:docMk/>
            <pc:sldMk cId="3259632827" sldId="266"/>
            <ac:cxnSpMk id="73" creationId="{EE504C98-6397-41C1-A8D8-2D9C4ED307E0}"/>
          </ac:cxnSpMkLst>
        </pc:cxnChg>
      </pc:sldChg>
      <pc:sldChg chg="addSp delSp modSp new mod ord modTransition setBg modAnim setClrOvrMap">
        <pc:chgData name="mairenig123@gmail.com" userId="6044d3ce541adf88" providerId="LiveId" clId="{AD9FA520-2881-43EE-BCF9-8E8AB8BDD71E}" dt="2021-11-10T10:37:26.398" v="10952" actId="20577"/>
        <pc:sldMkLst>
          <pc:docMk/>
          <pc:sldMk cId="4054900131" sldId="267"/>
        </pc:sldMkLst>
        <pc:spChg chg="add mod">
          <ac:chgData name="mairenig123@gmail.com" userId="6044d3ce541adf88" providerId="LiveId" clId="{AD9FA520-2881-43EE-BCF9-8E8AB8BDD71E}" dt="2021-11-10T10:36:23.073" v="10900" actId="20577"/>
          <ac:spMkLst>
            <pc:docMk/>
            <pc:sldMk cId="4054900131" sldId="267"/>
            <ac:spMk id="3" creationId="{D47D8CF8-48FC-45B3-8BFE-1378C74E2803}"/>
          </ac:spMkLst>
        </pc:spChg>
        <pc:spChg chg="add del">
          <ac:chgData name="mairenig123@gmail.com" userId="6044d3ce541adf88" providerId="LiveId" clId="{AD9FA520-2881-43EE-BCF9-8E8AB8BDD71E}" dt="2021-11-05T10:35:48.268" v="5191" actId="26606"/>
          <ac:spMkLst>
            <pc:docMk/>
            <pc:sldMk cId="4054900131" sldId="267"/>
            <ac:spMk id="8" creationId="{867D4867-5BA7-4462-B2F6-A23F4A622AA7}"/>
          </ac:spMkLst>
        </pc:spChg>
        <pc:spChg chg="add del">
          <ac:chgData name="mairenig123@gmail.com" userId="6044d3ce541adf88" providerId="LiveId" clId="{AD9FA520-2881-43EE-BCF9-8E8AB8BDD71E}" dt="2021-11-05T10:36:03.484" v="5193" actId="26606"/>
          <ac:spMkLst>
            <pc:docMk/>
            <pc:sldMk cId="4054900131" sldId="267"/>
            <ac:spMk id="10" creationId="{1C091803-41C2-48E0-9228-5148460C7479}"/>
          </ac:spMkLst>
        </pc:spChg>
        <pc:spChg chg="add del">
          <ac:chgData name="mairenig123@gmail.com" userId="6044d3ce541adf88" providerId="LiveId" clId="{AD9FA520-2881-43EE-BCF9-8E8AB8BDD71E}" dt="2021-11-05T10:36:03.484" v="5193" actId="26606"/>
          <ac:spMkLst>
            <pc:docMk/>
            <pc:sldMk cId="4054900131" sldId="267"/>
            <ac:spMk id="11" creationId="{6166C6D1-23AC-49C4-BA07-238E4E9F8CEB}"/>
          </ac:spMkLst>
        </pc:spChg>
        <pc:spChg chg="add del">
          <ac:chgData name="mairenig123@gmail.com" userId="6044d3ce541adf88" providerId="LiveId" clId="{AD9FA520-2881-43EE-BCF9-8E8AB8BDD71E}" dt="2021-11-05T10:36:03.484" v="5193" actId="26606"/>
          <ac:spMkLst>
            <pc:docMk/>
            <pc:sldMk cId="4054900131" sldId="267"/>
            <ac:spMk id="12" creationId="{05CC4153-3F0D-4F4C-8F12-E8FC3FA40AEE}"/>
          </ac:spMkLst>
        </pc:spChg>
        <pc:spChg chg="add del">
          <ac:chgData name="mairenig123@gmail.com" userId="6044d3ce541adf88" providerId="LiveId" clId="{AD9FA520-2881-43EE-BCF9-8E8AB8BDD71E}" dt="2021-11-05T10:36:25.944" v="5201" actId="26606"/>
          <ac:spMkLst>
            <pc:docMk/>
            <pc:sldMk cId="4054900131" sldId="267"/>
            <ac:spMk id="14" creationId="{2813A4FA-24A5-41ED-A534-3807D1B2F344}"/>
          </ac:spMkLst>
        </pc:spChg>
        <pc:spChg chg="add del">
          <ac:chgData name="mairenig123@gmail.com" userId="6044d3ce541adf88" providerId="LiveId" clId="{AD9FA520-2881-43EE-BCF9-8E8AB8BDD71E}" dt="2021-11-05T10:36:10.425" v="5195" actId="26606"/>
          <ac:spMkLst>
            <pc:docMk/>
            <pc:sldMk cId="4054900131" sldId="267"/>
            <ac:spMk id="15" creationId="{C3420C89-0B09-4632-A4AF-3971D08BF7A8}"/>
          </ac:spMkLst>
        </pc:spChg>
        <pc:spChg chg="add del">
          <ac:chgData name="mairenig123@gmail.com" userId="6044d3ce541adf88" providerId="LiveId" clId="{AD9FA520-2881-43EE-BCF9-8E8AB8BDD71E}" dt="2021-11-05T10:36:10.425" v="5195" actId="26606"/>
          <ac:spMkLst>
            <pc:docMk/>
            <pc:sldMk cId="4054900131" sldId="267"/>
            <ac:spMk id="24" creationId="{4E5CBA61-BF74-40B4-A3A8-366BBA626CCF}"/>
          </ac:spMkLst>
        </pc:spChg>
        <pc:spChg chg="add del">
          <ac:chgData name="mairenig123@gmail.com" userId="6044d3ce541adf88" providerId="LiveId" clId="{AD9FA520-2881-43EE-BCF9-8E8AB8BDD71E}" dt="2021-11-05T10:36:16.066" v="5197" actId="26606"/>
          <ac:spMkLst>
            <pc:docMk/>
            <pc:sldMk cId="4054900131" sldId="267"/>
            <ac:spMk id="27" creationId="{E0D60ECE-8986-45DC-B7FE-EC7699B466B8}"/>
          </ac:spMkLst>
        </pc:spChg>
        <pc:spChg chg="add del">
          <ac:chgData name="mairenig123@gmail.com" userId="6044d3ce541adf88" providerId="LiveId" clId="{AD9FA520-2881-43EE-BCF9-8E8AB8BDD71E}" dt="2021-11-05T10:36:16.066" v="5197" actId="26606"/>
          <ac:spMkLst>
            <pc:docMk/>
            <pc:sldMk cId="4054900131" sldId="267"/>
            <ac:spMk id="28" creationId="{96964194-5878-40D2-8EC0-DDC58387FA56}"/>
          </ac:spMkLst>
        </pc:spChg>
        <pc:spChg chg="add del">
          <ac:chgData name="mairenig123@gmail.com" userId="6044d3ce541adf88" providerId="LiveId" clId="{AD9FA520-2881-43EE-BCF9-8E8AB8BDD71E}" dt="2021-11-05T10:36:24.060" v="5199" actId="26606"/>
          <ac:spMkLst>
            <pc:docMk/>
            <pc:sldMk cId="4054900131" sldId="267"/>
            <ac:spMk id="30" creationId="{CEB41C5C-0F34-4DDA-9D7C-5E717F35F60C}"/>
          </ac:spMkLst>
        </pc:spChg>
        <pc:spChg chg="add del">
          <ac:chgData name="mairenig123@gmail.com" userId="6044d3ce541adf88" providerId="LiveId" clId="{AD9FA520-2881-43EE-BCF9-8E8AB8BDD71E}" dt="2021-11-05T10:36:25.944" v="5201" actId="26606"/>
          <ac:spMkLst>
            <pc:docMk/>
            <pc:sldMk cId="4054900131" sldId="267"/>
            <ac:spMk id="33" creationId="{12609869-9E80-471B-A487-A53288E0E791}"/>
          </ac:spMkLst>
        </pc:spChg>
        <pc:spChg chg="add del">
          <ac:chgData name="mairenig123@gmail.com" userId="6044d3ce541adf88" providerId="LiveId" clId="{AD9FA520-2881-43EE-BCF9-8E8AB8BDD71E}" dt="2021-11-05T10:36:25.944" v="5201" actId="26606"/>
          <ac:spMkLst>
            <pc:docMk/>
            <pc:sldMk cId="4054900131" sldId="267"/>
            <ac:spMk id="34" creationId="{7004738A-9D34-43E8-97D2-CA0EED4F8BE0}"/>
          </ac:spMkLst>
        </pc:spChg>
        <pc:spChg chg="add del">
          <ac:chgData name="mairenig123@gmail.com" userId="6044d3ce541adf88" providerId="LiveId" clId="{AD9FA520-2881-43EE-BCF9-8E8AB8BDD71E}" dt="2021-11-05T10:36:25.944" v="5201" actId="26606"/>
          <ac:spMkLst>
            <pc:docMk/>
            <pc:sldMk cId="4054900131" sldId="267"/>
            <ac:spMk id="35" creationId="{B8B8D07F-F13E-443E-BA68-2D26672D76B9}"/>
          </ac:spMkLst>
        </pc:spChg>
        <pc:spChg chg="add del">
          <ac:chgData name="mairenig123@gmail.com" userId="6044d3ce541adf88" providerId="LiveId" clId="{AD9FA520-2881-43EE-BCF9-8E8AB8BDD71E}" dt="2021-11-05T10:36:25.944" v="5201" actId="26606"/>
          <ac:spMkLst>
            <pc:docMk/>
            <pc:sldMk cId="4054900131" sldId="267"/>
            <ac:spMk id="36" creationId="{C3944F27-CA70-4E84-A51A-E6BF89558979}"/>
          </ac:spMkLst>
        </pc:spChg>
        <pc:spChg chg="add del">
          <ac:chgData name="mairenig123@gmail.com" userId="6044d3ce541adf88" providerId="LiveId" clId="{AD9FA520-2881-43EE-BCF9-8E8AB8BDD71E}" dt="2021-11-05T10:38:43.295" v="5221" actId="26606"/>
          <ac:spMkLst>
            <pc:docMk/>
            <pc:sldMk cId="4054900131" sldId="267"/>
            <ac:spMk id="38" creationId="{5396781C-32A1-4FDA-A83B-A7FF8C1B1E99}"/>
          </ac:spMkLst>
        </pc:spChg>
        <pc:spChg chg="add del">
          <ac:chgData name="mairenig123@gmail.com" userId="6044d3ce541adf88" providerId="LiveId" clId="{AD9FA520-2881-43EE-BCF9-8E8AB8BDD71E}" dt="2021-11-05T10:38:24.756" v="5212" actId="26606"/>
          <ac:spMkLst>
            <pc:docMk/>
            <pc:sldMk cId="4054900131" sldId="267"/>
            <ac:spMk id="43" creationId="{C232B152-3720-4D3B-97ED-45CE5483F16F}"/>
          </ac:spMkLst>
        </pc:spChg>
        <pc:spChg chg="add del">
          <ac:chgData name="mairenig123@gmail.com" userId="6044d3ce541adf88" providerId="LiveId" clId="{AD9FA520-2881-43EE-BCF9-8E8AB8BDD71E}" dt="2021-11-05T10:38:24.756" v="5212" actId="26606"/>
          <ac:spMkLst>
            <pc:docMk/>
            <pc:sldMk cId="4054900131" sldId="267"/>
            <ac:spMk id="44" creationId="{11BAB570-FF10-4E96-8A3F-FA9804702B89}"/>
          </ac:spMkLst>
        </pc:spChg>
        <pc:spChg chg="add del">
          <ac:chgData name="mairenig123@gmail.com" userId="6044d3ce541adf88" providerId="LiveId" clId="{AD9FA520-2881-43EE-BCF9-8E8AB8BDD71E}" dt="2021-11-05T10:38:24.756" v="5212" actId="26606"/>
          <ac:spMkLst>
            <pc:docMk/>
            <pc:sldMk cId="4054900131" sldId="267"/>
            <ac:spMk id="45" creationId="{4B9FAFB2-BEB5-4848-8018-BCAD99E2E1AA}"/>
          </ac:spMkLst>
        </pc:spChg>
        <pc:spChg chg="add del">
          <ac:chgData name="mairenig123@gmail.com" userId="6044d3ce541adf88" providerId="LiveId" clId="{AD9FA520-2881-43EE-BCF9-8E8AB8BDD71E}" dt="2021-11-05T10:37:26.361" v="5204" actId="26606"/>
          <ac:spMkLst>
            <pc:docMk/>
            <pc:sldMk cId="4054900131" sldId="267"/>
            <ac:spMk id="46" creationId="{9B76D444-2756-434F-AE61-96D69830C13E}"/>
          </ac:spMkLst>
        </pc:spChg>
        <pc:spChg chg="add del">
          <ac:chgData name="mairenig123@gmail.com" userId="6044d3ce541adf88" providerId="LiveId" clId="{AD9FA520-2881-43EE-BCF9-8E8AB8BDD71E}" dt="2021-11-05T10:38:33.776" v="5214" actId="26606"/>
          <ac:spMkLst>
            <pc:docMk/>
            <pc:sldMk cId="4054900131" sldId="267"/>
            <ac:spMk id="47" creationId="{A7AE9375-4664-4DB2-922D-2782A6E439AC}"/>
          </ac:spMkLst>
        </pc:spChg>
        <pc:spChg chg="add del">
          <ac:chgData name="mairenig123@gmail.com" userId="6044d3ce541adf88" providerId="LiveId" clId="{AD9FA520-2881-43EE-BCF9-8E8AB8BDD71E}" dt="2021-11-05T10:37:26.361" v="5204" actId="26606"/>
          <ac:spMkLst>
            <pc:docMk/>
            <pc:sldMk cId="4054900131" sldId="267"/>
            <ac:spMk id="48" creationId="{29A9EE12-EF77-4DB4-84E4-043DE7235244}"/>
          </ac:spMkLst>
        </pc:spChg>
        <pc:spChg chg="add del">
          <ac:chgData name="mairenig123@gmail.com" userId="6044d3ce541adf88" providerId="LiveId" clId="{AD9FA520-2881-43EE-BCF9-8E8AB8BDD71E}" dt="2021-11-05T10:37:54.220" v="5206" actId="26606"/>
          <ac:spMkLst>
            <pc:docMk/>
            <pc:sldMk cId="4054900131" sldId="267"/>
            <ac:spMk id="50" creationId="{F944E337-3E5D-4A1F-A5A1-2057F25B8A7B}"/>
          </ac:spMkLst>
        </pc:spChg>
        <pc:spChg chg="add del">
          <ac:chgData name="mairenig123@gmail.com" userId="6044d3ce541adf88" providerId="LiveId" clId="{AD9FA520-2881-43EE-BCF9-8E8AB8BDD71E}" dt="2021-11-05T10:37:54.220" v="5206" actId="26606"/>
          <ac:spMkLst>
            <pc:docMk/>
            <pc:sldMk cId="4054900131" sldId="267"/>
            <ac:spMk id="51" creationId="{4DA50D69-7CF7-4844-B844-A2B821C77F24}"/>
          </ac:spMkLst>
        </pc:spChg>
        <pc:spChg chg="add del">
          <ac:chgData name="mairenig123@gmail.com" userId="6044d3ce541adf88" providerId="LiveId" clId="{AD9FA520-2881-43EE-BCF9-8E8AB8BDD71E}" dt="2021-11-05T10:38:09.756" v="5208" actId="26606"/>
          <ac:spMkLst>
            <pc:docMk/>
            <pc:sldMk cId="4054900131" sldId="267"/>
            <ac:spMk id="53" creationId="{135FA909-3F24-448C-A8BC-7CF77F62F84F}"/>
          </ac:spMkLst>
        </pc:spChg>
        <pc:spChg chg="add del">
          <ac:chgData name="mairenig123@gmail.com" userId="6044d3ce541adf88" providerId="LiveId" clId="{AD9FA520-2881-43EE-BCF9-8E8AB8BDD71E}" dt="2021-11-05T10:38:36.669" v="5216" actId="26606"/>
          <ac:spMkLst>
            <pc:docMk/>
            <pc:sldMk cId="4054900131" sldId="267"/>
            <ac:spMk id="55" creationId="{C232B152-3720-4D3B-97ED-45CE5483F16F}"/>
          </ac:spMkLst>
        </pc:spChg>
        <pc:spChg chg="add del">
          <ac:chgData name="mairenig123@gmail.com" userId="6044d3ce541adf88" providerId="LiveId" clId="{AD9FA520-2881-43EE-BCF9-8E8AB8BDD71E}" dt="2021-11-05T10:38:36.669" v="5216" actId="26606"/>
          <ac:spMkLst>
            <pc:docMk/>
            <pc:sldMk cId="4054900131" sldId="267"/>
            <ac:spMk id="56" creationId="{11BAB570-FF10-4E96-8A3F-FA9804702B89}"/>
          </ac:spMkLst>
        </pc:spChg>
        <pc:spChg chg="add del">
          <ac:chgData name="mairenig123@gmail.com" userId="6044d3ce541adf88" providerId="LiveId" clId="{AD9FA520-2881-43EE-BCF9-8E8AB8BDD71E}" dt="2021-11-05T10:38:36.669" v="5216" actId="26606"/>
          <ac:spMkLst>
            <pc:docMk/>
            <pc:sldMk cId="4054900131" sldId="267"/>
            <ac:spMk id="57" creationId="{4B9FAFB2-BEB5-4848-8018-BCAD99E2E1AA}"/>
          </ac:spMkLst>
        </pc:spChg>
        <pc:spChg chg="add del">
          <ac:chgData name="mairenig123@gmail.com" userId="6044d3ce541adf88" providerId="LiveId" clId="{AD9FA520-2881-43EE-BCF9-8E8AB8BDD71E}" dt="2021-11-05T10:38:41.721" v="5218" actId="26606"/>
          <ac:spMkLst>
            <pc:docMk/>
            <pc:sldMk cId="4054900131" sldId="267"/>
            <ac:spMk id="59" creationId="{B95B9BA8-1D69-4796-85F5-B6D0BD52354B}"/>
          </ac:spMkLst>
        </pc:spChg>
        <pc:spChg chg="add del">
          <ac:chgData name="mairenig123@gmail.com" userId="6044d3ce541adf88" providerId="LiveId" clId="{AD9FA520-2881-43EE-BCF9-8E8AB8BDD71E}" dt="2021-11-05T10:38:43.279" v="5220" actId="26606"/>
          <ac:spMkLst>
            <pc:docMk/>
            <pc:sldMk cId="4054900131" sldId="267"/>
            <ac:spMk id="68" creationId="{A7AE9375-4664-4DB2-922D-2782A6E439AC}"/>
          </ac:spMkLst>
        </pc:spChg>
        <pc:spChg chg="add del">
          <ac:chgData name="mairenig123@gmail.com" userId="6044d3ce541adf88" providerId="LiveId" clId="{AD9FA520-2881-43EE-BCF9-8E8AB8BDD71E}" dt="2021-11-05T10:40:17.003" v="5226" actId="26606"/>
          <ac:spMkLst>
            <pc:docMk/>
            <pc:sldMk cId="4054900131" sldId="267"/>
            <ac:spMk id="72" creationId="{9AA72BD9-2C5A-4EDC-931F-5AA08EACA0F3}"/>
          </ac:spMkLst>
        </pc:spChg>
        <pc:spChg chg="add del">
          <ac:chgData name="mairenig123@gmail.com" userId="6044d3ce541adf88" providerId="LiveId" clId="{AD9FA520-2881-43EE-BCF9-8E8AB8BDD71E}" dt="2021-11-05T10:40:17.003" v="5226" actId="26606"/>
          <ac:spMkLst>
            <pc:docMk/>
            <pc:sldMk cId="4054900131" sldId="267"/>
            <ac:spMk id="73" creationId="{DD3981AC-7B61-4947-BCF3-F7AA7FA385B9}"/>
          </ac:spMkLst>
        </pc:spChg>
        <pc:spChg chg="add del">
          <ac:chgData name="mairenig123@gmail.com" userId="6044d3ce541adf88" providerId="LiveId" clId="{AD9FA520-2881-43EE-BCF9-8E8AB8BDD71E}" dt="2021-11-05T10:40:17.003" v="5226" actId="26606"/>
          <ac:spMkLst>
            <pc:docMk/>
            <pc:sldMk cId="4054900131" sldId="267"/>
            <ac:spMk id="74" creationId="{55D4142C-5077-457F-A6AD-3FECFDB39685}"/>
          </ac:spMkLst>
        </pc:spChg>
        <pc:spChg chg="add del">
          <ac:chgData name="mairenig123@gmail.com" userId="6044d3ce541adf88" providerId="LiveId" clId="{AD9FA520-2881-43EE-BCF9-8E8AB8BDD71E}" dt="2021-11-05T10:40:17.003" v="5226" actId="26606"/>
          <ac:spMkLst>
            <pc:docMk/>
            <pc:sldMk cId="4054900131" sldId="267"/>
            <ac:spMk id="75" creationId="{7A5F0580-5EE9-419F-96EE-B6529EF6E7D0}"/>
          </ac:spMkLst>
        </pc:spChg>
        <pc:spChg chg="add mod">
          <ac:chgData name="mairenig123@gmail.com" userId="6044d3ce541adf88" providerId="LiveId" clId="{AD9FA520-2881-43EE-BCF9-8E8AB8BDD71E}" dt="2021-11-05T14:05:53.731" v="6592" actId="20577"/>
          <ac:spMkLst>
            <pc:docMk/>
            <pc:sldMk cId="4054900131" sldId="267"/>
            <ac:spMk id="76" creationId="{F825638B-7EF3-4E2A-AB27-8235E9DE7013}"/>
          </ac:spMkLst>
        </pc:spChg>
        <pc:spChg chg="add del mod">
          <ac:chgData name="mairenig123@gmail.com" userId="6044d3ce541adf88" providerId="LiveId" clId="{AD9FA520-2881-43EE-BCF9-8E8AB8BDD71E}" dt="2021-11-05T10:42:43.475" v="5246"/>
          <ac:spMkLst>
            <pc:docMk/>
            <pc:sldMk cId="4054900131" sldId="267"/>
            <ac:spMk id="78" creationId="{CF133B9A-68FC-40CE-82B6-424F2D1A982F}"/>
          </ac:spMkLst>
        </pc:spChg>
        <pc:spChg chg="add del mod">
          <ac:chgData name="mairenig123@gmail.com" userId="6044d3ce541adf88" providerId="LiveId" clId="{AD9FA520-2881-43EE-BCF9-8E8AB8BDD71E}" dt="2021-11-05T10:42:43.475" v="5246"/>
          <ac:spMkLst>
            <pc:docMk/>
            <pc:sldMk cId="4054900131" sldId="267"/>
            <ac:spMk id="79" creationId="{50C05B26-D312-4061-94B9-8592C4102967}"/>
          </ac:spMkLst>
        </pc:spChg>
        <pc:spChg chg="add del">
          <ac:chgData name="mairenig123@gmail.com" userId="6044d3ce541adf88" providerId="LiveId" clId="{AD9FA520-2881-43EE-BCF9-8E8AB8BDD71E}" dt="2021-11-05T10:39:56.970" v="5223" actId="26606"/>
          <ac:spMkLst>
            <pc:docMk/>
            <pc:sldMk cId="4054900131" sldId="267"/>
            <ac:spMk id="80" creationId="{E8A8EAB8-D2FF-444D-B34B-7D32F106AD0E}"/>
          </ac:spMkLst>
        </pc:spChg>
        <pc:spChg chg="add del">
          <ac:chgData name="mairenig123@gmail.com" userId="6044d3ce541adf88" providerId="LiveId" clId="{AD9FA520-2881-43EE-BCF9-8E8AB8BDD71E}" dt="2021-11-05T10:40:16.987" v="5225" actId="26606"/>
          <ac:spMkLst>
            <pc:docMk/>
            <pc:sldMk cId="4054900131" sldId="267"/>
            <ac:spMk id="86" creationId="{A7AE9375-4664-4DB2-922D-2782A6E439AC}"/>
          </ac:spMkLst>
        </pc:spChg>
        <pc:spChg chg="add del">
          <ac:chgData name="mairenig123@gmail.com" userId="6044d3ce541adf88" providerId="LiveId" clId="{AD9FA520-2881-43EE-BCF9-8E8AB8BDD71E}" dt="2021-11-05T10:40:16.987" v="5225" actId="26606"/>
          <ac:spMkLst>
            <pc:docMk/>
            <pc:sldMk cId="4054900131" sldId="267"/>
            <ac:spMk id="88" creationId="{9DD005C1-8C51-42D6-9BEE-B9B83849743D}"/>
          </ac:spMkLst>
        </pc:spChg>
        <pc:spChg chg="add del mod">
          <ac:chgData name="mairenig123@gmail.com" userId="6044d3ce541adf88" providerId="LiveId" clId="{AD9FA520-2881-43EE-BCF9-8E8AB8BDD71E}" dt="2021-11-05T10:42:43.475" v="5246"/>
          <ac:spMkLst>
            <pc:docMk/>
            <pc:sldMk cId="4054900131" sldId="267"/>
            <ac:spMk id="89" creationId="{0819A7AA-3EAD-47BA-894F-0794EBF09879}"/>
          </ac:spMkLst>
        </pc:spChg>
        <pc:spChg chg="add">
          <ac:chgData name="mairenig123@gmail.com" userId="6044d3ce541adf88" providerId="LiveId" clId="{AD9FA520-2881-43EE-BCF9-8E8AB8BDD71E}" dt="2021-11-05T10:40:17.003" v="5226" actId="26606"/>
          <ac:spMkLst>
            <pc:docMk/>
            <pc:sldMk cId="4054900131" sldId="267"/>
            <ac:spMk id="90" creationId="{7853550D-F840-4228-846F-6C9704F2BD66}"/>
          </ac:spMkLst>
        </pc:spChg>
        <pc:spChg chg="add">
          <ac:chgData name="mairenig123@gmail.com" userId="6044d3ce541adf88" providerId="LiveId" clId="{AD9FA520-2881-43EE-BCF9-8E8AB8BDD71E}" dt="2021-11-05T10:40:17.003" v="5226" actId="26606"/>
          <ac:spMkLst>
            <pc:docMk/>
            <pc:sldMk cId="4054900131" sldId="267"/>
            <ac:spMk id="91" creationId="{E7401DF7-4687-415B-A91D-DB43BEEBDFE5}"/>
          </ac:spMkLst>
        </pc:spChg>
        <pc:spChg chg="add">
          <ac:chgData name="mairenig123@gmail.com" userId="6044d3ce541adf88" providerId="LiveId" clId="{AD9FA520-2881-43EE-BCF9-8E8AB8BDD71E}" dt="2021-11-05T10:40:17.003" v="5226" actId="26606"/>
          <ac:spMkLst>
            <pc:docMk/>
            <pc:sldMk cId="4054900131" sldId="267"/>
            <ac:spMk id="92" creationId="{8EFC09D2-72D2-4174-A2DF-1017D0FEBD3D}"/>
          </ac:spMkLst>
        </pc:spChg>
        <pc:spChg chg="add mod">
          <ac:chgData name="mairenig123@gmail.com" userId="6044d3ce541adf88" providerId="LiveId" clId="{AD9FA520-2881-43EE-BCF9-8E8AB8BDD71E}" dt="2021-11-05T10:43:55.026" v="5251" actId="113"/>
          <ac:spMkLst>
            <pc:docMk/>
            <pc:sldMk cId="4054900131" sldId="267"/>
            <ac:spMk id="94" creationId="{771A63C8-9380-49FE-8F4A-51F7CD0E4D7B}"/>
          </ac:spMkLst>
        </pc:spChg>
        <pc:spChg chg="add mod">
          <ac:chgData name="mairenig123@gmail.com" userId="6044d3ce541adf88" providerId="LiveId" clId="{AD9FA520-2881-43EE-BCF9-8E8AB8BDD71E}" dt="2021-11-05T10:43:46.326" v="5250" actId="1076"/>
          <ac:spMkLst>
            <pc:docMk/>
            <pc:sldMk cId="4054900131" sldId="267"/>
            <ac:spMk id="95" creationId="{2956B9E3-1A63-4D2E-B2C4-878C13E29B64}"/>
          </ac:spMkLst>
        </pc:spChg>
        <pc:spChg chg="add mod">
          <ac:chgData name="mairenig123@gmail.com" userId="6044d3ce541adf88" providerId="LiveId" clId="{AD9FA520-2881-43EE-BCF9-8E8AB8BDD71E}" dt="2021-11-05T10:43:46.326" v="5250" actId="1076"/>
          <ac:spMkLst>
            <pc:docMk/>
            <pc:sldMk cId="4054900131" sldId="267"/>
            <ac:spMk id="99" creationId="{A01AFC9B-3ECE-412D-A9F8-79C3E05A717E}"/>
          </ac:spMkLst>
        </pc:spChg>
        <pc:spChg chg="add del mod">
          <ac:chgData name="mairenig123@gmail.com" userId="6044d3ce541adf88" providerId="LiveId" clId="{AD9FA520-2881-43EE-BCF9-8E8AB8BDD71E}" dt="2021-11-10T09:20:29.665" v="10785" actId="22"/>
          <ac:spMkLst>
            <pc:docMk/>
            <pc:sldMk cId="4054900131" sldId="267"/>
            <ac:spMk id="100" creationId="{DF371047-DE67-4F43-9E76-CA4697D29B63}"/>
          </ac:spMkLst>
        </pc:spChg>
        <pc:spChg chg="add mod">
          <ac:chgData name="mairenig123@gmail.com" userId="6044d3ce541adf88" providerId="LiveId" clId="{AD9FA520-2881-43EE-BCF9-8E8AB8BDD71E}" dt="2021-11-10T10:37:26.398" v="10952" actId="20577"/>
          <ac:spMkLst>
            <pc:docMk/>
            <pc:sldMk cId="4054900131" sldId="267"/>
            <ac:spMk id="101" creationId="{BD827A53-AAA4-4EA9-A16F-7B5F8925BA72}"/>
          </ac:spMkLst>
        </pc:spChg>
        <pc:grpChg chg="add del">
          <ac:chgData name="mairenig123@gmail.com" userId="6044d3ce541adf88" providerId="LiveId" clId="{AD9FA520-2881-43EE-BCF9-8E8AB8BDD71E}" dt="2021-11-05T10:36:10.425" v="5195" actId="26606"/>
          <ac:grpSpMkLst>
            <pc:docMk/>
            <pc:sldMk cId="4054900131" sldId="267"/>
            <ac:grpSpMk id="16" creationId="{E27AF472-EAE3-4572-AB69-B92BD10DBC6D}"/>
          </ac:grpSpMkLst>
        </pc:grpChg>
        <pc:grpChg chg="add del">
          <ac:chgData name="mairenig123@gmail.com" userId="6044d3ce541adf88" providerId="LiveId" clId="{AD9FA520-2881-43EE-BCF9-8E8AB8BDD71E}" dt="2021-11-05T10:36:10.425" v="5195" actId="26606"/>
          <ac:grpSpMkLst>
            <pc:docMk/>
            <pc:sldMk cId="4054900131" sldId="267"/>
            <ac:grpSpMk id="25" creationId="{AC27E70C-5470-4262-B9CE-AE52C51CF4C1}"/>
          </ac:grpSpMkLst>
        </pc:grpChg>
        <pc:grpChg chg="add del">
          <ac:chgData name="mairenig123@gmail.com" userId="6044d3ce541adf88" providerId="LiveId" clId="{AD9FA520-2881-43EE-BCF9-8E8AB8BDD71E}" dt="2021-11-05T10:38:43.295" v="5221" actId="26606"/>
          <ac:grpSpMkLst>
            <pc:docMk/>
            <pc:sldMk cId="4054900131" sldId="267"/>
            <ac:grpSpMk id="39" creationId="{54A1C8FD-E5B7-4BEC-A74A-A55FB8EA7CFE}"/>
          </ac:grpSpMkLst>
        </pc:grpChg>
        <pc:grpChg chg="add del">
          <ac:chgData name="mairenig123@gmail.com" userId="6044d3ce541adf88" providerId="LiveId" clId="{AD9FA520-2881-43EE-BCF9-8E8AB8BDD71E}" dt="2021-11-05T10:38:09.756" v="5208" actId="26606"/>
          <ac:grpSpMkLst>
            <pc:docMk/>
            <pc:sldMk cId="4054900131" sldId="267"/>
            <ac:grpSpMk id="54" creationId="{8B60959F-9B69-4520-A16E-EA6BECC747D6}"/>
          </ac:grpSpMkLst>
        </pc:grpChg>
        <pc:grpChg chg="add del">
          <ac:chgData name="mairenig123@gmail.com" userId="6044d3ce541adf88" providerId="LiveId" clId="{AD9FA520-2881-43EE-BCF9-8E8AB8BDD71E}" dt="2021-11-05T10:38:41.721" v="5218" actId="26606"/>
          <ac:grpSpMkLst>
            <pc:docMk/>
            <pc:sldMk cId="4054900131" sldId="267"/>
            <ac:grpSpMk id="60" creationId="{B868920F-3C89-4780-A399-2A0099F45D9B}"/>
          </ac:grpSpMkLst>
        </pc:grpChg>
        <pc:picChg chg="add mod ord">
          <ac:chgData name="mairenig123@gmail.com" userId="6044d3ce541adf88" providerId="LiveId" clId="{AD9FA520-2881-43EE-BCF9-8E8AB8BDD71E}" dt="2021-11-05T10:43:16.999" v="5249" actId="1076"/>
          <ac:picMkLst>
            <pc:docMk/>
            <pc:sldMk cId="4054900131" sldId="267"/>
            <ac:picMk id="2" creationId="{A0FDFDBD-7792-4546-92ED-A902BC54FF9C}"/>
          </ac:picMkLst>
        </pc:picChg>
        <pc:cxnChg chg="add del">
          <ac:chgData name="mairenig123@gmail.com" userId="6044d3ce541adf88" providerId="LiveId" clId="{AD9FA520-2881-43EE-BCF9-8E8AB8BDD71E}" dt="2021-11-05T10:36:24.060" v="5199" actId="26606"/>
          <ac:cxnSpMkLst>
            <pc:docMk/>
            <pc:sldMk cId="4054900131" sldId="267"/>
            <ac:cxnSpMk id="31" creationId="{57E1E5E6-F385-4E9C-B201-BA5BDE5CAD52}"/>
          </ac:cxnSpMkLst>
        </pc:cxnChg>
        <pc:cxnChg chg="add del">
          <ac:chgData name="mairenig123@gmail.com" userId="6044d3ce541adf88" providerId="LiveId" clId="{AD9FA520-2881-43EE-BCF9-8E8AB8BDD71E}" dt="2021-11-05T10:38:33.776" v="5214" actId="26606"/>
          <ac:cxnSpMkLst>
            <pc:docMk/>
            <pc:sldMk cId="4054900131" sldId="267"/>
            <ac:cxnSpMk id="49" creationId="{EE504C98-6397-41C1-A8D8-2D9C4ED307E0}"/>
          </ac:cxnSpMkLst>
        </pc:cxnChg>
        <pc:cxnChg chg="add del">
          <ac:chgData name="mairenig123@gmail.com" userId="6044d3ce541adf88" providerId="LiveId" clId="{AD9FA520-2881-43EE-BCF9-8E8AB8BDD71E}" dt="2021-11-05T10:38:33.776" v="5214" actId="26606"/>
          <ac:cxnSpMkLst>
            <pc:docMk/>
            <pc:sldMk cId="4054900131" sldId="267"/>
            <ac:cxnSpMk id="52" creationId="{B7188D9B-1674-419B-A379-D1632A7EC3A2}"/>
          </ac:cxnSpMkLst>
        </pc:cxnChg>
        <pc:cxnChg chg="add del">
          <ac:chgData name="mairenig123@gmail.com" userId="6044d3ce541adf88" providerId="LiveId" clId="{AD9FA520-2881-43EE-BCF9-8E8AB8BDD71E}" dt="2021-11-05T10:38:43.279" v="5220" actId="26606"/>
          <ac:cxnSpMkLst>
            <pc:docMk/>
            <pc:sldMk cId="4054900131" sldId="267"/>
            <ac:cxnSpMk id="69" creationId="{EE504C98-6397-41C1-A8D8-2D9C4ED307E0}"/>
          </ac:cxnSpMkLst>
        </pc:cxnChg>
        <pc:cxnChg chg="add del">
          <ac:chgData name="mairenig123@gmail.com" userId="6044d3ce541adf88" providerId="LiveId" clId="{AD9FA520-2881-43EE-BCF9-8E8AB8BDD71E}" dt="2021-11-05T10:38:43.279" v="5220" actId="26606"/>
          <ac:cxnSpMkLst>
            <pc:docMk/>
            <pc:sldMk cId="4054900131" sldId="267"/>
            <ac:cxnSpMk id="70" creationId="{B7188D9B-1674-419B-A379-D1632A7EC3A2}"/>
          </ac:cxnSpMkLst>
        </pc:cxnChg>
        <pc:cxnChg chg="add del mod">
          <ac:chgData name="mairenig123@gmail.com" userId="6044d3ce541adf88" providerId="LiveId" clId="{AD9FA520-2881-43EE-BCF9-8E8AB8BDD71E}" dt="2021-11-05T10:42:43.475" v="5246"/>
          <ac:cxnSpMkLst>
            <pc:docMk/>
            <pc:sldMk cId="4054900131" sldId="267"/>
            <ac:cxnSpMk id="77" creationId="{81F747E4-06E9-4E37-BB7A-4DD3590615FD}"/>
          </ac:cxnSpMkLst>
        </pc:cxnChg>
        <pc:cxnChg chg="add del mod">
          <ac:chgData name="mairenig123@gmail.com" userId="6044d3ce541adf88" providerId="LiveId" clId="{AD9FA520-2881-43EE-BCF9-8E8AB8BDD71E}" dt="2021-11-05T10:42:43.475" v="5246"/>
          <ac:cxnSpMkLst>
            <pc:docMk/>
            <pc:sldMk cId="4054900131" sldId="267"/>
            <ac:cxnSpMk id="81" creationId="{F1E8DDC4-70B5-4966-8116-8E53B3719044}"/>
          </ac:cxnSpMkLst>
        </pc:cxnChg>
        <pc:cxnChg chg="add del">
          <ac:chgData name="mairenig123@gmail.com" userId="6044d3ce541adf88" providerId="LiveId" clId="{AD9FA520-2881-43EE-BCF9-8E8AB8BDD71E}" dt="2021-11-05T10:39:56.970" v="5223" actId="26606"/>
          <ac:cxnSpMkLst>
            <pc:docMk/>
            <pc:sldMk cId="4054900131" sldId="267"/>
            <ac:cxnSpMk id="82" creationId="{EEA38897-7BA3-4408-8083-3235339C4A60}"/>
          </ac:cxnSpMkLst>
        </pc:cxnChg>
        <pc:cxnChg chg="add del mod">
          <ac:chgData name="mairenig123@gmail.com" userId="6044d3ce541adf88" providerId="LiveId" clId="{AD9FA520-2881-43EE-BCF9-8E8AB8BDD71E}" dt="2021-11-05T10:42:43.475" v="5246"/>
          <ac:cxnSpMkLst>
            <pc:docMk/>
            <pc:sldMk cId="4054900131" sldId="267"/>
            <ac:cxnSpMk id="83" creationId="{7E29AD4D-50C2-49B3-B7DE-AB9DE7596B2F}"/>
          </ac:cxnSpMkLst>
        </pc:cxnChg>
        <pc:cxnChg chg="add del">
          <ac:chgData name="mairenig123@gmail.com" userId="6044d3ce541adf88" providerId="LiveId" clId="{AD9FA520-2881-43EE-BCF9-8E8AB8BDD71E}" dt="2021-11-05T10:39:56.970" v="5223" actId="26606"/>
          <ac:cxnSpMkLst>
            <pc:docMk/>
            <pc:sldMk cId="4054900131" sldId="267"/>
            <ac:cxnSpMk id="84" creationId="{F11AD06B-AB20-4097-8606-5DA00DBACE88}"/>
          </ac:cxnSpMkLst>
        </pc:cxnChg>
        <pc:cxnChg chg="add del mod">
          <ac:chgData name="mairenig123@gmail.com" userId="6044d3ce541adf88" providerId="LiveId" clId="{AD9FA520-2881-43EE-BCF9-8E8AB8BDD71E}" dt="2021-11-05T10:42:43.475" v="5246"/>
          <ac:cxnSpMkLst>
            <pc:docMk/>
            <pc:sldMk cId="4054900131" sldId="267"/>
            <ac:cxnSpMk id="85" creationId="{18F6CAC2-3B71-4A2E-8342-212B80F62AAD}"/>
          </ac:cxnSpMkLst>
        </pc:cxnChg>
        <pc:cxnChg chg="add del">
          <ac:chgData name="mairenig123@gmail.com" userId="6044d3ce541adf88" providerId="LiveId" clId="{AD9FA520-2881-43EE-BCF9-8E8AB8BDD71E}" dt="2021-11-05T10:40:16.987" v="5225" actId="26606"/>
          <ac:cxnSpMkLst>
            <pc:docMk/>
            <pc:sldMk cId="4054900131" sldId="267"/>
            <ac:cxnSpMk id="87" creationId="{EE504C98-6397-41C1-A8D8-2D9C4ED307E0}"/>
          </ac:cxnSpMkLst>
        </pc:cxnChg>
        <pc:cxnChg chg="add mod">
          <ac:chgData name="mairenig123@gmail.com" userId="6044d3ce541adf88" providerId="LiveId" clId="{AD9FA520-2881-43EE-BCF9-8E8AB8BDD71E}" dt="2021-11-05T10:43:46.326" v="5250" actId="1076"/>
          <ac:cxnSpMkLst>
            <pc:docMk/>
            <pc:sldMk cId="4054900131" sldId="267"/>
            <ac:cxnSpMk id="93" creationId="{55A093EA-C731-4185-9FE9-5F21D93F5D93}"/>
          </ac:cxnSpMkLst>
        </pc:cxnChg>
        <pc:cxnChg chg="add mod">
          <ac:chgData name="mairenig123@gmail.com" userId="6044d3ce541adf88" providerId="LiveId" clId="{AD9FA520-2881-43EE-BCF9-8E8AB8BDD71E}" dt="2021-11-05T10:43:46.326" v="5250" actId="1076"/>
          <ac:cxnSpMkLst>
            <pc:docMk/>
            <pc:sldMk cId="4054900131" sldId="267"/>
            <ac:cxnSpMk id="96" creationId="{B65314AB-83FD-4F96-9B57-94369CDBEE48}"/>
          </ac:cxnSpMkLst>
        </pc:cxnChg>
        <pc:cxnChg chg="add mod">
          <ac:chgData name="mairenig123@gmail.com" userId="6044d3ce541adf88" providerId="LiveId" clId="{AD9FA520-2881-43EE-BCF9-8E8AB8BDD71E}" dt="2021-11-05T10:43:46.326" v="5250" actId="1076"/>
          <ac:cxnSpMkLst>
            <pc:docMk/>
            <pc:sldMk cId="4054900131" sldId="267"/>
            <ac:cxnSpMk id="97" creationId="{8B9EDF49-94D2-46FD-95C6-4820F6400827}"/>
          </ac:cxnSpMkLst>
        </pc:cxnChg>
        <pc:cxnChg chg="add mod">
          <ac:chgData name="mairenig123@gmail.com" userId="6044d3ce541adf88" providerId="LiveId" clId="{AD9FA520-2881-43EE-BCF9-8E8AB8BDD71E}" dt="2021-11-05T10:43:46.326" v="5250" actId="1076"/>
          <ac:cxnSpMkLst>
            <pc:docMk/>
            <pc:sldMk cId="4054900131" sldId="267"/>
            <ac:cxnSpMk id="98" creationId="{5A9D02BB-6B67-42CA-A603-63D2466EA559}"/>
          </ac:cxnSpMkLst>
        </pc:cxnChg>
      </pc:sldChg>
      <pc:sldChg chg="addSp delSp modSp add del mod">
        <pc:chgData name="mairenig123@gmail.com" userId="6044d3ce541adf88" providerId="LiveId" clId="{AD9FA520-2881-43EE-BCF9-8E8AB8BDD71E}" dt="2021-11-05T14:35:05.615" v="6894" actId="47"/>
        <pc:sldMkLst>
          <pc:docMk/>
          <pc:sldMk cId="1721609004" sldId="268"/>
        </pc:sldMkLst>
        <pc:spChg chg="mod">
          <ac:chgData name="mairenig123@gmail.com" userId="6044d3ce541adf88" providerId="LiveId" clId="{AD9FA520-2881-43EE-BCF9-8E8AB8BDD71E}" dt="2021-11-05T11:29:17.037" v="5503" actId="255"/>
          <ac:spMkLst>
            <pc:docMk/>
            <pc:sldMk cId="1721609004" sldId="268"/>
            <ac:spMk id="3" creationId="{DC2DED5C-2359-4D75-8CC8-2CD91B43887D}"/>
          </ac:spMkLst>
        </pc:spChg>
        <pc:spChg chg="add mod">
          <ac:chgData name="mairenig123@gmail.com" userId="6044d3ce541adf88" providerId="LiveId" clId="{AD9FA520-2881-43EE-BCF9-8E8AB8BDD71E}" dt="2021-11-05T11:29:34.688" v="5505" actId="6549"/>
          <ac:spMkLst>
            <pc:docMk/>
            <pc:sldMk cId="1721609004" sldId="268"/>
            <ac:spMk id="5" creationId="{C3647D53-9A4C-430B-91FD-204D09150FBC}"/>
          </ac:spMkLst>
        </pc:spChg>
        <pc:picChg chg="mod">
          <ac:chgData name="mairenig123@gmail.com" userId="6044d3ce541adf88" providerId="LiveId" clId="{AD9FA520-2881-43EE-BCF9-8E8AB8BDD71E}" dt="2021-11-05T11:21:55.783" v="5329" actId="1076"/>
          <ac:picMkLst>
            <pc:docMk/>
            <pc:sldMk cId="1721609004" sldId="268"/>
            <ac:picMk id="4098" creationId="{B4A1C69D-D261-497A-AE68-858972E58FA9}"/>
          </ac:picMkLst>
        </pc:picChg>
        <pc:picChg chg="del">
          <ac:chgData name="mairenig123@gmail.com" userId="6044d3ce541adf88" providerId="LiveId" clId="{AD9FA520-2881-43EE-BCF9-8E8AB8BDD71E}" dt="2021-11-05T11:21:35.411" v="5328" actId="478"/>
          <ac:picMkLst>
            <pc:docMk/>
            <pc:sldMk cId="1721609004" sldId="268"/>
            <ac:picMk id="4100" creationId="{C133D2EC-02B8-4FCD-ACBD-AC64421A4294}"/>
          </ac:picMkLst>
        </pc:picChg>
      </pc:sldChg>
      <pc:sldChg chg="addSp delSp modSp add mod ord modTransition setBg addAnim delAnim modAnim">
        <pc:chgData name="mairenig123@gmail.com" userId="6044d3ce541adf88" providerId="LiveId" clId="{AD9FA520-2881-43EE-BCF9-8E8AB8BDD71E}" dt="2021-11-09T11:37:31.364" v="9152" actId="14100"/>
        <pc:sldMkLst>
          <pc:docMk/>
          <pc:sldMk cId="3250704622" sldId="269"/>
        </pc:sldMkLst>
        <pc:spChg chg="mod">
          <ac:chgData name="mairenig123@gmail.com" userId="6044d3ce541adf88" providerId="LiveId" clId="{AD9FA520-2881-43EE-BCF9-8E8AB8BDD71E}" dt="2021-11-09T11:37:27.464" v="9151" actId="27636"/>
          <ac:spMkLst>
            <pc:docMk/>
            <pc:sldMk cId="3250704622" sldId="269"/>
            <ac:spMk id="3" creationId="{DC2DED5C-2359-4D75-8CC8-2CD91B43887D}"/>
          </ac:spMkLst>
        </pc:spChg>
        <pc:spChg chg="del">
          <ac:chgData name="mairenig123@gmail.com" userId="6044d3ce541adf88" providerId="LiveId" clId="{AD9FA520-2881-43EE-BCF9-8E8AB8BDD71E}" dt="2021-11-05T11:30:23.558" v="5507" actId="478"/>
          <ac:spMkLst>
            <pc:docMk/>
            <pc:sldMk cId="3250704622" sldId="269"/>
            <ac:spMk id="5" creationId="{C3647D53-9A4C-430B-91FD-204D09150FBC}"/>
          </ac:spMkLst>
        </pc:spChg>
        <pc:spChg chg="add del mod">
          <ac:chgData name="mairenig123@gmail.com" userId="6044d3ce541adf88" providerId="LiveId" clId="{AD9FA520-2881-43EE-BCF9-8E8AB8BDD71E}" dt="2021-11-05T12:51:11.986" v="6206" actId="478"/>
          <ac:spMkLst>
            <pc:docMk/>
            <pc:sldMk cId="3250704622" sldId="269"/>
            <ac:spMk id="6" creationId="{B9C2EB82-4ACC-429C-BD3B-25FCE8DB0C40}"/>
          </ac:spMkLst>
        </pc:spChg>
        <pc:spChg chg="add del mod">
          <ac:chgData name="mairenig123@gmail.com" userId="6044d3ce541adf88" providerId="LiveId" clId="{AD9FA520-2881-43EE-BCF9-8E8AB8BDD71E}" dt="2021-11-05T13:24:44.377" v="6258" actId="478"/>
          <ac:spMkLst>
            <pc:docMk/>
            <pc:sldMk cId="3250704622" sldId="269"/>
            <ac:spMk id="9" creationId="{C4A4E9E6-918A-4B58-A191-A46C416AC1A9}"/>
          </ac:spMkLst>
        </pc:spChg>
        <pc:spChg chg="add mod">
          <ac:chgData name="mairenig123@gmail.com" userId="6044d3ce541adf88" providerId="LiveId" clId="{AD9FA520-2881-43EE-BCF9-8E8AB8BDD71E}" dt="2021-11-05T11:33:54.629" v="5550" actId="1076"/>
          <ac:spMkLst>
            <pc:docMk/>
            <pc:sldMk cId="3250704622" sldId="269"/>
            <ac:spMk id="18" creationId="{9565BDD1-9CB2-4EF3-9A13-1B70569B420C}"/>
          </ac:spMkLst>
        </pc:spChg>
        <pc:spChg chg="add mod">
          <ac:chgData name="mairenig123@gmail.com" userId="6044d3ce541adf88" providerId="LiveId" clId="{AD9FA520-2881-43EE-BCF9-8E8AB8BDD71E}" dt="2021-11-09T11:37:31.364" v="9152" actId="14100"/>
          <ac:spMkLst>
            <pc:docMk/>
            <pc:sldMk cId="3250704622" sldId="269"/>
            <ac:spMk id="20" creationId="{4F069926-D060-44A8-885F-75A1E82819E2}"/>
          </ac:spMkLst>
        </pc:spChg>
        <pc:spChg chg="add mod ord">
          <ac:chgData name="mairenig123@gmail.com" userId="6044d3ce541adf88" providerId="LiveId" clId="{AD9FA520-2881-43EE-BCF9-8E8AB8BDD71E}" dt="2021-11-05T13:35:27.579" v="6522" actId="1076"/>
          <ac:spMkLst>
            <pc:docMk/>
            <pc:sldMk cId="3250704622" sldId="269"/>
            <ac:spMk id="26" creationId="{72C5F227-FE52-4E1B-A829-B6755EC0BC57}"/>
          </ac:spMkLst>
        </pc:spChg>
        <pc:spChg chg="add del mod">
          <ac:chgData name="mairenig123@gmail.com" userId="6044d3ce541adf88" providerId="LiveId" clId="{AD9FA520-2881-43EE-BCF9-8E8AB8BDD71E}" dt="2021-11-05T12:49:25.588" v="6193" actId="478"/>
          <ac:spMkLst>
            <pc:docMk/>
            <pc:sldMk cId="3250704622" sldId="269"/>
            <ac:spMk id="29" creationId="{D36EC84C-9127-4ECE-AD7F-E431EB0030A9}"/>
          </ac:spMkLst>
        </pc:spChg>
        <pc:spChg chg="add del mod">
          <ac:chgData name="mairenig123@gmail.com" userId="6044d3ce541adf88" providerId="LiveId" clId="{AD9FA520-2881-43EE-BCF9-8E8AB8BDD71E}" dt="2021-11-05T12:49:04.706" v="6182"/>
          <ac:spMkLst>
            <pc:docMk/>
            <pc:sldMk cId="3250704622" sldId="269"/>
            <ac:spMk id="32" creationId="{E7D17A0D-2A5C-46CA-ACEC-96BBB66D869E}"/>
          </ac:spMkLst>
        </pc:spChg>
        <pc:spChg chg="add del mod">
          <ac:chgData name="mairenig123@gmail.com" userId="6044d3ce541adf88" providerId="LiveId" clId="{AD9FA520-2881-43EE-BCF9-8E8AB8BDD71E}" dt="2021-11-05T12:49:04.137" v="6181"/>
          <ac:spMkLst>
            <pc:docMk/>
            <pc:sldMk cId="3250704622" sldId="269"/>
            <ac:spMk id="34" creationId="{00B1145F-3BD8-4314-A6BA-8E1F43A22400}"/>
          </ac:spMkLst>
        </pc:spChg>
        <pc:spChg chg="add del mod">
          <ac:chgData name="mairenig123@gmail.com" userId="6044d3ce541adf88" providerId="LiveId" clId="{AD9FA520-2881-43EE-BCF9-8E8AB8BDD71E}" dt="2021-11-05T12:49:03.513" v="6180"/>
          <ac:spMkLst>
            <pc:docMk/>
            <pc:sldMk cId="3250704622" sldId="269"/>
            <ac:spMk id="36" creationId="{1AF61FF2-251D-4BDE-B1BC-E10A2E48D819}"/>
          </ac:spMkLst>
        </pc:spChg>
        <pc:spChg chg="add del mod">
          <ac:chgData name="mairenig123@gmail.com" userId="6044d3ce541adf88" providerId="LiveId" clId="{AD9FA520-2881-43EE-BCF9-8E8AB8BDD71E}" dt="2021-11-05T12:49:02.835" v="6179"/>
          <ac:spMkLst>
            <pc:docMk/>
            <pc:sldMk cId="3250704622" sldId="269"/>
            <ac:spMk id="38" creationId="{20FFA393-9B3E-457F-A381-64D77311EB4B}"/>
          </ac:spMkLst>
        </pc:spChg>
        <pc:spChg chg="add mod">
          <ac:chgData name="mairenig123@gmail.com" userId="6044d3ce541adf88" providerId="LiveId" clId="{AD9FA520-2881-43EE-BCF9-8E8AB8BDD71E}" dt="2021-11-05T13:35:41.374" v="6525" actId="1076"/>
          <ac:spMkLst>
            <pc:docMk/>
            <pc:sldMk cId="3250704622" sldId="269"/>
            <ac:spMk id="44" creationId="{618784F2-71A1-48F2-8917-93721446114B}"/>
          </ac:spMkLst>
        </pc:spChg>
        <pc:spChg chg="add mod">
          <ac:chgData name="mairenig123@gmail.com" userId="6044d3ce541adf88" providerId="LiveId" clId="{AD9FA520-2881-43EE-BCF9-8E8AB8BDD71E}" dt="2021-11-05T13:34:01.513" v="6465" actId="20577"/>
          <ac:spMkLst>
            <pc:docMk/>
            <pc:sldMk cId="3250704622" sldId="269"/>
            <ac:spMk id="46" creationId="{AD6F6FED-58A5-43FB-97E3-4FB9038FDC10}"/>
          </ac:spMkLst>
        </pc:spChg>
        <pc:spChg chg="add mod">
          <ac:chgData name="mairenig123@gmail.com" userId="6044d3ce541adf88" providerId="LiveId" clId="{AD9FA520-2881-43EE-BCF9-8E8AB8BDD71E}" dt="2021-11-05T13:32:48.243" v="6440" actId="1076"/>
          <ac:spMkLst>
            <pc:docMk/>
            <pc:sldMk cId="3250704622" sldId="269"/>
            <ac:spMk id="48" creationId="{5C1444C7-E8BF-4871-817D-4EC1873F245D}"/>
          </ac:spMkLst>
        </pc:spChg>
        <pc:spChg chg="add mod">
          <ac:chgData name="mairenig123@gmail.com" userId="6044d3ce541adf88" providerId="LiveId" clId="{AD9FA520-2881-43EE-BCF9-8E8AB8BDD71E}" dt="2021-11-05T13:32:54.108" v="6441" actId="1076"/>
          <ac:spMkLst>
            <pc:docMk/>
            <pc:sldMk cId="3250704622" sldId="269"/>
            <ac:spMk id="50" creationId="{025F2F99-E591-46A0-AAFC-A919667316F3}"/>
          </ac:spMkLst>
        </pc:spChg>
        <pc:spChg chg="add mod">
          <ac:chgData name="mairenig123@gmail.com" userId="6044d3ce541adf88" providerId="LiveId" clId="{AD9FA520-2881-43EE-BCF9-8E8AB8BDD71E}" dt="2021-11-05T13:46:29.258" v="6582" actId="1076"/>
          <ac:spMkLst>
            <pc:docMk/>
            <pc:sldMk cId="3250704622" sldId="269"/>
            <ac:spMk id="61" creationId="{5C3CABDA-B605-48DB-B7C9-525A5C7C9B52}"/>
          </ac:spMkLst>
        </pc:spChg>
        <pc:spChg chg="add mod">
          <ac:chgData name="mairenig123@gmail.com" userId="6044d3ce541adf88" providerId="LiveId" clId="{AD9FA520-2881-43EE-BCF9-8E8AB8BDD71E}" dt="2021-11-05T13:39:44.555" v="6575" actId="20577"/>
          <ac:spMkLst>
            <pc:docMk/>
            <pc:sldMk cId="3250704622" sldId="269"/>
            <ac:spMk id="64" creationId="{3943CB90-FCF2-49C8-984C-4CF7F7B6F44F}"/>
          </ac:spMkLst>
        </pc:spChg>
        <pc:spChg chg="add del">
          <ac:chgData name="mairenig123@gmail.com" userId="6044d3ce541adf88" providerId="LiveId" clId="{AD9FA520-2881-43EE-BCF9-8E8AB8BDD71E}" dt="2021-11-05T11:31:42.074" v="5514" actId="26606"/>
          <ac:spMkLst>
            <pc:docMk/>
            <pc:sldMk cId="3250704622" sldId="269"/>
            <ac:spMk id="71" creationId="{4038CB10-1F5C-4D54-9DF7-12586DE5B007}"/>
          </ac:spMkLst>
        </pc:spChg>
        <pc:spChg chg="add del">
          <ac:chgData name="mairenig123@gmail.com" userId="6044d3ce541adf88" providerId="LiveId" clId="{AD9FA520-2881-43EE-BCF9-8E8AB8BDD71E}" dt="2021-11-05T11:31:42.074" v="5514" actId="26606"/>
          <ac:spMkLst>
            <pc:docMk/>
            <pc:sldMk cId="3250704622" sldId="269"/>
            <ac:spMk id="73" creationId="{73ED6512-6858-4552-B699-9A97FE9A4EA2}"/>
          </ac:spMkLst>
        </pc:spChg>
        <pc:spChg chg="add del">
          <ac:chgData name="mairenig123@gmail.com" userId="6044d3ce541adf88" providerId="LiveId" clId="{AD9FA520-2881-43EE-BCF9-8E8AB8BDD71E}" dt="2021-11-05T11:33:09.331" v="5518" actId="26606"/>
          <ac:spMkLst>
            <pc:docMk/>
            <pc:sldMk cId="3250704622" sldId="269"/>
            <ac:spMk id="77" creationId="{4038CB10-1F5C-4D54-9DF7-12586DE5B007}"/>
          </ac:spMkLst>
        </pc:spChg>
        <pc:spChg chg="add del">
          <ac:chgData name="mairenig123@gmail.com" userId="6044d3ce541adf88" providerId="LiveId" clId="{AD9FA520-2881-43EE-BCF9-8E8AB8BDD71E}" dt="2021-11-05T11:33:09.331" v="5518" actId="26606"/>
          <ac:spMkLst>
            <pc:docMk/>
            <pc:sldMk cId="3250704622" sldId="269"/>
            <ac:spMk id="79" creationId="{73ED6512-6858-4552-B699-9A97FE9A4EA2}"/>
          </ac:spMkLst>
        </pc:spChg>
        <pc:spChg chg="add del">
          <ac:chgData name="mairenig123@gmail.com" userId="6044d3ce541adf88" providerId="LiveId" clId="{AD9FA520-2881-43EE-BCF9-8E8AB8BDD71E}" dt="2021-11-05T11:31:35.425" v="5511" actId="26606"/>
          <ac:spMkLst>
            <pc:docMk/>
            <pc:sldMk cId="3250704622" sldId="269"/>
            <ac:spMk id="135" creationId="{4038CB10-1F5C-4D54-9DF7-12586DE5B007}"/>
          </ac:spMkLst>
        </pc:spChg>
        <pc:spChg chg="add del">
          <ac:chgData name="mairenig123@gmail.com" userId="6044d3ce541adf88" providerId="LiveId" clId="{AD9FA520-2881-43EE-BCF9-8E8AB8BDD71E}" dt="2021-11-05T11:31:35.425" v="5511" actId="26606"/>
          <ac:spMkLst>
            <pc:docMk/>
            <pc:sldMk cId="3250704622" sldId="269"/>
            <ac:spMk id="137" creationId="{73ED6512-6858-4552-B699-9A97FE9A4EA2}"/>
          </ac:spMkLst>
        </pc:spChg>
        <pc:spChg chg="add del">
          <ac:chgData name="mairenig123@gmail.com" userId="6044d3ce541adf88" providerId="LiveId" clId="{AD9FA520-2881-43EE-BCF9-8E8AB8BDD71E}" dt="2021-11-05T11:31:42.058" v="5513" actId="26606"/>
          <ac:spMkLst>
            <pc:docMk/>
            <pc:sldMk cId="3250704622" sldId="269"/>
            <ac:spMk id="139" creationId="{73ED6512-6858-4552-B699-9A97FE9A4EA2}"/>
          </ac:spMkLst>
        </pc:spChg>
        <pc:spChg chg="add del">
          <ac:chgData name="mairenig123@gmail.com" userId="6044d3ce541adf88" providerId="LiveId" clId="{AD9FA520-2881-43EE-BCF9-8E8AB8BDD71E}" dt="2021-11-05T11:31:42.058" v="5513" actId="26606"/>
          <ac:spMkLst>
            <pc:docMk/>
            <pc:sldMk cId="3250704622" sldId="269"/>
            <ac:spMk id="4100" creationId="{36D30126-6314-4A93-B27E-5C66CF781924}"/>
          </ac:spMkLst>
        </pc:spChg>
        <pc:spChg chg="add del">
          <ac:chgData name="mairenig123@gmail.com" userId="6044d3ce541adf88" providerId="LiveId" clId="{AD9FA520-2881-43EE-BCF9-8E8AB8BDD71E}" dt="2021-11-05T11:31:42.058" v="5513" actId="26606"/>
          <ac:spMkLst>
            <pc:docMk/>
            <pc:sldMk cId="3250704622" sldId="269"/>
            <ac:spMk id="4101" creationId="{4038CB10-1F5C-4D54-9DF7-12586DE5B007}"/>
          </ac:spMkLst>
        </pc:spChg>
        <pc:spChg chg="add del">
          <ac:chgData name="mairenig123@gmail.com" userId="6044d3ce541adf88" providerId="LiveId" clId="{AD9FA520-2881-43EE-BCF9-8E8AB8BDD71E}" dt="2021-11-05T11:33:15.110" v="5520" actId="26606"/>
          <ac:spMkLst>
            <pc:docMk/>
            <pc:sldMk cId="3250704622" sldId="269"/>
            <ac:spMk id="4103" creationId="{4038CB10-1F5C-4D54-9DF7-12586DE5B007}"/>
          </ac:spMkLst>
        </pc:spChg>
        <pc:spChg chg="add del">
          <ac:chgData name="mairenig123@gmail.com" userId="6044d3ce541adf88" providerId="LiveId" clId="{AD9FA520-2881-43EE-BCF9-8E8AB8BDD71E}" dt="2021-11-05T11:33:15.110" v="5520" actId="26606"/>
          <ac:spMkLst>
            <pc:docMk/>
            <pc:sldMk cId="3250704622" sldId="269"/>
            <ac:spMk id="4104" creationId="{73ED6512-6858-4552-B699-9A97FE9A4EA2}"/>
          </ac:spMkLst>
        </pc:spChg>
        <pc:spChg chg="add del">
          <ac:chgData name="mairenig123@gmail.com" userId="6044d3ce541adf88" providerId="LiveId" clId="{AD9FA520-2881-43EE-BCF9-8E8AB8BDD71E}" dt="2021-11-05T11:33:15.110" v="5520" actId="26606"/>
          <ac:spMkLst>
            <pc:docMk/>
            <pc:sldMk cId="3250704622" sldId="269"/>
            <ac:spMk id="4106" creationId="{CEB41C5C-0F34-4DDA-9D7C-5E717F35F60C}"/>
          </ac:spMkLst>
        </pc:spChg>
        <pc:picChg chg="del mod ord">
          <ac:chgData name="mairenig123@gmail.com" userId="6044d3ce541adf88" providerId="LiveId" clId="{AD9FA520-2881-43EE-BCF9-8E8AB8BDD71E}" dt="2021-11-05T11:34:28.149" v="5551" actId="478"/>
          <ac:picMkLst>
            <pc:docMk/>
            <pc:sldMk cId="3250704622" sldId="269"/>
            <ac:picMk id="4098" creationId="{B4A1C69D-D261-497A-AE68-858972E58FA9}"/>
          </ac:picMkLst>
        </pc:picChg>
        <pc:picChg chg="add del mod">
          <ac:chgData name="mairenig123@gmail.com" userId="6044d3ce541adf88" providerId="LiveId" clId="{AD9FA520-2881-43EE-BCF9-8E8AB8BDD71E}" dt="2021-11-05T12:57:48.835" v="6250" actId="1076"/>
          <ac:picMkLst>
            <pc:docMk/>
            <pc:sldMk cId="3250704622" sldId="269"/>
            <ac:picMk id="12290" creationId="{29B8B377-8DC6-41B7-A258-3F3516729B92}"/>
          </ac:picMkLst>
        </pc:picChg>
        <pc:picChg chg="add del mod">
          <ac:chgData name="mairenig123@gmail.com" userId="6044d3ce541adf88" providerId="LiveId" clId="{AD9FA520-2881-43EE-BCF9-8E8AB8BDD71E}" dt="2021-11-05T12:49:16.440" v="6191" actId="478"/>
          <ac:picMkLst>
            <pc:docMk/>
            <pc:sldMk cId="3250704622" sldId="269"/>
            <ac:picMk id="12292" creationId="{8A7EB433-542B-4856-9796-2DA1A8D9281B}"/>
          </ac:picMkLst>
        </pc:picChg>
        <pc:picChg chg="add del mod">
          <ac:chgData name="mairenig123@gmail.com" userId="6044d3ce541adf88" providerId="LiveId" clId="{AD9FA520-2881-43EE-BCF9-8E8AB8BDD71E}" dt="2021-11-05T12:49:59.354" v="6194" actId="478"/>
          <ac:picMkLst>
            <pc:docMk/>
            <pc:sldMk cId="3250704622" sldId="269"/>
            <ac:picMk id="12294" creationId="{F98E8E42-7FA9-4127-8623-1B1EA699F268}"/>
          </ac:picMkLst>
        </pc:picChg>
        <pc:picChg chg="add del mod">
          <ac:chgData name="mairenig123@gmail.com" userId="6044d3ce541adf88" providerId="LiveId" clId="{AD9FA520-2881-43EE-BCF9-8E8AB8BDD71E}" dt="2021-11-05T13:39:52.285" v="6576" actId="21"/>
          <ac:picMkLst>
            <pc:docMk/>
            <pc:sldMk cId="3250704622" sldId="269"/>
            <ac:picMk id="12296" creationId="{CD8AAA54-2480-4047-B3E2-36AB2E8943C2}"/>
          </ac:picMkLst>
        </pc:picChg>
        <pc:picChg chg="add mod">
          <ac:chgData name="mairenig123@gmail.com" userId="6044d3ce541adf88" providerId="LiveId" clId="{AD9FA520-2881-43EE-BCF9-8E8AB8BDD71E}" dt="2021-11-09T11:28:51.650" v="8886" actId="1076"/>
          <ac:picMkLst>
            <pc:docMk/>
            <pc:sldMk cId="3250704622" sldId="269"/>
            <ac:picMk id="12298" creationId="{5DF8A097-4757-436B-B999-8411F7E9CC37}"/>
          </ac:picMkLst>
        </pc:picChg>
        <pc:cxnChg chg="add del mod">
          <ac:chgData name="mairenig123@gmail.com" userId="6044d3ce541adf88" providerId="LiveId" clId="{AD9FA520-2881-43EE-BCF9-8E8AB8BDD71E}" dt="2021-11-05T12:33:16.050" v="6060" actId="11529"/>
          <ac:cxnSpMkLst>
            <pc:docMk/>
            <pc:sldMk cId="3250704622" sldId="269"/>
            <ac:cxnSpMk id="4" creationId="{B67A910E-2A26-45A9-8C40-B6528CE72F6C}"/>
          </ac:cxnSpMkLst>
        </pc:cxnChg>
        <pc:cxnChg chg="add mod ord">
          <ac:chgData name="mairenig123@gmail.com" userId="6044d3ce541adf88" providerId="LiveId" clId="{AD9FA520-2881-43EE-BCF9-8E8AB8BDD71E}" dt="2021-11-05T13:35:03.845" v="6494" actId="1076"/>
          <ac:cxnSpMkLst>
            <pc:docMk/>
            <pc:sldMk cId="3250704622" sldId="269"/>
            <ac:cxnSpMk id="27" creationId="{30B6245A-3609-4215-A4E7-F6DC65201A00}"/>
          </ac:cxnSpMkLst>
        </pc:cxnChg>
        <pc:cxnChg chg="add del mod">
          <ac:chgData name="mairenig123@gmail.com" userId="6044d3ce541adf88" providerId="LiveId" clId="{AD9FA520-2881-43EE-BCF9-8E8AB8BDD71E}" dt="2021-11-05T12:49:08.311" v="6187"/>
          <ac:cxnSpMkLst>
            <pc:docMk/>
            <pc:sldMk cId="3250704622" sldId="269"/>
            <ac:cxnSpMk id="30" creationId="{0A190454-144B-4543-8357-7BD4ED58C430}"/>
          </ac:cxnSpMkLst>
        </pc:cxnChg>
        <pc:cxnChg chg="add del mod">
          <ac:chgData name="mairenig123@gmail.com" userId="6044d3ce541adf88" providerId="LiveId" clId="{AD9FA520-2881-43EE-BCF9-8E8AB8BDD71E}" dt="2021-11-05T12:49:04.706" v="6182"/>
          <ac:cxnSpMkLst>
            <pc:docMk/>
            <pc:sldMk cId="3250704622" sldId="269"/>
            <ac:cxnSpMk id="33" creationId="{517B7DC6-2244-4B70-B309-CCBB50AFE2F1}"/>
          </ac:cxnSpMkLst>
        </pc:cxnChg>
        <pc:cxnChg chg="add del mod">
          <ac:chgData name="mairenig123@gmail.com" userId="6044d3ce541adf88" providerId="LiveId" clId="{AD9FA520-2881-43EE-BCF9-8E8AB8BDD71E}" dt="2021-11-05T12:49:04.137" v="6181"/>
          <ac:cxnSpMkLst>
            <pc:docMk/>
            <pc:sldMk cId="3250704622" sldId="269"/>
            <ac:cxnSpMk id="35" creationId="{EF67F9E3-1C83-4D6A-9638-3AC2FFAC45A6}"/>
          </ac:cxnSpMkLst>
        </pc:cxnChg>
        <pc:cxnChg chg="add del mod">
          <ac:chgData name="mairenig123@gmail.com" userId="6044d3ce541adf88" providerId="LiveId" clId="{AD9FA520-2881-43EE-BCF9-8E8AB8BDD71E}" dt="2021-11-05T12:49:03.513" v="6180"/>
          <ac:cxnSpMkLst>
            <pc:docMk/>
            <pc:sldMk cId="3250704622" sldId="269"/>
            <ac:cxnSpMk id="37" creationId="{5095C48E-52DB-477C-B069-EA62A3BE5B8F}"/>
          </ac:cxnSpMkLst>
        </pc:cxnChg>
        <pc:cxnChg chg="add del mod">
          <ac:chgData name="mairenig123@gmail.com" userId="6044d3ce541adf88" providerId="LiveId" clId="{AD9FA520-2881-43EE-BCF9-8E8AB8BDD71E}" dt="2021-11-05T12:49:02.835" v="6179"/>
          <ac:cxnSpMkLst>
            <pc:docMk/>
            <pc:sldMk cId="3250704622" sldId="269"/>
            <ac:cxnSpMk id="39" creationId="{BD0003D0-CC8D-4B6E-A11D-D24FFC078E10}"/>
          </ac:cxnSpMkLst>
        </pc:cxnChg>
        <pc:cxnChg chg="add mod">
          <ac:chgData name="mairenig123@gmail.com" userId="6044d3ce541adf88" providerId="LiveId" clId="{AD9FA520-2881-43EE-BCF9-8E8AB8BDD71E}" dt="2021-11-05T13:35:45.385" v="6526" actId="14100"/>
          <ac:cxnSpMkLst>
            <pc:docMk/>
            <pc:sldMk cId="3250704622" sldId="269"/>
            <ac:cxnSpMk id="43" creationId="{4C2416A3-507B-4295-AAFD-49ADD4583021}"/>
          </ac:cxnSpMkLst>
        </pc:cxnChg>
        <pc:cxnChg chg="add mod">
          <ac:chgData name="mairenig123@gmail.com" userId="6044d3ce541adf88" providerId="LiveId" clId="{AD9FA520-2881-43EE-BCF9-8E8AB8BDD71E}" dt="2021-11-05T13:35:54.678" v="6527" actId="14100"/>
          <ac:cxnSpMkLst>
            <pc:docMk/>
            <pc:sldMk cId="3250704622" sldId="269"/>
            <ac:cxnSpMk id="45" creationId="{CCC754B4-23AE-4AED-9BF4-EC262FABBE5E}"/>
          </ac:cxnSpMkLst>
        </pc:cxnChg>
        <pc:cxnChg chg="add mod">
          <ac:chgData name="mairenig123@gmail.com" userId="6044d3ce541adf88" providerId="LiveId" clId="{AD9FA520-2881-43EE-BCF9-8E8AB8BDD71E}" dt="2021-11-05T13:32:48.243" v="6440" actId="1076"/>
          <ac:cxnSpMkLst>
            <pc:docMk/>
            <pc:sldMk cId="3250704622" sldId="269"/>
            <ac:cxnSpMk id="47" creationId="{0D40A5AA-F35E-4E24-AF31-E6E76C92B756}"/>
          </ac:cxnSpMkLst>
        </pc:cxnChg>
        <pc:cxnChg chg="add mod">
          <ac:chgData name="mairenig123@gmail.com" userId="6044d3ce541adf88" providerId="LiveId" clId="{AD9FA520-2881-43EE-BCF9-8E8AB8BDD71E}" dt="2021-11-05T13:31:22.346" v="6383" actId="14100"/>
          <ac:cxnSpMkLst>
            <pc:docMk/>
            <pc:sldMk cId="3250704622" sldId="269"/>
            <ac:cxnSpMk id="49" creationId="{DD0DADD5-7393-42DF-870F-E09154E0C375}"/>
          </ac:cxnSpMkLst>
        </pc:cxnChg>
        <pc:cxnChg chg="add mod">
          <ac:chgData name="mairenig123@gmail.com" userId="6044d3ce541adf88" providerId="LiveId" clId="{AD9FA520-2881-43EE-BCF9-8E8AB8BDD71E}" dt="2021-11-05T13:38:48.884" v="6532" actId="14100"/>
          <ac:cxnSpMkLst>
            <pc:docMk/>
            <pc:sldMk cId="3250704622" sldId="269"/>
            <ac:cxnSpMk id="60" creationId="{1D22266C-7336-43A3-8806-D028344F1A8D}"/>
          </ac:cxnSpMkLst>
        </pc:cxnChg>
        <pc:cxnChg chg="add mod">
          <ac:chgData name="mairenig123@gmail.com" userId="6044d3ce541adf88" providerId="LiveId" clId="{AD9FA520-2881-43EE-BCF9-8E8AB8BDD71E}" dt="2021-11-05T13:39:35.885" v="6557" actId="14100"/>
          <ac:cxnSpMkLst>
            <pc:docMk/>
            <pc:sldMk cId="3250704622" sldId="269"/>
            <ac:cxnSpMk id="63" creationId="{B2DF088F-EB49-491C-B71D-87A9D610E5D2}"/>
          </ac:cxnSpMkLst>
        </pc:cxnChg>
        <pc:cxnChg chg="add del">
          <ac:chgData name="mairenig123@gmail.com" userId="6044d3ce541adf88" providerId="LiveId" clId="{AD9FA520-2881-43EE-BCF9-8E8AB8BDD71E}" dt="2021-11-05T11:33:15.110" v="5520" actId="26606"/>
          <ac:cxnSpMkLst>
            <pc:docMk/>
            <pc:sldMk cId="3250704622" sldId="269"/>
            <ac:cxnSpMk id="4107" creationId="{57E1E5E6-F385-4E9C-B201-BA5BDE5CAD52}"/>
          </ac:cxnSpMkLst>
        </pc:cxnChg>
      </pc:sldChg>
      <pc:sldChg chg="addSp delSp modSp new del mod">
        <pc:chgData name="mairenig123@gmail.com" userId="6044d3ce541adf88" providerId="LiveId" clId="{AD9FA520-2881-43EE-BCF9-8E8AB8BDD71E}" dt="2021-11-09T09:49:20.361" v="8837" actId="47"/>
        <pc:sldMkLst>
          <pc:docMk/>
          <pc:sldMk cId="3078944236" sldId="270"/>
        </pc:sldMkLst>
        <pc:spChg chg="add mod">
          <ac:chgData name="mairenig123@gmail.com" userId="6044d3ce541adf88" providerId="LiveId" clId="{AD9FA520-2881-43EE-BCF9-8E8AB8BDD71E}" dt="2021-11-05T15:14:19.307" v="6961" actId="207"/>
          <ac:spMkLst>
            <pc:docMk/>
            <pc:sldMk cId="3078944236" sldId="270"/>
            <ac:spMk id="6" creationId="{DC2CE6C5-E8B5-428E-9E05-AA560CDD8F80}"/>
          </ac:spMkLst>
        </pc:spChg>
        <pc:picChg chg="add mod">
          <ac:chgData name="mairenig123@gmail.com" userId="6044d3ce541adf88" providerId="LiveId" clId="{AD9FA520-2881-43EE-BCF9-8E8AB8BDD71E}" dt="2021-11-05T15:13:45.906" v="6959" actId="1076"/>
          <ac:picMkLst>
            <pc:docMk/>
            <pc:sldMk cId="3078944236" sldId="270"/>
            <ac:picMk id="3" creationId="{058A47C9-68C9-4346-8984-010CC44F98AC}"/>
          </ac:picMkLst>
        </pc:picChg>
        <pc:picChg chg="add del mod">
          <ac:chgData name="mairenig123@gmail.com" userId="6044d3ce541adf88" providerId="LiveId" clId="{AD9FA520-2881-43EE-BCF9-8E8AB8BDD71E}" dt="2021-11-05T15:11:57.242" v="6939" actId="478"/>
          <ac:picMkLst>
            <pc:docMk/>
            <pc:sldMk cId="3078944236" sldId="270"/>
            <ac:picMk id="4" creationId="{CA3FB4C0-2DEE-4411-B94A-F8360499AF20}"/>
          </ac:picMkLst>
        </pc:picChg>
        <pc:picChg chg="add mod">
          <ac:chgData name="mairenig123@gmail.com" userId="6044d3ce541adf88" providerId="LiveId" clId="{AD9FA520-2881-43EE-BCF9-8E8AB8BDD71E}" dt="2021-11-05T15:13:45.906" v="6959" actId="1076"/>
          <ac:picMkLst>
            <pc:docMk/>
            <pc:sldMk cId="3078944236" sldId="270"/>
            <ac:picMk id="5" creationId="{6ACCF084-92E6-48F6-A833-07210E0EB8C7}"/>
          </ac:picMkLst>
        </pc:picChg>
        <pc:picChg chg="add mod">
          <ac:chgData name="mairenig123@gmail.com" userId="6044d3ce541adf88" providerId="LiveId" clId="{AD9FA520-2881-43EE-BCF9-8E8AB8BDD71E}" dt="2021-11-05T15:13:45.906" v="6959" actId="1076"/>
          <ac:picMkLst>
            <pc:docMk/>
            <pc:sldMk cId="3078944236" sldId="270"/>
            <ac:picMk id="13314" creationId="{382942ED-4103-43BB-A1FE-81F96CF5EE44}"/>
          </ac:picMkLst>
        </pc:picChg>
      </pc:sldChg>
      <pc:sldChg chg="addSp delSp modSp add mod ord modTransition setBg setClrOvrMap">
        <pc:chgData name="mairenig123@gmail.com" userId="6044d3ce541adf88" providerId="LiveId" clId="{AD9FA520-2881-43EE-BCF9-8E8AB8BDD71E}" dt="2021-11-10T11:15:51.294" v="11257" actId="113"/>
        <pc:sldMkLst>
          <pc:docMk/>
          <pc:sldMk cId="1078664605" sldId="271"/>
        </pc:sldMkLst>
        <pc:spChg chg="mod">
          <ac:chgData name="mairenig123@gmail.com" userId="6044d3ce541adf88" providerId="LiveId" clId="{AD9FA520-2881-43EE-BCF9-8E8AB8BDD71E}" dt="2021-11-10T11:15:51.294" v="11257" actId="113"/>
          <ac:spMkLst>
            <pc:docMk/>
            <pc:sldMk cId="1078664605" sldId="271"/>
            <ac:spMk id="6" creationId="{DC2CE6C5-E8B5-428E-9E05-AA560CDD8F80}"/>
          </ac:spMkLst>
        </pc:spChg>
        <pc:spChg chg="add">
          <ac:chgData name="mairenig123@gmail.com" userId="6044d3ce541adf88" providerId="LiveId" clId="{AD9FA520-2881-43EE-BCF9-8E8AB8BDD71E}" dt="2021-11-05T15:16:45.800" v="6965" actId="26606"/>
          <ac:spMkLst>
            <pc:docMk/>
            <pc:sldMk cId="1078664605" sldId="271"/>
            <ac:spMk id="11" creationId="{56C20283-73E0-40EC-8AD8-057F581F64C2}"/>
          </ac:spMkLst>
        </pc:spChg>
        <pc:spChg chg="add mod">
          <ac:chgData name="mairenig123@gmail.com" userId="6044d3ce541adf88" providerId="LiveId" clId="{AD9FA520-2881-43EE-BCF9-8E8AB8BDD71E}" dt="2021-11-09T13:23:37.096" v="10223" actId="20577"/>
          <ac:spMkLst>
            <pc:docMk/>
            <pc:sldMk cId="1078664605" sldId="271"/>
            <ac:spMk id="12" creationId="{2BF05099-19DB-4BB5-BBCE-85D7E30F2C06}"/>
          </ac:spMkLst>
        </pc:spChg>
        <pc:spChg chg="add">
          <ac:chgData name="mairenig123@gmail.com" userId="6044d3ce541adf88" providerId="LiveId" clId="{AD9FA520-2881-43EE-BCF9-8E8AB8BDD71E}" dt="2021-11-05T15:16:45.800" v="6965" actId="26606"/>
          <ac:spMkLst>
            <pc:docMk/>
            <pc:sldMk cId="1078664605" sldId="271"/>
            <ac:spMk id="13" creationId="{3FCC729B-E528-40C3-82D3-BA4375575E87}"/>
          </ac:spMkLst>
        </pc:spChg>
        <pc:spChg chg="add">
          <ac:chgData name="mairenig123@gmail.com" userId="6044d3ce541adf88" providerId="LiveId" clId="{AD9FA520-2881-43EE-BCF9-8E8AB8BDD71E}" dt="2021-11-05T15:16:45.800" v="6965" actId="26606"/>
          <ac:spMkLst>
            <pc:docMk/>
            <pc:sldMk cId="1078664605" sldId="271"/>
            <ac:spMk id="15" creationId="{58F1FB8D-1842-4A04-998D-6CF047AB2790}"/>
          </ac:spMkLst>
        </pc:spChg>
        <pc:picChg chg="mod">
          <ac:chgData name="mairenig123@gmail.com" userId="6044d3ce541adf88" providerId="LiveId" clId="{AD9FA520-2881-43EE-BCF9-8E8AB8BDD71E}" dt="2021-11-09T11:15:54.581" v="8852" actId="1076"/>
          <ac:picMkLst>
            <pc:docMk/>
            <pc:sldMk cId="1078664605" sldId="271"/>
            <ac:picMk id="3" creationId="{058A47C9-68C9-4346-8984-010CC44F98AC}"/>
          </ac:picMkLst>
        </pc:picChg>
        <pc:picChg chg="del">
          <ac:chgData name="mairenig123@gmail.com" userId="6044d3ce541adf88" providerId="LiveId" clId="{AD9FA520-2881-43EE-BCF9-8E8AB8BDD71E}" dt="2021-11-05T15:14:36.079" v="6963" actId="478"/>
          <ac:picMkLst>
            <pc:docMk/>
            <pc:sldMk cId="1078664605" sldId="271"/>
            <ac:picMk id="5" creationId="{6ACCF084-92E6-48F6-A833-07210E0EB8C7}"/>
          </ac:picMkLst>
        </pc:picChg>
        <pc:picChg chg="add mod">
          <ac:chgData name="mairenig123@gmail.com" userId="6044d3ce541adf88" providerId="LiveId" clId="{AD9FA520-2881-43EE-BCF9-8E8AB8BDD71E}" dt="2021-11-05T15:17:42.907" v="7110" actId="1076"/>
          <ac:picMkLst>
            <pc:docMk/>
            <pc:sldMk cId="1078664605" sldId="271"/>
            <ac:picMk id="9" creationId="{99F02DDF-FE03-4665-A3CC-C7A00B591260}"/>
          </ac:picMkLst>
        </pc:picChg>
        <pc:picChg chg="add mod">
          <ac:chgData name="mairenig123@gmail.com" userId="6044d3ce541adf88" providerId="LiveId" clId="{AD9FA520-2881-43EE-BCF9-8E8AB8BDD71E}" dt="2021-11-05T15:17:42.907" v="7110" actId="1076"/>
          <ac:picMkLst>
            <pc:docMk/>
            <pc:sldMk cId="1078664605" sldId="271"/>
            <ac:picMk id="10" creationId="{ACFD6DA7-C5D8-46C6-94ED-993EFB6219D7}"/>
          </ac:picMkLst>
        </pc:picChg>
        <pc:picChg chg="del">
          <ac:chgData name="mairenig123@gmail.com" userId="6044d3ce541adf88" providerId="LiveId" clId="{AD9FA520-2881-43EE-BCF9-8E8AB8BDD71E}" dt="2021-11-05T15:14:39.039" v="6964" actId="478"/>
          <ac:picMkLst>
            <pc:docMk/>
            <pc:sldMk cId="1078664605" sldId="271"/>
            <ac:picMk id="13314" creationId="{382942ED-4103-43BB-A1FE-81F96CF5EE44}"/>
          </ac:picMkLst>
        </pc:picChg>
      </pc:sldChg>
      <pc:sldChg chg="addSp delSp modSp new del mod setBg setClrOvrMap">
        <pc:chgData name="mairenig123@gmail.com" userId="6044d3ce541adf88" providerId="LiveId" clId="{AD9FA520-2881-43EE-BCF9-8E8AB8BDD71E}" dt="2021-11-09T13:20:35.862" v="10200" actId="47"/>
        <pc:sldMkLst>
          <pc:docMk/>
          <pc:sldMk cId="3153314690" sldId="272"/>
        </pc:sldMkLst>
        <pc:spChg chg="add mod ord">
          <ac:chgData name="mairenig123@gmail.com" userId="6044d3ce541adf88" providerId="LiveId" clId="{AD9FA520-2881-43EE-BCF9-8E8AB8BDD71E}" dt="2021-11-09T12:58:41.146" v="9915" actId="26606"/>
          <ac:spMkLst>
            <pc:docMk/>
            <pc:sldMk cId="3153314690" sldId="272"/>
            <ac:spMk id="3" creationId="{EF7D5D71-7FB7-43CA-8322-6D9ECF555BD5}"/>
          </ac:spMkLst>
        </pc:spChg>
        <pc:spChg chg="add del">
          <ac:chgData name="mairenig123@gmail.com" userId="6044d3ce541adf88" providerId="LiveId" clId="{AD9FA520-2881-43EE-BCF9-8E8AB8BDD71E}" dt="2021-11-09T12:58:41.130" v="9914" actId="26606"/>
          <ac:spMkLst>
            <pc:docMk/>
            <pc:sldMk cId="3153314690" sldId="272"/>
            <ac:spMk id="81" creationId="{8DF8AE6E-38CD-4B2A-8E02-F099DD30EF40}"/>
          </ac:spMkLst>
        </pc:spChg>
        <pc:spChg chg="add del">
          <ac:chgData name="mairenig123@gmail.com" userId="6044d3ce541adf88" providerId="LiveId" clId="{AD9FA520-2881-43EE-BCF9-8E8AB8BDD71E}" dt="2021-11-09T12:58:41.130" v="9914" actId="26606"/>
          <ac:spMkLst>
            <pc:docMk/>
            <pc:sldMk cId="3153314690" sldId="272"/>
            <ac:spMk id="83" creationId="{23293907-0F26-4752-BCD0-3AC2C5026383}"/>
          </ac:spMkLst>
        </pc:spChg>
        <pc:spChg chg="add del">
          <ac:chgData name="mairenig123@gmail.com" userId="6044d3ce541adf88" providerId="LiveId" clId="{AD9FA520-2881-43EE-BCF9-8E8AB8BDD71E}" dt="2021-11-09T12:58:41.130" v="9914" actId="26606"/>
          <ac:spMkLst>
            <pc:docMk/>
            <pc:sldMk cId="3153314690" sldId="272"/>
            <ac:spMk id="85" creationId="{4CA07809-FD84-4293-BEDA-C920BB2A1F3F}"/>
          </ac:spMkLst>
        </pc:spChg>
        <pc:spChg chg="add del">
          <ac:chgData name="mairenig123@gmail.com" userId="6044d3ce541adf88" providerId="LiveId" clId="{AD9FA520-2881-43EE-BCF9-8E8AB8BDD71E}" dt="2021-11-09T12:58:41.130" v="9914" actId="26606"/>
          <ac:spMkLst>
            <pc:docMk/>
            <pc:sldMk cId="3153314690" sldId="272"/>
            <ac:spMk id="87" creationId="{A06D4B98-7FBD-4771-9C71-AE026D67023F}"/>
          </ac:spMkLst>
        </pc:spChg>
        <pc:spChg chg="add del">
          <ac:chgData name="mairenig123@gmail.com" userId="6044d3ce541adf88" providerId="LiveId" clId="{AD9FA520-2881-43EE-BCF9-8E8AB8BDD71E}" dt="2021-11-09T12:58:41.130" v="9914" actId="26606"/>
          <ac:spMkLst>
            <pc:docMk/>
            <pc:sldMk cId="3153314690" sldId="272"/>
            <ac:spMk id="89" creationId="{1E32D174-F8A9-4FF0-8888-1B4F5E184961}"/>
          </ac:spMkLst>
        </pc:spChg>
        <pc:spChg chg="add del">
          <ac:chgData name="mairenig123@gmail.com" userId="6044d3ce541adf88" providerId="LiveId" clId="{AD9FA520-2881-43EE-BCF9-8E8AB8BDD71E}" dt="2021-11-09T12:58:41.130" v="9914" actId="26606"/>
          <ac:spMkLst>
            <pc:docMk/>
            <pc:sldMk cId="3153314690" sldId="272"/>
            <ac:spMk id="91" creationId="{769201C5-687E-46FB-BA72-23BA40BFEE1E}"/>
          </ac:spMkLst>
        </pc:spChg>
        <pc:spChg chg="add del">
          <ac:chgData name="mairenig123@gmail.com" userId="6044d3ce541adf88" providerId="LiveId" clId="{AD9FA520-2881-43EE-BCF9-8E8AB8BDD71E}" dt="2021-11-09T12:58:41.130" v="9914" actId="26606"/>
          <ac:spMkLst>
            <pc:docMk/>
            <pc:sldMk cId="3153314690" sldId="272"/>
            <ac:spMk id="93" creationId="{339141A8-FDFD-4ABE-A499-72C9669F4BE6}"/>
          </ac:spMkLst>
        </pc:spChg>
        <pc:spChg chg="add del">
          <ac:chgData name="mairenig123@gmail.com" userId="6044d3ce541adf88" providerId="LiveId" clId="{AD9FA520-2881-43EE-BCF9-8E8AB8BDD71E}" dt="2021-11-09T12:58:41.130" v="9914" actId="26606"/>
          <ac:spMkLst>
            <pc:docMk/>
            <pc:sldMk cId="3153314690" sldId="272"/>
            <ac:spMk id="95" creationId="{8A439E11-755A-4258-859D-56A6B6AFCB66}"/>
          </ac:spMkLst>
        </pc:spChg>
        <pc:spChg chg="add del">
          <ac:chgData name="mairenig123@gmail.com" userId="6044d3ce541adf88" providerId="LiveId" clId="{AD9FA520-2881-43EE-BCF9-8E8AB8BDD71E}" dt="2021-11-09T12:58:41.130" v="9914" actId="26606"/>
          <ac:spMkLst>
            <pc:docMk/>
            <pc:sldMk cId="3153314690" sldId="272"/>
            <ac:spMk id="97" creationId="{E916EF49-F958-4F28-A999-F8FA8D09AF86}"/>
          </ac:spMkLst>
        </pc:spChg>
        <pc:spChg chg="add del">
          <ac:chgData name="mairenig123@gmail.com" userId="6044d3ce541adf88" providerId="LiveId" clId="{AD9FA520-2881-43EE-BCF9-8E8AB8BDD71E}" dt="2021-11-09T12:58:41.130" v="9914" actId="26606"/>
          <ac:spMkLst>
            <pc:docMk/>
            <pc:sldMk cId="3153314690" sldId="272"/>
            <ac:spMk id="99" creationId="{A7665D74-DFEA-412C-928C-F090E67084F3}"/>
          </ac:spMkLst>
        </pc:spChg>
        <pc:spChg chg="add del">
          <ac:chgData name="mairenig123@gmail.com" userId="6044d3ce541adf88" providerId="LiveId" clId="{AD9FA520-2881-43EE-BCF9-8E8AB8BDD71E}" dt="2021-11-09T12:58:41.130" v="9914" actId="26606"/>
          <ac:spMkLst>
            <pc:docMk/>
            <pc:sldMk cId="3153314690" sldId="272"/>
            <ac:spMk id="101" creationId="{3E84BD56-679D-4E0C-9C9B-D694ABF07373}"/>
          </ac:spMkLst>
        </pc:spChg>
        <pc:spChg chg="add del">
          <ac:chgData name="mairenig123@gmail.com" userId="6044d3ce541adf88" providerId="LiveId" clId="{AD9FA520-2881-43EE-BCF9-8E8AB8BDD71E}" dt="2021-11-09T12:58:41.130" v="9914" actId="26606"/>
          <ac:spMkLst>
            <pc:docMk/>
            <pc:sldMk cId="3153314690" sldId="272"/>
            <ac:spMk id="103" creationId="{2335FEDF-EF88-4E68-9CF7-5A72EF32AFC2}"/>
          </ac:spMkLst>
        </pc:spChg>
        <pc:spChg chg="add del">
          <ac:chgData name="mairenig123@gmail.com" userId="6044d3ce541adf88" providerId="LiveId" clId="{AD9FA520-2881-43EE-BCF9-8E8AB8BDD71E}" dt="2021-11-09T12:58:41.130" v="9914" actId="26606"/>
          <ac:spMkLst>
            <pc:docMk/>
            <pc:sldMk cId="3153314690" sldId="272"/>
            <ac:spMk id="105" creationId="{03DB71A4-74AA-406D-9553-61C0C6D23689}"/>
          </ac:spMkLst>
        </pc:spChg>
        <pc:spChg chg="add del">
          <ac:chgData name="mairenig123@gmail.com" userId="6044d3ce541adf88" providerId="LiveId" clId="{AD9FA520-2881-43EE-BCF9-8E8AB8BDD71E}" dt="2021-11-09T12:58:41.130" v="9914" actId="26606"/>
          <ac:spMkLst>
            <pc:docMk/>
            <pc:sldMk cId="3153314690" sldId="272"/>
            <ac:spMk id="107" creationId="{DA9994C2-211B-4BF6-B6A0-D67471594EC1}"/>
          </ac:spMkLst>
        </pc:spChg>
        <pc:spChg chg="add del">
          <ac:chgData name="mairenig123@gmail.com" userId="6044d3ce541adf88" providerId="LiveId" clId="{AD9FA520-2881-43EE-BCF9-8E8AB8BDD71E}" dt="2021-11-09T12:58:41.130" v="9914" actId="26606"/>
          <ac:spMkLst>
            <pc:docMk/>
            <pc:sldMk cId="3153314690" sldId="272"/>
            <ac:spMk id="109" creationId="{837A7BE2-DF08-4ECE-A520-13927DBF4C5E}"/>
          </ac:spMkLst>
        </pc:spChg>
        <pc:spChg chg="add">
          <ac:chgData name="mairenig123@gmail.com" userId="6044d3ce541adf88" providerId="LiveId" clId="{AD9FA520-2881-43EE-BCF9-8E8AB8BDD71E}" dt="2021-11-09T12:58:41.146" v="9915" actId="26606"/>
          <ac:spMkLst>
            <pc:docMk/>
            <pc:sldMk cId="3153314690" sldId="272"/>
            <ac:spMk id="20494" creationId="{0EFD753D-6A49-46DD-9E82-AA6E2C62B461}"/>
          </ac:spMkLst>
        </pc:spChg>
        <pc:spChg chg="add">
          <ac:chgData name="mairenig123@gmail.com" userId="6044d3ce541adf88" providerId="LiveId" clId="{AD9FA520-2881-43EE-BCF9-8E8AB8BDD71E}" dt="2021-11-09T12:58:41.146" v="9915" actId="26606"/>
          <ac:spMkLst>
            <pc:docMk/>
            <pc:sldMk cId="3153314690" sldId="272"/>
            <ac:spMk id="20495" creationId="{138A5824-1F4A-4EE7-BC13-5BB48FC0809B}"/>
          </ac:spMkLst>
        </pc:spChg>
        <pc:spChg chg="add">
          <ac:chgData name="mairenig123@gmail.com" userId="6044d3ce541adf88" providerId="LiveId" clId="{AD9FA520-2881-43EE-BCF9-8E8AB8BDD71E}" dt="2021-11-09T12:58:41.146" v="9915" actId="26606"/>
          <ac:spMkLst>
            <pc:docMk/>
            <pc:sldMk cId="3153314690" sldId="272"/>
            <ac:spMk id="20496" creationId="{0F8BFD3B-29FB-4A95-BB51-220F8A6C5746}"/>
          </ac:spMkLst>
        </pc:spChg>
        <pc:picChg chg="add mod ord">
          <ac:chgData name="mairenig123@gmail.com" userId="6044d3ce541adf88" providerId="LiveId" clId="{AD9FA520-2881-43EE-BCF9-8E8AB8BDD71E}" dt="2021-11-09T12:58:41.146" v="9915" actId="26606"/>
          <ac:picMkLst>
            <pc:docMk/>
            <pc:sldMk cId="3153314690" sldId="272"/>
            <ac:picMk id="20482" creationId="{0D503621-E49C-4714-B9E6-5ED40ACB11DE}"/>
          </ac:picMkLst>
        </pc:picChg>
        <pc:picChg chg="add mod">
          <ac:chgData name="mairenig123@gmail.com" userId="6044d3ce541adf88" providerId="LiveId" clId="{AD9FA520-2881-43EE-BCF9-8E8AB8BDD71E}" dt="2021-11-09T12:58:41.146" v="9915" actId="26606"/>
          <ac:picMkLst>
            <pc:docMk/>
            <pc:sldMk cId="3153314690" sldId="272"/>
            <ac:picMk id="20484" creationId="{B3D29E05-F960-4E67-8EBA-892132BD600D}"/>
          </ac:picMkLst>
        </pc:picChg>
        <pc:picChg chg="add mod">
          <ac:chgData name="mairenig123@gmail.com" userId="6044d3ce541adf88" providerId="LiveId" clId="{AD9FA520-2881-43EE-BCF9-8E8AB8BDD71E}" dt="2021-11-09T12:58:41.146" v="9915" actId="26606"/>
          <ac:picMkLst>
            <pc:docMk/>
            <pc:sldMk cId="3153314690" sldId="272"/>
            <ac:picMk id="20486" creationId="{8C3002A7-AD76-4EDF-9464-2CBCB223741B}"/>
          </ac:picMkLst>
        </pc:picChg>
        <pc:picChg chg="add mod ord">
          <ac:chgData name="mairenig123@gmail.com" userId="6044d3ce541adf88" providerId="LiveId" clId="{AD9FA520-2881-43EE-BCF9-8E8AB8BDD71E}" dt="2021-11-09T12:58:41.146" v="9915" actId="26606"/>
          <ac:picMkLst>
            <pc:docMk/>
            <pc:sldMk cId="3153314690" sldId="272"/>
            <ac:picMk id="20488" creationId="{09C186C5-402C-4CF8-B4B0-22F3DD4106C3}"/>
          </ac:picMkLst>
        </pc:picChg>
        <pc:picChg chg="add mod ord">
          <ac:chgData name="mairenig123@gmail.com" userId="6044d3ce541adf88" providerId="LiveId" clId="{AD9FA520-2881-43EE-BCF9-8E8AB8BDD71E}" dt="2021-11-09T12:58:41.146" v="9915" actId="26606"/>
          <ac:picMkLst>
            <pc:docMk/>
            <pc:sldMk cId="3153314690" sldId="272"/>
            <ac:picMk id="20490" creationId="{FE64FCC2-EB7B-4348-A292-491A3046B454}"/>
          </ac:picMkLst>
        </pc:picChg>
        <pc:picChg chg="add mod ord">
          <ac:chgData name="mairenig123@gmail.com" userId="6044d3ce541adf88" providerId="LiveId" clId="{AD9FA520-2881-43EE-BCF9-8E8AB8BDD71E}" dt="2021-11-09T12:58:41.146" v="9915" actId="26606"/>
          <ac:picMkLst>
            <pc:docMk/>
            <pc:sldMk cId="3153314690" sldId="272"/>
            <ac:picMk id="20492" creationId="{7D3D39FE-B9BE-468E-AC3E-141D6E640E6D}"/>
          </ac:picMkLst>
        </pc:picChg>
      </pc:sldChg>
      <pc:sldChg chg="addSp delSp modSp new del mod ord setBg">
        <pc:chgData name="mairenig123@gmail.com" userId="6044d3ce541adf88" providerId="LiveId" clId="{AD9FA520-2881-43EE-BCF9-8E8AB8BDD71E}" dt="2021-11-09T12:09:41.866" v="9624" actId="47"/>
        <pc:sldMkLst>
          <pc:docMk/>
          <pc:sldMk cId="2261358321" sldId="273"/>
        </pc:sldMkLst>
        <pc:spChg chg="add mod ord">
          <ac:chgData name="mairenig123@gmail.com" userId="6044d3ce541adf88" providerId="LiveId" clId="{AD9FA520-2881-43EE-BCF9-8E8AB8BDD71E}" dt="2021-11-08T07:33:33.748" v="7724" actId="26606"/>
          <ac:spMkLst>
            <pc:docMk/>
            <pc:sldMk cId="2261358321" sldId="273"/>
            <ac:spMk id="3" creationId="{20EA55C6-799A-4383-A5C2-13FC8A5EEFD3}"/>
          </ac:spMkLst>
        </pc:spChg>
        <pc:spChg chg="add del">
          <ac:chgData name="mairenig123@gmail.com" userId="6044d3ce541adf88" providerId="LiveId" clId="{AD9FA520-2881-43EE-BCF9-8E8AB8BDD71E}" dt="2021-11-05T15:48:01.868" v="7699" actId="26606"/>
          <ac:spMkLst>
            <pc:docMk/>
            <pc:sldMk cId="2261358321" sldId="273"/>
            <ac:spMk id="12" creationId="{85016AEC-0320-4ED0-8ECB-FE11DDDFE17A}"/>
          </ac:spMkLst>
        </pc:spChg>
        <pc:spChg chg="add del">
          <ac:chgData name="mairenig123@gmail.com" userId="6044d3ce541adf88" providerId="LiveId" clId="{AD9FA520-2881-43EE-BCF9-8E8AB8BDD71E}" dt="2021-11-05T15:48:01.868" v="7699" actId="26606"/>
          <ac:spMkLst>
            <pc:docMk/>
            <pc:sldMk cId="2261358321" sldId="273"/>
            <ac:spMk id="14" creationId="{C70C3B59-DE2C-4611-8148-812575C5CA48}"/>
          </ac:spMkLst>
        </pc:spChg>
        <pc:spChg chg="add del">
          <ac:chgData name="mairenig123@gmail.com" userId="6044d3ce541adf88" providerId="LiveId" clId="{AD9FA520-2881-43EE-BCF9-8E8AB8BDD71E}" dt="2021-11-08T07:33:33.748" v="7724" actId="26606"/>
          <ac:spMkLst>
            <pc:docMk/>
            <pc:sldMk cId="2261358321" sldId="273"/>
            <ac:spMk id="36" creationId="{48CAE4AE-A9DF-45AF-9A9C-1712BC63418E}"/>
          </ac:spMkLst>
        </pc:spChg>
        <pc:spChg chg="add del">
          <ac:chgData name="mairenig123@gmail.com" userId="6044d3ce541adf88" providerId="LiveId" clId="{AD9FA520-2881-43EE-BCF9-8E8AB8BDD71E}" dt="2021-11-08T07:33:33.748" v="7724" actId="26606"/>
          <ac:spMkLst>
            <pc:docMk/>
            <pc:sldMk cId="2261358321" sldId="273"/>
            <ac:spMk id="37" creationId="{E972DE0D-2E53-4159-ABD3-C601524262C2}"/>
          </ac:spMkLst>
        </pc:spChg>
        <pc:spChg chg="add del mod">
          <ac:chgData name="mairenig123@gmail.com" userId="6044d3ce541adf88" providerId="LiveId" clId="{AD9FA520-2881-43EE-BCF9-8E8AB8BDD71E}" dt="2021-11-08T07:11:28.836" v="7714" actId="21"/>
          <ac:spMkLst>
            <pc:docMk/>
            <pc:sldMk cId="2261358321" sldId="273"/>
            <ac:spMk id="39" creationId="{92AF4A9E-452D-4D79-8476-82B17528131F}"/>
          </ac:spMkLst>
        </pc:spChg>
        <pc:spChg chg="add del mod">
          <ac:chgData name="mairenig123@gmail.com" userId="6044d3ce541adf88" providerId="LiveId" clId="{AD9FA520-2881-43EE-BCF9-8E8AB8BDD71E}" dt="2021-11-08T07:12:44.774" v="7720" actId="21"/>
          <ac:spMkLst>
            <pc:docMk/>
            <pc:sldMk cId="2261358321" sldId="273"/>
            <ac:spMk id="40" creationId="{ADE46FB9-D340-4F9C-8C93-427883BF15DB}"/>
          </ac:spMkLst>
        </pc:spChg>
        <pc:spChg chg="add del mod">
          <ac:chgData name="mairenig123@gmail.com" userId="6044d3ce541adf88" providerId="LiveId" clId="{AD9FA520-2881-43EE-BCF9-8E8AB8BDD71E}" dt="2021-11-08T07:32:24.988" v="7723" actId="21"/>
          <ac:spMkLst>
            <pc:docMk/>
            <pc:sldMk cId="2261358321" sldId="273"/>
            <ac:spMk id="41" creationId="{151CC0CC-B828-4B2F-9F04-DB110248642D}"/>
          </ac:spMkLst>
        </pc:spChg>
        <pc:spChg chg="add">
          <ac:chgData name="mairenig123@gmail.com" userId="6044d3ce541adf88" providerId="LiveId" clId="{AD9FA520-2881-43EE-BCF9-8E8AB8BDD71E}" dt="2021-11-08T07:33:33.748" v="7724" actId="26606"/>
          <ac:spMkLst>
            <pc:docMk/>
            <pc:sldMk cId="2261358321" sldId="273"/>
            <ac:spMk id="43" creationId="{2550BE34-C2B8-49B8-8519-67A8CAD51AE9}"/>
          </ac:spMkLst>
        </pc:spChg>
        <pc:spChg chg="add">
          <ac:chgData name="mairenig123@gmail.com" userId="6044d3ce541adf88" providerId="LiveId" clId="{AD9FA520-2881-43EE-BCF9-8E8AB8BDD71E}" dt="2021-11-08T07:33:33.748" v="7724" actId="26606"/>
          <ac:spMkLst>
            <pc:docMk/>
            <pc:sldMk cId="2261358321" sldId="273"/>
            <ac:spMk id="45" creationId="{A7457DD9-5A45-400A-AB4B-4B4EDECA25F1}"/>
          </ac:spMkLst>
        </pc:spChg>
        <pc:spChg chg="add">
          <ac:chgData name="mairenig123@gmail.com" userId="6044d3ce541adf88" providerId="LiveId" clId="{AD9FA520-2881-43EE-BCF9-8E8AB8BDD71E}" dt="2021-11-08T07:33:33.748" v="7724" actId="26606"/>
          <ac:spMkLst>
            <pc:docMk/>
            <pc:sldMk cId="2261358321" sldId="273"/>
            <ac:spMk id="47" creationId="{441CF7D6-A660-431A-B0BB-140A0D5556B6}"/>
          </ac:spMkLst>
        </pc:spChg>
        <pc:spChg chg="add">
          <ac:chgData name="mairenig123@gmail.com" userId="6044d3ce541adf88" providerId="LiveId" clId="{AD9FA520-2881-43EE-BCF9-8E8AB8BDD71E}" dt="2021-11-08T07:33:33.748" v="7724" actId="26606"/>
          <ac:spMkLst>
            <pc:docMk/>
            <pc:sldMk cId="2261358321" sldId="273"/>
            <ac:spMk id="49" creationId="{0570A85B-3810-4F95-97B0-CBF4CCDB381C}"/>
          </ac:spMkLst>
        </pc:spChg>
        <pc:grpChg chg="add del">
          <ac:chgData name="mairenig123@gmail.com" userId="6044d3ce541adf88" providerId="LiveId" clId="{AD9FA520-2881-43EE-BCF9-8E8AB8BDD71E}" dt="2021-11-08T07:33:33.748" v="7724" actId="26606"/>
          <ac:grpSpMkLst>
            <pc:docMk/>
            <pc:sldMk cId="2261358321" sldId="273"/>
            <ac:grpSpMk id="38" creationId="{6C272060-BC98-4C91-A58F-4DFEC566CF7F}"/>
          </ac:grpSpMkLst>
        </pc:grpChg>
        <pc:picChg chg="add del mod">
          <ac:chgData name="mairenig123@gmail.com" userId="6044d3ce541adf88" providerId="LiveId" clId="{AD9FA520-2881-43EE-BCF9-8E8AB8BDD71E}" dt="2021-11-05T15:46:18.860" v="7693" actId="21"/>
          <ac:picMkLst>
            <pc:docMk/>
            <pc:sldMk cId="2261358321" sldId="273"/>
            <ac:picMk id="5" creationId="{A8D5CACE-051C-49E3-A8ED-B62C86D6936E}"/>
          </ac:picMkLst>
        </pc:picChg>
        <pc:picChg chg="add del mod">
          <ac:chgData name="mairenig123@gmail.com" userId="6044d3ce541adf88" providerId="LiveId" clId="{AD9FA520-2881-43EE-BCF9-8E8AB8BDD71E}" dt="2021-11-05T15:46:37.294" v="7695" actId="21"/>
          <ac:picMkLst>
            <pc:docMk/>
            <pc:sldMk cId="2261358321" sldId="273"/>
            <ac:picMk id="6" creationId="{27E4F355-FFB3-4568-B168-217A68D93835}"/>
          </ac:picMkLst>
        </pc:picChg>
        <pc:picChg chg="add mod ord">
          <ac:chgData name="mairenig123@gmail.com" userId="6044d3ce541adf88" providerId="LiveId" clId="{AD9FA520-2881-43EE-BCF9-8E8AB8BDD71E}" dt="2021-11-08T07:36:21.218" v="7738" actId="1076"/>
          <ac:picMkLst>
            <pc:docMk/>
            <pc:sldMk cId="2261358321" sldId="273"/>
            <ac:picMk id="7" creationId="{E9454754-7123-4C63-882A-47EE1EBE956D}"/>
          </ac:picMkLst>
        </pc:picChg>
        <pc:picChg chg="add mod">
          <ac:chgData name="mairenig123@gmail.com" userId="6044d3ce541adf88" providerId="LiveId" clId="{AD9FA520-2881-43EE-BCF9-8E8AB8BDD71E}" dt="2021-11-08T07:36:14.008" v="7737" actId="732"/>
          <ac:picMkLst>
            <pc:docMk/>
            <pc:sldMk cId="2261358321" sldId="273"/>
            <ac:picMk id="44" creationId="{A73A9695-59A9-4501-AE4F-7D0BAF5148EE}"/>
          </ac:picMkLst>
        </pc:picChg>
        <pc:picChg chg="add del mod">
          <ac:chgData name="mairenig123@gmail.com" userId="6044d3ce541adf88" providerId="LiveId" clId="{AD9FA520-2881-43EE-BCF9-8E8AB8BDD71E}" dt="2021-11-05T15:46:18.860" v="7693" actId="21"/>
          <ac:picMkLst>
            <pc:docMk/>
            <pc:sldMk cId="2261358321" sldId="273"/>
            <ac:picMk id="14338" creationId="{FDC8959E-53E9-4C6D-87AB-F1388540C955}"/>
          </ac:picMkLst>
        </pc:picChg>
      </pc:sldChg>
      <pc:sldChg chg="addSp delSp modSp new del mod">
        <pc:chgData name="mairenig123@gmail.com" userId="6044d3ce541adf88" providerId="LiveId" clId="{AD9FA520-2881-43EE-BCF9-8E8AB8BDD71E}" dt="2021-11-10T10:45:31.763" v="10960" actId="47"/>
        <pc:sldMkLst>
          <pc:docMk/>
          <pc:sldMk cId="664857247" sldId="274"/>
        </pc:sldMkLst>
        <pc:spChg chg="add mod">
          <ac:chgData name="mairenig123@gmail.com" userId="6044d3ce541adf88" providerId="LiveId" clId="{AD9FA520-2881-43EE-BCF9-8E8AB8BDD71E}" dt="2021-11-10T08:30:58.537" v="10304" actId="1076"/>
          <ac:spMkLst>
            <pc:docMk/>
            <pc:sldMk cId="664857247" sldId="274"/>
            <ac:spMk id="3" creationId="{74DB3936-3E34-4311-865B-88CC384E715E}"/>
          </ac:spMkLst>
        </pc:spChg>
        <pc:spChg chg="add del mod">
          <ac:chgData name="mairenig123@gmail.com" userId="6044d3ce541adf88" providerId="LiveId" clId="{AD9FA520-2881-43EE-BCF9-8E8AB8BDD71E}" dt="2021-11-09T09:50:12.900" v="8840" actId="21"/>
          <ac:spMkLst>
            <pc:docMk/>
            <pc:sldMk cId="664857247" sldId="274"/>
            <ac:spMk id="5" creationId="{037E496E-A469-43B9-BF76-BCD211F0539B}"/>
          </ac:spMkLst>
        </pc:spChg>
        <pc:spChg chg="add del mod">
          <ac:chgData name="mairenig123@gmail.com" userId="6044d3ce541adf88" providerId="LiveId" clId="{AD9FA520-2881-43EE-BCF9-8E8AB8BDD71E}" dt="2021-11-10T10:45:28.297" v="10959" actId="478"/>
          <ac:spMkLst>
            <pc:docMk/>
            <pc:sldMk cId="664857247" sldId="274"/>
            <ac:spMk id="6" creationId="{69F15112-A328-4311-B893-437384510EEC}"/>
          </ac:spMkLst>
        </pc:spChg>
        <pc:picChg chg="add del mod">
          <ac:chgData name="mairenig123@gmail.com" userId="6044d3ce541adf88" providerId="LiveId" clId="{AD9FA520-2881-43EE-BCF9-8E8AB8BDD71E}" dt="2021-11-08T07:11:40.910" v="7716" actId="478"/>
          <ac:picMkLst>
            <pc:docMk/>
            <pc:sldMk cId="664857247" sldId="274"/>
            <ac:picMk id="4" creationId="{F5BC9C87-6FB5-46DA-93D8-C42EBD285581}"/>
          </ac:picMkLst>
        </pc:picChg>
        <pc:picChg chg="add del mod">
          <ac:chgData name="mairenig123@gmail.com" userId="6044d3ce541adf88" providerId="LiveId" clId="{AD9FA520-2881-43EE-BCF9-8E8AB8BDD71E}" dt="2021-11-10T10:45:23.491" v="10958" actId="478"/>
          <ac:picMkLst>
            <pc:docMk/>
            <pc:sldMk cId="664857247" sldId="274"/>
            <ac:picMk id="7" creationId="{EA905A9D-C906-4D77-9C0A-140E3F993054}"/>
          </ac:picMkLst>
        </pc:picChg>
      </pc:sldChg>
      <pc:sldChg chg="addSp delSp modSp add mod ord modTransition modAnim">
        <pc:chgData name="mairenig123@gmail.com" userId="6044d3ce541adf88" providerId="LiveId" clId="{AD9FA520-2881-43EE-BCF9-8E8AB8BDD71E}" dt="2021-11-10T09:19:55.860" v="10779" actId="14100"/>
        <pc:sldMkLst>
          <pc:docMk/>
          <pc:sldMk cId="327012823" sldId="275"/>
        </pc:sldMkLst>
        <pc:spChg chg="add mod">
          <ac:chgData name="mairenig123@gmail.com" userId="6044d3ce541adf88" providerId="LiveId" clId="{AD9FA520-2881-43EE-BCF9-8E8AB8BDD71E}" dt="2021-11-09T09:38:13.195" v="8459" actId="767"/>
          <ac:spMkLst>
            <pc:docMk/>
            <pc:sldMk cId="327012823" sldId="275"/>
            <ac:spMk id="2" creationId="{BFA1AAEE-BED8-4A94-9BFF-B944F9E99B55}"/>
          </ac:spMkLst>
        </pc:spChg>
        <pc:spChg chg="mod ord">
          <ac:chgData name="mairenig123@gmail.com" userId="6044d3ce541adf88" providerId="LiveId" clId="{AD9FA520-2881-43EE-BCF9-8E8AB8BDD71E}" dt="2021-11-10T08:28:11.204" v="10301" actId="313"/>
          <ac:spMkLst>
            <pc:docMk/>
            <pc:sldMk cId="327012823" sldId="275"/>
            <ac:spMk id="3" creationId="{20EA55C6-799A-4383-A5C2-13FC8A5EEFD3}"/>
          </ac:spMkLst>
        </pc:spChg>
        <pc:spChg chg="add mod">
          <ac:chgData name="mairenig123@gmail.com" userId="6044d3ce541adf88" providerId="LiveId" clId="{AD9FA520-2881-43EE-BCF9-8E8AB8BDD71E}" dt="2021-11-09T09:39:23.590" v="8508" actId="1076"/>
          <ac:spMkLst>
            <pc:docMk/>
            <pc:sldMk cId="327012823" sldId="275"/>
            <ac:spMk id="4" creationId="{4C824E4B-FE6F-4B09-95E8-E3A61FEC3432}"/>
          </ac:spMkLst>
        </pc:spChg>
        <pc:spChg chg="add del mod">
          <ac:chgData name="mairenig123@gmail.com" userId="6044d3ce541adf88" providerId="LiveId" clId="{AD9FA520-2881-43EE-BCF9-8E8AB8BDD71E}" dt="2021-11-10T08:39:53.518" v="10313" actId="478"/>
          <ac:spMkLst>
            <pc:docMk/>
            <pc:sldMk cId="327012823" sldId="275"/>
            <ac:spMk id="5" creationId="{6AC68163-2377-4BEA-AF05-339EA82D3382}"/>
          </ac:spMkLst>
        </pc:spChg>
        <pc:spChg chg="add mod">
          <ac:chgData name="mairenig123@gmail.com" userId="6044d3ce541adf88" providerId="LiveId" clId="{AD9FA520-2881-43EE-BCF9-8E8AB8BDD71E}" dt="2021-11-09T08:30:17.433" v="8151" actId="1076"/>
          <ac:spMkLst>
            <pc:docMk/>
            <pc:sldMk cId="327012823" sldId="275"/>
            <ac:spMk id="12" creationId="{3341B75A-23D4-47DB-ABAB-4DC296954B7C}"/>
          </ac:spMkLst>
        </pc:spChg>
        <pc:spChg chg="add mod">
          <ac:chgData name="mairenig123@gmail.com" userId="6044d3ce541adf88" providerId="LiveId" clId="{AD9FA520-2881-43EE-BCF9-8E8AB8BDD71E}" dt="2021-11-10T08:28:17.679" v="10302" actId="1076"/>
          <ac:spMkLst>
            <pc:docMk/>
            <pc:sldMk cId="327012823" sldId="275"/>
            <ac:spMk id="13" creationId="{B4DC418F-CB71-412C-8553-EE01A317DC91}"/>
          </ac:spMkLst>
        </pc:spChg>
        <pc:spChg chg="add mod">
          <ac:chgData name="mairenig123@gmail.com" userId="6044d3ce541adf88" providerId="LiveId" clId="{AD9FA520-2881-43EE-BCF9-8E8AB8BDD71E}" dt="2021-11-10T08:28:22.891" v="10303" actId="1076"/>
          <ac:spMkLst>
            <pc:docMk/>
            <pc:sldMk cId="327012823" sldId="275"/>
            <ac:spMk id="18" creationId="{B01EF77A-512C-488E-87BC-E6BBD82B31A5}"/>
          </ac:spMkLst>
        </pc:spChg>
        <pc:spChg chg="add del mod">
          <ac:chgData name="mairenig123@gmail.com" userId="6044d3ce541adf88" providerId="LiveId" clId="{AD9FA520-2881-43EE-BCF9-8E8AB8BDD71E}" dt="2021-11-09T11:50:49.174" v="9381" actId="21"/>
          <ac:spMkLst>
            <pc:docMk/>
            <pc:sldMk cId="327012823" sldId="275"/>
            <ac:spMk id="19" creationId="{00567A50-002C-460C-B868-2AC89EEE0DC7}"/>
          </ac:spMkLst>
        </pc:spChg>
        <pc:spChg chg="add mod">
          <ac:chgData name="mairenig123@gmail.com" userId="6044d3ce541adf88" providerId="LiveId" clId="{AD9FA520-2881-43EE-BCF9-8E8AB8BDD71E}" dt="2021-11-10T09:19:55.860" v="10779" actId="14100"/>
          <ac:spMkLst>
            <pc:docMk/>
            <pc:sldMk cId="327012823" sldId="275"/>
            <ac:spMk id="21" creationId="{CBFB40C1-A6AB-47EE-A9DE-3165CFEEEED2}"/>
          </ac:spMkLst>
        </pc:spChg>
        <pc:spChg chg="del">
          <ac:chgData name="mairenig123@gmail.com" userId="6044d3ce541adf88" providerId="LiveId" clId="{AD9FA520-2881-43EE-BCF9-8E8AB8BDD71E}" dt="2021-11-08T07:38:32.738" v="7742" actId="26606"/>
          <ac:spMkLst>
            <pc:docMk/>
            <pc:sldMk cId="327012823" sldId="275"/>
            <ac:spMk id="43" creationId="{2550BE34-C2B8-49B8-8519-67A8CAD51AE9}"/>
          </ac:spMkLst>
        </pc:spChg>
        <pc:spChg chg="del">
          <ac:chgData name="mairenig123@gmail.com" userId="6044d3ce541adf88" providerId="LiveId" clId="{AD9FA520-2881-43EE-BCF9-8E8AB8BDD71E}" dt="2021-11-08T07:38:32.738" v="7742" actId="26606"/>
          <ac:spMkLst>
            <pc:docMk/>
            <pc:sldMk cId="327012823" sldId="275"/>
            <ac:spMk id="45" creationId="{A7457DD9-5A45-400A-AB4B-4B4EDECA25F1}"/>
          </ac:spMkLst>
        </pc:spChg>
        <pc:spChg chg="del">
          <ac:chgData name="mairenig123@gmail.com" userId="6044d3ce541adf88" providerId="LiveId" clId="{AD9FA520-2881-43EE-BCF9-8E8AB8BDD71E}" dt="2021-11-08T07:38:32.738" v="7742" actId="26606"/>
          <ac:spMkLst>
            <pc:docMk/>
            <pc:sldMk cId="327012823" sldId="275"/>
            <ac:spMk id="47" creationId="{441CF7D6-A660-431A-B0BB-140A0D5556B6}"/>
          </ac:spMkLst>
        </pc:spChg>
        <pc:spChg chg="del">
          <ac:chgData name="mairenig123@gmail.com" userId="6044d3ce541adf88" providerId="LiveId" clId="{AD9FA520-2881-43EE-BCF9-8E8AB8BDD71E}" dt="2021-11-08T07:38:32.738" v="7742" actId="26606"/>
          <ac:spMkLst>
            <pc:docMk/>
            <pc:sldMk cId="327012823" sldId="275"/>
            <ac:spMk id="49" creationId="{0570A85B-3810-4F95-97B0-CBF4CCDB381C}"/>
          </ac:spMkLst>
        </pc:spChg>
        <pc:spChg chg="add">
          <ac:chgData name="mairenig123@gmail.com" userId="6044d3ce541adf88" providerId="LiveId" clId="{AD9FA520-2881-43EE-BCF9-8E8AB8BDD71E}" dt="2021-11-08T07:38:32.738" v="7742" actId="26606"/>
          <ac:spMkLst>
            <pc:docMk/>
            <pc:sldMk cId="327012823" sldId="275"/>
            <ac:spMk id="54" creationId="{4038CB10-1F5C-4D54-9DF7-12586DE5B007}"/>
          </ac:spMkLst>
        </pc:spChg>
        <pc:spChg chg="add">
          <ac:chgData name="mairenig123@gmail.com" userId="6044d3ce541adf88" providerId="LiveId" clId="{AD9FA520-2881-43EE-BCF9-8E8AB8BDD71E}" dt="2021-11-08T07:38:32.738" v="7742" actId="26606"/>
          <ac:spMkLst>
            <pc:docMk/>
            <pc:sldMk cId="327012823" sldId="275"/>
            <ac:spMk id="56" creationId="{36D30126-6314-4A93-B27E-5C66CF781924}"/>
          </ac:spMkLst>
        </pc:spChg>
        <pc:spChg chg="add">
          <ac:chgData name="mairenig123@gmail.com" userId="6044d3ce541adf88" providerId="LiveId" clId="{AD9FA520-2881-43EE-BCF9-8E8AB8BDD71E}" dt="2021-11-08T07:38:32.738" v="7742" actId="26606"/>
          <ac:spMkLst>
            <pc:docMk/>
            <pc:sldMk cId="327012823" sldId="275"/>
            <ac:spMk id="58" creationId="{73ED6512-6858-4552-B699-9A97FE9A4EA2}"/>
          </ac:spMkLst>
        </pc:spChg>
        <pc:picChg chg="mod">
          <ac:chgData name="mairenig123@gmail.com" userId="6044d3ce541adf88" providerId="LiveId" clId="{AD9FA520-2881-43EE-BCF9-8E8AB8BDD71E}" dt="2021-11-10T08:42:18.909" v="10426" actId="1076"/>
          <ac:picMkLst>
            <pc:docMk/>
            <pc:sldMk cId="327012823" sldId="275"/>
            <ac:picMk id="7" creationId="{E9454754-7123-4C63-882A-47EE1EBE956D}"/>
          </ac:picMkLst>
        </pc:picChg>
        <pc:picChg chg="add mod">
          <ac:chgData name="mairenig123@gmail.com" userId="6044d3ce541adf88" providerId="LiveId" clId="{AD9FA520-2881-43EE-BCF9-8E8AB8BDD71E}" dt="2021-11-10T08:42:13.629" v="10425" actId="1076"/>
          <ac:picMkLst>
            <pc:docMk/>
            <pc:sldMk cId="327012823" sldId="275"/>
            <ac:picMk id="14" creationId="{64999378-9E2C-4A73-9C84-3F5E3456EE80}"/>
          </ac:picMkLst>
        </pc:picChg>
        <pc:picChg chg="add mod">
          <ac:chgData name="mairenig123@gmail.com" userId="6044d3ce541adf88" providerId="LiveId" clId="{AD9FA520-2881-43EE-BCF9-8E8AB8BDD71E}" dt="2021-11-09T09:38:04.195" v="8458" actId="1076"/>
          <ac:picMkLst>
            <pc:docMk/>
            <pc:sldMk cId="327012823" sldId="275"/>
            <ac:picMk id="15" creationId="{A1D5E21D-29AC-4325-B5A1-AF517AD5ACAE}"/>
          </ac:picMkLst>
        </pc:picChg>
        <pc:picChg chg="del">
          <ac:chgData name="mairenig123@gmail.com" userId="6044d3ce541adf88" providerId="LiveId" clId="{AD9FA520-2881-43EE-BCF9-8E8AB8BDD71E}" dt="2021-11-08T07:37:02.899" v="7740" actId="478"/>
          <ac:picMkLst>
            <pc:docMk/>
            <pc:sldMk cId="327012823" sldId="275"/>
            <ac:picMk id="44" creationId="{A73A9695-59A9-4501-AE4F-7D0BAF5148EE}"/>
          </ac:picMkLst>
        </pc:picChg>
      </pc:sldChg>
      <pc:sldChg chg="addSp delSp modSp new mod modTransition setBg">
        <pc:chgData name="mairenig123@gmail.com" userId="6044d3ce541adf88" providerId="LiveId" clId="{AD9FA520-2881-43EE-BCF9-8E8AB8BDD71E}" dt="2021-11-09T12:35:05.174" v="9902"/>
        <pc:sldMkLst>
          <pc:docMk/>
          <pc:sldMk cId="502179015" sldId="276"/>
        </pc:sldMkLst>
        <pc:spChg chg="add mod ord">
          <ac:chgData name="mairenig123@gmail.com" userId="6044d3ce541adf88" providerId="LiveId" clId="{AD9FA520-2881-43EE-BCF9-8E8AB8BDD71E}" dt="2021-11-09T12:34:54.789" v="9901" actId="5793"/>
          <ac:spMkLst>
            <pc:docMk/>
            <pc:sldMk cId="502179015" sldId="276"/>
            <ac:spMk id="3" creationId="{B4ABBF6E-6F5C-45D8-BE44-902A5203CC35}"/>
          </ac:spMkLst>
        </pc:spChg>
        <pc:spChg chg="add del">
          <ac:chgData name="mairenig123@gmail.com" userId="6044d3ce541adf88" providerId="LiveId" clId="{AD9FA520-2881-43EE-BCF9-8E8AB8BDD71E}" dt="2021-11-09T12:32:43.379" v="9886" actId="26606"/>
          <ac:spMkLst>
            <pc:docMk/>
            <pc:sldMk cId="502179015" sldId="276"/>
            <ac:spMk id="9" creationId="{23E547B5-89CF-4EC0-96DE-25771AED0799}"/>
          </ac:spMkLst>
        </pc:spChg>
        <pc:spChg chg="add del">
          <ac:chgData name="mairenig123@gmail.com" userId="6044d3ce541adf88" providerId="LiveId" clId="{AD9FA520-2881-43EE-BCF9-8E8AB8BDD71E}" dt="2021-11-09T12:32:43.379" v="9886" actId="26606"/>
          <ac:spMkLst>
            <pc:docMk/>
            <pc:sldMk cId="502179015" sldId="276"/>
            <ac:spMk id="11" creationId="{3F0B8CEB-8279-4E5E-A0CE-1FC9F71736F2}"/>
          </ac:spMkLst>
        </pc:spChg>
        <pc:spChg chg="add del">
          <ac:chgData name="mairenig123@gmail.com" userId="6044d3ce541adf88" providerId="LiveId" clId="{AD9FA520-2881-43EE-BCF9-8E8AB8BDD71E}" dt="2021-11-09T12:34:09.409" v="9895" actId="26606"/>
          <ac:spMkLst>
            <pc:docMk/>
            <pc:sldMk cId="502179015" sldId="276"/>
            <ac:spMk id="71" creationId="{5A0118C5-4F8D-4CF4-BADD-53FEACC6C42A}"/>
          </ac:spMkLst>
        </pc:spChg>
        <pc:spChg chg="add del">
          <ac:chgData name="mairenig123@gmail.com" userId="6044d3ce541adf88" providerId="LiveId" clId="{AD9FA520-2881-43EE-BCF9-8E8AB8BDD71E}" dt="2021-11-09T12:34:09.409" v="9895" actId="26606"/>
          <ac:spMkLst>
            <pc:docMk/>
            <pc:sldMk cId="502179015" sldId="276"/>
            <ac:spMk id="73" creationId="{F98F79A4-A6C7-4101-B1E9-27E05CB7CFA0}"/>
          </ac:spMkLst>
        </pc:spChg>
        <pc:spChg chg="add del">
          <ac:chgData name="mairenig123@gmail.com" userId="6044d3ce541adf88" providerId="LiveId" clId="{AD9FA520-2881-43EE-BCF9-8E8AB8BDD71E}" dt="2021-11-09T12:34:09.409" v="9895" actId="26606"/>
          <ac:spMkLst>
            <pc:docMk/>
            <pc:sldMk cId="502179015" sldId="276"/>
            <ac:spMk id="75" creationId="{79AFCB35-9C04-4524-A0B1-57FF6865D013}"/>
          </ac:spMkLst>
        </pc:spChg>
        <pc:spChg chg="add del">
          <ac:chgData name="mairenig123@gmail.com" userId="6044d3ce541adf88" providerId="LiveId" clId="{AD9FA520-2881-43EE-BCF9-8E8AB8BDD71E}" dt="2021-11-09T12:34:09.409" v="9895" actId="26606"/>
          <ac:spMkLst>
            <pc:docMk/>
            <pc:sldMk cId="502179015" sldId="276"/>
            <ac:spMk id="77" creationId="{D11AD2AD-0BA0-4DD3-8EEA-84686A0E718C}"/>
          </ac:spMkLst>
        </pc:spChg>
        <pc:spChg chg="add del">
          <ac:chgData name="mairenig123@gmail.com" userId="6044d3ce541adf88" providerId="LiveId" clId="{AD9FA520-2881-43EE-BCF9-8E8AB8BDD71E}" dt="2021-11-09T12:34:09.409" v="9895" actId="26606"/>
          <ac:spMkLst>
            <pc:docMk/>
            <pc:sldMk cId="502179015" sldId="276"/>
            <ac:spMk id="79" creationId="{83C8019B-3985-409B-9B87-494B974EE9A2}"/>
          </ac:spMkLst>
        </pc:spChg>
        <pc:spChg chg="add del">
          <ac:chgData name="mairenig123@gmail.com" userId="6044d3ce541adf88" providerId="LiveId" clId="{AD9FA520-2881-43EE-BCF9-8E8AB8BDD71E}" dt="2021-11-09T12:34:09.409" v="9895" actId="26606"/>
          <ac:spMkLst>
            <pc:docMk/>
            <pc:sldMk cId="502179015" sldId="276"/>
            <ac:spMk id="81" creationId="{9E5C5460-229E-46C8-A712-CC317985420F}"/>
          </ac:spMkLst>
        </pc:spChg>
        <pc:spChg chg="add del">
          <ac:chgData name="mairenig123@gmail.com" userId="6044d3ce541adf88" providerId="LiveId" clId="{AD9FA520-2881-43EE-BCF9-8E8AB8BDD71E}" dt="2021-11-09T12:34:09.409" v="9895" actId="26606"/>
          <ac:spMkLst>
            <pc:docMk/>
            <pc:sldMk cId="502179015" sldId="276"/>
            <ac:spMk id="83" creationId="{B85A4DB3-61AA-49A1-85A9-B3397CD519AB}"/>
          </ac:spMkLst>
        </pc:spChg>
        <pc:spChg chg="add del">
          <ac:chgData name="mairenig123@gmail.com" userId="6044d3ce541adf88" providerId="LiveId" clId="{AD9FA520-2881-43EE-BCF9-8E8AB8BDD71E}" dt="2021-11-09T12:33:59.469" v="9892" actId="26606"/>
          <ac:spMkLst>
            <pc:docMk/>
            <pc:sldMk cId="502179015" sldId="276"/>
            <ac:spMk id="135" creationId="{5A0118C5-4F8D-4CF4-BADD-53FEACC6C42A}"/>
          </ac:spMkLst>
        </pc:spChg>
        <pc:spChg chg="add del">
          <ac:chgData name="mairenig123@gmail.com" userId="6044d3ce541adf88" providerId="LiveId" clId="{AD9FA520-2881-43EE-BCF9-8E8AB8BDD71E}" dt="2021-11-09T12:33:59.469" v="9892" actId="26606"/>
          <ac:spMkLst>
            <pc:docMk/>
            <pc:sldMk cId="502179015" sldId="276"/>
            <ac:spMk id="137" creationId="{F98F79A4-A6C7-4101-B1E9-27E05CB7CFA0}"/>
          </ac:spMkLst>
        </pc:spChg>
        <pc:spChg chg="add del">
          <ac:chgData name="mairenig123@gmail.com" userId="6044d3ce541adf88" providerId="LiveId" clId="{AD9FA520-2881-43EE-BCF9-8E8AB8BDD71E}" dt="2021-11-09T12:33:59.469" v="9892" actId="26606"/>
          <ac:spMkLst>
            <pc:docMk/>
            <pc:sldMk cId="502179015" sldId="276"/>
            <ac:spMk id="139" creationId="{79AFCB35-9C04-4524-A0B1-57FF6865D013}"/>
          </ac:spMkLst>
        </pc:spChg>
        <pc:spChg chg="add del">
          <ac:chgData name="mairenig123@gmail.com" userId="6044d3ce541adf88" providerId="LiveId" clId="{AD9FA520-2881-43EE-BCF9-8E8AB8BDD71E}" dt="2021-11-09T12:33:59.469" v="9892" actId="26606"/>
          <ac:spMkLst>
            <pc:docMk/>
            <pc:sldMk cId="502179015" sldId="276"/>
            <ac:spMk id="141" creationId="{D11AD2AD-0BA0-4DD3-8EEA-84686A0E718C}"/>
          </ac:spMkLst>
        </pc:spChg>
        <pc:spChg chg="add del">
          <ac:chgData name="mairenig123@gmail.com" userId="6044d3ce541adf88" providerId="LiveId" clId="{AD9FA520-2881-43EE-BCF9-8E8AB8BDD71E}" dt="2021-11-09T12:33:59.469" v="9892" actId="26606"/>
          <ac:spMkLst>
            <pc:docMk/>
            <pc:sldMk cId="502179015" sldId="276"/>
            <ac:spMk id="143" creationId="{83C8019B-3985-409B-9B87-494B974EE9A2}"/>
          </ac:spMkLst>
        </pc:spChg>
        <pc:spChg chg="add del">
          <ac:chgData name="mairenig123@gmail.com" userId="6044d3ce541adf88" providerId="LiveId" clId="{AD9FA520-2881-43EE-BCF9-8E8AB8BDD71E}" dt="2021-11-09T12:33:59.469" v="9892" actId="26606"/>
          <ac:spMkLst>
            <pc:docMk/>
            <pc:sldMk cId="502179015" sldId="276"/>
            <ac:spMk id="145" creationId="{9E5C5460-229E-46C8-A712-CC317985420F}"/>
          </ac:spMkLst>
        </pc:spChg>
        <pc:spChg chg="add del">
          <ac:chgData name="mairenig123@gmail.com" userId="6044d3ce541adf88" providerId="LiveId" clId="{AD9FA520-2881-43EE-BCF9-8E8AB8BDD71E}" dt="2021-11-09T12:33:59.469" v="9892" actId="26606"/>
          <ac:spMkLst>
            <pc:docMk/>
            <pc:sldMk cId="502179015" sldId="276"/>
            <ac:spMk id="147" creationId="{B85A4DB3-61AA-49A1-85A9-B3397CD519AB}"/>
          </ac:spMkLst>
        </pc:spChg>
        <pc:spChg chg="add del">
          <ac:chgData name="mairenig123@gmail.com" userId="6044d3ce541adf88" providerId="LiveId" clId="{AD9FA520-2881-43EE-BCF9-8E8AB8BDD71E}" dt="2021-11-09T12:34:09.393" v="9894" actId="26606"/>
          <ac:spMkLst>
            <pc:docMk/>
            <pc:sldMk cId="502179015" sldId="276"/>
            <ac:spMk id="19460" creationId="{5A0118C5-4F8D-4CF4-BADD-53FEACC6C42A}"/>
          </ac:spMkLst>
        </pc:spChg>
        <pc:spChg chg="add del">
          <ac:chgData name="mairenig123@gmail.com" userId="6044d3ce541adf88" providerId="LiveId" clId="{AD9FA520-2881-43EE-BCF9-8E8AB8BDD71E}" dt="2021-11-09T12:34:09.393" v="9894" actId="26606"/>
          <ac:spMkLst>
            <pc:docMk/>
            <pc:sldMk cId="502179015" sldId="276"/>
            <ac:spMk id="19463" creationId="{4E0A5C5C-2A95-428E-9F6A-0D29EBD57C9F}"/>
          </ac:spMkLst>
        </pc:spChg>
        <pc:spChg chg="add">
          <ac:chgData name="mairenig123@gmail.com" userId="6044d3ce541adf88" providerId="LiveId" clId="{AD9FA520-2881-43EE-BCF9-8E8AB8BDD71E}" dt="2021-11-09T12:34:09.409" v="9895" actId="26606"/>
          <ac:spMkLst>
            <pc:docMk/>
            <pc:sldMk cId="502179015" sldId="276"/>
            <ac:spMk id="19472" creationId="{5A0118C5-4F8D-4CF4-BADD-53FEACC6C42A}"/>
          </ac:spMkLst>
        </pc:spChg>
        <pc:spChg chg="add">
          <ac:chgData name="mairenig123@gmail.com" userId="6044d3ce541adf88" providerId="LiveId" clId="{AD9FA520-2881-43EE-BCF9-8E8AB8BDD71E}" dt="2021-11-09T12:34:09.409" v="9895" actId="26606"/>
          <ac:spMkLst>
            <pc:docMk/>
            <pc:sldMk cId="502179015" sldId="276"/>
            <ac:spMk id="19476" creationId="{09645E15-CD1B-4EAA-B2F2-D41E53CA4E1C}"/>
          </ac:spMkLst>
        </pc:spChg>
        <pc:spChg chg="add">
          <ac:chgData name="mairenig123@gmail.com" userId="6044d3ce541adf88" providerId="LiveId" clId="{AD9FA520-2881-43EE-BCF9-8E8AB8BDD71E}" dt="2021-11-09T12:34:09.409" v="9895" actId="26606"/>
          <ac:spMkLst>
            <pc:docMk/>
            <pc:sldMk cId="502179015" sldId="276"/>
            <ac:spMk id="19477" creationId="{0C571069-A359-469A-98CD-9458DBAA0D39}"/>
          </ac:spMkLst>
        </pc:spChg>
        <pc:grpChg chg="add del">
          <ac:chgData name="mairenig123@gmail.com" userId="6044d3ce541adf88" providerId="LiveId" clId="{AD9FA520-2881-43EE-BCF9-8E8AB8BDD71E}" dt="2021-11-09T12:34:09.409" v="9895" actId="26606"/>
          <ac:grpSpMkLst>
            <pc:docMk/>
            <pc:sldMk cId="502179015" sldId="276"/>
            <ac:grpSpMk id="85" creationId="{0C156BF8-7FF7-440F-BE2B-417DFFE8BFA5}"/>
          </ac:grpSpMkLst>
        </pc:grpChg>
        <pc:grpChg chg="add del">
          <ac:chgData name="mairenig123@gmail.com" userId="6044d3ce541adf88" providerId="LiveId" clId="{AD9FA520-2881-43EE-BCF9-8E8AB8BDD71E}" dt="2021-11-09T12:33:59.469" v="9892" actId="26606"/>
          <ac:grpSpMkLst>
            <pc:docMk/>
            <pc:sldMk cId="502179015" sldId="276"/>
            <ac:grpSpMk id="149" creationId="{0C156BF8-7FF7-440F-BE2B-417DFFE8BFA5}"/>
          </ac:grpSpMkLst>
        </pc:grpChg>
        <pc:grpChg chg="add del">
          <ac:chgData name="mairenig123@gmail.com" userId="6044d3ce541adf88" providerId="LiveId" clId="{AD9FA520-2881-43EE-BCF9-8E8AB8BDD71E}" dt="2021-11-09T12:34:09.393" v="9894" actId="26606"/>
          <ac:grpSpMkLst>
            <pc:docMk/>
            <pc:sldMk cId="502179015" sldId="276"/>
            <ac:grpSpMk id="19461" creationId="{2A638C7D-9088-41A9-88A0-7357157BC168}"/>
          </ac:grpSpMkLst>
        </pc:grpChg>
        <pc:grpChg chg="add del">
          <ac:chgData name="mairenig123@gmail.com" userId="6044d3ce541adf88" providerId="LiveId" clId="{AD9FA520-2881-43EE-BCF9-8E8AB8BDD71E}" dt="2021-11-09T12:34:09.393" v="9894" actId="26606"/>
          <ac:grpSpMkLst>
            <pc:docMk/>
            <pc:sldMk cId="502179015" sldId="276"/>
            <ac:grpSpMk id="19464" creationId="{3F219210-B16A-47B6-9AA8-207DAFF37E66}"/>
          </ac:grpSpMkLst>
        </pc:grpChg>
        <pc:grpChg chg="add del">
          <ac:chgData name="mairenig123@gmail.com" userId="6044d3ce541adf88" providerId="LiveId" clId="{AD9FA520-2881-43EE-BCF9-8E8AB8BDD71E}" dt="2021-11-09T12:34:09.393" v="9894" actId="26606"/>
          <ac:grpSpMkLst>
            <pc:docMk/>
            <pc:sldMk cId="502179015" sldId="276"/>
            <ac:grpSpMk id="19466" creationId="{582A903B-6B78-4F0A-B7C9-3D80499020B8}"/>
          </ac:grpSpMkLst>
        </pc:grpChg>
        <pc:grpChg chg="add">
          <ac:chgData name="mairenig123@gmail.com" userId="6044d3ce541adf88" providerId="LiveId" clId="{AD9FA520-2881-43EE-BCF9-8E8AB8BDD71E}" dt="2021-11-09T12:34:09.409" v="9895" actId="26606"/>
          <ac:grpSpMkLst>
            <pc:docMk/>
            <pc:sldMk cId="502179015" sldId="276"/>
            <ac:grpSpMk id="19473" creationId="{9742E72B-7FDB-4BC3-84CE-9A8675647694}"/>
          </ac:grpSpMkLst>
        </pc:grpChg>
        <pc:grpChg chg="add">
          <ac:chgData name="mairenig123@gmail.com" userId="6044d3ce541adf88" providerId="LiveId" clId="{AD9FA520-2881-43EE-BCF9-8E8AB8BDD71E}" dt="2021-11-09T12:34:09.409" v="9895" actId="26606"/>
          <ac:grpSpMkLst>
            <pc:docMk/>
            <pc:sldMk cId="502179015" sldId="276"/>
            <ac:grpSpMk id="19478" creationId="{A61BDD87-32CE-4DE2-AAE1-62C2F4793885}"/>
          </ac:grpSpMkLst>
        </pc:grpChg>
        <pc:picChg chg="add del mod">
          <ac:chgData name="mairenig123@gmail.com" userId="6044d3ce541adf88" providerId="LiveId" clId="{AD9FA520-2881-43EE-BCF9-8E8AB8BDD71E}" dt="2021-11-09T11:25:48.002" v="8884" actId="478"/>
          <ac:picMkLst>
            <pc:docMk/>
            <pc:sldMk cId="502179015" sldId="276"/>
            <ac:picMk id="4" creationId="{18ED0802-3C6D-4E60-A67F-8B0AF346C4BB}"/>
          </ac:picMkLst>
        </pc:picChg>
        <pc:picChg chg="add mod">
          <ac:chgData name="mairenig123@gmail.com" userId="6044d3ce541adf88" providerId="LiveId" clId="{AD9FA520-2881-43EE-BCF9-8E8AB8BDD71E}" dt="2021-11-09T12:34:35.902" v="9898" actId="1076"/>
          <ac:picMkLst>
            <pc:docMk/>
            <pc:sldMk cId="502179015" sldId="276"/>
            <ac:picMk id="19458" creationId="{DF040370-B0D5-4C59-A05D-4F845F2A6FE8}"/>
          </ac:picMkLst>
        </pc:picChg>
      </pc:sldChg>
      <pc:sldChg chg="add del ord">
        <pc:chgData name="mairenig123@gmail.com" userId="6044d3ce541adf88" providerId="LiveId" clId="{AD9FA520-2881-43EE-BCF9-8E8AB8BDD71E}" dt="2021-11-10T09:26:41.544" v="10845" actId="47"/>
        <pc:sldMkLst>
          <pc:docMk/>
          <pc:sldMk cId="1532364694" sldId="277"/>
        </pc:sldMkLst>
      </pc:sldChg>
      <pc:sldChg chg="addSp delSp modSp new mod ord modTransition setBg setClrOvrMap">
        <pc:chgData name="mairenig123@gmail.com" userId="6044d3ce541adf88" providerId="LiveId" clId="{AD9FA520-2881-43EE-BCF9-8E8AB8BDD71E}" dt="2021-11-10T10:54:57.310" v="11185" actId="27636"/>
        <pc:sldMkLst>
          <pc:docMk/>
          <pc:sldMk cId="1262210672" sldId="278"/>
        </pc:sldMkLst>
        <pc:spChg chg="add mod ord">
          <ac:chgData name="mairenig123@gmail.com" userId="6044d3ce541adf88" providerId="LiveId" clId="{AD9FA520-2881-43EE-BCF9-8E8AB8BDD71E}" dt="2021-11-10T10:54:57.310" v="11185" actId="27636"/>
          <ac:spMkLst>
            <pc:docMk/>
            <pc:sldMk cId="1262210672" sldId="278"/>
            <ac:spMk id="5" creationId="{971E056C-4E65-4B8F-A629-13DF663470E8}"/>
          </ac:spMkLst>
        </pc:spChg>
        <pc:spChg chg="add del mod">
          <ac:chgData name="mairenig123@gmail.com" userId="6044d3ce541adf88" providerId="LiveId" clId="{AD9FA520-2881-43EE-BCF9-8E8AB8BDD71E}" dt="2021-11-09T12:11:03.453" v="9631" actId="478"/>
          <ac:spMkLst>
            <pc:docMk/>
            <pc:sldMk cId="1262210672" sldId="278"/>
            <ac:spMk id="9" creationId="{6C0381A7-4935-4A0B-9DD9-F79FA7A12DF2}"/>
          </ac:spMkLst>
        </pc:spChg>
        <pc:spChg chg="add del">
          <ac:chgData name="mairenig123@gmail.com" userId="6044d3ce541adf88" providerId="LiveId" clId="{AD9FA520-2881-43EE-BCF9-8E8AB8BDD71E}" dt="2021-11-09T12:28:22.255" v="9879" actId="26606"/>
          <ac:spMkLst>
            <pc:docMk/>
            <pc:sldMk cId="1262210672" sldId="278"/>
            <ac:spMk id="75" creationId="{86B8807B-7828-4E42-86D6-939A5397D890}"/>
          </ac:spMkLst>
        </pc:spChg>
        <pc:spChg chg="add del">
          <ac:chgData name="mairenig123@gmail.com" userId="6044d3ce541adf88" providerId="LiveId" clId="{AD9FA520-2881-43EE-BCF9-8E8AB8BDD71E}" dt="2021-11-09T12:28:22.255" v="9879" actId="26606"/>
          <ac:spMkLst>
            <pc:docMk/>
            <pc:sldMk cId="1262210672" sldId="278"/>
            <ac:spMk id="77" creationId="{648F5915-2CE1-4F74-88C5-D4366893D2DF}"/>
          </ac:spMkLst>
        </pc:spChg>
        <pc:picChg chg="add mod">
          <ac:chgData name="mairenig123@gmail.com" userId="6044d3ce541adf88" providerId="LiveId" clId="{AD9FA520-2881-43EE-BCF9-8E8AB8BDD71E}" dt="2021-11-10T10:49:33.670" v="10962" actId="1076"/>
          <ac:picMkLst>
            <pc:docMk/>
            <pc:sldMk cId="1262210672" sldId="278"/>
            <ac:picMk id="18434" creationId="{FA1B5202-E79C-4D0B-BE16-3B01B1ACB091}"/>
          </ac:picMkLst>
        </pc:picChg>
        <pc:picChg chg="add mod ord">
          <ac:chgData name="mairenig123@gmail.com" userId="6044d3ce541adf88" providerId="LiveId" clId="{AD9FA520-2881-43EE-BCF9-8E8AB8BDD71E}" dt="2021-11-09T12:28:22.255" v="9879" actId="26606"/>
          <ac:picMkLst>
            <pc:docMk/>
            <pc:sldMk cId="1262210672" sldId="278"/>
            <ac:picMk id="18436" creationId="{62021616-E179-41B0-A053-9E7CABCB5D80}"/>
          </ac:picMkLst>
        </pc:picChg>
        <pc:picChg chg="add mod ord">
          <ac:chgData name="mairenig123@gmail.com" userId="6044d3ce541adf88" providerId="LiveId" clId="{AD9FA520-2881-43EE-BCF9-8E8AB8BDD71E}" dt="2021-11-09T12:28:22.255" v="9879" actId="26606"/>
          <ac:picMkLst>
            <pc:docMk/>
            <pc:sldMk cId="1262210672" sldId="278"/>
            <ac:picMk id="18438" creationId="{9240636B-A622-4B16-8475-370AE4078BE5}"/>
          </ac:picMkLst>
        </pc:picChg>
      </pc:sldChg>
      <pc:sldChg chg="addSp delSp modSp add del mod ord setBg setClrOvrMap">
        <pc:chgData name="mairenig123@gmail.com" userId="6044d3ce541adf88" providerId="LiveId" clId="{AD9FA520-2881-43EE-BCF9-8E8AB8BDD71E}" dt="2021-11-10T09:26:39.627" v="10844" actId="47"/>
        <pc:sldMkLst>
          <pc:docMk/>
          <pc:sldMk cId="188004566" sldId="279"/>
        </pc:sldMkLst>
        <pc:spChg chg="mod ord">
          <ac:chgData name="mairenig123@gmail.com" userId="6044d3ce541adf88" providerId="LiveId" clId="{AD9FA520-2881-43EE-BCF9-8E8AB8BDD71E}" dt="2021-11-09T12:26:34.384" v="9876" actId="1076"/>
          <ac:spMkLst>
            <pc:docMk/>
            <pc:sldMk cId="188004566" sldId="279"/>
            <ac:spMk id="5" creationId="{971E056C-4E65-4B8F-A629-13DF663470E8}"/>
          </ac:spMkLst>
        </pc:spChg>
        <pc:spChg chg="add del">
          <ac:chgData name="mairenig123@gmail.com" userId="6044d3ce541adf88" providerId="LiveId" clId="{AD9FA520-2881-43EE-BCF9-8E8AB8BDD71E}" dt="2021-11-09T12:24:27.262" v="9792" actId="26606"/>
          <ac:spMkLst>
            <pc:docMk/>
            <pc:sldMk cId="188004566" sldId="279"/>
            <ac:spMk id="75" creationId="{86B8807B-7828-4E42-86D6-939A5397D890}"/>
          </ac:spMkLst>
        </pc:spChg>
        <pc:spChg chg="add del">
          <ac:chgData name="mairenig123@gmail.com" userId="6044d3ce541adf88" providerId="LiveId" clId="{AD9FA520-2881-43EE-BCF9-8E8AB8BDD71E}" dt="2021-11-09T12:24:27.262" v="9792" actId="26606"/>
          <ac:spMkLst>
            <pc:docMk/>
            <pc:sldMk cId="188004566" sldId="279"/>
            <ac:spMk id="77" creationId="{648F5915-2CE1-4F74-88C5-D4366893D2DF}"/>
          </ac:spMkLst>
        </pc:spChg>
        <pc:spChg chg="add del">
          <ac:chgData name="mairenig123@gmail.com" userId="6044d3ce541adf88" providerId="LiveId" clId="{AD9FA520-2881-43EE-BCF9-8E8AB8BDD71E}" dt="2021-11-09T12:23:20.149" v="9775" actId="26606"/>
          <ac:spMkLst>
            <pc:docMk/>
            <pc:sldMk cId="188004566" sldId="279"/>
            <ac:spMk id="78" creationId="{9A42C7B2-7BD6-433A-95AB-5AA4F44B5819}"/>
          </ac:spMkLst>
        </pc:spChg>
        <pc:spChg chg="add del">
          <ac:chgData name="mairenig123@gmail.com" userId="6044d3ce541adf88" providerId="LiveId" clId="{AD9FA520-2881-43EE-BCF9-8E8AB8BDD71E}" dt="2021-11-09T12:23:20.149" v="9775" actId="26606"/>
          <ac:spMkLst>
            <pc:docMk/>
            <pc:sldMk cId="188004566" sldId="279"/>
            <ac:spMk id="79" creationId="{0ADDB668-2CA4-4D2B-9C34-3487CA330BA8}"/>
          </ac:spMkLst>
        </pc:spChg>
        <pc:spChg chg="add del">
          <ac:chgData name="mairenig123@gmail.com" userId="6044d3ce541adf88" providerId="LiveId" clId="{AD9FA520-2881-43EE-BCF9-8E8AB8BDD71E}" dt="2021-11-09T12:23:20.149" v="9775" actId="26606"/>
          <ac:spMkLst>
            <pc:docMk/>
            <pc:sldMk cId="188004566" sldId="279"/>
            <ac:spMk id="81" creationId="{2568BC19-F052-4108-93E1-6A3D1DEC072F}"/>
          </ac:spMkLst>
        </pc:spChg>
        <pc:spChg chg="add del">
          <ac:chgData name="mairenig123@gmail.com" userId="6044d3ce541adf88" providerId="LiveId" clId="{AD9FA520-2881-43EE-BCF9-8E8AB8BDD71E}" dt="2021-11-09T12:23:20.149" v="9775" actId="26606"/>
          <ac:spMkLst>
            <pc:docMk/>
            <pc:sldMk cId="188004566" sldId="279"/>
            <ac:spMk id="83" creationId="{D5FD337D-4D6B-4C8B-B6F5-121097E09881}"/>
          </ac:spMkLst>
        </pc:spChg>
        <pc:spChg chg="add del">
          <ac:chgData name="mairenig123@gmail.com" userId="6044d3ce541adf88" providerId="LiveId" clId="{AD9FA520-2881-43EE-BCF9-8E8AB8BDD71E}" dt="2021-11-09T12:23:51.922" v="9783" actId="26606"/>
          <ac:spMkLst>
            <pc:docMk/>
            <pc:sldMk cId="188004566" sldId="279"/>
            <ac:spMk id="85" creationId="{2409529B-9B56-4F10-BE4D-F934DB89E57E}"/>
          </ac:spMkLst>
        </pc:spChg>
        <pc:spChg chg="add del">
          <ac:chgData name="mairenig123@gmail.com" userId="6044d3ce541adf88" providerId="LiveId" clId="{AD9FA520-2881-43EE-BCF9-8E8AB8BDD71E}" dt="2021-11-09T12:23:23.049" v="9777" actId="26606"/>
          <ac:spMkLst>
            <pc:docMk/>
            <pc:sldMk cId="188004566" sldId="279"/>
            <ac:spMk id="18440" creationId="{33CD251C-A887-4D2F-925B-FC097198538B}"/>
          </ac:spMkLst>
        </pc:spChg>
        <pc:spChg chg="add del">
          <ac:chgData name="mairenig123@gmail.com" userId="6044d3ce541adf88" providerId="LiveId" clId="{AD9FA520-2881-43EE-BCF9-8E8AB8BDD71E}" dt="2021-11-09T12:23:23.049" v="9777" actId="26606"/>
          <ac:spMkLst>
            <pc:docMk/>
            <pc:sldMk cId="188004566" sldId="279"/>
            <ac:spMk id="18441" creationId="{DD3305BC-13F0-45F7-AA78-FEB3A127E87A}"/>
          </ac:spMkLst>
        </pc:spChg>
        <pc:spChg chg="add del">
          <ac:chgData name="mairenig123@gmail.com" userId="6044d3ce541adf88" providerId="LiveId" clId="{AD9FA520-2881-43EE-BCF9-8E8AB8BDD71E}" dt="2021-11-09T12:23:23.049" v="9777" actId="26606"/>
          <ac:spMkLst>
            <pc:docMk/>
            <pc:sldMk cId="188004566" sldId="279"/>
            <ac:spMk id="18442" creationId="{BCF50161-64EB-4533-A767-15C4715BF7B6}"/>
          </ac:spMkLst>
        </pc:spChg>
        <pc:spChg chg="add del">
          <ac:chgData name="mairenig123@gmail.com" userId="6044d3ce541adf88" providerId="LiveId" clId="{AD9FA520-2881-43EE-BCF9-8E8AB8BDD71E}" dt="2021-11-09T12:23:23.049" v="9777" actId="26606"/>
          <ac:spMkLst>
            <pc:docMk/>
            <pc:sldMk cId="188004566" sldId="279"/>
            <ac:spMk id="18443" creationId="{F5326998-025B-4685-A6F0-C8F498C3B38D}"/>
          </ac:spMkLst>
        </pc:spChg>
        <pc:spChg chg="add del">
          <ac:chgData name="mairenig123@gmail.com" userId="6044d3ce541adf88" providerId="LiveId" clId="{AD9FA520-2881-43EE-BCF9-8E8AB8BDD71E}" dt="2021-11-09T12:23:29.105" v="9779" actId="26606"/>
          <ac:spMkLst>
            <pc:docMk/>
            <pc:sldMk cId="188004566" sldId="279"/>
            <ac:spMk id="18445" creationId="{71A784BF-09DB-448D-99FC-B49DFC6605D5}"/>
          </ac:spMkLst>
        </pc:spChg>
        <pc:spChg chg="add del">
          <ac:chgData name="mairenig123@gmail.com" userId="6044d3ce541adf88" providerId="LiveId" clId="{AD9FA520-2881-43EE-BCF9-8E8AB8BDD71E}" dt="2021-11-09T12:23:29.105" v="9779" actId="26606"/>
          <ac:spMkLst>
            <pc:docMk/>
            <pc:sldMk cId="188004566" sldId="279"/>
            <ac:spMk id="18446" creationId="{917859B3-4C91-478D-929D-BB6433F90849}"/>
          </ac:spMkLst>
        </pc:spChg>
        <pc:spChg chg="add del">
          <ac:chgData name="mairenig123@gmail.com" userId="6044d3ce541adf88" providerId="LiveId" clId="{AD9FA520-2881-43EE-BCF9-8E8AB8BDD71E}" dt="2021-11-09T12:23:29.105" v="9779" actId="26606"/>
          <ac:spMkLst>
            <pc:docMk/>
            <pc:sldMk cId="188004566" sldId="279"/>
            <ac:spMk id="18447" creationId="{6283FBD2-A663-469F-855C-06D86E3C1161}"/>
          </ac:spMkLst>
        </pc:spChg>
        <pc:spChg chg="add del">
          <ac:chgData name="mairenig123@gmail.com" userId="6044d3ce541adf88" providerId="LiveId" clId="{AD9FA520-2881-43EE-BCF9-8E8AB8BDD71E}" dt="2021-11-09T12:23:29.105" v="9779" actId="26606"/>
          <ac:spMkLst>
            <pc:docMk/>
            <pc:sldMk cId="188004566" sldId="279"/>
            <ac:spMk id="18448" creationId="{8A1279FC-7441-4E55-B082-2774E6316482}"/>
          </ac:spMkLst>
        </pc:spChg>
        <pc:spChg chg="add del">
          <ac:chgData name="mairenig123@gmail.com" userId="6044d3ce541adf88" providerId="LiveId" clId="{AD9FA520-2881-43EE-BCF9-8E8AB8BDD71E}" dt="2021-11-09T12:23:45.680" v="9781" actId="26606"/>
          <ac:spMkLst>
            <pc:docMk/>
            <pc:sldMk cId="188004566" sldId="279"/>
            <ac:spMk id="18450" creationId="{2EEE8F11-3582-44B7-9869-F2D26D7DD9D4}"/>
          </ac:spMkLst>
        </pc:spChg>
        <pc:spChg chg="add del">
          <ac:chgData name="mairenig123@gmail.com" userId="6044d3ce541adf88" providerId="LiveId" clId="{AD9FA520-2881-43EE-BCF9-8E8AB8BDD71E}" dt="2021-11-09T12:23:45.680" v="9781" actId="26606"/>
          <ac:spMkLst>
            <pc:docMk/>
            <pc:sldMk cId="188004566" sldId="279"/>
            <ac:spMk id="18451" creationId="{2141F1CC-6A53-4BCF-9127-AABB52E2497E}"/>
          </ac:spMkLst>
        </pc:spChg>
        <pc:spChg chg="add del">
          <ac:chgData name="mairenig123@gmail.com" userId="6044d3ce541adf88" providerId="LiveId" clId="{AD9FA520-2881-43EE-BCF9-8E8AB8BDD71E}" dt="2021-11-09T12:23:45.680" v="9781" actId="26606"/>
          <ac:spMkLst>
            <pc:docMk/>
            <pc:sldMk cId="188004566" sldId="279"/>
            <ac:spMk id="18452" creationId="{561B2B49-7142-4CA8-A929-4671548E6A5A}"/>
          </ac:spMkLst>
        </pc:spChg>
        <pc:spChg chg="add del">
          <ac:chgData name="mairenig123@gmail.com" userId="6044d3ce541adf88" providerId="LiveId" clId="{AD9FA520-2881-43EE-BCF9-8E8AB8BDD71E}" dt="2021-11-09T12:23:51.922" v="9783" actId="26606"/>
          <ac:spMkLst>
            <pc:docMk/>
            <pc:sldMk cId="188004566" sldId="279"/>
            <ac:spMk id="18454" creationId="{B3F59054-3394-4D87-8BD0-A28DCD47F1BC}"/>
          </ac:spMkLst>
        </pc:spChg>
        <pc:spChg chg="add del">
          <ac:chgData name="mairenig123@gmail.com" userId="6044d3ce541adf88" providerId="LiveId" clId="{AD9FA520-2881-43EE-BCF9-8E8AB8BDD71E}" dt="2021-11-09T12:23:51.922" v="9783" actId="26606"/>
          <ac:spMkLst>
            <pc:docMk/>
            <pc:sldMk cId="188004566" sldId="279"/>
            <ac:spMk id="18455" creationId="{2FE0ABA9-CAF1-4816-837D-5F28AAA08E0A}"/>
          </ac:spMkLst>
        </pc:spChg>
        <pc:spChg chg="add del">
          <ac:chgData name="mairenig123@gmail.com" userId="6044d3ce541adf88" providerId="LiveId" clId="{AD9FA520-2881-43EE-BCF9-8E8AB8BDD71E}" dt="2021-11-09T12:23:51.922" v="9783" actId="26606"/>
          <ac:spMkLst>
            <pc:docMk/>
            <pc:sldMk cId="188004566" sldId="279"/>
            <ac:spMk id="18456" creationId="{BC8B9C14-70F0-4F42-85FF-0DD3D5A585A5}"/>
          </ac:spMkLst>
        </pc:spChg>
        <pc:spChg chg="add del">
          <ac:chgData name="mairenig123@gmail.com" userId="6044d3ce541adf88" providerId="LiveId" clId="{AD9FA520-2881-43EE-BCF9-8E8AB8BDD71E}" dt="2021-11-09T12:23:51.922" v="9783" actId="26606"/>
          <ac:spMkLst>
            <pc:docMk/>
            <pc:sldMk cId="188004566" sldId="279"/>
            <ac:spMk id="18457" creationId="{98DE6C44-43F8-4DE4-AB81-66853FFEA09A}"/>
          </ac:spMkLst>
        </pc:spChg>
        <pc:spChg chg="add del">
          <ac:chgData name="mairenig123@gmail.com" userId="6044d3ce541adf88" providerId="LiveId" clId="{AD9FA520-2881-43EE-BCF9-8E8AB8BDD71E}" dt="2021-11-09T12:23:59.708" v="9785" actId="26606"/>
          <ac:spMkLst>
            <pc:docMk/>
            <pc:sldMk cId="188004566" sldId="279"/>
            <ac:spMk id="18459" creationId="{C99A8FB7-A79B-4BC9-9D56-B79587F6AA3E}"/>
          </ac:spMkLst>
        </pc:spChg>
        <pc:spChg chg="add del">
          <ac:chgData name="mairenig123@gmail.com" userId="6044d3ce541adf88" providerId="LiveId" clId="{AD9FA520-2881-43EE-BCF9-8E8AB8BDD71E}" dt="2021-11-09T12:23:59.708" v="9785" actId="26606"/>
          <ac:spMkLst>
            <pc:docMk/>
            <pc:sldMk cId="188004566" sldId="279"/>
            <ac:spMk id="18460" creationId="{B23893E2-3349-46D7-A7AA-B9E447957FB1}"/>
          </ac:spMkLst>
        </pc:spChg>
        <pc:spChg chg="add del">
          <ac:chgData name="mairenig123@gmail.com" userId="6044d3ce541adf88" providerId="LiveId" clId="{AD9FA520-2881-43EE-BCF9-8E8AB8BDD71E}" dt="2021-11-09T12:23:59.708" v="9785" actId="26606"/>
          <ac:spMkLst>
            <pc:docMk/>
            <pc:sldMk cId="188004566" sldId="279"/>
            <ac:spMk id="18461" creationId="{2B7592FE-10D1-4664-B623-353F47C8DF7F}"/>
          </ac:spMkLst>
        </pc:spChg>
        <pc:spChg chg="add del">
          <ac:chgData name="mairenig123@gmail.com" userId="6044d3ce541adf88" providerId="LiveId" clId="{AD9FA520-2881-43EE-BCF9-8E8AB8BDD71E}" dt="2021-11-09T12:24:16.251" v="9787" actId="26606"/>
          <ac:spMkLst>
            <pc:docMk/>
            <pc:sldMk cId="188004566" sldId="279"/>
            <ac:spMk id="18463" creationId="{96EEF187-8434-4B76-BE40-006EEBB263CF}"/>
          </ac:spMkLst>
        </pc:spChg>
        <pc:spChg chg="add del">
          <ac:chgData name="mairenig123@gmail.com" userId="6044d3ce541adf88" providerId="LiveId" clId="{AD9FA520-2881-43EE-BCF9-8E8AB8BDD71E}" dt="2021-11-09T12:24:16.251" v="9787" actId="26606"/>
          <ac:spMkLst>
            <pc:docMk/>
            <pc:sldMk cId="188004566" sldId="279"/>
            <ac:spMk id="18464" creationId="{681CD866-52B5-4280-A92B-56BDFD1E9A12}"/>
          </ac:spMkLst>
        </pc:spChg>
        <pc:spChg chg="add del">
          <ac:chgData name="mairenig123@gmail.com" userId="6044d3ce541adf88" providerId="LiveId" clId="{AD9FA520-2881-43EE-BCF9-8E8AB8BDD71E}" dt="2021-11-09T12:24:19.848" v="9789" actId="26606"/>
          <ac:spMkLst>
            <pc:docMk/>
            <pc:sldMk cId="188004566" sldId="279"/>
            <ac:spMk id="18466" creationId="{620FDFD2-19AF-4124-A49A-BAC0929B1300}"/>
          </ac:spMkLst>
        </pc:spChg>
        <pc:spChg chg="add del">
          <ac:chgData name="mairenig123@gmail.com" userId="6044d3ce541adf88" providerId="LiveId" clId="{AD9FA520-2881-43EE-BCF9-8E8AB8BDD71E}" dt="2021-11-09T12:24:27.243" v="9791" actId="26606"/>
          <ac:spMkLst>
            <pc:docMk/>
            <pc:sldMk cId="188004566" sldId="279"/>
            <ac:spMk id="18470" creationId="{ED4D6CE2-C4FB-4B4D-991A-84C9705CD762}"/>
          </ac:spMkLst>
        </pc:spChg>
        <pc:spChg chg="add">
          <ac:chgData name="mairenig123@gmail.com" userId="6044d3ce541adf88" providerId="LiveId" clId="{AD9FA520-2881-43EE-BCF9-8E8AB8BDD71E}" dt="2021-11-09T12:24:27.262" v="9792" actId="26606"/>
          <ac:spMkLst>
            <pc:docMk/>
            <pc:sldMk cId="188004566" sldId="279"/>
            <ac:spMk id="18473" creationId="{28FF88A3-8EBC-4142-8CC2-EBE257ED6C90}"/>
          </ac:spMkLst>
        </pc:spChg>
        <pc:spChg chg="add">
          <ac:chgData name="mairenig123@gmail.com" userId="6044d3ce541adf88" providerId="LiveId" clId="{AD9FA520-2881-43EE-BCF9-8E8AB8BDD71E}" dt="2021-11-09T12:24:27.262" v="9792" actId="26606"/>
          <ac:spMkLst>
            <pc:docMk/>
            <pc:sldMk cId="188004566" sldId="279"/>
            <ac:spMk id="18474" creationId="{98EAE491-836F-49A1-85E2-FC38BABB24EE}"/>
          </ac:spMkLst>
        </pc:spChg>
        <pc:grpChg chg="add del">
          <ac:chgData name="mairenig123@gmail.com" userId="6044d3ce541adf88" providerId="LiveId" clId="{AD9FA520-2881-43EE-BCF9-8E8AB8BDD71E}" dt="2021-11-09T12:24:19.848" v="9789" actId="26606"/>
          <ac:grpSpMkLst>
            <pc:docMk/>
            <pc:sldMk cId="188004566" sldId="279"/>
            <ac:grpSpMk id="18467" creationId="{7F6F6FC6-9A5F-4E14-8105-15D94914A798}"/>
          </ac:grpSpMkLst>
        </pc:grpChg>
        <pc:picChg chg="mod ord">
          <ac:chgData name="mairenig123@gmail.com" userId="6044d3ce541adf88" providerId="LiveId" clId="{AD9FA520-2881-43EE-BCF9-8E8AB8BDD71E}" dt="2021-11-09T12:26:23.715" v="9875" actId="1076"/>
          <ac:picMkLst>
            <pc:docMk/>
            <pc:sldMk cId="188004566" sldId="279"/>
            <ac:picMk id="18434" creationId="{FA1B5202-E79C-4D0B-BE16-3B01B1ACB091}"/>
          </ac:picMkLst>
        </pc:picChg>
        <pc:picChg chg="mod ord">
          <ac:chgData name="mairenig123@gmail.com" userId="6044d3ce541adf88" providerId="LiveId" clId="{AD9FA520-2881-43EE-BCF9-8E8AB8BDD71E}" dt="2021-11-09T12:27:52.178" v="9878" actId="1076"/>
          <ac:picMkLst>
            <pc:docMk/>
            <pc:sldMk cId="188004566" sldId="279"/>
            <ac:picMk id="18436" creationId="{62021616-E179-41B0-A053-9E7CABCB5D80}"/>
          </ac:picMkLst>
        </pc:picChg>
        <pc:picChg chg="mod ord">
          <ac:chgData name="mairenig123@gmail.com" userId="6044d3ce541adf88" providerId="LiveId" clId="{AD9FA520-2881-43EE-BCF9-8E8AB8BDD71E}" dt="2021-11-09T12:25:57.628" v="9868" actId="1076"/>
          <ac:picMkLst>
            <pc:docMk/>
            <pc:sldMk cId="188004566" sldId="279"/>
            <ac:picMk id="18438" creationId="{9240636B-A622-4B16-8475-370AE4078BE5}"/>
          </ac:picMkLst>
        </pc:picChg>
        <pc:cxnChg chg="add del">
          <ac:chgData name="mairenig123@gmail.com" userId="6044d3ce541adf88" providerId="LiveId" clId="{AD9FA520-2881-43EE-BCF9-8E8AB8BDD71E}" dt="2021-11-09T12:24:27.243" v="9791" actId="26606"/>
          <ac:cxnSpMkLst>
            <pc:docMk/>
            <pc:sldMk cId="188004566" sldId="279"/>
            <ac:cxnSpMk id="18471" creationId="{11A9DAB5-E11B-41CA-85F3-20711F79027B}"/>
          </ac:cxnSpMkLst>
        </pc:cxnChg>
      </pc:sldChg>
      <pc:sldChg chg="addSp delSp modSp add mod ord modTransition setClrOvrMap">
        <pc:chgData name="mairenig123@gmail.com" userId="6044d3ce541adf88" providerId="LiveId" clId="{AD9FA520-2881-43EE-BCF9-8E8AB8BDD71E}" dt="2021-11-10T13:54:04.692" v="11281" actId="20577"/>
        <pc:sldMkLst>
          <pc:docMk/>
          <pc:sldMk cId="217488834" sldId="280"/>
        </pc:sldMkLst>
        <pc:spChg chg="mod ord">
          <ac:chgData name="mairenig123@gmail.com" userId="6044d3ce541adf88" providerId="LiveId" clId="{AD9FA520-2881-43EE-BCF9-8E8AB8BDD71E}" dt="2021-11-10T13:54:04.692" v="11281" actId="20577"/>
          <ac:spMkLst>
            <pc:docMk/>
            <pc:sldMk cId="217488834" sldId="280"/>
            <ac:spMk id="3" creationId="{EF7D5D71-7FB7-43CA-8322-6D9ECF555BD5}"/>
          </ac:spMkLst>
        </pc:spChg>
        <pc:spChg chg="add del mod">
          <ac:chgData name="mairenig123@gmail.com" userId="6044d3ce541adf88" providerId="LiveId" clId="{AD9FA520-2881-43EE-BCF9-8E8AB8BDD71E}" dt="2021-11-09T13:06:15.497" v="10166" actId="21"/>
          <ac:spMkLst>
            <pc:docMk/>
            <pc:sldMk cId="217488834" sldId="280"/>
            <ac:spMk id="28" creationId="{2753E895-62DF-4C4E-98C8-165B9CD33048}"/>
          </ac:spMkLst>
        </pc:spChg>
        <pc:spChg chg="add mod">
          <ac:chgData name="mairenig123@gmail.com" userId="6044d3ce541adf88" providerId="LiveId" clId="{AD9FA520-2881-43EE-BCF9-8E8AB8BDD71E}" dt="2021-11-09T13:07:53.075" v="10175" actId="1076"/>
          <ac:spMkLst>
            <pc:docMk/>
            <pc:sldMk cId="217488834" sldId="280"/>
            <ac:spMk id="32" creationId="{98FF5924-9F64-4E43-AF04-B177F414FA41}"/>
          </ac:spMkLst>
        </pc:spChg>
        <pc:spChg chg="add del">
          <ac:chgData name="mairenig123@gmail.com" userId="6044d3ce541adf88" providerId="LiveId" clId="{AD9FA520-2881-43EE-BCF9-8E8AB8BDD71E}" dt="2021-11-09T13:07:16.124" v="10167" actId="26606"/>
          <ac:spMkLst>
            <pc:docMk/>
            <pc:sldMk cId="217488834" sldId="280"/>
            <ac:spMk id="85" creationId="{8DF8AE6E-38CD-4B2A-8E02-F099DD30EF40}"/>
          </ac:spMkLst>
        </pc:spChg>
        <pc:spChg chg="add del">
          <ac:chgData name="mairenig123@gmail.com" userId="6044d3ce541adf88" providerId="LiveId" clId="{AD9FA520-2881-43EE-BCF9-8E8AB8BDD71E}" dt="2021-11-09T13:07:16.124" v="10167" actId="26606"/>
          <ac:spMkLst>
            <pc:docMk/>
            <pc:sldMk cId="217488834" sldId="280"/>
            <ac:spMk id="87" creationId="{23293907-0F26-4752-BCD0-3AC2C5026383}"/>
          </ac:spMkLst>
        </pc:spChg>
        <pc:spChg chg="add del">
          <ac:chgData name="mairenig123@gmail.com" userId="6044d3ce541adf88" providerId="LiveId" clId="{AD9FA520-2881-43EE-BCF9-8E8AB8BDD71E}" dt="2021-11-09T13:07:16.124" v="10167" actId="26606"/>
          <ac:spMkLst>
            <pc:docMk/>
            <pc:sldMk cId="217488834" sldId="280"/>
            <ac:spMk id="89" creationId="{4CA07809-FD84-4293-BEDA-C920BB2A1F3F}"/>
          </ac:spMkLst>
        </pc:spChg>
        <pc:spChg chg="add del">
          <ac:chgData name="mairenig123@gmail.com" userId="6044d3ce541adf88" providerId="LiveId" clId="{AD9FA520-2881-43EE-BCF9-8E8AB8BDD71E}" dt="2021-11-09T13:07:16.124" v="10167" actId="26606"/>
          <ac:spMkLst>
            <pc:docMk/>
            <pc:sldMk cId="217488834" sldId="280"/>
            <ac:spMk id="91" creationId="{A06D4B98-7FBD-4771-9C71-AE026D67023F}"/>
          </ac:spMkLst>
        </pc:spChg>
        <pc:spChg chg="add del">
          <ac:chgData name="mairenig123@gmail.com" userId="6044d3ce541adf88" providerId="LiveId" clId="{AD9FA520-2881-43EE-BCF9-8E8AB8BDD71E}" dt="2021-11-09T13:07:16.124" v="10167" actId="26606"/>
          <ac:spMkLst>
            <pc:docMk/>
            <pc:sldMk cId="217488834" sldId="280"/>
            <ac:spMk id="93" creationId="{1E32D174-F8A9-4FF0-8888-1B4F5E184961}"/>
          </ac:spMkLst>
        </pc:spChg>
        <pc:spChg chg="add del">
          <ac:chgData name="mairenig123@gmail.com" userId="6044d3ce541adf88" providerId="LiveId" clId="{AD9FA520-2881-43EE-BCF9-8E8AB8BDD71E}" dt="2021-11-09T13:07:16.124" v="10167" actId="26606"/>
          <ac:spMkLst>
            <pc:docMk/>
            <pc:sldMk cId="217488834" sldId="280"/>
            <ac:spMk id="95" creationId="{769201C5-687E-46FB-BA72-23BA40BFEE1E}"/>
          </ac:spMkLst>
        </pc:spChg>
        <pc:spChg chg="add del">
          <ac:chgData name="mairenig123@gmail.com" userId="6044d3ce541adf88" providerId="LiveId" clId="{AD9FA520-2881-43EE-BCF9-8E8AB8BDD71E}" dt="2021-11-09T13:07:16.124" v="10167" actId="26606"/>
          <ac:spMkLst>
            <pc:docMk/>
            <pc:sldMk cId="217488834" sldId="280"/>
            <ac:spMk id="97" creationId="{339141A8-FDFD-4ABE-A499-72C9669F4BE6}"/>
          </ac:spMkLst>
        </pc:spChg>
        <pc:spChg chg="add del">
          <ac:chgData name="mairenig123@gmail.com" userId="6044d3ce541adf88" providerId="LiveId" clId="{AD9FA520-2881-43EE-BCF9-8E8AB8BDD71E}" dt="2021-11-09T13:07:16.124" v="10167" actId="26606"/>
          <ac:spMkLst>
            <pc:docMk/>
            <pc:sldMk cId="217488834" sldId="280"/>
            <ac:spMk id="99" creationId="{8A439E11-755A-4258-859D-56A6B6AFCB66}"/>
          </ac:spMkLst>
        </pc:spChg>
        <pc:spChg chg="add del">
          <ac:chgData name="mairenig123@gmail.com" userId="6044d3ce541adf88" providerId="LiveId" clId="{AD9FA520-2881-43EE-BCF9-8E8AB8BDD71E}" dt="2021-11-09T13:07:16.124" v="10167" actId="26606"/>
          <ac:spMkLst>
            <pc:docMk/>
            <pc:sldMk cId="217488834" sldId="280"/>
            <ac:spMk id="101" creationId="{E916EF49-F958-4F28-A999-F8FA8D09AF86}"/>
          </ac:spMkLst>
        </pc:spChg>
        <pc:spChg chg="add del">
          <ac:chgData name="mairenig123@gmail.com" userId="6044d3ce541adf88" providerId="LiveId" clId="{AD9FA520-2881-43EE-BCF9-8E8AB8BDD71E}" dt="2021-11-09T13:07:16.124" v="10167" actId="26606"/>
          <ac:spMkLst>
            <pc:docMk/>
            <pc:sldMk cId="217488834" sldId="280"/>
            <ac:spMk id="103" creationId="{A7665D74-DFEA-412C-928C-F090E67084F3}"/>
          </ac:spMkLst>
        </pc:spChg>
        <pc:spChg chg="add del">
          <ac:chgData name="mairenig123@gmail.com" userId="6044d3ce541adf88" providerId="LiveId" clId="{AD9FA520-2881-43EE-BCF9-8E8AB8BDD71E}" dt="2021-11-09T13:07:16.124" v="10167" actId="26606"/>
          <ac:spMkLst>
            <pc:docMk/>
            <pc:sldMk cId="217488834" sldId="280"/>
            <ac:spMk id="105" creationId="{3E84BD56-679D-4E0C-9C9B-D694ABF07373}"/>
          </ac:spMkLst>
        </pc:spChg>
        <pc:spChg chg="add del">
          <ac:chgData name="mairenig123@gmail.com" userId="6044d3ce541adf88" providerId="LiveId" clId="{AD9FA520-2881-43EE-BCF9-8E8AB8BDD71E}" dt="2021-11-09T13:07:16.124" v="10167" actId="26606"/>
          <ac:spMkLst>
            <pc:docMk/>
            <pc:sldMk cId="217488834" sldId="280"/>
            <ac:spMk id="107" creationId="{2335FEDF-EF88-4E68-9CF7-5A72EF32AFC2}"/>
          </ac:spMkLst>
        </pc:spChg>
        <pc:spChg chg="add del">
          <ac:chgData name="mairenig123@gmail.com" userId="6044d3ce541adf88" providerId="LiveId" clId="{AD9FA520-2881-43EE-BCF9-8E8AB8BDD71E}" dt="2021-11-09T13:07:16.124" v="10167" actId="26606"/>
          <ac:spMkLst>
            <pc:docMk/>
            <pc:sldMk cId="217488834" sldId="280"/>
            <ac:spMk id="109" creationId="{03DB71A4-74AA-406D-9553-61C0C6D23689}"/>
          </ac:spMkLst>
        </pc:spChg>
        <pc:spChg chg="add del">
          <ac:chgData name="mairenig123@gmail.com" userId="6044d3ce541adf88" providerId="LiveId" clId="{AD9FA520-2881-43EE-BCF9-8E8AB8BDD71E}" dt="2021-11-09T13:07:16.124" v="10167" actId="26606"/>
          <ac:spMkLst>
            <pc:docMk/>
            <pc:sldMk cId="217488834" sldId="280"/>
            <ac:spMk id="111" creationId="{DA9994C2-211B-4BF6-B6A0-D67471594EC1}"/>
          </ac:spMkLst>
        </pc:spChg>
        <pc:spChg chg="add del">
          <ac:chgData name="mairenig123@gmail.com" userId="6044d3ce541adf88" providerId="LiveId" clId="{AD9FA520-2881-43EE-BCF9-8E8AB8BDD71E}" dt="2021-11-09T13:07:16.124" v="10167" actId="26606"/>
          <ac:spMkLst>
            <pc:docMk/>
            <pc:sldMk cId="217488834" sldId="280"/>
            <ac:spMk id="113" creationId="{837A7BE2-DF08-4ECE-A520-13927DBF4C5E}"/>
          </ac:spMkLst>
        </pc:spChg>
        <pc:spChg chg="add">
          <ac:chgData name="mairenig123@gmail.com" userId="6044d3ce541adf88" providerId="LiveId" clId="{AD9FA520-2881-43EE-BCF9-8E8AB8BDD71E}" dt="2021-11-09T13:07:16.124" v="10167" actId="26606"/>
          <ac:spMkLst>
            <pc:docMk/>
            <pc:sldMk cId="217488834" sldId="280"/>
            <ac:spMk id="145" creationId="{0EFD753D-6A49-46DD-9E82-AA6E2C62B461}"/>
          </ac:spMkLst>
        </pc:spChg>
        <pc:spChg chg="add">
          <ac:chgData name="mairenig123@gmail.com" userId="6044d3ce541adf88" providerId="LiveId" clId="{AD9FA520-2881-43EE-BCF9-8E8AB8BDD71E}" dt="2021-11-09T13:07:16.124" v="10167" actId="26606"/>
          <ac:spMkLst>
            <pc:docMk/>
            <pc:sldMk cId="217488834" sldId="280"/>
            <ac:spMk id="147" creationId="{138A5824-1F4A-4EE7-BC13-5BB48FC0809B}"/>
          </ac:spMkLst>
        </pc:spChg>
        <pc:spChg chg="add">
          <ac:chgData name="mairenig123@gmail.com" userId="6044d3ce541adf88" providerId="LiveId" clId="{AD9FA520-2881-43EE-BCF9-8E8AB8BDD71E}" dt="2021-11-09T13:07:16.124" v="10167" actId="26606"/>
          <ac:spMkLst>
            <pc:docMk/>
            <pc:sldMk cId="217488834" sldId="280"/>
            <ac:spMk id="149" creationId="{0F8BFD3B-29FB-4A95-BB51-220F8A6C5746}"/>
          </ac:spMkLst>
        </pc:spChg>
        <pc:spChg chg="del">
          <ac:chgData name="mairenig123@gmail.com" userId="6044d3ce541adf88" providerId="LiveId" clId="{AD9FA520-2881-43EE-BCF9-8E8AB8BDD71E}" dt="2021-11-09T12:59:06.620" v="9917" actId="26606"/>
          <ac:spMkLst>
            <pc:docMk/>
            <pc:sldMk cId="217488834" sldId="280"/>
            <ac:spMk id="20494" creationId="{0EFD753D-6A49-46DD-9E82-AA6E2C62B461}"/>
          </ac:spMkLst>
        </pc:spChg>
        <pc:spChg chg="del">
          <ac:chgData name="mairenig123@gmail.com" userId="6044d3ce541adf88" providerId="LiveId" clId="{AD9FA520-2881-43EE-BCF9-8E8AB8BDD71E}" dt="2021-11-09T12:59:06.620" v="9917" actId="26606"/>
          <ac:spMkLst>
            <pc:docMk/>
            <pc:sldMk cId="217488834" sldId="280"/>
            <ac:spMk id="20495" creationId="{138A5824-1F4A-4EE7-BC13-5BB48FC0809B}"/>
          </ac:spMkLst>
        </pc:spChg>
        <pc:spChg chg="del">
          <ac:chgData name="mairenig123@gmail.com" userId="6044d3ce541adf88" providerId="LiveId" clId="{AD9FA520-2881-43EE-BCF9-8E8AB8BDD71E}" dt="2021-11-09T12:59:06.620" v="9917" actId="26606"/>
          <ac:spMkLst>
            <pc:docMk/>
            <pc:sldMk cId="217488834" sldId="280"/>
            <ac:spMk id="20496" creationId="{0F8BFD3B-29FB-4A95-BB51-220F8A6C5746}"/>
          </ac:spMkLst>
        </pc:spChg>
        <pc:picChg chg="mod">
          <ac:chgData name="mairenig123@gmail.com" userId="6044d3ce541adf88" providerId="LiveId" clId="{AD9FA520-2881-43EE-BCF9-8E8AB8BDD71E}" dt="2021-11-10T08:56:18.068" v="10520" actId="14100"/>
          <ac:picMkLst>
            <pc:docMk/>
            <pc:sldMk cId="217488834" sldId="280"/>
            <ac:picMk id="20482" creationId="{0D503621-E49C-4714-B9E6-5ED40ACB11DE}"/>
          </ac:picMkLst>
        </pc:picChg>
        <pc:picChg chg="mod ord">
          <ac:chgData name="mairenig123@gmail.com" userId="6044d3ce541adf88" providerId="LiveId" clId="{AD9FA520-2881-43EE-BCF9-8E8AB8BDD71E}" dt="2021-11-09T13:07:16.124" v="10167" actId="26606"/>
          <ac:picMkLst>
            <pc:docMk/>
            <pc:sldMk cId="217488834" sldId="280"/>
            <ac:picMk id="20484" creationId="{B3D29E05-F960-4E67-8EBA-892132BD600D}"/>
          </ac:picMkLst>
        </pc:picChg>
        <pc:picChg chg="mod ord">
          <ac:chgData name="mairenig123@gmail.com" userId="6044d3ce541adf88" providerId="LiveId" clId="{AD9FA520-2881-43EE-BCF9-8E8AB8BDD71E}" dt="2021-11-09T13:07:16.124" v="10167" actId="26606"/>
          <ac:picMkLst>
            <pc:docMk/>
            <pc:sldMk cId="217488834" sldId="280"/>
            <ac:picMk id="20486" creationId="{8C3002A7-AD76-4EDF-9464-2CBCB223741B}"/>
          </ac:picMkLst>
        </pc:picChg>
        <pc:picChg chg="mod ord">
          <ac:chgData name="mairenig123@gmail.com" userId="6044d3ce541adf88" providerId="LiveId" clId="{AD9FA520-2881-43EE-BCF9-8E8AB8BDD71E}" dt="2021-11-09T13:07:16.124" v="10167" actId="26606"/>
          <ac:picMkLst>
            <pc:docMk/>
            <pc:sldMk cId="217488834" sldId="280"/>
            <ac:picMk id="20488" creationId="{09C186C5-402C-4CF8-B4B0-22F3DD4106C3}"/>
          </ac:picMkLst>
        </pc:picChg>
        <pc:picChg chg="mod">
          <ac:chgData name="mairenig123@gmail.com" userId="6044d3ce541adf88" providerId="LiveId" clId="{AD9FA520-2881-43EE-BCF9-8E8AB8BDD71E}" dt="2021-11-09T13:07:16.124" v="10167" actId="26606"/>
          <ac:picMkLst>
            <pc:docMk/>
            <pc:sldMk cId="217488834" sldId="280"/>
            <ac:picMk id="20490" creationId="{FE64FCC2-EB7B-4348-A292-491A3046B454}"/>
          </ac:picMkLst>
        </pc:picChg>
        <pc:picChg chg="mod">
          <ac:chgData name="mairenig123@gmail.com" userId="6044d3ce541adf88" providerId="LiveId" clId="{AD9FA520-2881-43EE-BCF9-8E8AB8BDD71E}" dt="2021-11-09T13:07:16.124" v="10167" actId="26606"/>
          <ac:picMkLst>
            <pc:docMk/>
            <pc:sldMk cId="217488834" sldId="280"/>
            <ac:picMk id="20492" creationId="{7D3D39FE-B9BE-468E-AC3E-141D6E640E6D}"/>
          </ac:picMkLst>
        </pc:picChg>
      </pc:sldChg>
      <pc:sldChg chg="addSp delSp modSp new mod modTransition setBg setClrOvrMap">
        <pc:chgData name="mairenig123@gmail.com" userId="6044d3ce541adf88" providerId="LiveId" clId="{AD9FA520-2881-43EE-BCF9-8E8AB8BDD71E}" dt="2021-11-10T08:51:47.214" v="10507"/>
        <pc:sldMkLst>
          <pc:docMk/>
          <pc:sldMk cId="710250336" sldId="281"/>
        </pc:sldMkLst>
        <pc:spChg chg="add mod">
          <ac:chgData name="mairenig123@gmail.com" userId="6044d3ce541adf88" providerId="LiveId" clId="{AD9FA520-2881-43EE-BCF9-8E8AB8BDD71E}" dt="2021-11-10T08:51:38.982" v="10506" actId="2711"/>
          <ac:spMkLst>
            <pc:docMk/>
            <pc:sldMk cId="710250336" sldId="281"/>
            <ac:spMk id="3" creationId="{2FC4355A-D274-4393-9D0F-2FDC086D48A2}"/>
          </ac:spMkLst>
        </pc:spChg>
        <pc:spChg chg="add del">
          <ac:chgData name="mairenig123@gmail.com" userId="6044d3ce541adf88" providerId="LiveId" clId="{AD9FA520-2881-43EE-BCF9-8E8AB8BDD71E}" dt="2021-11-10T08:44:44.070" v="10436" actId="26606"/>
          <ac:spMkLst>
            <pc:docMk/>
            <pc:sldMk cId="710250336" sldId="281"/>
            <ac:spMk id="71" creationId="{0671A8AE-40A1-4631-A6B8-581AFF065482}"/>
          </ac:spMkLst>
        </pc:spChg>
        <pc:spChg chg="add del">
          <ac:chgData name="mairenig123@gmail.com" userId="6044d3ce541adf88" providerId="LiveId" clId="{AD9FA520-2881-43EE-BCF9-8E8AB8BDD71E}" dt="2021-11-10T08:44:44.070" v="10436" actId="26606"/>
          <ac:spMkLst>
            <pc:docMk/>
            <pc:sldMk cId="710250336" sldId="281"/>
            <ac:spMk id="73" creationId="{AB58EF07-17C2-48CF-ABB0-EEF1F17CB8F0}"/>
          </ac:spMkLst>
        </pc:spChg>
        <pc:spChg chg="add del">
          <ac:chgData name="mairenig123@gmail.com" userId="6044d3ce541adf88" providerId="LiveId" clId="{AD9FA520-2881-43EE-BCF9-8E8AB8BDD71E}" dt="2021-11-10T08:44:44.070" v="10436" actId="26606"/>
          <ac:spMkLst>
            <pc:docMk/>
            <pc:sldMk cId="710250336" sldId="281"/>
            <ac:spMk id="75" creationId="{AF2F604E-43BE-4DC3-B983-E071523364F8}"/>
          </ac:spMkLst>
        </pc:spChg>
        <pc:spChg chg="add del">
          <ac:chgData name="mairenig123@gmail.com" userId="6044d3ce541adf88" providerId="LiveId" clId="{AD9FA520-2881-43EE-BCF9-8E8AB8BDD71E}" dt="2021-11-10T08:44:44.070" v="10436" actId="26606"/>
          <ac:spMkLst>
            <pc:docMk/>
            <pc:sldMk cId="710250336" sldId="281"/>
            <ac:spMk id="77" creationId="{08C9B587-E65E-4B52-B37C-ABEBB6E87928}"/>
          </ac:spMkLst>
        </pc:spChg>
        <pc:spChg chg="add del">
          <ac:chgData name="mairenig123@gmail.com" userId="6044d3ce541adf88" providerId="LiveId" clId="{AD9FA520-2881-43EE-BCF9-8E8AB8BDD71E}" dt="2021-11-10T08:45:24.873" v="10446" actId="26606"/>
          <ac:spMkLst>
            <pc:docMk/>
            <pc:sldMk cId="710250336" sldId="281"/>
            <ac:spMk id="86" creationId="{4FB204DF-284E-45F6-A017-79A4DF57BCCB}"/>
          </ac:spMkLst>
        </pc:spChg>
        <pc:spChg chg="add del">
          <ac:chgData name="mairenig123@gmail.com" userId="6044d3ce541adf88" providerId="LiveId" clId="{AD9FA520-2881-43EE-BCF9-8E8AB8BDD71E}" dt="2021-11-10T08:45:24.873" v="10446" actId="26606"/>
          <ac:spMkLst>
            <pc:docMk/>
            <pc:sldMk cId="710250336" sldId="281"/>
            <ac:spMk id="88" creationId="{EB8560A9-B281-46EB-A304-1E4A5A00D6A9}"/>
          </ac:spMkLst>
        </pc:spChg>
        <pc:spChg chg="add del">
          <ac:chgData name="mairenig123@gmail.com" userId="6044d3ce541adf88" providerId="LiveId" clId="{AD9FA520-2881-43EE-BCF9-8E8AB8BDD71E}" dt="2021-11-10T08:45:24.873" v="10446" actId="26606"/>
          <ac:spMkLst>
            <pc:docMk/>
            <pc:sldMk cId="710250336" sldId="281"/>
            <ac:spMk id="90" creationId="{4D1A5E71-B6B6-486A-8CDC-C7ABD9B903F6}"/>
          </ac:spMkLst>
        </pc:spChg>
        <pc:spChg chg="add del">
          <ac:chgData name="mairenig123@gmail.com" userId="6044d3ce541adf88" providerId="LiveId" clId="{AD9FA520-2881-43EE-BCF9-8E8AB8BDD71E}" dt="2021-11-10T08:45:24.873" v="10446" actId="26606"/>
          <ac:spMkLst>
            <pc:docMk/>
            <pc:sldMk cId="710250336" sldId="281"/>
            <ac:spMk id="92" creationId="{667882DD-56E8-460E-99D5-86E71982D5AB}"/>
          </ac:spMkLst>
        </pc:spChg>
        <pc:spChg chg="add del">
          <ac:chgData name="mairenig123@gmail.com" userId="6044d3ce541adf88" providerId="LiveId" clId="{AD9FA520-2881-43EE-BCF9-8E8AB8BDD71E}" dt="2021-11-10T08:44:51.815" v="10438" actId="26606"/>
          <ac:spMkLst>
            <pc:docMk/>
            <pc:sldMk cId="710250336" sldId="281"/>
            <ac:spMk id="21508" creationId="{B9951BD9-0868-4CDB-ACD6-9C4209B5E412}"/>
          </ac:spMkLst>
        </pc:spChg>
        <pc:spChg chg="add del">
          <ac:chgData name="mairenig123@gmail.com" userId="6044d3ce541adf88" providerId="LiveId" clId="{AD9FA520-2881-43EE-BCF9-8E8AB8BDD71E}" dt="2021-11-10T08:44:55.957" v="10440" actId="26606"/>
          <ac:spMkLst>
            <pc:docMk/>
            <pc:sldMk cId="710250336" sldId="281"/>
            <ac:spMk id="21510" creationId="{9203DE33-2CD4-4CA8-9AF3-37C3B65133B0}"/>
          </ac:spMkLst>
        </pc:spChg>
        <pc:spChg chg="add del">
          <ac:chgData name="mairenig123@gmail.com" userId="6044d3ce541adf88" providerId="LiveId" clId="{AD9FA520-2881-43EE-BCF9-8E8AB8BDD71E}" dt="2021-11-10T08:44:55.957" v="10440" actId="26606"/>
          <ac:spMkLst>
            <pc:docMk/>
            <pc:sldMk cId="710250336" sldId="281"/>
            <ac:spMk id="21511" creationId="{0AF57B88-1D4C-41FA-A761-EC1DD10C35CB}"/>
          </ac:spMkLst>
        </pc:spChg>
        <pc:spChg chg="add del">
          <ac:chgData name="mairenig123@gmail.com" userId="6044d3ce541adf88" providerId="LiveId" clId="{AD9FA520-2881-43EE-BCF9-8E8AB8BDD71E}" dt="2021-11-10T08:44:55.957" v="10440" actId="26606"/>
          <ac:spMkLst>
            <pc:docMk/>
            <pc:sldMk cId="710250336" sldId="281"/>
            <ac:spMk id="21512" creationId="{D2548F45-5164-4ABB-8212-7F293FDED8D4}"/>
          </ac:spMkLst>
        </pc:spChg>
        <pc:spChg chg="add del">
          <ac:chgData name="mairenig123@gmail.com" userId="6044d3ce541adf88" providerId="LiveId" clId="{AD9FA520-2881-43EE-BCF9-8E8AB8BDD71E}" dt="2021-11-10T08:44:55.957" v="10440" actId="26606"/>
          <ac:spMkLst>
            <pc:docMk/>
            <pc:sldMk cId="710250336" sldId="281"/>
            <ac:spMk id="21513" creationId="{5E81CCFB-7BEF-4186-86FB-D09450B4D02D}"/>
          </ac:spMkLst>
        </pc:spChg>
        <pc:spChg chg="add del">
          <ac:chgData name="mairenig123@gmail.com" userId="6044d3ce541adf88" providerId="LiveId" clId="{AD9FA520-2881-43EE-BCF9-8E8AB8BDD71E}" dt="2021-11-10T08:45:05.628" v="10442" actId="26606"/>
          <ac:spMkLst>
            <pc:docMk/>
            <pc:sldMk cId="710250336" sldId="281"/>
            <ac:spMk id="21515" creationId="{E91DC736-0EF8-4F87-9146-EBF1D2EE4D3D}"/>
          </ac:spMkLst>
        </pc:spChg>
        <pc:spChg chg="add del">
          <ac:chgData name="mairenig123@gmail.com" userId="6044d3ce541adf88" providerId="LiveId" clId="{AD9FA520-2881-43EE-BCF9-8E8AB8BDD71E}" dt="2021-11-10T08:45:05.628" v="10442" actId="26606"/>
          <ac:spMkLst>
            <pc:docMk/>
            <pc:sldMk cId="710250336" sldId="281"/>
            <ac:spMk id="21516" creationId="{097CD68E-23E3-4007-8847-CD0944C4F7BE}"/>
          </ac:spMkLst>
        </pc:spChg>
        <pc:spChg chg="add del">
          <ac:chgData name="mairenig123@gmail.com" userId="6044d3ce541adf88" providerId="LiveId" clId="{AD9FA520-2881-43EE-BCF9-8E8AB8BDD71E}" dt="2021-11-10T08:45:05.628" v="10442" actId="26606"/>
          <ac:spMkLst>
            <pc:docMk/>
            <pc:sldMk cId="710250336" sldId="281"/>
            <ac:spMk id="21517" creationId="{AF2F604E-43BE-4DC3-B983-E071523364F8}"/>
          </ac:spMkLst>
        </pc:spChg>
        <pc:spChg chg="add del">
          <ac:chgData name="mairenig123@gmail.com" userId="6044d3ce541adf88" providerId="LiveId" clId="{AD9FA520-2881-43EE-BCF9-8E8AB8BDD71E}" dt="2021-11-10T08:45:05.628" v="10442" actId="26606"/>
          <ac:spMkLst>
            <pc:docMk/>
            <pc:sldMk cId="710250336" sldId="281"/>
            <ac:spMk id="21518" creationId="{08C9B587-E65E-4B52-B37C-ABEBB6E87928}"/>
          </ac:spMkLst>
        </pc:spChg>
        <pc:spChg chg="add del">
          <ac:chgData name="mairenig123@gmail.com" userId="6044d3ce541adf88" providerId="LiveId" clId="{AD9FA520-2881-43EE-BCF9-8E8AB8BDD71E}" dt="2021-11-10T08:45:09.026" v="10444" actId="26606"/>
          <ac:spMkLst>
            <pc:docMk/>
            <pc:sldMk cId="710250336" sldId="281"/>
            <ac:spMk id="21520" creationId="{BCC55ACC-A2F6-403C-A3A4-D59B3734D45F}"/>
          </ac:spMkLst>
        </pc:spChg>
        <pc:spChg chg="add del">
          <ac:chgData name="mairenig123@gmail.com" userId="6044d3ce541adf88" providerId="LiveId" clId="{AD9FA520-2881-43EE-BCF9-8E8AB8BDD71E}" dt="2021-11-10T08:45:24.873" v="10446" actId="26606"/>
          <ac:spMkLst>
            <pc:docMk/>
            <pc:sldMk cId="710250336" sldId="281"/>
            <ac:spMk id="21522" creationId="{8B646C36-EEEC-4D52-8E8E-206F4CD8A3DA}"/>
          </ac:spMkLst>
        </pc:spChg>
        <pc:spChg chg="add del">
          <ac:chgData name="mairenig123@gmail.com" userId="6044d3ce541adf88" providerId="LiveId" clId="{AD9FA520-2881-43EE-BCF9-8E8AB8BDD71E}" dt="2021-11-10T08:45:24.873" v="10446" actId="26606"/>
          <ac:spMkLst>
            <pc:docMk/>
            <pc:sldMk cId="710250336" sldId="281"/>
            <ac:spMk id="21525" creationId="{8258443E-B333-44F4-8D49-1EAB1C1A4613}"/>
          </ac:spMkLst>
        </pc:spChg>
        <pc:spChg chg="add del">
          <ac:chgData name="mairenig123@gmail.com" userId="6044d3ce541adf88" providerId="LiveId" clId="{AD9FA520-2881-43EE-BCF9-8E8AB8BDD71E}" dt="2021-11-10T08:45:35.624" v="10448" actId="26606"/>
          <ac:spMkLst>
            <pc:docMk/>
            <pc:sldMk cId="710250336" sldId="281"/>
            <ac:spMk id="21527" creationId="{489B7BFD-8F45-4093-AD9C-91B15B0503D9}"/>
          </ac:spMkLst>
        </pc:spChg>
        <pc:spChg chg="add del">
          <ac:chgData name="mairenig123@gmail.com" userId="6044d3ce541adf88" providerId="LiveId" clId="{AD9FA520-2881-43EE-BCF9-8E8AB8BDD71E}" dt="2021-11-10T08:45:35.624" v="10448" actId="26606"/>
          <ac:spMkLst>
            <pc:docMk/>
            <pc:sldMk cId="710250336" sldId="281"/>
            <ac:spMk id="21528" creationId="{7FC918AD-C067-46DF-8F98-83352CB94660}"/>
          </ac:spMkLst>
        </pc:spChg>
        <pc:spChg chg="add del">
          <ac:chgData name="mairenig123@gmail.com" userId="6044d3ce541adf88" providerId="LiveId" clId="{AD9FA520-2881-43EE-BCF9-8E8AB8BDD71E}" dt="2021-11-10T08:45:35.624" v="10448" actId="26606"/>
          <ac:spMkLst>
            <pc:docMk/>
            <pc:sldMk cId="710250336" sldId="281"/>
            <ac:spMk id="21529" creationId="{3C1473DD-4042-44F9-A962-71F52BAE3232}"/>
          </ac:spMkLst>
        </pc:spChg>
        <pc:spChg chg="add del">
          <ac:chgData name="mairenig123@gmail.com" userId="6044d3ce541adf88" providerId="LiveId" clId="{AD9FA520-2881-43EE-BCF9-8E8AB8BDD71E}" dt="2021-11-10T08:45:45.476" v="10450" actId="26606"/>
          <ac:spMkLst>
            <pc:docMk/>
            <pc:sldMk cId="710250336" sldId="281"/>
            <ac:spMk id="21541" creationId="{5F18414D-1626-4996-AACB-23D3DE45B03B}"/>
          </ac:spMkLst>
        </pc:spChg>
        <pc:spChg chg="add del">
          <ac:chgData name="mairenig123@gmail.com" userId="6044d3ce541adf88" providerId="LiveId" clId="{AD9FA520-2881-43EE-BCF9-8E8AB8BDD71E}" dt="2021-11-10T08:45:45.476" v="10450" actId="26606"/>
          <ac:spMkLst>
            <pc:docMk/>
            <pc:sldMk cId="710250336" sldId="281"/>
            <ac:spMk id="21543" creationId="{D84C2E9E-0B5D-4B5F-9A1F-70EBDCE39034}"/>
          </ac:spMkLst>
        </pc:spChg>
        <pc:spChg chg="add del">
          <ac:chgData name="mairenig123@gmail.com" userId="6044d3ce541adf88" providerId="LiveId" clId="{AD9FA520-2881-43EE-BCF9-8E8AB8BDD71E}" dt="2021-11-10T08:45:59.858" v="10452" actId="26606"/>
          <ac:spMkLst>
            <pc:docMk/>
            <pc:sldMk cId="710250336" sldId="281"/>
            <ac:spMk id="21545" creationId="{22A397E7-BF60-45B2-84C7-B074B76C37A7}"/>
          </ac:spMkLst>
        </pc:spChg>
        <pc:spChg chg="add del">
          <ac:chgData name="mairenig123@gmail.com" userId="6044d3ce541adf88" providerId="LiveId" clId="{AD9FA520-2881-43EE-BCF9-8E8AB8BDD71E}" dt="2021-11-10T08:45:59.858" v="10452" actId="26606"/>
          <ac:spMkLst>
            <pc:docMk/>
            <pc:sldMk cId="710250336" sldId="281"/>
            <ac:spMk id="21546" creationId="{890DEF05-784E-4B61-89E4-04C4ECF4E5A0}"/>
          </ac:spMkLst>
        </pc:spChg>
        <pc:spChg chg="add del">
          <ac:chgData name="mairenig123@gmail.com" userId="6044d3ce541adf88" providerId="LiveId" clId="{AD9FA520-2881-43EE-BCF9-8E8AB8BDD71E}" dt="2021-11-10T08:46:04.486" v="10454" actId="26606"/>
          <ac:spMkLst>
            <pc:docMk/>
            <pc:sldMk cId="710250336" sldId="281"/>
            <ac:spMk id="21549" creationId="{E1223861-A3E8-48E6-8C01-F3C9AD22D376}"/>
          </ac:spMkLst>
        </pc:spChg>
        <pc:spChg chg="add del">
          <ac:chgData name="mairenig123@gmail.com" userId="6044d3ce541adf88" providerId="LiveId" clId="{AD9FA520-2881-43EE-BCF9-8E8AB8BDD71E}" dt="2021-11-10T08:46:04.486" v="10454" actId="26606"/>
          <ac:spMkLst>
            <pc:docMk/>
            <pc:sldMk cId="710250336" sldId="281"/>
            <ac:spMk id="21550" creationId="{CE940727-F42D-4F2B-AF71-DA5D9FABE39B}"/>
          </ac:spMkLst>
        </pc:spChg>
        <pc:spChg chg="add del">
          <ac:chgData name="mairenig123@gmail.com" userId="6044d3ce541adf88" providerId="LiveId" clId="{AD9FA520-2881-43EE-BCF9-8E8AB8BDD71E}" dt="2021-11-10T08:46:13.072" v="10456" actId="26606"/>
          <ac:spMkLst>
            <pc:docMk/>
            <pc:sldMk cId="710250336" sldId="281"/>
            <ac:spMk id="21552" creationId="{FB5B0058-AF13-4859-B429-4EDDE2A26F7F}"/>
          </ac:spMkLst>
        </pc:spChg>
        <pc:spChg chg="add del">
          <ac:chgData name="mairenig123@gmail.com" userId="6044d3ce541adf88" providerId="LiveId" clId="{AD9FA520-2881-43EE-BCF9-8E8AB8BDD71E}" dt="2021-11-10T08:46:13.072" v="10456" actId="26606"/>
          <ac:spMkLst>
            <pc:docMk/>
            <pc:sldMk cId="710250336" sldId="281"/>
            <ac:spMk id="21553" creationId="{D84C2E9E-0B5D-4B5F-9A1F-70EBDCE39034}"/>
          </ac:spMkLst>
        </pc:spChg>
        <pc:spChg chg="add del">
          <ac:chgData name="mairenig123@gmail.com" userId="6044d3ce541adf88" providerId="LiveId" clId="{AD9FA520-2881-43EE-BCF9-8E8AB8BDD71E}" dt="2021-11-10T08:46:18.876" v="10458" actId="26606"/>
          <ac:spMkLst>
            <pc:docMk/>
            <pc:sldMk cId="710250336" sldId="281"/>
            <ac:spMk id="21555" creationId="{5F18414D-1626-4996-AACB-23D3DE45B03B}"/>
          </ac:spMkLst>
        </pc:spChg>
        <pc:spChg chg="add del">
          <ac:chgData name="mairenig123@gmail.com" userId="6044d3ce541adf88" providerId="LiveId" clId="{AD9FA520-2881-43EE-BCF9-8E8AB8BDD71E}" dt="2021-11-10T08:46:18.876" v="10458" actId="26606"/>
          <ac:spMkLst>
            <pc:docMk/>
            <pc:sldMk cId="710250336" sldId="281"/>
            <ac:spMk id="21556" creationId="{D84C2E9E-0B5D-4B5F-9A1F-70EBDCE39034}"/>
          </ac:spMkLst>
        </pc:spChg>
        <pc:spChg chg="add del">
          <ac:chgData name="mairenig123@gmail.com" userId="6044d3ce541adf88" providerId="LiveId" clId="{AD9FA520-2881-43EE-BCF9-8E8AB8BDD71E}" dt="2021-11-10T08:46:39.270" v="10460" actId="26606"/>
          <ac:spMkLst>
            <pc:docMk/>
            <pc:sldMk cId="710250336" sldId="281"/>
            <ac:spMk id="21559" creationId="{58153EC8-8E01-4D70-B575-24ABD35A1125}"/>
          </ac:spMkLst>
        </pc:spChg>
        <pc:spChg chg="add del">
          <ac:chgData name="mairenig123@gmail.com" userId="6044d3ce541adf88" providerId="LiveId" clId="{AD9FA520-2881-43EE-BCF9-8E8AB8BDD71E}" dt="2021-11-10T08:46:47.061" v="10462" actId="26606"/>
          <ac:spMkLst>
            <pc:docMk/>
            <pc:sldMk cId="710250336" sldId="281"/>
            <ac:spMk id="21561" creationId="{FB5B0058-AF13-4859-B429-4EDDE2A26F7F}"/>
          </ac:spMkLst>
        </pc:spChg>
        <pc:spChg chg="add del">
          <ac:chgData name="mairenig123@gmail.com" userId="6044d3ce541adf88" providerId="LiveId" clId="{AD9FA520-2881-43EE-BCF9-8E8AB8BDD71E}" dt="2021-11-10T08:46:47.061" v="10462" actId="26606"/>
          <ac:spMkLst>
            <pc:docMk/>
            <pc:sldMk cId="710250336" sldId="281"/>
            <ac:spMk id="21562" creationId="{1A89CBBC-7743-43D9-A324-25CB472E9B2E}"/>
          </ac:spMkLst>
        </pc:spChg>
        <pc:spChg chg="add del">
          <ac:chgData name="mairenig123@gmail.com" userId="6044d3ce541adf88" providerId="LiveId" clId="{AD9FA520-2881-43EE-BCF9-8E8AB8BDD71E}" dt="2021-11-10T08:47:04.479" v="10464" actId="26606"/>
          <ac:spMkLst>
            <pc:docMk/>
            <pc:sldMk cId="710250336" sldId="281"/>
            <ac:spMk id="21564" creationId="{5F18414D-1626-4996-AACB-23D3DE45B03B}"/>
          </ac:spMkLst>
        </pc:spChg>
        <pc:spChg chg="add del">
          <ac:chgData name="mairenig123@gmail.com" userId="6044d3ce541adf88" providerId="LiveId" clId="{AD9FA520-2881-43EE-BCF9-8E8AB8BDD71E}" dt="2021-11-10T08:47:04.479" v="10464" actId="26606"/>
          <ac:spMkLst>
            <pc:docMk/>
            <pc:sldMk cId="710250336" sldId="281"/>
            <ac:spMk id="21566" creationId="{D84C2E9E-0B5D-4B5F-9A1F-70EBDCE39034}"/>
          </ac:spMkLst>
        </pc:spChg>
        <pc:spChg chg="add del">
          <ac:chgData name="mairenig123@gmail.com" userId="6044d3ce541adf88" providerId="LiveId" clId="{AD9FA520-2881-43EE-BCF9-8E8AB8BDD71E}" dt="2021-11-10T08:47:26.212" v="10466" actId="26606"/>
          <ac:spMkLst>
            <pc:docMk/>
            <pc:sldMk cId="710250336" sldId="281"/>
            <ac:spMk id="21568" creationId="{9203DE33-2CD4-4CA8-9AF3-37C3B65133B0}"/>
          </ac:spMkLst>
        </pc:spChg>
        <pc:spChg chg="add del">
          <ac:chgData name="mairenig123@gmail.com" userId="6044d3ce541adf88" providerId="LiveId" clId="{AD9FA520-2881-43EE-BCF9-8E8AB8BDD71E}" dt="2021-11-10T08:47:26.212" v="10466" actId="26606"/>
          <ac:spMkLst>
            <pc:docMk/>
            <pc:sldMk cId="710250336" sldId="281"/>
            <ac:spMk id="21569" creationId="{0AF57B88-1D4C-41FA-A761-EC1DD10C35CB}"/>
          </ac:spMkLst>
        </pc:spChg>
        <pc:spChg chg="add del">
          <ac:chgData name="mairenig123@gmail.com" userId="6044d3ce541adf88" providerId="LiveId" clId="{AD9FA520-2881-43EE-BCF9-8E8AB8BDD71E}" dt="2021-11-10T08:47:26.212" v="10466" actId="26606"/>
          <ac:spMkLst>
            <pc:docMk/>
            <pc:sldMk cId="710250336" sldId="281"/>
            <ac:spMk id="21570" creationId="{D2548F45-5164-4ABB-8212-7F293FDED8D4}"/>
          </ac:spMkLst>
        </pc:spChg>
        <pc:spChg chg="add del">
          <ac:chgData name="mairenig123@gmail.com" userId="6044d3ce541adf88" providerId="LiveId" clId="{AD9FA520-2881-43EE-BCF9-8E8AB8BDD71E}" dt="2021-11-10T08:47:26.212" v="10466" actId="26606"/>
          <ac:spMkLst>
            <pc:docMk/>
            <pc:sldMk cId="710250336" sldId="281"/>
            <ac:spMk id="21571" creationId="{5E81CCFB-7BEF-4186-86FB-D09450B4D02D}"/>
          </ac:spMkLst>
        </pc:spChg>
        <pc:spChg chg="add del">
          <ac:chgData name="mairenig123@gmail.com" userId="6044d3ce541adf88" providerId="LiveId" clId="{AD9FA520-2881-43EE-BCF9-8E8AB8BDD71E}" dt="2021-11-10T08:47:34.335" v="10468" actId="26606"/>
          <ac:spMkLst>
            <pc:docMk/>
            <pc:sldMk cId="710250336" sldId="281"/>
            <ac:spMk id="21573" creationId="{BCC55ACC-A2F6-403C-A3A4-D59B3734D45F}"/>
          </ac:spMkLst>
        </pc:spChg>
        <pc:spChg chg="add del">
          <ac:chgData name="mairenig123@gmail.com" userId="6044d3ce541adf88" providerId="LiveId" clId="{AD9FA520-2881-43EE-BCF9-8E8AB8BDD71E}" dt="2021-11-10T08:47:42.261" v="10470" actId="26606"/>
          <ac:spMkLst>
            <pc:docMk/>
            <pc:sldMk cId="710250336" sldId="281"/>
            <ac:spMk id="21575" creationId="{8B646C36-EEEC-4D52-8E8E-206F4CD8A3DA}"/>
          </ac:spMkLst>
        </pc:spChg>
        <pc:spChg chg="add del">
          <ac:chgData name="mairenig123@gmail.com" userId="6044d3ce541adf88" providerId="LiveId" clId="{AD9FA520-2881-43EE-BCF9-8E8AB8BDD71E}" dt="2021-11-10T08:47:42.261" v="10470" actId="26606"/>
          <ac:spMkLst>
            <pc:docMk/>
            <pc:sldMk cId="710250336" sldId="281"/>
            <ac:spMk id="21578" creationId="{8258443E-B333-44F4-8D49-1EAB1C1A4613}"/>
          </ac:spMkLst>
        </pc:spChg>
        <pc:spChg chg="add del">
          <ac:chgData name="mairenig123@gmail.com" userId="6044d3ce541adf88" providerId="LiveId" clId="{AD9FA520-2881-43EE-BCF9-8E8AB8BDD71E}" dt="2021-11-10T08:47:42.261" v="10470" actId="26606"/>
          <ac:spMkLst>
            <pc:docMk/>
            <pc:sldMk cId="710250336" sldId="281"/>
            <ac:spMk id="21580" creationId="{4FB204DF-284E-45F6-A017-79A4DF57BCCB}"/>
          </ac:spMkLst>
        </pc:spChg>
        <pc:spChg chg="add del">
          <ac:chgData name="mairenig123@gmail.com" userId="6044d3ce541adf88" providerId="LiveId" clId="{AD9FA520-2881-43EE-BCF9-8E8AB8BDD71E}" dt="2021-11-10T08:47:42.261" v="10470" actId="26606"/>
          <ac:spMkLst>
            <pc:docMk/>
            <pc:sldMk cId="710250336" sldId="281"/>
            <ac:spMk id="21581" creationId="{EB8560A9-B281-46EB-A304-1E4A5A00D6A9}"/>
          </ac:spMkLst>
        </pc:spChg>
        <pc:spChg chg="add del">
          <ac:chgData name="mairenig123@gmail.com" userId="6044d3ce541adf88" providerId="LiveId" clId="{AD9FA520-2881-43EE-BCF9-8E8AB8BDD71E}" dt="2021-11-10T08:47:42.261" v="10470" actId="26606"/>
          <ac:spMkLst>
            <pc:docMk/>
            <pc:sldMk cId="710250336" sldId="281"/>
            <ac:spMk id="21582" creationId="{4D1A5E71-B6B6-486A-8CDC-C7ABD9B903F6}"/>
          </ac:spMkLst>
        </pc:spChg>
        <pc:spChg chg="add del">
          <ac:chgData name="mairenig123@gmail.com" userId="6044d3ce541adf88" providerId="LiveId" clId="{AD9FA520-2881-43EE-BCF9-8E8AB8BDD71E}" dt="2021-11-10T08:47:42.261" v="10470" actId="26606"/>
          <ac:spMkLst>
            <pc:docMk/>
            <pc:sldMk cId="710250336" sldId="281"/>
            <ac:spMk id="21583" creationId="{667882DD-56E8-460E-99D5-86E71982D5AB}"/>
          </ac:spMkLst>
        </pc:spChg>
        <pc:spChg chg="add">
          <ac:chgData name="mairenig123@gmail.com" userId="6044d3ce541adf88" providerId="LiveId" clId="{AD9FA520-2881-43EE-BCF9-8E8AB8BDD71E}" dt="2021-11-10T08:47:42.276" v="10471" actId="26606"/>
          <ac:spMkLst>
            <pc:docMk/>
            <pc:sldMk cId="710250336" sldId="281"/>
            <ac:spMk id="21585" creationId="{5F18414D-1626-4996-AACB-23D3DE45B03B}"/>
          </ac:spMkLst>
        </pc:spChg>
        <pc:spChg chg="add">
          <ac:chgData name="mairenig123@gmail.com" userId="6044d3ce541adf88" providerId="LiveId" clId="{AD9FA520-2881-43EE-BCF9-8E8AB8BDD71E}" dt="2021-11-10T08:47:42.276" v="10471" actId="26606"/>
          <ac:spMkLst>
            <pc:docMk/>
            <pc:sldMk cId="710250336" sldId="281"/>
            <ac:spMk id="21587" creationId="{D84C2E9E-0B5D-4B5F-9A1F-70EBDCE39034}"/>
          </ac:spMkLst>
        </pc:spChg>
        <pc:grpChg chg="add del">
          <ac:chgData name="mairenig123@gmail.com" userId="6044d3ce541adf88" providerId="LiveId" clId="{AD9FA520-2881-43EE-BCF9-8E8AB8BDD71E}" dt="2021-11-10T08:45:24.873" v="10446" actId="26606"/>
          <ac:grpSpMkLst>
            <pc:docMk/>
            <pc:sldMk cId="710250336" sldId="281"/>
            <ac:grpSpMk id="79" creationId="{FB9739EB-7F66-433D-841F-AB3CD18700B7}"/>
          </ac:grpSpMkLst>
        </pc:grpChg>
        <pc:grpChg chg="add del">
          <ac:chgData name="mairenig123@gmail.com" userId="6044d3ce541adf88" providerId="LiveId" clId="{AD9FA520-2881-43EE-BCF9-8E8AB8BDD71E}" dt="2021-11-10T08:45:35.624" v="10448" actId="26606"/>
          <ac:grpSpMkLst>
            <pc:docMk/>
            <pc:sldMk cId="710250336" sldId="281"/>
            <ac:grpSpMk id="85" creationId="{F70AAE9F-D40D-4A06-A542-AB26D8AB98F2}"/>
          </ac:grpSpMkLst>
        </pc:grpChg>
        <pc:grpChg chg="add del">
          <ac:chgData name="mairenig123@gmail.com" userId="6044d3ce541adf88" providerId="LiveId" clId="{AD9FA520-2881-43EE-BCF9-8E8AB8BDD71E}" dt="2021-11-10T08:45:24.873" v="10446" actId="26606"/>
          <ac:grpSpMkLst>
            <pc:docMk/>
            <pc:sldMk cId="710250336" sldId="281"/>
            <ac:grpSpMk id="21523" creationId="{B2EBBF56-923D-48A7-9F8F-86E33CFA3EF9}"/>
          </ac:grpSpMkLst>
        </pc:grpChg>
        <pc:grpChg chg="add del">
          <ac:chgData name="mairenig123@gmail.com" userId="6044d3ce541adf88" providerId="LiveId" clId="{AD9FA520-2881-43EE-BCF9-8E8AB8BDD71E}" dt="2021-11-10T08:45:35.624" v="10448" actId="26606"/>
          <ac:grpSpMkLst>
            <pc:docMk/>
            <pc:sldMk cId="710250336" sldId="281"/>
            <ac:grpSpMk id="21530" creationId="{EC86BE98-673F-469D-B15E-8B6305CE3A58}"/>
          </ac:grpSpMkLst>
        </pc:grpChg>
        <pc:grpChg chg="add del">
          <ac:chgData name="mairenig123@gmail.com" userId="6044d3ce541adf88" providerId="LiveId" clId="{AD9FA520-2881-43EE-BCF9-8E8AB8BDD71E}" dt="2021-11-10T08:47:42.261" v="10470" actId="26606"/>
          <ac:grpSpMkLst>
            <pc:docMk/>
            <pc:sldMk cId="710250336" sldId="281"/>
            <ac:grpSpMk id="21576" creationId="{B2EBBF56-923D-48A7-9F8F-86E33CFA3EF9}"/>
          </ac:grpSpMkLst>
        </pc:grpChg>
        <pc:grpChg chg="add del">
          <ac:chgData name="mairenig123@gmail.com" userId="6044d3ce541adf88" providerId="LiveId" clId="{AD9FA520-2881-43EE-BCF9-8E8AB8BDD71E}" dt="2021-11-10T08:47:42.261" v="10470" actId="26606"/>
          <ac:grpSpMkLst>
            <pc:docMk/>
            <pc:sldMk cId="710250336" sldId="281"/>
            <ac:grpSpMk id="21579" creationId="{FB9739EB-7F66-433D-841F-AB3CD18700B7}"/>
          </ac:grpSpMkLst>
        </pc:grpChg>
        <pc:picChg chg="add mod ord">
          <ac:chgData name="mairenig123@gmail.com" userId="6044d3ce541adf88" providerId="LiveId" clId="{AD9FA520-2881-43EE-BCF9-8E8AB8BDD71E}" dt="2021-11-10T08:47:42.276" v="10471" actId="26606"/>
          <ac:picMkLst>
            <pc:docMk/>
            <pc:sldMk cId="710250336" sldId="281"/>
            <ac:picMk id="21506" creationId="{37E48CB7-765F-4D36-8EAC-3F7333642722}"/>
          </ac:picMkLst>
        </pc:picChg>
        <pc:cxnChg chg="add del">
          <ac:chgData name="mairenig123@gmail.com" userId="6044d3ce541adf88" providerId="LiveId" clId="{AD9FA520-2881-43EE-BCF9-8E8AB8BDD71E}" dt="2021-11-10T08:45:45.476" v="10450" actId="26606"/>
          <ac:cxnSpMkLst>
            <pc:docMk/>
            <pc:sldMk cId="710250336" sldId="281"/>
            <ac:cxnSpMk id="21542" creationId="{07A9243D-8FC3-4B36-874B-55906B03F484}"/>
          </ac:cxnSpMkLst>
        </pc:cxnChg>
        <pc:cxnChg chg="add del">
          <ac:chgData name="mairenig123@gmail.com" userId="6044d3ce541adf88" providerId="LiveId" clId="{AD9FA520-2881-43EE-BCF9-8E8AB8BDD71E}" dt="2021-11-10T08:45:59.858" v="10452" actId="26606"/>
          <ac:cxnSpMkLst>
            <pc:docMk/>
            <pc:sldMk cId="710250336" sldId="281"/>
            <ac:cxnSpMk id="21547" creationId="{C41BAEC7-F7B0-4224-8B18-8F74B7D87F0B}"/>
          </ac:cxnSpMkLst>
        </pc:cxnChg>
        <pc:cxnChg chg="add del">
          <ac:chgData name="mairenig123@gmail.com" userId="6044d3ce541adf88" providerId="LiveId" clId="{AD9FA520-2881-43EE-BCF9-8E8AB8BDD71E}" dt="2021-11-10T08:46:18.876" v="10458" actId="26606"/>
          <ac:cxnSpMkLst>
            <pc:docMk/>
            <pc:sldMk cId="710250336" sldId="281"/>
            <ac:cxnSpMk id="21557" creationId="{07A9243D-8FC3-4B36-874B-55906B03F484}"/>
          </ac:cxnSpMkLst>
        </pc:cxnChg>
        <pc:cxnChg chg="add del">
          <ac:chgData name="mairenig123@gmail.com" userId="6044d3ce541adf88" providerId="LiveId" clId="{AD9FA520-2881-43EE-BCF9-8E8AB8BDD71E}" dt="2021-11-10T08:47:04.479" v="10464" actId="26606"/>
          <ac:cxnSpMkLst>
            <pc:docMk/>
            <pc:sldMk cId="710250336" sldId="281"/>
            <ac:cxnSpMk id="21565" creationId="{07A9243D-8FC3-4B36-874B-55906B03F484}"/>
          </ac:cxnSpMkLst>
        </pc:cxnChg>
        <pc:cxnChg chg="add">
          <ac:chgData name="mairenig123@gmail.com" userId="6044d3ce541adf88" providerId="LiveId" clId="{AD9FA520-2881-43EE-BCF9-8E8AB8BDD71E}" dt="2021-11-10T08:47:42.276" v="10471" actId="26606"/>
          <ac:cxnSpMkLst>
            <pc:docMk/>
            <pc:sldMk cId="710250336" sldId="281"/>
            <ac:cxnSpMk id="21586" creationId="{07A9243D-8FC3-4B36-874B-55906B03F484}"/>
          </ac:cxnSpMkLst>
        </pc:cxnChg>
      </pc:sldChg>
      <pc:sldChg chg="addSp delSp modSp new mod ord modTransition setBg setClrOvrMap">
        <pc:chgData name="mairenig123@gmail.com" userId="6044d3ce541adf88" providerId="LiveId" clId="{AD9FA520-2881-43EE-BCF9-8E8AB8BDD71E}" dt="2021-11-11T06:38:30.122" v="11283" actId="20577"/>
        <pc:sldMkLst>
          <pc:docMk/>
          <pc:sldMk cId="374588825" sldId="282"/>
        </pc:sldMkLst>
        <pc:spChg chg="add mod">
          <ac:chgData name="mairenig123@gmail.com" userId="6044d3ce541adf88" providerId="LiveId" clId="{AD9FA520-2881-43EE-BCF9-8E8AB8BDD71E}" dt="2021-11-10T09:08:59.747" v="10682" actId="21"/>
          <ac:spMkLst>
            <pc:docMk/>
            <pc:sldMk cId="374588825" sldId="282"/>
            <ac:spMk id="2" creationId="{DE8AD59C-B981-4319-8AC0-D24C76246971}"/>
          </ac:spMkLst>
        </pc:spChg>
        <pc:spChg chg="add del mod">
          <ac:chgData name="mairenig123@gmail.com" userId="6044d3ce541adf88" providerId="LiveId" clId="{AD9FA520-2881-43EE-BCF9-8E8AB8BDD71E}" dt="2021-11-10T09:10:58.590" v="10695" actId="26606"/>
          <ac:spMkLst>
            <pc:docMk/>
            <pc:sldMk cId="374588825" sldId="282"/>
            <ac:spMk id="3" creationId="{10ECC797-E670-4692-BDE8-7D844EFACB79}"/>
          </ac:spMkLst>
        </pc:spChg>
        <pc:spChg chg="add del">
          <ac:chgData name="mairenig123@gmail.com" userId="6044d3ce541adf88" providerId="LiveId" clId="{AD9FA520-2881-43EE-BCF9-8E8AB8BDD71E}" dt="2021-11-10T09:08:27.863" v="10675" actId="26606"/>
          <ac:spMkLst>
            <pc:docMk/>
            <pc:sldMk cId="374588825" sldId="282"/>
            <ac:spMk id="8" creationId="{AB8C311F-7253-4AED-9701-7FC0708C41C7}"/>
          </ac:spMkLst>
        </pc:spChg>
        <pc:spChg chg="add del">
          <ac:chgData name="mairenig123@gmail.com" userId="6044d3ce541adf88" providerId="LiveId" clId="{AD9FA520-2881-43EE-BCF9-8E8AB8BDD71E}" dt="2021-11-10T09:08:29.098" v="10677" actId="26606"/>
          <ac:spMkLst>
            <pc:docMk/>
            <pc:sldMk cId="374588825" sldId="282"/>
            <ac:spMk id="9" creationId="{9AA72BD9-2C5A-4EDC-931F-5AA08EACA0F3}"/>
          </ac:spMkLst>
        </pc:spChg>
        <pc:spChg chg="add del">
          <ac:chgData name="mairenig123@gmail.com" userId="6044d3ce541adf88" providerId="LiveId" clId="{AD9FA520-2881-43EE-BCF9-8E8AB8BDD71E}" dt="2021-11-10T09:08:27.863" v="10675" actId="26606"/>
          <ac:spMkLst>
            <pc:docMk/>
            <pc:sldMk cId="374588825" sldId="282"/>
            <ac:spMk id="10" creationId="{E2384209-CB15-4CDF-9D31-C44FD9A3F20D}"/>
          </ac:spMkLst>
        </pc:spChg>
        <pc:spChg chg="add del">
          <ac:chgData name="mairenig123@gmail.com" userId="6044d3ce541adf88" providerId="LiveId" clId="{AD9FA520-2881-43EE-BCF9-8E8AB8BDD71E}" dt="2021-11-10T09:08:29.098" v="10677" actId="26606"/>
          <ac:spMkLst>
            <pc:docMk/>
            <pc:sldMk cId="374588825" sldId="282"/>
            <ac:spMk id="11" creationId="{DD3981AC-7B61-4947-BCF3-F7AA7FA385B9}"/>
          </ac:spMkLst>
        </pc:spChg>
        <pc:spChg chg="add del">
          <ac:chgData name="mairenig123@gmail.com" userId="6044d3ce541adf88" providerId="LiveId" clId="{AD9FA520-2881-43EE-BCF9-8E8AB8BDD71E}" dt="2021-11-10T09:08:27.863" v="10675" actId="26606"/>
          <ac:spMkLst>
            <pc:docMk/>
            <pc:sldMk cId="374588825" sldId="282"/>
            <ac:spMk id="12" creationId="{2633B3B5-CC90-43F0-8714-D31D1F3F0209}"/>
          </ac:spMkLst>
        </pc:spChg>
        <pc:spChg chg="add del">
          <ac:chgData name="mairenig123@gmail.com" userId="6044d3ce541adf88" providerId="LiveId" clId="{AD9FA520-2881-43EE-BCF9-8E8AB8BDD71E}" dt="2021-11-10T09:08:29.098" v="10677" actId="26606"/>
          <ac:spMkLst>
            <pc:docMk/>
            <pc:sldMk cId="374588825" sldId="282"/>
            <ac:spMk id="13" creationId="{55D4142C-5077-457F-A6AD-3FECFDB39685}"/>
          </ac:spMkLst>
        </pc:spChg>
        <pc:spChg chg="add del">
          <ac:chgData name="mairenig123@gmail.com" userId="6044d3ce541adf88" providerId="LiveId" clId="{AD9FA520-2881-43EE-BCF9-8E8AB8BDD71E}" dt="2021-11-10T09:08:27.863" v="10675" actId="26606"/>
          <ac:spMkLst>
            <pc:docMk/>
            <pc:sldMk cId="374588825" sldId="282"/>
            <ac:spMk id="14" creationId="{A8D57A06-A426-446D-B02C-A2DC6B62E45E}"/>
          </ac:spMkLst>
        </pc:spChg>
        <pc:spChg chg="add del">
          <ac:chgData name="mairenig123@gmail.com" userId="6044d3ce541adf88" providerId="LiveId" clId="{AD9FA520-2881-43EE-BCF9-8E8AB8BDD71E}" dt="2021-11-10T09:08:29.098" v="10677" actId="26606"/>
          <ac:spMkLst>
            <pc:docMk/>
            <pc:sldMk cId="374588825" sldId="282"/>
            <ac:spMk id="15" creationId="{7A5F0580-5EE9-419F-96EE-B6529EF6E7D0}"/>
          </ac:spMkLst>
        </pc:spChg>
        <pc:spChg chg="add del">
          <ac:chgData name="mairenig123@gmail.com" userId="6044d3ce541adf88" providerId="LiveId" clId="{AD9FA520-2881-43EE-BCF9-8E8AB8BDD71E}" dt="2021-11-10T09:08:32.983" v="10679" actId="26606"/>
          <ac:spMkLst>
            <pc:docMk/>
            <pc:sldMk cId="374588825" sldId="282"/>
            <ac:spMk id="17" creationId="{A7AE9375-4664-4DB2-922D-2782A6E439AC}"/>
          </ac:spMkLst>
        </pc:spChg>
        <pc:spChg chg="add del">
          <ac:chgData name="mairenig123@gmail.com" userId="6044d3ce541adf88" providerId="LiveId" clId="{AD9FA520-2881-43EE-BCF9-8E8AB8BDD71E}" dt="2021-11-10T09:08:32.983" v="10679" actId="26606"/>
          <ac:spMkLst>
            <pc:docMk/>
            <pc:sldMk cId="374588825" sldId="282"/>
            <ac:spMk id="19" creationId="{9DD005C1-8C51-42D6-9BEE-B9B83849743D}"/>
          </ac:spMkLst>
        </pc:spChg>
        <pc:spChg chg="add del">
          <ac:chgData name="mairenig123@gmail.com" userId="6044d3ce541adf88" providerId="LiveId" clId="{AD9FA520-2881-43EE-BCF9-8E8AB8BDD71E}" dt="2021-11-10T09:10:58.590" v="10695" actId="26606"/>
          <ac:spMkLst>
            <pc:docMk/>
            <pc:sldMk cId="374588825" sldId="282"/>
            <ac:spMk id="21" creationId="{9AA72BD9-2C5A-4EDC-931F-5AA08EACA0F3}"/>
          </ac:spMkLst>
        </pc:spChg>
        <pc:spChg chg="add del">
          <ac:chgData name="mairenig123@gmail.com" userId="6044d3ce541adf88" providerId="LiveId" clId="{AD9FA520-2881-43EE-BCF9-8E8AB8BDD71E}" dt="2021-11-10T09:10:58.590" v="10695" actId="26606"/>
          <ac:spMkLst>
            <pc:docMk/>
            <pc:sldMk cId="374588825" sldId="282"/>
            <ac:spMk id="23" creationId="{DD3981AC-7B61-4947-BCF3-F7AA7FA385B9}"/>
          </ac:spMkLst>
        </pc:spChg>
        <pc:spChg chg="add del">
          <ac:chgData name="mairenig123@gmail.com" userId="6044d3ce541adf88" providerId="LiveId" clId="{AD9FA520-2881-43EE-BCF9-8E8AB8BDD71E}" dt="2021-11-10T09:10:58.590" v="10695" actId="26606"/>
          <ac:spMkLst>
            <pc:docMk/>
            <pc:sldMk cId="374588825" sldId="282"/>
            <ac:spMk id="24" creationId="{55D4142C-5077-457F-A6AD-3FECFDB39685}"/>
          </ac:spMkLst>
        </pc:spChg>
        <pc:spChg chg="add del">
          <ac:chgData name="mairenig123@gmail.com" userId="6044d3ce541adf88" providerId="LiveId" clId="{AD9FA520-2881-43EE-BCF9-8E8AB8BDD71E}" dt="2021-11-10T09:10:58.590" v="10695" actId="26606"/>
          <ac:spMkLst>
            <pc:docMk/>
            <pc:sldMk cId="374588825" sldId="282"/>
            <ac:spMk id="25" creationId="{7A5F0580-5EE9-419F-96EE-B6529EF6E7D0}"/>
          </ac:spMkLst>
        </pc:spChg>
        <pc:spChg chg="add del">
          <ac:chgData name="mairenig123@gmail.com" userId="6044d3ce541adf88" providerId="LiveId" clId="{AD9FA520-2881-43EE-BCF9-8E8AB8BDD71E}" dt="2021-11-10T09:09:40.177" v="10690" actId="26606"/>
          <ac:spMkLst>
            <pc:docMk/>
            <pc:sldMk cId="374588825" sldId="282"/>
            <ac:spMk id="29" creationId="{10ECC797-E670-4692-BDE8-7D844EFACB79}"/>
          </ac:spMkLst>
        </pc:spChg>
        <pc:spChg chg="add del">
          <ac:chgData name="mairenig123@gmail.com" userId="6044d3ce541adf88" providerId="LiveId" clId="{AD9FA520-2881-43EE-BCF9-8E8AB8BDD71E}" dt="2021-11-10T09:09:40.177" v="10690" actId="26606"/>
          <ac:spMkLst>
            <pc:docMk/>
            <pc:sldMk cId="374588825" sldId="282"/>
            <ac:spMk id="30" creationId="{5A0118C5-4F8D-4CF4-BADD-53FEACC6C42A}"/>
          </ac:spMkLst>
        </pc:spChg>
        <pc:spChg chg="add del">
          <ac:chgData name="mairenig123@gmail.com" userId="6044d3ce541adf88" providerId="LiveId" clId="{AD9FA520-2881-43EE-BCF9-8E8AB8BDD71E}" dt="2021-11-10T09:09:40.177" v="10690" actId="26606"/>
          <ac:spMkLst>
            <pc:docMk/>
            <pc:sldMk cId="374588825" sldId="282"/>
            <ac:spMk id="32" creationId="{F98F79A4-A6C7-4101-B1E9-27E05CB7CFA0}"/>
          </ac:spMkLst>
        </pc:spChg>
        <pc:spChg chg="add del">
          <ac:chgData name="mairenig123@gmail.com" userId="6044d3ce541adf88" providerId="LiveId" clId="{AD9FA520-2881-43EE-BCF9-8E8AB8BDD71E}" dt="2021-11-10T09:09:40.177" v="10690" actId="26606"/>
          <ac:spMkLst>
            <pc:docMk/>
            <pc:sldMk cId="374588825" sldId="282"/>
            <ac:spMk id="34" creationId="{79AFCB35-9C04-4524-A0B1-57FF6865D013}"/>
          </ac:spMkLst>
        </pc:spChg>
        <pc:spChg chg="add del">
          <ac:chgData name="mairenig123@gmail.com" userId="6044d3ce541adf88" providerId="LiveId" clId="{AD9FA520-2881-43EE-BCF9-8E8AB8BDD71E}" dt="2021-11-10T09:09:40.177" v="10690" actId="26606"/>
          <ac:spMkLst>
            <pc:docMk/>
            <pc:sldMk cId="374588825" sldId="282"/>
            <ac:spMk id="36" creationId="{D11AD2AD-0BA0-4DD3-8EEA-84686A0E718C}"/>
          </ac:spMkLst>
        </pc:spChg>
        <pc:spChg chg="add del">
          <ac:chgData name="mairenig123@gmail.com" userId="6044d3ce541adf88" providerId="LiveId" clId="{AD9FA520-2881-43EE-BCF9-8E8AB8BDD71E}" dt="2021-11-10T09:09:40.177" v="10690" actId="26606"/>
          <ac:spMkLst>
            <pc:docMk/>
            <pc:sldMk cId="374588825" sldId="282"/>
            <ac:spMk id="38" creationId="{83C8019B-3985-409B-9B87-494B974EE9A2}"/>
          </ac:spMkLst>
        </pc:spChg>
        <pc:spChg chg="add del">
          <ac:chgData name="mairenig123@gmail.com" userId="6044d3ce541adf88" providerId="LiveId" clId="{AD9FA520-2881-43EE-BCF9-8E8AB8BDD71E}" dt="2021-11-10T09:09:40.177" v="10690" actId="26606"/>
          <ac:spMkLst>
            <pc:docMk/>
            <pc:sldMk cId="374588825" sldId="282"/>
            <ac:spMk id="40" creationId="{9E5C5460-229E-46C8-A712-CC317985420F}"/>
          </ac:spMkLst>
        </pc:spChg>
        <pc:spChg chg="add del">
          <ac:chgData name="mairenig123@gmail.com" userId="6044d3ce541adf88" providerId="LiveId" clId="{AD9FA520-2881-43EE-BCF9-8E8AB8BDD71E}" dt="2021-11-10T09:09:40.177" v="10690" actId="26606"/>
          <ac:spMkLst>
            <pc:docMk/>
            <pc:sldMk cId="374588825" sldId="282"/>
            <ac:spMk id="42" creationId="{B85A4DB3-61AA-49A1-85A9-B3397CD519AB}"/>
          </ac:spMkLst>
        </pc:spChg>
        <pc:spChg chg="add del">
          <ac:chgData name="mairenig123@gmail.com" userId="6044d3ce541adf88" providerId="LiveId" clId="{AD9FA520-2881-43EE-BCF9-8E8AB8BDD71E}" dt="2021-11-10T09:09:45.297" v="10692" actId="26606"/>
          <ac:spMkLst>
            <pc:docMk/>
            <pc:sldMk cId="374588825" sldId="282"/>
            <ac:spMk id="51" creationId="{8F23F8A3-8FD7-4779-8323-FDC26BE99889}"/>
          </ac:spMkLst>
        </pc:spChg>
        <pc:spChg chg="add del">
          <ac:chgData name="mairenig123@gmail.com" userId="6044d3ce541adf88" providerId="LiveId" clId="{AD9FA520-2881-43EE-BCF9-8E8AB8BDD71E}" dt="2021-11-10T09:09:45.297" v="10692" actId="26606"/>
          <ac:spMkLst>
            <pc:docMk/>
            <pc:sldMk cId="374588825" sldId="282"/>
            <ac:spMk id="52" creationId="{F605C4CC-A25C-416F-8333-7CB7DC97D870}"/>
          </ac:spMkLst>
        </pc:spChg>
        <pc:spChg chg="add del">
          <ac:chgData name="mairenig123@gmail.com" userId="6044d3ce541adf88" providerId="LiveId" clId="{AD9FA520-2881-43EE-BCF9-8E8AB8BDD71E}" dt="2021-11-10T09:09:45.297" v="10692" actId="26606"/>
          <ac:spMkLst>
            <pc:docMk/>
            <pc:sldMk cId="374588825" sldId="282"/>
            <ac:spMk id="53" creationId="{10ECC797-E670-4692-BDE8-7D844EFACB79}"/>
          </ac:spMkLst>
        </pc:spChg>
        <pc:spChg chg="add del">
          <ac:chgData name="mairenig123@gmail.com" userId="6044d3ce541adf88" providerId="LiveId" clId="{AD9FA520-2881-43EE-BCF9-8E8AB8BDD71E}" dt="2021-11-10T09:10:58.558" v="10694" actId="26606"/>
          <ac:spMkLst>
            <pc:docMk/>
            <pc:sldMk cId="374588825" sldId="282"/>
            <ac:spMk id="55" creationId="{5A0118C5-4F8D-4CF4-BADD-53FEACC6C42A}"/>
          </ac:spMkLst>
        </pc:spChg>
        <pc:spChg chg="add del">
          <ac:chgData name="mairenig123@gmail.com" userId="6044d3ce541adf88" providerId="LiveId" clId="{AD9FA520-2881-43EE-BCF9-8E8AB8BDD71E}" dt="2021-11-10T09:10:58.558" v="10694" actId="26606"/>
          <ac:spMkLst>
            <pc:docMk/>
            <pc:sldMk cId="374588825" sldId="282"/>
            <ac:spMk id="56" creationId="{3C1D1FA3-6212-4B97-9B1E-C7F81247C2B9}"/>
          </ac:spMkLst>
        </pc:spChg>
        <pc:spChg chg="add del">
          <ac:chgData name="mairenig123@gmail.com" userId="6044d3ce541adf88" providerId="LiveId" clId="{AD9FA520-2881-43EE-BCF9-8E8AB8BDD71E}" dt="2021-11-10T09:10:58.558" v="10694" actId="26606"/>
          <ac:spMkLst>
            <pc:docMk/>
            <pc:sldMk cId="374588825" sldId="282"/>
            <ac:spMk id="57" creationId="{11C51958-04D4-4687-95A2-95DCDCF47464}"/>
          </ac:spMkLst>
        </pc:spChg>
        <pc:spChg chg="add del">
          <ac:chgData name="mairenig123@gmail.com" userId="6044d3ce541adf88" providerId="LiveId" clId="{AD9FA520-2881-43EE-BCF9-8E8AB8BDD71E}" dt="2021-11-10T09:10:58.558" v="10694" actId="26606"/>
          <ac:spMkLst>
            <pc:docMk/>
            <pc:sldMk cId="374588825" sldId="282"/>
            <ac:spMk id="58" creationId="{79AFCB35-9C04-4524-A0B1-57FF6865D013}"/>
          </ac:spMkLst>
        </pc:spChg>
        <pc:spChg chg="add del">
          <ac:chgData name="mairenig123@gmail.com" userId="6044d3ce541adf88" providerId="LiveId" clId="{AD9FA520-2881-43EE-BCF9-8E8AB8BDD71E}" dt="2021-11-10T09:10:58.558" v="10694" actId="26606"/>
          <ac:spMkLst>
            <pc:docMk/>
            <pc:sldMk cId="374588825" sldId="282"/>
            <ac:spMk id="59" creationId="{D11AD2AD-0BA0-4DD3-8EEA-84686A0E718C}"/>
          </ac:spMkLst>
        </pc:spChg>
        <pc:spChg chg="add del">
          <ac:chgData name="mairenig123@gmail.com" userId="6044d3ce541adf88" providerId="LiveId" clId="{AD9FA520-2881-43EE-BCF9-8E8AB8BDD71E}" dt="2021-11-10T09:10:58.558" v="10694" actId="26606"/>
          <ac:spMkLst>
            <pc:docMk/>
            <pc:sldMk cId="374588825" sldId="282"/>
            <ac:spMk id="60" creationId="{10ECC797-E670-4692-BDE8-7D844EFACB79}"/>
          </ac:spMkLst>
        </pc:spChg>
        <pc:spChg chg="add del">
          <ac:chgData name="mairenig123@gmail.com" userId="6044d3ce541adf88" providerId="LiveId" clId="{AD9FA520-2881-43EE-BCF9-8E8AB8BDD71E}" dt="2021-11-10T09:13:11.709" v="10725" actId="26606"/>
          <ac:spMkLst>
            <pc:docMk/>
            <pc:sldMk cId="374588825" sldId="282"/>
            <ac:spMk id="65" creationId="{5A0118C5-4F8D-4CF4-BADD-53FEACC6C42A}"/>
          </ac:spMkLst>
        </pc:spChg>
        <pc:spChg chg="add del">
          <ac:chgData name="mairenig123@gmail.com" userId="6044d3ce541adf88" providerId="LiveId" clId="{AD9FA520-2881-43EE-BCF9-8E8AB8BDD71E}" dt="2021-11-10T09:13:11.709" v="10725" actId="26606"/>
          <ac:spMkLst>
            <pc:docMk/>
            <pc:sldMk cId="374588825" sldId="282"/>
            <ac:spMk id="66" creationId="{F98F79A4-A6C7-4101-B1E9-27E05CB7CFA0}"/>
          </ac:spMkLst>
        </pc:spChg>
        <pc:spChg chg="add del">
          <ac:chgData name="mairenig123@gmail.com" userId="6044d3ce541adf88" providerId="LiveId" clId="{AD9FA520-2881-43EE-BCF9-8E8AB8BDD71E}" dt="2021-11-10T09:13:11.709" v="10725" actId="26606"/>
          <ac:spMkLst>
            <pc:docMk/>
            <pc:sldMk cId="374588825" sldId="282"/>
            <ac:spMk id="67" creationId="{79AFCB35-9C04-4524-A0B1-57FF6865D013}"/>
          </ac:spMkLst>
        </pc:spChg>
        <pc:spChg chg="add del">
          <ac:chgData name="mairenig123@gmail.com" userId="6044d3ce541adf88" providerId="LiveId" clId="{AD9FA520-2881-43EE-BCF9-8E8AB8BDD71E}" dt="2021-11-10T09:13:11.709" v="10725" actId="26606"/>
          <ac:spMkLst>
            <pc:docMk/>
            <pc:sldMk cId="374588825" sldId="282"/>
            <ac:spMk id="68" creationId="{D11AD2AD-0BA0-4DD3-8EEA-84686A0E718C}"/>
          </ac:spMkLst>
        </pc:spChg>
        <pc:spChg chg="add mod ord">
          <ac:chgData name="mairenig123@gmail.com" userId="6044d3ce541adf88" providerId="LiveId" clId="{AD9FA520-2881-43EE-BCF9-8E8AB8BDD71E}" dt="2021-11-11T06:38:30.122" v="11283" actId="20577"/>
          <ac:spMkLst>
            <pc:docMk/>
            <pc:sldMk cId="374588825" sldId="282"/>
            <ac:spMk id="69" creationId="{10ECC797-E670-4692-BDE8-7D844EFACB79}"/>
          </ac:spMkLst>
        </pc:spChg>
        <pc:spChg chg="add del">
          <ac:chgData name="mairenig123@gmail.com" userId="6044d3ce541adf88" providerId="LiveId" clId="{AD9FA520-2881-43EE-BCF9-8E8AB8BDD71E}" dt="2021-11-10T09:13:11.709" v="10725" actId="26606"/>
          <ac:spMkLst>
            <pc:docMk/>
            <pc:sldMk cId="374588825" sldId="282"/>
            <ac:spMk id="70" creationId="{83C8019B-3985-409B-9B87-494B974EE9A2}"/>
          </ac:spMkLst>
        </pc:spChg>
        <pc:spChg chg="add del">
          <ac:chgData name="mairenig123@gmail.com" userId="6044d3ce541adf88" providerId="LiveId" clId="{AD9FA520-2881-43EE-BCF9-8E8AB8BDD71E}" dt="2021-11-10T09:13:11.709" v="10725" actId="26606"/>
          <ac:spMkLst>
            <pc:docMk/>
            <pc:sldMk cId="374588825" sldId="282"/>
            <ac:spMk id="71" creationId="{9E5C5460-229E-46C8-A712-CC317985420F}"/>
          </ac:spMkLst>
        </pc:spChg>
        <pc:spChg chg="add del">
          <ac:chgData name="mairenig123@gmail.com" userId="6044d3ce541adf88" providerId="LiveId" clId="{AD9FA520-2881-43EE-BCF9-8E8AB8BDD71E}" dt="2021-11-10T09:13:11.709" v="10725" actId="26606"/>
          <ac:spMkLst>
            <pc:docMk/>
            <pc:sldMk cId="374588825" sldId="282"/>
            <ac:spMk id="72" creationId="{B85A4DB3-61AA-49A1-85A9-B3397CD519AB}"/>
          </ac:spMkLst>
        </pc:spChg>
        <pc:spChg chg="add del">
          <ac:chgData name="mairenig123@gmail.com" userId="6044d3ce541adf88" providerId="LiveId" clId="{AD9FA520-2881-43EE-BCF9-8E8AB8BDD71E}" dt="2021-11-10T09:12:11.567" v="10714" actId="26606"/>
          <ac:spMkLst>
            <pc:docMk/>
            <pc:sldMk cId="374588825" sldId="282"/>
            <ac:spMk id="79" creationId="{5E8D2E83-FB3A-40E7-A9E5-7AB389D612B4}"/>
          </ac:spMkLst>
        </pc:spChg>
        <pc:spChg chg="add del">
          <ac:chgData name="mairenig123@gmail.com" userId="6044d3ce541adf88" providerId="LiveId" clId="{AD9FA520-2881-43EE-BCF9-8E8AB8BDD71E}" dt="2021-11-10T09:12:40.199" v="10716" actId="26606"/>
          <ac:spMkLst>
            <pc:docMk/>
            <pc:sldMk cId="374588825" sldId="282"/>
            <ac:spMk id="81" creationId="{F98F79A4-A6C7-4101-B1E9-27E05CB7CFA0}"/>
          </ac:spMkLst>
        </pc:spChg>
        <pc:spChg chg="add del">
          <ac:chgData name="mairenig123@gmail.com" userId="6044d3ce541adf88" providerId="LiveId" clId="{AD9FA520-2881-43EE-BCF9-8E8AB8BDD71E}" dt="2021-11-10T09:12:40.199" v="10716" actId="26606"/>
          <ac:spMkLst>
            <pc:docMk/>
            <pc:sldMk cId="374588825" sldId="282"/>
            <ac:spMk id="82" creationId="{5A0118C5-4F8D-4CF4-BADD-53FEACC6C42A}"/>
          </ac:spMkLst>
        </pc:spChg>
        <pc:spChg chg="add del">
          <ac:chgData name="mairenig123@gmail.com" userId="6044d3ce541adf88" providerId="LiveId" clId="{AD9FA520-2881-43EE-BCF9-8E8AB8BDD71E}" dt="2021-11-10T09:12:40.199" v="10716" actId="26606"/>
          <ac:spMkLst>
            <pc:docMk/>
            <pc:sldMk cId="374588825" sldId="282"/>
            <ac:spMk id="83" creationId="{79AFCB35-9C04-4524-A0B1-57FF6865D013}"/>
          </ac:spMkLst>
        </pc:spChg>
        <pc:spChg chg="add del">
          <ac:chgData name="mairenig123@gmail.com" userId="6044d3ce541adf88" providerId="LiveId" clId="{AD9FA520-2881-43EE-BCF9-8E8AB8BDD71E}" dt="2021-11-10T09:12:40.199" v="10716" actId="26606"/>
          <ac:spMkLst>
            <pc:docMk/>
            <pc:sldMk cId="374588825" sldId="282"/>
            <ac:spMk id="85" creationId="{D11AD2AD-0BA0-4DD3-8EEA-84686A0E718C}"/>
          </ac:spMkLst>
        </pc:spChg>
        <pc:spChg chg="add del">
          <ac:chgData name="mairenig123@gmail.com" userId="6044d3ce541adf88" providerId="LiveId" clId="{AD9FA520-2881-43EE-BCF9-8E8AB8BDD71E}" dt="2021-11-10T09:12:40.199" v="10716" actId="26606"/>
          <ac:spMkLst>
            <pc:docMk/>
            <pc:sldMk cId="374588825" sldId="282"/>
            <ac:spMk id="87" creationId="{83C8019B-3985-409B-9B87-494B974EE9A2}"/>
          </ac:spMkLst>
        </pc:spChg>
        <pc:spChg chg="add del">
          <ac:chgData name="mairenig123@gmail.com" userId="6044d3ce541adf88" providerId="LiveId" clId="{AD9FA520-2881-43EE-BCF9-8E8AB8BDD71E}" dt="2021-11-10T09:12:40.199" v="10716" actId="26606"/>
          <ac:spMkLst>
            <pc:docMk/>
            <pc:sldMk cId="374588825" sldId="282"/>
            <ac:spMk id="89" creationId="{9E5C5460-229E-46C8-A712-CC317985420F}"/>
          </ac:spMkLst>
        </pc:spChg>
        <pc:spChg chg="add del">
          <ac:chgData name="mairenig123@gmail.com" userId="6044d3ce541adf88" providerId="LiveId" clId="{AD9FA520-2881-43EE-BCF9-8E8AB8BDD71E}" dt="2021-11-10T09:12:40.199" v="10716" actId="26606"/>
          <ac:spMkLst>
            <pc:docMk/>
            <pc:sldMk cId="374588825" sldId="282"/>
            <ac:spMk id="91" creationId="{B85A4DB3-61AA-49A1-85A9-B3397CD519AB}"/>
          </ac:spMkLst>
        </pc:spChg>
        <pc:spChg chg="add del">
          <ac:chgData name="mairenig123@gmail.com" userId="6044d3ce541adf88" providerId="LiveId" clId="{AD9FA520-2881-43EE-BCF9-8E8AB8BDD71E}" dt="2021-11-10T09:12:48.387" v="10718" actId="26606"/>
          <ac:spMkLst>
            <pc:docMk/>
            <pc:sldMk cId="374588825" sldId="282"/>
            <ac:spMk id="100" creationId="{E8A8EAB8-D2FF-444D-B34B-7D32F106AD0E}"/>
          </ac:spMkLst>
        </pc:spChg>
        <pc:spChg chg="add del">
          <ac:chgData name="mairenig123@gmail.com" userId="6044d3ce541adf88" providerId="LiveId" clId="{AD9FA520-2881-43EE-BCF9-8E8AB8BDD71E}" dt="2021-11-10T09:12:48.387" v="10718" actId="26606"/>
          <ac:spMkLst>
            <pc:docMk/>
            <pc:sldMk cId="374588825" sldId="282"/>
            <ac:spMk id="101" creationId="{C61F2F60-14E3-4196-B7CE-175E46F04481}"/>
          </ac:spMkLst>
        </pc:spChg>
        <pc:spChg chg="add del">
          <ac:chgData name="mairenig123@gmail.com" userId="6044d3ce541adf88" providerId="LiveId" clId="{AD9FA520-2881-43EE-BCF9-8E8AB8BDD71E}" dt="2021-11-10T09:12:51.765" v="10720" actId="26606"/>
          <ac:spMkLst>
            <pc:docMk/>
            <pc:sldMk cId="374588825" sldId="282"/>
            <ac:spMk id="103" creationId="{CF62D2A7-8207-488C-9F46-316BA81A16C8}"/>
          </ac:spMkLst>
        </pc:spChg>
        <pc:spChg chg="add del">
          <ac:chgData name="mairenig123@gmail.com" userId="6044d3ce541adf88" providerId="LiveId" clId="{AD9FA520-2881-43EE-BCF9-8E8AB8BDD71E}" dt="2021-11-10T09:12:58.757" v="10722" actId="26606"/>
          <ac:spMkLst>
            <pc:docMk/>
            <pc:sldMk cId="374588825" sldId="282"/>
            <ac:spMk id="116" creationId="{5A0118C5-4F8D-4CF4-BADD-53FEACC6C42A}"/>
          </ac:spMkLst>
        </pc:spChg>
        <pc:spChg chg="add del">
          <ac:chgData name="mairenig123@gmail.com" userId="6044d3ce541adf88" providerId="LiveId" clId="{AD9FA520-2881-43EE-BCF9-8E8AB8BDD71E}" dt="2021-11-10T09:12:58.757" v="10722" actId="26606"/>
          <ac:spMkLst>
            <pc:docMk/>
            <pc:sldMk cId="374588825" sldId="282"/>
            <ac:spMk id="120" creationId="{CAEBFCD5-5356-4326-8D39-8235A46CD7B2}"/>
          </ac:spMkLst>
        </pc:spChg>
        <pc:spChg chg="add del">
          <ac:chgData name="mairenig123@gmail.com" userId="6044d3ce541adf88" providerId="LiveId" clId="{AD9FA520-2881-43EE-BCF9-8E8AB8BDD71E}" dt="2021-11-10T09:13:11.693" v="10724" actId="26606"/>
          <ac:spMkLst>
            <pc:docMk/>
            <pc:sldMk cId="374588825" sldId="282"/>
            <ac:spMk id="128" creationId="{913AE63C-D5B4-45D1-ACFC-648CFFCF9805}"/>
          </ac:spMkLst>
        </pc:spChg>
        <pc:spChg chg="add del">
          <ac:chgData name="mairenig123@gmail.com" userId="6044d3ce541adf88" providerId="LiveId" clId="{AD9FA520-2881-43EE-BCF9-8E8AB8BDD71E}" dt="2021-11-10T09:15:27.947" v="10751" actId="26606"/>
          <ac:spMkLst>
            <pc:docMk/>
            <pc:sldMk cId="374588825" sldId="282"/>
            <ac:spMk id="140" creationId="{6EBF06A5-4173-45DE-87B1-0791E098A374}"/>
          </ac:spMkLst>
        </pc:spChg>
        <pc:spChg chg="add del">
          <ac:chgData name="mairenig123@gmail.com" userId="6044d3ce541adf88" providerId="LiveId" clId="{AD9FA520-2881-43EE-BCF9-8E8AB8BDD71E}" dt="2021-11-10T09:15:27.947" v="10751" actId="26606"/>
          <ac:spMkLst>
            <pc:docMk/>
            <pc:sldMk cId="374588825" sldId="282"/>
            <ac:spMk id="141" creationId="{206E9F47-DC46-4A02-B5DB-26B56C39C979}"/>
          </ac:spMkLst>
        </pc:spChg>
        <pc:spChg chg="add del">
          <ac:chgData name="mairenig123@gmail.com" userId="6044d3ce541adf88" providerId="LiveId" clId="{AD9FA520-2881-43EE-BCF9-8E8AB8BDD71E}" dt="2021-11-10T09:16:43.426" v="10762" actId="26606"/>
          <ac:spMkLst>
            <pc:docMk/>
            <pc:sldMk cId="374588825" sldId="282"/>
            <ac:spMk id="146" creationId="{9AA72BD9-2C5A-4EDC-931F-5AA08EACA0F3}"/>
          </ac:spMkLst>
        </pc:spChg>
        <pc:spChg chg="add del">
          <ac:chgData name="mairenig123@gmail.com" userId="6044d3ce541adf88" providerId="LiveId" clId="{AD9FA520-2881-43EE-BCF9-8E8AB8BDD71E}" dt="2021-11-10T09:16:43.426" v="10762" actId="26606"/>
          <ac:spMkLst>
            <pc:docMk/>
            <pc:sldMk cId="374588825" sldId="282"/>
            <ac:spMk id="148" creationId="{DD3981AC-7B61-4947-BCF3-F7AA7FA385B9}"/>
          </ac:spMkLst>
        </pc:spChg>
        <pc:spChg chg="add del">
          <ac:chgData name="mairenig123@gmail.com" userId="6044d3ce541adf88" providerId="LiveId" clId="{AD9FA520-2881-43EE-BCF9-8E8AB8BDD71E}" dt="2021-11-10T09:16:43.426" v="10762" actId="26606"/>
          <ac:spMkLst>
            <pc:docMk/>
            <pc:sldMk cId="374588825" sldId="282"/>
            <ac:spMk id="150" creationId="{55D4142C-5077-457F-A6AD-3FECFDB39685}"/>
          </ac:spMkLst>
        </pc:spChg>
        <pc:spChg chg="add del">
          <ac:chgData name="mairenig123@gmail.com" userId="6044d3ce541adf88" providerId="LiveId" clId="{AD9FA520-2881-43EE-BCF9-8E8AB8BDD71E}" dt="2021-11-10T09:16:43.426" v="10762" actId="26606"/>
          <ac:spMkLst>
            <pc:docMk/>
            <pc:sldMk cId="374588825" sldId="282"/>
            <ac:spMk id="152" creationId="{7A5F0580-5EE9-419F-96EE-B6529EF6E7D0}"/>
          </ac:spMkLst>
        </pc:spChg>
        <pc:spChg chg="add del">
          <ac:chgData name="mairenig123@gmail.com" userId="6044d3ce541adf88" providerId="LiveId" clId="{AD9FA520-2881-43EE-BCF9-8E8AB8BDD71E}" dt="2021-11-10T09:16:33.175" v="10759" actId="26606"/>
          <ac:spMkLst>
            <pc:docMk/>
            <pc:sldMk cId="374588825" sldId="282"/>
            <ac:spMk id="157" creationId="{7C432AFE-B3D2-4BFF-BF8F-96C27AFF1AC7}"/>
          </ac:spMkLst>
        </pc:spChg>
        <pc:spChg chg="add del">
          <ac:chgData name="mairenig123@gmail.com" userId="6044d3ce541adf88" providerId="LiveId" clId="{AD9FA520-2881-43EE-BCF9-8E8AB8BDD71E}" dt="2021-11-10T09:16:33.175" v="10759" actId="26606"/>
          <ac:spMkLst>
            <pc:docMk/>
            <pc:sldMk cId="374588825" sldId="282"/>
            <ac:spMk id="159" creationId="{AF2F604E-43BE-4DC3-B983-E071523364F8}"/>
          </ac:spMkLst>
        </pc:spChg>
        <pc:spChg chg="add del">
          <ac:chgData name="mairenig123@gmail.com" userId="6044d3ce541adf88" providerId="LiveId" clId="{AD9FA520-2881-43EE-BCF9-8E8AB8BDD71E}" dt="2021-11-10T09:16:33.175" v="10759" actId="26606"/>
          <ac:spMkLst>
            <pc:docMk/>
            <pc:sldMk cId="374588825" sldId="282"/>
            <ac:spMk id="161" creationId="{08C9B587-E65E-4B52-B37C-ABEBB6E87928}"/>
          </ac:spMkLst>
        </pc:spChg>
        <pc:spChg chg="add del">
          <ac:chgData name="mairenig123@gmail.com" userId="6044d3ce541adf88" providerId="LiveId" clId="{AD9FA520-2881-43EE-BCF9-8E8AB8BDD71E}" dt="2021-11-10T09:16:43.394" v="10761" actId="26606"/>
          <ac:spMkLst>
            <pc:docMk/>
            <pc:sldMk cId="374588825" sldId="282"/>
            <ac:spMk id="163" creationId="{E8F175C6-C15F-4DB0-8423-A1EF4AADC813}"/>
          </ac:spMkLst>
        </pc:spChg>
        <pc:spChg chg="add">
          <ac:chgData name="mairenig123@gmail.com" userId="6044d3ce541adf88" providerId="LiveId" clId="{AD9FA520-2881-43EE-BCF9-8E8AB8BDD71E}" dt="2021-11-10T09:16:43.426" v="10762" actId="26606"/>
          <ac:spMkLst>
            <pc:docMk/>
            <pc:sldMk cId="374588825" sldId="282"/>
            <ac:spMk id="165" creationId="{4E5D7A6E-6A3C-47D5-9E3C-2B2912B27FCB}"/>
          </ac:spMkLst>
        </pc:spChg>
        <pc:spChg chg="add">
          <ac:chgData name="mairenig123@gmail.com" userId="6044d3ce541adf88" providerId="LiveId" clId="{AD9FA520-2881-43EE-BCF9-8E8AB8BDD71E}" dt="2021-11-10T09:16:43.426" v="10762" actId="26606"/>
          <ac:spMkLst>
            <pc:docMk/>
            <pc:sldMk cId="374588825" sldId="282"/>
            <ac:spMk id="166" creationId="{00FC8FCF-E129-4C83-9129-9EA0CA7800C9}"/>
          </ac:spMkLst>
        </pc:spChg>
        <pc:spChg chg="add">
          <ac:chgData name="mairenig123@gmail.com" userId="6044d3ce541adf88" providerId="LiveId" clId="{AD9FA520-2881-43EE-BCF9-8E8AB8BDD71E}" dt="2021-11-10T09:16:43.426" v="10762" actId="26606"/>
          <ac:spMkLst>
            <pc:docMk/>
            <pc:sldMk cId="374588825" sldId="282"/>
            <ac:spMk id="167" creationId="{D0951DA4-A228-47A4-9605-699745EDE205}"/>
          </ac:spMkLst>
        </pc:spChg>
        <pc:grpChg chg="add del">
          <ac:chgData name="mairenig123@gmail.com" userId="6044d3ce541adf88" providerId="LiveId" clId="{AD9FA520-2881-43EE-BCF9-8E8AB8BDD71E}" dt="2021-11-10T09:09:40.177" v="10690" actId="26606"/>
          <ac:grpSpMkLst>
            <pc:docMk/>
            <pc:sldMk cId="374588825" sldId="282"/>
            <ac:grpSpMk id="44" creationId="{0C156BF8-7FF7-440F-BE2B-417DFFE8BFA5}"/>
          </ac:grpSpMkLst>
        </pc:grpChg>
        <pc:grpChg chg="add del">
          <ac:chgData name="mairenig123@gmail.com" userId="6044d3ce541adf88" providerId="LiveId" clId="{AD9FA520-2881-43EE-BCF9-8E8AB8BDD71E}" dt="2021-11-10T09:10:58.558" v="10694" actId="26606"/>
          <ac:grpSpMkLst>
            <pc:docMk/>
            <pc:sldMk cId="374588825" sldId="282"/>
            <ac:grpSpMk id="61" creationId="{0C156BF8-7FF7-440F-BE2B-417DFFE8BFA5}"/>
          </ac:grpSpMkLst>
        </pc:grpChg>
        <pc:grpChg chg="add del">
          <ac:chgData name="mairenig123@gmail.com" userId="6044d3ce541adf88" providerId="LiveId" clId="{AD9FA520-2881-43EE-BCF9-8E8AB8BDD71E}" dt="2021-11-10T09:13:11.709" v="10725" actId="26606"/>
          <ac:grpSpMkLst>
            <pc:docMk/>
            <pc:sldMk cId="374588825" sldId="282"/>
            <ac:grpSpMk id="73" creationId="{0C156BF8-7FF7-440F-BE2B-417DFFE8BFA5}"/>
          </ac:grpSpMkLst>
        </pc:grpChg>
        <pc:grpChg chg="add del">
          <ac:chgData name="mairenig123@gmail.com" userId="6044d3ce541adf88" providerId="LiveId" clId="{AD9FA520-2881-43EE-BCF9-8E8AB8BDD71E}" dt="2021-11-10T09:12:40.199" v="10716" actId="26606"/>
          <ac:grpSpMkLst>
            <pc:docMk/>
            <pc:sldMk cId="374588825" sldId="282"/>
            <ac:grpSpMk id="93" creationId="{0C156BF8-7FF7-440F-BE2B-417DFFE8BFA5}"/>
          </ac:grpSpMkLst>
        </pc:grpChg>
        <pc:grpChg chg="add del">
          <ac:chgData name="mairenig123@gmail.com" userId="6044d3ce541adf88" providerId="LiveId" clId="{AD9FA520-2881-43EE-BCF9-8E8AB8BDD71E}" dt="2021-11-10T09:12:58.757" v="10722" actId="26606"/>
          <ac:grpSpMkLst>
            <pc:docMk/>
            <pc:sldMk cId="374588825" sldId="282"/>
            <ac:grpSpMk id="102" creationId="{BB32367D-C4F2-49D5-A586-298C7CA821B0}"/>
          </ac:grpSpMkLst>
        </pc:grpChg>
        <pc:grpChg chg="add del">
          <ac:chgData name="mairenig123@gmail.com" userId="6044d3ce541adf88" providerId="LiveId" clId="{AD9FA520-2881-43EE-BCF9-8E8AB8BDD71E}" dt="2021-11-10T09:12:58.757" v="10722" actId="26606"/>
          <ac:grpSpMkLst>
            <pc:docMk/>
            <pc:sldMk cId="374588825" sldId="282"/>
            <ac:grpSpMk id="117" creationId="{134CC3FF-7AA4-46F4-8B24-2F9383D86DBD}"/>
          </ac:grpSpMkLst>
        </pc:grpChg>
        <pc:grpChg chg="add del">
          <ac:chgData name="mairenig123@gmail.com" userId="6044d3ce541adf88" providerId="LiveId" clId="{AD9FA520-2881-43EE-BCF9-8E8AB8BDD71E}" dt="2021-11-10T09:12:58.757" v="10722" actId="26606"/>
          <ac:grpSpMkLst>
            <pc:docMk/>
            <pc:sldMk cId="374588825" sldId="282"/>
            <ac:grpSpMk id="121" creationId="{5F2AA49C-5AC0-41C7-BFAF-74B8D8293C8F}"/>
          </ac:grpSpMkLst>
        </pc:grpChg>
        <pc:grpChg chg="add del">
          <ac:chgData name="mairenig123@gmail.com" userId="6044d3ce541adf88" providerId="LiveId" clId="{AD9FA520-2881-43EE-BCF9-8E8AB8BDD71E}" dt="2021-11-10T09:13:11.693" v="10724" actId="26606"/>
          <ac:grpSpMkLst>
            <pc:docMk/>
            <pc:sldMk cId="374588825" sldId="282"/>
            <ac:grpSpMk id="129" creationId="{3540E603-32DB-4DFF-A979-5D1B214A2A2D}"/>
          </ac:grpSpMkLst>
        </pc:grpChg>
        <pc:grpChg chg="add del">
          <ac:chgData name="mairenig123@gmail.com" userId="6044d3ce541adf88" providerId="LiveId" clId="{AD9FA520-2881-43EE-BCF9-8E8AB8BDD71E}" dt="2021-11-10T09:13:11.693" v="10724" actId="26606"/>
          <ac:grpSpMkLst>
            <pc:docMk/>
            <pc:sldMk cId="374588825" sldId="282"/>
            <ac:grpSpMk id="132" creationId="{2DF7534E-849B-4F88-8B24-A7FF645B1F27}"/>
          </ac:grpSpMkLst>
        </pc:grpChg>
        <pc:graphicFrameChg chg="add del">
          <ac:chgData name="mairenig123@gmail.com" userId="6044d3ce541adf88" providerId="LiveId" clId="{AD9FA520-2881-43EE-BCF9-8E8AB8BDD71E}" dt="2021-11-10T09:09:36.614" v="10688" actId="26606"/>
          <ac:graphicFrameMkLst>
            <pc:docMk/>
            <pc:sldMk cId="374588825" sldId="282"/>
            <ac:graphicFrameMk id="27" creationId="{F2428433-D527-4381-BCFF-510839479373}"/>
          </ac:graphicFrameMkLst>
        </pc:graphicFrameChg>
        <pc:picChg chg="add del">
          <ac:chgData name="mairenig123@gmail.com" userId="6044d3ce541adf88" providerId="LiveId" clId="{AD9FA520-2881-43EE-BCF9-8E8AB8BDD71E}" dt="2021-11-10T09:08:29.098" v="10677" actId="26606"/>
          <ac:picMkLst>
            <pc:docMk/>
            <pc:sldMk cId="374588825" sldId="282"/>
            <ac:picMk id="5" creationId="{30D74049-7FBC-48C9-9458-2A1619C80E87}"/>
          </ac:picMkLst>
        </pc:picChg>
        <pc:picChg chg="add mod">
          <ac:chgData name="mairenig123@gmail.com" userId="6044d3ce541adf88" providerId="LiveId" clId="{AD9FA520-2881-43EE-BCF9-8E8AB8BDD71E}" dt="2021-11-10T09:16:43.426" v="10762" actId="26606"/>
          <ac:picMkLst>
            <pc:docMk/>
            <pc:sldMk cId="374588825" sldId="282"/>
            <ac:picMk id="22" creationId="{BA36BE51-C991-41DB-9997-6FD0C0275DD6}"/>
          </ac:picMkLst>
        </pc:picChg>
        <pc:cxnChg chg="add del">
          <ac:chgData name="mairenig123@gmail.com" userId="6044d3ce541adf88" providerId="LiveId" clId="{AD9FA520-2881-43EE-BCF9-8E8AB8BDD71E}" dt="2021-11-10T09:08:32.983" v="10679" actId="26606"/>
          <ac:cxnSpMkLst>
            <pc:docMk/>
            <pc:sldMk cId="374588825" sldId="282"/>
            <ac:cxnSpMk id="18" creationId="{EE504C98-6397-41C1-A8D8-2D9C4ED307E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inneálaí ionaid ceanntásc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ga-IE"/>
          </a:p>
        </p:txBody>
      </p:sp>
      <p:sp>
        <p:nvSpPr>
          <p:cNvPr id="3" name="Coinneálaí ionaid dá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C2DC7-4283-4A14-9585-8E9C0A843955}" type="datetimeFigureOut">
              <a:rPr lang="ga-IE" smtClean="0"/>
              <a:t>14/12/2023</a:t>
            </a:fld>
            <a:endParaRPr lang="ga-IE"/>
          </a:p>
        </p:txBody>
      </p:sp>
      <p:sp>
        <p:nvSpPr>
          <p:cNvPr id="4" name="Coinneálaí ionaid íomhá sleamhnáin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ga-IE"/>
          </a:p>
        </p:txBody>
      </p:sp>
      <p:sp>
        <p:nvSpPr>
          <p:cNvPr id="5" name="Coinneálaí ionaid nóta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6" name="Coinneálaí ionaid buntásc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ga-IE"/>
          </a:p>
        </p:txBody>
      </p:sp>
      <p:sp>
        <p:nvSpPr>
          <p:cNvPr id="7" name="Coinneálaí ionaid uimhir sleamhnáin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608A4-7966-466D-8774-9594823CF3E0}" type="slidenum">
              <a:rPr lang="ga-IE" smtClean="0"/>
              <a:t>‹#›</a:t>
            </a:fld>
            <a:endParaRPr lang="ga-IE"/>
          </a:p>
        </p:txBody>
      </p:sp>
    </p:spTree>
    <p:extLst>
      <p:ext uri="{BB962C8B-B14F-4D97-AF65-F5344CB8AC3E}">
        <p14:creationId xmlns:p14="http://schemas.microsoft.com/office/powerpoint/2010/main" val="22666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en-US"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2</a:t>
            </a:fld>
            <a:endParaRPr lang="ga-IE"/>
          </a:p>
        </p:txBody>
      </p:sp>
    </p:spTree>
    <p:extLst>
      <p:ext uri="{BB962C8B-B14F-4D97-AF65-F5344CB8AC3E}">
        <p14:creationId xmlns:p14="http://schemas.microsoft.com/office/powerpoint/2010/main" val="25556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11</a:t>
            </a:fld>
            <a:endParaRPr lang="ga-IE"/>
          </a:p>
        </p:txBody>
      </p:sp>
    </p:spTree>
    <p:extLst>
      <p:ext uri="{BB962C8B-B14F-4D97-AF65-F5344CB8AC3E}">
        <p14:creationId xmlns:p14="http://schemas.microsoft.com/office/powerpoint/2010/main" val="38953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12</a:t>
            </a:fld>
            <a:endParaRPr lang="ga-IE"/>
          </a:p>
        </p:txBody>
      </p:sp>
    </p:spTree>
    <p:extLst>
      <p:ext uri="{BB962C8B-B14F-4D97-AF65-F5344CB8AC3E}">
        <p14:creationId xmlns:p14="http://schemas.microsoft.com/office/powerpoint/2010/main" val="165103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i="0"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13</a:t>
            </a:fld>
            <a:endParaRPr lang="ga-IE"/>
          </a:p>
        </p:txBody>
      </p:sp>
    </p:spTree>
    <p:extLst>
      <p:ext uri="{BB962C8B-B14F-4D97-AF65-F5344CB8AC3E}">
        <p14:creationId xmlns:p14="http://schemas.microsoft.com/office/powerpoint/2010/main" val="200408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en-US" dirty="0"/>
          </a:p>
        </p:txBody>
      </p:sp>
      <p:sp>
        <p:nvSpPr>
          <p:cNvPr id="4" name="Coinneálaí ionaid uimhir sleamhnáin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608A4-7966-466D-8774-9594823CF3E0}" type="slidenum">
              <a:rPr kumimoji="0" lang="ga-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ga-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49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4</a:t>
            </a:fld>
            <a:endParaRPr lang="ga-IE"/>
          </a:p>
        </p:txBody>
      </p:sp>
    </p:spTree>
    <p:extLst>
      <p:ext uri="{BB962C8B-B14F-4D97-AF65-F5344CB8AC3E}">
        <p14:creationId xmlns:p14="http://schemas.microsoft.com/office/powerpoint/2010/main" val="281820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5</a:t>
            </a:fld>
            <a:endParaRPr lang="ga-IE"/>
          </a:p>
        </p:txBody>
      </p:sp>
    </p:spTree>
    <p:extLst>
      <p:ext uri="{BB962C8B-B14F-4D97-AF65-F5344CB8AC3E}">
        <p14:creationId xmlns:p14="http://schemas.microsoft.com/office/powerpoint/2010/main" val="509274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noProof="0"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6</a:t>
            </a:fld>
            <a:endParaRPr lang="ga-IE"/>
          </a:p>
        </p:txBody>
      </p:sp>
    </p:spTree>
    <p:extLst>
      <p:ext uri="{BB962C8B-B14F-4D97-AF65-F5344CB8AC3E}">
        <p14:creationId xmlns:p14="http://schemas.microsoft.com/office/powerpoint/2010/main" val="720908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7</a:t>
            </a:fld>
            <a:endParaRPr lang="ga-IE"/>
          </a:p>
        </p:txBody>
      </p:sp>
    </p:spTree>
    <p:extLst>
      <p:ext uri="{BB962C8B-B14F-4D97-AF65-F5344CB8AC3E}">
        <p14:creationId xmlns:p14="http://schemas.microsoft.com/office/powerpoint/2010/main" val="179166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noProof="0"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8</a:t>
            </a:fld>
            <a:endParaRPr lang="ga-IE"/>
          </a:p>
        </p:txBody>
      </p:sp>
    </p:spTree>
    <p:extLst>
      <p:ext uri="{BB962C8B-B14F-4D97-AF65-F5344CB8AC3E}">
        <p14:creationId xmlns:p14="http://schemas.microsoft.com/office/powerpoint/2010/main" val="32589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9</a:t>
            </a:fld>
            <a:endParaRPr lang="ga-IE"/>
          </a:p>
        </p:txBody>
      </p:sp>
    </p:spTree>
    <p:extLst>
      <p:ext uri="{BB962C8B-B14F-4D97-AF65-F5344CB8AC3E}">
        <p14:creationId xmlns:p14="http://schemas.microsoft.com/office/powerpoint/2010/main" val="55935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7CC608A4-7966-466D-8774-9594823CF3E0}" type="slidenum">
              <a:rPr lang="ga-IE" smtClean="0"/>
              <a:t>10</a:t>
            </a:fld>
            <a:endParaRPr lang="ga-IE"/>
          </a:p>
        </p:txBody>
      </p:sp>
    </p:spTree>
    <p:extLst>
      <p:ext uri="{BB962C8B-B14F-4D97-AF65-F5344CB8AC3E}">
        <p14:creationId xmlns:p14="http://schemas.microsoft.com/office/powerpoint/2010/main" val="537171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48A6F-2C3E-49F6-B071-D8ACFE20C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8F8F5C3-7022-4D69-80D6-DBCE1E933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570405E-B333-4975-8C32-3EE645419D89}"/>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5" name="Footer Placeholder 4">
            <a:extLst>
              <a:ext uri="{FF2B5EF4-FFF2-40B4-BE49-F238E27FC236}">
                <a16:creationId xmlns:a16="http://schemas.microsoft.com/office/drawing/2014/main" id="{3CFA217D-0CF4-4597-80B6-496D4028E23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F8F322F-90F6-48C3-91D5-01ACB86CE540}"/>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63711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56C1-C219-43C5-A8AE-9ABE844CC47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1BF23A1-027A-4F2E-A5D7-7151D01D7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DC65BCB-BE08-4E72-B5A1-A6C751A68EE8}"/>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5" name="Footer Placeholder 4">
            <a:extLst>
              <a:ext uri="{FF2B5EF4-FFF2-40B4-BE49-F238E27FC236}">
                <a16:creationId xmlns:a16="http://schemas.microsoft.com/office/drawing/2014/main" id="{14F834D8-7D74-4A93-A337-5A823FCDD11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28F88C1-1B49-4C99-AD49-205E4738AC99}"/>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2425204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0BE26-2705-4230-8EE9-9FF50FDEC3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404D94F-B6FE-4CBC-85D5-581E8317FE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3AC896F-9DF6-41DE-9040-F32DC0949E90}"/>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5" name="Footer Placeholder 4">
            <a:extLst>
              <a:ext uri="{FF2B5EF4-FFF2-40B4-BE49-F238E27FC236}">
                <a16:creationId xmlns:a16="http://schemas.microsoft.com/office/drawing/2014/main" id="{CBEDF3A0-6CC8-4BC0-A5FA-52E5A6657B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B88EDD1-AF21-40F1-9B7D-6411E2C2C01A}"/>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27541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F639-D876-43F8-9D0D-AA907735DF9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E260710-4285-4BC5-8D7C-6C0DCF566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F8AA677-C43F-4BC3-A5D8-F8945A79F996}"/>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5" name="Footer Placeholder 4">
            <a:extLst>
              <a:ext uri="{FF2B5EF4-FFF2-40B4-BE49-F238E27FC236}">
                <a16:creationId xmlns:a16="http://schemas.microsoft.com/office/drawing/2014/main" id="{8E79847A-5B57-42F5-BA2F-38874AB068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D731EF0-6A0E-4934-8365-AA4F1E0AA342}"/>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97397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DE66-84AB-4845-8564-542E3F49E0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E5AE845-CDD4-4521-B830-946355A1DC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A26EE-5236-4862-B429-14E1C0849BDC}"/>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5" name="Footer Placeholder 4">
            <a:extLst>
              <a:ext uri="{FF2B5EF4-FFF2-40B4-BE49-F238E27FC236}">
                <a16:creationId xmlns:a16="http://schemas.microsoft.com/office/drawing/2014/main" id="{B89BF885-5090-4763-9389-62CF6DD06D2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5C2669E-362A-4364-95BB-92B6D10AF4EF}"/>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319674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220B5-FBFE-45BD-950B-85A4A4D840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89695BA-80A8-4C51-8924-89C4662100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0F098158-53F5-4D8E-9302-C56D12AF7D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DBC3963-D763-42C6-BE1E-F2FB1A943F78}"/>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6" name="Footer Placeholder 5">
            <a:extLst>
              <a:ext uri="{FF2B5EF4-FFF2-40B4-BE49-F238E27FC236}">
                <a16:creationId xmlns:a16="http://schemas.microsoft.com/office/drawing/2014/main" id="{1BBE338E-FF62-4249-BB3D-3358DB36F5A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BBA4CB7-FB8F-4FAF-B64C-65DBEEF79638}"/>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151682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B389-7AD2-4E02-8158-15A786B9C8BD}"/>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75BEA5D-F877-4D87-AD41-F91FA861FD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776DC-806E-42B5-A363-4B14B13FEB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999D2EA-4017-4AAD-AE42-A17B1DB0FE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4B869-E818-4B1A-A958-0E83C644BC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91FD7BE-4053-4935-AC56-1C0A9A3EE687}"/>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8" name="Footer Placeholder 7">
            <a:extLst>
              <a:ext uri="{FF2B5EF4-FFF2-40B4-BE49-F238E27FC236}">
                <a16:creationId xmlns:a16="http://schemas.microsoft.com/office/drawing/2014/main" id="{0C2875A4-449E-4D81-9990-7EE59AA29A2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81FB1F36-D628-4B69-83AD-FAB84A542EDB}"/>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194215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7A13-29E0-4734-8E14-C2E6207DFD8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B50BB5F9-FB43-4021-B7C8-65570C33818D}"/>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4" name="Footer Placeholder 3">
            <a:extLst>
              <a:ext uri="{FF2B5EF4-FFF2-40B4-BE49-F238E27FC236}">
                <a16:creationId xmlns:a16="http://schemas.microsoft.com/office/drawing/2014/main" id="{322115E0-E33D-4582-B900-DFF9ABD5EFA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C76973CE-8762-47D5-9498-1535E2C42EE1}"/>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1923292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953348-B4D8-484F-8BC0-AE840F76C1C8}"/>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3" name="Footer Placeholder 2">
            <a:extLst>
              <a:ext uri="{FF2B5EF4-FFF2-40B4-BE49-F238E27FC236}">
                <a16:creationId xmlns:a16="http://schemas.microsoft.com/office/drawing/2014/main" id="{7B38844E-049A-4C5E-8D58-530242D0797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3F2F29AC-34EC-4CD8-A370-C584EC8BD79F}"/>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371972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2927-E391-4C9A-95F5-BCADC132A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DDB36C8-3DFE-4480-A379-0700E1DD8D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CBF94E6-E4B7-4321-A017-33F45F48F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C096E0-5DC0-428D-8F8B-3196DADC7C79}"/>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6" name="Footer Placeholder 5">
            <a:extLst>
              <a:ext uri="{FF2B5EF4-FFF2-40B4-BE49-F238E27FC236}">
                <a16:creationId xmlns:a16="http://schemas.microsoft.com/office/drawing/2014/main" id="{63139384-9BC0-461B-ACDA-CD86441818F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6216EF1-F5F7-41A8-B05A-1D58DC872826}"/>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309189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E569-5891-406C-AF5E-CAC4716B0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CDC6046-66EB-45A9-9222-75FDABE6A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17C802E-3BC8-4B7D-AEC0-B7AF9EDAC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5D5C6-A793-4B00-875D-1DECAF04C5A0}"/>
              </a:ext>
            </a:extLst>
          </p:cNvPr>
          <p:cNvSpPr>
            <a:spLocks noGrp="1"/>
          </p:cNvSpPr>
          <p:nvPr>
            <p:ph type="dt" sz="half" idx="10"/>
          </p:nvPr>
        </p:nvSpPr>
        <p:spPr/>
        <p:txBody>
          <a:bodyPr/>
          <a:lstStyle/>
          <a:p>
            <a:fld id="{E81844EE-CBC1-49A2-8EB5-01BBB81A05D3}" type="datetimeFigureOut">
              <a:rPr lang="en-IE" smtClean="0"/>
              <a:t>14/12/2023</a:t>
            </a:fld>
            <a:endParaRPr lang="en-IE"/>
          </a:p>
        </p:txBody>
      </p:sp>
      <p:sp>
        <p:nvSpPr>
          <p:cNvPr id="6" name="Footer Placeholder 5">
            <a:extLst>
              <a:ext uri="{FF2B5EF4-FFF2-40B4-BE49-F238E27FC236}">
                <a16:creationId xmlns:a16="http://schemas.microsoft.com/office/drawing/2014/main" id="{31141AB0-407F-46D5-85A0-C0DEDDF6206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E70156C-B4CC-4365-9F76-9B8E8CFB2C78}"/>
              </a:ext>
            </a:extLst>
          </p:cNvPr>
          <p:cNvSpPr>
            <a:spLocks noGrp="1"/>
          </p:cNvSpPr>
          <p:nvPr>
            <p:ph type="sldNum" sz="quarter" idx="12"/>
          </p:nvPr>
        </p:nvSpPr>
        <p:spPr/>
        <p:txBody>
          <a:bodyPr/>
          <a:lstStyle/>
          <a:p>
            <a:fld id="{66A434D6-16CB-4999-8C75-2A4D9974539B}" type="slidenum">
              <a:rPr lang="en-IE" smtClean="0"/>
              <a:t>‹#›</a:t>
            </a:fld>
            <a:endParaRPr lang="en-IE"/>
          </a:p>
        </p:txBody>
      </p:sp>
    </p:spTree>
    <p:extLst>
      <p:ext uri="{BB962C8B-B14F-4D97-AF65-F5344CB8AC3E}">
        <p14:creationId xmlns:p14="http://schemas.microsoft.com/office/powerpoint/2010/main" val="100384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C9837F-56D2-4012-B3F3-77361B541D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D9B441A-48E6-412F-B1D8-0E7DA2942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4BD3FBC-DC45-4A0C-8396-502373566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844EE-CBC1-49A2-8EB5-01BBB81A05D3}" type="datetimeFigureOut">
              <a:rPr lang="en-IE" smtClean="0"/>
              <a:t>14/12/2023</a:t>
            </a:fld>
            <a:endParaRPr lang="en-IE"/>
          </a:p>
        </p:txBody>
      </p:sp>
      <p:sp>
        <p:nvSpPr>
          <p:cNvPr id="5" name="Footer Placeholder 4">
            <a:extLst>
              <a:ext uri="{FF2B5EF4-FFF2-40B4-BE49-F238E27FC236}">
                <a16:creationId xmlns:a16="http://schemas.microsoft.com/office/drawing/2014/main" id="{C88E8E7B-D7DA-4731-8AA8-C65E9B12E5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B9399302-E41B-4203-A1EF-03CAF2CCC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434D6-16CB-4999-8C75-2A4D9974539B}" type="slidenum">
              <a:rPr lang="en-IE" smtClean="0"/>
              <a:t>‹#›</a:t>
            </a:fld>
            <a:endParaRPr lang="en-IE"/>
          </a:p>
        </p:txBody>
      </p:sp>
    </p:spTree>
    <p:extLst>
      <p:ext uri="{BB962C8B-B14F-4D97-AF65-F5344CB8AC3E}">
        <p14:creationId xmlns:p14="http://schemas.microsoft.com/office/powerpoint/2010/main" val="412149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hyperlink" Target="https://www.forasnagaeilge.ie/wp-content/uploads/2020/04/c2fcfe09e0d8daeb43b596a37c522afe.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cogg.ie/wp-content/uploads/eureka_irish_11.26_.pdf" TargetMode="External"/><Relationship Id="rId5" Type="http://schemas.openxmlformats.org/officeDocument/2006/relationships/hyperlink" Target="https://www.cogg.ie/wp-content/uploads/eureka-8-18.pdf" TargetMode="External"/><Relationship Id="rId4" Type="http://schemas.openxmlformats.org/officeDocument/2006/relationships/hyperlink" Target="https://www.tg4.ie/en/player/categories/childrens-tv-shows/play/?pid=6216506483001&amp;title=An%20Inchinn&amp;series=Is%20Eola%C3%AD%20M%C3%A9&amp;genre=Cula4&amp;pcode=098664"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youtube.com/watch?v=sjyI4CmBOA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youtube.com/watch?v=WA6SXHUzVbg" TargetMode="External"/><Relationship Id="rId5" Type="http://schemas.openxmlformats.org/officeDocument/2006/relationships/image" Target="../media/image16.jpg"/><Relationship Id="rId4" Type="http://schemas.openxmlformats.org/officeDocument/2006/relationships/image" Target="../media/image15.t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85" name="Rectangle 70">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2FC4355A-D274-4393-9D0F-2FDC086D48A2}"/>
              </a:ext>
            </a:extLst>
          </p:cNvPr>
          <p:cNvSpPr txBox="1"/>
          <p:nvPr/>
        </p:nvSpPr>
        <p:spPr>
          <a:xfrm>
            <a:off x="525517" y="707132"/>
            <a:ext cx="7294180" cy="2387600"/>
          </a:xfrm>
          <a:prstGeom prst="rect">
            <a:avLst/>
          </a:prstGeom>
        </p:spPr>
        <p:txBody>
          <a:bodyPr vert="horz" lIns="91440" tIns="45720" rIns="91440" bIns="45720" rtlCol="0" anchor="b">
            <a:noAutofit/>
          </a:bodyPr>
          <a:lstStyle/>
          <a:p>
            <a:pPr>
              <a:lnSpc>
                <a:spcPct val="90000"/>
              </a:lnSpc>
              <a:spcBef>
                <a:spcPct val="0"/>
              </a:spcBef>
              <a:spcAft>
                <a:spcPts val="600"/>
              </a:spcAft>
            </a:pPr>
            <a:r>
              <a:rPr lang="ga-IE" sz="7200" kern="1200" dirty="0">
                <a:solidFill>
                  <a:schemeClr val="bg1"/>
                </a:solidFill>
                <a:latin typeface="Ink Free" panose="03080402000500000000" pitchFamily="66" charset="0"/>
                <a:ea typeface="+mj-ea"/>
                <a:cs typeface="+mj-cs"/>
              </a:rPr>
              <a:t>An Néarchóras</a:t>
            </a:r>
          </a:p>
        </p:txBody>
      </p:sp>
      <p:cxnSp>
        <p:nvCxnSpPr>
          <p:cNvPr id="21586" name="Straight Connector 72">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506" name="Picture 2">
            <a:extLst>
              <a:ext uri="{FF2B5EF4-FFF2-40B4-BE49-F238E27FC236}">
                <a16:creationId xmlns:a16="http://schemas.microsoft.com/office/drawing/2014/main" id="{37E48CB7-765F-4D36-8EAC-3F73336427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347472" y="283451"/>
            <a:ext cx="4718321" cy="6291094"/>
          </a:xfrm>
          <a:prstGeom prst="rect">
            <a:avLst/>
          </a:prstGeom>
          <a:noFill/>
          <a:extLst>
            <a:ext uri="{909E8E84-426E-40DD-AFC4-6F175D3DCCD1}">
              <a14:hiddenFill xmlns:a14="http://schemas.microsoft.com/office/drawing/2010/main">
                <a:solidFill>
                  <a:srgbClr val="FFFFFF"/>
                </a:solidFill>
              </a14:hiddenFill>
            </a:ext>
          </a:extLst>
        </p:spPr>
      </p:pic>
      <p:sp>
        <p:nvSpPr>
          <p:cNvPr id="21587" name="Rectangle 7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25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72" name="Rectangle 13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473" name="Graphic 38">
            <a:extLst>
              <a:ext uri="{FF2B5EF4-FFF2-40B4-BE49-F238E27FC236}">
                <a16:creationId xmlns:a16="http://schemas.microsoft.com/office/drawing/2014/main" id="{9742E72B-7FDB-4BC3-84CE-9A8675647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975545"/>
            <a:ext cx="1910252" cy="709660"/>
            <a:chOff x="2267504" y="2540250"/>
            <a:chExt cx="1990951" cy="739640"/>
          </a:xfrm>
          <a:solidFill>
            <a:schemeClr val="bg1"/>
          </a:solidFill>
        </p:grpSpPr>
        <p:sp>
          <p:nvSpPr>
            <p:cNvPr id="19474" name="Freeform: Shape 137">
              <a:extLst>
                <a:ext uri="{FF2B5EF4-FFF2-40B4-BE49-F238E27FC236}">
                  <a16:creationId xmlns:a16="http://schemas.microsoft.com/office/drawing/2014/main" id="{9E41CB4E-1ACC-413B-9806-FF276C0F0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9475" name="Freeform: Shape 138">
              <a:extLst>
                <a:ext uri="{FF2B5EF4-FFF2-40B4-BE49-F238E27FC236}">
                  <a16:creationId xmlns:a16="http://schemas.microsoft.com/office/drawing/2014/main" id="{29B54E44-06C0-461C-A803-0F535321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9476" name="Oval 140">
            <a:extLst>
              <a:ext uri="{FF2B5EF4-FFF2-40B4-BE49-F238E27FC236}">
                <a16:creationId xmlns:a16="http://schemas.microsoft.com/office/drawing/2014/main" id="{09645E15-CD1B-4EAA-B2F2-D41E53CA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477" name="Oval 142">
            <a:extLst>
              <a:ext uri="{FF2B5EF4-FFF2-40B4-BE49-F238E27FC236}">
                <a16:creationId xmlns:a16="http://schemas.microsoft.com/office/drawing/2014/main" id="{0C571069-A359-469A-98CD-9458DBAA0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9458" name="Picture 2">
            <a:extLst>
              <a:ext uri="{FF2B5EF4-FFF2-40B4-BE49-F238E27FC236}">
                <a16:creationId xmlns:a16="http://schemas.microsoft.com/office/drawing/2014/main" id="{DF040370-B0D5-4C59-A05D-4F845F2A6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436747" y="1343537"/>
            <a:ext cx="4062161" cy="4062123"/>
          </a:xfrm>
          <a:prstGeom prst="rect">
            <a:avLst/>
          </a:prstGeom>
          <a:noFill/>
          <a:extLst>
            <a:ext uri="{909E8E84-426E-40DD-AFC4-6F175D3DCCD1}">
              <a14:hiddenFill xmlns:a14="http://schemas.microsoft.com/office/drawing/2010/main">
                <a:solidFill>
                  <a:srgbClr val="FFFFFF"/>
                </a:solidFill>
              </a14:hiddenFill>
            </a:ext>
          </a:extLst>
        </p:spPr>
      </p:pic>
      <p:grpSp>
        <p:nvGrpSpPr>
          <p:cNvPr id="19478" name="Graphic 4">
            <a:extLst>
              <a:ext uri="{FF2B5EF4-FFF2-40B4-BE49-F238E27FC236}">
                <a16:creationId xmlns:a16="http://schemas.microsoft.com/office/drawing/2014/main" id="{A61BDD87-32CE-4DE2-AAE1-62C2F47938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903343"/>
            <a:ext cx="975169" cy="975171"/>
            <a:chOff x="5829300" y="3162300"/>
            <a:chExt cx="532256" cy="532257"/>
          </a:xfrm>
          <a:solidFill>
            <a:schemeClr val="bg1"/>
          </a:solidFill>
        </p:grpSpPr>
        <p:sp>
          <p:nvSpPr>
            <p:cNvPr id="146" name="Freeform: Shape 145">
              <a:extLst>
                <a:ext uri="{FF2B5EF4-FFF2-40B4-BE49-F238E27FC236}">
                  <a16:creationId xmlns:a16="http://schemas.microsoft.com/office/drawing/2014/main" id="{EF0F3645-6645-44FD-A4C7-06D41C09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9479" name="Freeform: Shape 146">
              <a:extLst>
                <a:ext uri="{FF2B5EF4-FFF2-40B4-BE49-F238E27FC236}">
                  <a16:creationId xmlns:a16="http://schemas.microsoft.com/office/drawing/2014/main" id="{65458736-D4A2-40D4-9420-C40AEB2AB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9480" name="Freeform: Shape 147">
              <a:extLst>
                <a:ext uri="{FF2B5EF4-FFF2-40B4-BE49-F238E27FC236}">
                  <a16:creationId xmlns:a16="http://schemas.microsoft.com/office/drawing/2014/main" id="{768FA6A4-209B-443A-9CF2-FFDC90EC3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19481" name="Freeform: Shape 148">
              <a:extLst>
                <a:ext uri="{FF2B5EF4-FFF2-40B4-BE49-F238E27FC236}">
                  <a16:creationId xmlns:a16="http://schemas.microsoft.com/office/drawing/2014/main" id="{EEB0A6C9-E0F4-403E-8FB7-5FF4F1F64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DA5950E-75DA-4E34-99EB-898254870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6F609E6F-709D-42D6-8E54-91E37E2B1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C4707FB-9E68-4EBA-A4E0-4516F1506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A799771A-5CA8-4CCE-B4F5-FE8C2037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461D636C-9A38-466B-BD92-39795F493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99F3BD6-49A2-4D64-A3C0-8EFCEF9D9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ABC753B-C028-4FCD-9D53-2BDBB2644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DA8F316F-3B46-4F37-AB8C-E69368303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636F8A8-BD35-4E0B-901B-1589A0534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B4ABBF6E-6F5C-45D8-BE44-902A5203CC35}"/>
              </a:ext>
            </a:extLst>
          </p:cNvPr>
          <p:cNvSpPr txBox="1"/>
          <p:nvPr/>
        </p:nvSpPr>
        <p:spPr>
          <a:xfrm>
            <a:off x="5912277" y="1540319"/>
            <a:ext cx="5280442" cy="3521305"/>
          </a:xfrm>
          <a:prstGeom prst="rect">
            <a:avLst/>
          </a:prstGeom>
        </p:spPr>
        <p:txBody>
          <a:bodyPr vert="horz" lIns="91440" tIns="45720" rIns="91440" bIns="45720" rtlCol="0">
            <a:noAutofit/>
          </a:bodyPr>
          <a:lstStyle/>
          <a:p>
            <a:r>
              <a:rPr lang="ga-IE" sz="2200" dirty="0">
                <a:solidFill>
                  <a:schemeClr val="bg1"/>
                </a:solidFill>
                <a:latin typeface="Tw Cen MT" panose="020B0602020104020603" pitchFamily="34" charset="0"/>
              </a:rPr>
              <a:t>Thosaigh d’inchinn ag fás nuair a bhí tú sa bhroinn. Ní raibh i gceist le d’inchinn i dtús báire ach feadán simplí ar a dtugtar an </a:t>
            </a:r>
            <a:r>
              <a:rPr lang="ga-IE" sz="2200" b="1" dirty="0">
                <a:solidFill>
                  <a:srgbClr val="FFC000"/>
                </a:solidFill>
                <a:latin typeface="Tw Cen MT" panose="020B0602020104020603" pitchFamily="34" charset="0"/>
              </a:rPr>
              <a:t>néarfheadán</a:t>
            </a:r>
            <a:r>
              <a:rPr lang="ga-IE" sz="2200" dirty="0">
                <a:solidFill>
                  <a:schemeClr val="bg1"/>
                </a:solidFill>
                <a:latin typeface="Tw Cen MT" panose="020B0602020104020603" pitchFamily="34" charset="0"/>
              </a:rPr>
              <a:t>. D’fhás sí agus d’fhorbair sí ansin agus faoin am ar rugadh thú bhí sí </a:t>
            </a:r>
            <a:br>
              <a:rPr lang="ga-IE" sz="2200" dirty="0">
                <a:solidFill>
                  <a:schemeClr val="bg1"/>
                </a:solidFill>
                <a:latin typeface="Tw Cen MT" panose="020B0602020104020603" pitchFamily="34" charset="0"/>
              </a:rPr>
            </a:br>
            <a:r>
              <a:rPr lang="ga-IE" sz="2200" dirty="0">
                <a:solidFill>
                  <a:schemeClr val="bg1"/>
                </a:solidFill>
                <a:latin typeface="Tw Cen MT" panose="020B0602020104020603" pitchFamily="34" charset="0"/>
              </a:rPr>
              <a:t>an-chosúil leis an inchinn atá ag duine fásta. Ach níor stop sí ag fás ansin féin – bíonn ár n-inchinn ag fás agus ag forbairt go dtí go mbímid sna fichidí agus níos sine! </a:t>
            </a:r>
          </a:p>
        </p:txBody>
      </p:sp>
    </p:spTree>
    <p:extLst>
      <p:ext uri="{BB962C8B-B14F-4D97-AF65-F5344CB8AC3E}">
        <p14:creationId xmlns:p14="http://schemas.microsoft.com/office/powerpoint/2010/main" val="5021790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8438" name="Picture 6">
            <a:extLst>
              <a:ext uri="{FF2B5EF4-FFF2-40B4-BE49-F238E27FC236}">
                <a16:creationId xmlns:a16="http://schemas.microsoft.com/office/drawing/2014/main" id="{9240636B-A622-4B16-8475-370AE407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63" r="21663"/>
          <a:stretch/>
        </p:blipFill>
        <p:spPr bwMode="auto">
          <a:xfrm>
            <a:off x="20" y="10"/>
            <a:ext cx="2917436" cy="340776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a:extLst>
              <a:ext uri="{FF2B5EF4-FFF2-40B4-BE49-F238E27FC236}">
                <a16:creationId xmlns:a16="http://schemas.microsoft.com/office/drawing/2014/main" id="{62021616-E179-41B0-A053-9E7CABCB5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06" r="21406"/>
          <a:stretch/>
        </p:blipFill>
        <p:spPr bwMode="auto">
          <a:xfrm>
            <a:off x="3008896" y="-2655"/>
            <a:ext cx="2917457" cy="3407774"/>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a:extLst>
              <a:ext uri="{FF2B5EF4-FFF2-40B4-BE49-F238E27FC236}">
                <a16:creationId xmlns:a16="http://schemas.microsoft.com/office/drawing/2014/main" id="{FA1B5202-E79C-4D0B-BE16-3B01B1ACB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810" b="4810"/>
          <a:stretch/>
        </p:blipFill>
        <p:spPr bwMode="auto">
          <a:xfrm>
            <a:off x="20" y="3494304"/>
            <a:ext cx="5926333" cy="33636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1E056C-4E65-4B8F-A629-13DF663470E8}"/>
              </a:ext>
            </a:extLst>
          </p:cNvPr>
          <p:cNvSpPr txBox="1"/>
          <p:nvPr/>
        </p:nvSpPr>
        <p:spPr>
          <a:xfrm>
            <a:off x="6423660" y="1701232"/>
            <a:ext cx="5038998" cy="3363686"/>
          </a:xfrm>
          <a:prstGeom prst="rect">
            <a:avLst/>
          </a:prstGeom>
        </p:spPr>
        <p:txBody>
          <a:bodyPr vert="horz" lIns="91440" tIns="45720" rIns="91440" bIns="45720" rtlCol="0">
            <a:noAutofit/>
          </a:bodyPr>
          <a:lstStyle/>
          <a:p>
            <a:r>
              <a:rPr lang="ga-IE" sz="2200" dirty="0">
                <a:latin typeface="Tw Cen MT" panose="020B0602020104020603" pitchFamily="34" charset="0"/>
              </a:rPr>
              <a:t>Is féidir féachaint ar an inchinn ach scanadh tomagrafaíoch ríomhairithe (CT) nó scanadh </a:t>
            </a:r>
            <a:r>
              <a:rPr lang="ga-IE" sz="2200" dirty="0" err="1">
                <a:latin typeface="Tw Cen MT" panose="020B0602020104020603" pitchFamily="34" charset="0"/>
              </a:rPr>
              <a:t>íomháithe</a:t>
            </a:r>
            <a:r>
              <a:rPr lang="ga-IE" sz="2200" dirty="0">
                <a:latin typeface="Tw Cen MT" panose="020B0602020104020603" pitchFamily="34" charset="0"/>
              </a:rPr>
              <a:t> athshondais mhaighnéadaigh (MRI) a dhéanamh uirthi. Nuair a dhéantar scanadh ar an inchinn, glactar íomhá thríthoiseach di, rud a ligeann do dhochtúirí agus lucht leighis féachaint ar struchtúr na hinchinne agus fadhbanna a aithint más ann dóibh. </a:t>
            </a:r>
          </a:p>
        </p:txBody>
      </p:sp>
    </p:spTree>
    <p:extLst>
      <p:ext uri="{BB962C8B-B14F-4D97-AF65-F5344CB8AC3E}">
        <p14:creationId xmlns:p14="http://schemas.microsoft.com/office/powerpoint/2010/main" val="1262210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Rectangle 146">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5" y="318582"/>
            <a:ext cx="4556762" cy="2028511"/>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90" name="Picture 10">
            <a:extLst>
              <a:ext uri="{FF2B5EF4-FFF2-40B4-BE49-F238E27FC236}">
                <a16:creationId xmlns:a16="http://schemas.microsoft.com/office/drawing/2014/main" id="{FE64FCC2-EB7B-4348-A292-491A3046B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196851" y="539001"/>
            <a:ext cx="2033615" cy="145606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a:extLst>
              <a:ext uri="{FF2B5EF4-FFF2-40B4-BE49-F238E27FC236}">
                <a16:creationId xmlns:a16="http://schemas.microsoft.com/office/drawing/2014/main" id="{B3D29E05-F960-4E67-8EBA-892132BD60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919141" y="365729"/>
            <a:ext cx="1213994" cy="1817355"/>
          </a:xfrm>
          <a:prstGeom prst="rect">
            <a:avLst/>
          </a:prstGeom>
          <a:noFill/>
          <a:extLst>
            <a:ext uri="{909E8E84-426E-40DD-AFC4-6F175D3DCCD1}">
              <a14:hiddenFill xmlns:a14="http://schemas.microsoft.com/office/drawing/2010/main">
                <a:solidFill>
                  <a:srgbClr val="FFFFFF"/>
                </a:solidFill>
              </a14:hiddenFill>
            </a:ext>
          </a:extLst>
        </p:spPr>
      </p:pic>
      <p:pic>
        <p:nvPicPr>
          <p:cNvPr id="20492" name="Picture 12">
            <a:extLst>
              <a:ext uri="{FF2B5EF4-FFF2-40B4-BE49-F238E27FC236}">
                <a16:creationId xmlns:a16="http://schemas.microsoft.com/office/drawing/2014/main" id="{7D3D39FE-B9BE-468E-AC3E-141D6E640E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856555" y="381656"/>
            <a:ext cx="2012213" cy="178550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a:extLst>
              <a:ext uri="{FF2B5EF4-FFF2-40B4-BE49-F238E27FC236}">
                <a16:creationId xmlns:a16="http://schemas.microsoft.com/office/drawing/2014/main" id="{0D503621-E49C-4714-B9E6-5ED40ACB1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83044" y="2979132"/>
            <a:ext cx="4883606" cy="27543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149" name="Rectangle 148">
            <a:extLst>
              <a:ext uri="{FF2B5EF4-FFF2-40B4-BE49-F238E27FC236}">
                <a16:creationId xmlns:a16="http://schemas.microsoft.com/office/drawing/2014/main" id="{0F8BFD3B-29FB-4A95-BB51-220F8A6C5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6650" y="2429124"/>
            <a:ext cx="4561251" cy="4108837"/>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F7D5D71-7FB7-43CA-8322-6D9ECF555BD5}"/>
              </a:ext>
            </a:extLst>
          </p:cNvPr>
          <p:cNvSpPr txBox="1"/>
          <p:nvPr/>
        </p:nvSpPr>
        <p:spPr>
          <a:xfrm>
            <a:off x="4922310" y="2534071"/>
            <a:ext cx="4210825" cy="3946597"/>
          </a:xfrm>
          <a:prstGeom prst="rect">
            <a:avLst/>
          </a:prstGeom>
        </p:spPr>
        <p:txBody>
          <a:bodyPr vert="horz" lIns="91440" tIns="45720" rIns="91440" bIns="45720" rtlCol="0" anchor="ctr">
            <a:normAutofit/>
          </a:bodyPr>
          <a:lstStyle/>
          <a:p>
            <a:pPr marL="457200" indent="-342900">
              <a:lnSpc>
                <a:spcPct val="90000"/>
              </a:lnSpc>
              <a:spcAft>
                <a:spcPts val="600"/>
              </a:spcAft>
              <a:buFont typeface="Wingdings" panose="05000000000000000000" pitchFamily="2" charset="2"/>
              <a:buChar char="v"/>
            </a:pPr>
            <a:r>
              <a:rPr lang="ga-IE" sz="2200" dirty="0">
                <a:solidFill>
                  <a:srgbClr val="FFFFFF"/>
                </a:solidFill>
                <a:latin typeface="Tw Cen MT" panose="020B0602020104020603" pitchFamily="34" charset="0"/>
              </a:rPr>
              <a:t>Caith clogad i gcónaí agus tú ag rothaíocht nó ag imirt spóirt áirithe, </a:t>
            </a:r>
            <a:r>
              <a:rPr lang="ga-IE" sz="2200" dirty="0" err="1">
                <a:solidFill>
                  <a:srgbClr val="FFFFFF"/>
                </a:solidFill>
                <a:latin typeface="Tw Cen MT" panose="020B0602020104020603" pitchFamily="34" charset="0"/>
              </a:rPr>
              <a:t>clárscátáil</a:t>
            </a:r>
            <a:r>
              <a:rPr lang="ga-IE" sz="2200" dirty="0">
                <a:solidFill>
                  <a:srgbClr val="FFFFFF"/>
                </a:solidFill>
                <a:latin typeface="Tw Cen MT" panose="020B0602020104020603" pitchFamily="34" charset="0"/>
              </a:rPr>
              <a:t> nó iománaíocht, mar shampla.</a:t>
            </a:r>
          </a:p>
          <a:p>
            <a:pPr marL="457200" indent="-342900">
              <a:lnSpc>
                <a:spcPct val="90000"/>
              </a:lnSpc>
              <a:spcAft>
                <a:spcPts val="600"/>
              </a:spcAft>
              <a:buFont typeface="Wingdings" panose="05000000000000000000" pitchFamily="2" charset="2"/>
              <a:buChar char="v"/>
            </a:pPr>
            <a:r>
              <a:rPr lang="ga-IE" sz="2200" dirty="0">
                <a:solidFill>
                  <a:srgbClr val="FFFFFF"/>
                </a:solidFill>
                <a:latin typeface="Tw Cen MT" panose="020B0602020104020603" pitchFamily="34" charset="0"/>
              </a:rPr>
              <a:t>Déanann alcól agus drugaí dochar do d’inchinn. </a:t>
            </a:r>
            <a:br>
              <a:rPr lang="ga-IE" sz="2200" dirty="0">
                <a:solidFill>
                  <a:srgbClr val="FFFFFF"/>
                </a:solidFill>
                <a:latin typeface="Tw Cen MT" panose="020B0602020104020603" pitchFamily="34" charset="0"/>
              </a:rPr>
            </a:br>
            <a:r>
              <a:rPr lang="ga-IE" sz="2200" dirty="0">
                <a:solidFill>
                  <a:srgbClr val="FFFFFF"/>
                </a:solidFill>
                <a:latin typeface="Tw Cen MT" panose="020B0602020104020603" pitchFamily="34" charset="0"/>
              </a:rPr>
              <a:t>Fan amach uathu. </a:t>
            </a:r>
          </a:p>
          <a:p>
            <a:pPr marL="457200" indent="-342900">
              <a:lnSpc>
                <a:spcPct val="90000"/>
              </a:lnSpc>
              <a:spcAft>
                <a:spcPts val="600"/>
              </a:spcAft>
              <a:buFont typeface="Wingdings" panose="05000000000000000000" pitchFamily="2" charset="2"/>
              <a:buChar char="v"/>
            </a:pPr>
            <a:r>
              <a:rPr lang="ga-IE" sz="2200" dirty="0">
                <a:solidFill>
                  <a:srgbClr val="FFFFFF"/>
                </a:solidFill>
                <a:latin typeface="Tw Cen MT" panose="020B0602020104020603" pitchFamily="34" charset="0"/>
              </a:rPr>
              <a:t>Ith bia folláin.</a:t>
            </a:r>
          </a:p>
          <a:p>
            <a:pPr marL="457200" indent="-342900">
              <a:lnSpc>
                <a:spcPct val="90000"/>
              </a:lnSpc>
              <a:spcAft>
                <a:spcPts val="600"/>
              </a:spcAft>
              <a:buFont typeface="Wingdings" panose="05000000000000000000" pitchFamily="2" charset="2"/>
              <a:buChar char="v"/>
            </a:pPr>
            <a:r>
              <a:rPr lang="ga-IE" sz="2200" dirty="0">
                <a:solidFill>
                  <a:srgbClr val="FFFFFF"/>
                </a:solidFill>
                <a:latin typeface="Tw Cen MT" panose="020B0602020104020603" pitchFamily="34" charset="0"/>
              </a:rPr>
              <a:t>Déan aclaíocht. </a:t>
            </a:r>
          </a:p>
          <a:p>
            <a:pPr marL="457200" indent="-342900">
              <a:lnSpc>
                <a:spcPct val="90000"/>
              </a:lnSpc>
              <a:spcAft>
                <a:spcPts val="600"/>
              </a:spcAft>
              <a:buFont typeface="Wingdings" panose="05000000000000000000" pitchFamily="2" charset="2"/>
              <a:buChar char="v"/>
            </a:pPr>
            <a:r>
              <a:rPr lang="ga-IE" sz="2200" dirty="0">
                <a:solidFill>
                  <a:srgbClr val="FFFFFF"/>
                </a:solidFill>
                <a:latin typeface="Tw Cen MT" panose="020B0602020104020603" pitchFamily="34" charset="0"/>
              </a:rPr>
              <a:t>Déan cinnte go bhfaigheann tú go leor codlata.</a:t>
            </a:r>
          </a:p>
        </p:txBody>
      </p:sp>
      <p:pic>
        <p:nvPicPr>
          <p:cNvPr id="20486" name="Picture 6">
            <a:extLst>
              <a:ext uri="{FF2B5EF4-FFF2-40B4-BE49-F238E27FC236}">
                <a16:creationId xmlns:a16="http://schemas.microsoft.com/office/drawing/2014/main" id="{8C3002A7-AD76-4EDF-9464-2CBCB22374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9856555" y="2836476"/>
            <a:ext cx="2012216" cy="1227451"/>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a:extLst>
              <a:ext uri="{FF2B5EF4-FFF2-40B4-BE49-F238E27FC236}">
                <a16:creationId xmlns:a16="http://schemas.microsoft.com/office/drawing/2014/main" id="{09C186C5-402C-4CF8-B4B0-22F3DD4106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9856552" y="4887342"/>
            <a:ext cx="2012217" cy="143269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98FF5924-9F64-4E43-AF04-B177F414FA41}"/>
              </a:ext>
            </a:extLst>
          </p:cNvPr>
          <p:cNvSpPr txBox="1"/>
          <p:nvPr/>
        </p:nvSpPr>
        <p:spPr>
          <a:xfrm>
            <a:off x="667697" y="876058"/>
            <a:ext cx="3861458" cy="1067985"/>
          </a:xfrm>
          <a:prstGeom prst="rect">
            <a:avLst/>
          </a:prstGeom>
          <a:noFill/>
        </p:spPr>
        <p:txBody>
          <a:bodyPr wrap="square">
            <a:spAutoFit/>
          </a:bodyPr>
          <a:lstStyle/>
          <a:p>
            <a:pPr>
              <a:lnSpc>
                <a:spcPct val="90000"/>
              </a:lnSpc>
              <a:spcAft>
                <a:spcPts val="600"/>
              </a:spcAft>
            </a:pPr>
            <a:r>
              <a:rPr lang="ga-IE" sz="3200" dirty="0">
                <a:solidFill>
                  <a:schemeClr val="bg1"/>
                </a:solidFill>
                <a:latin typeface="Modern Love" panose="04090805081005020601" pitchFamily="82" charset="0"/>
              </a:rPr>
              <a:t>Tugaimis aire dár</a:t>
            </a:r>
          </a:p>
          <a:p>
            <a:pPr>
              <a:lnSpc>
                <a:spcPct val="90000"/>
              </a:lnSpc>
              <a:spcAft>
                <a:spcPts val="600"/>
              </a:spcAft>
            </a:pPr>
            <a:r>
              <a:rPr lang="ga-IE" sz="3200" dirty="0">
                <a:solidFill>
                  <a:schemeClr val="bg1"/>
                </a:solidFill>
                <a:latin typeface="Modern Love" panose="04090805081005020601" pitchFamily="82" charset="0"/>
              </a:rPr>
              <a:t> n-inchinn! </a:t>
            </a:r>
          </a:p>
        </p:txBody>
      </p:sp>
    </p:spTree>
    <p:extLst>
      <p:ext uri="{BB962C8B-B14F-4D97-AF65-F5344CB8AC3E}">
        <p14:creationId xmlns:p14="http://schemas.microsoft.com/office/powerpoint/2010/main" val="2174888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 name="Rectangle 156">
            <a:extLst>
              <a:ext uri="{FF2B5EF4-FFF2-40B4-BE49-F238E27FC236}">
                <a16:creationId xmlns:a16="http://schemas.microsoft.com/office/drawing/2014/main" id="{4E5D7A6E-6A3C-47D5-9E3C-2B2912B27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166" name="Rectangle 158">
            <a:extLst>
              <a:ext uri="{FF2B5EF4-FFF2-40B4-BE49-F238E27FC236}">
                <a16:creationId xmlns:a16="http://schemas.microsoft.com/office/drawing/2014/main" id="{00FC8FCF-E129-4C83-9129-9EA0CA780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pic>
        <p:nvPicPr>
          <p:cNvPr id="22" name="Picture 4" descr="Exclamation mark on a yellow background">
            <a:extLst>
              <a:ext uri="{FF2B5EF4-FFF2-40B4-BE49-F238E27FC236}">
                <a16:creationId xmlns:a16="http://schemas.microsoft.com/office/drawing/2014/main" id="{BA36BE51-C991-41DB-9997-6FD0C0275DD6}"/>
              </a:ext>
            </a:extLst>
          </p:cNvPr>
          <p:cNvPicPr>
            <a:picLocks noChangeAspect="1"/>
          </p:cNvPicPr>
          <p:nvPr/>
        </p:nvPicPr>
        <p:blipFill rotWithShape="1">
          <a:blip r:embed="rId3">
            <a:alphaModFix amt="10000"/>
            <a:grayscl/>
          </a:blip>
          <a:srcRect t="24927"/>
          <a:stretch/>
        </p:blipFill>
        <p:spPr>
          <a:xfrm>
            <a:off x="20" y="-6691"/>
            <a:ext cx="12191980" cy="6864691"/>
          </a:xfrm>
          <a:prstGeom prst="rect">
            <a:avLst/>
          </a:prstGeom>
        </p:spPr>
      </p:pic>
      <p:sp>
        <p:nvSpPr>
          <p:cNvPr id="167" name="Freeform: Shape 160">
            <a:extLst>
              <a:ext uri="{FF2B5EF4-FFF2-40B4-BE49-F238E27FC236}">
                <a16:creationId xmlns:a16="http://schemas.microsoft.com/office/drawing/2014/main" id="{D0951DA4-A228-47A4-9605-699745EDE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66456" y="591688"/>
            <a:ext cx="2425541" cy="5347085"/>
          </a:xfrm>
          <a:custGeom>
            <a:avLst/>
            <a:gdLst>
              <a:gd name="connsiteX0" fmla="*/ 2425541 w 2425541"/>
              <a:gd name="connsiteY0" fmla="*/ 0 h 5347085"/>
              <a:gd name="connsiteX1" fmla="*/ 2425541 w 2425541"/>
              <a:gd name="connsiteY1" fmla="*/ 5347085 h 5347085"/>
              <a:gd name="connsiteX2" fmla="*/ 2392586 w 2425541"/>
              <a:gd name="connsiteY2" fmla="*/ 5333903 h 5347085"/>
              <a:gd name="connsiteX3" fmla="*/ 2338684 w 2425541"/>
              <a:gd name="connsiteY3" fmla="*/ 5319993 h 5347085"/>
              <a:gd name="connsiteX4" fmla="*/ 2284781 w 2425541"/>
              <a:gd name="connsiteY4" fmla="*/ 5313037 h 5347085"/>
              <a:gd name="connsiteX5" fmla="*/ 2227401 w 2425541"/>
              <a:gd name="connsiteY5" fmla="*/ 5313037 h 5347085"/>
              <a:gd name="connsiteX6" fmla="*/ 2168282 w 2425541"/>
              <a:gd name="connsiteY6" fmla="*/ 5316515 h 5347085"/>
              <a:gd name="connsiteX7" fmla="*/ 2109162 w 2425541"/>
              <a:gd name="connsiteY7" fmla="*/ 5323470 h 5347085"/>
              <a:gd name="connsiteX8" fmla="*/ 2050043 w 2425541"/>
              <a:gd name="connsiteY8" fmla="*/ 5332164 h 5347085"/>
              <a:gd name="connsiteX9" fmla="*/ 1990924 w 2425541"/>
              <a:gd name="connsiteY9" fmla="*/ 5339119 h 5347085"/>
              <a:gd name="connsiteX10" fmla="*/ 1931805 w 2425541"/>
              <a:gd name="connsiteY10" fmla="*/ 5344336 h 5347085"/>
              <a:gd name="connsiteX11" fmla="*/ 1876163 w 2425541"/>
              <a:gd name="connsiteY11" fmla="*/ 5342597 h 5347085"/>
              <a:gd name="connsiteX12" fmla="*/ 1822261 w 2425541"/>
              <a:gd name="connsiteY12" fmla="*/ 5335642 h 5347085"/>
              <a:gd name="connsiteX13" fmla="*/ 1770097 w 2425541"/>
              <a:gd name="connsiteY13" fmla="*/ 5319993 h 5347085"/>
              <a:gd name="connsiteX14" fmla="*/ 1726627 w 2425541"/>
              <a:gd name="connsiteY14" fmla="*/ 5297388 h 5347085"/>
              <a:gd name="connsiteX15" fmla="*/ 1684896 w 2425541"/>
              <a:gd name="connsiteY15" fmla="*/ 5267829 h 5347085"/>
              <a:gd name="connsiteX16" fmla="*/ 1648381 w 2425541"/>
              <a:gd name="connsiteY16" fmla="*/ 5233053 h 5347085"/>
              <a:gd name="connsiteX17" fmla="*/ 1611866 w 2425541"/>
              <a:gd name="connsiteY17" fmla="*/ 5193060 h 5347085"/>
              <a:gd name="connsiteX18" fmla="*/ 1578829 w 2425541"/>
              <a:gd name="connsiteY18" fmla="*/ 5151329 h 5347085"/>
              <a:gd name="connsiteX19" fmla="*/ 1545792 w 2425541"/>
              <a:gd name="connsiteY19" fmla="*/ 5107859 h 5347085"/>
              <a:gd name="connsiteX20" fmla="*/ 1512755 w 2425541"/>
              <a:gd name="connsiteY20" fmla="*/ 5064389 h 5347085"/>
              <a:gd name="connsiteX21" fmla="*/ 1479717 w 2425541"/>
              <a:gd name="connsiteY21" fmla="*/ 5022658 h 5347085"/>
              <a:gd name="connsiteX22" fmla="*/ 1444942 w 2425541"/>
              <a:gd name="connsiteY22" fmla="*/ 4982666 h 5347085"/>
              <a:gd name="connsiteX23" fmla="*/ 1404949 w 2425541"/>
              <a:gd name="connsiteY23" fmla="*/ 4947890 h 5347085"/>
              <a:gd name="connsiteX24" fmla="*/ 1366696 w 2425541"/>
              <a:gd name="connsiteY24" fmla="*/ 4916591 h 5347085"/>
              <a:gd name="connsiteX25" fmla="*/ 1323226 w 2425541"/>
              <a:gd name="connsiteY25" fmla="*/ 4892248 h 5347085"/>
              <a:gd name="connsiteX26" fmla="*/ 1276278 w 2425541"/>
              <a:gd name="connsiteY26" fmla="*/ 4871383 h 5347085"/>
              <a:gd name="connsiteX27" fmla="*/ 1225853 w 2425541"/>
              <a:gd name="connsiteY27" fmla="*/ 4853995 h 5347085"/>
              <a:gd name="connsiteX28" fmla="*/ 1173689 w 2425541"/>
              <a:gd name="connsiteY28" fmla="*/ 4838346 h 5347085"/>
              <a:gd name="connsiteX29" fmla="*/ 1121525 w 2425541"/>
              <a:gd name="connsiteY29" fmla="*/ 4824435 h 5347085"/>
              <a:gd name="connsiteX30" fmla="*/ 1067622 w 2425541"/>
              <a:gd name="connsiteY30" fmla="*/ 4810525 h 5347085"/>
              <a:gd name="connsiteX31" fmla="*/ 1017197 w 2425541"/>
              <a:gd name="connsiteY31" fmla="*/ 4794876 h 5347085"/>
              <a:gd name="connsiteX32" fmla="*/ 966772 w 2425541"/>
              <a:gd name="connsiteY32" fmla="*/ 4777488 h 5347085"/>
              <a:gd name="connsiteX33" fmla="*/ 919824 w 2425541"/>
              <a:gd name="connsiteY33" fmla="*/ 4756622 h 5347085"/>
              <a:gd name="connsiteX34" fmla="*/ 878093 w 2425541"/>
              <a:gd name="connsiteY34" fmla="*/ 4730540 h 5347085"/>
              <a:gd name="connsiteX35" fmla="*/ 839840 w 2425541"/>
              <a:gd name="connsiteY35" fmla="*/ 4699242 h 5347085"/>
              <a:gd name="connsiteX36" fmla="*/ 808541 w 2425541"/>
              <a:gd name="connsiteY36" fmla="*/ 4660988 h 5347085"/>
              <a:gd name="connsiteX37" fmla="*/ 782459 w 2425541"/>
              <a:gd name="connsiteY37" fmla="*/ 4619257 h 5347085"/>
              <a:gd name="connsiteX38" fmla="*/ 761594 w 2425541"/>
              <a:gd name="connsiteY38" fmla="*/ 4572309 h 5347085"/>
              <a:gd name="connsiteX39" fmla="*/ 744206 w 2425541"/>
              <a:gd name="connsiteY39" fmla="*/ 4521884 h 5347085"/>
              <a:gd name="connsiteX40" fmla="*/ 728556 w 2425541"/>
              <a:gd name="connsiteY40" fmla="*/ 4471459 h 5347085"/>
              <a:gd name="connsiteX41" fmla="*/ 714646 w 2425541"/>
              <a:gd name="connsiteY41" fmla="*/ 4417556 h 5347085"/>
              <a:gd name="connsiteX42" fmla="*/ 700736 w 2425541"/>
              <a:gd name="connsiteY42" fmla="*/ 4365393 h 5347085"/>
              <a:gd name="connsiteX43" fmla="*/ 685087 w 2425541"/>
              <a:gd name="connsiteY43" fmla="*/ 4313229 h 5347085"/>
              <a:gd name="connsiteX44" fmla="*/ 667699 w 2425541"/>
              <a:gd name="connsiteY44" fmla="*/ 4262803 h 5347085"/>
              <a:gd name="connsiteX45" fmla="*/ 646833 w 2425541"/>
              <a:gd name="connsiteY45" fmla="*/ 4215856 h 5347085"/>
              <a:gd name="connsiteX46" fmla="*/ 622490 w 2425541"/>
              <a:gd name="connsiteY46" fmla="*/ 4172386 h 5347085"/>
              <a:gd name="connsiteX47" fmla="*/ 591191 w 2425541"/>
              <a:gd name="connsiteY47" fmla="*/ 4134132 h 5347085"/>
              <a:gd name="connsiteX48" fmla="*/ 556416 w 2425541"/>
              <a:gd name="connsiteY48" fmla="*/ 4094140 h 5347085"/>
              <a:gd name="connsiteX49" fmla="*/ 516423 w 2425541"/>
              <a:gd name="connsiteY49" fmla="*/ 4059364 h 5347085"/>
              <a:gd name="connsiteX50" fmla="*/ 472953 w 2425541"/>
              <a:gd name="connsiteY50" fmla="*/ 4026327 h 5347085"/>
              <a:gd name="connsiteX51" fmla="*/ 429483 w 2425541"/>
              <a:gd name="connsiteY51" fmla="*/ 3993290 h 5347085"/>
              <a:gd name="connsiteX52" fmla="*/ 386013 w 2425541"/>
              <a:gd name="connsiteY52" fmla="*/ 3960253 h 5347085"/>
              <a:gd name="connsiteX53" fmla="*/ 344282 w 2425541"/>
              <a:gd name="connsiteY53" fmla="*/ 3927215 h 5347085"/>
              <a:gd name="connsiteX54" fmla="*/ 304290 w 2425541"/>
              <a:gd name="connsiteY54" fmla="*/ 3890701 h 5347085"/>
              <a:gd name="connsiteX55" fmla="*/ 269514 w 2425541"/>
              <a:gd name="connsiteY55" fmla="*/ 3854186 h 5347085"/>
              <a:gd name="connsiteX56" fmla="*/ 239954 w 2425541"/>
              <a:gd name="connsiteY56" fmla="*/ 3812455 h 5347085"/>
              <a:gd name="connsiteX57" fmla="*/ 217350 w 2425541"/>
              <a:gd name="connsiteY57" fmla="*/ 3768985 h 5347085"/>
              <a:gd name="connsiteX58" fmla="*/ 201701 w 2425541"/>
              <a:gd name="connsiteY58" fmla="*/ 3716821 h 5347085"/>
              <a:gd name="connsiteX59" fmla="*/ 194745 w 2425541"/>
              <a:gd name="connsiteY59" fmla="*/ 3662918 h 5347085"/>
              <a:gd name="connsiteX60" fmla="*/ 193007 w 2425541"/>
              <a:gd name="connsiteY60" fmla="*/ 3607277 h 5347085"/>
              <a:gd name="connsiteX61" fmla="*/ 198223 w 2425541"/>
              <a:gd name="connsiteY61" fmla="*/ 3548157 h 5347085"/>
              <a:gd name="connsiteX62" fmla="*/ 205178 w 2425541"/>
              <a:gd name="connsiteY62" fmla="*/ 3489038 h 5347085"/>
              <a:gd name="connsiteX63" fmla="*/ 213872 w 2425541"/>
              <a:gd name="connsiteY63" fmla="*/ 3429919 h 5347085"/>
              <a:gd name="connsiteX64" fmla="*/ 220827 w 2425541"/>
              <a:gd name="connsiteY64" fmla="*/ 3370800 h 5347085"/>
              <a:gd name="connsiteX65" fmla="*/ 224305 w 2425541"/>
              <a:gd name="connsiteY65" fmla="*/ 3311681 h 5347085"/>
              <a:gd name="connsiteX66" fmla="*/ 224305 w 2425541"/>
              <a:gd name="connsiteY66" fmla="*/ 3254301 h 5347085"/>
              <a:gd name="connsiteX67" fmla="*/ 217350 w 2425541"/>
              <a:gd name="connsiteY67" fmla="*/ 3200398 h 5347085"/>
              <a:gd name="connsiteX68" fmla="*/ 203439 w 2425541"/>
              <a:gd name="connsiteY68" fmla="*/ 3146495 h 5347085"/>
              <a:gd name="connsiteX69" fmla="*/ 182574 w 2425541"/>
              <a:gd name="connsiteY69" fmla="*/ 3096070 h 5347085"/>
              <a:gd name="connsiteX70" fmla="*/ 156492 w 2425541"/>
              <a:gd name="connsiteY70" fmla="*/ 3043906 h 5347085"/>
              <a:gd name="connsiteX71" fmla="*/ 126932 w 2425541"/>
              <a:gd name="connsiteY71" fmla="*/ 2991742 h 5347085"/>
              <a:gd name="connsiteX72" fmla="*/ 95634 w 2425541"/>
              <a:gd name="connsiteY72" fmla="*/ 2939578 h 5347085"/>
              <a:gd name="connsiteX73" fmla="*/ 66074 w 2425541"/>
              <a:gd name="connsiteY73" fmla="*/ 2889153 h 5347085"/>
              <a:gd name="connsiteX74" fmla="*/ 39992 w 2425541"/>
              <a:gd name="connsiteY74" fmla="*/ 2835250 h 5347085"/>
              <a:gd name="connsiteX75" fmla="*/ 19127 w 2425541"/>
              <a:gd name="connsiteY75" fmla="*/ 2783086 h 5347085"/>
              <a:gd name="connsiteX76" fmla="*/ 5216 w 2425541"/>
              <a:gd name="connsiteY76" fmla="*/ 2729184 h 5347085"/>
              <a:gd name="connsiteX77" fmla="*/ 0 w 2425541"/>
              <a:gd name="connsiteY77" fmla="*/ 2673542 h 5347085"/>
              <a:gd name="connsiteX78" fmla="*/ 5216 w 2425541"/>
              <a:gd name="connsiteY78" fmla="*/ 2617901 h 5347085"/>
              <a:gd name="connsiteX79" fmla="*/ 19127 w 2425541"/>
              <a:gd name="connsiteY79" fmla="*/ 2563998 h 5347085"/>
              <a:gd name="connsiteX80" fmla="*/ 39992 w 2425541"/>
              <a:gd name="connsiteY80" fmla="*/ 2511834 h 5347085"/>
              <a:gd name="connsiteX81" fmla="*/ 66074 w 2425541"/>
              <a:gd name="connsiteY81" fmla="*/ 2457931 h 5347085"/>
              <a:gd name="connsiteX82" fmla="*/ 95634 w 2425541"/>
              <a:gd name="connsiteY82" fmla="*/ 2407506 h 5347085"/>
              <a:gd name="connsiteX83" fmla="*/ 126932 w 2425541"/>
              <a:gd name="connsiteY83" fmla="*/ 2355342 h 5347085"/>
              <a:gd name="connsiteX84" fmla="*/ 156492 w 2425541"/>
              <a:gd name="connsiteY84" fmla="*/ 2303178 h 5347085"/>
              <a:gd name="connsiteX85" fmla="*/ 182574 w 2425541"/>
              <a:gd name="connsiteY85" fmla="*/ 2251015 h 5347085"/>
              <a:gd name="connsiteX86" fmla="*/ 203439 w 2425541"/>
              <a:gd name="connsiteY86" fmla="*/ 2200589 h 5347085"/>
              <a:gd name="connsiteX87" fmla="*/ 217350 w 2425541"/>
              <a:gd name="connsiteY87" fmla="*/ 2146687 h 5347085"/>
              <a:gd name="connsiteX88" fmla="*/ 224305 w 2425541"/>
              <a:gd name="connsiteY88" fmla="*/ 2092784 h 5347085"/>
              <a:gd name="connsiteX89" fmla="*/ 224305 w 2425541"/>
              <a:gd name="connsiteY89" fmla="*/ 2035403 h 5347085"/>
              <a:gd name="connsiteX90" fmla="*/ 220827 w 2425541"/>
              <a:gd name="connsiteY90" fmla="*/ 1976284 h 5347085"/>
              <a:gd name="connsiteX91" fmla="*/ 213872 w 2425541"/>
              <a:gd name="connsiteY91" fmla="*/ 1917165 h 5347085"/>
              <a:gd name="connsiteX92" fmla="*/ 205178 w 2425541"/>
              <a:gd name="connsiteY92" fmla="*/ 1858046 h 5347085"/>
              <a:gd name="connsiteX93" fmla="*/ 198223 w 2425541"/>
              <a:gd name="connsiteY93" fmla="*/ 1798927 h 5347085"/>
              <a:gd name="connsiteX94" fmla="*/ 193007 w 2425541"/>
              <a:gd name="connsiteY94" fmla="*/ 1739808 h 5347085"/>
              <a:gd name="connsiteX95" fmla="*/ 194745 w 2425541"/>
              <a:gd name="connsiteY95" fmla="*/ 1684166 h 5347085"/>
              <a:gd name="connsiteX96" fmla="*/ 201701 w 2425541"/>
              <a:gd name="connsiteY96" fmla="*/ 1630263 h 5347085"/>
              <a:gd name="connsiteX97" fmla="*/ 217350 w 2425541"/>
              <a:gd name="connsiteY97" fmla="*/ 1578100 h 5347085"/>
              <a:gd name="connsiteX98" fmla="*/ 239954 w 2425541"/>
              <a:gd name="connsiteY98" fmla="*/ 1534630 h 5347085"/>
              <a:gd name="connsiteX99" fmla="*/ 269514 w 2425541"/>
              <a:gd name="connsiteY99" fmla="*/ 1492898 h 5347085"/>
              <a:gd name="connsiteX100" fmla="*/ 304290 w 2425541"/>
              <a:gd name="connsiteY100" fmla="*/ 1456384 h 5347085"/>
              <a:gd name="connsiteX101" fmla="*/ 344282 w 2425541"/>
              <a:gd name="connsiteY101" fmla="*/ 1419869 h 5347085"/>
              <a:gd name="connsiteX102" fmla="*/ 386013 w 2425541"/>
              <a:gd name="connsiteY102" fmla="*/ 1386832 h 5347085"/>
              <a:gd name="connsiteX103" fmla="*/ 429483 w 2425541"/>
              <a:gd name="connsiteY103" fmla="*/ 1353795 h 5347085"/>
              <a:gd name="connsiteX104" fmla="*/ 472953 w 2425541"/>
              <a:gd name="connsiteY104" fmla="*/ 1320757 h 5347085"/>
              <a:gd name="connsiteX105" fmla="*/ 516423 w 2425541"/>
              <a:gd name="connsiteY105" fmla="*/ 1287720 h 5347085"/>
              <a:gd name="connsiteX106" fmla="*/ 556416 w 2425541"/>
              <a:gd name="connsiteY106" fmla="*/ 1252944 h 5347085"/>
              <a:gd name="connsiteX107" fmla="*/ 591191 w 2425541"/>
              <a:gd name="connsiteY107" fmla="*/ 1212952 h 5347085"/>
              <a:gd name="connsiteX108" fmla="*/ 622490 w 2425541"/>
              <a:gd name="connsiteY108" fmla="*/ 1174698 h 5347085"/>
              <a:gd name="connsiteX109" fmla="*/ 646833 w 2425541"/>
              <a:gd name="connsiteY109" fmla="*/ 1131229 h 5347085"/>
              <a:gd name="connsiteX110" fmla="*/ 667699 w 2425541"/>
              <a:gd name="connsiteY110" fmla="*/ 1084281 h 5347085"/>
              <a:gd name="connsiteX111" fmla="*/ 685087 w 2425541"/>
              <a:gd name="connsiteY111" fmla="*/ 1033856 h 5347085"/>
              <a:gd name="connsiteX112" fmla="*/ 700736 w 2425541"/>
              <a:gd name="connsiteY112" fmla="*/ 981692 h 5347085"/>
              <a:gd name="connsiteX113" fmla="*/ 714646 w 2425541"/>
              <a:gd name="connsiteY113" fmla="*/ 929528 h 5347085"/>
              <a:gd name="connsiteX114" fmla="*/ 728556 w 2425541"/>
              <a:gd name="connsiteY114" fmla="*/ 875625 h 5347085"/>
              <a:gd name="connsiteX115" fmla="*/ 744206 w 2425541"/>
              <a:gd name="connsiteY115" fmla="*/ 825200 h 5347085"/>
              <a:gd name="connsiteX116" fmla="*/ 761594 w 2425541"/>
              <a:gd name="connsiteY116" fmla="*/ 774775 h 5347085"/>
              <a:gd name="connsiteX117" fmla="*/ 782459 w 2425541"/>
              <a:gd name="connsiteY117" fmla="*/ 727827 h 5347085"/>
              <a:gd name="connsiteX118" fmla="*/ 808541 w 2425541"/>
              <a:gd name="connsiteY118" fmla="*/ 686096 h 5347085"/>
              <a:gd name="connsiteX119" fmla="*/ 839840 w 2425541"/>
              <a:gd name="connsiteY119" fmla="*/ 647843 h 5347085"/>
              <a:gd name="connsiteX120" fmla="*/ 878093 w 2425541"/>
              <a:gd name="connsiteY120" fmla="*/ 616544 h 5347085"/>
              <a:gd name="connsiteX121" fmla="*/ 919824 w 2425541"/>
              <a:gd name="connsiteY121" fmla="*/ 590462 h 5347085"/>
              <a:gd name="connsiteX122" fmla="*/ 966772 w 2425541"/>
              <a:gd name="connsiteY122" fmla="*/ 569597 h 5347085"/>
              <a:gd name="connsiteX123" fmla="*/ 1017197 w 2425541"/>
              <a:gd name="connsiteY123" fmla="*/ 552209 h 5347085"/>
              <a:gd name="connsiteX124" fmla="*/ 1067622 w 2425541"/>
              <a:gd name="connsiteY124" fmla="*/ 536560 h 5347085"/>
              <a:gd name="connsiteX125" fmla="*/ 1121525 w 2425541"/>
              <a:gd name="connsiteY125" fmla="*/ 522649 h 5347085"/>
              <a:gd name="connsiteX126" fmla="*/ 1173689 w 2425541"/>
              <a:gd name="connsiteY126" fmla="*/ 508739 h 5347085"/>
              <a:gd name="connsiteX127" fmla="*/ 1225853 w 2425541"/>
              <a:gd name="connsiteY127" fmla="*/ 493090 h 5347085"/>
              <a:gd name="connsiteX128" fmla="*/ 1276278 w 2425541"/>
              <a:gd name="connsiteY128" fmla="*/ 475702 h 5347085"/>
              <a:gd name="connsiteX129" fmla="*/ 1323226 w 2425541"/>
              <a:gd name="connsiteY129" fmla="*/ 454836 h 5347085"/>
              <a:gd name="connsiteX130" fmla="*/ 1366696 w 2425541"/>
              <a:gd name="connsiteY130" fmla="*/ 430493 h 5347085"/>
              <a:gd name="connsiteX131" fmla="*/ 1404949 w 2425541"/>
              <a:gd name="connsiteY131" fmla="*/ 399195 h 5347085"/>
              <a:gd name="connsiteX132" fmla="*/ 1444942 w 2425541"/>
              <a:gd name="connsiteY132" fmla="*/ 364419 h 5347085"/>
              <a:gd name="connsiteX133" fmla="*/ 1479717 w 2425541"/>
              <a:gd name="connsiteY133" fmla="*/ 324426 h 5347085"/>
              <a:gd name="connsiteX134" fmla="*/ 1512755 w 2425541"/>
              <a:gd name="connsiteY134" fmla="*/ 282695 h 5347085"/>
              <a:gd name="connsiteX135" fmla="*/ 1545792 w 2425541"/>
              <a:gd name="connsiteY135" fmla="*/ 239225 h 5347085"/>
              <a:gd name="connsiteX136" fmla="*/ 1578829 w 2425541"/>
              <a:gd name="connsiteY136" fmla="*/ 195755 h 5347085"/>
              <a:gd name="connsiteX137" fmla="*/ 1611866 w 2425541"/>
              <a:gd name="connsiteY137" fmla="*/ 154024 h 5347085"/>
              <a:gd name="connsiteX138" fmla="*/ 1648381 w 2425541"/>
              <a:gd name="connsiteY138" fmla="*/ 114032 h 5347085"/>
              <a:gd name="connsiteX139" fmla="*/ 1684896 w 2425541"/>
              <a:gd name="connsiteY139" fmla="*/ 79256 h 5347085"/>
              <a:gd name="connsiteX140" fmla="*/ 1726627 w 2425541"/>
              <a:gd name="connsiteY140" fmla="*/ 49696 h 5347085"/>
              <a:gd name="connsiteX141" fmla="*/ 1770097 w 2425541"/>
              <a:gd name="connsiteY141" fmla="*/ 27092 h 5347085"/>
              <a:gd name="connsiteX142" fmla="*/ 1822261 w 2425541"/>
              <a:gd name="connsiteY142" fmla="*/ 11443 h 5347085"/>
              <a:gd name="connsiteX143" fmla="*/ 1876163 w 2425541"/>
              <a:gd name="connsiteY143" fmla="*/ 4487 h 5347085"/>
              <a:gd name="connsiteX144" fmla="*/ 1931805 w 2425541"/>
              <a:gd name="connsiteY144" fmla="*/ 2749 h 5347085"/>
              <a:gd name="connsiteX145" fmla="*/ 1990924 w 2425541"/>
              <a:gd name="connsiteY145" fmla="*/ 7965 h 5347085"/>
              <a:gd name="connsiteX146" fmla="*/ 2050043 w 2425541"/>
              <a:gd name="connsiteY146" fmla="*/ 14920 h 5347085"/>
              <a:gd name="connsiteX147" fmla="*/ 2109162 w 2425541"/>
              <a:gd name="connsiteY147" fmla="*/ 23614 h 5347085"/>
              <a:gd name="connsiteX148" fmla="*/ 2168282 w 2425541"/>
              <a:gd name="connsiteY148" fmla="*/ 30569 h 5347085"/>
              <a:gd name="connsiteX149" fmla="*/ 2227401 w 2425541"/>
              <a:gd name="connsiteY149" fmla="*/ 34047 h 5347085"/>
              <a:gd name="connsiteX150" fmla="*/ 2284781 w 2425541"/>
              <a:gd name="connsiteY150" fmla="*/ 34047 h 5347085"/>
              <a:gd name="connsiteX151" fmla="*/ 2338684 w 2425541"/>
              <a:gd name="connsiteY151" fmla="*/ 27092 h 5347085"/>
              <a:gd name="connsiteX152" fmla="*/ 2392586 w 2425541"/>
              <a:gd name="connsiteY152" fmla="*/ 13181 h 534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5541" h="5347085">
                <a:moveTo>
                  <a:pt x="2425541" y="0"/>
                </a:moveTo>
                <a:lnTo>
                  <a:pt x="2425541" y="5347085"/>
                </a:lnTo>
                <a:lnTo>
                  <a:pt x="2392586" y="5333903"/>
                </a:lnTo>
                <a:lnTo>
                  <a:pt x="2338684" y="5319993"/>
                </a:lnTo>
                <a:lnTo>
                  <a:pt x="2284781" y="5313037"/>
                </a:lnTo>
                <a:lnTo>
                  <a:pt x="2227401" y="5313037"/>
                </a:lnTo>
                <a:lnTo>
                  <a:pt x="2168282" y="5316515"/>
                </a:lnTo>
                <a:lnTo>
                  <a:pt x="2109162" y="5323470"/>
                </a:lnTo>
                <a:lnTo>
                  <a:pt x="2050043" y="5332164"/>
                </a:lnTo>
                <a:lnTo>
                  <a:pt x="1990924" y="5339119"/>
                </a:lnTo>
                <a:lnTo>
                  <a:pt x="1931805" y="5344336"/>
                </a:lnTo>
                <a:lnTo>
                  <a:pt x="1876163" y="5342597"/>
                </a:lnTo>
                <a:lnTo>
                  <a:pt x="1822261" y="5335642"/>
                </a:lnTo>
                <a:lnTo>
                  <a:pt x="1770097" y="5319993"/>
                </a:lnTo>
                <a:lnTo>
                  <a:pt x="1726627" y="5297388"/>
                </a:lnTo>
                <a:lnTo>
                  <a:pt x="1684896" y="5267829"/>
                </a:lnTo>
                <a:lnTo>
                  <a:pt x="1648381" y="5233053"/>
                </a:lnTo>
                <a:lnTo>
                  <a:pt x="1611866" y="5193060"/>
                </a:lnTo>
                <a:lnTo>
                  <a:pt x="1578829" y="5151329"/>
                </a:lnTo>
                <a:lnTo>
                  <a:pt x="1545792" y="5107859"/>
                </a:lnTo>
                <a:lnTo>
                  <a:pt x="1512755" y="5064389"/>
                </a:lnTo>
                <a:lnTo>
                  <a:pt x="1479717" y="5022658"/>
                </a:lnTo>
                <a:lnTo>
                  <a:pt x="1444942" y="4982666"/>
                </a:lnTo>
                <a:lnTo>
                  <a:pt x="1404949" y="4947890"/>
                </a:lnTo>
                <a:lnTo>
                  <a:pt x="1366696" y="4916591"/>
                </a:lnTo>
                <a:lnTo>
                  <a:pt x="1323226" y="4892248"/>
                </a:lnTo>
                <a:lnTo>
                  <a:pt x="1276278" y="4871383"/>
                </a:lnTo>
                <a:lnTo>
                  <a:pt x="1225853" y="4853995"/>
                </a:lnTo>
                <a:lnTo>
                  <a:pt x="1173689" y="4838346"/>
                </a:lnTo>
                <a:lnTo>
                  <a:pt x="1121525" y="4824435"/>
                </a:lnTo>
                <a:lnTo>
                  <a:pt x="1067622" y="4810525"/>
                </a:lnTo>
                <a:lnTo>
                  <a:pt x="1017197" y="4794876"/>
                </a:lnTo>
                <a:lnTo>
                  <a:pt x="966772" y="4777488"/>
                </a:lnTo>
                <a:lnTo>
                  <a:pt x="919824" y="4756622"/>
                </a:lnTo>
                <a:lnTo>
                  <a:pt x="878093" y="4730540"/>
                </a:lnTo>
                <a:lnTo>
                  <a:pt x="839840" y="4699242"/>
                </a:lnTo>
                <a:lnTo>
                  <a:pt x="808541" y="4660988"/>
                </a:lnTo>
                <a:lnTo>
                  <a:pt x="782459" y="4619257"/>
                </a:lnTo>
                <a:lnTo>
                  <a:pt x="761594" y="4572309"/>
                </a:lnTo>
                <a:lnTo>
                  <a:pt x="744206" y="4521884"/>
                </a:lnTo>
                <a:lnTo>
                  <a:pt x="728556" y="4471459"/>
                </a:lnTo>
                <a:lnTo>
                  <a:pt x="714646" y="4417556"/>
                </a:lnTo>
                <a:lnTo>
                  <a:pt x="700736" y="4365393"/>
                </a:lnTo>
                <a:lnTo>
                  <a:pt x="685087" y="4313229"/>
                </a:lnTo>
                <a:lnTo>
                  <a:pt x="667699" y="4262803"/>
                </a:lnTo>
                <a:lnTo>
                  <a:pt x="646833" y="4215856"/>
                </a:lnTo>
                <a:lnTo>
                  <a:pt x="622490" y="4172386"/>
                </a:lnTo>
                <a:lnTo>
                  <a:pt x="591191" y="4134132"/>
                </a:lnTo>
                <a:lnTo>
                  <a:pt x="556416" y="4094140"/>
                </a:lnTo>
                <a:lnTo>
                  <a:pt x="516423" y="4059364"/>
                </a:lnTo>
                <a:lnTo>
                  <a:pt x="472953" y="4026327"/>
                </a:lnTo>
                <a:lnTo>
                  <a:pt x="429483" y="3993290"/>
                </a:lnTo>
                <a:lnTo>
                  <a:pt x="386013" y="3960253"/>
                </a:lnTo>
                <a:lnTo>
                  <a:pt x="344282" y="3927215"/>
                </a:lnTo>
                <a:lnTo>
                  <a:pt x="304290" y="3890701"/>
                </a:lnTo>
                <a:lnTo>
                  <a:pt x="269514" y="3854186"/>
                </a:lnTo>
                <a:lnTo>
                  <a:pt x="239954" y="3812455"/>
                </a:lnTo>
                <a:lnTo>
                  <a:pt x="217350" y="3768985"/>
                </a:lnTo>
                <a:lnTo>
                  <a:pt x="201701" y="3716821"/>
                </a:lnTo>
                <a:lnTo>
                  <a:pt x="194745" y="3662918"/>
                </a:lnTo>
                <a:lnTo>
                  <a:pt x="193007" y="3607277"/>
                </a:lnTo>
                <a:lnTo>
                  <a:pt x="198223" y="3548157"/>
                </a:lnTo>
                <a:lnTo>
                  <a:pt x="205178" y="3489038"/>
                </a:lnTo>
                <a:lnTo>
                  <a:pt x="213872" y="3429919"/>
                </a:lnTo>
                <a:lnTo>
                  <a:pt x="220827" y="3370800"/>
                </a:lnTo>
                <a:lnTo>
                  <a:pt x="224305" y="3311681"/>
                </a:lnTo>
                <a:lnTo>
                  <a:pt x="224305" y="3254301"/>
                </a:lnTo>
                <a:lnTo>
                  <a:pt x="217350" y="3200398"/>
                </a:lnTo>
                <a:lnTo>
                  <a:pt x="203439" y="3146495"/>
                </a:lnTo>
                <a:lnTo>
                  <a:pt x="182574" y="3096070"/>
                </a:lnTo>
                <a:lnTo>
                  <a:pt x="156492" y="3043906"/>
                </a:lnTo>
                <a:lnTo>
                  <a:pt x="126932" y="2991742"/>
                </a:lnTo>
                <a:lnTo>
                  <a:pt x="95634" y="2939578"/>
                </a:lnTo>
                <a:lnTo>
                  <a:pt x="66074" y="2889153"/>
                </a:lnTo>
                <a:lnTo>
                  <a:pt x="39992" y="2835250"/>
                </a:lnTo>
                <a:lnTo>
                  <a:pt x="19127" y="2783086"/>
                </a:lnTo>
                <a:lnTo>
                  <a:pt x="5216" y="2729184"/>
                </a:lnTo>
                <a:lnTo>
                  <a:pt x="0" y="2673542"/>
                </a:lnTo>
                <a:lnTo>
                  <a:pt x="5216" y="2617901"/>
                </a:lnTo>
                <a:lnTo>
                  <a:pt x="19127" y="2563998"/>
                </a:lnTo>
                <a:lnTo>
                  <a:pt x="39992" y="2511834"/>
                </a:lnTo>
                <a:lnTo>
                  <a:pt x="66074" y="2457931"/>
                </a:lnTo>
                <a:lnTo>
                  <a:pt x="95634" y="2407506"/>
                </a:lnTo>
                <a:lnTo>
                  <a:pt x="126932" y="2355342"/>
                </a:lnTo>
                <a:lnTo>
                  <a:pt x="156492" y="2303178"/>
                </a:lnTo>
                <a:lnTo>
                  <a:pt x="182574" y="2251015"/>
                </a:lnTo>
                <a:lnTo>
                  <a:pt x="203439" y="2200589"/>
                </a:lnTo>
                <a:lnTo>
                  <a:pt x="217350" y="2146687"/>
                </a:lnTo>
                <a:lnTo>
                  <a:pt x="224305" y="2092784"/>
                </a:lnTo>
                <a:lnTo>
                  <a:pt x="224305" y="2035403"/>
                </a:lnTo>
                <a:lnTo>
                  <a:pt x="220827" y="1976284"/>
                </a:lnTo>
                <a:lnTo>
                  <a:pt x="213872" y="1917165"/>
                </a:lnTo>
                <a:lnTo>
                  <a:pt x="205178" y="1858046"/>
                </a:lnTo>
                <a:lnTo>
                  <a:pt x="198223" y="1798927"/>
                </a:lnTo>
                <a:lnTo>
                  <a:pt x="193007" y="1739808"/>
                </a:lnTo>
                <a:lnTo>
                  <a:pt x="194745" y="1684166"/>
                </a:lnTo>
                <a:lnTo>
                  <a:pt x="201701" y="1630263"/>
                </a:lnTo>
                <a:lnTo>
                  <a:pt x="217350" y="1578100"/>
                </a:lnTo>
                <a:lnTo>
                  <a:pt x="239954" y="1534630"/>
                </a:lnTo>
                <a:lnTo>
                  <a:pt x="269514" y="1492898"/>
                </a:lnTo>
                <a:lnTo>
                  <a:pt x="304290" y="1456384"/>
                </a:lnTo>
                <a:lnTo>
                  <a:pt x="344282" y="1419869"/>
                </a:lnTo>
                <a:lnTo>
                  <a:pt x="386013" y="1386832"/>
                </a:lnTo>
                <a:lnTo>
                  <a:pt x="429483" y="1353795"/>
                </a:lnTo>
                <a:lnTo>
                  <a:pt x="472953" y="1320757"/>
                </a:lnTo>
                <a:lnTo>
                  <a:pt x="516423" y="1287720"/>
                </a:lnTo>
                <a:lnTo>
                  <a:pt x="556416" y="1252944"/>
                </a:lnTo>
                <a:lnTo>
                  <a:pt x="591191" y="1212952"/>
                </a:lnTo>
                <a:lnTo>
                  <a:pt x="622490" y="1174698"/>
                </a:lnTo>
                <a:lnTo>
                  <a:pt x="646833" y="1131229"/>
                </a:lnTo>
                <a:lnTo>
                  <a:pt x="667699" y="1084281"/>
                </a:lnTo>
                <a:lnTo>
                  <a:pt x="685087" y="1033856"/>
                </a:lnTo>
                <a:lnTo>
                  <a:pt x="700736" y="981692"/>
                </a:lnTo>
                <a:lnTo>
                  <a:pt x="714646" y="929528"/>
                </a:lnTo>
                <a:lnTo>
                  <a:pt x="728556" y="875625"/>
                </a:lnTo>
                <a:lnTo>
                  <a:pt x="744206" y="825200"/>
                </a:lnTo>
                <a:lnTo>
                  <a:pt x="761594" y="774775"/>
                </a:lnTo>
                <a:lnTo>
                  <a:pt x="782459" y="727827"/>
                </a:lnTo>
                <a:lnTo>
                  <a:pt x="808541" y="686096"/>
                </a:lnTo>
                <a:lnTo>
                  <a:pt x="839840" y="647843"/>
                </a:lnTo>
                <a:lnTo>
                  <a:pt x="878093" y="616544"/>
                </a:lnTo>
                <a:lnTo>
                  <a:pt x="919824" y="590462"/>
                </a:lnTo>
                <a:lnTo>
                  <a:pt x="966772" y="569597"/>
                </a:lnTo>
                <a:lnTo>
                  <a:pt x="1017197" y="552209"/>
                </a:lnTo>
                <a:lnTo>
                  <a:pt x="1067622" y="536560"/>
                </a:lnTo>
                <a:lnTo>
                  <a:pt x="1121525" y="522649"/>
                </a:lnTo>
                <a:lnTo>
                  <a:pt x="1173689" y="508739"/>
                </a:lnTo>
                <a:lnTo>
                  <a:pt x="1225853" y="493090"/>
                </a:lnTo>
                <a:lnTo>
                  <a:pt x="1276278" y="475702"/>
                </a:lnTo>
                <a:lnTo>
                  <a:pt x="1323226" y="454836"/>
                </a:lnTo>
                <a:lnTo>
                  <a:pt x="1366696" y="430493"/>
                </a:lnTo>
                <a:lnTo>
                  <a:pt x="1404949" y="399195"/>
                </a:lnTo>
                <a:lnTo>
                  <a:pt x="1444942" y="364419"/>
                </a:lnTo>
                <a:lnTo>
                  <a:pt x="1479717" y="324426"/>
                </a:lnTo>
                <a:lnTo>
                  <a:pt x="1512755" y="282695"/>
                </a:lnTo>
                <a:lnTo>
                  <a:pt x="1545792" y="239225"/>
                </a:lnTo>
                <a:lnTo>
                  <a:pt x="1578829" y="195755"/>
                </a:lnTo>
                <a:lnTo>
                  <a:pt x="1611866" y="154024"/>
                </a:lnTo>
                <a:lnTo>
                  <a:pt x="1648381" y="114032"/>
                </a:lnTo>
                <a:lnTo>
                  <a:pt x="1684896" y="79256"/>
                </a:lnTo>
                <a:lnTo>
                  <a:pt x="1726627" y="49696"/>
                </a:lnTo>
                <a:lnTo>
                  <a:pt x="1770097" y="27092"/>
                </a:lnTo>
                <a:lnTo>
                  <a:pt x="1822261" y="11443"/>
                </a:lnTo>
                <a:lnTo>
                  <a:pt x="1876163" y="4487"/>
                </a:lnTo>
                <a:lnTo>
                  <a:pt x="1931805" y="2749"/>
                </a:lnTo>
                <a:lnTo>
                  <a:pt x="1990924" y="7965"/>
                </a:lnTo>
                <a:lnTo>
                  <a:pt x="2050043" y="14920"/>
                </a:lnTo>
                <a:lnTo>
                  <a:pt x="2109162" y="23614"/>
                </a:lnTo>
                <a:lnTo>
                  <a:pt x="2168282" y="30569"/>
                </a:lnTo>
                <a:lnTo>
                  <a:pt x="2227401" y="34047"/>
                </a:lnTo>
                <a:lnTo>
                  <a:pt x="2284781" y="34047"/>
                </a:lnTo>
                <a:lnTo>
                  <a:pt x="2338684" y="27092"/>
                </a:lnTo>
                <a:lnTo>
                  <a:pt x="2392586" y="13181"/>
                </a:lnTo>
                <a:close/>
              </a:path>
            </a:pathLst>
          </a:custGeom>
          <a:solidFill>
            <a:srgbClr val="FFFFFF">
              <a:alpha val="10000"/>
            </a:srgbClr>
          </a:solidFill>
          <a:ln w="0">
            <a:noFill/>
            <a:prstDash val="solid"/>
            <a:round/>
            <a:headEnd/>
            <a:tailEnd/>
          </a:ln>
        </p:spPr>
        <p:txBody>
          <a:bodyPr/>
          <a:lstStyle/>
          <a:p>
            <a:endParaRPr lang="ga-IE"/>
          </a:p>
        </p:txBody>
      </p:sp>
      <p:sp>
        <p:nvSpPr>
          <p:cNvPr id="69" name="TextBox 2">
            <a:extLst>
              <a:ext uri="{FF2B5EF4-FFF2-40B4-BE49-F238E27FC236}">
                <a16:creationId xmlns:a16="http://schemas.microsoft.com/office/drawing/2014/main" id="{10ECC797-E670-4692-BDE8-7D844EFACB79}"/>
              </a:ext>
            </a:extLst>
          </p:cNvPr>
          <p:cNvSpPr txBox="1"/>
          <p:nvPr/>
        </p:nvSpPr>
        <p:spPr>
          <a:xfrm>
            <a:off x="889386" y="752112"/>
            <a:ext cx="8877060" cy="5183739"/>
          </a:xfrm>
          <a:prstGeom prst="rect">
            <a:avLst/>
          </a:prstGeom>
        </p:spPr>
        <p:txBody>
          <a:bodyPr vert="horz" lIns="91440" tIns="45720" rIns="91440" bIns="45720" rtlCol="0">
            <a:noAutofit/>
          </a:bodyPr>
          <a:lstStyle/>
          <a:p>
            <a:r>
              <a:rPr lang="ga-IE" sz="2400" dirty="0">
                <a:solidFill>
                  <a:srgbClr val="FFFFFF"/>
                </a:solidFill>
                <a:latin typeface="Tw Cen MT" panose="020B0602020104020603" pitchFamily="34" charset="0"/>
              </a:rPr>
              <a:t>Cliceáil ar an nasc seo thíos chun féachaint ar chlár de chuid na sraithe </a:t>
            </a:r>
            <a:r>
              <a:rPr lang="ga-IE" sz="2400" i="1" dirty="0">
                <a:solidFill>
                  <a:srgbClr val="FFFFFF"/>
                </a:solidFill>
                <a:latin typeface="Tw Cen MT" panose="020B0602020104020603" pitchFamily="34" charset="0"/>
              </a:rPr>
              <a:t>Is Eolaí Mé</a:t>
            </a:r>
            <a:r>
              <a:rPr lang="ga-IE" sz="2400" dirty="0">
                <a:solidFill>
                  <a:srgbClr val="FFFFFF"/>
                </a:solidFill>
                <a:latin typeface="Tw Cen MT" panose="020B0602020104020603" pitchFamily="34" charset="0"/>
              </a:rPr>
              <a:t> ina ndéantar plé ar an inchinn:</a:t>
            </a:r>
            <a:r>
              <a:rPr lang="en-US" sz="2400" dirty="0">
                <a:solidFill>
                  <a:srgbClr val="FFFFFF"/>
                </a:solidFill>
                <a:latin typeface="Tw Cen MT" panose="020B0602020104020603" pitchFamily="34" charset="0"/>
              </a:rPr>
              <a:t> </a:t>
            </a:r>
            <a:r>
              <a:rPr lang="en-US" sz="2400" dirty="0">
                <a:solidFill>
                  <a:schemeClr val="bg1">
                    <a:alpha val="80000"/>
                  </a:schemeClr>
                </a:solidFill>
                <a:latin typeface="Tw Cen MT" panose="020B0602020104020603" pitchFamily="34" charset="0"/>
                <a:hlinkClick r:id="rId4"/>
              </a:rPr>
              <a:t>https://www.tg4.ie/en/player/categories/childrens-tv-shows/play/?pid=6216506483001&amp;title=An%20Inchinn&amp;series=Is%20Eola%C3%AD%20M%C3%A9&amp;genre=Cula4&amp;pcode=098664</a:t>
            </a:r>
            <a:r>
              <a:rPr lang="en-US" sz="2400" dirty="0">
                <a:solidFill>
                  <a:schemeClr val="bg1">
                    <a:alpha val="80000"/>
                  </a:schemeClr>
                </a:solidFill>
                <a:latin typeface="Tw Cen MT" panose="020B0602020104020603" pitchFamily="34" charset="0"/>
              </a:rPr>
              <a:t> </a:t>
            </a:r>
          </a:p>
          <a:p>
            <a:pPr indent="-228600">
              <a:lnSpc>
                <a:spcPct val="90000"/>
              </a:lnSpc>
              <a:spcAft>
                <a:spcPts val="600"/>
              </a:spcAft>
              <a:buFont typeface="Arial" panose="020B0604020202020204" pitchFamily="34" charset="0"/>
              <a:buChar char="•"/>
            </a:pPr>
            <a:endParaRPr lang="en-US" sz="2400" dirty="0">
              <a:solidFill>
                <a:schemeClr val="bg1">
                  <a:alpha val="80000"/>
                </a:schemeClr>
              </a:solidFill>
              <a:latin typeface="Tw Cen MT" panose="020B0602020104020603" pitchFamily="34" charset="0"/>
            </a:endParaRPr>
          </a:p>
          <a:p>
            <a:pPr>
              <a:lnSpc>
                <a:spcPct val="90000"/>
              </a:lnSpc>
              <a:spcAft>
                <a:spcPts val="600"/>
              </a:spcAft>
            </a:pPr>
            <a:r>
              <a:rPr lang="ga-IE" sz="2400" dirty="0">
                <a:solidFill>
                  <a:srgbClr val="FFFFFF"/>
                </a:solidFill>
                <a:latin typeface="Tw Cen MT" panose="020B0602020104020603" pitchFamily="34" charset="0"/>
              </a:rPr>
              <a:t>Tuilleadh eolais le fáil ar na suíomhanna seo:</a:t>
            </a:r>
          </a:p>
          <a:p>
            <a:pPr>
              <a:lnSpc>
                <a:spcPct val="90000"/>
              </a:lnSpc>
              <a:spcAft>
                <a:spcPts val="600"/>
              </a:spcAft>
            </a:pPr>
            <a:r>
              <a:rPr lang="en-US" sz="2400" dirty="0">
                <a:solidFill>
                  <a:schemeClr val="bg1">
                    <a:alpha val="80000"/>
                  </a:schemeClr>
                </a:solidFill>
                <a:latin typeface="Tw Cen MT" panose="020B0602020104020603" pitchFamily="34" charset="0"/>
                <a:hlinkClick r:id="rId5"/>
              </a:rPr>
              <a:t>https://www.cogg.ie/wp-content/uploads/eureka-8-18.pdf</a:t>
            </a:r>
            <a:r>
              <a:rPr lang="en-US" sz="2400" dirty="0">
                <a:solidFill>
                  <a:schemeClr val="bg1">
                    <a:alpha val="80000"/>
                  </a:schemeClr>
                </a:solidFill>
                <a:latin typeface="Tw Cen MT" panose="020B0602020104020603" pitchFamily="34" charset="0"/>
              </a:rPr>
              <a:t> </a:t>
            </a:r>
          </a:p>
          <a:p>
            <a:pPr>
              <a:lnSpc>
                <a:spcPct val="90000"/>
              </a:lnSpc>
              <a:spcAft>
                <a:spcPts val="600"/>
              </a:spcAft>
            </a:pPr>
            <a:endParaRPr lang="en-US" sz="2400" dirty="0">
              <a:solidFill>
                <a:schemeClr val="bg1">
                  <a:alpha val="80000"/>
                </a:schemeClr>
              </a:solidFill>
              <a:latin typeface="Tw Cen MT" panose="020B0602020104020603" pitchFamily="34" charset="0"/>
            </a:endParaRPr>
          </a:p>
          <a:p>
            <a:pPr>
              <a:lnSpc>
                <a:spcPct val="90000"/>
              </a:lnSpc>
              <a:spcAft>
                <a:spcPts val="600"/>
              </a:spcAft>
            </a:pPr>
            <a:r>
              <a:rPr lang="en-IE" sz="2400" dirty="0">
                <a:latin typeface="Tw Cen MT" panose="020B0602020104020603" pitchFamily="34" charset="0"/>
                <a:hlinkClick r:id="rId6"/>
              </a:rPr>
              <a:t>https://www.cogg.ie/wp-content/uploads/eureka_irish_11.26_.pdf</a:t>
            </a:r>
            <a:r>
              <a:rPr lang="ga-IE" sz="2400" dirty="0">
                <a:latin typeface="Tw Cen MT" panose="020B0602020104020603" pitchFamily="34" charset="0"/>
              </a:rPr>
              <a:t> </a:t>
            </a:r>
          </a:p>
          <a:p>
            <a:pPr>
              <a:lnSpc>
                <a:spcPct val="90000"/>
              </a:lnSpc>
              <a:spcAft>
                <a:spcPts val="600"/>
              </a:spcAft>
            </a:pPr>
            <a:endParaRPr lang="en-US" sz="2400" dirty="0">
              <a:solidFill>
                <a:schemeClr val="bg1">
                  <a:alpha val="80000"/>
                </a:schemeClr>
              </a:solidFill>
              <a:latin typeface="Tw Cen MT" panose="020B0602020104020603" pitchFamily="34" charset="0"/>
            </a:endParaRPr>
          </a:p>
          <a:p>
            <a:pPr>
              <a:lnSpc>
                <a:spcPct val="90000"/>
              </a:lnSpc>
              <a:spcAft>
                <a:spcPts val="600"/>
              </a:spcAft>
            </a:pPr>
            <a:r>
              <a:rPr lang="en-US" sz="2400" dirty="0">
                <a:solidFill>
                  <a:schemeClr val="bg1">
                    <a:alpha val="80000"/>
                  </a:schemeClr>
                </a:solidFill>
                <a:latin typeface="Tw Cen MT" panose="020B0602020104020603" pitchFamily="34" charset="0"/>
                <a:hlinkClick r:id="rId7"/>
              </a:rPr>
              <a:t>https://www.forasnagaeilge.ie/wp-content/uploads/2020/04/c2fcfe09e0d8daeb43b596a37c522afe.pdf</a:t>
            </a:r>
            <a:endParaRPr lang="en-US" sz="2400" dirty="0">
              <a:solidFill>
                <a:schemeClr val="bg1">
                  <a:alpha val="80000"/>
                </a:schemeClr>
              </a:solidFill>
              <a:latin typeface="Tw Cen MT" panose="020B0602020104020603" pitchFamily="34" charset="0"/>
            </a:endParaRPr>
          </a:p>
          <a:p>
            <a:pPr indent="-228600">
              <a:lnSpc>
                <a:spcPct val="90000"/>
              </a:lnSpc>
              <a:spcAft>
                <a:spcPts val="600"/>
              </a:spcAft>
              <a:buFont typeface="Arial" panose="020B0604020202020204" pitchFamily="34" charset="0"/>
              <a:buChar char="•"/>
            </a:pPr>
            <a:endParaRPr lang="en-US" sz="2400" dirty="0">
              <a:solidFill>
                <a:schemeClr val="bg1">
                  <a:alpha val="80000"/>
                </a:schemeClr>
              </a:solidFill>
              <a:latin typeface="Tw Cen MT" panose="020B0602020104020603" pitchFamily="34" charset="0"/>
            </a:endParaRPr>
          </a:p>
          <a:p>
            <a:pPr indent="-228600">
              <a:lnSpc>
                <a:spcPct val="90000"/>
              </a:lnSpc>
              <a:spcAft>
                <a:spcPts val="600"/>
              </a:spcAft>
              <a:buFont typeface="Arial" panose="020B0604020202020204" pitchFamily="34" charset="0"/>
              <a:buChar char="•"/>
            </a:pPr>
            <a:endParaRPr lang="en-US" sz="2400" dirty="0">
              <a:solidFill>
                <a:schemeClr val="bg1">
                  <a:alpha val="80000"/>
                </a:schemeClr>
              </a:solidFill>
            </a:endParaRPr>
          </a:p>
        </p:txBody>
      </p:sp>
      <p:sp>
        <p:nvSpPr>
          <p:cNvPr id="2" name="TextBox 1">
            <a:extLst>
              <a:ext uri="{FF2B5EF4-FFF2-40B4-BE49-F238E27FC236}">
                <a16:creationId xmlns:a16="http://schemas.microsoft.com/office/drawing/2014/main" id="{DE8AD59C-B981-4319-8AC0-D24C76246971}"/>
              </a:ext>
            </a:extLst>
          </p:cNvPr>
          <p:cNvSpPr txBox="1"/>
          <p:nvPr/>
        </p:nvSpPr>
        <p:spPr>
          <a:xfrm>
            <a:off x="81727" y="2289790"/>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7458882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6">
            <a:extLst>
              <a:ext uri="{FF2B5EF4-FFF2-40B4-BE49-F238E27FC236}">
                <a16:creationId xmlns:a16="http://schemas.microsoft.com/office/drawing/2014/main" id="{AFDF9006-AC67-4614-AA72-709ECF6B1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3" name="Rectangle 158">
            <a:extLst>
              <a:ext uri="{FF2B5EF4-FFF2-40B4-BE49-F238E27FC236}">
                <a16:creationId xmlns:a16="http://schemas.microsoft.com/office/drawing/2014/main" id="{1112F344-7132-4BE6-B871-4FED59856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 y="15240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pic>
        <p:nvPicPr>
          <p:cNvPr id="4" name="Picture 4" descr="Exclamation mark on a yellow background">
            <a:extLst>
              <a:ext uri="{FF2B5EF4-FFF2-40B4-BE49-F238E27FC236}">
                <a16:creationId xmlns:a16="http://schemas.microsoft.com/office/drawing/2014/main" id="{27C69698-1F90-4C6A-8D30-05ED0BE381AF}"/>
              </a:ext>
            </a:extLst>
          </p:cNvPr>
          <p:cNvPicPr>
            <a:picLocks noChangeAspect="1"/>
          </p:cNvPicPr>
          <p:nvPr/>
        </p:nvPicPr>
        <p:blipFill rotWithShape="1">
          <a:blip r:embed="rId2">
            <a:alphaModFix amt="10000"/>
            <a:grayscl/>
          </a:blip>
          <a:srcRect t="24927"/>
          <a:stretch/>
        </p:blipFill>
        <p:spPr>
          <a:xfrm>
            <a:off x="20" y="-6691"/>
            <a:ext cx="12191980" cy="6864691"/>
          </a:xfrm>
          <a:prstGeom prst="rect">
            <a:avLst/>
          </a:prstGeom>
        </p:spPr>
      </p:pic>
      <p:sp>
        <p:nvSpPr>
          <p:cNvPr id="5" name="Freeform: Shape 160">
            <a:extLst>
              <a:ext uri="{FF2B5EF4-FFF2-40B4-BE49-F238E27FC236}">
                <a16:creationId xmlns:a16="http://schemas.microsoft.com/office/drawing/2014/main" id="{FF64893F-D4CD-4418-A2AB-7286CF4FD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66456" y="591688"/>
            <a:ext cx="2425541" cy="5347085"/>
          </a:xfrm>
          <a:custGeom>
            <a:avLst/>
            <a:gdLst>
              <a:gd name="connsiteX0" fmla="*/ 2425541 w 2425541"/>
              <a:gd name="connsiteY0" fmla="*/ 0 h 5347085"/>
              <a:gd name="connsiteX1" fmla="*/ 2425541 w 2425541"/>
              <a:gd name="connsiteY1" fmla="*/ 5347085 h 5347085"/>
              <a:gd name="connsiteX2" fmla="*/ 2392586 w 2425541"/>
              <a:gd name="connsiteY2" fmla="*/ 5333903 h 5347085"/>
              <a:gd name="connsiteX3" fmla="*/ 2338684 w 2425541"/>
              <a:gd name="connsiteY3" fmla="*/ 5319993 h 5347085"/>
              <a:gd name="connsiteX4" fmla="*/ 2284781 w 2425541"/>
              <a:gd name="connsiteY4" fmla="*/ 5313037 h 5347085"/>
              <a:gd name="connsiteX5" fmla="*/ 2227401 w 2425541"/>
              <a:gd name="connsiteY5" fmla="*/ 5313037 h 5347085"/>
              <a:gd name="connsiteX6" fmla="*/ 2168282 w 2425541"/>
              <a:gd name="connsiteY6" fmla="*/ 5316515 h 5347085"/>
              <a:gd name="connsiteX7" fmla="*/ 2109162 w 2425541"/>
              <a:gd name="connsiteY7" fmla="*/ 5323470 h 5347085"/>
              <a:gd name="connsiteX8" fmla="*/ 2050043 w 2425541"/>
              <a:gd name="connsiteY8" fmla="*/ 5332164 h 5347085"/>
              <a:gd name="connsiteX9" fmla="*/ 1990924 w 2425541"/>
              <a:gd name="connsiteY9" fmla="*/ 5339119 h 5347085"/>
              <a:gd name="connsiteX10" fmla="*/ 1931805 w 2425541"/>
              <a:gd name="connsiteY10" fmla="*/ 5344336 h 5347085"/>
              <a:gd name="connsiteX11" fmla="*/ 1876163 w 2425541"/>
              <a:gd name="connsiteY11" fmla="*/ 5342597 h 5347085"/>
              <a:gd name="connsiteX12" fmla="*/ 1822261 w 2425541"/>
              <a:gd name="connsiteY12" fmla="*/ 5335642 h 5347085"/>
              <a:gd name="connsiteX13" fmla="*/ 1770097 w 2425541"/>
              <a:gd name="connsiteY13" fmla="*/ 5319993 h 5347085"/>
              <a:gd name="connsiteX14" fmla="*/ 1726627 w 2425541"/>
              <a:gd name="connsiteY14" fmla="*/ 5297388 h 5347085"/>
              <a:gd name="connsiteX15" fmla="*/ 1684896 w 2425541"/>
              <a:gd name="connsiteY15" fmla="*/ 5267829 h 5347085"/>
              <a:gd name="connsiteX16" fmla="*/ 1648381 w 2425541"/>
              <a:gd name="connsiteY16" fmla="*/ 5233053 h 5347085"/>
              <a:gd name="connsiteX17" fmla="*/ 1611866 w 2425541"/>
              <a:gd name="connsiteY17" fmla="*/ 5193060 h 5347085"/>
              <a:gd name="connsiteX18" fmla="*/ 1578829 w 2425541"/>
              <a:gd name="connsiteY18" fmla="*/ 5151329 h 5347085"/>
              <a:gd name="connsiteX19" fmla="*/ 1545792 w 2425541"/>
              <a:gd name="connsiteY19" fmla="*/ 5107859 h 5347085"/>
              <a:gd name="connsiteX20" fmla="*/ 1512755 w 2425541"/>
              <a:gd name="connsiteY20" fmla="*/ 5064389 h 5347085"/>
              <a:gd name="connsiteX21" fmla="*/ 1479717 w 2425541"/>
              <a:gd name="connsiteY21" fmla="*/ 5022658 h 5347085"/>
              <a:gd name="connsiteX22" fmla="*/ 1444942 w 2425541"/>
              <a:gd name="connsiteY22" fmla="*/ 4982666 h 5347085"/>
              <a:gd name="connsiteX23" fmla="*/ 1404949 w 2425541"/>
              <a:gd name="connsiteY23" fmla="*/ 4947890 h 5347085"/>
              <a:gd name="connsiteX24" fmla="*/ 1366696 w 2425541"/>
              <a:gd name="connsiteY24" fmla="*/ 4916591 h 5347085"/>
              <a:gd name="connsiteX25" fmla="*/ 1323226 w 2425541"/>
              <a:gd name="connsiteY25" fmla="*/ 4892248 h 5347085"/>
              <a:gd name="connsiteX26" fmla="*/ 1276278 w 2425541"/>
              <a:gd name="connsiteY26" fmla="*/ 4871383 h 5347085"/>
              <a:gd name="connsiteX27" fmla="*/ 1225853 w 2425541"/>
              <a:gd name="connsiteY27" fmla="*/ 4853995 h 5347085"/>
              <a:gd name="connsiteX28" fmla="*/ 1173689 w 2425541"/>
              <a:gd name="connsiteY28" fmla="*/ 4838346 h 5347085"/>
              <a:gd name="connsiteX29" fmla="*/ 1121525 w 2425541"/>
              <a:gd name="connsiteY29" fmla="*/ 4824435 h 5347085"/>
              <a:gd name="connsiteX30" fmla="*/ 1067622 w 2425541"/>
              <a:gd name="connsiteY30" fmla="*/ 4810525 h 5347085"/>
              <a:gd name="connsiteX31" fmla="*/ 1017197 w 2425541"/>
              <a:gd name="connsiteY31" fmla="*/ 4794876 h 5347085"/>
              <a:gd name="connsiteX32" fmla="*/ 966772 w 2425541"/>
              <a:gd name="connsiteY32" fmla="*/ 4777488 h 5347085"/>
              <a:gd name="connsiteX33" fmla="*/ 919824 w 2425541"/>
              <a:gd name="connsiteY33" fmla="*/ 4756622 h 5347085"/>
              <a:gd name="connsiteX34" fmla="*/ 878093 w 2425541"/>
              <a:gd name="connsiteY34" fmla="*/ 4730540 h 5347085"/>
              <a:gd name="connsiteX35" fmla="*/ 839840 w 2425541"/>
              <a:gd name="connsiteY35" fmla="*/ 4699242 h 5347085"/>
              <a:gd name="connsiteX36" fmla="*/ 808541 w 2425541"/>
              <a:gd name="connsiteY36" fmla="*/ 4660988 h 5347085"/>
              <a:gd name="connsiteX37" fmla="*/ 782459 w 2425541"/>
              <a:gd name="connsiteY37" fmla="*/ 4619257 h 5347085"/>
              <a:gd name="connsiteX38" fmla="*/ 761594 w 2425541"/>
              <a:gd name="connsiteY38" fmla="*/ 4572309 h 5347085"/>
              <a:gd name="connsiteX39" fmla="*/ 744206 w 2425541"/>
              <a:gd name="connsiteY39" fmla="*/ 4521884 h 5347085"/>
              <a:gd name="connsiteX40" fmla="*/ 728556 w 2425541"/>
              <a:gd name="connsiteY40" fmla="*/ 4471459 h 5347085"/>
              <a:gd name="connsiteX41" fmla="*/ 714646 w 2425541"/>
              <a:gd name="connsiteY41" fmla="*/ 4417556 h 5347085"/>
              <a:gd name="connsiteX42" fmla="*/ 700736 w 2425541"/>
              <a:gd name="connsiteY42" fmla="*/ 4365393 h 5347085"/>
              <a:gd name="connsiteX43" fmla="*/ 685087 w 2425541"/>
              <a:gd name="connsiteY43" fmla="*/ 4313229 h 5347085"/>
              <a:gd name="connsiteX44" fmla="*/ 667699 w 2425541"/>
              <a:gd name="connsiteY44" fmla="*/ 4262803 h 5347085"/>
              <a:gd name="connsiteX45" fmla="*/ 646833 w 2425541"/>
              <a:gd name="connsiteY45" fmla="*/ 4215856 h 5347085"/>
              <a:gd name="connsiteX46" fmla="*/ 622490 w 2425541"/>
              <a:gd name="connsiteY46" fmla="*/ 4172386 h 5347085"/>
              <a:gd name="connsiteX47" fmla="*/ 591191 w 2425541"/>
              <a:gd name="connsiteY47" fmla="*/ 4134132 h 5347085"/>
              <a:gd name="connsiteX48" fmla="*/ 556416 w 2425541"/>
              <a:gd name="connsiteY48" fmla="*/ 4094140 h 5347085"/>
              <a:gd name="connsiteX49" fmla="*/ 516423 w 2425541"/>
              <a:gd name="connsiteY49" fmla="*/ 4059364 h 5347085"/>
              <a:gd name="connsiteX50" fmla="*/ 472953 w 2425541"/>
              <a:gd name="connsiteY50" fmla="*/ 4026327 h 5347085"/>
              <a:gd name="connsiteX51" fmla="*/ 429483 w 2425541"/>
              <a:gd name="connsiteY51" fmla="*/ 3993290 h 5347085"/>
              <a:gd name="connsiteX52" fmla="*/ 386013 w 2425541"/>
              <a:gd name="connsiteY52" fmla="*/ 3960253 h 5347085"/>
              <a:gd name="connsiteX53" fmla="*/ 344282 w 2425541"/>
              <a:gd name="connsiteY53" fmla="*/ 3927215 h 5347085"/>
              <a:gd name="connsiteX54" fmla="*/ 304290 w 2425541"/>
              <a:gd name="connsiteY54" fmla="*/ 3890701 h 5347085"/>
              <a:gd name="connsiteX55" fmla="*/ 269514 w 2425541"/>
              <a:gd name="connsiteY55" fmla="*/ 3854186 h 5347085"/>
              <a:gd name="connsiteX56" fmla="*/ 239954 w 2425541"/>
              <a:gd name="connsiteY56" fmla="*/ 3812455 h 5347085"/>
              <a:gd name="connsiteX57" fmla="*/ 217350 w 2425541"/>
              <a:gd name="connsiteY57" fmla="*/ 3768985 h 5347085"/>
              <a:gd name="connsiteX58" fmla="*/ 201701 w 2425541"/>
              <a:gd name="connsiteY58" fmla="*/ 3716821 h 5347085"/>
              <a:gd name="connsiteX59" fmla="*/ 194745 w 2425541"/>
              <a:gd name="connsiteY59" fmla="*/ 3662918 h 5347085"/>
              <a:gd name="connsiteX60" fmla="*/ 193007 w 2425541"/>
              <a:gd name="connsiteY60" fmla="*/ 3607277 h 5347085"/>
              <a:gd name="connsiteX61" fmla="*/ 198223 w 2425541"/>
              <a:gd name="connsiteY61" fmla="*/ 3548157 h 5347085"/>
              <a:gd name="connsiteX62" fmla="*/ 205178 w 2425541"/>
              <a:gd name="connsiteY62" fmla="*/ 3489038 h 5347085"/>
              <a:gd name="connsiteX63" fmla="*/ 213872 w 2425541"/>
              <a:gd name="connsiteY63" fmla="*/ 3429919 h 5347085"/>
              <a:gd name="connsiteX64" fmla="*/ 220827 w 2425541"/>
              <a:gd name="connsiteY64" fmla="*/ 3370800 h 5347085"/>
              <a:gd name="connsiteX65" fmla="*/ 224305 w 2425541"/>
              <a:gd name="connsiteY65" fmla="*/ 3311681 h 5347085"/>
              <a:gd name="connsiteX66" fmla="*/ 224305 w 2425541"/>
              <a:gd name="connsiteY66" fmla="*/ 3254301 h 5347085"/>
              <a:gd name="connsiteX67" fmla="*/ 217350 w 2425541"/>
              <a:gd name="connsiteY67" fmla="*/ 3200398 h 5347085"/>
              <a:gd name="connsiteX68" fmla="*/ 203439 w 2425541"/>
              <a:gd name="connsiteY68" fmla="*/ 3146495 h 5347085"/>
              <a:gd name="connsiteX69" fmla="*/ 182574 w 2425541"/>
              <a:gd name="connsiteY69" fmla="*/ 3096070 h 5347085"/>
              <a:gd name="connsiteX70" fmla="*/ 156492 w 2425541"/>
              <a:gd name="connsiteY70" fmla="*/ 3043906 h 5347085"/>
              <a:gd name="connsiteX71" fmla="*/ 126932 w 2425541"/>
              <a:gd name="connsiteY71" fmla="*/ 2991742 h 5347085"/>
              <a:gd name="connsiteX72" fmla="*/ 95634 w 2425541"/>
              <a:gd name="connsiteY72" fmla="*/ 2939578 h 5347085"/>
              <a:gd name="connsiteX73" fmla="*/ 66074 w 2425541"/>
              <a:gd name="connsiteY73" fmla="*/ 2889153 h 5347085"/>
              <a:gd name="connsiteX74" fmla="*/ 39992 w 2425541"/>
              <a:gd name="connsiteY74" fmla="*/ 2835250 h 5347085"/>
              <a:gd name="connsiteX75" fmla="*/ 19127 w 2425541"/>
              <a:gd name="connsiteY75" fmla="*/ 2783086 h 5347085"/>
              <a:gd name="connsiteX76" fmla="*/ 5216 w 2425541"/>
              <a:gd name="connsiteY76" fmla="*/ 2729184 h 5347085"/>
              <a:gd name="connsiteX77" fmla="*/ 0 w 2425541"/>
              <a:gd name="connsiteY77" fmla="*/ 2673542 h 5347085"/>
              <a:gd name="connsiteX78" fmla="*/ 5216 w 2425541"/>
              <a:gd name="connsiteY78" fmla="*/ 2617901 h 5347085"/>
              <a:gd name="connsiteX79" fmla="*/ 19127 w 2425541"/>
              <a:gd name="connsiteY79" fmla="*/ 2563998 h 5347085"/>
              <a:gd name="connsiteX80" fmla="*/ 39992 w 2425541"/>
              <a:gd name="connsiteY80" fmla="*/ 2511834 h 5347085"/>
              <a:gd name="connsiteX81" fmla="*/ 66074 w 2425541"/>
              <a:gd name="connsiteY81" fmla="*/ 2457931 h 5347085"/>
              <a:gd name="connsiteX82" fmla="*/ 95634 w 2425541"/>
              <a:gd name="connsiteY82" fmla="*/ 2407506 h 5347085"/>
              <a:gd name="connsiteX83" fmla="*/ 126932 w 2425541"/>
              <a:gd name="connsiteY83" fmla="*/ 2355342 h 5347085"/>
              <a:gd name="connsiteX84" fmla="*/ 156492 w 2425541"/>
              <a:gd name="connsiteY84" fmla="*/ 2303178 h 5347085"/>
              <a:gd name="connsiteX85" fmla="*/ 182574 w 2425541"/>
              <a:gd name="connsiteY85" fmla="*/ 2251015 h 5347085"/>
              <a:gd name="connsiteX86" fmla="*/ 203439 w 2425541"/>
              <a:gd name="connsiteY86" fmla="*/ 2200589 h 5347085"/>
              <a:gd name="connsiteX87" fmla="*/ 217350 w 2425541"/>
              <a:gd name="connsiteY87" fmla="*/ 2146687 h 5347085"/>
              <a:gd name="connsiteX88" fmla="*/ 224305 w 2425541"/>
              <a:gd name="connsiteY88" fmla="*/ 2092784 h 5347085"/>
              <a:gd name="connsiteX89" fmla="*/ 224305 w 2425541"/>
              <a:gd name="connsiteY89" fmla="*/ 2035403 h 5347085"/>
              <a:gd name="connsiteX90" fmla="*/ 220827 w 2425541"/>
              <a:gd name="connsiteY90" fmla="*/ 1976284 h 5347085"/>
              <a:gd name="connsiteX91" fmla="*/ 213872 w 2425541"/>
              <a:gd name="connsiteY91" fmla="*/ 1917165 h 5347085"/>
              <a:gd name="connsiteX92" fmla="*/ 205178 w 2425541"/>
              <a:gd name="connsiteY92" fmla="*/ 1858046 h 5347085"/>
              <a:gd name="connsiteX93" fmla="*/ 198223 w 2425541"/>
              <a:gd name="connsiteY93" fmla="*/ 1798927 h 5347085"/>
              <a:gd name="connsiteX94" fmla="*/ 193007 w 2425541"/>
              <a:gd name="connsiteY94" fmla="*/ 1739808 h 5347085"/>
              <a:gd name="connsiteX95" fmla="*/ 194745 w 2425541"/>
              <a:gd name="connsiteY95" fmla="*/ 1684166 h 5347085"/>
              <a:gd name="connsiteX96" fmla="*/ 201701 w 2425541"/>
              <a:gd name="connsiteY96" fmla="*/ 1630263 h 5347085"/>
              <a:gd name="connsiteX97" fmla="*/ 217350 w 2425541"/>
              <a:gd name="connsiteY97" fmla="*/ 1578100 h 5347085"/>
              <a:gd name="connsiteX98" fmla="*/ 239954 w 2425541"/>
              <a:gd name="connsiteY98" fmla="*/ 1534630 h 5347085"/>
              <a:gd name="connsiteX99" fmla="*/ 269514 w 2425541"/>
              <a:gd name="connsiteY99" fmla="*/ 1492898 h 5347085"/>
              <a:gd name="connsiteX100" fmla="*/ 304290 w 2425541"/>
              <a:gd name="connsiteY100" fmla="*/ 1456384 h 5347085"/>
              <a:gd name="connsiteX101" fmla="*/ 344282 w 2425541"/>
              <a:gd name="connsiteY101" fmla="*/ 1419869 h 5347085"/>
              <a:gd name="connsiteX102" fmla="*/ 386013 w 2425541"/>
              <a:gd name="connsiteY102" fmla="*/ 1386832 h 5347085"/>
              <a:gd name="connsiteX103" fmla="*/ 429483 w 2425541"/>
              <a:gd name="connsiteY103" fmla="*/ 1353795 h 5347085"/>
              <a:gd name="connsiteX104" fmla="*/ 472953 w 2425541"/>
              <a:gd name="connsiteY104" fmla="*/ 1320757 h 5347085"/>
              <a:gd name="connsiteX105" fmla="*/ 516423 w 2425541"/>
              <a:gd name="connsiteY105" fmla="*/ 1287720 h 5347085"/>
              <a:gd name="connsiteX106" fmla="*/ 556416 w 2425541"/>
              <a:gd name="connsiteY106" fmla="*/ 1252944 h 5347085"/>
              <a:gd name="connsiteX107" fmla="*/ 591191 w 2425541"/>
              <a:gd name="connsiteY107" fmla="*/ 1212952 h 5347085"/>
              <a:gd name="connsiteX108" fmla="*/ 622490 w 2425541"/>
              <a:gd name="connsiteY108" fmla="*/ 1174698 h 5347085"/>
              <a:gd name="connsiteX109" fmla="*/ 646833 w 2425541"/>
              <a:gd name="connsiteY109" fmla="*/ 1131229 h 5347085"/>
              <a:gd name="connsiteX110" fmla="*/ 667699 w 2425541"/>
              <a:gd name="connsiteY110" fmla="*/ 1084281 h 5347085"/>
              <a:gd name="connsiteX111" fmla="*/ 685087 w 2425541"/>
              <a:gd name="connsiteY111" fmla="*/ 1033856 h 5347085"/>
              <a:gd name="connsiteX112" fmla="*/ 700736 w 2425541"/>
              <a:gd name="connsiteY112" fmla="*/ 981692 h 5347085"/>
              <a:gd name="connsiteX113" fmla="*/ 714646 w 2425541"/>
              <a:gd name="connsiteY113" fmla="*/ 929528 h 5347085"/>
              <a:gd name="connsiteX114" fmla="*/ 728556 w 2425541"/>
              <a:gd name="connsiteY114" fmla="*/ 875625 h 5347085"/>
              <a:gd name="connsiteX115" fmla="*/ 744206 w 2425541"/>
              <a:gd name="connsiteY115" fmla="*/ 825200 h 5347085"/>
              <a:gd name="connsiteX116" fmla="*/ 761594 w 2425541"/>
              <a:gd name="connsiteY116" fmla="*/ 774775 h 5347085"/>
              <a:gd name="connsiteX117" fmla="*/ 782459 w 2425541"/>
              <a:gd name="connsiteY117" fmla="*/ 727827 h 5347085"/>
              <a:gd name="connsiteX118" fmla="*/ 808541 w 2425541"/>
              <a:gd name="connsiteY118" fmla="*/ 686096 h 5347085"/>
              <a:gd name="connsiteX119" fmla="*/ 839840 w 2425541"/>
              <a:gd name="connsiteY119" fmla="*/ 647843 h 5347085"/>
              <a:gd name="connsiteX120" fmla="*/ 878093 w 2425541"/>
              <a:gd name="connsiteY120" fmla="*/ 616544 h 5347085"/>
              <a:gd name="connsiteX121" fmla="*/ 919824 w 2425541"/>
              <a:gd name="connsiteY121" fmla="*/ 590462 h 5347085"/>
              <a:gd name="connsiteX122" fmla="*/ 966772 w 2425541"/>
              <a:gd name="connsiteY122" fmla="*/ 569597 h 5347085"/>
              <a:gd name="connsiteX123" fmla="*/ 1017197 w 2425541"/>
              <a:gd name="connsiteY123" fmla="*/ 552209 h 5347085"/>
              <a:gd name="connsiteX124" fmla="*/ 1067622 w 2425541"/>
              <a:gd name="connsiteY124" fmla="*/ 536560 h 5347085"/>
              <a:gd name="connsiteX125" fmla="*/ 1121525 w 2425541"/>
              <a:gd name="connsiteY125" fmla="*/ 522649 h 5347085"/>
              <a:gd name="connsiteX126" fmla="*/ 1173689 w 2425541"/>
              <a:gd name="connsiteY126" fmla="*/ 508739 h 5347085"/>
              <a:gd name="connsiteX127" fmla="*/ 1225853 w 2425541"/>
              <a:gd name="connsiteY127" fmla="*/ 493090 h 5347085"/>
              <a:gd name="connsiteX128" fmla="*/ 1276278 w 2425541"/>
              <a:gd name="connsiteY128" fmla="*/ 475702 h 5347085"/>
              <a:gd name="connsiteX129" fmla="*/ 1323226 w 2425541"/>
              <a:gd name="connsiteY129" fmla="*/ 454836 h 5347085"/>
              <a:gd name="connsiteX130" fmla="*/ 1366696 w 2425541"/>
              <a:gd name="connsiteY130" fmla="*/ 430493 h 5347085"/>
              <a:gd name="connsiteX131" fmla="*/ 1404949 w 2425541"/>
              <a:gd name="connsiteY131" fmla="*/ 399195 h 5347085"/>
              <a:gd name="connsiteX132" fmla="*/ 1444942 w 2425541"/>
              <a:gd name="connsiteY132" fmla="*/ 364419 h 5347085"/>
              <a:gd name="connsiteX133" fmla="*/ 1479717 w 2425541"/>
              <a:gd name="connsiteY133" fmla="*/ 324426 h 5347085"/>
              <a:gd name="connsiteX134" fmla="*/ 1512755 w 2425541"/>
              <a:gd name="connsiteY134" fmla="*/ 282695 h 5347085"/>
              <a:gd name="connsiteX135" fmla="*/ 1545792 w 2425541"/>
              <a:gd name="connsiteY135" fmla="*/ 239225 h 5347085"/>
              <a:gd name="connsiteX136" fmla="*/ 1578829 w 2425541"/>
              <a:gd name="connsiteY136" fmla="*/ 195755 h 5347085"/>
              <a:gd name="connsiteX137" fmla="*/ 1611866 w 2425541"/>
              <a:gd name="connsiteY137" fmla="*/ 154024 h 5347085"/>
              <a:gd name="connsiteX138" fmla="*/ 1648381 w 2425541"/>
              <a:gd name="connsiteY138" fmla="*/ 114032 h 5347085"/>
              <a:gd name="connsiteX139" fmla="*/ 1684896 w 2425541"/>
              <a:gd name="connsiteY139" fmla="*/ 79256 h 5347085"/>
              <a:gd name="connsiteX140" fmla="*/ 1726627 w 2425541"/>
              <a:gd name="connsiteY140" fmla="*/ 49696 h 5347085"/>
              <a:gd name="connsiteX141" fmla="*/ 1770097 w 2425541"/>
              <a:gd name="connsiteY141" fmla="*/ 27092 h 5347085"/>
              <a:gd name="connsiteX142" fmla="*/ 1822261 w 2425541"/>
              <a:gd name="connsiteY142" fmla="*/ 11443 h 5347085"/>
              <a:gd name="connsiteX143" fmla="*/ 1876163 w 2425541"/>
              <a:gd name="connsiteY143" fmla="*/ 4487 h 5347085"/>
              <a:gd name="connsiteX144" fmla="*/ 1931805 w 2425541"/>
              <a:gd name="connsiteY144" fmla="*/ 2749 h 5347085"/>
              <a:gd name="connsiteX145" fmla="*/ 1990924 w 2425541"/>
              <a:gd name="connsiteY145" fmla="*/ 7965 h 5347085"/>
              <a:gd name="connsiteX146" fmla="*/ 2050043 w 2425541"/>
              <a:gd name="connsiteY146" fmla="*/ 14920 h 5347085"/>
              <a:gd name="connsiteX147" fmla="*/ 2109162 w 2425541"/>
              <a:gd name="connsiteY147" fmla="*/ 23614 h 5347085"/>
              <a:gd name="connsiteX148" fmla="*/ 2168282 w 2425541"/>
              <a:gd name="connsiteY148" fmla="*/ 30569 h 5347085"/>
              <a:gd name="connsiteX149" fmla="*/ 2227401 w 2425541"/>
              <a:gd name="connsiteY149" fmla="*/ 34047 h 5347085"/>
              <a:gd name="connsiteX150" fmla="*/ 2284781 w 2425541"/>
              <a:gd name="connsiteY150" fmla="*/ 34047 h 5347085"/>
              <a:gd name="connsiteX151" fmla="*/ 2338684 w 2425541"/>
              <a:gd name="connsiteY151" fmla="*/ 27092 h 5347085"/>
              <a:gd name="connsiteX152" fmla="*/ 2392586 w 2425541"/>
              <a:gd name="connsiteY152" fmla="*/ 13181 h 534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5541" h="5347085">
                <a:moveTo>
                  <a:pt x="2425541" y="0"/>
                </a:moveTo>
                <a:lnTo>
                  <a:pt x="2425541" y="5347085"/>
                </a:lnTo>
                <a:lnTo>
                  <a:pt x="2392586" y="5333903"/>
                </a:lnTo>
                <a:lnTo>
                  <a:pt x="2338684" y="5319993"/>
                </a:lnTo>
                <a:lnTo>
                  <a:pt x="2284781" y="5313037"/>
                </a:lnTo>
                <a:lnTo>
                  <a:pt x="2227401" y="5313037"/>
                </a:lnTo>
                <a:lnTo>
                  <a:pt x="2168282" y="5316515"/>
                </a:lnTo>
                <a:lnTo>
                  <a:pt x="2109162" y="5323470"/>
                </a:lnTo>
                <a:lnTo>
                  <a:pt x="2050043" y="5332164"/>
                </a:lnTo>
                <a:lnTo>
                  <a:pt x="1990924" y="5339119"/>
                </a:lnTo>
                <a:lnTo>
                  <a:pt x="1931805" y="5344336"/>
                </a:lnTo>
                <a:lnTo>
                  <a:pt x="1876163" y="5342597"/>
                </a:lnTo>
                <a:lnTo>
                  <a:pt x="1822261" y="5335642"/>
                </a:lnTo>
                <a:lnTo>
                  <a:pt x="1770097" y="5319993"/>
                </a:lnTo>
                <a:lnTo>
                  <a:pt x="1726627" y="5297388"/>
                </a:lnTo>
                <a:lnTo>
                  <a:pt x="1684896" y="5267829"/>
                </a:lnTo>
                <a:lnTo>
                  <a:pt x="1648381" y="5233053"/>
                </a:lnTo>
                <a:lnTo>
                  <a:pt x="1611866" y="5193060"/>
                </a:lnTo>
                <a:lnTo>
                  <a:pt x="1578829" y="5151329"/>
                </a:lnTo>
                <a:lnTo>
                  <a:pt x="1545792" y="5107859"/>
                </a:lnTo>
                <a:lnTo>
                  <a:pt x="1512755" y="5064389"/>
                </a:lnTo>
                <a:lnTo>
                  <a:pt x="1479717" y="5022658"/>
                </a:lnTo>
                <a:lnTo>
                  <a:pt x="1444942" y="4982666"/>
                </a:lnTo>
                <a:lnTo>
                  <a:pt x="1404949" y="4947890"/>
                </a:lnTo>
                <a:lnTo>
                  <a:pt x="1366696" y="4916591"/>
                </a:lnTo>
                <a:lnTo>
                  <a:pt x="1323226" y="4892248"/>
                </a:lnTo>
                <a:lnTo>
                  <a:pt x="1276278" y="4871383"/>
                </a:lnTo>
                <a:lnTo>
                  <a:pt x="1225853" y="4853995"/>
                </a:lnTo>
                <a:lnTo>
                  <a:pt x="1173689" y="4838346"/>
                </a:lnTo>
                <a:lnTo>
                  <a:pt x="1121525" y="4824435"/>
                </a:lnTo>
                <a:lnTo>
                  <a:pt x="1067622" y="4810525"/>
                </a:lnTo>
                <a:lnTo>
                  <a:pt x="1017197" y="4794876"/>
                </a:lnTo>
                <a:lnTo>
                  <a:pt x="966772" y="4777488"/>
                </a:lnTo>
                <a:lnTo>
                  <a:pt x="919824" y="4756622"/>
                </a:lnTo>
                <a:lnTo>
                  <a:pt x="878093" y="4730540"/>
                </a:lnTo>
                <a:lnTo>
                  <a:pt x="839840" y="4699242"/>
                </a:lnTo>
                <a:lnTo>
                  <a:pt x="808541" y="4660988"/>
                </a:lnTo>
                <a:lnTo>
                  <a:pt x="782459" y="4619257"/>
                </a:lnTo>
                <a:lnTo>
                  <a:pt x="761594" y="4572309"/>
                </a:lnTo>
                <a:lnTo>
                  <a:pt x="744206" y="4521884"/>
                </a:lnTo>
                <a:lnTo>
                  <a:pt x="728556" y="4471459"/>
                </a:lnTo>
                <a:lnTo>
                  <a:pt x="714646" y="4417556"/>
                </a:lnTo>
                <a:lnTo>
                  <a:pt x="700736" y="4365393"/>
                </a:lnTo>
                <a:lnTo>
                  <a:pt x="685087" y="4313229"/>
                </a:lnTo>
                <a:lnTo>
                  <a:pt x="667699" y="4262803"/>
                </a:lnTo>
                <a:lnTo>
                  <a:pt x="646833" y="4215856"/>
                </a:lnTo>
                <a:lnTo>
                  <a:pt x="622490" y="4172386"/>
                </a:lnTo>
                <a:lnTo>
                  <a:pt x="591191" y="4134132"/>
                </a:lnTo>
                <a:lnTo>
                  <a:pt x="556416" y="4094140"/>
                </a:lnTo>
                <a:lnTo>
                  <a:pt x="516423" y="4059364"/>
                </a:lnTo>
                <a:lnTo>
                  <a:pt x="472953" y="4026327"/>
                </a:lnTo>
                <a:lnTo>
                  <a:pt x="429483" y="3993290"/>
                </a:lnTo>
                <a:lnTo>
                  <a:pt x="386013" y="3960253"/>
                </a:lnTo>
                <a:lnTo>
                  <a:pt x="344282" y="3927215"/>
                </a:lnTo>
                <a:lnTo>
                  <a:pt x="304290" y="3890701"/>
                </a:lnTo>
                <a:lnTo>
                  <a:pt x="269514" y="3854186"/>
                </a:lnTo>
                <a:lnTo>
                  <a:pt x="239954" y="3812455"/>
                </a:lnTo>
                <a:lnTo>
                  <a:pt x="217350" y="3768985"/>
                </a:lnTo>
                <a:lnTo>
                  <a:pt x="201701" y="3716821"/>
                </a:lnTo>
                <a:lnTo>
                  <a:pt x="194745" y="3662918"/>
                </a:lnTo>
                <a:lnTo>
                  <a:pt x="193007" y="3607277"/>
                </a:lnTo>
                <a:lnTo>
                  <a:pt x="198223" y="3548157"/>
                </a:lnTo>
                <a:lnTo>
                  <a:pt x="205178" y="3489038"/>
                </a:lnTo>
                <a:lnTo>
                  <a:pt x="213872" y="3429919"/>
                </a:lnTo>
                <a:lnTo>
                  <a:pt x="220827" y="3370800"/>
                </a:lnTo>
                <a:lnTo>
                  <a:pt x="224305" y="3311681"/>
                </a:lnTo>
                <a:lnTo>
                  <a:pt x="224305" y="3254301"/>
                </a:lnTo>
                <a:lnTo>
                  <a:pt x="217350" y="3200398"/>
                </a:lnTo>
                <a:lnTo>
                  <a:pt x="203439" y="3146495"/>
                </a:lnTo>
                <a:lnTo>
                  <a:pt x="182574" y="3096070"/>
                </a:lnTo>
                <a:lnTo>
                  <a:pt x="156492" y="3043906"/>
                </a:lnTo>
                <a:lnTo>
                  <a:pt x="126932" y="2991742"/>
                </a:lnTo>
                <a:lnTo>
                  <a:pt x="95634" y="2939578"/>
                </a:lnTo>
                <a:lnTo>
                  <a:pt x="66074" y="2889153"/>
                </a:lnTo>
                <a:lnTo>
                  <a:pt x="39992" y="2835250"/>
                </a:lnTo>
                <a:lnTo>
                  <a:pt x="19127" y="2783086"/>
                </a:lnTo>
                <a:lnTo>
                  <a:pt x="5216" y="2729184"/>
                </a:lnTo>
                <a:lnTo>
                  <a:pt x="0" y="2673542"/>
                </a:lnTo>
                <a:lnTo>
                  <a:pt x="5216" y="2617901"/>
                </a:lnTo>
                <a:lnTo>
                  <a:pt x="19127" y="2563998"/>
                </a:lnTo>
                <a:lnTo>
                  <a:pt x="39992" y="2511834"/>
                </a:lnTo>
                <a:lnTo>
                  <a:pt x="66074" y="2457931"/>
                </a:lnTo>
                <a:lnTo>
                  <a:pt x="95634" y="2407506"/>
                </a:lnTo>
                <a:lnTo>
                  <a:pt x="126932" y="2355342"/>
                </a:lnTo>
                <a:lnTo>
                  <a:pt x="156492" y="2303178"/>
                </a:lnTo>
                <a:lnTo>
                  <a:pt x="182574" y="2251015"/>
                </a:lnTo>
                <a:lnTo>
                  <a:pt x="203439" y="2200589"/>
                </a:lnTo>
                <a:lnTo>
                  <a:pt x="217350" y="2146687"/>
                </a:lnTo>
                <a:lnTo>
                  <a:pt x="224305" y="2092784"/>
                </a:lnTo>
                <a:lnTo>
                  <a:pt x="224305" y="2035403"/>
                </a:lnTo>
                <a:lnTo>
                  <a:pt x="220827" y="1976284"/>
                </a:lnTo>
                <a:lnTo>
                  <a:pt x="213872" y="1917165"/>
                </a:lnTo>
                <a:lnTo>
                  <a:pt x="205178" y="1858046"/>
                </a:lnTo>
                <a:lnTo>
                  <a:pt x="198223" y="1798927"/>
                </a:lnTo>
                <a:lnTo>
                  <a:pt x="193007" y="1739808"/>
                </a:lnTo>
                <a:lnTo>
                  <a:pt x="194745" y="1684166"/>
                </a:lnTo>
                <a:lnTo>
                  <a:pt x="201701" y="1630263"/>
                </a:lnTo>
                <a:lnTo>
                  <a:pt x="217350" y="1578100"/>
                </a:lnTo>
                <a:lnTo>
                  <a:pt x="239954" y="1534630"/>
                </a:lnTo>
                <a:lnTo>
                  <a:pt x="269514" y="1492898"/>
                </a:lnTo>
                <a:lnTo>
                  <a:pt x="304290" y="1456384"/>
                </a:lnTo>
                <a:lnTo>
                  <a:pt x="344282" y="1419869"/>
                </a:lnTo>
                <a:lnTo>
                  <a:pt x="386013" y="1386832"/>
                </a:lnTo>
                <a:lnTo>
                  <a:pt x="429483" y="1353795"/>
                </a:lnTo>
                <a:lnTo>
                  <a:pt x="472953" y="1320757"/>
                </a:lnTo>
                <a:lnTo>
                  <a:pt x="516423" y="1287720"/>
                </a:lnTo>
                <a:lnTo>
                  <a:pt x="556416" y="1252944"/>
                </a:lnTo>
                <a:lnTo>
                  <a:pt x="591191" y="1212952"/>
                </a:lnTo>
                <a:lnTo>
                  <a:pt x="622490" y="1174698"/>
                </a:lnTo>
                <a:lnTo>
                  <a:pt x="646833" y="1131229"/>
                </a:lnTo>
                <a:lnTo>
                  <a:pt x="667699" y="1084281"/>
                </a:lnTo>
                <a:lnTo>
                  <a:pt x="685087" y="1033856"/>
                </a:lnTo>
                <a:lnTo>
                  <a:pt x="700736" y="981692"/>
                </a:lnTo>
                <a:lnTo>
                  <a:pt x="714646" y="929528"/>
                </a:lnTo>
                <a:lnTo>
                  <a:pt x="728556" y="875625"/>
                </a:lnTo>
                <a:lnTo>
                  <a:pt x="744206" y="825200"/>
                </a:lnTo>
                <a:lnTo>
                  <a:pt x="761594" y="774775"/>
                </a:lnTo>
                <a:lnTo>
                  <a:pt x="782459" y="727827"/>
                </a:lnTo>
                <a:lnTo>
                  <a:pt x="808541" y="686096"/>
                </a:lnTo>
                <a:lnTo>
                  <a:pt x="839840" y="647843"/>
                </a:lnTo>
                <a:lnTo>
                  <a:pt x="878093" y="616544"/>
                </a:lnTo>
                <a:lnTo>
                  <a:pt x="919824" y="590462"/>
                </a:lnTo>
                <a:lnTo>
                  <a:pt x="966772" y="569597"/>
                </a:lnTo>
                <a:lnTo>
                  <a:pt x="1017197" y="552209"/>
                </a:lnTo>
                <a:lnTo>
                  <a:pt x="1067622" y="536560"/>
                </a:lnTo>
                <a:lnTo>
                  <a:pt x="1121525" y="522649"/>
                </a:lnTo>
                <a:lnTo>
                  <a:pt x="1173689" y="508739"/>
                </a:lnTo>
                <a:lnTo>
                  <a:pt x="1225853" y="493090"/>
                </a:lnTo>
                <a:lnTo>
                  <a:pt x="1276278" y="475702"/>
                </a:lnTo>
                <a:lnTo>
                  <a:pt x="1323226" y="454836"/>
                </a:lnTo>
                <a:lnTo>
                  <a:pt x="1366696" y="430493"/>
                </a:lnTo>
                <a:lnTo>
                  <a:pt x="1404949" y="399195"/>
                </a:lnTo>
                <a:lnTo>
                  <a:pt x="1444942" y="364419"/>
                </a:lnTo>
                <a:lnTo>
                  <a:pt x="1479717" y="324426"/>
                </a:lnTo>
                <a:lnTo>
                  <a:pt x="1512755" y="282695"/>
                </a:lnTo>
                <a:lnTo>
                  <a:pt x="1545792" y="239225"/>
                </a:lnTo>
                <a:lnTo>
                  <a:pt x="1578829" y="195755"/>
                </a:lnTo>
                <a:lnTo>
                  <a:pt x="1611866" y="154024"/>
                </a:lnTo>
                <a:lnTo>
                  <a:pt x="1648381" y="114032"/>
                </a:lnTo>
                <a:lnTo>
                  <a:pt x="1684896" y="79256"/>
                </a:lnTo>
                <a:lnTo>
                  <a:pt x="1726627" y="49696"/>
                </a:lnTo>
                <a:lnTo>
                  <a:pt x="1770097" y="27092"/>
                </a:lnTo>
                <a:lnTo>
                  <a:pt x="1822261" y="11443"/>
                </a:lnTo>
                <a:lnTo>
                  <a:pt x="1876163" y="4487"/>
                </a:lnTo>
                <a:lnTo>
                  <a:pt x="1931805" y="2749"/>
                </a:lnTo>
                <a:lnTo>
                  <a:pt x="1990924" y="7965"/>
                </a:lnTo>
                <a:lnTo>
                  <a:pt x="2050043" y="14920"/>
                </a:lnTo>
                <a:lnTo>
                  <a:pt x="2109162" y="23614"/>
                </a:lnTo>
                <a:lnTo>
                  <a:pt x="2168282" y="30569"/>
                </a:lnTo>
                <a:lnTo>
                  <a:pt x="2227401" y="34047"/>
                </a:lnTo>
                <a:lnTo>
                  <a:pt x="2284781" y="34047"/>
                </a:lnTo>
                <a:lnTo>
                  <a:pt x="2338684" y="27092"/>
                </a:lnTo>
                <a:lnTo>
                  <a:pt x="2392586" y="13181"/>
                </a:lnTo>
                <a:close/>
              </a:path>
            </a:pathLst>
          </a:custGeom>
          <a:solidFill>
            <a:srgbClr val="FFFFFF">
              <a:alpha val="10000"/>
            </a:srgbClr>
          </a:solidFill>
          <a:ln w="0">
            <a:noFill/>
            <a:prstDash val="solid"/>
            <a:round/>
            <a:headEnd/>
            <a:tailEnd/>
          </a:ln>
        </p:spPr>
        <p:txBody>
          <a:bodyPr/>
          <a:lstStyle/>
          <a:p>
            <a:endParaRPr lang="ga-IE"/>
          </a:p>
        </p:txBody>
      </p:sp>
      <p:sp>
        <p:nvSpPr>
          <p:cNvPr id="6" name="TextBox 6">
            <a:extLst>
              <a:ext uri="{FF2B5EF4-FFF2-40B4-BE49-F238E27FC236}">
                <a16:creationId xmlns:a16="http://schemas.microsoft.com/office/drawing/2014/main" id="{A0B396ED-B070-4A4E-B815-2FA60F416B28}"/>
              </a:ext>
            </a:extLst>
          </p:cNvPr>
          <p:cNvSpPr txBox="1">
            <a:spLocks noChangeArrowheads="1"/>
          </p:cNvSpPr>
          <p:nvPr/>
        </p:nvSpPr>
        <p:spPr bwMode="auto">
          <a:xfrm>
            <a:off x="1340333" y="948149"/>
            <a:ext cx="6745443" cy="3046988"/>
          </a:xfrm>
          <a:prstGeom prst="rect">
            <a:avLst/>
          </a:prstGeom>
          <a:noFill/>
          <a:ln w="9525">
            <a:noFill/>
            <a:miter lim="800000"/>
            <a:headEnd/>
            <a:tailEnd/>
          </a:ln>
        </p:spPr>
        <p:txBody>
          <a:bodyPr wrap="square">
            <a:spAutoFit/>
          </a:bodyPr>
          <a:lstStyle/>
          <a:p>
            <a:r>
              <a:rPr lang="ga-IE" sz="1600" b="1" dirty="0">
                <a:solidFill>
                  <a:schemeClr val="bg1"/>
                </a:solidFill>
                <a:latin typeface="Tw Cen MT" panose="020B0602020104020603" pitchFamily="34" charset="0"/>
                <a:cs typeface="Times New Roman" pitchFamily="18" charset="0"/>
              </a:rPr>
              <a:t>Ealaín: </a:t>
            </a:r>
            <a:r>
              <a:rPr lang="en-US" sz="1600" dirty="0">
                <a:solidFill>
                  <a:schemeClr val="bg1"/>
                </a:solidFill>
                <a:latin typeface="Tw Cen MT" panose="020B0602020104020603" pitchFamily="34" charset="0"/>
                <a:cs typeface="Times New Roman" pitchFamily="18" charset="0"/>
              </a:rPr>
              <a:t>Christine Warner</a:t>
            </a:r>
            <a:endParaRPr lang="ga-IE" sz="1600" dirty="0">
              <a:solidFill>
                <a:schemeClr val="bg1"/>
              </a:solidFill>
              <a:latin typeface="Tw Cen MT" panose="020B0602020104020603" pitchFamily="34" charset="0"/>
              <a:cs typeface="Times New Roman" pitchFamily="18" charset="0"/>
            </a:endParaRPr>
          </a:p>
          <a:p>
            <a:r>
              <a:rPr lang="ga-IE" sz="1600" b="1" dirty="0">
                <a:solidFill>
                  <a:schemeClr val="bg1"/>
                </a:solidFill>
                <a:latin typeface="Tw Cen MT" panose="020B0602020104020603" pitchFamily="34" charset="0"/>
                <a:cs typeface="Times New Roman" pitchFamily="18" charset="0"/>
              </a:rPr>
              <a:t>Íomhánna eile: </a:t>
            </a:r>
            <a:r>
              <a:rPr lang="en-US" sz="1600" dirty="0">
                <a:solidFill>
                  <a:schemeClr val="bg1"/>
                </a:solidFill>
                <a:latin typeface="Tw Cen MT" panose="020B0602020104020603" pitchFamily="34" charset="0"/>
                <a:cs typeface="Times New Roman" pitchFamily="18" charset="0"/>
              </a:rPr>
              <a:t>Shutterstock</a:t>
            </a:r>
            <a:endParaRPr lang="ga-IE" sz="1600" dirty="0">
              <a:solidFill>
                <a:schemeClr val="bg1"/>
              </a:solidFill>
              <a:latin typeface="Tw Cen MT" panose="020B0602020104020603" pitchFamily="34" charset="0"/>
              <a:cs typeface="Times New Roman" pitchFamily="18" charset="0"/>
            </a:endParaRPr>
          </a:p>
          <a:p>
            <a:endParaRPr lang="en-IE" sz="1600" dirty="0">
              <a:solidFill>
                <a:schemeClr val="bg1"/>
              </a:solidFill>
              <a:latin typeface="Tw Cen MT" panose="020B0602020104020603" pitchFamily="34" charset="0"/>
              <a:cs typeface="Times New Roman" pitchFamily="18" charset="0"/>
            </a:endParaRPr>
          </a:p>
          <a:p>
            <a:endParaRPr lang="ga-IE" sz="1600" dirty="0">
              <a:solidFill>
                <a:schemeClr val="bg1"/>
              </a:solidFill>
              <a:latin typeface="Tw Cen MT" panose="020B0602020104020603" pitchFamily="34" charset="0"/>
              <a:cs typeface="Times New Roman" pitchFamily="18" charset="0"/>
            </a:endParaRPr>
          </a:p>
          <a:p>
            <a:r>
              <a:rPr lang="ga-IE" sz="1600" dirty="0">
                <a:solidFill>
                  <a:schemeClr val="bg1"/>
                </a:solidFill>
                <a:latin typeface="Tw Cen MT" panose="020B0602020104020603" pitchFamily="34" charset="0"/>
                <a:cs typeface="Times New Roman" pitchFamily="18" charset="0"/>
              </a:rPr>
              <a:t>Rinneadh gach iarracht teacht ar úinéir an chóipchirt i gcás na n‑íomhánna atá ar na sleamhnáin seo. Má rinneadh fail</a:t>
            </a:r>
            <a:r>
              <a:rPr lang="en-GB" sz="1600" dirty="0">
                <a:solidFill>
                  <a:schemeClr val="bg1"/>
                </a:solidFill>
                <a:latin typeface="Tw Cen MT" panose="020B0602020104020603" pitchFamily="34" charset="0"/>
                <a:cs typeface="Times New Roman" pitchFamily="18" charset="0"/>
              </a:rPr>
              <a:t>l</a:t>
            </a:r>
            <a:r>
              <a:rPr lang="ga-IE" sz="1600" dirty="0">
                <a:solidFill>
                  <a:schemeClr val="bg1"/>
                </a:solidFill>
                <a:latin typeface="Tw Cen MT" panose="020B0602020104020603" pitchFamily="34" charset="0"/>
                <a:cs typeface="Times New Roman" pitchFamily="18" charset="0"/>
              </a:rPr>
              <a:t>í ar aon bhealach</a:t>
            </a:r>
            <a:r>
              <a:rPr lang="en-IE" sz="1600" dirty="0">
                <a:solidFill>
                  <a:schemeClr val="bg1"/>
                </a:solidFill>
                <a:latin typeface="Tw Cen MT" panose="020B0602020104020603" pitchFamily="34" charset="0"/>
                <a:cs typeface="Times New Roman" pitchFamily="18" charset="0"/>
              </a:rPr>
              <a:t> </a:t>
            </a:r>
            <a:r>
              <a:rPr lang="ga-IE" sz="1600" dirty="0">
                <a:solidFill>
                  <a:schemeClr val="bg1"/>
                </a:solidFill>
                <a:latin typeface="Tw Cen MT" panose="020B0602020104020603" pitchFamily="34" charset="0"/>
                <a:cs typeface="Times New Roman" pitchFamily="18" charset="0"/>
              </a:rPr>
              <a:t>ó thaobh cóipchirt de ba cheart d’úinéir an chóipchirt teagmháil</a:t>
            </a:r>
            <a:r>
              <a:rPr lang="en-IE" sz="1600" dirty="0">
                <a:solidFill>
                  <a:schemeClr val="bg1"/>
                </a:solidFill>
                <a:latin typeface="Tw Cen MT" panose="020B0602020104020603" pitchFamily="34" charset="0"/>
                <a:cs typeface="Times New Roman" pitchFamily="18" charset="0"/>
              </a:rPr>
              <a:t> </a:t>
            </a:r>
            <a:r>
              <a:rPr lang="ga-IE" sz="1600" dirty="0">
                <a:solidFill>
                  <a:schemeClr val="bg1"/>
                </a:solidFill>
                <a:latin typeface="Tw Cen MT" panose="020B0602020104020603" pitchFamily="34" charset="0"/>
                <a:cs typeface="Times New Roman" pitchFamily="18" charset="0"/>
              </a:rPr>
              <a:t>a dhéanamh leis na foilsitheoirí.</a:t>
            </a:r>
            <a:r>
              <a:rPr lang="en-IE" sz="1600" dirty="0">
                <a:solidFill>
                  <a:schemeClr val="bg1"/>
                </a:solidFill>
                <a:latin typeface="Tw Cen MT" panose="020B0602020104020603" pitchFamily="34" charset="0"/>
                <a:cs typeface="Times New Roman" pitchFamily="18" charset="0"/>
              </a:rPr>
              <a:t> </a:t>
            </a:r>
            <a:r>
              <a:rPr lang="ga-IE" sz="1600" dirty="0">
                <a:solidFill>
                  <a:schemeClr val="bg1"/>
                </a:solidFill>
                <a:latin typeface="Tw Cen MT" panose="020B0602020104020603" pitchFamily="34" charset="0"/>
                <a:cs typeface="Times New Roman" pitchFamily="18" charset="0"/>
              </a:rPr>
              <a:t>Beidh na foilsitheoirí lántoilteanach socruithe cuí a dhéanamh leis.</a:t>
            </a:r>
          </a:p>
          <a:p>
            <a:endParaRPr lang="ga-IE" sz="1600" dirty="0">
              <a:solidFill>
                <a:schemeClr val="bg1"/>
              </a:solidFill>
              <a:latin typeface="Tw Cen MT" panose="020B0602020104020603" pitchFamily="34" charset="0"/>
              <a:cs typeface="Times New Roman" pitchFamily="18" charset="0"/>
            </a:endParaRPr>
          </a:p>
          <a:p>
            <a:r>
              <a:rPr lang="ga-IE" sz="1600" dirty="0">
                <a:solidFill>
                  <a:schemeClr val="bg1"/>
                </a:solidFill>
                <a:latin typeface="Tw Cen MT" panose="020B0602020104020603" pitchFamily="34" charset="0"/>
                <a:cs typeface="Times New Roman" pitchFamily="18" charset="0"/>
              </a:rPr>
              <a:t>© Foras na Gaeilge, 20</a:t>
            </a:r>
            <a:r>
              <a:rPr lang="en-US" sz="1600" dirty="0">
                <a:solidFill>
                  <a:schemeClr val="bg1"/>
                </a:solidFill>
                <a:latin typeface="Tw Cen MT" panose="020B0602020104020603" pitchFamily="34" charset="0"/>
                <a:cs typeface="Times New Roman" pitchFamily="18" charset="0"/>
              </a:rPr>
              <a:t>23</a:t>
            </a:r>
            <a:endParaRPr lang="ga-IE" sz="1600" dirty="0">
              <a:solidFill>
                <a:schemeClr val="bg1"/>
              </a:solidFill>
              <a:latin typeface="Tw Cen MT" panose="020B0602020104020603" pitchFamily="34" charset="0"/>
              <a:cs typeface="Times New Roman" pitchFamily="18" charset="0"/>
            </a:endParaRPr>
          </a:p>
          <a:p>
            <a:endParaRPr lang="ga-IE" sz="1600" dirty="0">
              <a:solidFill>
                <a:schemeClr val="bg1"/>
              </a:solidFill>
              <a:latin typeface="Tw Cen MT" panose="020B0602020104020603" pitchFamily="34" charset="0"/>
              <a:cs typeface="Times New Roman" pitchFamily="18" charset="0"/>
            </a:endParaRPr>
          </a:p>
          <a:p>
            <a:r>
              <a:rPr lang="ga-IE" sz="1600" dirty="0">
                <a:solidFill>
                  <a:schemeClr val="bg1"/>
                </a:solidFill>
                <a:latin typeface="Tw Cen MT" panose="020B0602020104020603" pitchFamily="34" charset="0"/>
                <a:cs typeface="Times New Roman" pitchFamily="18" charset="0"/>
              </a:rPr>
              <a:t>An Gúm, Foras na Gaeilge, 63</a:t>
            </a:r>
            <a:r>
              <a:rPr lang="en-US" sz="1600" dirty="0">
                <a:solidFill>
                  <a:schemeClr val="bg1"/>
                </a:solidFill>
                <a:latin typeface="Tw Cen MT" panose="020B0602020104020603" pitchFamily="34" charset="0"/>
                <a:cs typeface="Times New Roman" pitchFamily="18" charset="0"/>
              </a:rPr>
              <a:t>–</a:t>
            </a:r>
            <a:r>
              <a:rPr lang="ga-IE" sz="1600" dirty="0">
                <a:solidFill>
                  <a:schemeClr val="bg1"/>
                </a:solidFill>
                <a:latin typeface="Tw Cen MT" panose="020B0602020104020603" pitchFamily="34" charset="0"/>
                <a:cs typeface="Times New Roman" pitchFamily="18" charset="0"/>
              </a:rPr>
              <a:t>66 Sráid</a:t>
            </a:r>
            <a:r>
              <a:rPr lang="en-IE" sz="1600" dirty="0">
                <a:solidFill>
                  <a:schemeClr val="bg1"/>
                </a:solidFill>
                <a:latin typeface="Tw Cen MT" panose="020B0602020104020603" pitchFamily="34" charset="0"/>
                <a:cs typeface="Times New Roman" pitchFamily="18" charset="0"/>
              </a:rPr>
              <a:t> Amiens</a:t>
            </a:r>
            <a:r>
              <a:rPr lang="ga-IE" sz="1600" dirty="0">
                <a:solidFill>
                  <a:schemeClr val="bg1"/>
                </a:solidFill>
                <a:latin typeface="Tw Cen MT" panose="020B0602020104020603" pitchFamily="34" charset="0"/>
                <a:cs typeface="Times New Roman" pitchFamily="18" charset="0"/>
              </a:rPr>
              <a:t>, Baile Átha Cliath 1 </a:t>
            </a:r>
            <a:endParaRPr lang="en-IE" sz="1600" dirty="0">
              <a:solidFill>
                <a:schemeClr val="bg1"/>
              </a:solidFill>
              <a:latin typeface="Comic Sans MS" pitchFamily="66" charset="0"/>
            </a:endParaRPr>
          </a:p>
        </p:txBody>
      </p:sp>
    </p:spTree>
    <p:extLst>
      <p:ext uri="{BB962C8B-B14F-4D97-AF65-F5344CB8AC3E}">
        <p14:creationId xmlns:p14="http://schemas.microsoft.com/office/powerpoint/2010/main" val="209666117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6">
            <a:extLst>
              <a:ext uri="{FF2B5EF4-FFF2-40B4-BE49-F238E27FC236}">
                <a16:creationId xmlns:a16="http://schemas.microsoft.com/office/drawing/2014/main" id="{AFDF9006-AC67-4614-AA72-709ECF6B1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3" name="Rectangle 158">
            <a:extLst>
              <a:ext uri="{FF2B5EF4-FFF2-40B4-BE49-F238E27FC236}">
                <a16:creationId xmlns:a16="http://schemas.microsoft.com/office/drawing/2014/main" id="{1112F344-7132-4BE6-B871-4FED59856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52400" y="15240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pic>
        <p:nvPicPr>
          <p:cNvPr id="4" name="Picture 4" descr="Exclamation mark on a yellow background">
            <a:extLst>
              <a:ext uri="{FF2B5EF4-FFF2-40B4-BE49-F238E27FC236}">
                <a16:creationId xmlns:a16="http://schemas.microsoft.com/office/drawing/2014/main" id="{27C69698-1F90-4C6A-8D30-05ED0BE381AF}"/>
              </a:ext>
            </a:extLst>
          </p:cNvPr>
          <p:cNvPicPr>
            <a:picLocks noChangeAspect="1"/>
          </p:cNvPicPr>
          <p:nvPr/>
        </p:nvPicPr>
        <p:blipFill rotWithShape="1">
          <a:blip r:embed="rId2">
            <a:alphaModFix amt="10000"/>
            <a:grayscl/>
          </a:blip>
          <a:srcRect t="24927"/>
          <a:stretch/>
        </p:blipFill>
        <p:spPr>
          <a:xfrm>
            <a:off x="20" y="-6691"/>
            <a:ext cx="12191980" cy="6864691"/>
          </a:xfrm>
          <a:prstGeom prst="rect">
            <a:avLst/>
          </a:prstGeom>
        </p:spPr>
      </p:pic>
      <p:sp>
        <p:nvSpPr>
          <p:cNvPr id="5" name="Freeform: Shape 160">
            <a:extLst>
              <a:ext uri="{FF2B5EF4-FFF2-40B4-BE49-F238E27FC236}">
                <a16:creationId xmlns:a16="http://schemas.microsoft.com/office/drawing/2014/main" id="{FF64893F-D4CD-4418-A2AB-7286CF4FD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66456" y="591688"/>
            <a:ext cx="2425541" cy="5347085"/>
          </a:xfrm>
          <a:custGeom>
            <a:avLst/>
            <a:gdLst>
              <a:gd name="connsiteX0" fmla="*/ 2425541 w 2425541"/>
              <a:gd name="connsiteY0" fmla="*/ 0 h 5347085"/>
              <a:gd name="connsiteX1" fmla="*/ 2425541 w 2425541"/>
              <a:gd name="connsiteY1" fmla="*/ 5347085 h 5347085"/>
              <a:gd name="connsiteX2" fmla="*/ 2392586 w 2425541"/>
              <a:gd name="connsiteY2" fmla="*/ 5333903 h 5347085"/>
              <a:gd name="connsiteX3" fmla="*/ 2338684 w 2425541"/>
              <a:gd name="connsiteY3" fmla="*/ 5319993 h 5347085"/>
              <a:gd name="connsiteX4" fmla="*/ 2284781 w 2425541"/>
              <a:gd name="connsiteY4" fmla="*/ 5313037 h 5347085"/>
              <a:gd name="connsiteX5" fmla="*/ 2227401 w 2425541"/>
              <a:gd name="connsiteY5" fmla="*/ 5313037 h 5347085"/>
              <a:gd name="connsiteX6" fmla="*/ 2168282 w 2425541"/>
              <a:gd name="connsiteY6" fmla="*/ 5316515 h 5347085"/>
              <a:gd name="connsiteX7" fmla="*/ 2109162 w 2425541"/>
              <a:gd name="connsiteY7" fmla="*/ 5323470 h 5347085"/>
              <a:gd name="connsiteX8" fmla="*/ 2050043 w 2425541"/>
              <a:gd name="connsiteY8" fmla="*/ 5332164 h 5347085"/>
              <a:gd name="connsiteX9" fmla="*/ 1990924 w 2425541"/>
              <a:gd name="connsiteY9" fmla="*/ 5339119 h 5347085"/>
              <a:gd name="connsiteX10" fmla="*/ 1931805 w 2425541"/>
              <a:gd name="connsiteY10" fmla="*/ 5344336 h 5347085"/>
              <a:gd name="connsiteX11" fmla="*/ 1876163 w 2425541"/>
              <a:gd name="connsiteY11" fmla="*/ 5342597 h 5347085"/>
              <a:gd name="connsiteX12" fmla="*/ 1822261 w 2425541"/>
              <a:gd name="connsiteY12" fmla="*/ 5335642 h 5347085"/>
              <a:gd name="connsiteX13" fmla="*/ 1770097 w 2425541"/>
              <a:gd name="connsiteY13" fmla="*/ 5319993 h 5347085"/>
              <a:gd name="connsiteX14" fmla="*/ 1726627 w 2425541"/>
              <a:gd name="connsiteY14" fmla="*/ 5297388 h 5347085"/>
              <a:gd name="connsiteX15" fmla="*/ 1684896 w 2425541"/>
              <a:gd name="connsiteY15" fmla="*/ 5267829 h 5347085"/>
              <a:gd name="connsiteX16" fmla="*/ 1648381 w 2425541"/>
              <a:gd name="connsiteY16" fmla="*/ 5233053 h 5347085"/>
              <a:gd name="connsiteX17" fmla="*/ 1611866 w 2425541"/>
              <a:gd name="connsiteY17" fmla="*/ 5193060 h 5347085"/>
              <a:gd name="connsiteX18" fmla="*/ 1578829 w 2425541"/>
              <a:gd name="connsiteY18" fmla="*/ 5151329 h 5347085"/>
              <a:gd name="connsiteX19" fmla="*/ 1545792 w 2425541"/>
              <a:gd name="connsiteY19" fmla="*/ 5107859 h 5347085"/>
              <a:gd name="connsiteX20" fmla="*/ 1512755 w 2425541"/>
              <a:gd name="connsiteY20" fmla="*/ 5064389 h 5347085"/>
              <a:gd name="connsiteX21" fmla="*/ 1479717 w 2425541"/>
              <a:gd name="connsiteY21" fmla="*/ 5022658 h 5347085"/>
              <a:gd name="connsiteX22" fmla="*/ 1444942 w 2425541"/>
              <a:gd name="connsiteY22" fmla="*/ 4982666 h 5347085"/>
              <a:gd name="connsiteX23" fmla="*/ 1404949 w 2425541"/>
              <a:gd name="connsiteY23" fmla="*/ 4947890 h 5347085"/>
              <a:gd name="connsiteX24" fmla="*/ 1366696 w 2425541"/>
              <a:gd name="connsiteY24" fmla="*/ 4916591 h 5347085"/>
              <a:gd name="connsiteX25" fmla="*/ 1323226 w 2425541"/>
              <a:gd name="connsiteY25" fmla="*/ 4892248 h 5347085"/>
              <a:gd name="connsiteX26" fmla="*/ 1276278 w 2425541"/>
              <a:gd name="connsiteY26" fmla="*/ 4871383 h 5347085"/>
              <a:gd name="connsiteX27" fmla="*/ 1225853 w 2425541"/>
              <a:gd name="connsiteY27" fmla="*/ 4853995 h 5347085"/>
              <a:gd name="connsiteX28" fmla="*/ 1173689 w 2425541"/>
              <a:gd name="connsiteY28" fmla="*/ 4838346 h 5347085"/>
              <a:gd name="connsiteX29" fmla="*/ 1121525 w 2425541"/>
              <a:gd name="connsiteY29" fmla="*/ 4824435 h 5347085"/>
              <a:gd name="connsiteX30" fmla="*/ 1067622 w 2425541"/>
              <a:gd name="connsiteY30" fmla="*/ 4810525 h 5347085"/>
              <a:gd name="connsiteX31" fmla="*/ 1017197 w 2425541"/>
              <a:gd name="connsiteY31" fmla="*/ 4794876 h 5347085"/>
              <a:gd name="connsiteX32" fmla="*/ 966772 w 2425541"/>
              <a:gd name="connsiteY32" fmla="*/ 4777488 h 5347085"/>
              <a:gd name="connsiteX33" fmla="*/ 919824 w 2425541"/>
              <a:gd name="connsiteY33" fmla="*/ 4756622 h 5347085"/>
              <a:gd name="connsiteX34" fmla="*/ 878093 w 2425541"/>
              <a:gd name="connsiteY34" fmla="*/ 4730540 h 5347085"/>
              <a:gd name="connsiteX35" fmla="*/ 839840 w 2425541"/>
              <a:gd name="connsiteY35" fmla="*/ 4699242 h 5347085"/>
              <a:gd name="connsiteX36" fmla="*/ 808541 w 2425541"/>
              <a:gd name="connsiteY36" fmla="*/ 4660988 h 5347085"/>
              <a:gd name="connsiteX37" fmla="*/ 782459 w 2425541"/>
              <a:gd name="connsiteY37" fmla="*/ 4619257 h 5347085"/>
              <a:gd name="connsiteX38" fmla="*/ 761594 w 2425541"/>
              <a:gd name="connsiteY38" fmla="*/ 4572309 h 5347085"/>
              <a:gd name="connsiteX39" fmla="*/ 744206 w 2425541"/>
              <a:gd name="connsiteY39" fmla="*/ 4521884 h 5347085"/>
              <a:gd name="connsiteX40" fmla="*/ 728556 w 2425541"/>
              <a:gd name="connsiteY40" fmla="*/ 4471459 h 5347085"/>
              <a:gd name="connsiteX41" fmla="*/ 714646 w 2425541"/>
              <a:gd name="connsiteY41" fmla="*/ 4417556 h 5347085"/>
              <a:gd name="connsiteX42" fmla="*/ 700736 w 2425541"/>
              <a:gd name="connsiteY42" fmla="*/ 4365393 h 5347085"/>
              <a:gd name="connsiteX43" fmla="*/ 685087 w 2425541"/>
              <a:gd name="connsiteY43" fmla="*/ 4313229 h 5347085"/>
              <a:gd name="connsiteX44" fmla="*/ 667699 w 2425541"/>
              <a:gd name="connsiteY44" fmla="*/ 4262803 h 5347085"/>
              <a:gd name="connsiteX45" fmla="*/ 646833 w 2425541"/>
              <a:gd name="connsiteY45" fmla="*/ 4215856 h 5347085"/>
              <a:gd name="connsiteX46" fmla="*/ 622490 w 2425541"/>
              <a:gd name="connsiteY46" fmla="*/ 4172386 h 5347085"/>
              <a:gd name="connsiteX47" fmla="*/ 591191 w 2425541"/>
              <a:gd name="connsiteY47" fmla="*/ 4134132 h 5347085"/>
              <a:gd name="connsiteX48" fmla="*/ 556416 w 2425541"/>
              <a:gd name="connsiteY48" fmla="*/ 4094140 h 5347085"/>
              <a:gd name="connsiteX49" fmla="*/ 516423 w 2425541"/>
              <a:gd name="connsiteY49" fmla="*/ 4059364 h 5347085"/>
              <a:gd name="connsiteX50" fmla="*/ 472953 w 2425541"/>
              <a:gd name="connsiteY50" fmla="*/ 4026327 h 5347085"/>
              <a:gd name="connsiteX51" fmla="*/ 429483 w 2425541"/>
              <a:gd name="connsiteY51" fmla="*/ 3993290 h 5347085"/>
              <a:gd name="connsiteX52" fmla="*/ 386013 w 2425541"/>
              <a:gd name="connsiteY52" fmla="*/ 3960253 h 5347085"/>
              <a:gd name="connsiteX53" fmla="*/ 344282 w 2425541"/>
              <a:gd name="connsiteY53" fmla="*/ 3927215 h 5347085"/>
              <a:gd name="connsiteX54" fmla="*/ 304290 w 2425541"/>
              <a:gd name="connsiteY54" fmla="*/ 3890701 h 5347085"/>
              <a:gd name="connsiteX55" fmla="*/ 269514 w 2425541"/>
              <a:gd name="connsiteY55" fmla="*/ 3854186 h 5347085"/>
              <a:gd name="connsiteX56" fmla="*/ 239954 w 2425541"/>
              <a:gd name="connsiteY56" fmla="*/ 3812455 h 5347085"/>
              <a:gd name="connsiteX57" fmla="*/ 217350 w 2425541"/>
              <a:gd name="connsiteY57" fmla="*/ 3768985 h 5347085"/>
              <a:gd name="connsiteX58" fmla="*/ 201701 w 2425541"/>
              <a:gd name="connsiteY58" fmla="*/ 3716821 h 5347085"/>
              <a:gd name="connsiteX59" fmla="*/ 194745 w 2425541"/>
              <a:gd name="connsiteY59" fmla="*/ 3662918 h 5347085"/>
              <a:gd name="connsiteX60" fmla="*/ 193007 w 2425541"/>
              <a:gd name="connsiteY60" fmla="*/ 3607277 h 5347085"/>
              <a:gd name="connsiteX61" fmla="*/ 198223 w 2425541"/>
              <a:gd name="connsiteY61" fmla="*/ 3548157 h 5347085"/>
              <a:gd name="connsiteX62" fmla="*/ 205178 w 2425541"/>
              <a:gd name="connsiteY62" fmla="*/ 3489038 h 5347085"/>
              <a:gd name="connsiteX63" fmla="*/ 213872 w 2425541"/>
              <a:gd name="connsiteY63" fmla="*/ 3429919 h 5347085"/>
              <a:gd name="connsiteX64" fmla="*/ 220827 w 2425541"/>
              <a:gd name="connsiteY64" fmla="*/ 3370800 h 5347085"/>
              <a:gd name="connsiteX65" fmla="*/ 224305 w 2425541"/>
              <a:gd name="connsiteY65" fmla="*/ 3311681 h 5347085"/>
              <a:gd name="connsiteX66" fmla="*/ 224305 w 2425541"/>
              <a:gd name="connsiteY66" fmla="*/ 3254301 h 5347085"/>
              <a:gd name="connsiteX67" fmla="*/ 217350 w 2425541"/>
              <a:gd name="connsiteY67" fmla="*/ 3200398 h 5347085"/>
              <a:gd name="connsiteX68" fmla="*/ 203439 w 2425541"/>
              <a:gd name="connsiteY68" fmla="*/ 3146495 h 5347085"/>
              <a:gd name="connsiteX69" fmla="*/ 182574 w 2425541"/>
              <a:gd name="connsiteY69" fmla="*/ 3096070 h 5347085"/>
              <a:gd name="connsiteX70" fmla="*/ 156492 w 2425541"/>
              <a:gd name="connsiteY70" fmla="*/ 3043906 h 5347085"/>
              <a:gd name="connsiteX71" fmla="*/ 126932 w 2425541"/>
              <a:gd name="connsiteY71" fmla="*/ 2991742 h 5347085"/>
              <a:gd name="connsiteX72" fmla="*/ 95634 w 2425541"/>
              <a:gd name="connsiteY72" fmla="*/ 2939578 h 5347085"/>
              <a:gd name="connsiteX73" fmla="*/ 66074 w 2425541"/>
              <a:gd name="connsiteY73" fmla="*/ 2889153 h 5347085"/>
              <a:gd name="connsiteX74" fmla="*/ 39992 w 2425541"/>
              <a:gd name="connsiteY74" fmla="*/ 2835250 h 5347085"/>
              <a:gd name="connsiteX75" fmla="*/ 19127 w 2425541"/>
              <a:gd name="connsiteY75" fmla="*/ 2783086 h 5347085"/>
              <a:gd name="connsiteX76" fmla="*/ 5216 w 2425541"/>
              <a:gd name="connsiteY76" fmla="*/ 2729184 h 5347085"/>
              <a:gd name="connsiteX77" fmla="*/ 0 w 2425541"/>
              <a:gd name="connsiteY77" fmla="*/ 2673542 h 5347085"/>
              <a:gd name="connsiteX78" fmla="*/ 5216 w 2425541"/>
              <a:gd name="connsiteY78" fmla="*/ 2617901 h 5347085"/>
              <a:gd name="connsiteX79" fmla="*/ 19127 w 2425541"/>
              <a:gd name="connsiteY79" fmla="*/ 2563998 h 5347085"/>
              <a:gd name="connsiteX80" fmla="*/ 39992 w 2425541"/>
              <a:gd name="connsiteY80" fmla="*/ 2511834 h 5347085"/>
              <a:gd name="connsiteX81" fmla="*/ 66074 w 2425541"/>
              <a:gd name="connsiteY81" fmla="*/ 2457931 h 5347085"/>
              <a:gd name="connsiteX82" fmla="*/ 95634 w 2425541"/>
              <a:gd name="connsiteY82" fmla="*/ 2407506 h 5347085"/>
              <a:gd name="connsiteX83" fmla="*/ 126932 w 2425541"/>
              <a:gd name="connsiteY83" fmla="*/ 2355342 h 5347085"/>
              <a:gd name="connsiteX84" fmla="*/ 156492 w 2425541"/>
              <a:gd name="connsiteY84" fmla="*/ 2303178 h 5347085"/>
              <a:gd name="connsiteX85" fmla="*/ 182574 w 2425541"/>
              <a:gd name="connsiteY85" fmla="*/ 2251015 h 5347085"/>
              <a:gd name="connsiteX86" fmla="*/ 203439 w 2425541"/>
              <a:gd name="connsiteY86" fmla="*/ 2200589 h 5347085"/>
              <a:gd name="connsiteX87" fmla="*/ 217350 w 2425541"/>
              <a:gd name="connsiteY87" fmla="*/ 2146687 h 5347085"/>
              <a:gd name="connsiteX88" fmla="*/ 224305 w 2425541"/>
              <a:gd name="connsiteY88" fmla="*/ 2092784 h 5347085"/>
              <a:gd name="connsiteX89" fmla="*/ 224305 w 2425541"/>
              <a:gd name="connsiteY89" fmla="*/ 2035403 h 5347085"/>
              <a:gd name="connsiteX90" fmla="*/ 220827 w 2425541"/>
              <a:gd name="connsiteY90" fmla="*/ 1976284 h 5347085"/>
              <a:gd name="connsiteX91" fmla="*/ 213872 w 2425541"/>
              <a:gd name="connsiteY91" fmla="*/ 1917165 h 5347085"/>
              <a:gd name="connsiteX92" fmla="*/ 205178 w 2425541"/>
              <a:gd name="connsiteY92" fmla="*/ 1858046 h 5347085"/>
              <a:gd name="connsiteX93" fmla="*/ 198223 w 2425541"/>
              <a:gd name="connsiteY93" fmla="*/ 1798927 h 5347085"/>
              <a:gd name="connsiteX94" fmla="*/ 193007 w 2425541"/>
              <a:gd name="connsiteY94" fmla="*/ 1739808 h 5347085"/>
              <a:gd name="connsiteX95" fmla="*/ 194745 w 2425541"/>
              <a:gd name="connsiteY95" fmla="*/ 1684166 h 5347085"/>
              <a:gd name="connsiteX96" fmla="*/ 201701 w 2425541"/>
              <a:gd name="connsiteY96" fmla="*/ 1630263 h 5347085"/>
              <a:gd name="connsiteX97" fmla="*/ 217350 w 2425541"/>
              <a:gd name="connsiteY97" fmla="*/ 1578100 h 5347085"/>
              <a:gd name="connsiteX98" fmla="*/ 239954 w 2425541"/>
              <a:gd name="connsiteY98" fmla="*/ 1534630 h 5347085"/>
              <a:gd name="connsiteX99" fmla="*/ 269514 w 2425541"/>
              <a:gd name="connsiteY99" fmla="*/ 1492898 h 5347085"/>
              <a:gd name="connsiteX100" fmla="*/ 304290 w 2425541"/>
              <a:gd name="connsiteY100" fmla="*/ 1456384 h 5347085"/>
              <a:gd name="connsiteX101" fmla="*/ 344282 w 2425541"/>
              <a:gd name="connsiteY101" fmla="*/ 1419869 h 5347085"/>
              <a:gd name="connsiteX102" fmla="*/ 386013 w 2425541"/>
              <a:gd name="connsiteY102" fmla="*/ 1386832 h 5347085"/>
              <a:gd name="connsiteX103" fmla="*/ 429483 w 2425541"/>
              <a:gd name="connsiteY103" fmla="*/ 1353795 h 5347085"/>
              <a:gd name="connsiteX104" fmla="*/ 472953 w 2425541"/>
              <a:gd name="connsiteY104" fmla="*/ 1320757 h 5347085"/>
              <a:gd name="connsiteX105" fmla="*/ 516423 w 2425541"/>
              <a:gd name="connsiteY105" fmla="*/ 1287720 h 5347085"/>
              <a:gd name="connsiteX106" fmla="*/ 556416 w 2425541"/>
              <a:gd name="connsiteY106" fmla="*/ 1252944 h 5347085"/>
              <a:gd name="connsiteX107" fmla="*/ 591191 w 2425541"/>
              <a:gd name="connsiteY107" fmla="*/ 1212952 h 5347085"/>
              <a:gd name="connsiteX108" fmla="*/ 622490 w 2425541"/>
              <a:gd name="connsiteY108" fmla="*/ 1174698 h 5347085"/>
              <a:gd name="connsiteX109" fmla="*/ 646833 w 2425541"/>
              <a:gd name="connsiteY109" fmla="*/ 1131229 h 5347085"/>
              <a:gd name="connsiteX110" fmla="*/ 667699 w 2425541"/>
              <a:gd name="connsiteY110" fmla="*/ 1084281 h 5347085"/>
              <a:gd name="connsiteX111" fmla="*/ 685087 w 2425541"/>
              <a:gd name="connsiteY111" fmla="*/ 1033856 h 5347085"/>
              <a:gd name="connsiteX112" fmla="*/ 700736 w 2425541"/>
              <a:gd name="connsiteY112" fmla="*/ 981692 h 5347085"/>
              <a:gd name="connsiteX113" fmla="*/ 714646 w 2425541"/>
              <a:gd name="connsiteY113" fmla="*/ 929528 h 5347085"/>
              <a:gd name="connsiteX114" fmla="*/ 728556 w 2425541"/>
              <a:gd name="connsiteY114" fmla="*/ 875625 h 5347085"/>
              <a:gd name="connsiteX115" fmla="*/ 744206 w 2425541"/>
              <a:gd name="connsiteY115" fmla="*/ 825200 h 5347085"/>
              <a:gd name="connsiteX116" fmla="*/ 761594 w 2425541"/>
              <a:gd name="connsiteY116" fmla="*/ 774775 h 5347085"/>
              <a:gd name="connsiteX117" fmla="*/ 782459 w 2425541"/>
              <a:gd name="connsiteY117" fmla="*/ 727827 h 5347085"/>
              <a:gd name="connsiteX118" fmla="*/ 808541 w 2425541"/>
              <a:gd name="connsiteY118" fmla="*/ 686096 h 5347085"/>
              <a:gd name="connsiteX119" fmla="*/ 839840 w 2425541"/>
              <a:gd name="connsiteY119" fmla="*/ 647843 h 5347085"/>
              <a:gd name="connsiteX120" fmla="*/ 878093 w 2425541"/>
              <a:gd name="connsiteY120" fmla="*/ 616544 h 5347085"/>
              <a:gd name="connsiteX121" fmla="*/ 919824 w 2425541"/>
              <a:gd name="connsiteY121" fmla="*/ 590462 h 5347085"/>
              <a:gd name="connsiteX122" fmla="*/ 966772 w 2425541"/>
              <a:gd name="connsiteY122" fmla="*/ 569597 h 5347085"/>
              <a:gd name="connsiteX123" fmla="*/ 1017197 w 2425541"/>
              <a:gd name="connsiteY123" fmla="*/ 552209 h 5347085"/>
              <a:gd name="connsiteX124" fmla="*/ 1067622 w 2425541"/>
              <a:gd name="connsiteY124" fmla="*/ 536560 h 5347085"/>
              <a:gd name="connsiteX125" fmla="*/ 1121525 w 2425541"/>
              <a:gd name="connsiteY125" fmla="*/ 522649 h 5347085"/>
              <a:gd name="connsiteX126" fmla="*/ 1173689 w 2425541"/>
              <a:gd name="connsiteY126" fmla="*/ 508739 h 5347085"/>
              <a:gd name="connsiteX127" fmla="*/ 1225853 w 2425541"/>
              <a:gd name="connsiteY127" fmla="*/ 493090 h 5347085"/>
              <a:gd name="connsiteX128" fmla="*/ 1276278 w 2425541"/>
              <a:gd name="connsiteY128" fmla="*/ 475702 h 5347085"/>
              <a:gd name="connsiteX129" fmla="*/ 1323226 w 2425541"/>
              <a:gd name="connsiteY129" fmla="*/ 454836 h 5347085"/>
              <a:gd name="connsiteX130" fmla="*/ 1366696 w 2425541"/>
              <a:gd name="connsiteY130" fmla="*/ 430493 h 5347085"/>
              <a:gd name="connsiteX131" fmla="*/ 1404949 w 2425541"/>
              <a:gd name="connsiteY131" fmla="*/ 399195 h 5347085"/>
              <a:gd name="connsiteX132" fmla="*/ 1444942 w 2425541"/>
              <a:gd name="connsiteY132" fmla="*/ 364419 h 5347085"/>
              <a:gd name="connsiteX133" fmla="*/ 1479717 w 2425541"/>
              <a:gd name="connsiteY133" fmla="*/ 324426 h 5347085"/>
              <a:gd name="connsiteX134" fmla="*/ 1512755 w 2425541"/>
              <a:gd name="connsiteY134" fmla="*/ 282695 h 5347085"/>
              <a:gd name="connsiteX135" fmla="*/ 1545792 w 2425541"/>
              <a:gd name="connsiteY135" fmla="*/ 239225 h 5347085"/>
              <a:gd name="connsiteX136" fmla="*/ 1578829 w 2425541"/>
              <a:gd name="connsiteY136" fmla="*/ 195755 h 5347085"/>
              <a:gd name="connsiteX137" fmla="*/ 1611866 w 2425541"/>
              <a:gd name="connsiteY137" fmla="*/ 154024 h 5347085"/>
              <a:gd name="connsiteX138" fmla="*/ 1648381 w 2425541"/>
              <a:gd name="connsiteY138" fmla="*/ 114032 h 5347085"/>
              <a:gd name="connsiteX139" fmla="*/ 1684896 w 2425541"/>
              <a:gd name="connsiteY139" fmla="*/ 79256 h 5347085"/>
              <a:gd name="connsiteX140" fmla="*/ 1726627 w 2425541"/>
              <a:gd name="connsiteY140" fmla="*/ 49696 h 5347085"/>
              <a:gd name="connsiteX141" fmla="*/ 1770097 w 2425541"/>
              <a:gd name="connsiteY141" fmla="*/ 27092 h 5347085"/>
              <a:gd name="connsiteX142" fmla="*/ 1822261 w 2425541"/>
              <a:gd name="connsiteY142" fmla="*/ 11443 h 5347085"/>
              <a:gd name="connsiteX143" fmla="*/ 1876163 w 2425541"/>
              <a:gd name="connsiteY143" fmla="*/ 4487 h 5347085"/>
              <a:gd name="connsiteX144" fmla="*/ 1931805 w 2425541"/>
              <a:gd name="connsiteY144" fmla="*/ 2749 h 5347085"/>
              <a:gd name="connsiteX145" fmla="*/ 1990924 w 2425541"/>
              <a:gd name="connsiteY145" fmla="*/ 7965 h 5347085"/>
              <a:gd name="connsiteX146" fmla="*/ 2050043 w 2425541"/>
              <a:gd name="connsiteY146" fmla="*/ 14920 h 5347085"/>
              <a:gd name="connsiteX147" fmla="*/ 2109162 w 2425541"/>
              <a:gd name="connsiteY147" fmla="*/ 23614 h 5347085"/>
              <a:gd name="connsiteX148" fmla="*/ 2168282 w 2425541"/>
              <a:gd name="connsiteY148" fmla="*/ 30569 h 5347085"/>
              <a:gd name="connsiteX149" fmla="*/ 2227401 w 2425541"/>
              <a:gd name="connsiteY149" fmla="*/ 34047 h 5347085"/>
              <a:gd name="connsiteX150" fmla="*/ 2284781 w 2425541"/>
              <a:gd name="connsiteY150" fmla="*/ 34047 h 5347085"/>
              <a:gd name="connsiteX151" fmla="*/ 2338684 w 2425541"/>
              <a:gd name="connsiteY151" fmla="*/ 27092 h 5347085"/>
              <a:gd name="connsiteX152" fmla="*/ 2392586 w 2425541"/>
              <a:gd name="connsiteY152" fmla="*/ 13181 h 534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425541" h="5347085">
                <a:moveTo>
                  <a:pt x="2425541" y="0"/>
                </a:moveTo>
                <a:lnTo>
                  <a:pt x="2425541" y="5347085"/>
                </a:lnTo>
                <a:lnTo>
                  <a:pt x="2392586" y="5333903"/>
                </a:lnTo>
                <a:lnTo>
                  <a:pt x="2338684" y="5319993"/>
                </a:lnTo>
                <a:lnTo>
                  <a:pt x="2284781" y="5313037"/>
                </a:lnTo>
                <a:lnTo>
                  <a:pt x="2227401" y="5313037"/>
                </a:lnTo>
                <a:lnTo>
                  <a:pt x="2168282" y="5316515"/>
                </a:lnTo>
                <a:lnTo>
                  <a:pt x="2109162" y="5323470"/>
                </a:lnTo>
                <a:lnTo>
                  <a:pt x="2050043" y="5332164"/>
                </a:lnTo>
                <a:lnTo>
                  <a:pt x="1990924" y="5339119"/>
                </a:lnTo>
                <a:lnTo>
                  <a:pt x="1931805" y="5344336"/>
                </a:lnTo>
                <a:lnTo>
                  <a:pt x="1876163" y="5342597"/>
                </a:lnTo>
                <a:lnTo>
                  <a:pt x="1822261" y="5335642"/>
                </a:lnTo>
                <a:lnTo>
                  <a:pt x="1770097" y="5319993"/>
                </a:lnTo>
                <a:lnTo>
                  <a:pt x="1726627" y="5297388"/>
                </a:lnTo>
                <a:lnTo>
                  <a:pt x="1684896" y="5267829"/>
                </a:lnTo>
                <a:lnTo>
                  <a:pt x="1648381" y="5233053"/>
                </a:lnTo>
                <a:lnTo>
                  <a:pt x="1611866" y="5193060"/>
                </a:lnTo>
                <a:lnTo>
                  <a:pt x="1578829" y="5151329"/>
                </a:lnTo>
                <a:lnTo>
                  <a:pt x="1545792" y="5107859"/>
                </a:lnTo>
                <a:lnTo>
                  <a:pt x="1512755" y="5064389"/>
                </a:lnTo>
                <a:lnTo>
                  <a:pt x="1479717" y="5022658"/>
                </a:lnTo>
                <a:lnTo>
                  <a:pt x="1444942" y="4982666"/>
                </a:lnTo>
                <a:lnTo>
                  <a:pt x="1404949" y="4947890"/>
                </a:lnTo>
                <a:lnTo>
                  <a:pt x="1366696" y="4916591"/>
                </a:lnTo>
                <a:lnTo>
                  <a:pt x="1323226" y="4892248"/>
                </a:lnTo>
                <a:lnTo>
                  <a:pt x="1276278" y="4871383"/>
                </a:lnTo>
                <a:lnTo>
                  <a:pt x="1225853" y="4853995"/>
                </a:lnTo>
                <a:lnTo>
                  <a:pt x="1173689" y="4838346"/>
                </a:lnTo>
                <a:lnTo>
                  <a:pt x="1121525" y="4824435"/>
                </a:lnTo>
                <a:lnTo>
                  <a:pt x="1067622" y="4810525"/>
                </a:lnTo>
                <a:lnTo>
                  <a:pt x="1017197" y="4794876"/>
                </a:lnTo>
                <a:lnTo>
                  <a:pt x="966772" y="4777488"/>
                </a:lnTo>
                <a:lnTo>
                  <a:pt x="919824" y="4756622"/>
                </a:lnTo>
                <a:lnTo>
                  <a:pt x="878093" y="4730540"/>
                </a:lnTo>
                <a:lnTo>
                  <a:pt x="839840" y="4699242"/>
                </a:lnTo>
                <a:lnTo>
                  <a:pt x="808541" y="4660988"/>
                </a:lnTo>
                <a:lnTo>
                  <a:pt x="782459" y="4619257"/>
                </a:lnTo>
                <a:lnTo>
                  <a:pt x="761594" y="4572309"/>
                </a:lnTo>
                <a:lnTo>
                  <a:pt x="744206" y="4521884"/>
                </a:lnTo>
                <a:lnTo>
                  <a:pt x="728556" y="4471459"/>
                </a:lnTo>
                <a:lnTo>
                  <a:pt x="714646" y="4417556"/>
                </a:lnTo>
                <a:lnTo>
                  <a:pt x="700736" y="4365393"/>
                </a:lnTo>
                <a:lnTo>
                  <a:pt x="685087" y="4313229"/>
                </a:lnTo>
                <a:lnTo>
                  <a:pt x="667699" y="4262803"/>
                </a:lnTo>
                <a:lnTo>
                  <a:pt x="646833" y="4215856"/>
                </a:lnTo>
                <a:lnTo>
                  <a:pt x="622490" y="4172386"/>
                </a:lnTo>
                <a:lnTo>
                  <a:pt x="591191" y="4134132"/>
                </a:lnTo>
                <a:lnTo>
                  <a:pt x="556416" y="4094140"/>
                </a:lnTo>
                <a:lnTo>
                  <a:pt x="516423" y="4059364"/>
                </a:lnTo>
                <a:lnTo>
                  <a:pt x="472953" y="4026327"/>
                </a:lnTo>
                <a:lnTo>
                  <a:pt x="429483" y="3993290"/>
                </a:lnTo>
                <a:lnTo>
                  <a:pt x="386013" y="3960253"/>
                </a:lnTo>
                <a:lnTo>
                  <a:pt x="344282" y="3927215"/>
                </a:lnTo>
                <a:lnTo>
                  <a:pt x="304290" y="3890701"/>
                </a:lnTo>
                <a:lnTo>
                  <a:pt x="269514" y="3854186"/>
                </a:lnTo>
                <a:lnTo>
                  <a:pt x="239954" y="3812455"/>
                </a:lnTo>
                <a:lnTo>
                  <a:pt x="217350" y="3768985"/>
                </a:lnTo>
                <a:lnTo>
                  <a:pt x="201701" y="3716821"/>
                </a:lnTo>
                <a:lnTo>
                  <a:pt x="194745" y="3662918"/>
                </a:lnTo>
                <a:lnTo>
                  <a:pt x="193007" y="3607277"/>
                </a:lnTo>
                <a:lnTo>
                  <a:pt x="198223" y="3548157"/>
                </a:lnTo>
                <a:lnTo>
                  <a:pt x="205178" y="3489038"/>
                </a:lnTo>
                <a:lnTo>
                  <a:pt x="213872" y="3429919"/>
                </a:lnTo>
                <a:lnTo>
                  <a:pt x="220827" y="3370800"/>
                </a:lnTo>
                <a:lnTo>
                  <a:pt x="224305" y="3311681"/>
                </a:lnTo>
                <a:lnTo>
                  <a:pt x="224305" y="3254301"/>
                </a:lnTo>
                <a:lnTo>
                  <a:pt x="217350" y="3200398"/>
                </a:lnTo>
                <a:lnTo>
                  <a:pt x="203439" y="3146495"/>
                </a:lnTo>
                <a:lnTo>
                  <a:pt x="182574" y="3096070"/>
                </a:lnTo>
                <a:lnTo>
                  <a:pt x="156492" y="3043906"/>
                </a:lnTo>
                <a:lnTo>
                  <a:pt x="126932" y="2991742"/>
                </a:lnTo>
                <a:lnTo>
                  <a:pt x="95634" y="2939578"/>
                </a:lnTo>
                <a:lnTo>
                  <a:pt x="66074" y="2889153"/>
                </a:lnTo>
                <a:lnTo>
                  <a:pt x="39992" y="2835250"/>
                </a:lnTo>
                <a:lnTo>
                  <a:pt x="19127" y="2783086"/>
                </a:lnTo>
                <a:lnTo>
                  <a:pt x="5216" y="2729184"/>
                </a:lnTo>
                <a:lnTo>
                  <a:pt x="0" y="2673542"/>
                </a:lnTo>
                <a:lnTo>
                  <a:pt x="5216" y="2617901"/>
                </a:lnTo>
                <a:lnTo>
                  <a:pt x="19127" y="2563998"/>
                </a:lnTo>
                <a:lnTo>
                  <a:pt x="39992" y="2511834"/>
                </a:lnTo>
                <a:lnTo>
                  <a:pt x="66074" y="2457931"/>
                </a:lnTo>
                <a:lnTo>
                  <a:pt x="95634" y="2407506"/>
                </a:lnTo>
                <a:lnTo>
                  <a:pt x="126932" y="2355342"/>
                </a:lnTo>
                <a:lnTo>
                  <a:pt x="156492" y="2303178"/>
                </a:lnTo>
                <a:lnTo>
                  <a:pt x="182574" y="2251015"/>
                </a:lnTo>
                <a:lnTo>
                  <a:pt x="203439" y="2200589"/>
                </a:lnTo>
                <a:lnTo>
                  <a:pt x="217350" y="2146687"/>
                </a:lnTo>
                <a:lnTo>
                  <a:pt x="224305" y="2092784"/>
                </a:lnTo>
                <a:lnTo>
                  <a:pt x="224305" y="2035403"/>
                </a:lnTo>
                <a:lnTo>
                  <a:pt x="220827" y="1976284"/>
                </a:lnTo>
                <a:lnTo>
                  <a:pt x="213872" y="1917165"/>
                </a:lnTo>
                <a:lnTo>
                  <a:pt x="205178" y="1858046"/>
                </a:lnTo>
                <a:lnTo>
                  <a:pt x="198223" y="1798927"/>
                </a:lnTo>
                <a:lnTo>
                  <a:pt x="193007" y="1739808"/>
                </a:lnTo>
                <a:lnTo>
                  <a:pt x="194745" y="1684166"/>
                </a:lnTo>
                <a:lnTo>
                  <a:pt x="201701" y="1630263"/>
                </a:lnTo>
                <a:lnTo>
                  <a:pt x="217350" y="1578100"/>
                </a:lnTo>
                <a:lnTo>
                  <a:pt x="239954" y="1534630"/>
                </a:lnTo>
                <a:lnTo>
                  <a:pt x="269514" y="1492898"/>
                </a:lnTo>
                <a:lnTo>
                  <a:pt x="304290" y="1456384"/>
                </a:lnTo>
                <a:lnTo>
                  <a:pt x="344282" y="1419869"/>
                </a:lnTo>
                <a:lnTo>
                  <a:pt x="386013" y="1386832"/>
                </a:lnTo>
                <a:lnTo>
                  <a:pt x="429483" y="1353795"/>
                </a:lnTo>
                <a:lnTo>
                  <a:pt x="472953" y="1320757"/>
                </a:lnTo>
                <a:lnTo>
                  <a:pt x="516423" y="1287720"/>
                </a:lnTo>
                <a:lnTo>
                  <a:pt x="556416" y="1252944"/>
                </a:lnTo>
                <a:lnTo>
                  <a:pt x="591191" y="1212952"/>
                </a:lnTo>
                <a:lnTo>
                  <a:pt x="622490" y="1174698"/>
                </a:lnTo>
                <a:lnTo>
                  <a:pt x="646833" y="1131229"/>
                </a:lnTo>
                <a:lnTo>
                  <a:pt x="667699" y="1084281"/>
                </a:lnTo>
                <a:lnTo>
                  <a:pt x="685087" y="1033856"/>
                </a:lnTo>
                <a:lnTo>
                  <a:pt x="700736" y="981692"/>
                </a:lnTo>
                <a:lnTo>
                  <a:pt x="714646" y="929528"/>
                </a:lnTo>
                <a:lnTo>
                  <a:pt x="728556" y="875625"/>
                </a:lnTo>
                <a:lnTo>
                  <a:pt x="744206" y="825200"/>
                </a:lnTo>
                <a:lnTo>
                  <a:pt x="761594" y="774775"/>
                </a:lnTo>
                <a:lnTo>
                  <a:pt x="782459" y="727827"/>
                </a:lnTo>
                <a:lnTo>
                  <a:pt x="808541" y="686096"/>
                </a:lnTo>
                <a:lnTo>
                  <a:pt x="839840" y="647843"/>
                </a:lnTo>
                <a:lnTo>
                  <a:pt x="878093" y="616544"/>
                </a:lnTo>
                <a:lnTo>
                  <a:pt x="919824" y="590462"/>
                </a:lnTo>
                <a:lnTo>
                  <a:pt x="966772" y="569597"/>
                </a:lnTo>
                <a:lnTo>
                  <a:pt x="1017197" y="552209"/>
                </a:lnTo>
                <a:lnTo>
                  <a:pt x="1067622" y="536560"/>
                </a:lnTo>
                <a:lnTo>
                  <a:pt x="1121525" y="522649"/>
                </a:lnTo>
                <a:lnTo>
                  <a:pt x="1173689" y="508739"/>
                </a:lnTo>
                <a:lnTo>
                  <a:pt x="1225853" y="493090"/>
                </a:lnTo>
                <a:lnTo>
                  <a:pt x="1276278" y="475702"/>
                </a:lnTo>
                <a:lnTo>
                  <a:pt x="1323226" y="454836"/>
                </a:lnTo>
                <a:lnTo>
                  <a:pt x="1366696" y="430493"/>
                </a:lnTo>
                <a:lnTo>
                  <a:pt x="1404949" y="399195"/>
                </a:lnTo>
                <a:lnTo>
                  <a:pt x="1444942" y="364419"/>
                </a:lnTo>
                <a:lnTo>
                  <a:pt x="1479717" y="324426"/>
                </a:lnTo>
                <a:lnTo>
                  <a:pt x="1512755" y="282695"/>
                </a:lnTo>
                <a:lnTo>
                  <a:pt x="1545792" y="239225"/>
                </a:lnTo>
                <a:lnTo>
                  <a:pt x="1578829" y="195755"/>
                </a:lnTo>
                <a:lnTo>
                  <a:pt x="1611866" y="154024"/>
                </a:lnTo>
                <a:lnTo>
                  <a:pt x="1648381" y="114032"/>
                </a:lnTo>
                <a:lnTo>
                  <a:pt x="1684896" y="79256"/>
                </a:lnTo>
                <a:lnTo>
                  <a:pt x="1726627" y="49696"/>
                </a:lnTo>
                <a:lnTo>
                  <a:pt x="1770097" y="27092"/>
                </a:lnTo>
                <a:lnTo>
                  <a:pt x="1822261" y="11443"/>
                </a:lnTo>
                <a:lnTo>
                  <a:pt x="1876163" y="4487"/>
                </a:lnTo>
                <a:lnTo>
                  <a:pt x="1931805" y="2749"/>
                </a:lnTo>
                <a:lnTo>
                  <a:pt x="1990924" y="7965"/>
                </a:lnTo>
                <a:lnTo>
                  <a:pt x="2050043" y="14920"/>
                </a:lnTo>
                <a:lnTo>
                  <a:pt x="2109162" y="23614"/>
                </a:lnTo>
                <a:lnTo>
                  <a:pt x="2168282" y="30569"/>
                </a:lnTo>
                <a:lnTo>
                  <a:pt x="2227401" y="34047"/>
                </a:lnTo>
                <a:lnTo>
                  <a:pt x="2284781" y="34047"/>
                </a:lnTo>
                <a:lnTo>
                  <a:pt x="2338684" y="27092"/>
                </a:lnTo>
                <a:lnTo>
                  <a:pt x="2392586" y="13181"/>
                </a:lnTo>
                <a:close/>
              </a:path>
            </a:pathLst>
          </a:custGeom>
          <a:solidFill>
            <a:srgbClr val="FFFFFF">
              <a:alpha val="10000"/>
            </a:srgbClr>
          </a:solidFill>
          <a:ln w="0">
            <a:noFill/>
            <a:prstDash val="solid"/>
            <a:round/>
            <a:headEnd/>
            <a:tailEnd/>
          </a:ln>
        </p:spPr>
        <p:txBody>
          <a:bodyPr/>
          <a:lstStyle/>
          <a:p>
            <a:endParaRPr lang="ga-IE"/>
          </a:p>
        </p:txBody>
      </p:sp>
      <p:sp>
        <p:nvSpPr>
          <p:cNvPr id="7" name="Ubhchruth 6">
            <a:extLst>
              <a:ext uri="{FF2B5EF4-FFF2-40B4-BE49-F238E27FC236}">
                <a16:creationId xmlns:a16="http://schemas.microsoft.com/office/drawing/2014/main" id="{08351973-FD15-4DF3-BAC3-7208BA259C4F}"/>
              </a:ext>
            </a:extLst>
          </p:cNvPr>
          <p:cNvSpPr/>
          <p:nvPr/>
        </p:nvSpPr>
        <p:spPr>
          <a:xfrm>
            <a:off x="4206240" y="2742830"/>
            <a:ext cx="3849624" cy="13656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6" name="Picture 4">
            <a:extLst>
              <a:ext uri="{FF2B5EF4-FFF2-40B4-BE49-F238E27FC236}">
                <a16:creationId xmlns:a16="http://schemas.microsoft.com/office/drawing/2014/main" id="{6D023710-F469-4D31-87E8-2BAA37FA0AAB}"/>
              </a:ext>
            </a:extLst>
          </p:cNvPr>
          <p:cNvPicPr>
            <a:picLocks noChangeAspect="1" noChangeArrowheads="1"/>
          </p:cNvPicPr>
          <p:nvPr/>
        </p:nvPicPr>
        <p:blipFill>
          <a:blip r:embed="rId3"/>
          <a:srcRect/>
          <a:stretch>
            <a:fillRect/>
          </a:stretch>
        </p:blipFill>
        <p:spPr bwMode="auto">
          <a:xfrm>
            <a:off x="4495615"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27416578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79">
            <a:extLst>
              <a:ext uri="{FF2B5EF4-FFF2-40B4-BE49-F238E27FC236}">
                <a16:creationId xmlns:a16="http://schemas.microsoft.com/office/drawing/2014/main" id="{7853550D-F840-4228-846F-6C9704F2B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81">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83">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tx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a:extLst>
              <a:ext uri="{FF2B5EF4-FFF2-40B4-BE49-F238E27FC236}">
                <a16:creationId xmlns:a16="http://schemas.microsoft.com/office/drawing/2014/main" id="{A0FDFDBD-7792-4546-92ED-A902BC54F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2" r="1242"/>
          <a:stretch/>
        </p:blipFill>
        <p:spPr bwMode="auto">
          <a:xfrm>
            <a:off x="7464612" y="10"/>
            <a:ext cx="4727388"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Straight Connector 92">
            <a:extLst>
              <a:ext uri="{FF2B5EF4-FFF2-40B4-BE49-F238E27FC236}">
                <a16:creationId xmlns:a16="http://schemas.microsoft.com/office/drawing/2014/main" id="{55A093EA-C731-4185-9FE9-5F21D93F5D93}"/>
              </a:ext>
            </a:extLst>
          </p:cNvPr>
          <p:cNvCxnSpPr>
            <a:cxnSpLocks/>
          </p:cNvCxnSpPr>
          <p:nvPr/>
        </p:nvCxnSpPr>
        <p:spPr>
          <a:xfrm flipH="1">
            <a:off x="8971905" y="481769"/>
            <a:ext cx="599659" cy="123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771A63C8-9380-49FE-8F4A-51F7CD0E4D7B}"/>
              </a:ext>
            </a:extLst>
          </p:cNvPr>
          <p:cNvSpPr>
            <a:spLocks noChangeAspect="1"/>
          </p:cNvSpPr>
          <p:nvPr/>
        </p:nvSpPr>
        <p:spPr>
          <a:xfrm>
            <a:off x="7934364" y="481769"/>
            <a:ext cx="1037541" cy="288000"/>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i="1" dirty="0">
                <a:solidFill>
                  <a:srgbClr val="002060"/>
                </a:solidFill>
                <a:latin typeface="Times New Roman" panose="02020603050405020304" pitchFamily="18" charset="0"/>
                <a:cs typeface="Times New Roman" panose="02020603050405020304" pitchFamily="18" charset="0"/>
              </a:rPr>
              <a:t>an inchinn</a:t>
            </a:r>
          </a:p>
        </p:txBody>
      </p:sp>
      <p:sp>
        <p:nvSpPr>
          <p:cNvPr id="95" name="Rectangle 94">
            <a:extLst>
              <a:ext uri="{FF2B5EF4-FFF2-40B4-BE49-F238E27FC236}">
                <a16:creationId xmlns:a16="http://schemas.microsoft.com/office/drawing/2014/main" id="{2956B9E3-1A63-4D2E-B2C4-878C13E29B64}"/>
              </a:ext>
            </a:extLst>
          </p:cNvPr>
          <p:cNvSpPr>
            <a:spLocks/>
          </p:cNvSpPr>
          <p:nvPr/>
        </p:nvSpPr>
        <p:spPr>
          <a:xfrm>
            <a:off x="7934364" y="1021956"/>
            <a:ext cx="1008000"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20000"/>
              </a:lnSpc>
            </a:pPr>
            <a:r>
              <a:rPr lang="ga-IE" sz="1400" i="1" dirty="0">
                <a:solidFill>
                  <a:srgbClr val="002060"/>
                </a:solidFill>
                <a:latin typeface="Times New Roman" panose="02020603050405020304" pitchFamily="18" charset="0"/>
                <a:cs typeface="Times New Roman" panose="02020603050405020304" pitchFamily="18" charset="0"/>
              </a:rPr>
              <a:t>corda an</a:t>
            </a:r>
            <a:br>
              <a:rPr lang="ga-IE" sz="1400" i="1" dirty="0">
                <a:solidFill>
                  <a:srgbClr val="002060"/>
                </a:solidFill>
                <a:latin typeface="Times New Roman" panose="02020603050405020304" pitchFamily="18" charset="0"/>
                <a:cs typeface="Times New Roman" panose="02020603050405020304" pitchFamily="18" charset="0"/>
              </a:rPr>
            </a:br>
            <a:r>
              <a:rPr lang="ga-IE" sz="1400" i="1" dirty="0">
                <a:solidFill>
                  <a:srgbClr val="002060"/>
                </a:solidFill>
                <a:latin typeface="Times New Roman" panose="02020603050405020304" pitchFamily="18" charset="0"/>
                <a:cs typeface="Times New Roman" panose="02020603050405020304" pitchFamily="18" charset="0"/>
              </a:rPr>
              <a:t>dromlaigh</a:t>
            </a:r>
          </a:p>
        </p:txBody>
      </p:sp>
      <p:cxnSp>
        <p:nvCxnSpPr>
          <p:cNvPr id="96" name="Straight Connector 95">
            <a:extLst>
              <a:ext uri="{FF2B5EF4-FFF2-40B4-BE49-F238E27FC236}">
                <a16:creationId xmlns:a16="http://schemas.microsoft.com/office/drawing/2014/main" id="{B65314AB-83FD-4F96-9B57-94369CDBEE48}"/>
              </a:ext>
            </a:extLst>
          </p:cNvPr>
          <p:cNvCxnSpPr>
            <a:cxnSpLocks/>
          </p:cNvCxnSpPr>
          <p:nvPr/>
        </p:nvCxnSpPr>
        <p:spPr>
          <a:xfrm flipH="1">
            <a:off x="8971905" y="1021956"/>
            <a:ext cx="797737" cy="241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B9EDF49-94D2-46FD-95C6-4820F6400827}"/>
              </a:ext>
            </a:extLst>
          </p:cNvPr>
          <p:cNvCxnSpPr>
            <a:cxnSpLocks/>
          </p:cNvCxnSpPr>
          <p:nvPr/>
        </p:nvCxnSpPr>
        <p:spPr>
          <a:xfrm flipH="1" flipV="1">
            <a:off x="8768704" y="3001189"/>
            <a:ext cx="696711" cy="593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A9D02BB-6B67-42CA-A603-63D2466EA559}"/>
              </a:ext>
            </a:extLst>
          </p:cNvPr>
          <p:cNvCxnSpPr>
            <a:cxnSpLocks/>
          </p:cNvCxnSpPr>
          <p:nvPr/>
        </p:nvCxnSpPr>
        <p:spPr>
          <a:xfrm flipV="1">
            <a:off x="8702664" y="2072606"/>
            <a:ext cx="132081" cy="92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A01AFC9B-3ECE-412D-A9F8-79C3E05A717E}"/>
              </a:ext>
            </a:extLst>
          </p:cNvPr>
          <p:cNvSpPr>
            <a:spLocks noChangeAspect="1"/>
          </p:cNvSpPr>
          <p:nvPr/>
        </p:nvSpPr>
        <p:spPr>
          <a:xfrm>
            <a:off x="7934364" y="2884235"/>
            <a:ext cx="1052308" cy="288000"/>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sz="1400" i="1" dirty="0">
                <a:solidFill>
                  <a:srgbClr val="002060"/>
                </a:solidFill>
                <a:latin typeface="Times New Roman" panose="02020603050405020304" pitchFamily="18" charset="0"/>
                <a:cs typeface="Times New Roman" panose="02020603050405020304" pitchFamily="18" charset="0"/>
              </a:rPr>
              <a:t>na néaróga</a:t>
            </a:r>
          </a:p>
        </p:txBody>
      </p:sp>
      <p:sp>
        <p:nvSpPr>
          <p:cNvPr id="4" name="Bosca téacs 3">
            <a:extLst>
              <a:ext uri="{FF2B5EF4-FFF2-40B4-BE49-F238E27FC236}">
                <a16:creationId xmlns:a16="http://schemas.microsoft.com/office/drawing/2014/main" id="{3162C00F-A891-F4E1-4397-7092E4561FF2}"/>
              </a:ext>
            </a:extLst>
          </p:cNvPr>
          <p:cNvSpPr txBox="1"/>
          <p:nvPr/>
        </p:nvSpPr>
        <p:spPr>
          <a:xfrm>
            <a:off x="771138" y="711797"/>
            <a:ext cx="5666252" cy="3139321"/>
          </a:xfrm>
          <a:prstGeom prst="rect">
            <a:avLst/>
          </a:prstGeom>
          <a:solidFill>
            <a:srgbClr val="000000"/>
          </a:solidFill>
        </p:spPr>
        <p:txBody>
          <a:bodyPr wrap="square" rtlCol="0">
            <a:spAutoFit/>
          </a:bodyPr>
          <a:lstStyle/>
          <a:p>
            <a:r>
              <a:rPr lang="ga-IE" sz="2200" dirty="0">
                <a:solidFill>
                  <a:srgbClr val="FFFFFF"/>
                </a:solidFill>
                <a:latin typeface="Tw Cen MT" panose="020B0602020104020603" pitchFamily="34" charset="0"/>
              </a:rPr>
              <a:t>An inchinn, corda an dromlaigh agus na néaróga – sin an néarchóras.</a:t>
            </a:r>
          </a:p>
          <a:p>
            <a:endParaRPr lang="ga-IE" sz="2200" dirty="0">
              <a:solidFill>
                <a:srgbClr val="FFFFFF"/>
              </a:solidFill>
              <a:latin typeface="Tw Cen MT" panose="020B0602020104020603" pitchFamily="34" charset="0"/>
            </a:endParaRPr>
          </a:p>
          <a:p>
            <a:r>
              <a:rPr lang="ga-IE" sz="2200" dirty="0">
                <a:solidFill>
                  <a:schemeClr val="bg1"/>
                </a:solidFill>
                <a:latin typeface="Tw Cen MT" panose="020B0602020104020603" pitchFamily="34" charset="0"/>
              </a:rPr>
              <a:t>Tá an néarchóras ar cheann de na córais is tábhachtaí i do chorp. Is tríd an néarchóras a iompraítear teachtaireachtaí idir an inchinn agus an chuid eile de do chorp. Murach an néarchóras, ní bheifeá ábalta siúl, smaoineamh nó análú fiú amháin.</a:t>
            </a:r>
            <a:r>
              <a:rPr lang="ga-IE" sz="2200" dirty="0">
                <a:solidFill>
                  <a:srgbClr val="FF0000"/>
                </a:solidFill>
              </a:rPr>
              <a:t> </a:t>
            </a:r>
          </a:p>
        </p:txBody>
      </p:sp>
    </p:spTree>
    <p:extLst>
      <p:ext uri="{BB962C8B-B14F-4D97-AF65-F5344CB8AC3E}">
        <p14:creationId xmlns:p14="http://schemas.microsoft.com/office/powerpoint/2010/main" val="40549001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randombar(horizontal)">
                                      <p:cBhvr>
                                        <p:cTn id="7" dur="500"/>
                                        <p:tgtEl>
                                          <p:spTgt spid="4">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0" dur="500"/>
                                        <p:tgtEl>
                                          <p:spTgt spid="4">
                                            <p:txEl>
                                              <p:pRg st="0" end="0"/>
                                            </p:txEl>
                                          </p:spTgt>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p:cTn id="14" dur="500" fill="hold"/>
                                        <p:tgtEl>
                                          <p:spTgt spid="94"/>
                                        </p:tgtEl>
                                        <p:attrNameLst>
                                          <p:attrName>ppt_w</p:attrName>
                                        </p:attrNameLst>
                                      </p:cBhvr>
                                      <p:tavLst>
                                        <p:tav tm="0">
                                          <p:val>
                                            <p:fltVal val="0"/>
                                          </p:val>
                                        </p:tav>
                                        <p:tav tm="100000">
                                          <p:val>
                                            <p:strVal val="#ppt_w"/>
                                          </p:val>
                                        </p:tav>
                                      </p:tavLst>
                                    </p:anim>
                                    <p:anim calcmode="lin" valueType="num">
                                      <p:cBhvr>
                                        <p:cTn id="15" dur="500" fill="hold"/>
                                        <p:tgtEl>
                                          <p:spTgt spid="94"/>
                                        </p:tgtEl>
                                        <p:attrNameLst>
                                          <p:attrName>ppt_h</p:attrName>
                                        </p:attrNameLst>
                                      </p:cBhvr>
                                      <p:tavLst>
                                        <p:tav tm="0">
                                          <p:val>
                                            <p:fltVal val="0"/>
                                          </p:val>
                                        </p:tav>
                                        <p:tav tm="100000">
                                          <p:val>
                                            <p:strVal val="#ppt_h"/>
                                          </p:val>
                                        </p:tav>
                                      </p:tavLst>
                                    </p:anim>
                                    <p:animEffect transition="in" filter="fade">
                                      <p:cBhvr>
                                        <p:cTn id="16" dur="500"/>
                                        <p:tgtEl>
                                          <p:spTgt spid="94"/>
                                        </p:tgtEl>
                                      </p:cBhvr>
                                    </p:animEffect>
                                  </p:childTnLst>
                                </p:cTn>
                              </p:par>
                              <p:par>
                                <p:cTn id="17" presetID="53" presetClass="entr" presetSubtype="16"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ppt_w</p:attrName>
                                        </p:attrNameLst>
                                      </p:cBhvr>
                                      <p:tavLst>
                                        <p:tav tm="0">
                                          <p:val>
                                            <p:fltVal val="0"/>
                                          </p:val>
                                        </p:tav>
                                        <p:tav tm="100000">
                                          <p:val>
                                            <p:strVal val="#ppt_w"/>
                                          </p:val>
                                        </p:tav>
                                      </p:tavLst>
                                    </p:anim>
                                    <p:anim calcmode="lin" valueType="num">
                                      <p:cBhvr>
                                        <p:cTn id="20" dur="500" fill="hold"/>
                                        <p:tgtEl>
                                          <p:spTgt spid="93"/>
                                        </p:tgtEl>
                                        <p:attrNameLst>
                                          <p:attrName>ppt_h</p:attrName>
                                        </p:attrNameLst>
                                      </p:cBhvr>
                                      <p:tavLst>
                                        <p:tav tm="0">
                                          <p:val>
                                            <p:fltVal val="0"/>
                                          </p:val>
                                        </p:tav>
                                        <p:tav tm="100000">
                                          <p:val>
                                            <p:strVal val="#ppt_h"/>
                                          </p:val>
                                        </p:tav>
                                      </p:tavLst>
                                    </p:anim>
                                    <p:animEffect transition="in" filter="fade">
                                      <p:cBhvr>
                                        <p:cTn id="21" dur="500"/>
                                        <p:tgtEl>
                                          <p:spTgt spid="93"/>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p:cTn id="25" dur="500" fill="hold"/>
                                        <p:tgtEl>
                                          <p:spTgt spid="95"/>
                                        </p:tgtEl>
                                        <p:attrNameLst>
                                          <p:attrName>ppt_w</p:attrName>
                                        </p:attrNameLst>
                                      </p:cBhvr>
                                      <p:tavLst>
                                        <p:tav tm="0">
                                          <p:val>
                                            <p:fltVal val="0"/>
                                          </p:val>
                                        </p:tav>
                                        <p:tav tm="100000">
                                          <p:val>
                                            <p:strVal val="#ppt_w"/>
                                          </p:val>
                                        </p:tav>
                                      </p:tavLst>
                                    </p:anim>
                                    <p:anim calcmode="lin" valueType="num">
                                      <p:cBhvr>
                                        <p:cTn id="26" dur="500" fill="hold"/>
                                        <p:tgtEl>
                                          <p:spTgt spid="95"/>
                                        </p:tgtEl>
                                        <p:attrNameLst>
                                          <p:attrName>ppt_h</p:attrName>
                                        </p:attrNameLst>
                                      </p:cBhvr>
                                      <p:tavLst>
                                        <p:tav tm="0">
                                          <p:val>
                                            <p:fltVal val="0"/>
                                          </p:val>
                                        </p:tav>
                                        <p:tav tm="100000">
                                          <p:val>
                                            <p:strVal val="#ppt_h"/>
                                          </p:val>
                                        </p:tav>
                                      </p:tavLst>
                                    </p:anim>
                                    <p:animEffect transition="in" filter="fade">
                                      <p:cBhvr>
                                        <p:cTn id="27" dur="500"/>
                                        <p:tgtEl>
                                          <p:spTgt spid="95"/>
                                        </p:tgtEl>
                                      </p:cBhvr>
                                    </p:animEffect>
                                  </p:childTnLst>
                                </p:cTn>
                              </p:par>
                              <p:par>
                                <p:cTn id="28" presetID="53" presetClass="entr" presetSubtype="16" fill="hold"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p:cTn id="30" dur="500" fill="hold"/>
                                        <p:tgtEl>
                                          <p:spTgt spid="96"/>
                                        </p:tgtEl>
                                        <p:attrNameLst>
                                          <p:attrName>ppt_w</p:attrName>
                                        </p:attrNameLst>
                                      </p:cBhvr>
                                      <p:tavLst>
                                        <p:tav tm="0">
                                          <p:val>
                                            <p:fltVal val="0"/>
                                          </p:val>
                                        </p:tav>
                                        <p:tav tm="100000">
                                          <p:val>
                                            <p:strVal val="#ppt_w"/>
                                          </p:val>
                                        </p:tav>
                                      </p:tavLst>
                                    </p:anim>
                                    <p:anim calcmode="lin" valueType="num">
                                      <p:cBhvr>
                                        <p:cTn id="31" dur="500" fill="hold"/>
                                        <p:tgtEl>
                                          <p:spTgt spid="96"/>
                                        </p:tgtEl>
                                        <p:attrNameLst>
                                          <p:attrName>ppt_h</p:attrName>
                                        </p:attrNameLst>
                                      </p:cBhvr>
                                      <p:tavLst>
                                        <p:tav tm="0">
                                          <p:val>
                                            <p:fltVal val="0"/>
                                          </p:val>
                                        </p:tav>
                                        <p:tav tm="100000">
                                          <p:val>
                                            <p:strVal val="#ppt_h"/>
                                          </p:val>
                                        </p:tav>
                                      </p:tavLst>
                                    </p:anim>
                                    <p:animEffect transition="in" filter="fade">
                                      <p:cBhvr>
                                        <p:cTn id="32" dur="500"/>
                                        <p:tgtEl>
                                          <p:spTgt spid="96"/>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 calcmode="lin" valueType="num">
                                      <p:cBhvr>
                                        <p:cTn id="36" dur="500" fill="hold"/>
                                        <p:tgtEl>
                                          <p:spTgt spid="99"/>
                                        </p:tgtEl>
                                        <p:attrNameLst>
                                          <p:attrName>ppt_w</p:attrName>
                                        </p:attrNameLst>
                                      </p:cBhvr>
                                      <p:tavLst>
                                        <p:tav tm="0">
                                          <p:val>
                                            <p:fltVal val="0"/>
                                          </p:val>
                                        </p:tav>
                                        <p:tav tm="100000">
                                          <p:val>
                                            <p:strVal val="#ppt_w"/>
                                          </p:val>
                                        </p:tav>
                                      </p:tavLst>
                                    </p:anim>
                                    <p:anim calcmode="lin" valueType="num">
                                      <p:cBhvr>
                                        <p:cTn id="37" dur="500" fill="hold"/>
                                        <p:tgtEl>
                                          <p:spTgt spid="99"/>
                                        </p:tgtEl>
                                        <p:attrNameLst>
                                          <p:attrName>ppt_h</p:attrName>
                                        </p:attrNameLst>
                                      </p:cBhvr>
                                      <p:tavLst>
                                        <p:tav tm="0">
                                          <p:val>
                                            <p:fltVal val="0"/>
                                          </p:val>
                                        </p:tav>
                                        <p:tav tm="100000">
                                          <p:val>
                                            <p:strVal val="#ppt_h"/>
                                          </p:val>
                                        </p:tav>
                                      </p:tavLst>
                                    </p:anim>
                                    <p:animEffect transition="in" filter="fade">
                                      <p:cBhvr>
                                        <p:cTn id="38" dur="500"/>
                                        <p:tgtEl>
                                          <p:spTgt spid="99"/>
                                        </p:tgtEl>
                                      </p:cBhvr>
                                    </p:animEffect>
                                  </p:childTnLst>
                                </p:cTn>
                              </p:par>
                              <p:par>
                                <p:cTn id="39" presetID="53" presetClass="entr" presetSubtype="16" fill="hold" nodeType="with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par>
                                <p:cTn id="44" presetID="53" presetClass="entr" presetSubtype="16"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p:cTn id="46" dur="500" fill="hold"/>
                                        <p:tgtEl>
                                          <p:spTgt spid="97"/>
                                        </p:tgtEl>
                                        <p:attrNameLst>
                                          <p:attrName>ppt_w</p:attrName>
                                        </p:attrNameLst>
                                      </p:cBhvr>
                                      <p:tavLst>
                                        <p:tav tm="0">
                                          <p:val>
                                            <p:fltVal val="0"/>
                                          </p:val>
                                        </p:tav>
                                        <p:tav tm="100000">
                                          <p:val>
                                            <p:strVal val="#ppt_w"/>
                                          </p:val>
                                        </p:tav>
                                      </p:tavLst>
                                    </p:anim>
                                    <p:anim calcmode="lin" valueType="num">
                                      <p:cBhvr>
                                        <p:cTn id="47" dur="500" fill="hold"/>
                                        <p:tgtEl>
                                          <p:spTgt spid="97"/>
                                        </p:tgtEl>
                                        <p:attrNameLst>
                                          <p:attrName>ppt_h</p:attrName>
                                        </p:attrNameLst>
                                      </p:cBhvr>
                                      <p:tavLst>
                                        <p:tav tm="0">
                                          <p:val>
                                            <p:fltVal val="0"/>
                                          </p:val>
                                        </p:tav>
                                        <p:tav tm="100000">
                                          <p:val>
                                            <p:strVal val="#ppt_h"/>
                                          </p:val>
                                        </p:tav>
                                      </p:tavLst>
                                    </p:anim>
                                    <p:animEffect transition="in" filter="fade">
                                      <p:cBhvr>
                                        <p:cTn id="48" dur="500"/>
                                        <p:tgtEl>
                                          <p:spTgt spid="9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9" grpId="0" animBg="1"/>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79">
            <a:extLst>
              <a:ext uri="{FF2B5EF4-FFF2-40B4-BE49-F238E27FC236}">
                <a16:creationId xmlns:a16="http://schemas.microsoft.com/office/drawing/2014/main" id="{7853550D-F840-4228-846F-6C9704F2B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Rectangle 81">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64612"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2" name="Rectangle 83">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912" y="685800"/>
            <a:ext cx="6048935" cy="5486400"/>
          </a:xfrm>
          <a:prstGeom prst="rect">
            <a:avLst/>
          </a:prstGeom>
          <a:solidFill>
            <a:schemeClr val="tx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2">
            <a:extLst>
              <a:ext uri="{FF2B5EF4-FFF2-40B4-BE49-F238E27FC236}">
                <a16:creationId xmlns:a16="http://schemas.microsoft.com/office/drawing/2014/main" id="{A0FDFDBD-7792-4546-92ED-A902BC54F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2" r="1242"/>
          <a:stretch/>
        </p:blipFill>
        <p:spPr bwMode="auto">
          <a:xfrm>
            <a:off x="7464612" y="10"/>
            <a:ext cx="4727388"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Straight Connector 92">
            <a:extLst>
              <a:ext uri="{FF2B5EF4-FFF2-40B4-BE49-F238E27FC236}">
                <a16:creationId xmlns:a16="http://schemas.microsoft.com/office/drawing/2014/main" id="{55A093EA-C731-4185-9FE9-5F21D93F5D93}"/>
              </a:ext>
            </a:extLst>
          </p:cNvPr>
          <p:cNvCxnSpPr>
            <a:cxnSpLocks/>
          </p:cNvCxnSpPr>
          <p:nvPr/>
        </p:nvCxnSpPr>
        <p:spPr>
          <a:xfrm flipH="1">
            <a:off x="8971905" y="481769"/>
            <a:ext cx="599659" cy="123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771A63C8-9380-49FE-8F4A-51F7CD0E4D7B}"/>
              </a:ext>
            </a:extLst>
          </p:cNvPr>
          <p:cNvSpPr>
            <a:spLocks noChangeAspect="1"/>
          </p:cNvSpPr>
          <p:nvPr/>
        </p:nvSpPr>
        <p:spPr>
          <a:xfrm>
            <a:off x="7934364" y="481769"/>
            <a:ext cx="1037541" cy="288000"/>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400" b="0" i="1"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t>an inchinn</a:t>
            </a:r>
          </a:p>
        </p:txBody>
      </p:sp>
      <p:sp>
        <p:nvSpPr>
          <p:cNvPr id="95" name="Rectangle 94">
            <a:extLst>
              <a:ext uri="{FF2B5EF4-FFF2-40B4-BE49-F238E27FC236}">
                <a16:creationId xmlns:a16="http://schemas.microsoft.com/office/drawing/2014/main" id="{2956B9E3-1A63-4D2E-B2C4-878C13E29B64}"/>
              </a:ext>
            </a:extLst>
          </p:cNvPr>
          <p:cNvSpPr>
            <a:spLocks/>
          </p:cNvSpPr>
          <p:nvPr/>
        </p:nvSpPr>
        <p:spPr>
          <a:xfrm>
            <a:off x="7934364" y="1021956"/>
            <a:ext cx="1008000"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ga-IE" sz="1400" b="0" i="1"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t>corda an</a:t>
            </a:r>
            <a:br>
              <a:rPr kumimoji="0" lang="ga-IE" sz="1400" b="0" i="1"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br>
            <a:r>
              <a:rPr kumimoji="0" lang="ga-IE" sz="1400" b="0" i="1"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t>dromlaigh</a:t>
            </a:r>
          </a:p>
        </p:txBody>
      </p:sp>
      <p:cxnSp>
        <p:nvCxnSpPr>
          <p:cNvPr id="96" name="Straight Connector 95">
            <a:extLst>
              <a:ext uri="{FF2B5EF4-FFF2-40B4-BE49-F238E27FC236}">
                <a16:creationId xmlns:a16="http://schemas.microsoft.com/office/drawing/2014/main" id="{B65314AB-83FD-4F96-9B57-94369CDBEE48}"/>
              </a:ext>
            </a:extLst>
          </p:cNvPr>
          <p:cNvCxnSpPr>
            <a:cxnSpLocks/>
          </p:cNvCxnSpPr>
          <p:nvPr/>
        </p:nvCxnSpPr>
        <p:spPr>
          <a:xfrm flipH="1">
            <a:off x="8971905" y="1021956"/>
            <a:ext cx="797737" cy="241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B9EDF49-94D2-46FD-95C6-4820F6400827}"/>
              </a:ext>
            </a:extLst>
          </p:cNvPr>
          <p:cNvCxnSpPr>
            <a:cxnSpLocks/>
          </p:cNvCxnSpPr>
          <p:nvPr/>
        </p:nvCxnSpPr>
        <p:spPr>
          <a:xfrm flipH="1" flipV="1">
            <a:off x="8768704" y="3001189"/>
            <a:ext cx="696711" cy="593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A9D02BB-6B67-42CA-A603-63D2466EA559}"/>
              </a:ext>
            </a:extLst>
          </p:cNvPr>
          <p:cNvCxnSpPr>
            <a:cxnSpLocks/>
          </p:cNvCxnSpPr>
          <p:nvPr/>
        </p:nvCxnSpPr>
        <p:spPr>
          <a:xfrm flipV="1">
            <a:off x="8702664" y="2072606"/>
            <a:ext cx="132081" cy="920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A01AFC9B-3ECE-412D-A9F8-79C3E05A717E}"/>
              </a:ext>
            </a:extLst>
          </p:cNvPr>
          <p:cNvSpPr>
            <a:spLocks noChangeAspect="1"/>
          </p:cNvSpPr>
          <p:nvPr/>
        </p:nvSpPr>
        <p:spPr>
          <a:xfrm>
            <a:off x="7934364" y="2884235"/>
            <a:ext cx="1052308" cy="288000"/>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400" b="0" i="1" u="none" strike="noStrike" kern="1200" cap="none" spc="0" normalizeH="0" baseline="0" dirty="0">
                <a:ln>
                  <a:noFill/>
                </a:ln>
                <a:solidFill>
                  <a:srgbClr val="002060"/>
                </a:solidFill>
                <a:effectLst/>
                <a:uLnTx/>
                <a:uFillTx/>
                <a:latin typeface="Times New Roman" panose="02020603050405020304" pitchFamily="18" charset="0"/>
                <a:ea typeface="+mn-ea"/>
                <a:cs typeface="Times New Roman" panose="02020603050405020304" pitchFamily="18" charset="0"/>
              </a:rPr>
              <a:t>na néaróga</a:t>
            </a:r>
          </a:p>
        </p:txBody>
      </p:sp>
      <p:sp>
        <p:nvSpPr>
          <p:cNvPr id="22" name="Bosca téacs 21">
            <a:extLst>
              <a:ext uri="{FF2B5EF4-FFF2-40B4-BE49-F238E27FC236}">
                <a16:creationId xmlns:a16="http://schemas.microsoft.com/office/drawing/2014/main" id="{7329C266-51D1-A685-D002-A8DA85CF08FC}"/>
              </a:ext>
            </a:extLst>
          </p:cNvPr>
          <p:cNvSpPr txBox="1"/>
          <p:nvPr/>
        </p:nvSpPr>
        <p:spPr>
          <a:xfrm>
            <a:off x="2781477" y="3656463"/>
            <a:ext cx="132588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2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Corda an dromlaigh</a:t>
            </a:r>
          </a:p>
        </p:txBody>
      </p:sp>
      <p:sp>
        <p:nvSpPr>
          <p:cNvPr id="23" name="Bosca téacs 22">
            <a:extLst>
              <a:ext uri="{FF2B5EF4-FFF2-40B4-BE49-F238E27FC236}">
                <a16:creationId xmlns:a16="http://schemas.microsoft.com/office/drawing/2014/main" id="{B17E96BC-E6ED-65E1-C19A-8EBDE31AD11C}"/>
              </a:ext>
            </a:extLst>
          </p:cNvPr>
          <p:cNvSpPr txBox="1"/>
          <p:nvPr/>
        </p:nvSpPr>
        <p:spPr>
          <a:xfrm>
            <a:off x="2729609" y="5093135"/>
            <a:ext cx="16865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2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Na </a:t>
            </a:r>
            <a:r>
              <a:rPr kumimoji="0" lang="en-GB" sz="2200" b="0" i="0" u="none" strike="noStrike" kern="1200" cap="none" spc="0" normalizeH="0" baseline="0">
                <a:ln>
                  <a:noFill/>
                </a:ln>
                <a:solidFill>
                  <a:prstClr val="white"/>
                </a:solidFill>
                <a:effectLst/>
                <a:uLnTx/>
                <a:uFillTx/>
                <a:latin typeface="Tw Cen MT" panose="020B0602020104020603" pitchFamily="34" charset="0"/>
                <a:ea typeface="+mn-ea"/>
                <a:cs typeface="+mn-cs"/>
              </a:rPr>
              <a:t>n</a:t>
            </a:r>
            <a:r>
              <a:rPr kumimoji="0" lang="ga-IE" sz="2200" b="0" i="0" u="none" strike="noStrike" kern="1200" cap="none" spc="0" normalizeH="0" baseline="0">
                <a:ln>
                  <a:noFill/>
                </a:ln>
                <a:solidFill>
                  <a:prstClr val="white"/>
                </a:solidFill>
                <a:effectLst/>
                <a:uLnTx/>
                <a:uFillTx/>
                <a:latin typeface="Tw Cen MT" panose="020B0602020104020603" pitchFamily="34" charset="0"/>
                <a:ea typeface="+mn-ea"/>
                <a:cs typeface="+mn-cs"/>
              </a:rPr>
              <a:t>éaróga</a:t>
            </a:r>
            <a:endParaRPr kumimoji="0" lang="ga-IE" sz="2200" b="0" i="0" u="none" strike="noStrike" kern="1200" cap="none" spc="0" normalizeH="0" baseline="0" dirty="0">
              <a:ln>
                <a:noFill/>
              </a:ln>
              <a:solidFill>
                <a:prstClr val="white"/>
              </a:solidFill>
              <a:effectLst/>
              <a:uLnTx/>
              <a:uFillTx/>
              <a:latin typeface="Tw Cen MT" panose="020B0602020104020603" pitchFamily="34" charset="0"/>
              <a:ea typeface="+mn-ea"/>
              <a:cs typeface="+mn-cs"/>
            </a:endParaRPr>
          </a:p>
        </p:txBody>
      </p:sp>
      <p:sp>
        <p:nvSpPr>
          <p:cNvPr id="24" name="Saighead: suas 23">
            <a:extLst>
              <a:ext uri="{FF2B5EF4-FFF2-40B4-BE49-F238E27FC236}">
                <a16:creationId xmlns:a16="http://schemas.microsoft.com/office/drawing/2014/main" id="{F9A7AE6A-1996-4BD2-0E34-3DCEF7EA0CA8}"/>
              </a:ext>
            </a:extLst>
          </p:cNvPr>
          <p:cNvSpPr/>
          <p:nvPr/>
        </p:nvSpPr>
        <p:spPr>
          <a:xfrm>
            <a:off x="3572894" y="3108137"/>
            <a:ext cx="172800" cy="547505"/>
          </a:xfrm>
          <a:prstGeom prst="up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5" name="Saighead: suas 24">
            <a:extLst>
              <a:ext uri="{FF2B5EF4-FFF2-40B4-BE49-F238E27FC236}">
                <a16:creationId xmlns:a16="http://schemas.microsoft.com/office/drawing/2014/main" id="{6DEE1A2F-0DC7-4B56-62FC-144A11FE617A}"/>
              </a:ext>
            </a:extLst>
          </p:cNvPr>
          <p:cNvSpPr/>
          <p:nvPr/>
        </p:nvSpPr>
        <p:spPr>
          <a:xfrm>
            <a:off x="3572894" y="4478335"/>
            <a:ext cx="172800" cy="547200"/>
          </a:xfrm>
          <a:prstGeom prst="up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6" name="Saighead: suas 25">
            <a:extLst>
              <a:ext uri="{FF2B5EF4-FFF2-40B4-BE49-F238E27FC236}">
                <a16:creationId xmlns:a16="http://schemas.microsoft.com/office/drawing/2014/main" id="{B83A808B-44EE-428B-06AA-2494DC5F182F}"/>
              </a:ext>
            </a:extLst>
          </p:cNvPr>
          <p:cNvSpPr/>
          <p:nvPr/>
        </p:nvSpPr>
        <p:spPr>
          <a:xfrm rot="10800000">
            <a:off x="3074669" y="3118431"/>
            <a:ext cx="170937" cy="547503"/>
          </a:xfrm>
          <a:prstGeom prst="up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7" name="Saighead: suas 26">
            <a:extLst>
              <a:ext uri="{FF2B5EF4-FFF2-40B4-BE49-F238E27FC236}">
                <a16:creationId xmlns:a16="http://schemas.microsoft.com/office/drawing/2014/main" id="{FF3880C7-2C84-3052-0E76-0D1D095E5746}"/>
              </a:ext>
            </a:extLst>
          </p:cNvPr>
          <p:cNvSpPr/>
          <p:nvPr/>
        </p:nvSpPr>
        <p:spPr>
          <a:xfrm rot="10800000">
            <a:off x="3074668" y="4493504"/>
            <a:ext cx="172800" cy="547200"/>
          </a:xfrm>
          <a:prstGeom prst="upArrow">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8" name="TextBox 100">
            <a:extLst>
              <a:ext uri="{FF2B5EF4-FFF2-40B4-BE49-F238E27FC236}">
                <a16:creationId xmlns:a16="http://schemas.microsoft.com/office/drawing/2014/main" id="{44B70338-146F-344C-8926-8528C4775F8C}"/>
              </a:ext>
            </a:extLst>
          </p:cNvPr>
          <p:cNvSpPr txBox="1"/>
          <p:nvPr/>
        </p:nvSpPr>
        <p:spPr>
          <a:xfrm>
            <a:off x="984919" y="5662873"/>
            <a:ext cx="5465690" cy="1015663"/>
          </a:xfrm>
          <a:custGeom>
            <a:avLst/>
            <a:gdLst>
              <a:gd name="connsiteX0" fmla="*/ 0 w 5465690"/>
              <a:gd name="connsiteY0" fmla="*/ 0 h 1015663"/>
              <a:gd name="connsiteX1" fmla="*/ 607299 w 5465690"/>
              <a:gd name="connsiteY1" fmla="*/ 0 h 1015663"/>
              <a:gd name="connsiteX2" fmla="*/ 1050626 w 5465690"/>
              <a:gd name="connsiteY2" fmla="*/ 0 h 1015663"/>
              <a:gd name="connsiteX3" fmla="*/ 1548612 w 5465690"/>
              <a:gd name="connsiteY3" fmla="*/ 0 h 1015663"/>
              <a:gd name="connsiteX4" fmla="*/ 2046596 w 5465690"/>
              <a:gd name="connsiteY4" fmla="*/ 0 h 1015663"/>
              <a:gd name="connsiteX5" fmla="*/ 2544582 w 5465690"/>
              <a:gd name="connsiteY5" fmla="*/ 0 h 1015663"/>
              <a:gd name="connsiteX6" fmla="*/ 3261194 w 5465690"/>
              <a:gd name="connsiteY6" fmla="*/ 0 h 1015663"/>
              <a:gd name="connsiteX7" fmla="*/ 3759180 w 5465690"/>
              <a:gd name="connsiteY7" fmla="*/ 0 h 1015663"/>
              <a:gd name="connsiteX8" fmla="*/ 4421136 w 5465690"/>
              <a:gd name="connsiteY8" fmla="*/ 0 h 1015663"/>
              <a:gd name="connsiteX9" fmla="*/ 4864463 w 5465690"/>
              <a:gd name="connsiteY9" fmla="*/ 0 h 1015663"/>
              <a:gd name="connsiteX10" fmla="*/ 5465690 w 5465690"/>
              <a:gd name="connsiteY10" fmla="*/ 0 h 1015663"/>
              <a:gd name="connsiteX11" fmla="*/ 5465690 w 5465690"/>
              <a:gd name="connsiteY11" fmla="*/ 528145 h 1015663"/>
              <a:gd name="connsiteX12" fmla="*/ 5465690 w 5465690"/>
              <a:gd name="connsiteY12" fmla="*/ 1015663 h 1015663"/>
              <a:gd name="connsiteX13" fmla="*/ 4967704 w 5465690"/>
              <a:gd name="connsiteY13" fmla="*/ 1015663 h 1015663"/>
              <a:gd name="connsiteX14" fmla="*/ 4524376 w 5465690"/>
              <a:gd name="connsiteY14" fmla="*/ 1015663 h 1015663"/>
              <a:gd name="connsiteX15" fmla="*/ 3917077 w 5465690"/>
              <a:gd name="connsiteY15" fmla="*/ 1015663 h 1015663"/>
              <a:gd name="connsiteX16" fmla="*/ 3473750 w 5465690"/>
              <a:gd name="connsiteY16" fmla="*/ 1015663 h 1015663"/>
              <a:gd name="connsiteX17" fmla="*/ 2866450 w 5465690"/>
              <a:gd name="connsiteY17" fmla="*/ 1015663 h 1015663"/>
              <a:gd name="connsiteX18" fmla="*/ 2259152 w 5465690"/>
              <a:gd name="connsiteY18" fmla="*/ 1015663 h 1015663"/>
              <a:gd name="connsiteX19" fmla="*/ 1761166 w 5465690"/>
              <a:gd name="connsiteY19" fmla="*/ 1015663 h 1015663"/>
              <a:gd name="connsiteX20" fmla="*/ 1317838 w 5465690"/>
              <a:gd name="connsiteY20" fmla="*/ 1015663 h 1015663"/>
              <a:gd name="connsiteX21" fmla="*/ 601226 w 5465690"/>
              <a:gd name="connsiteY21" fmla="*/ 1015663 h 1015663"/>
              <a:gd name="connsiteX22" fmla="*/ 0 w 5465690"/>
              <a:gd name="connsiteY22" fmla="*/ 1015663 h 1015663"/>
              <a:gd name="connsiteX23" fmla="*/ 0 w 5465690"/>
              <a:gd name="connsiteY23" fmla="*/ 507831 h 1015663"/>
              <a:gd name="connsiteX24" fmla="*/ 0 w 5465690"/>
              <a:gd name="connsiteY24" fmla="*/ 0 h 1015663"/>
              <a:gd name="connsiteX0" fmla="*/ 0 w 5465690"/>
              <a:gd name="connsiteY0" fmla="*/ 0 h 1015663"/>
              <a:gd name="connsiteX1" fmla="*/ 443328 w 5465690"/>
              <a:gd name="connsiteY1" fmla="*/ 0 h 1015663"/>
              <a:gd name="connsiteX2" fmla="*/ 886656 w 5465690"/>
              <a:gd name="connsiteY2" fmla="*/ 0 h 1015663"/>
              <a:gd name="connsiteX3" fmla="*/ 1603269 w 5465690"/>
              <a:gd name="connsiteY3" fmla="*/ 0 h 1015663"/>
              <a:gd name="connsiteX4" fmla="*/ 2319881 w 5465690"/>
              <a:gd name="connsiteY4" fmla="*/ 0 h 1015663"/>
              <a:gd name="connsiteX5" fmla="*/ 2817866 w 5465690"/>
              <a:gd name="connsiteY5" fmla="*/ 0 h 1015663"/>
              <a:gd name="connsiteX6" fmla="*/ 3261194 w 5465690"/>
              <a:gd name="connsiteY6" fmla="*/ 0 h 1015663"/>
              <a:gd name="connsiteX7" fmla="*/ 3923150 w 5465690"/>
              <a:gd name="connsiteY7" fmla="*/ 0 h 1015663"/>
              <a:gd name="connsiteX8" fmla="*/ 4366479 w 5465690"/>
              <a:gd name="connsiteY8" fmla="*/ 0 h 1015663"/>
              <a:gd name="connsiteX9" fmla="*/ 5465690 w 5465690"/>
              <a:gd name="connsiteY9" fmla="*/ 0 h 1015663"/>
              <a:gd name="connsiteX10" fmla="*/ 5465690 w 5465690"/>
              <a:gd name="connsiteY10" fmla="*/ 517987 h 1015663"/>
              <a:gd name="connsiteX11" fmla="*/ 5465690 w 5465690"/>
              <a:gd name="connsiteY11" fmla="*/ 1015663 h 1015663"/>
              <a:gd name="connsiteX12" fmla="*/ 4858390 w 5465690"/>
              <a:gd name="connsiteY12" fmla="*/ 1015663 h 1015663"/>
              <a:gd name="connsiteX13" fmla="*/ 4251092 w 5465690"/>
              <a:gd name="connsiteY13" fmla="*/ 1015663 h 1015663"/>
              <a:gd name="connsiteX14" fmla="*/ 3807763 w 5465690"/>
              <a:gd name="connsiteY14" fmla="*/ 1015663 h 1015663"/>
              <a:gd name="connsiteX15" fmla="*/ 3200465 w 5465690"/>
              <a:gd name="connsiteY15" fmla="*/ 1015663 h 1015663"/>
              <a:gd name="connsiteX16" fmla="*/ 2647823 w 5465690"/>
              <a:gd name="connsiteY16" fmla="*/ 1015663 h 1015663"/>
              <a:gd name="connsiteX17" fmla="*/ 2040524 w 5465690"/>
              <a:gd name="connsiteY17" fmla="*/ 1015663 h 1015663"/>
              <a:gd name="connsiteX18" fmla="*/ 1487882 w 5465690"/>
              <a:gd name="connsiteY18" fmla="*/ 1015663 h 1015663"/>
              <a:gd name="connsiteX19" fmla="*/ 935239 w 5465690"/>
              <a:gd name="connsiteY19" fmla="*/ 1015663 h 1015663"/>
              <a:gd name="connsiteX20" fmla="*/ 0 w 5465690"/>
              <a:gd name="connsiteY20" fmla="*/ 1015663 h 1015663"/>
              <a:gd name="connsiteX21" fmla="*/ 0 w 5465690"/>
              <a:gd name="connsiteY21" fmla="*/ 517987 h 1015663"/>
              <a:gd name="connsiteX22" fmla="*/ 0 w 5465690"/>
              <a:gd name="connsiteY22" fmla="*/ 0 h 1015663"/>
              <a:gd name="connsiteX0" fmla="*/ 0 w 5465690"/>
              <a:gd name="connsiteY0" fmla="*/ 0 h 1015663"/>
              <a:gd name="connsiteX1" fmla="*/ 607299 w 5465690"/>
              <a:gd name="connsiteY1" fmla="*/ 0 h 1015663"/>
              <a:gd name="connsiteX2" fmla="*/ 1050626 w 5465690"/>
              <a:gd name="connsiteY2" fmla="*/ 0 h 1015663"/>
              <a:gd name="connsiteX3" fmla="*/ 1548612 w 5465690"/>
              <a:gd name="connsiteY3" fmla="*/ 0 h 1015663"/>
              <a:gd name="connsiteX4" fmla="*/ 2046596 w 5465690"/>
              <a:gd name="connsiteY4" fmla="*/ 0 h 1015663"/>
              <a:gd name="connsiteX5" fmla="*/ 2544582 w 5465690"/>
              <a:gd name="connsiteY5" fmla="*/ 0 h 1015663"/>
              <a:gd name="connsiteX6" fmla="*/ 3261194 w 5465690"/>
              <a:gd name="connsiteY6" fmla="*/ 0 h 1015663"/>
              <a:gd name="connsiteX7" fmla="*/ 3759180 w 5465690"/>
              <a:gd name="connsiteY7" fmla="*/ 0 h 1015663"/>
              <a:gd name="connsiteX8" fmla="*/ 4421136 w 5465690"/>
              <a:gd name="connsiteY8" fmla="*/ 0 h 1015663"/>
              <a:gd name="connsiteX9" fmla="*/ 4864463 w 5465690"/>
              <a:gd name="connsiteY9" fmla="*/ 0 h 1015663"/>
              <a:gd name="connsiteX10" fmla="*/ 5465690 w 5465690"/>
              <a:gd name="connsiteY10" fmla="*/ 0 h 1015663"/>
              <a:gd name="connsiteX11" fmla="*/ 5465690 w 5465690"/>
              <a:gd name="connsiteY11" fmla="*/ 528145 h 1015663"/>
              <a:gd name="connsiteX12" fmla="*/ 5465690 w 5465690"/>
              <a:gd name="connsiteY12" fmla="*/ 1015663 h 1015663"/>
              <a:gd name="connsiteX13" fmla="*/ 4967704 w 5465690"/>
              <a:gd name="connsiteY13" fmla="*/ 1015663 h 1015663"/>
              <a:gd name="connsiteX14" fmla="*/ 4524376 w 5465690"/>
              <a:gd name="connsiteY14" fmla="*/ 1015663 h 1015663"/>
              <a:gd name="connsiteX15" fmla="*/ 3917077 w 5465690"/>
              <a:gd name="connsiteY15" fmla="*/ 1015663 h 1015663"/>
              <a:gd name="connsiteX16" fmla="*/ 3473750 w 5465690"/>
              <a:gd name="connsiteY16" fmla="*/ 1015663 h 1015663"/>
              <a:gd name="connsiteX17" fmla="*/ 2866450 w 5465690"/>
              <a:gd name="connsiteY17" fmla="*/ 1015663 h 1015663"/>
              <a:gd name="connsiteX18" fmla="*/ 2259152 w 5465690"/>
              <a:gd name="connsiteY18" fmla="*/ 1015663 h 1015663"/>
              <a:gd name="connsiteX19" fmla="*/ 1761166 w 5465690"/>
              <a:gd name="connsiteY19" fmla="*/ 1015663 h 1015663"/>
              <a:gd name="connsiteX20" fmla="*/ 1317838 w 5465690"/>
              <a:gd name="connsiteY20" fmla="*/ 1015663 h 1015663"/>
              <a:gd name="connsiteX21" fmla="*/ 601226 w 5465690"/>
              <a:gd name="connsiteY21" fmla="*/ 1015663 h 1015663"/>
              <a:gd name="connsiteX22" fmla="*/ 0 w 5465690"/>
              <a:gd name="connsiteY22" fmla="*/ 1015663 h 1015663"/>
              <a:gd name="connsiteX23" fmla="*/ 0 w 5465690"/>
              <a:gd name="connsiteY23" fmla="*/ 507831 h 1015663"/>
              <a:gd name="connsiteX24" fmla="*/ 0 w 5465690"/>
              <a:gd name="connsiteY24"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5690" h="1015663" fill="none" extrusionOk="0">
                <a:moveTo>
                  <a:pt x="0" y="0"/>
                </a:moveTo>
                <a:cubicBezTo>
                  <a:pt x="279388" y="30856"/>
                  <a:pt x="383042" y="92878"/>
                  <a:pt x="607299" y="0"/>
                </a:cubicBezTo>
                <a:cubicBezTo>
                  <a:pt x="785802" y="-87794"/>
                  <a:pt x="953063" y="75305"/>
                  <a:pt x="1050626" y="0"/>
                </a:cubicBezTo>
                <a:cubicBezTo>
                  <a:pt x="1183816" y="-19545"/>
                  <a:pt x="1406593" y="26514"/>
                  <a:pt x="1548612" y="0"/>
                </a:cubicBezTo>
                <a:cubicBezTo>
                  <a:pt x="1656691" y="-60415"/>
                  <a:pt x="1913223" y="-882"/>
                  <a:pt x="2046596" y="0"/>
                </a:cubicBezTo>
                <a:cubicBezTo>
                  <a:pt x="2199527" y="-16416"/>
                  <a:pt x="2407732" y="1196"/>
                  <a:pt x="2544582" y="0"/>
                </a:cubicBezTo>
                <a:cubicBezTo>
                  <a:pt x="2755369" y="1112"/>
                  <a:pt x="3114828" y="-18174"/>
                  <a:pt x="3261194" y="0"/>
                </a:cubicBezTo>
                <a:cubicBezTo>
                  <a:pt x="3434640" y="-27882"/>
                  <a:pt x="3558551" y="-20395"/>
                  <a:pt x="3759180" y="0"/>
                </a:cubicBezTo>
                <a:cubicBezTo>
                  <a:pt x="3879899" y="14291"/>
                  <a:pt x="4296072" y="62463"/>
                  <a:pt x="4421136" y="0"/>
                </a:cubicBezTo>
                <a:cubicBezTo>
                  <a:pt x="4618985" y="-96013"/>
                  <a:pt x="4699086" y="6776"/>
                  <a:pt x="4864463" y="0"/>
                </a:cubicBezTo>
                <a:cubicBezTo>
                  <a:pt x="5030433" y="-86400"/>
                  <a:pt x="5289263" y="53001"/>
                  <a:pt x="5465690" y="0"/>
                </a:cubicBezTo>
                <a:cubicBezTo>
                  <a:pt x="5549872" y="202265"/>
                  <a:pt x="5441758" y="380250"/>
                  <a:pt x="5465690" y="528145"/>
                </a:cubicBezTo>
                <a:cubicBezTo>
                  <a:pt x="5485536" y="715186"/>
                  <a:pt x="5455647" y="798335"/>
                  <a:pt x="5465690" y="1015663"/>
                </a:cubicBezTo>
                <a:cubicBezTo>
                  <a:pt x="5234143" y="1032562"/>
                  <a:pt x="5155828" y="983798"/>
                  <a:pt x="4967704" y="1015663"/>
                </a:cubicBezTo>
                <a:cubicBezTo>
                  <a:pt x="4760777" y="1083103"/>
                  <a:pt x="4708032" y="950898"/>
                  <a:pt x="4524376" y="1015663"/>
                </a:cubicBezTo>
                <a:cubicBezTo>
                  <a:pt x="4390400" y="1087880"/>
                  <a:pt x="4138695" y="1007037"/>
                  <a:pt x="3917077" y="1015663"/>
                </a:cubicBezTo>
                <a:cubicBezTo>
                  <a:pt x="3706086" y="1023058"/>
                  <a:pt x="3587412" y="1006168"/>
                  <a:pt x="3473750" y="1015663"/>
                </a:cubicBezTo>
                <a:cubicBezTo>
                  <a:pt x="3320339" y="1092201"/>
                  <a:pt x="3159227" y="932574"/>
                  <a:pt x="2866450" y="1015663"/>
                </a:cubicBezTo>
                <a:cubicBezTo>
                  <a:pt x="2551331" y="1095888"/>
                  <a:pt x="2517116" y="950065"/>
                  <a:pt x="2259152" y="1015663"/>
                </a:cubicBezTo>
                <a:cubicBezTo>
                  <a:pt x="1957356" y="1059383"/>
                  <a:pt x="1825792" y="983839"/>
                  <a:pt x="1761166" y="1015663"/>
                </a:cubicBezTo>
                <a:cubicBezTo>
                  <a:pt x="1702893" y="1049070"/>
                  <a:pt x="1399609" y="978770"/>
                  <a:pt x="1317838" y="1015663"/>
                </a:cubicBezTo>
                <a:cubicBezTo>
                  <a:pt x="1242819" y="1123648"/>
                  <a:pt x="771505" y="952488"/>
                  <a:pt x="601226" y="1015663"/>
                </a:cubicBezTo>
                <a:cubicBezTo>
                  <a:pt x="516891" y="1018745"/>
                  <a:pt x="218561" y="1055296"/>
                  <a:pt x="0" y="1015663"/>
                </a:cubicBezTo>
                <a:cubicBezTo>
                  <a:pt x="6129" y="802856"/>
                  <a:pt x="-2742" y="673341"/>
                  <a:pt x="0" y="507831"/>
                </a:cubicBezTo>
                <a:cubicBezTo>
                  <a:pt x="840" y="396314"/>
                  <a:pt x="45546" y="134357"/>
                  <a:pt x="0" y="0"/>
                </a:cubicBezTo>
                <a:close/>
              </a:path>
              <a:path w="5465690" h="1015663" stroke="0" extrusionOk="0">
                <a:moveTo>
                  <a:pt x="0" y="0"/>
                </a:moveTo>
                <a:cubicBezTo>
                  <a:pt x="95348" y="-19658"/>
                  <a:pt x="369793" y="34732"/>
                  <a:pt x="443328" y="0"/>
                </a:cubicBezTo>
                <a:cubicBezTo>
                  <a:pt x="511087" y="25741"/>
                  <a:pt x="611590" y="8593"/>
                  <a:pt x="886656" y="0"/>
                </a:cubicBezTo>
                <a:cubicBezTo>
                  <a:pt x="1177018" y="37826"/>
                  <a:pt x="1393941" y="-9913"/>
                  <a:pt x="1603269" y="0"/>
                </a:cubicBezTo>
                <a:cubicBezTo>
                  <a:pt x="1868703" y="14290"/>
                  <a:pt x="2098094" y="19138"/>
                  <a:pt x="2319881" y="0"/>
                </a:cubicBezTo>
                <a:cubicBezTo>
                  <a:pt x="2583301" y="-140964"/>
                  <a:pt x="2632737" y="37371"/>
                  <a:pt x="2817866" y="0"/>
                </a:cubicBezTo>
                <a:cubicBezTo>
                  <a:pt x="3017199" y="-21526"/>
                  <a:pt x="3111832" y="23010"/>
                  <a:pt x="3261194" y="0"/>
                </a:cubicBezTo>
                <a:cubicBezTo>
                  <a:pt x="3311190" y="-123720"/>
                  <a:pt x="3746978" y="135446"/>
                  <a:pt x="3923150" y="0"/>
                </a:cubicBezTo>
                <a:cubicBezTo>
                  <a:pt x="4118493" y="-67331"/>
                  <a:pt x="4142419" y="6994"/>
                  <a:pt x="4366479" y="0"/>
                </a:cubicBezTo>
                <a:cubicBezTo>
                  <a:pt x="4531353" y="68506"/>
                  <a:pt x="5135003" y="138837"/>
                  <a:pt x="5465690" y="0"/>
                </a:cubicBezTo>
                <a:cubicBezTo>
                  <a:pt x="5498535" y="213238"/>
                  <a:pt x="5467280" y="289534"/>
                  <a:pt x="5465690" y="517987"/>
                </a:cubicBezTo>
                <a:cubicBezTo>
                  <a:pt x="5512358" y="727718"/>
                  <a:pt x="5503561" y="892255"/>
                  <a:pt x="5465690" y="1015663"/>
                </a:cubicBezTo>
                <a:cubicBezTo>
                  <a:pt x="5205807" y="1082520"/>
                  <a:pt x="4978602" y="1004938"/>
                  <a:pt x="4858390" y="1015663"/>
                </a:cubicBezTo>
                <a:cubicBezTo>
                  <a:pt x="4657167" y="1032888"/>
                  <a:pt x="4571039" y="937389"/>
                  <a:pt x="4251092" y="1015663"/>
                </a:cubicBezTo>
                <a:cubicBezTo>
                  <a:pt x="3973403" y="1011516"/>
                  <a:pt x="4035016" y="1002929"/>
                  <a:pt x="3807763" y="1015663"/>
                </a:cubicBezTo>
                <a:cubicBezTo>
                  <a:pt x="3582922" y="983993"/>
                  <a:pt x="3479570" y="925328"/>
                  <a:pt x="3200465" y="1015663"/>
                </a:cubicBezTo>
                <a:cubicBezTo>
                  <a:pt x="2917576" y="1085948"/>
                  <a:pt x="2857955" y="1026278"/>
                  <a:pt x="2647823" y="1015663"/>
                </a:cubicBezTo>
                <a:cubicBezTo>
                  <a:pt x="2532984" y="1106267"/>
                  <a:pt x="2328522" y="914525"/>
                  <a:pt x="2040524" y="1015663"/>
                </a:cubicBezTo>
                <a:cubicBezTo>
                  <a:pt x="1927987" y="1039771"/>
                  <a:pt x="1690319" y="883026"/>
                  <a:pt x="1487882" y="1015663"/>
                </a:cubicBezTo>
                <a:cubicBezTo>
                  <a:pt x="1234921" y="1050364"/>
                  <a:pt x="1097398" y="1050920"/>
                  <a:pt x="935239" y="1015663"/>
                </a:cubicBezTo>
                <a:cubicBezTo>
                  <a:pt x="821113" y="1072641"/>
                  <a:pt x="180323" y="960386"/>
                  <a:pt x="0" y="1015663"/>
                </a:cubicBezTo>
                <a:cubicBezTo>
                  <a:pt x="-88391" y="865523"/>
                  <a:pt x="-20403" y="764500"/>
                  <a:pt x="0" y="517987"/>
                </a:cubicBezTo>
                <a:cubicBezTo>
                  <a:pt x="7892" y="260369"/>
                  <a:pt x="77910" y="138091"/>
                  <a:pt x="0" y="0"/>
                </a:cubicBezTo>
                <a:close/>
              </a:path>
              <a:path w="5465690" h="1015663" fill="none" stroke="0" extrusionOk="0">
                <a:moveTo>
                  <a:pt x="0" y="0"/>
                </a:moveTo>
                <a:cubicBezTo>
                  <a:pt x="247077" y="10881"/>
                  <a:pt x="412388" y="6634"/>
                  <a:pt x="607299" y="0"/>
                </a:cubicBezTo>
                <a:cubicBezTo>
                  <a:pt x="775546" y="-35765"/>
                  <a:pt x="960601" y="-2099"/>
                  <a:pt x="1050626" y="0"/>
                </a:cubicBezTo>
                <a:cubicBezTo>
                  <a:pt x="1168257" y="-58670"/>
                  <a:pt x="1470252" y="21569"/>
                  <a:pt x="1548612" y="0"/>
                </a:cubicBezTo>
                <a:cubicBezTo>
                  <a:pt x="1669978" y="-29489"/>
                  <a:pt x="1918180" y="20281"/>
                  <a:pt x="2046596" y="0"/>
                </a:cubicBezTo>
                <a:cubicBezTo>
                  <a:pt x="2174507" y="-66692"/>
                  <a:pt x="2388172" y="36313"/>
                  <a:pt x="2544582" y="0"/>
                </a:cubicBezTo>
                <a:cubicBezTo>
                  <a:pt x="2727768" y="6142"/>
                  <a:pt x="3093811" y="-50504"/>
                  <a:pt x="3261194" y="0"/>
                </a:cubicBezTo>
                <a:cubicBezTo>
                  <a:pt x="3469560" y="-23323"/>
                  <a:pt x="3561223" y="4002"/>
                  <a:pt x="3759180" y="0"/>
                </a:cubicBezTo>
                <a:cubicBezTo>
                  <a:pt x="3922407" y="-18524"/>
                  <a:pt x="4134562" y="39741"/>
                  <a:pt x="4421136" y="0"/>
                </a:cubicBezTo>
                <a:cubicBezTo>
                  <a:pt x="4656534" y="-64198"/>
                  <a:pt x="4708143" y="28523"/>
                  <a:pt x="4864463" y="0"/>
                </a:cubicBezTo>
                <a:cubicBezTo>
                  <a:pt x="5046514" y="29113"/>
                  <a:pt x="5246851" y="51173"/>
                  <a:pt x="5465690" y="0"/>
                </a:cubicBezTo>
                <a:cubicBezTo>
                  <a:pt x="5524021" y="270790"/>
                  <a:pt x="5424360" y="293844"/>
                  <a:pt x="5465690" y="528145"/>
                </a:cubicBezTo>
                <a:cubicBezTo>
                  <a:pt x="5510510" y="722181"/>
                  <a:pt x="5432670" y="854038"/>
                  <a:pt x="5465690" y="1015663"/>
                </a:cubicBezTo>
                <a:cubicBezTo>
                  <a:pt x="5263064" y="1020067"/>
                  <a:pt x="5151151" y="978201"/>
                  <a:pt x="4967704" y="1015663"/>
                </a:cubicBezTo>
                <a:cubicBezTo>
                  <a:pt x="4806310" y="1066515"/>
                  <a:pt x="4714574" y="974078"/>
                  <a:pt x="4524376" y="1015663"/>
                </a:cubicBezTo>
                <a:cubicBezTo>
                  <a:pt x="4375936" y="1052426"/>
                  <a:pt x="4149874" y="1022079"/>
                  <a:pt x="3917077" y="1015663"/>
                </a:cubicBezTo>
                <a:cubicBezTo>
                  <a:pt x="3756784" y="1062234"/>
                  <a:pt x="3557282" y="923391"/>
                  <a:pt x="3473750" y="1015663"/>
                </a:cubicBezTo>
                <a:cubicBezTo>
                  <a:pt x="3369391" y="1072096"/>
                  <a:pt x="3093180" y="931323"/>
                  <a:pt x="2866450" y="1015663"/>
                </a:cubicBezTo>
                <a:cubicBezTo>
                  <a:pt x="2591790" y="1063153"/>
                  <a:pt x="2559595" y="969169"/>
                  <a:pt x="2259152" y="1015663"/>
                </a:cubicBezTo>
                <a:cubicBezTo>
                  <a:pt x="1968423" y="1068607"/>
                  <a:pt x="1869985" y="996992"/>
                  <a:pt x="1761166" y="1015663"/>
                </a:cubicBezTo>
                <a:cubicBezTo>
                  <a:pt x="1636172" y="1049474"/>
                  <a:pt x="1434377" y="983861"/>
                  <a:pt x="1317838" y="1015663"/>
                </a:cubicBezTo>
                <a:cubicBezTo>
                  <a:pt x="1189807" y="1030313"/>
                  <a:pt x="780946" y="957550"/>
                  <a:pt x="601226" y="1015663"/>
                </a:cubicBezTo>
                <a:cubicBezTo>
                  <a:pt x="393772" y="999285"/>
                  <a:pt x="219147" y="1027859"/>
                  <a:pt x="0" y="1015663"/>
                </a:cubicBezTo>
                <a:cubicBezTo>
                  <a:pt x="44100" y="865073"/>
                  <a:pt x="-341" y="625977"/>
                  <a:pt x="0" y="507831"/>
                </a:cubicBezTo>
                <a:cubicBezTo>
                  <a:pt x="30630" y="397406"/>
                  <a:pt x="61363" y="173684"/>
                  <a:pt x="0" y="0"/>
                </a:cubicBezTo>
                <a:close/>
              </a:path>
              <a:path w="5465690" h="1015663" fill="none" stroke="0" extrusionOk="0">
                <a:moveTo>
                  <a:pt x="0" y="0"/>
                </a:moveTo>
                <a:cubicBezTo>
                  <a:pt x="279163" y="-9017"/>
                  <a:pt x="395371" y="55693"/>
                  <a:pt x="607299" y="0"/>
                </a:cubicBezTo>
                <a:cubicBezTo>
                  <a:pt x="784995" y="-44863"/>
                  <a:pt x="963669" y="51848"/>
                  <a:pt x="1050626" y="0"/>
                </a:cubicBezTo>
                <a:cubicBezTo>
                  <a:pt x="1163530" y="-37774"/>
                  <a:pt x="1453126" y="20241"/>
                  <a:pt x="1548612" y="0"/>
                </a:cubicBezTo>
                <a:cubicBezTo>
                  <a:pt x="1681314" y="-60176"/>
                  <a:pt x="1929268" y="16109"/>
                  <a:pt x="2046596" y="0"/>
                </a:cubicBezTo>
                <a:cubicBezTo>
                  <a:pt x="2210936" y="-25923"/>
                  <a:pt x="2386367" y="28042"/>
                  <a:pt x="2544582" y="0"/>
                </a:cubicBezTo>
                <a:cubicBezTo>
                  <a:pt x="2734944" y="1435"/>
                  <a:pt x="3113234" y="-47504"/>
                  <a:pt x="3261194" y="0"/>
                </a:cubicBezTo>
                <a:cubicBezTo>
                  <a:pt x="3439510" y="-26989"/>
                  <a:pt x="3589626" y="4047"/>
                  <a:pt x="3759180" y="0"/>
                </a:cubicBezTo>
                <a:cubicBezTo>
                  <a:pt x="3878532" y="17351"/>
                  <a:pt x="4232601" y="36070"/>
                  <a:pt x="4421136" y="0"/>
                </a:cubicBezTo>
                <a:cubicBezTo>
                  <a:pt x="4651234" y="-92383"/>
                  <a:pt x="4705810" y="27669"/>
                  <a:pt x="4864463" y="0"/>
                </a:cubicBezTo>
                <a:cubicBezTo>
                  <a:pt x="5017269" y="-13560"/>
                  <a:pt x="5288415" y="51498"/>
                  <a:pt x="5465690" y="0"/>
                </a:cubicBezTo>
                <a:cubicBezTo>
                  <a:pt x="5533919" y="242041"/>
                  <a:pt x="5445584" y="312626"/>
                  <a:pt x="5465690" y="528145"/>
                </a:cubicBezTo>
                <a:cubicBezTo>
                  <a:pt x="5499048" y="725792"/>
                  <a:pt x="5446970" y="825616"/>
                  <a:pt x="5465690" y="1015663"/>
                </a:cubicBezTo>
                <a:cubicBezTo>
                  <a:pt x="5256088" y="1026040"/>
                  <a:pt x="5180792" y="980966"/>
                  <a:pt x="4967704" y="1015663"/>
                </a:cubicBezTo>
                <a:cubicBezTo>
                  <a:pt x="4796645" y="1080175"/>
                  <a:pt x="4714768" y="963743"/>
                  <a:pt x="4524376" y="1015663"/>
                </a:cubicBezTo>
                <a:cubicBezTo>
                  <a:pt x="4399361" y="1095885"/>
                  <a:pt x="4125862" y="1047992"/>
                  <a:pt x="3917077" y="1015663"/>
                </a:cubicBezTo>
                <a:cubicBezTo>
                  <a:pt x="3726728" y="1044005"/>
                  <a:pt x="3577510" y="974935"/>
                  <a:pt x="3473750" y="1015663"/>
                </a:cubicBezTo>
                <a:cubicBezTo>
                  <a:pt x="3352851" y="1078727"/>
                  <a:pt x="3138191" y="956543"/>
                  <a:pt x="2866450" y="1015663"/>
                </a:cubicBezTo>
                <a:cubicBezTo>
                  <a:pt x="2578292" y="1070116"/>
                  <a:pt x="2537803" y="952812"/>
                  <a:pt x="2259152" y="1015663"/>
                </a:cubicBezTo>
                <a:cubicBezTo>
                  <a:pt x="1948232" y="1038768"/>
                  <a:pt x="1839761" y="987601"/>
                  <a:pt x="1761166" y="1015663"/>
                </a:cubicBezTo>
                <a:cubicBezTo>
                  <a:pt x="1660055" y="1053441"/>
                  <a:pt x="1419337" y="971202"/>
                  <a:pt x="1317838" y="1015663"/>
                </a:cubicBezTo>
                <a:cubicBezTo>
                  <a:pt x="1207352" y="1081540"/>
                  <a:pt x="757480" y="956058"/>
                  <a:pt x="601226" y="1015663"/>
                </a:cubicBezTo>
                <a:cubicBezTo>
                  <a:pt x="480452" y="992570"/>
                  <a:pt x="237568" y="1022905"/>
                  <a:pt x="0" y="1015663"/>
                </a:cubicBezTo>
                <a:cubicBezTo>
                  <a:pt x="40357" y="836883"/>
                  <a:pt x="-1161" y="634451"/>
                  <a:pt x="0" y="507831"/>
                </a:cubicBezTo>
                <a:cubicBezTo>
                  <a:pt x="21912" y="402061"/>
                  <a:pt x="50790" y="134123"/>
                  <a:pt x="0" y="0"/>
                </a:cubicBezTo>
                <a:close/>
              </a:path>
            </a:pathLst>
          </a:custGeom>
          <a:solidFill>
            <a:schemeClr val="tx2">
              <a:lumMod val="40000"/>
              <a:lumOff val="60000"/>
            </a:schemeClr>
          </a:solidFill>
          <a:ln>
            <a:solidFill>
              <a:schemeClr val="tx1"/>
            </a:solidFill>
            <a:prstDash val="sysDot"/>
            <a:extLst>
              <a:ext uri="{C807C97D-BFC1-408E-A445-0C87EB9F89A2}">
                <ask:lineSketchStyleProps xmlns:ask="http://schemas.microsoft.com/office/drawing/2018/sketchyshapes" sd="2857476642">
                  <a:custGeom>
                    <a:avLst/>
                    <a:gdLst>
                      <a:gd name="connsiteX0" fmla="*/ 0 w 5465690"/>
                      <a:gd name="connsiteY0" fmla="*/ 0 h 1015663"/>
                      <a:gd name="connsiteX1" fmla="*/ 607299 w 5465690"/>
                      <a:gd name="connsiteY1" fmla="*/ 0 h 1015663"/>
                      <a:gd name="connsiteX2" fmla="*/ 1050626 w 5465690"/>
                      <a:gd name="connsiteY2" fmla="*/ 0 h 1015663"/>
                      <a:gd name="connsiteX3" fmla="*/ 1548612 w 5465690"/>
                      <a:gd name="connsiteY3" fmla="*/ 0 h 1015663"/>
                      <a:gd name="connsiteX4" fmla="*/ 2046596 w 5465690"/>
                      <a:gd name="connsiteY4" fmla="*/ 0 h 1015663"/>
                      <a:gd name="connsiteX5" fmla="*/ 2544582 w 5465690"/>
                      <a:gd name="connsiteY5" fmla="*/ 0 h 1015663"/>
                      <a:gd name="connsiteX6" fmla="*/ 3261194 w 5465690"/>
                      <a:gd name="connsiteY6" fmla="*/ 0 h 1015663"/>
                      <a:gd name="connsiteX7" fmla="*/ 3759180 w 5465690"/>
                      <a:gd name="connsiteY7" fmla="*/ 0 h 1015663"/>
                      <a:gd name="connsiteX8" fmla="*/ 4421136 w 5465690"/>
                      <a:gd name="connsiteY8" fmla="*/ 0 h 1015663"/>
                      <a:gd name="connsiteX9" fmla="*/ 4864463 w 5465690"/>
                      <a:gd name="connsiteY9" fmla="*/ 0 h 1015663"/>
                      <a:gd name="connsiteX10" fmla="*/ 5465690 w 5465690"/>
                      <a:gd name="connsiteY10" fmla="*/ 0 h 1015663"/>
                      <a:gd name="connsiteX11" fmla="*/ 5465690 w 5465690"/>
                      <a:gd name="connsiteY11" fmla="*/ 528145 h 1015663"/>
                      <a:gd name="connsiteX12" fmla="*/ 5465690 w 5465690"/>
                      <a:gd name="connsiteY12" fmla="*/ 1015663 h 1015663"/>
                      <a:gd name="connsiteX13" fmla="*/ 4967704 w 5465690"/>
                      <a:gd name="connsiteY13" fmla="*/ 1015663 h 1015663"/>
                      <a:gd name="connsiteX14" fmla="*/ 4524376 w 5465690"/>
                      <a:gd name="connsiteY14" fmla="*/ 1015663 h 1015663"/>
                      <a:gd name="connsiteX15" fmla="*/ 3917077 w 5465690"/>
                      <a:gd name="connsiteY15" fmla="*/ 1015663 h 1015663"/>
                      <a:gd name="connsiteX16" fmla="*/ 3473750 w 5465690"/>
                      <a:gd name="connsiteY16" fmla="*/ 1015663 h 1015663"/>
                      <a:gd name="connsiteX17" fmla="*/ 2866450 w 5465690"/>
                      <a:gd name="connsiteY17" fmla="*/ 1015663 h 1015663"/>
                      <a:gd name="connsiteX18" fmla="*/ 2259152 w 5465690"/>
                      <a:gd name="connsiteY18" fmla="*/ 1015663 h 1015663"/>
                      <a:gd name="connsiteX19" fmla="*/ 1761166 w 5465690"/>
                      <a:gd name="connsiteY19" fmla="*/ 1015663 h 1015663"/>
                      <a:gd name="connsiteX20" fmla="*/ 1317838 w 5465690"/>
                      <a:gd name="connsiteY20" fmla="*/ 1015663 h 1015663"/>
                      <a:gd name="connsiteX21" fmla="*/ 601226 w 5465690"/>
                      <a:gd name="connsiteY21" fmla="*/ 1015663 h 1015663"/>
                      <a:gd name="connsiteX22" fmla="*/ 0 w 5465690"/>
                      <a:gd name="connsiteY22" fmla="*/ 1015663 h 1015663"/>
                      <a:gd name="connsiteX23" fmla="*/ 0 w 5465690"/>
                      <a:gd name="connsiteY23" fmla="*/ 507831 h 1015663"/>
                      <a:gd name="connsiteX24" fmla="*/ 0 w 5465690"/>
                      <a:gd name="connsiteY24" fmla="*/ 0 h 1015663"/>
                      <a:gd name="connsiteX0" fmla="*/ 0 w 5465690"/>
                      <a:gd name="connsiteY0" fmla="*/ 0 h 1015663"/>
                      <a:gd name="connsiteX1" fmla="*/ 443328 w 5465690"/>
                      <a:gd name="connsiteY1" fmla="*/ 0 h 1015663"/>
                      <a:gd name="connsiteX2" fmla="*/ 886656 w 5465690"/>
                      <a:gd name="connsiteY2" fmla="*/ 0 h 1015663"/>
                      <a:gd name="connsiteX3" fmla="*/ 1603269 w 5465690"/>
                      <a:gd name="connsiteY3" fmla="*/ 0 h 1015663"/>
                      <a:gd name="connsiteX4" fmla="*/ 2319881 w 5465690"/>
                      <a:gd name="connsiteY4" fmla="*/ 0 h 1015663"/>
                      <a:gd name="connsiteX5" fmla="*/ 2817866 w 5465690"/>
                      <a:gd name="connsiteY5" fmla="*/ 0 h 1015663"/>
                      <a:gd name="connsiteX6" fmla="*/ 3261194 w 5465690"/>
                      <a:gd name="connsiteY6" fmla="*/ 0 h 1015663"/>
                      <a:gd name="connsiteX7" fmla="*/ 3923150 w 5465690"/>
                      <a:gd name="connsiteY7" fmla="*/ 0 h 1015663"/>
                      <a:gd name="connsiteX8" fmla="*/ 4366479 w 5465690"/>
                      <a:gd name="connsiteY8" fmla="*/ 0 h 1015663"/>
                      <a:gd name="connsiteX9" fmla="*/ 5465690 w 5465690"/>
                      <a:gd name="connsiteY9" fmla="*/ 0 h 1015663"/>
                      <a:gd name="connsiteX10" fmla="*/ 5465690 w 5465690"/>
                      <a:gd name="connsiteY10" fmla="*/ 517987 h 1015663"/>
                      <a:gd name="connsiteX11" fmla="*/ 5465690 w 5465690"/>
                      <a:gd name="connsiteY11" fmla="*/ 1015663 h 1015663"/>
                      <a:gd name="connsiteX12" fmla="*/ 4858390 w 5465690"/>
                      <a:gd name="connsiteY12" fmla="*/ 1015663 h 1015663"/>
                      <a:gd name="connsiteX13" fmla="*/ 4251092 w 5465690"/>
                      <a:gd name="connsiteY13" fmla="*/ 1015663 h 1015663"/>
                      <a:gd name="connsiteX14" fmla="*/ 3807763 w 5465690"/>
                      <a:gd name="connsiteY14" fmla="*/ 1015663 h 1015663"/>
                      <a:gd name="connsiteX15" fmla="*/ 3200465 w 5465690"/>
                      <a:gd name="connsiteY15" fmla="*/ 1015663 h 1015663"/>
                      <a:gd name="connsiteX16" fmla="*/ 2647823 w 5465690"/>
                      <a:gd name="connsiteY16" fmla="*/ 1015663 h 1015663"/>
                      <a:gd name="connsiteX17" fmla="*/ 2040524 w 5465690"/>
                      <a:gd name="connsiteY17" fmla="*/ 1015663 h 1015663"/>
                      <a:gd name="connsiteX18" fmla="*/ 1487882 w 5465690"/>
                      <a:gd name="connsiteY18" fmla="*/ 1015663 h 1015663"/>
                      <a:gd name="connsiteX19" fmla="*/ 935239 w 5465690"/>
                      <a:gd name="connsiteY19" fmla="*/ 1015663 h 1015663"/>
                      <a:gd name="connsiteX20" fmla="*/ 0 w 5465690"/>
                      <a:gd name="connsiteY20" fmla="*/ 1015663 h 1015663"/>
                      <a:gd name="connsiteX21" fmla="*/ 0 w 5465690"/>
                      <a:gd name="connsiteY21" fmla="*/ 517987 h 1015663"/>
                      <a:gd name="connsiteX22" fmla="*/ 0 w 5465690"/>
                      <a:gd name="connsiteY22"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65690" h="1015663" fill="none" extrusionOk="0">
                        <a:moveTo>
                          <a:pt x="0" y="0"/>
                        </a:moveTo>
                        <a:cubicBezTo>
                          <a:pt x="267838" y="4947"/>
                          <a:pt x="410628" y="73853"/>
                          <a:pt x="607299" y="0"/>
                        </a:cubicBezTo>
                        <a:cubicBezTo>
                          <a:pt x="776774" y="-66147"/>
                          <a:pt x="948531" y="70450"/>
                          <a:pt x="1050626" y="0"/>
                        </a:cubicBezTo>
                        <a:cubicBezTo>
                          <a:pt x="1180358" y="-36043"/>
                          <a:pt x="1434189" y="28709"/>
                          <a:pt x="1548612" y="0"/>
                        </a:cubicBezTo>
                        <a:cubicBezTo>
                          <a:pt x="1658066" y="-38661"/>
                          <a:pt x="1931186" y="13056"/>
                          <a:pt x="2046596" y="0"/>
                        </a:cubicBezTo>
                        <a:cubicBezTo>
                          <a:pt x="2195372" y="-16337"/>
                          <a:pt x="2389951" y="37687"/>
                          <a:pt x="2544582" y="0"/>
                        </a:cubicBezTo>
                        <a:cubicBezTo>
                          <a:pt x="2736621" y="-23819"/>
                          <a:pt x="3112815" y="-15052"/>
                          <a:pt x="3261194" y="0"/>
                        </a:cubicBezTo>
                        <a:cubicBezTo>
                          <a:pt x="3431085" y="-20317"/>
                          <a:pt x="3553370" y="4003"/>
                          <a:pt x="3759180" y="0"/>
                        </a:cubicBezTo>
                        <a:cubicBezTo>
                          <a:pt x="3911133" y="5557"/>
                          <a:pt x="4249926" y="57130"/>
                          <a:pt x="4421136" y="0"/>
                        </a:cubicBezTo>
                        <a:cubicBezTo>
                          <a:pt x="4629883" y="-68425"/>
                          <a:pt x="4708475" y="23863"/>
                          <a:pt x="4864463" y="0"/>
                        </a:cubicBezTo>
                        <a:cubicBezTo>
                          <a:pt x="5023297" y="-53693"/>
                          <a:pt x="5290805" y="36559"/>
                          <a:pt x="5465690" y="0"/>
                        </a:cubicBezTo>
                        <a:cubicBezTo>
                          <a:pt x="5537520" y="234629"/>
                          <a:pt x="5445231" y="340112"/>
                          <a:pt x="5465690" y="528145"/>
                        </a:cubicBezTo>
                        <a:cubicBezTo>
                          <a:pt x="5484702" y="730395"/>
                          <a:pt x="5448276" y="823370"/>
                          <a:pt x="5465690" y="1015663"/>
                        </a:cubicBezTo>
                        <a:cubicBezTo>
                          <a:pt x="5247958" y="1045689"/>
                          <a:pt x="5154721" y="978522"/>
                          <a:pt x="4967704" y="1015663"/>
                        </a:cubicBezTo>
                        <a:cubicBezTo>
                          <a:pt x="4764676" y="1079990"/>
                          <a:pt x="4693879" y="974175"/>
                          <a:pt x="4524376" y="1015663"/>
                        </a:cubicBezTo>
                        <a:cubicBezTo>
                          <a:pt x="4383829" y="1069774"/>
                          <a:pt x="4129744" y="996587"/>
                          <a:pt x="3917077" y="1015663"/>
                        </a:cubicBezTo>
                        <a:cubicBezTo>
                          <a:pt x="3713897" y="1037316"/>
                          <a:pt x="3582355" y="995517"/>
                          <a:pt x="3473750" y="1015663"/>
                        </a:cubicBezTo>
                        <a:cubicBezTo>
                          <a:pt x="3345574" y="1079073"/>
                          <a:pt x="3147791" y="962143"/>
                          <a:pt x="2866450" y="1015663"/>
                        </a:cubicBezTo>
                        <a:cubicBezTo>
                          <a:pt x="2571829" y="1077309"/>
                          <a:pt x="2528525" y="960563"/>
                          <a:pt x="2259152" y="1015663"/>
                        </a:cubicBezTo>
                        <a:cubicBezTo>
                          <a:pt x="1965776" y="1057944"/>
                          <a:pt x="1842744" y="978726"/>
                          <a:pt x="1761166" y="1015663"/>
                        </a:cubicBezTo>
                        <a:cubicBezTo>
                          <a:pt x="1682584" y="1053588"/>
                          <a:pt x="1407713" y="983123"/>
                          <a:pt x="1317838" y="1015663"/>
                        </a:cubicBezTo>
                        <a:cubicBezTo>
                          <a:pt x="1221355" y="1077509"/>
                          <a:pt x="776267" y="969467"/>
                          <a:pt x="601226" y="1015663"/>
                        </a:cubicBezTo>
                        <a:cubicBezTo>
                          <a:pt x="473686" y="1029871"/>
                          <a:pt x="202763" y="1020797"/>
                          <a:pt x="0" y="1015663"/>
                        </a:cubicBezTo>
                        <a:cubicBezTo>
                          <a:pt x="1451" y="824148"/>
                          <a:pt x="7230" y="659928"/>
                          <a:pt x="0" y="507831"/>
                        </a:cubicBezTo>
                        <a:cubicBezTo>
                          <a:pt x="-6609" y="378960"/>
                          <a:pt x="43070" y="141260"/>
                          <a:pt x="0" y="0"/>
                        </a:cubicBezTo>
                        <a:close/>
                      </a:path>
                      <a:path w="5465690" h="1015663" stroke="0" extrusionOk="0">
                        <a:moveTo>
                          <a:pt x="0" y="0"/>
                        </a:moveTo>
                        <a:cubicBezTo>
                          <a:pt x="97729" y="-19500"/>
                          <a:pt x="362538" y="22421"/>
                          <a:pt x="443328" y="0"/>
                        </a:cubicBezTo>
                        <a:cubicBezTo>
                          <a:pt x="524032" y="6147"/>
                          <a:pt x="637360" y="18263"/>
                          <a:pt x="886656" y="0"/>
                        </a:cubicBezTo>
                        <a:cubicBezTo>
                          <a:pt x="1147228" y="11064"/>
                          <a:pt x="1360395" y="21747"/>
                          <a:pt x="1603269" y="0"/>
                        </a:cubicBezTo>
                        <a:cubicBezTo>
                          <a:pt x="1874648" y="-6447"/>
                          <a:pt x="2081949" y="52521"/>
                          <a:pt x="2319881" y="0"/>
                        </a:cubicBezTo>
                        <a:cubicBezTo>
                          <a:pt x="2576112" y="-104993"/>
                          <a:pt x="2599753" y="36812"/>
                          <a:pt x="2817866" y="0"/>
                        </a:cubicBezTo>
                        <a:cubicBezTo>
                          <a:pt x="3046013" y="-30644"/>
                          <a:pt x="3140703" y="39584"/>
                          <a:pt x="3261194" y="0"/>
                        </a:cubicBezTo>
                        <a:cubicBezTo>
                          <a:pt x="3334375" y="-90648"/>
                          <a:pt x="3732331" y="89121"/>
                          <a:pt x="3923150" y="0"/>
                        </a:cubicBezTo>
                        <a:cubicBezTo>
                          <a:pt x="4119663" y="-65533"/>
                          <a:pt x="4169176" y="9893"/>
                          <a:pt x="4366479" y="0"/>
                        </a:cubicBezTo>
                        <a:cubicBezTo>
                          <a:pt x="4541339" y="39408"/>
                          <a:pt x="5144905" y="130211"/>
                          <a:pt x="5465690" y="0"/>
                        </a:cubicBezTo>
                        <a:cubicBezTo>
                          <a:pt x="5492439" y="223526"/>
                          <a:pt x="5456794" y="282533"/>
                          <a:pt x="5465690" y="517987"/>
                        </a:cubicBezTo>
                        <a:cubicBezTo>
                          <a:pt x="5500564" y="736469"/>
                          <a:pt x="5473867" y="866094"/>
                          <a:pt x="5465690" y="1015663"/>
                        </a:cubicBezTo>
                        <a:cubicBezTo>
                          <a:pt x="5177730" y="1074418"/>
                          <a:pt x="4997300" y="1003574"/>
                          <a:pt x="4858390" y="1015663"/>
                        </a:cubicBezTo>
                        <a:cubicBezTo>
                          <a:pt x="4662722" y="1032419"/>
                          <a:pt x="4562022" y="966823"/>
                          <a:pt x="4251092" y="1015663"/>
                        </a:cubicBezTo>
                        <a:cubicBezTo>
                          <a:pt x="3966217" y="1016578"/>
                          <a:pt x="4020582" y="1003853"/>
                          <a:pt x="3807763" y="1015663"/>
                        </a:cubicBezTo>
                        <a:cubicBezTo>
                          <a:pt x="3593053" y="1004041"/>
                          <a:pt x="3483439" y="933096"/>
                          <a:pt x="3200465" y="1015663"/>
                        </a:cubicBezTo>
                        <a:cubicBezTo>
                          <a:pt x="2912579" y="1081489"/>
                          <a:pt x="2843125" y="1019711"/>
                          <a:pt x="2647823" y="1015663"/>
                        </a:cubicBezTo>
                        <a:cubicBezTo>
                          <a:pt x="2508555" y="1071598"/>
                          <a:pt x="2289657" y="934353"/>
                          <a:pt x="2040524" y="1015663"/>
                        </a:cubicBezTo>
                        <a:cubicBezTo>
                          <a:pt x="1874761" y="1059517"/>
                          <a:pt x="1712308" y="933445"/>
                          <a:pt x="1487882" y="1015663"/>
                        </a:cubicBezTo>
                        <a:cubicBezTo>
                          <a:pt x="1242236" y="1056493"/>
                          <a:pt x="1097583" y="1028339"/>
                          <a:pt x="935239" y="1015663"/>
                        </a:cubicBezTo>
                        <a:cubicBezTo>
                          <a:pt x="799661" y="1050996"/>
                          <a:pt x="194864" y="947670"/>
                          <a:pt x="0" y="1015663"/>
                        </a:cubicBezTo>
                        <a:cubicBezTo>
                          <a:pt x="-77014" y="872764"/>
                          <a:pt x="13034" y="739091"/>
                          <a:pt x="0" y="517987"/>
                        </a:cubicBezTo>
                        <a:cubicBezTo>
                          <a:pt x="-3782" y="275934"/>
                          <a:pt x="67402" y="160308"/>
                          <a:pt x="0" y="0"/>
                        </a:cubicBezTo>
                        <a:close/>
                      </a:path>
                      <a:path w="5465690" h="1015663" fill="none" stroke="0" extrusionOk="0">
                        <a:moveTo>
                          <a:pt x="0" y="0"/>
                        </a:moveTo>
                        <a:cubicBezTo>
                          <a:pt x="262366" y="-24949"/>
                          <a:pt x="414705" y="15416"/>
                          <a:pt x="607299" y="0"/>
                        </a:cubicBezTo>
                        <a:cubicBezTo>
                          <a:pt x="778926" y="-28316"/>
                          <a:pt x="944611" y="14686"/>
                          <a:pt x="1050626" y="0"/>
                        </a:cubicBezTo>
                        <a:cubicBezTo>
                          <a:pt x="1165272" y="-43653"/>
                          <a:pt x="1468743" y="15555"/>
                          <a:pt x="1548612" y="0"/>
                        </a:cubicBezTo>
                        <a:cubicBezTo>
                          <a:pt x="1668373" y="-38034"/>
                          <a:pt x="1925871" y="29392"/>
                          <a:pt x="2046596" y="0"/>
                        </a:cubicBezTo>
                        <a:cubicBezTo>
                          <a:pt x="2198530" y="-40181"/>
                          <a:pt x="2369811" y="33809"/>
                          <a:pt x="2544582" y="0"/>
                        </a:cubicBezTo>
                        <a:cubicBezTo>
                          <a:pt x="2708349" y="-37295"/>
                          <a:pt x="3095331" y="-29876"/>
                          <a:pt x="3261194" y="0"/>
                        </a:cubicBezTo>
                        <a:cubicBezTo>
                          <a:pt x="3440659" y="-23258"/>
                          <a:pt x="3558884" y="9857"/>
                          <a:pt x="3759180" y="0"/>
                        </a:cubicBezTo>
                        <a:cubicBezTo>
                          <a:pt x="3954709" y="-5682"/>
                          <a:pt x="4174019" y="13268"/>
                          <a:pt x="4421136" y="0"/>
                        </a:cubicBezTo>
                        <a:cubicBezTo>
                          <a:pt x="4651263" y="-68777"/>
                          <a:pt x="4700466" y="43818"/>
                          <a:pt x="4864463" y="0"/>
                        </a:cubicBezTo>
                        <a:cubicBezTo>
                          <a:pt x="5010598" y="19511"/>
                          <a:pt x="5283445" y="78983"/>
                          <a:pt x="5465690" y="0"/>
                        </a:cubicBezTo>
                        <a:cubicBezTo>
                          <a:pt x="5524640" y="266640"/>
                          <a:pt x="5447377" y="293727"/>
                          <a:pt x="5465690" y="528145"/>
                        </a:cubicBezTo>
                        <a:cubicBezTo>
                          <a:pt x="5500492" y="732023"/>
                          <a:pt x="5428212" y="864497"/>
                          <a:pt x="5465690" y="1015663"/>
                        </a:cubicBezTo>
                        <a:cubicBezTo>
                          <a:pt x="5265965" y="1018832"/>
                          <a:pt x="5177145" y="968530"/>
                          <a:pt x="4967704" y="1015663"/>
                        </a:cubicBezTo>
                        <a:cubicBezTo>
                          <a:pt x="4802874" y="1065255"/>
                          <a:pt x="4697981" y="989607"/>
                          <a:pt x="4524376" y="1015663"/>
                        </a:cubicBezTo>
                        <a:cubicBezTo>
                          <a:pt x="4385031" y="1057086"/>
                          <a:pt x="4104744" y="1004850"/>
                          <a:pt x="3917077" y="1015663"/>
                        </a:cubicBezTo>
                        <a:cubicBezTo>
                          <a:pt x="3753590" y="1074849"/>
                          <a:pt x="3565669" y="951615"/>
                          <a:pt x="3473750" y="1015663"/>
                        </a:cubicBezTo>
                        <a:cubicBezTo>
                          <a:pt x="3391028" y="1061708"/>
                          <a:pt x="3125392" y="956455"/>
                          <a:pt x="2866450" y="1015663"/>
                        </a:cubicBezTo>
                        <a:cubicBezTo>
                          <a:pt x="2589378" y="1061002"/>
                          <a:pt x="2548508" y="971095"/>
                          <a:pt x="2259152" y="1015663"/>
                        </a:cubicBezTo>
                        <a:cubicBezTo>
                          <a:pt x="1966057" y="1047514"/>
                          <a:pt x="1859174" y="985759"/>
                          <a:pt x="1761166" y="1015663"/>
                        </a:cubicBezTo>
                        <a:cubicBezTo>
                          <a:pt x="1627466" y="1058703"/>
                          <a:pt x="1452185" y="979681"/>
                          <a:pt x="1317838" y="1015663"/>
                        </a:cubicBezTo>
                        <a:cubicBezTo>
                          <a:pt x="1165756" y="1043849"/>
                          <a:pt x="746814" y="963182"/>
                          <a:pt x="601226" y="1015663"/>
                        </a:cubicBezTo>
                        <a:cubicBezTo>
                          <a:pt x="428907" y="999938"/>
                          <a:pt x="239040" y="997682"/>
                          <a:pt x="0" y="1015663"/>
                        </a:cubicBezTo>
                        <a:cubicBezTo>
                          <a:pt x="33355" y="873090"/>
                          <a:pt x="4224" y="624836"/>
                          <a:pt x="0" y="507831"/>
                        </a:cubicBezTo>
                        <a:cubicBezTo>
                          <a:pt x="26659" y="395956"/>
                          <a:pt x="36324" y="176892"/>
                          <a:pt x="0" y="0"/>
                        </a:cubicBezTo>
                        <a:close/>
                      </a:path>
                    </a:pathLst>
                  </a:cu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Cliceáil ar an nasc thíos chun féachaint ar fhíseán faoin néarchóras: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hlinkClick r:id="rId4"/>
              </a:rPr>
              <a:t>https://www.youtube.com/watch?v=sjyI4CmBOA0</a:t>
            </a:r>
            <a:r>
              <a:rPr kumimoji="0" lang="ga-IE" sz="2000" b="0" i="0" u="none" strike="noStrike" kern="1200" cap="none" spc="0" normalizeH="0" baseline="0" dirty="0">
                <a:ln>
                  <a:noFill/>
                </a:ln>
                <a:solidFill>
                  <a:prstClr val="black"/>
                </a:solidFill>
                <a:effectLst/>
                <a:uLnTx/>
                <a:uFillTx/>
                <a:latin typeface="Tw Cen MT" panose="020B0602020104020603" pitchFamily="34" charset="0"/>
                <a:ea typeface="+mn-ea"/>
                <a:cs typeface="+mn-cs"/>
              </a:rPr>
              <a:t> </a:t>
            </a:r>
            <a:endParaRPr kumimoji="0" lang="ga-IE" sz="2000" b="0" i="0" u="none" strike="noStrike" kern="1200" cap="none" spc="0" normalizeH="0" baseline="0" dirty="0">
              <a:ln>
                <a:noFill/>
              </a:ln>
              <a:solidFill>
                <a:prstClr val="white"/>
              </a:solidFill>
              <a:effectLst/>
              <a:uLnTx/>
              <a:uFillTx/>
              <a:latin typeface="Tw Cen MT" panose="020B0602020104020603" pitchFamily="34" charset="0"/>
              <a:ea typeface="+mn-ea"/>
              <a:cs typeface="+mn-cs"/>
            </a:endParaRPr>
          </a:p>
        </p:txBody>
      </p:sp>
      <p:sp>
        <p:nvSpPr>
          <p:cNvPr id="20" name="TextBox 2">
            <a:extLst>
              <a:ext uri="{FF2B5EF4-FFF2-40B4-BE49-F238E27FC236}">
                <a16:creationId xmlns:a16="http://schemas.microsoft.com/office/drawing/2014/main" id="{5989D9C0-F498-8D92-E03F-FE7E435212A9}"/>
              </a:ext>
            </a:extLst>
          </p:cNvPr>
          <p:cNvSpPr txBox="1"/>
          <p:nvPr/>
        </p:nvSpPr>
        <p:spPr>
          <a:xfrm>
            <a:off x="913596" y="729558"/>
            <a:ext cx="5663565" cy="2119857"/>
          </a:xfrm>
          <a:prstGeom prst="rect">
            <a:avLst/>
          </a:prstGeom>
          <a:solidFill>
            <a:srgbClr val="000000"/>
          </a:solidFill>
        </p:spPr>
        <p:txBody>
          <a:bodyPr vert="horz" lIns="91440" tIns="45720" rIns="91440" bIns="45720" rtlCol="0" anchor="t">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ga-IE" sz="22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Is i bhfoirm comharthaí beaga leictreacha a théann teachtaireachtaí tríd an néarchóras. Téann na teachtaireachtaí ón inchinn, trí chorda an dromlaigh, go dtí na néaróga agus ó na néaróga, trí chorda an dromlaigh, go dtí an inchinn. </a:t>
            </a:r>
          </a:p>
        </p:txBody>
      </p:sp>
      <p:sp>
        <p:nvSpPr>
          <p:cNvPr id="21" name="Bosca téacs 20">
            <a:extLst>
              <a:ext uri="{FF2B5EF4-FFF2-40B4-BE49-F238E27FC236}">
                <a16:creationId xmlns:a16="http://schemas.microsoft.com/office/drawing/2014/main" id="{B8AA11BE-F4C0-8E7A-C04B-0ECB4290348A}"/>
              </a:ext>
            </a:extLst>
          </p:cNvPr>
          <p:cNvSpPr txBox="1"/>
          <p:nvPr/>
        </p:nvSpPr>
        <p:spPr>
          <a:xfrm>
            <a:off x="2796380" y="2658269"/>
            <a:ext cx="132588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ga-IE" sz="2200" b="0" i="0" u="none" strike="noStrike" kern="1200" cap="none" spc="0" normalizeH="0" baseline="0" dirty="0">
                <a:ln>
                  <a:noFill/>
                </a:ln>
                <a:solidFill>
                  <a:prstClr val="white"/>
                </a:solidFill>
                <a:effectLst/>
                <a:uLnTx/>
                <a:uFillTx/>
                <a:latin typeface="Tw Cen MT" panose="020B0602020104020603" pitchFamily="34" charset="0"/>
                <a:ea typeface="+mn-ea"/>
                <a:cs typeface="+mn-cs"/>
              </a:rPr>
              <a:t>An inchinn</a:t>
            </a:r>
          </a:p>
        </p:txBody>
      </p:sp>
    </p:spTree>
    <p:extLst>
      <p:ext uri="{BB962C8B-B14F-4D97-AF65-F5344CB8AC3E}">
        <p14:creationId xmlns:p14="http://schemas.microsoft.com/office/powerpoint/2010/main" val="17174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up)">
                                      <p:cBhvr>
                                        <p:cTn id="28" dur="500"/>
                                        <p:tgtEl>
                                          <p:spTgt spid="26"/>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1500"/>
                            </p:stCondLst>
                            <p:childTnLst>
                              <p:par>
                                <p:cTn id="34" presetID="22" presetClass="entr" presetSubtype="4"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animBg="1"/>
      <p:bldP spid="27" grpId="0" animBg="1"/>
      <p:bldP spid="28" grpId="0" animBg="1"/>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49BB21E6-4378-0CF5-F889-99BAB3461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919017" y="2458083"/>
            <a:ext cx="5715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70">
            <a:extLst>
              <a:ext uri="{FF2B5EF4-FFF2-40B4-BE49-F238E27FC236}">
                <a16:creationId xmlns:a16="http://schemas.microsoft.com/office/drawing/2014/main" id="{2C88F4A8-FE3E-5B98-2D1E-D6C64C113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E6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4"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2DED5C-2359-4D75-8CC8-2CD91B43887D}"/>
              </a:ext>
            </a:extLst>
          </p:cNvPr>
          <p:cNvSpPr txBox="1"/>
          <p:nvPr/>
        </p:nvSpPr>
        <p:spPr>
          <a:xfrm>
            <a:off x="7892551" y="703145"/>
            <a:ext cx="3508028" cy="2745258"/>
          </a:xfrm>
          <a:prstGeom prst="rect">
            <a:avLst/>
          </a:prstGeom>
        </p:spPr>
        <p:txBody>
          <a:bodyPr vert="horz" lIns="91440" tIns="45720" rIns="91440" bIns="45720" rtlCol="0" anchor="ctr">
            <a:noAutofit/>
          </a:bodyPr>
          <a:lstStyle/>
          <a:p>
            <a:r>
              <a:rPr lang="ga-IE" sz="2000" dirty="0">
                <a:solidFill>
                  <a:srgbClr val="FFFFFF"/>
                </a:solidFill>
                <a:latin typeface="Tw Cen MT" panose="020B0602020104020603" pitchFamily="34" charset="0"/>
              </a:rPr>
              <a:t>Is í an inchinn ionad stiúrtha an choirp. Tá sí i gceannas ar ár gcuid smaointe, ár gcuid mothúchán agus ár gcuid gníomhartha. Cinntíonn sí go mbímid ag análú, fiú agus muid inár gcodladh. Tá sí ag obair anois, ag cabhrú leat an sleamhnán seo a léamh.</a:t>
            </a:r>
          </a:p>
        </p:txBody>
      </p:sp>
      <p:sp>
        <p:nvSpPr>
          <p:cNvPr id="18" name="TextBox 17">
            <a:extLst>
              <a:ext uri="{FF2B5EF4-FFF2-40B4-BE49-F238E27FC236}">
                <a16:creationId xmlns:a16="http://schemas.microsoft.com/office/drawing/2014/main" id="{9565BDD1-9CB2-4EF3-9A13-1B70569B420C}"/>
              </a:ext>
            </a:extLst>
          </p:cNvPr>
          <p:cNvSpPr txBox="1"/>
          <p:nvPr/>
        </p:nvSpPr>
        <p:spPr>
          <a:xfrm>
            <a:off x="2135683" y="968973"/>
            <a:ext cx="3281668" cy="769441"/>
          </a:xfrm>
          <a:prstGeom prst="rect">
            <a:avLst/>
          </a:prstGeom>
          <a:noFill/>
        </p:spPr>
        <p:txBody>
          <a:bodyPr wrap="none" rtlCol="0">
            <a:spAutoFit/>
          </a:bodyPr>
          <a:lstStyle/>
          <a:p>
            <a:r>
              <a:rPr lang="ga-IE" sz="4400" dirty="0">
                <a:latin typeface="Modern Love Grunge" panose="04070805081005020601" pitchFamily="82" charset="0"/>
              </a:rPr>
              <a:t>An Inchinn</a:t>
            </a:r>
          </a:p>
        </p:txBody>
      </p:sp>
      <p:sp>
        <p:nvSpPr>
          <p:cNvPr id="20" name="TextBox 19">
            <a:extLst>
              <a:ext uri="{FF2B5EF4-FFF2-40B4-BE49-F238E27FC236}">
                <a16:creationId xmlns:a16="http://schemas.microsoft.com/office/drawing/2014/main" id="{4F069926-D060-44A8-885F-75A1E82819E2}"/>
              </a:ext>
            </a:extLst>
          </p:cNvPr>
          <p:cNvSpPr txBox="1"/>
          <p:nvPr/>
        </p:nvSpPr>
        <p:spPr>
          <a:xfrm>
            <a:off x="7892551" y="3752220"/>
            <a:ext cx="3508028" cy="1697977"/>
          </a:xfrm>
          <a:prstGeom prst="rect">
            <a:avLst/>
          </a:prstGeom>
        </p:spPr>
        <p:txBody>
          <a:bodyPr vert="horz" lIns="91440" tIns="45720" rIns="91440" bIns="45720" rtlCol="0" anchor="ctr">
            <a:noAutofit/>
          </a:bodyPr>
          <a:lstStyle/>
          <a:p>
            <a:r>
              <a:rPr lang="ga-IE" sz="2000" dirty="0">
                <a:solidFill>
                  <a:srgbClr val="FFFFFF"/>
                </a:solidFill>
                <a:latin typeface="Tw Cen MT" panose="020B0602020104020603" pitchFamily="34" charset="0"/>
              </a:rPr>
              <a:t>Rialaíonn codanna éagsúla </a:t>
            </a:r>
            <a:br>
              <a:rPr lang="ga-IE"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den inchinn feidhmeanna éagsúla de chuid an choirp, </a:t>
            </a:r>
            <a:br>
              <a:rPr lang="ga-IE"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mar atá le feiceáil sa léaráid seo ar chlé. </a:t>
            </a:r>
          </a:p>
        </p:txBody>
      </p:sp>
      <p:pic>
        <p:nvPicPr>
          <p:cNvPr id="2" name="Pictiúr 1">
            <a:extLst>
              <a:ext uri="{FF2B5EF4-FFF2-40B4-BE49-F238E27FC236}">
                <a16:creationId xmlns:a16="http://schemas.microsoft.com/office/drawing/2014/main" id="{25924B2E-019E-9CE6-DCE7-5DA409C20FD1}"/>
              </a:ext>
            </a:extLst>
          </p:cNvPr>
          <p:cNvPicPr>
            <a:picLocks noChangeAspect="1"/>
          </p:cNvPicPr>
          <p:nvPr/>
        </p:nvPicPr>
        <p:blipFill>
          <a:blip r:embed="rId4">
            <a:extLst>
              <a:ext uri="{28A0092B-C50C-407E-A947-70E740481C1C}">
                <a14:useLocalDpi xmlns:a14="http://schemas.microsoft.com/office/drawing/2010/main" val="0"/>
              </a:ext>
            </a:extLst>
          </a:blip>
          <a:srcRect l="18027" r="18027"/>
          <a:stretch/>
        </p:blipFill>
        <p:spPr>
          <a:xfrm>
            <a:off x="1261592" y="2285998"/>
            <a:ext cx="4716828" cy="4772511"/>
          </a:xfrm>
          <a:prstGeom prst="rect">
            <a:avLst/>
          </a:prstGeom>
        </p:spPr>
      </p:pic>
      <p:sp>
        <p:nvSpPr>
          <p:cNvPr id="4" name="Rectangle 25">
            <a:extLst>
              <a:ext uri="{FF2B5EF4-FFF2-40B4-BE49-F238E27FC236}">
                <a16:creationId xmlns:a16="http://schemas.microsoft.com/office/drawing/2014/main" id="{72C5F227-FE52-4E1B-A829-B6755EC0BC57}"/>
              </a:ext>
            </a:extLst>
          </p:cNvPr>
          <p:cNvSpPr>
            <a:spLocks noChangeAspect="1"/>
          </p:cNvSpPr>
          <p:nvPr/>
        </p:nvSpPr>
        <p:spPr>
          <a:xfrm>
            <a:off x="444288" y="4973768"/>
            <a:ext cx="1498705"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ga-I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ga-IE" sz="1400" i="1">
                <a:solidFill>
                  <a:srgbClr val="002060"/>
                </a:solidFill>
                <a:latin typeface="Times New Roman" panose="02020603050405020304" pitchFamily="18" charset="0"/>
                <a:cs typeface="Times New Roman" panose="02020603050405020304" pitchFamily="18" charset="0"/>
              </a:rPr>
              <a:t>s</a:t>
            </a:r>
            <a:r>
              <a:rPr kumimoji="0" lang="ga-IE" sz="1400" b="0"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maointeoireacht agus pleanáil</a:t>
            </a:r>
            <a:endParaRPr kumimoji="0" lang="ga-IE"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43">
            <a:extLst>
              <a:ext uri="{FF2B5EF4-FFF2-40B4-BE49-F238E27FC236}">
                <a16:creationId xmlns:a16="http://schemas.microsoft.com/office/drawing/2014/main" id="{618784F2-71A1-48F2-8917-93721446114B}"/>
              </a:ext>
            </a:extLst>
          </p:cNvPr>
          <p:cNvSpPr>
            <a:spLocks noChangeAspect="1"/>
          </p:cNvSpPr>
          <p:nvPr/>
        </p:nvSpPr>
        <p:spPr>
          <a:xfrm>
            <a:off x="1769485" y="5732014"/>
            <a:ext cx="1216308"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ga-I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ga-IE" sz="1400" b="0"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éisteacht agus cuimhne</a:t>
            </a:r>
            <a:endParaRPr kumimoji="0" lang="ga-IE"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45">
            <a:extLst>
              <a:ext uri="{FF2B5EF4-FFF2-40B4-BE49-F238E27FC236}">
                <a16:creationId xmlns:a16="http://schemas.microsoft.com/office/drawing/2014/main" id="{AD6F6FED-58A5-43FB-97E3-4FB9038FDC10}"/>
              </a:ext>
            </a:extLst>
          </p:cNvPr>
          <p:cNvSpPr>
            <a:spLocks noChangeAspect="1"/>
          </p:cNvSpPr>
          <p:nvPr/>
        </p:nvSpPr>
        <p:spPr>
          <a:xfrm>
            <a:off x="5219645" y="2391375"/>
            <a:ext cx="1401899" cy="844174"/>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ga-I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ga-IE"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tadhall agus feasacht ar spásúlacht</a:t>
            </a:r>
          </a:p>
        </p:txBody>
      </p:sp>
      <p:sp>
        <p:nvSpPr>
          <p:cNvPr id="7" name="Rectangle 47">
            <a:extLst>
              <a:ext uri="{FF2B5EF4-FFF2-40B4-BE49-F238E27FC236}">
                <a16:creationId xmlns:a16="http://schemas.microsoft.com/office/drawing/2014/main" id="{5C1444C7-E8BF-4871-817D-4EC1873F245D}"/>
              </a:ext>
            </a:extLst>
          </p:cNvPr>
          <p:cNvSpPr>
            <a:spLocks noChangeAspect="1"/>
          </p:cNvSpPr>
          <p:nvPr/>
        </p:nvSpPr>
        <p:spPr>
          <a:xfrm>
            <a:off x="5870978" y="3948119"/>
            <a:ext cx="1216308" cy="457155"/>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ga-I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ga-IE" sz="1400" i="1">
                <a:solidFill>
                  <a:srgbClr val="002060"/>
                </a:solidFill>
                <a:latin typeface="Times New Roman" panose="02020603050405020304" pitchFamily="18" charset="0"/>
                <a:cs typeface="Times New Roman" panose="02020603050405020304" pitchFamily="18" charset="0"/>
              </a:rPr>
              <a:t>r</a:t>
            </a:r>
            <a:r>
              <a:rPr kumimoji="0" lang="ga-IE" sz="1400" b="0" i="1"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adharc</a:t>
            </a:r>
            <a:endParaRPr kumimoji="0" lang="ga-IE"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8" name="Rectangle 49">
            <a:extLst>
              <a:ext uri="{FF2B5EF4-FFF2-40B4-BE49-F238E27FC236}">
                <a16:creationId xmlns:a16="http://schemas.microsoft.com/office/drawing/2014/main" id="{025F2F99-E591-46A0-AAFC-A919667316F3}"/>
              </a:ext>
            </a:extLst>
          </p:cNvPr>
          <p:cNvSpPr>
            <a:spLocks noChangeAspect="1"/>
          </p:cNvSpPr>
          <p:nvPr/>
        </p:nvSpPr>
        <p:spPr>
          <a:xfrm>
            <a:off x="5206223" y="5851874"/>
            <a:ext cx="1949405"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ga-I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ga-IE" sz="1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cothromaíocht agus comhordú</a:t>
            </a:r>
          </a:p>
        </p:txBody>
      </p:sp>
      <p:cxnSp>
        <p:nvCxnSpPr>
          <p:cNvPr id="10" name="Straight Connector 26">
            <a:extLst>
              <a:ext uri="{FF2B5EF4-FFF2-40B4-BE49-F238E27FC236}">
                <a16:creationId xmlns:a16="http://schemas.microsoft.com/office/drawing/2014/main" id="{988AFC38-2FCD-44E7-891E-109F52A408D9}"/>
              </a:ext>
            </a:extLst>
          </p:cNvPr>
          <p:cNvCxnSpPr>
            <a:cxnSpLocks/>
          </p:cNvCxnSpPr>
          <p:nvPr/>
        </p:nvCxnSpPr>
        <p:spPr>
          <a:xfrm flipH="1">
            <a:off x="1325082" y="4112809"/>
            <a:ext cx="905800" cy="843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a:extLst>
              <a:ext uri="{FF2B5EF4-FFF2-40B4-BE49-F238E27FC236}">
                <a16:creationId xmlns:a16="http://schemas.microsoft.com/office/drawing/2014/main" id="{BA9F31EE-6BE8-DACC-046B-14F4B6F078A3}"/>
              </a:ext>
            </a:extLst>
          </p:cNvPr>
          <p:cNvCxnSpPr>
            <a:cxnSpLocks/>
          </p:cNvCxnSpPr>
          <p:nvPr/>
        </p:nvCxnSpPr>
        <p:spPr>
          <a:xfrm flipH="1">
            <a:off x="2833336" y="4516785"/>
            <a:ext cx="1340706" cy="12119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44">
            <a:extLst>
              <a:ext uri="{FF2B5EF4-FFF2-40B4-BE49-F238E27FC236}">
                <a16:creationId xmlns:a16="http://schemas.microsoft.com/office/drawing/2014/main" id="{69846C34-342E-5E77-9392-D7AA67DF4394}"/>
              </a:ext>
            </a:extLst>
          </p:cNvPr>
          <p:cNvCxnSpPr>
            <a:cxnSpLocks/>
          </p:cNvCxnSpPr>
          <p:nvPr/>
        </p:nvCxnSpPr>
        <p:spPr>
          <a:xfrm flipH="1">
            <a:off x="4409671" y="2929740"/>
            <a:ext cx="813260" cy="4675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46">
            <a:extLst>
              <a:ext uri="{FF2B5EF4-FFF2-40B4-BE49-F238E27FC236}">
                <a16:creationId xmlns:a16="http://schemas.microsoft.com/office/drawing/2014/main" id="{28569D32-C6DB-51A4-F527-3BE2FC85BEBC}"/>
              </a:ext>
            </a:extLst>
          </p:cNvPr>
          <p:cNvCxnSpPr>
            <a:cxnSpLocks/>
          </p:cNvCxnSpPr>
          <p:nvPr/>
        </p:nvCxnSpPr>
        <p:spPr>
          <a:xfrm flipV="1">
            <a:off x="5359059" y="4159576"/>
            <a:ext cx="518209" cy="3087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48">
            <a:extLst>
              <a:ext uri="{FF2B5EF4-FFF2-40B4-BE49-F238E27FC236}">
                <a16:creationId xmlns:a16="http://schemas.microsoft.com/office/drawing/2014/main" id="{4C22BC2D-6B46-31AC-126F-2C3990C9B630}"/>
              </a:ext>
            </a:extLst>
          </p:cNvPr>
          <p:cNvCxnSpPr>
            <a:cxnSpLocks/>
          </p:cNvCxnSpPr>
          <p:nvPr/>
        </p:nvCxnSpPr>
        <p:spPr>
          <a:xfrm>
            <a:off x="4950709" y="5304290"/>
            <a:ext cx="408350" cy="5475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7046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par>
                                <p:cTn id="48" presetID="1" presetClass="exit" presetSubtype="0" fill="hold" nodeType="withEffect">
                                  <p:stCondLst>
                                    <p:cond delay="0"/>
                                  </p:stCondLst>
                                  <p:childTnLst>
                                    <p:set>
                                      <p:cBhvr>
                                        <p:cTn id="49" dur="1" fill="hold">
                                          <p:stCondLst>
                                            <p:cond delay="0"/>
                                          </p:stCondLst>
                                        </p:cTn>
                                        <p:tgtEl>
                                          <p:spTgt spid="16"/>
                                        </p:tgtEl>
                                        <p:attrNameLst>
                                          <p:attrName>style.visibility</p:attrName>
                                        </p:attrNameLst>
                                      </p:cBhvr>
                                      <p:to>
                                        <p:strVal val="hidden"/>
                                      </p:to>
                                    </p:set>
                                  </p:childTnLst>
                                </p:cTn>
                              </p:par>
                              <p:par>
                                <p:cTn id="50" presetID="16" presetClass="entr" presetSubtype="21"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arn(inVertical)">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animBg="1"/>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E62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5DDEEA2C-11AA-4066-9A94-0304893DC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423" b="3423"/>
          <a:stretch/>
        </p:blipFill>
        <p:spPr bwMode="auto">
          <a:xfrm>
            <a:off x="327546"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96E0296C-0F4B-444A-A8AA-246DEB2E5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09" r="2809"/>
          <a:stretch/>
        </p:blipFill>
        <p:spPr bwMode="auto">
          <a:xfrm>
            <a:off x="3942260" y="2454901"/>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1EA2B7D-5823-488F-98FD-D64456DB73D6}"/>
              </a:ext>
            </a:extLst>
          </p:cNvPr>
          <p:cNvSpPr txBox="1"/>
          <p:nvPr/>
        </p:nvSpPr>
        <p:spPr>
          <a:xfrm>
            <a:off x="7890542" y="625109"/>
            <a:ext cx="3493738" cy="2274952"/>
          </a:xfrm>
          <a:prstGeom prst="rect">
            <a:avLst/>
          </a:prstGeom>
        </p:spPr>
        <p:txBody>
          <a:bodyPr vert="horz" lIns="91440" tIns="45720" rIns="91440" bIns="45720" rtlCol="0" anchor="ctr">
            <a:noAutofit/>
          </a:bodyPr>
          <a:lstStyle/>
          <a:p>
            <a:r>
              <a:rPr lang="en-US" sz="2000" dirty="0">
                <a:solidFill>
                  <a:srgbClr val="FFFFFF"/>
                </a:solidFill>
                <a:latin typeface="Tw Cen MT" panose="020B0602020104020603" pitchFamily="34" charset="0"/>
              </a:rPr>
              <a:t>Is é</a:t>
            </a:r>
            <a:r>
              <a:rPr lang="ga-IE" sz="2000" dirty="0">
                <a:solidFill>
                  <a:srgbClr val="FFFFFF"/>
                </a:solidFill>
                <a:latin typeface="Tw Cen MT" panose="020B0602020104020603" pitchFamily="34" charset="0"/>
              </a:rPr>
              <a:t> corda an dromlaigh </a:t>
            </a:r>
            <a:r>
              <a:rPr lang="en-US" sz="2000" dirty="0">
                <a:solidFill>
                  <a:srgbClr val="FFFFFF"/>
                </a:solidFill>
                <a:latin typeface="Tw Cen MT" panose="020B0602020104020603" pitchFamily="34" charset="0"/>
              </a:rPr>
              <a:t>an</a:t>
            </a:r>
            <a:r>
              <a:rPr lang="ga-IE" sz="2000" dirty="0">
                <a:solidFill>
                  <a:srgbClr val="FFFFFF"/>
                </a:solidFill>
                <a:latin typeface="Tw Cen MT" panose="020B0602020104020603" pitchFamily="34" charset="0"/>
              </a:rPr>
              <a:t> ceangal idir an inchinn agus </a:t>
            </a:r>
            <a:br>
              <a:rPr lang="en-US"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na néaróga. Iompraíonn sé teachtaireachtaí ón inchinn </a:t>
            </a:r>
            <a:br>
              <a:rPr lang="en-US"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go dtí na néaróga agus ó </a:t>
            </a:r>
            <a:br>
              <a:rPr lang="en-US"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na néaróga go dtí an inchinn.</a:t>
            </a:r>
          </a:p>
        </p:txBody>
      </p:sp>
      <p:sp>
        <p:nvSpPr>
          <p:cNvPr id="2" name="TextBox 1">
            <a:extLst>
              <a:ext uri="{FF2B5EF4-FFF2-40B4-BE49-F238E27FC236}">
                <a16:creationId xmlns:a16="http://schemas.microsoft.com/office/drawing/2014/main" id="{39BA844B-15B9-48E9-86DB-1F88A3E7F725}"/>
              </a:ext>
            </a:extLst>
          </p:cNvPr>
          <p:cNvSpPr txBox="1"/>
          <p:nvPr/>
        </p:nvSpPr>
        <p:spPr>
          <a:xfrm>
            <a:off x="1120814" y="993144"/>
            <a:ext cx="5642891" cy="769441"/>
          </a:xfrm>
          <a:prstGeom prst="rect">
            <a:avLst/>
          </a:prstGeom>
          <a:noFill/>
        </p:spPr>
        <p:txBody>
          <a:bodyPr wrap="none" rtlCol="0">
            <a:spAutoFit/>
          </a:bodyPr>
          <a:lstStyle/>
          <a:p>
            <a:r>
              <a:rPr lang="ga-IE" sz="4400" dirty="0">
                <a:latin typeface="Modern Love Grunge" panose="04070805081005020601" pitchFamily="82" charset="0"/>
              </a:rPr>
              <a:t>Corda an Dromlaigh</a:t>
            </a:r>
          </a:p>
        </p:txBody>
      </p:sp>
      <p:cxnSp>
        <p:nvCxnSpPr>
          <p:cNvPr id="10" name="Straight Connector 9">
            <a:extLst>
              <a:ext uri="{FF2B5EF4-FFF2-40B4-BE49-F238E27FC236}">
                <a16:creationId xmlns:a16="http://schemas.microsoft.com/office/drawing/2014/main" id="{D8EC03CB-C73B-4E91-B80C-9017E258DD4A}"/>
              </a:ext>
            </a:extLst>
          </p:cNvPr>
          <p:cNvCxnSpPr>
            <a:cxnSpLocks/>
          </p:cNvCxnSpPr>
          <p:nvPr/>
        </p:nvCxnSpPr>
        <p:spPr>
          <a:xfrm flipH="1">
            <a:off x="5017698" y="5057775"/>
            <a:ext cx="859227" cy="4003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358A77A-C365-49A9-AD42-2A4CAC1D0139}"/>
              </a:ext>
            </a:extLst>
          </p:cNvPr>
          <p:cNvSpPr>
            <a:spLocks/>
          </p:cNvSpPr>
          <p:nvPr/>
        </p:nvSpPr>
        <p:spPr>
          <a:xfrm>
            <a:off x="4009698" y="5421641"/>
            <a:ext cx="1008000"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20000"/>
              </a:lnSpc>
            </a:pPr>
            <a:r>
              <a:rPr lang="en-US" sz="1400" i="1" dirty="0">
                <a:solidFill>
                  <a:srgbClr val="002060"/>
                </a:solidFill>
                <a:latin typeface="Times New Roman" panose="02020603050405020304" pitchFamily="18" charset="0"/>
                <a:cs typeface="Times New Roman" panose="02020603050405020304" pitchFamily="18" charset="0"/>
              </a:rPr>
              <a:t>c</a:t>
            </a:r>
            <a:r>
              <a:rPr lang="ga-IE" sz="1400" i="1" dirty="0">
                <a:solidFill>
                  <a:srgbClr val="002060"/>
                </a:solidFill>
                <a:latin typeface="Times New Roman" panose="02020603050405020304" pitchFamily="18" charset="0"/>
                <a:cs typeface="Times New Roman" panose="02020603050405020304" pitchFamily="18" charset="0"/>
              </a:rPr>
              <a:t>orda an dromlaigh</a:t>
            </a:r>
          </a:p>
        </p:txBody>
      </p:sp>
      <p:sp>
        <p:nvSpPr>
          <p:cNvPr id="11" name="TextBox 10">
            <a:extLst>
              <a:ext uri="{FF2B5EF4-FFF2-40B4-BE49-F238E27FC236}">
                <a16:creationId xmlns:a16="http://schemas.microsoft.com/office/drawing/2014/main" id="{57135D6C-9A15-475B-8A4A-0F918307B457}"/>
              </a:ext>
            </a:extLst>
          </p:cNvPr>
          <p:cNvSpPr txBox="1"/>
          <p:nvPr/>
        </p:nvSpPr>
        <p:spPr>
          <a:xfrm>
            <a:off x="7890542" y="2832000"/>
            <a:ext cx="3281149" cy="2626120"/>
          </a:xfrm>
          <a:prstGeom prst="rect">
            <a:avLst/>
          </a:prstGeom>
        </p:spPr>
        <p:txBody>
          <a:bodyPr vert="horz" lIns="91440" tIns="45720" rIns="91440" bIns="45720" rtlCol="0" anchor="ctr">
            <a:noAutofit/>
          </a:bodyPr>
          <a:lstStyle/>
          <a:p>
            <a:pPr>
              <a:spcAft>
                <a:spcPts val="600"/>
              </a:spcAft>
            </a:pPr>
            <a:r>
              <a:rPr lang="ga-IE" sz="2000" dirty="0">
                <a:solidFill>
                  <a:srgbClr val="FFFFFF"/>
                </a:solidFill>
                <a:latin typeface="Tw Cen MT" panose="020B0602020104020603" pitchFamily="34" charset="0"/>
              </a:rPr>
              <a:t>Is istigh i lár chnámh an droma a bhíonn corda an dromlaigh. Sraith de chnámha aonair ar a dtugtar </a:t>
            </a:r>
            <a:r>
              <a:rPr lang="ga-IE" sz="2000" b="1" dirty="0">
                <a:solidFill>
                  <a:srgbClr val="FFC000"/>
                </a:solidFill>
                <a:latin typeface="Tw Cen MT" panose="020B0602020104020603" pitchFamily="34" charset="0"/>
              </a:rPr>
              <a:t>veirteabraí</a:t>
            </a:r>
            <a:r>
              <a:rPr lang="ga-IE" sz="2000" dirty="0">
                <a:solidFill>
                  <a:srgbClr val="FFFFFF"/>
                </a:solidFill>
                <a:latin typeface="Tw Cen MT" panose="020B0602020104020603" pitchFamily="34" charset="0"/>
              </a:rPr>
              <a:t> is ea cnámh an droma. Bíonn na cnámha sin mar chosaint ag corda an dromlaigh.</a:t>
            </a:r>
          </a:p>
        </p:txBody>
      </p:sp>
      <p:cxnSp>
        <p:nvCxnSpPr>
          <p:cNvPr id="13" name="Straight Connector 9">
            <a:extLst>
              <a:ext uri="{FF2B5EF4-FFF2-40B4-BE49-F238E27FC236}">
                <a16:creationId xmlns:a16="http://schemas.microsoft.com/office/drawing/2014/main" id="{0884A1E6-82D4-4CB6-56B3-66B3932FAEAA}"/>
              </a:ext>
            </a:extLst>
          </p:cNvPr>
          <p:cNvCxnSpPr>
            <a:cxnSpLocks/>
          </p:cNvCxnSpPr>
          <p:nvPr/>
        </p:nvCxnSpPr>
        <p:spPr>
          <a:xfrm flipH="1">
            <a:off x="1409229" y="5230781"/>
            <a:ext cx="818908" cy="3817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8">
            <a:extLst>
              <a:ext uri="{FF2B5EF4-FFF2-40B4-BE49-F238E27FC236}">
                <a16:creationId xmlns:a16="http://schemas.microsoft.com/office/drawing/2014/main" id="{1036EEE1-D639-0805-2AE2-EFFB8990CC47}"/>
              </a:ext>
            </a:extLst>
          </p:cNvPr>
          <p:cNvSpPr>
            <a:spLocks/>
          </p:cNvSpPr>
          <p:nvPr/>
        </p:nvSpPr>
        <p:spPr>
          <a:xfrm>
            <a:off x="496836" y="5458120"/>
            <a:ext cx="1008000" cy="586892"/>
          </a:xfrm>
          <a:prstGeom prst="rect">
            <a:avLst/>
          </a:prstGeom>
          <a:solidFill>
            <a:schemeClr val="bg1"/>
          </a:solidFill>
          <a:ln cmpd="thinThick">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20000"/>
              </a:lnSpc>
            </a:pPr>
            <a:r>
              <a:rPr lang="en-US" sz="1400" i="1" dirty="0">
                <a:solidFill>
                  <a:srgbClr val="002060"/>
                </a:solidFill>
                <a:latin typeface="Times New Roman" panose="02020603050405020304" pitchFamily="18" charset="0"/>
                <a:cs typeface="Times New Roman" panose="02020603050405020304" pitchFamily="18" charset="0"/>
              </a:rPr>
              <a:t>c</a:t>
            </a:r>
            <a:r>
              <a:rPr lang="ga-IE" sz="1400" i="1" dirty="0" err="1">
                <a:solidFill>
                  <a:srgbClr val="002060"/>
                </a:solidFill>
                <a:latin typeface="Times New Roman" panose="02020603050405020304" pitchFamily="18" charset="0"/>
                <a:cs typeface="Times New Roman" panose="02020603050405020304" pitchFamily="18" charset="0"/>
              </a:rPr>
              <a:t>námh</a:t>
            </a:r>
            <a:r>
              <a:rPr lang="ga-IE" sz="1400" i="1" dirty="0">
                <a:solidFill>
                  <a:srgbClr val="002060"/>
                </a:solidFill>
                <a:latin typeface="Times New Roman" panose="02020603050405020304" pitchFamily="18" charset="0"/>
                <a:cs typeface="Times New Roman" panose="02020603050405020304" pitchFamily="18" charset="0"/>
              </a:rPr>
              <a:t> an droma</a:t>
            </a:r>
          </a:p>
        </p:txBody>
      </p:sp>
    </p:spTree>
    <p:extLst>
      <p:ext uri="{BB962C8B-B14F-4D97-AF65-F5344CB8AC3E}">
        <p14:creationId xmlns:p14="http://schemas.microsoft.com/office/powerpoint/2010/main" val="230377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8"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1A1D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4" name="Picture 2">
            <a:extLst>
              <a:ext uri="{FF2B5EF4-FFF2-40B4-BE49-F238E27FC236}">
                <a16:creationId xmlns:a16="http://schemas.microsoft.com/office/drawing/2014/main" id="{4CEA65C5-EC9D-4933-9080-744D79B4CB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11" r="7811"/>
          <a:stretch/>
        </p:blipFill>
        <p:spPr bwMode="auto">
          <a:xfrm>
            <a:off x="3943052" y="2456012"/>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87B6427-D1DD-4046-A089-38E815FD30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49" r="47863"/>
          <a:stretch/>
        </p:blipFill>
        <p:spPr bwMode="auto">
          <a:xfrm>
            <a:off x="329127" y="2456012"/>
            <a:ext cx="3442803" cy="4080255"/>
          </a:xfrm>
          <a:prstGeom prst="rect">
            <a:avLst/>
          </a:prstGeom>
          <a:noFill/>
          <a:extLst>
            <a:ext uri="{909E8E84-426E-40DD-AFC4-6F175D3DCCD1}">
              <a14:hiddenFill xmlns:a14="http://schemas.microsoft.com/office/drawing/2010/main">
                <a:solidFill>
                  <a:srgbClr val="FFFFFF"/>
                </a:solidFill>
              </a14:hiddenFill>
            </a:ext>
          </a:extLst>
        </p:spPr>
      </p:pic>
      <p:sp>
        <p:nvSpPr>
          <p:cNvPr id="8199" name="Rectangle 1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96CD964-1520-47F1-8545-CD01AEFD18EC}"/>
              </a:ext>
            </a:extLst>
          </p:cNvPr>
          <p:cNvSpPr txBox="1"/>
          <p:nvPr/>
        </p:nvSpPr>
        <p:spPr>
          <a:xfrm>
            <a:off x="2247508" y="919144"/>
            <a:ext cx="3218382" cy="769441"/>
          </a:xfrm>
          <a:prstGeom prst="rect">
            <a:avLst/>
          </a:prstGeom>
          <a:noFill/>
        </p:spPr>
        <p:txBody>
          <a:bodyPr wrap="none" rtlCol="0">
            <a:spAutoFit/>
          </a:bodyPr>
          <a:lstStyle/>
          <a:p>
            <a:r>
              <a:rPr lang="ga-IE" sz="4400" dirty="0">
                <a:solidFill>
                  <a:schemeClr val="bg1"/>
                </a:solidFill>
                <a:latin typeface="Modern Love Grunge" panose="04070805081005020601" pitchFamily="82" charset="0"/>
              </a:rPr>
              <a:t>Na Néaróga</a:t>
            </a:r>
          </a:p>
        </p:txBody>
      </p:sp>
      <p:sp>
        <p:nvSpPr>
          <p:cNvPr id="15" name="TextBox 14">
            <a:extLst>
              <a:ext uri="{FF2B5EF4-FFF2-40B4-BE49-F238E27FC236}">
                <a16:creationId xmlns:a16="http://schemas.microsoft.com/office/drawing/2014/main" id="{8DD262E0-07FD-42B7-8995-F2825C0A3A9A}"/>
              </a:ext>
            </a:extLst>
          </p:cNvPr>
          <p:cNvSpPr txBox="1"/>
          <p:nvPr/>
        </p:nvSpPr>
        <p:spPr>
          <a:xfrm>
            <a:off x="7614924" y="2697529"/>
            <a:ext cx="4056447" cy="3818476"/>
          </a:xfrm>
          <a:prstGeom prst="rect">
            <a:avLst/>
          </a:prstGeom>
          <a:solidFill>
            <a:srgbClr val="595959"/>
          </a:solidFill>
        </p:spPr>
        <p:txBody>
          <a:bodyPr vert="horz" lIns="91440" tIns="45720" rIns="91440" bIns="45720" rtlCol="0">
            <a:noAutofit/>
          </a:bodyPr>
          <a:lstStyle/>
          <a:p>
            <a:r>
              <a:rPr lang="ga-IE" sz="2000" dirty="0">
                <a:solidFill>
                  <a:schemeClr val="bg1"/>
                </a:solidFill>
                <a:latin typeface="Tw Cen MT" panose="020B0602020104020603" pitchFamily="34" charset="0"/>
              </a:rPr>
              <a:t>Má bhíonn tochas i do shrón, mar shampla, seoltar teachtaireacht ó </a:t>
            </a:r>
            <a:br>
              <a:rPr lang="en-US" sz="2000" dirty="0">
                <a:solidFill>
                  <a:schemeClr val="bg1"/>
                </a:solidFill>
                <a:latin typeface="Tw Cen MT" panose="020B0602020104020603" pitchFamily="34" charset="0"/>
              </a:rPr>
            </a:br>
            <a:r>
              <a:rPr lang="ga-IE" sz="2000" dirty="0">
                <a:solidFill>
                  <a:schemeClr val="bg1"/>
                </a:solidFill>
                <a:latin typeface="Tw Cen MT" panose="020B0602020104020603" pitchFamily="34" charset="0"/>
              </a:rPr>
              <a:t>na néaróga i do shrón chomh fada </a:t>
            </a:r>
            <a:br>
              <a:rPr lang="en-US" sz="2000" dirty="0">
                <a:solidFill>
                  <a:schemeClr val="bg1"/>
                </a:solidFill>
                <a:latin typeface="Tw Cen MT" panose="020B0602020104020603" pitchFamily="34" charset="0"/>
              </a:rPr>
            </a:br>
            <a:r>
              <a:rPr lang="ga-IE" sz="2000" dirty="0">
                <a:solidFill>
                  <a:schemeClr val="bg1"/>
                </a:solidFill>
                <a:latin typeface="Tw Cen MT" panose="020B0602020104020603" pitchFamily="34" charset="0"/>
              </a:rPr>
              <a:t>le d’inchinn. Scrúdaíonn d’inchinn </a:t>
            </a:r>
            <a:br>
              <a:rPr lang="en-US" sz="2000" dirty="0">
                <a:solidFill>
                  <a:schemeClr val="bg1"/>
                </a:solidFill>
                <a:latin typeface="Tw Cen MT" panose="020B0602020104020603" pitchFamily="34" charset="0"/>
              </a:rPr>
            </a:br>
            <a:r>
              <a:rPr lang="ga-IE" sz="2000" dirty="0">
                <a:solidFill>
                  <a:schemeClr val="bg1"/>
                </a:solidFill>
                <a:latin typeface="Tw Cen MT" panose="020B0602020104020603" pitchFamily="34" charset="0"/>
              </a:rPr>
              <a:t>an t-eolas agus socraíonn sí cén rud ba chóir do </a:t>
            </a:r>
            <a:r>
              <a:rPr lang="ga-IE" sz="2000" dirty="0" err="1">
                <a:solidFill>
                  <a:schemeClr val="bg1"/>
                </a:solidFill>
                <a:latin typeface="Tw Cen MT" panose="020B0602020104020603" pitchFamily="34" charset="0"/>
              </a:rPr>
              <a:t>do</a:t>
            </a:r>
            <a:r>
              <a:rPr lang="ga-IE" sz="2000" dirty="0">
                <a:solidFill>
                  <a:schemeClr val="bg1"/>
                </a:solidFill>
                <a:latin typeface="Tw Cen MT" panose="020B0602020104020603" pitchFamily="34" charset="0"/>
              </a:rPr>
              <a:t> chorp a dhéanamh. B’fhéidir go socródh d’inchinn gur chóir duit do shrón a </a:t>
            </a:r>
            <a:r>
              <a:rPr lang="ga-IE" sz="2000" dirty="0" err="1">
                <a:solidFill>
                  <a:schemeClr val="bg1"/>
                </a:solidFill>
                <a:latin typeface="Tw Cen MT" panose="020B0602020104020603" pitchFamily="34" charset="0"/>
              </a:rPr>
              <a:t>chuimilt</a:t>
            </a:r>
            <a:r>
              <a:rPr lang="ga-IE" sz="2000" dirty="0">
                <a:solidFill>
                  <a:schemeClr val="bg1"/>
                </a:solidFill>
                <a:latin typeface="Tw Cen MT" panose="020B0602020104020603" pitchFamily="34" charset="0"/>
              </a:rPr>
              <a:t>, mar shampla. Sa chás sin, sheolfadh d’inchinn teachtaireacht ar ais feadh na néaróg go dtí do chorp agus ansin dhéanfá an gníomh</a:t>
            </a:r>
            <a:r>
              <a:rPr lang="en-US" sz="2000">
                <a:solidFill>
                  <a:schemeClr val="bg1"/>
                </a:solidFill>
                <a:latin typeface="Tw Cen MT" panose="020B0602020104020603" pitchFamily="34" charset="0"/>
              </a:rPr>
              <a:t>.</a:t>
            </a:r>
            <a:endParaRPr lang="ga-IE" sz="1900" dirty="0">
              <a:solidFill>
                <a:schemeClr val="bg1"/>
              </a:solidFill>
            </a:endParaRPr>
          </a:p>
        </p:txBody>
      </p:sp>
      <p:sp>
        <p:nvSpPr>
          <p:cNvPr id="3" name="TextBox 2">
            <a:extLst>
              <a:ext uri="{FF2B5EF4-FFF2-40B4-BE49-F238E27FC236}">
                <a16:creationId xmlns:a16="http://schemas.microsoft.com/office/drawing/2014/main" id="{48EE9AD1-CF61-432A-B723-9E8A7F3DE689}"/>
              </a:ext>
            </a:extLst>
          </p:cNvPr>
          <p:cNvSpPr txBox="1"/>
          <p:nvPr/>
        </p:nvSpPr>
        <p:spPr>
          <a:xfrm>
            <a:off x="7614924" y="341685"/>
            <a:ext cx="4247949" cy="2416627"/>
          </a:xfrm>
          <a:prstGeom prst="rect">
            <a:avLst/>
          </a:prstGeom>
          <a:solidFill>
            <a:srgbClr val="595959"/>
          </a:solidFill>
        </p:spPr>
        <p:txBody>
          <a:bodyPr vert="horz" lIns="91440" tIns="45720" rIns="91440" bIns="45720" rtlCol="0" anchor="ctr">
            <a:noAutofit/>
          </a:bodyPr>
          <a:lstStyle/>
          <a:p>
            <a:r>
              <a:rPr lang="ga-IE" sz="2000" dirty="0">
                <a:solidFill>
                  <a:srgbClr val="FFFFFF"/>
                </a:solidFill>
                <a:latin typeface="Tw Cen MT" panose="020B0602020104020603" pitchFamily="34" charset="0"/>
              </a:rPr>
              <a:t>Is snáithíní fada caola iad na néaróga. Iompraíonn siad teachtaireachtaí thart ar an gcorp. Bailíonn siad eolas maidir leis an gcorp féin agus maidir leis </a:t>
            </a:r>
            <a:br>
              <a:rPr lang="en-US"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an domhan mórthimpeall air. Seoltar an </a:t>
            </a:r>
            <a:br>
              <a:rPr lang="en-US" sz="2000" dirty="0">
                <a:solidFill>
                  <a:srgbClr val="FFFFFF"/>
                </a:solidFill>
                <a:latin typeface="Tw Cen MT" panose="020B0602020104020603" pitchFamily="34" charset="0"/>
              </a:rPr>
            </a:br>
            <a:r>
              <a:rPr lang="ga-IE" sz="2000" dirty="0">
                <a:solidFill>
                  <a:srgbClr val="FFFFFF"/>
                </a:solidFill>
                <a:latin typeface="Tw Cen MT" panose="020B0602020104020603" pitchFamily="34" charset="0"/>
              </a:rPr>
              <a:t>t-eolas sin feadh na néaróg, trí chorda an dromlaigh, go dtí an inchinn</a:t>
            </a:r>
            <a:r>
              <a:rPr lang="en-US" sz="2000" dirty="0">
                <a:solidFill>
                  <a:srgbClr val="FFFFFF"/>
                </a:solidFill>
                <a:latin typeface="Tw Cen MT" panose="020B0602020104020603" pitchFamily="34" charset="0"/>
              </a:rPr>
              <a:t>.</a:t>
            </a:r>
            <a:endParaRPr lang="ga-IE" sz="2000" dirty="0">
              <a:solidFill>
                <a:srgbClr val="FFFFFF"/>
              </a:solidFill>
              <a:latin typeface="Tw Cen MT" panose="020B0602020104020603" pitchFamily="34" charset="0"/>
            </a:endParaRPr>
          </a:p>
        </p:txBody>
      </p:sp>
    </p:spTree>
    <p:extLst>
      <p:ext uri="{BB962C8B-B14F-4D97-AF65-F5344CB8AC3E}">
        <p14:creationId xmlns:p14="http://schemas.microsoft.com/office/powerpoint/2010/main" val="325963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8196"/>
                                        </p:tgtEl>
                                        <p:attrNameLst>
                                          <p:attrName>style.visibility</p:attrName>
                                        </p:attrNameLst>
                                      </p:cBhvr>
                                      <p:to>
                                        <p:strVal val="visible"/>
                                      </p:to>
                                    </p:set>
                                    <p:animEffect transition="in" filter="barn(inVertical)">
                                      <p:cBhvr>
                                        <p:cTn id="1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8" name="Rectangle 102">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5CBC6466-6E28-4FB5-9858-E9741331B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99" r="2599"/>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B5BBBC6-545F-4235-B7FD-72340E275D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83" r="12383"/>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7189" name="Group 104">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06" name="Freeform: Shape 10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extBox 2">
            <a:extLst>
              <a:ext uri="{FF2B5EF4-FFF2-40B4-BE49-F238E27FC236}">
                <a16:creationId xmlns:a16="http://schemas.microsoft.com/office/drawing/2014/main" id="{0638DF75-2964-4AFA-B689-B65864AF4532}"/>
              </a:ext>
            </a:extLst>
          </p:cNvPr>
          <p:cNvSpPr txBox="1"/>
          <p:nvPr/>
        </p:nvSpPr>
        <p:spPr>
          <a:xfrm>
            <a:off x="498857" y="4626857"/>
            <a:ext cx="11003796" cy="1791528"/>
          </a:xfrm>
          <a:prstGeom prst="rect">
            <a:avLst/>
          </a:prstGeom>
        </p:spPr>
        <p:txBody>
          <a:bodyPr vert="horz" lIns="91440" tIns="45720" rIns="91440" bIns="45720" rtlCol="0">
            <a:noAutofit/>
          </a:bodyPr>
          <a:lstStyle/>
          <a:p>
            <a:r>
              <a:rPr lang="ga-IE" sz="2200" dirty="0">
                <a:solidFill>
                  <a:schemeClr val="bg1"/>
                </a:solidFill>
                <a:latin typeface="Tw Cen MT" panose="020B0602020104020603" pitchFamily="34" charset="0"/>
              </a:rPr>
              <a:t>Tá na billiúin </a:t>
            </a:r>
            <a:r>
              <a:rPr lang="ga-IE" sz="2200" b="1" dirty="0">
                <a:solidFill>
                  <a:srgbClr val="FFC000"/>
                </a:solidFill>
                <a:latin typeface="Tw Cen MT" panose="020B0602020104020603" pitchFamily="34" charset="0"/>
              </a:rPr>
              <a:t>néarón </a:t>
            </a:r>
            <a:r>
              <a:rPr lang="ga-IE" sz="2200" dirty="0">
                <a:solidFill>
                  <a:schemeClr val="bg1"/>
                </a:solidFill>
                <a:latin typeface="Tw Cen MT" panose="020B0602020104020603" pitchFamily="34" charset="0"/>
              </a:rPr>
              <a:t>sa néarchóras. Cealla fada caola is ea na néaróin agus bíonn siad</a:t>
            </a:r>
            <a:br>
              <a:rPr lang="ga-IE" sz="2200" dirty="0">
                <a:solidFill>
                  <a:schemeClr val="bg1"/>
                </a:solidFill>
                <a:latin typeface="Tw Cen MT" panose="020B0602020104020603" pitchFamily="34" charset="0"/>
              </a:rPr>
            </a:br>
            <a:r>
              <a:rPr lang="ga-IE" sz="2200" dirty="0">
                <a:solidFill>
                  <a:schemeClr val="bg1"/>
                </a:solidFill>
                <a:latin typeface="Tw Cen MT" panose="020B0602020104020603" pitchFamily="34" charset="0"/>
              </a:rPr>
              <a:t>i ngach cuid den néarchóras – san inchinn, i gcorda an dromlaigh agus sna néaróga. Is trí na néaróin a sheoltar na teachtaireachtaí a théann ón inchinn go dtí an corp agus ar ais. Téann na teachtaireachtaí trí na néaróin ar luas lasrach. Bíonn bearnaí idir na néaróin, ach is féidir leis na néaróin na teachtaireachtaí a sheoladh trasna na </a:t>
            </a:r>
            <a:r>
              <a:rPr lang="en-US" sz="2200" dirty="0">
                <a:solidFill>
                  <a:schemeClr val="bg1"/>
                </a:solidFill>
                <a:latin typeface="Tw Cen MT" panose="020B0602020104020603" pitchFamily="34" charset="0"/>
              </a:rPr>
              <a:t>m</a:t>
            </a:r>
            <a:r>
              <a:rPr lang="ga-IE" sz="2200" dirty="0">
                <a:solidFill>
                  <a:schemeClr val="bg1"/>
                </a:solidFill>
                <a:latin typeface="Tw Cen MT" panose="020B0602020104020603" pitchFamily="34" charset="0"/>
              </a:rPr>
              <a:t>bearna</a:t>
            </a:r>
            <a:r>
              <a:rPr lang="en-US" sz="2200" dirty="0">
                <a:solidFill>
                  <a:schemeClr val="bg1"/>
                </a:solidFill>
                <a:latin typeface="Tw Cen MT" panose="020B0602020104020603" pitchFamily="34" charset="0"/>
              </a:rPr>
              <a:t>í</a:t>
            </a:r>
            <a:r>
              <a:rPr lang="ga-IE" sz="2200" dirty="0">
                <a:solidFill>
                  <a:schemeClr val="bg1"/>
                </a:solidFill>
                <a:latin typeface="Tw Cen MT" panose="020B0602020104020603" pitchFamily="34" charset="0"/>
              </a:rPr>
              <a:t> ó néarón go chéile.</a:t>
            </a:r>
          </a:p>
        </p:txBody>
      </p:sp>
    </p:spTree>
    <p:extLst>
      <p:ext uri="{BB962C8B-B14F-4D97-AF65-F5344CB8AC3E}">
        <p14:creationId xmlns:p14="http://schemas.microsoft.com/office/powerpoint/2010/main" val="917447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058A47C9-68C9-4346-8984-010CC44F98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22" r="6722"/>
          <a:stretch/>
        </p:blipFill>
        <p:spPr bwMode="auto">
          <a:xfrm>
            <a:off x="480060" y="1449726"/>
            <a:ext cx="3425957" cy="39580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2CE6C5-E8B5-428E-9E05-AA560CDD8F80}"/>
              </a:ext>
            </a:extLst>
          </p:cNvPr>
          <p:cNvSpPr txBox="1"/>
          <p:nvPr/>
        </p:nvSpPr>
        <p:spPr>
          <a:xfrm>
            <a:off x="4387515" y="2022602"/>
            <a:ext cx="7161017" cy="2989236"/>
          </a:xfrm>
          <a:prstGeom prst="rect">
            <a:avLst/>
          </a:prstGeom>
        </p:spPr>
        <p:txBody>
          <a:bodyPr vert="horz" lIns="91440" tIns="45720" rIns="91440" bIns="45720" rtlCol="0">
            <a:noAutofit/>
          </a:bodyPr>
          <a:lstStyle/>
          <a:p>
            <a:r>
              <a:rPr lang="ga-IE" sz="2200" dirty="0">
                <a:latin typeface="Tw Cen MT" panose="020B0602020104020603" pitchFamily="34" charset="0"/>
              </a:rPr>
              <a:t>Déanann do chorp nithe áirithe gan chuimhneamh. </a:t>
            </a:r>
            <a:br>
              <a:rPr lang="ga-IE" sz="2200" dirty="0">
                <a:latin typeface="Tw Cen MT" panose="020B0602020104020603" pitchFamily="34" charset="0"/>
              </a:rPr>
            </a:br>
            <a:r>
              <a:rPr lang="ga-IE" sz="2200" dirty="0">
                <a:latin typeface="Tw Cen MT" panose="020B0602020104020603" pitchFamily="34" charset="0"/>
              </a:rPr>
              <a:t>Má leagann tú do lámh ar rud éigin te, mar shampla, tarraingeoidh tú siar í láithreach bonn. Ní gá duit smaoineamh air. </a:t>
            </a:r>
            <a:r>
              <a:rPr lang="ga-IE" sz="2200" b="1" dirty="0">
                <a:solidFill>
                  <a:srgbClr val="FFC000"/>
                </a:solidFill>
                <a:latin typeface="Tw Cen MT" panose="020B0602020104020603" pitchFamily="34" charset="0"/>
              </a:rPr>
              <a:t>Frithluail</a:t>
            </a:r>
            <a:r>
              <a:rPr lang="ga-IE" sz="2200" dirty="0">
                <a:latin typeface="Tw Cen MT" panose="020B0602020104020603" pitchFamily="34" charset="0"/>
              </a:rPr>
              <a:t> nó </a:t>
            </a:r>
            <a:r>
              <a:rPr lang="ga-IE" sz="2200" b="1" dirty="0">
                <a:solidFill>
                  <a:srgbClr val="FFC000"/>
                </a:solidFill>
                <a:latin typeface="Tw Cen MT" panose="020B0602020104020603" pitchFamily="34" charset="0"/>
              </a:rPr>
              <a:t>gníomh frithluaileach </a:t>
            </a:r>
            <a:r>
              <a:rPr lang="ga-IE" sz="2200" dirty="0">
                <a:latin typeface="Tw Cen MT" panose="020B0602020104020603" pitchFamily="34" charset="0"/>
              </a:rPr>
              <a:t>a thugtar air sin.</a:t>
            </a:r>
          </a:p>
          <a:p>
            <a:endParaRPr lang="ga-IE" sz="2200" dirty="0">
              <a:latin typeface="Tw Cen MT" panose="020B0602020104020603" pitchFamily="34" charset="0"/>
            </a:endParaRPr>
          </a:p>
          <a:p>
            <a:r>
              <a:rPr lang="ga-IE" sz="2200" dirty="0">
                <a:latin typeface="Tw Cen MT" panose="020B0602020104020603" pitchFamily="34" charset="0"/>
              </a:rPr>
              <a:t>Is éard atá i gceist le frithluail ná gníomh a dhéantar go tobann gan cinneadh ón inchinn. Déantar an gníomh i </a:t>
            </a:r>
            <a:r>
              <a:rPr lang="ga-IE" sz="2200" dirty="0" err="1">
                <a:latin typeface="Tw Cen MT" panose="020B0602020104020603" pitchFamily="34" charset="0"/>
              </a:rPr>
              <a:t>ngan</a:t>
            </a:r>
            <a:r>
              <a:rPr lang="ga-IE" sz="2200" dirty="0">
                <a:latin typeface="Tw Cen MT" panose="020B0602020104020603" pitchFamily="34" charset="0"/>
              </a:rPr>
              <a:t> fhios duit féin ar mhaithe leis an gcorp a chosaint.</a:t>
            </a:r>
          </a:p>
        </p:txBody>
      </p:sp>
      <p:sp>
        <p:nvSpPr>
          <p:cNvPr id="12" name="TextBox 11">
            <a:extLst>
              <a:ext uri="{FF2B5EF4-FFF2-40B4-BE49-F238E27FC236}">
                <a16:creationId xmlns:a16="http://schemas.microsoft.com/office/drawing/2014/main" id="{2BF05099-19DB-4BB5-BBCE-85D7E30F2C06}"/>
              </a:ext>
            </a:extLst>
          </p:cNvPr>
          <p:cNvSpPr txBox="1"/>
          <p:nvPr/>
        </p:nvSpPr>
        <p:spPr>
          <a:xfrm>
            <a:off x="5885229" y="481822"/>
            <a:ext cx="2890535" cy="769441"/>
          </a:xfrm>
          <a:prstGeom prst="rect">
            <a:avLst/>
          </a:prstGeom>
          <a:noFill/>
        </p:spPr>
        <p:txBody>
          <a:bodyPr wrap="none" rtlCol="0">
            <a:spAutoFit/>
          </a:bodyPr>
          <a:lstStyle/>
          <a:p>
            <a:r>
              <a:rPr lang="ga-IE" sz="4400" dirty="0">
                <a:latin typeface="Modern Love Grunge" panose="04070805081005020601" pitchFamily="82" charset="0"/>
              </a:rPr>
              <a:t>Frithluailí</a:t>
            </a:r>
          </a:p>
        </p:txBody>
      </p:sp>
      <p:pic>
        <p:nvPicPr>
          <p:cNvPr id="4" name="Picture 2">
            <a:extLst>
              <a:ext uri="{FF2B5EF4-FFF2-40B4-BE49-F238E27FC236}">
                <a16:creationId xmlns:a16="http://schemas.microsoft.com/office/drawing/2014/main" id="{AD675142-CE02-2FB6-66A7-85B9A37CEA3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6400" b="53867" l="16067" r="28467">
                        <a14:foregroundMark x1="23867" y1="52533" x2="22667" y2="53933"/>
                        <a14:foregroundMark x1="27552" y1="48614" x2="27600" y2="49733"/>
                        <a14:foregroundMark x1="27368" y1="44292" x2="27493" y2="47217"/>
                        <a14:foregroundMark x1="18067" y1="44733" x2="18358" y2="45681"/>
                        <a14:foregroundMark x1="28400" y1="47000" x2="28467" y2="48200"/>
                        <a14:backgroundMark x1="27600" y1="42933" x2="27067" y2="42933"/>
                        <a14:backgroundMark x1="26867" y1="42467" x2="27333" y2="41600"/>
                        <a14:backgroundMark x1="27267" y1="41400" x2="27267" y2="41400"/>
                        <a14:backgroundMark x1="27133" y1="41800" x2="27267" y2="41400"/>
                        <a14:backgroundMark x1="27000" y1="43400" x2="27600" y2="44133"/>
                        <a14:backgroundMark x1="27867" y1="44867" x2="27400" y2="44467"/>
                        <a14:backgroundMark x1="27933" y1="44533" x2="27467" y2="44333"/>
                        <a14:backgroundMark x1="27600" y1="44400" x2="27333" y2="44333"/>
                        <a14:backgroundMark x1="27000" y1="48667" x2="27200" y2="48267"/>
                        <a14:backgroundMark x1="27467" y1="48933" x2="27467" y2="48933"/>
                        <a14:backgroundMark x1="26933" y1="48733" x2="27267" y2="48800"/>
                        <a14:backgroundMark x1="18400" y1="45667" x2="19200" y2="47933"/>
                        <a14:backgroundMark x1="18867" y1="47600" x2="19267" y2="48067"/>
                        <a14:backgroundMark x1="19200" y1="48067" x2="18933" y2="47867"/>
                        <a14:backgroundMark x1="18333" y1="45733" x2="18467" y2="45533"/>
                        <a14:backgroundMark x1="17867" y1="44600" x2="18267" y2="44533"/>
                      </a14:backgroundRemoval>
                    </a14:imgEffect>
                  </a14:imgLayer>
                </a14:imgProps>
              </a:ext>
              <a:ext uri="{28A0092B-C50C-407E-A947-70E740481C1C}">
                <a14:useLocalDpi xmlns:a14="http://schemas.microsoft.com/office/drawing/2010/main" val="0"/>
              </a:ext>
            </a:extLst>
          </a:blip>
          <a:srcRect l="14595" t="34406" r="70668" b="45158"/>
          <a:stretch/>
        </p:blipFill>
        <p:spPr bwMode="auto">
          <a:xfrm>
            <a:off x="1380540" y="2788677"/>
            <a:ext cx="583288" cy="8088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59C30DDC-5725-7108-FB5A-D115395FA89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36400" b="53867" l="16067" r="28467">
                        <a14:foregroundMark x1="23867" y1="52533" x2="22667" y2="53933"/>
                        <a14:foregroundMark x1="27552" y1="48614" x2="27600" y2="49733"/>
                        <a14:foregroundMark x1="27368" y1="44292" x2="27493" y2="47217"/>
                        <a14:foregroundMark x1="18067" y1="44733" x2="18358" y2="45681"/>
                        <a14:foregroundMark x1="28400" y1="47000" x2="28467" y2="48200"/>
                        <a14:backgroundMark x1="27600" y1="42933" x2="27067" y2="42933"/>
                        <a14:backgroundMark x1="26867" y1="42467" x2="27333" y2="41600"/>
                        <a14:backgroundMark x1="27267" y1="41400" x2="27267" y2="41400"/>
                        <a14:backgroundMark x1="27133" y1="41800" x2="27267" y2="41400"/>
                        <a14:backgroundMark x1="27000" y1="43400" x2="27600" y2="44133"/>
                        <a14:backgroundMark x1="27867" y1="44867" x2="27400" y2="44467"/>
                        <a14:backgroundMark x1="27933" y1="44533" x2="27467" y2="44333"/>
                        <a14:backgroundMark x1="27600" y1="44400" x2="27333" y2="44333"/>
                        <a14:backgroundMark x1="27000" y1="48667" x2="27200" y2="48267"/>
                        <a14:backgroundMark x1="27467" y1="48933" x2="27467" y2="48933"/>
                        <a14:backgroundMark x1="26933" y1="48733" x2="27267" y2="48800"/>
                        <a14:backgroundMark x1="18400" y1="45667" x2="19200" y2="47933"/>
                        <a14:backgroundMark x1="18867" y1="47600" x2="19267" y2="48067"/>
                        <a14:backgroundMark x1="19200" y1="48067" x2="18933" y2="47867"/>
                        <a14:backgroundMark x1="18333" y1="45733" x2="18467" y2="45533"/>
                        <a14:backgroundMark x1="17867" y1="44600" x2="18267" y2="44533"/>
                      </a14:backgroundRemoval>
                    </a14:imgEffect>
                  </a14:imgLayer>
                </a14:imgProps>
              </a:ext>
              <a:ext uri="{28A0092B-C50C-407E-A947-70E740481C1C}">
                <a14:useLocalDpi xmlns:a14="http://schemas.microsoft.com/office/drawing/2010/main" val="0"/>
              </a:ext>
            </a:extLst>
          </a:blip>
          <a:srcRect l="14595" t="34406" r="70668" b="45158"/>
          <a:stretch/>
        </p:blipFill>
        <p:spPr bwMode="auto">
          <a:xfrm>
            <a:off x="2818026" y="2788677"/>
            <a:ext cx="583288" cy="80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664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E9454754-7123-4C63-882A-47EE1EBE95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60" t="5721" r="5300" b="2617"/>
          <a:stretch/>
        </p:blipFill>
        <p:spPr bwMode="auto">
          <a:xfrm>
            <a:off x="989421" y="3028291"/>
            <a:ext cx="5642338" cy="2160000"/>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0EA55C6-799A-4383-A5C2-13FC8A5EEFD3}"/>
              </a:ext>
            </a:extLst>
          </p:cNvPr>
          <p:cNvSpPr txBox="1"/>
          <p:nvPr/>
        </p:nvSpPr>
        <p:spPr>
          <a:xfrm>
            <a:off x="7727957" y="457793"/>
            <a:ext cx="3874403" cy="2461584"/>
          </a:xfrm>
          <a:prstGeom prst="rect">
            <a:avLst/>
          </a:prstGeom>
        </p:spPr>
        <p:txBody>
          <a:bodyPr vert="horz" lIns="91440" tIns="45720" rIns="91440" bIns="45720" rtlCol="0" anchor="ctr">
            <a:noAutofit/>
          </a:bodyPr>
          <a:lstStyle/>
          <a:p>
            <a:pPr>
              <a:spcAft>
                <a:spcPts val="600"/>
              </a:spcAft>
              <a:buClr>
                <a:schemeClr val="bg1"/>
              </a:buClr>
            </a:pPr>
            <a:r>
              <a:rPr lang="ga-IE" sz="2200" dirty="0">
                <a:solidFill>
                  <a:srgbClr val="FFFFFF"/>
                </a:solidFill>
                <a:latin typeface="Tw Cen MT" panose="020B0602020104020603" pitchFamily="34" charset="0"/>
              </a:rPr>
              <a:t>Ba cheart go </a:t>
            </a:r>
            <a:r>
              <a:rPr lang="ga-IE" sz="2200" dirty="0" err="1">
                <a:solidFill>
                  <a:srgbClr val="FFFFFF"/>
                </a:solidFill>
                <a:latin typeface="Tw Cen MT" panose="020B0602020104020603" pitchFamily="34" charset="0"/>
              </a:rPr>
              <a:t>bhfeicfeá</a:t>
            </a:r>
            <a:r>
              <a:rPr lang="ga-IE" sz="2200" dirty="0">
                <a:solidFill>
                  <a:srgbClr val="FFFFFF"/>
                </a:solidFill>
                <a:latin typeface="Tw Cen MT" panose="020B0602020104020603" pitchFamily="34" charset="0"/>
              </a:rPr>
              <a:t> ‘ispín’ beag ar foluain idir an dá mhéar. Déan iarracht an t-ispín </a:t>
            </a:r>
            <a:br>
              <a:rPr lang="ga-IE" sz="2200" dirty="0">
                <a:solidFill>
                  <a:srgbClr val="FFFFFF"/>
                </a:solidFill>
                <a:latin typeface="Tw Cen MT" panose="020B0602020104020603" pitchFamily="34" charset="0"/>
              </a:rPr>
            </a:br>
            <a:r>
              <a:rPr lang="ga-IE" sz="2200" dirty="0">
                <a:solidFill>
                  <a:srgbClr val="FFFFFF"/>
                </a:solidFill>
                <a:latin typeface="Tw Cen MT" panose="020B0602020104020603" pitchFamily="34" charset="0"/>
              </a:rPr>
              <a:t>a dhéanamh níos mó nó níos lú. Cad a tharlaíonn má dhúnann </a:t>
            </a:r>
            <a:br>
              <a:rPr lang="ga-IE" sz="2200" dirty="0">
                <a:solidFill>
                  <a:srgbClr val="FFFFFF"/>
                </a:solidFill>
                <a:latin typeface="Tw Cen MT" panose="020B0602020104020603" pitchFamily="34" charset="0"/>
              </a:rPr>
            </a:br>
            <a:r>
              <a:rPr lang="ga-IE" sz="2200" dirty="0">
                <a:solidFill>
                  <a:srgbClr val="FFFFFF"/>
                </a:solidFill>
                <a:latin typeface="Tw Cen MT" panose="020B0602020104020603" pitchFamily="34" charset="0"/>
              </a:rPr>
              <a:t>tú súil amháin? </a:t>
            </a:r>
            <a:endParaRPr lang="ga-IE" sz="2200" dirty="0">
              <a:solidFill>
                <a:srgbClr val="FFFFFF"/>
              </a:solidFill>
            </a:endParaRPr>
          </a:p>
        </p:txBody>
      </p:sp>
      <p:sp>
        <p:nvSpPr>
          <p:cNvPr id="12" name="TextBox 11">
            <a:extLst>
              <a:ext uri="{FF2B5EF4-FFF2-40B4-BE49-F238E27FC236}">
                <a16:creationId xmlns:a16="http://schemas.microsoft.com/office/drawing/2014/main" id="{3341B75A-23D4-47DB-ABAB-4DC296954B7C}"/>
              </a:ext>
            </a:extLst>
          </p:cNvPr>
          <p:cNvSpPr txBox="1"/>
          <p:nvPr/>
        </p:nvSpPr>
        <p:spPr>
          <a:xfrm>
            <a:off x="589639" y="919144"/>
            <a:ext cx="6616811" cy="769441"/>
          </a:xfrm>
          <a:prstGeom prst="rect">
            <a:avLst/>
          </a:prstGeom>
          <a:noFill/>
        </p:spPr>
        <p:txBody>
          <a:bodyPr wrap="none" rtlCol="0">
            <a:spAutoFit/>
          </a:bodyPr>
          <a:lstStyle/>
          <a:p>
            <a:r>
              <a:rPr lang="ga-IE" sz="4400" dirty="0">
                <a:latin typeface="Modern Love Grunge" panose="04070805081005020601" pitchFamily="82" charset="0"/>
              </a:rPr>
              <a:t>Imir cleas ar d’inchinn!</a:t>
            </a:r>
          </a:p>
        </p:txBody>
      </p:sp>
      <p:sp>
        <p:nvSpPr>
          <p:cNvPr id="13" name="TextBox 12">
            <a:extLst>
              <a:ext uri="{FF2B5EF4-FFF2-40B4-BE49-F238E27FC236}">
                <a16:creationId xmlns:a16="http://schemas.microsoft.com/office/drawing/2014/main" id="{B4DC418F-CB71-412C-8553-EE01A317DC91}"/>
              </a:ext>
            </a:extLst>
          </p:cNvPr>
          <p:cNvSpPr txBox="1"/>
          <p:nvPr/>
        </p:nvSpPr>
        <p:spPr>
          <a:xfrm>
            <a:off x="7553500" y="457793"/>
            <a:ext cx="4223315" cy="3143742"/>
          </a:xfrm>
          <a:prstGeom prst="rect">
            <a:avLst/>
          </a:prstGeom>
          <a:solidFill>
            <a:srgbClr val="595959"/>
          </a:solidFill>
        </p:spPr>
        <p:txBody>
          <a:bodyPr vert="horz" lIns="91440" tIns="45720" rIns="91440" bIns="45720" rtlCol="0" anchor="ctr">
            <a:noAutofit/>
          </a:bodyPr>
          <a:lstStyle/>
          <a:p>
            <a:pPr>
              <a:lnSpc>
                <a:spcPct val="90000"/>
              </a:lnSpc>
              <a:spcAft>
                <a:spcPts val="600"/>
              </a:spcAft>
              <a:buClr>
                <a:schemeClr val="bg1"/>
              </a:buClr>
            </a:pPr>
            <a:r>
              <a:rPr lang="ga-IE" sz="2200" u="sng" dirty="0">
                <a:solidFill>
                  <a:schemeClr val="bg1"/>
                </a:solidFill>
                <a:latin typeface="Tw Cen MT" panose="020B0602020104020603" pitchFamily="34" charset="0"/>
              </a:rPr>
              <a:t>Modh</a:t>
            </a:r>
          </a:p>
          <a:p>
            <a:pPr marL="444500" indent="-444500">
              <a:lnSpc>
                <a:spcPct val="90000"/>
              </a:lnSpc>
              <a:spcAft>
                <a:spcPts val="600"/>
              </a:spcAft>
              <a:buClr>
                <a:schemeClr val="bg1"/>
              </a:buClr>
              <a:buFont typeface="+mj-lt"/>
              <a:buAutoNum type="arabicPeriod"/>
            </a:pPr>
            <a:r>
              <a:rPr lang="ga-IE" sz="2200" dirty="0" err="1">
                <a:solidFill>
                  <a:schemeClr val="bg1"/>
                </a:solidFill>
                <a:latin typeface="Tw Cen MT" panose="020B0602020104020603" pitchFamily="34" charset="0"/>
              </a:rPr>
              <a:t>Sín</a:t>
            </a:r>
            <a:r>
              <a:rPr lang="ga-IE" sz="2200" dirty="0">
                <a:solidFill>
                  <a:schemeClr val="bg1"/>
                </a:solidFill>
                <a:latin typeface="Tw Cen MT" panose="020B0602020104020603" pitchFamily="34" charset="0"/>
              </a:rPr>
              <a:t> do dhá chorrmhéar i dtreo a chéile mar atá sa léaráid seo ar chlé. Ba chóir go mbeidís timpeall 20–30 </a:t>
            </a:r>
            <a:r>
              <a:rPr lang="ga-IE" sz="2200" dirty="0" err="1">
                <a:solidFill>
                  <a:schemeClr val="bg1"/>
                </a:solidFill>
                <a:latin typeface="Tw Cen MT" panose="020B0602020104020603" pitchFamily="34" charset="0"/>
              </a:rPr>
              <a:t>cm</a:t>
            </a:r>
            <a:r>
              <a:rPr lang="ga-IE" sz="2200" dirty="0">
                <a:solidFill>
                  <a:schemeClr val="bg1"/>
                </a:solidFill>
                <a:latin typeface="Tw Cen MT" panose="020B0602020104020603" pitchFamily="34" charset="0"/>
              </a:rPr>
              <a:t> amach uait</a:t>
            </a:r>
            <a:r>
              <a:rPr lang="en-US" sz="2200" dirty="0">
                <a:solidFill>
                  <a:schemeClr val="bg1"/>
                </a:solidFill>
                <a:latin typeface="Tw Cen MT" panose="020B0602020104020603" pitchFamily="34" charset="0"/>
              </a:rPr>
              <a:t> </a:t>
            </a:r>
            <a:r>
              <a:rPr lang="ga-IE" sz="2200" dirty="0">
                <a:solidFill>
                  <a:schemeClr val="bg1"/>
                </a:solidFill>
                <a:latin typeface="Tw Cen MT" panose="020B0602020104020603" pitchFamily="34" charset="0"/>
              </a:rPr>
              <a:t>ag leibhéal na súl.</a:t>
            </a:r>
          </a:p>
          <a:p>
            <a:pPr marL="444500" indent="-444500">
              <a:lnSpc>
                <a:spcPct val="90000"/>
              </a:lnSpc>
              <a:spcAft>
                <a:spcPts val="600"/>
              </a:spcAft>
              <a:buClr>
                <a:schemeClr val="bg1"/>
              </a:buClr>
              <a:buFont typeface="+mj-lt"/>
              <a:buAutoNum type="arabicPeriod"/>
            </a:pPr>
            <a:r>
              <a:rPr lang="ga-IE" sz="2200" dirty="0">
                <a:solidFill>
                  <a:schemeClr val="bg1"/>
                </a:solidFill>
                <a:latin typeface="Tw Cen MT" panose="020B0602020104020603" pitchFamily="34" charset="0"/>
              </a:rPr>
              <a:t>Stán idir na méara ar spota atá méadar níos faide uait. Cad a fheiceann tú?</a:t>
            </a:r>
          </a:p>
        </p:txBody>
      </p:sp>
      <p:pic>
        <p:nvPicPr>
          <p:cNvPr id="14" name="Picture 2">
            <a:extLst>
              <a:ext uri="{FF2B5EF4-FFF2-40B4-BE49-F238E27FC236}">
                <a16:creationId xmlns:a16="http://schemas.microsoft.com/office/drawing/2014/main" id="{64999378-9E2C-4A73-9C84-3F5E3456EE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89" t="4317" r="7260" b="4317"/>
          <a:stretch/>
        </p:blipFill>
        <p:spPr bwMode="auto">
          <a:xfrm>
            <a:off x="990689" y="3028291"/>
            <a:ext cx="5642338"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1D5E21D-29AC-4325-B5A1-AF517AD5A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522925" y="4564577"/>
            <a:ext cx="3439113" cy="1939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FA1AAEE-BED8-4A94-9BFF-B944F9E99B55}"/>
              </a:ext>
            </a:extLst>
          </p:cNvPr>
          <p:cNvSpPr txBox="1"/>
          <p:nvPr/>
        </p:nvSpPr>
        <p:spPr>
          <a:xfrm>
            <a:off x="8865704" y="5118652"/>
            <a:ext cx="184731" cy="369332"/>
          </a:xfrm>
          <a:prstGeom prst="rect">
            <a:avLst/>
          </a:prstGeom>
          <a:noFill/>
        </p:spPr>
        <p:txBody>
          <a:bodyPr wrap="none" rtlCol="0">
            <a:spAutoFit/>
          </a:bodyPr>
          <a:lstStyle/>
          <a:p>
            <a:endParaRPr lang="en-IE" dirty="0"/>
          </a:p>
        </p:txBody>
      </p:sp>
      <p:sp>
        <p:nvSpPr>
          <p:cNvPr id="4" name="TextBox 3">
            <a:extLst>
              <a:ext uri="{FF2B5EF4-FFF2-40B4-BE49-F238E27FC236}">
                <a16:creationId xmlns:a16="http://schemas.microsoft.com/office/drawing/2014/main" id="{4C824E4B-FE6F-4B09-95E8-E3A61FEC3432}"/>
              </a:ext>
            </a:extLst>
          </p:cNvPr>
          <p:cNvSpPr txBox="1"/>
          <p:nvPr/>
        </p:nvSpPr>
        <p:spPr>
          <a:xfrm>
            <a:off x="8769118" y="4900975"/>
            <a:ext cx="1792080" cy="1323439"/>
          </a:xfrm>
          <a:prstGeom prst="rect">
            <a:avLst/>
          </a:prstGeom>
          <a:noFill/>
        </p:spPr>
        <p:txBody>
          <a:bodyPr wrap="square" rtlCol="0">
            <a:spAutoFit/>
          </a:bodyPr>
          <a:lstStyle/>
          <a:p>
            <a:r>
              <a:rPr lang="ga-IE" sz="2000" dirty="0">
                <a:latin typeface="Berlin Sans FB" panose="020E0602020502020306" pitchFamily="34" charset="0"/>
              </a:rPr>
              <a:t>Cén fáth a </a:t>
            </a:r>
            <a:r>
              <a:rPr lang="en-US" sz="2000" dirty="0" err="1">
                <a:latin typeface="Berlin Sans FB" panose="020E0602020502020306" pitchFamily="34" charset="0"/>
              </a:rPr>
              <a:t>mbíonn</a:t>
            </a:r>
            <a:r>
              <a:rPr lang="en-US" sz="2000" dirty="0">
                <a:latin typeface="Berlin Sans FB" panose="020E0602020502020306" pitchFamily="34" charset="0"/>
              </a:rPr>
              <a:t> </a:t>
            </a:r>
            <a:r>
              <a:rPr lang="en-US" sz="2000" dirty="0" err="1">
                <a:latin typeface="Berlin Sans FB" panose="020E0602020502020306" pitchFamily="34" charset="0"/>
              </a:rPr>
              <a:t>ispín</a:t>
            </a:r>
            <a:r>
              <a:rPr lang="en-US" sz="2000" dirty="0">
                <a:latin typeface="Berlin Sans FB" panose="020E0602020502020306" pitchFamily="34" charset="0"/>
              </a:rPr>
              <a:t> le </a:t>
            </a:r>
            <a:r>
              <a:rPr lang="en-US" sz="2000" dirty="0" err="1">
                <a:latin typeface="Berlin Sans FB" panose="020E0602020502020306" pitchFamily="34" charset="0"/>
              </a:rPr>
              <a:t>feiceáil</a:t>
            </a:r>
            <a:r>
              <a:rPr lang="ga-IE" sz="2000" dirty="0">
                <a:latin typeface="Berlin Sans FB" panose="020E0602020502020306" pitchFamily="34" charset="0"/>
              </a:rPr>
              <a:t>, meas tú? </a:t>
            </a:r>
          </a:p>
        </p:txBody>
      </p:sp>
      <p:sp>
        <p:nvSpPr>
          <p:cNvPr id="18" name="TextBox 17">
            <a:extLst>
              <a:ext uri="{FF2B5EF4-FFF2-40B4-BE49-F238E27FC236}">
                <a16:creationId xmlns:a16="http://schemas.microsoft.com/office/drawing/2014/main" id="{B01EF77A-512C-488E-87BC-E6BBD82B31A5}"/>
              </a:ext>
            </a:extLst>
          </p:cNvPr>
          <p:cNvSpPr txBox="1"/>
          <p:nvPr/>
        </p:nvSpPr>
        <p:spPr>
          <a:xfrm>
            <a:off x="7600722" y="322428"/>
            <a:ext cx="4128869" cy="4196322"/>
          </a:xfrm>
          <a:prstGeom prst="rect">
            <a:avLst/>
          </a:prstGeom>
          <a:solidFill>
            <a:srgbClr val="595959"/>
          </a:solidFill>
        </p:spPr>
        <p:txBody>
          <a:bodyPr vert="horz" lIns="91440" tIns="45720" rIns="91440" bIns="45720" rtlCol="0" anchor="ctr">
            <a:noAutofit/>
          </a:bodyPr>
          <a:lstStyle/>
          <a:p>
            <a:pPr>
              <a:buClr>
                <a:srgbClr val="FF9665"/>
              </a:buClr>
            </a:pPr>
            <a:r>
              <a:rPr lang="ga-IE" sz="2200" dirty="0">
                <a:solidFill>
                  <a:schemeClr val="bg1"/>
                </a:solidFill>
                <a:latin typeface="Tw Cen MT" panose="020B0602020104020603" pitchFamily="34" charset="0"/>
              </a:rPr>
              <a:t>Cuireann an dá shúil teachtaireacht ar leith chuig an inchinn. Go hiondúil, bíonn an inchinn in ann an dá theachtaireacht a chur le chéile agus ciall a bhaint astu. Nuair a dhéanann tú an ghníomhaíocht seo, áfach, tagann mearbhall ar an inchinn. Ní féidir léi an dá theachtaireacht a chur le chéile mar is ceart. Sin an fáth a bhfeiceann tú ‘an t-ispín’. </a:t>
            </a:r>
          </a:p>
        </p:txBody>
      </p:sp>
      <p:sp>
        <p:nvSpPr>
          <p:cNvPr id="21" name="TextBox 20">
            <a:extLst>
              <a:ext uri="{FF2B5EF4-FFF2-40B4-BE49-F238E27FC236}">
                <a16:creationId xmlns:a16="http://schemas.microsoft.com/office/drawing/2014/main" id="{CBFB40C1-A6AB-47EE-A9DE-3165CFEEEED2}"/>
              </a:ext>
            </a:extLst>
          </p:cNvPr>
          <p:cNvSpPr txBox="1"/>
          <p:nvPr/>
        </p:nvSpPr>
        <p:spPr>
          <a:xfrm>
            <a:off x="1081639" y="5316390"/>
            <a:ext cx="5550119" cy="1015663"/>
          </a:xfrm>
          <a:prstGeom prst="rect">
            <a:avLst/>
          </a:prstGeom>
          <a:solidFill>
            <a:schemeClr val="tx1"/>
          </a:solidFill>
        </p:spPr>
        <p:txBody>
          <a:bodyPr wrap="square" rtlCol="0">
            <a:spAutoFit/>
          </a:bodyPr>
          <a:lstStyle/>
          <a:p>
            <a:r>
              <a:rPr lang="ga-IE" sz="2000" dirty="0">
                <a:solidFill>
                  <a:schemeClr val="bg1"/>
                </a:solidFill>
                <a:latin typeface="Tw Cen MT" panose="020B0602020104020603" pitchFamily="34" charset="0"/>
              </a:rPr>
              <a:t>Cliceáil ar</a:t>
            </a:r>
            <a:r>
              <a:rPr lang="en-US" sz="2000" dirty="0">
                <a:solidFill>
                  <a:schemeClr val="bg1"/>
                </a:solidFill>
                <a:latin typeface="Tw Cen MT" panose="020B0602020104020603" pitchFamily="34" charset="0"/>
              </a:rPr>
              <a:t> </a:t>
            </a:r>
            <a:r>
              <a:rPr lang="ga-IE" sz="2000" dirty="0">
                <a:solidFill>
                  <a:schemeClr val="bg1"/>
                </a:solidFill>
                <a:latin typeface="Tw Cen MT" panose="020B0602020104020603" pitchFamily="34" charset="0"/>
              </a:rPr>
              <a:t>an nasc thíos chun féachaint ar fhíseán </a:t>
            </a:r>
            <a:br>
              <a:rPr lang="en-US" sz="2000" dirty="0">
                <a:solidFill>
                  <a:schemeClr val="bg1"/>
                </a:solidFill>
                <a:latin typeface="Tw Cen MT" panose="020B0602020104020603" pitchFamily="34" charset="0"/>
              </a:rPr>
            </a:br>
            <a:r>
              <a:rPr lang="ga-IE" sz="2000" dirty="0">
                <a:solidFill>
                  <a:schemeClr val="bg1"/>
                </a:solidFill>
                <a:latin typeface="Tw Cen MT" panose="020B0602020104020603" pitchFamily="34" charset="0"/>
              </a:rPr>
              <a:t>faoin turgnamh seo:</a:t>
            </a:r>
          </a:p>
          <a:p>
            <a:r>
              <a:rPr lang="en-IE" sz="2000" dirty="0">
                <a:solidFill>
                  <a:schemeClr val="bg1"/>
                </a:solidFill>
                <a:latin typeface="Tw Cen MT" panose="020B0602020104020603" pitchFamily="34" charset="0"/>
                <a:hlinkClick r:id="rId6"/>
              </a:rPr>
              <a:t>https://www.youtube.com/watch?v=WA6SXHUzVbg</a:t>
            </a:r>
            <a:r>
              <a:rPr lang="en-IE" sz="2000" dirty="0">
                <a:solidFill>
                  <a:schemeClr val="bg1"/>
                </a:solidFill>
                <a:latin typeface="Tw Cen MT" panose="020B0602020104020603" pitchFamily="34" charset="0"/>
              </a:rPr>
              <a:t> </a:t>
            </a:r>
          </a:p>
        </p:txBody>
      </p:sp>
    </p:spTree>
    <p:extLst>
      <p:ext uri="{BB962C8B-B14F-4D97-AF65-F5344CB8AC3E}">
        <p14:creationId xmlns:p14="http://schemas.microsoft.com/office/powerpoint/2010/main" val="327012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 presetClass="exit"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3">
                                            <p:bg/>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1" presetClass="exit" presetSubtype="0" fill="hold" nodeType="withEffect">
                                  <p:stCondLst>
                                    <p:cond delay="0"/>
                                  </p:stCondLst>
                                  <p:childTnLst>
                                    <p:set>
                                      <p:cBhvr>
                                        <p:cTn id="53" dur="1" fill="hold">
                                          <p:stCondLst>
                                            <p:cond delay="0"/>
                                          </p:stCondLst>
                                        </p:cTn>
                                        <p:tgtEl>
                                          <p:spTgt spid="15"/>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build="allAtOnce" animBg="1"/>
      <p:bldP spid="4" grpId="0"/>
      <p:bldP spid="4" grpId="1"/>
      <p:bldP spid="18"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éa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2992</TotalTime>
  <Words>1267</Words>
  <Application>Microsoft Office PowerPoint</Application>
  <PresentationFormat>Scáileán leathan</PresentationFormat>
  <Paragraphs>84</Paragraphs>
  <Slides>15</Slides>
  <Notes>12</Notes>
  <HiddenSlides>0</HiddenSlides>
  <MMClips>0</MMClips>
  <ScaleCrop>false</ScaleCrop>
  <HeadingPairs>
    <vt:vector size="6" baseType="variant">
      <vt:variant>
        <vt:lpstr>Clófhoirne a úsáideadh</vt:lpstr>
      </vt:variant>
      <vt:variant>
        <vt:i4>11</vt:i4>
      </vt:variant>
      <vt:variant>
        <vt:lpstr>Téama</vt:lpstr>
      </vt:variant>
      <vt:variant>
        <vt:i4>1</vt:i4>
      </vt:variant>
      <vt:variant>
        <vt:lpstr>Teidil sleamhnáin</vt:lpstr>
      </vt:variant>
      <vt:variant>
        <vt:i4>15</vt:i4>
      </vt:variant>
    </vt:vector>
  </HeadingPairs>
  <TitlesOfParts>
    <vt:vector size="27" baseType="lpstr">
      <vt:lpstr>Arial</vt:lpstr>
      <vt:lpstr>Berlin Sans FB</vt:lpstr>
      <vt:lpstr>Calibri</vt:lpstr>
      <vt:lpstr>Calibri Light</vt:lpstr>
      <vt:lpstr>Comic Sans MS</vt:lpstr>
      <vt:lpstr>Ink Free</vt:lpstr>
      <vt:lpstr>Modern Love</vt:lpstr>
      <vt:lpstr>Modern Love Grunge</vt:lpstr>
      <vt:lpstr>Times New Roman</vt:lpstr>
      <vt:lpstr>Tw Cen MT</vt:lpstr>
      <vt:lpstr>Wingdings</vt:lpstr>
      <vt:lpstr>Office Theme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mairenig123@gmail.com</dc:creator>
  <cp:lastModifiedBy>Cáit Nic Fhionnlaoich</cp:lastModifiedBy>
  <cp:revision>126</cp:revision>
  <dcterms:created xsi:type="dcterms:W3CDTF">2021-11-04T07:16:54Z</dcterms:created>
  <dcterms:modified xsi:type="dcterms:W3CDTF">2023-12-14T14:01:07Z</dcterms:modified>
</cp:coreProperties>
</file>