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9" r:id="rId2"/>
    <p:sldId id="306" r:id="rId3"/>
    <p:sldId id="307" r:id="rId4"/>
    <p:sldId id="308" r:id="rId5"/>
    <p:sldId id="336" r:id="rId6"/>
    <p:sldId id="309" r:id="rId7"/>
    <p:sldId id="338" r:id="rId8"/>
    <p:sldId id="334" r:id="rId9"/>
    <p:sldId id="333" r:id="rId10"/>
    <p:sldId id="320" r:id="rId11"/>
    <p:sldId id="337" r:id="rId12"/>
    <p:sldId id="335" r:id="rId13"/>
    <p:sldId id="322" r:id="rId14"/>
    <p:sldId id="314" r:id="rId15"/>
    <p:sldId id="325" r:id="rId16"/>
    <p:sldId id="327" r:id="rId17"/>
    <p:sldId id="328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áit Nic Fhionnlaoich" initials="CNF" lastIdx="1" clrIdx="0">
    <p:extLst>
      <p:ext uri="{19B8F6BF-5375-455C-9EA6-DF929625EA0E}">
        <p15:presenceInfo xmlns:p15="http://schemas.microsoft.com/office/powerpoint/2012/main" userId="S::cnicfhionnlaoich@forasnagaeilge.ie::ed90e24c-cf49-4d58-afc9-95b2779652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C6D"/>
    <a:srgbClr val="202832"/>
    <a:srgbClr val="E6E6E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AA9AB-A69C-44CD-86E2-932CCDB64040}" v="18" dt="2022-03-09T17:17:04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614" autoAdjust="0"/>
  </p:normalViewPr>
  <p:slideViewPr>
    <p:cSldViewPr snapToGrid="0">
      <p:cViewPr varScale="1">
        <p:scale>
          <a:sx n="57" d="100"/>
          <a:sy n="57" d="100"/>
        </p:scale>
        <p:origin x="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enig123@gmail.com" userId="6044d3ce541adf88" providerId="LiveId" clId="{B39AA9AB-A69C-44CD-86E2-932CCDB64040}"/>
    <pc:docChg chg="undo custSel delSld modSld">
      <pc:chgData name="mairenig123@gmail.com" userId="6044d3ce541adf88" providerId="LiveId" clId="{B39AA9AB-A69C-44CD-86E2-932CCDB64040}" dt="2022-03-10T12:42:54.124" v="49" actId="478"/>
      <pc:docMkLst>
        <pc:docMk/>
      </pc:docMkLst>
      <pc:sldChg chg="addSp delSp modSp del mod">
        <pc:chgData name="mairenig123@gmail.com" userId="6044d3ce541adf88" providerId="LiveId" clId="{B39AA9AB-A69C-44CD-86E2-932CCDB64040}" dt="2022-03-09T18:34:11.632" v="44" actId="47"/>
        <pc:sldMkLst>
          <pc:docMk/>
          <pc:sldMk cId="1246950763" sldId="260"/>
        </pc:sldMkLst>
        <pc:spChg chg="del mod">
          <ac:chgData name="mairenig123@gmail.com" userId="6044d3ce541adf88" providerId="LiveId" clId="{B39AA9AB-A69C-44CD-86E2-932CCDB64040}" dt="2022-03-09T18:33:54.429" v="43" actId="21"/>
          <ac:spMkLst>
            <pc:docMk/>
            <pc:sldMk cId="1246950763" sldId="260"/>
            <ac:spMk id="3" creationId="{38D0F742-7E5A-45C4-B52A-6F732966921C}"/>
          </ac:spMkLst>
        </pc:spChg>
        <pc:spChg chg="del mod">
          <ac:chgData name="mairenig123@gmail.com" userId="6044d3ce541adf88" providerId="LiveId" clId="{B39AA9AB-A69C-44CD-86E2-932CCDB64040}" dt="2022-03-09T14:21:47.573" v="22" actId="21"/>
          <ac:spMkLst>
            <pc:docMk/>
            <pc:sldMk cId="1246950763" sldId="260"/>
            <ac:spMk id="6" creationId="{E6BCE763-77E9-4455-ACB2-6B1B7778EFDD}"/>
          </ac:spMkLst>
        </pc:spChg>
        <pc:spChg chg="del">
          <ac:chgData name="mairenig123@gmail.com" userId="6044d3ce541adf88" providerId="LiveId" clId="{B39AA9AB-A69C-44CD-86E2-932CCDB64040}" dt="2022-03-09T14:21:38.031" v="21" actId="478"/>
          <ac:spMkLst>
            <pc:docMk/>
            <pc:sldMk cId="1246950763" sldId="260"/>
            <ac:spMk id="7" creationId="{946DE8EC-CE96-4E30-BD36-4D56DE55C1BD}"/>
          </ac:spMkLst>
        </pc:spChg>
        <pc:spChg chg="del mod">
          <ac:chgData name="mairenig123@gmail.com" userId="6044d3ce541adf88" providerId="LiveId" clId="{B39AA9AB-A69C-44CD-86E2-932CCDB64040}" dt="2022-03-09T14:21:16.798" v="20" actId="478"/>
          <ac:spMkLst>
            <pc:docMk/>
            <pc:sldMk cId="1246950763" sldId="260"/>
            <ac:spMk id="9" creationId="{EF99A266-3AC6-4CAD-B400-2DCA65DE9DCF}"/>
          </ac:spMkLst>
        </pc:spChg>
        <pc:spChg chg="del">
          <ac:chgData name="mairenig123@gmail.com" userId="6044d3ce541adf88" providerId="LiveId" clId="{B39AA9AB-A69C-44CD-86E2-932CCDB64040}" dt="2022-03-09T17:06:03.366" v="34" actId="478"/>
          <ac:spMkLst>
            <pc:docMk/>
            <pc:sldMk cId="1246950763" sldId="260"/>
            <ac:spMk id="11" creationId="{12CB9425-55A7-4DBB-9F8B-B3878A3BD4B5}"/>
          </ac:spMkLst>
        </pc:spChg>
        <pc:spChg chg="add del mod">
          <ac:chgData name="mairenig123@gmail.com" userId="6044d3ce541adf88" providerId="LiveId" clId="{B39AA9AB-A69C-44CD-86E2-932CCDB64040}" dt="2022-03-09T14:21:55.700" v="24"/>
          <ac:spMkLst>
            <pc:docMk/>
            <pc:sldMk cId="1246950763" sldId="260"/>
            <ac:spMk id="12" creationId="{8DEE1046-AE81-4F99-A109-716483082287}"/>
          </ac:spMkLst>
        </pc:spChg>
        <pc:spChg chg="add del">
          <ac:chgData name="mairenig123@gmail.com" userId="6044d3ce541adf88" providerId="LiveId" clId="{B39AA9AB-A69C-44CD-86E2-932CCDB64040}" dt="2022-03-09T17:04:19.965" v="29" actId="22"/>
          <ac:spMkLst>
            <pc:docMk/>
            <pc:sldMk cId="1246950763" sldId="260"/>
            <ac:spMk id="13" creationId="{7C053472-06F1-424F-BD03-C512CC09CC53}"/>
          </ac:spMkLst>
        </pc:spChg>
        <pc:picChg chg="del">
          <ac:chgData name="mairenig123@gmail.com" userId="6044d3ce541adf88" providerId="LiveId" clId="{B39AA9AB-A69C-44CD-86E2-932CCDB64040}" dt="2022-03-09T14:20:08.762" v="17" actId="478"/>
          <ac:picMkLst>
            <pc:docMk/>
            <pc:sldMk cId="1246950763" sldId="260"/>
            <ac:picMk id="8" creationId="{A812A335-A46C-487F-96B9-E11437905D37}"/>
          </ac:picMkLst>
        </pc:picChg>
        <pc:picChg chg="del mod">
          <ac:chgData name="mairenig123@gmail.com" userId="6044d3ce541adf88" providerId="LiveId" clId="{B39AA9AB-A69C-44CD-86E2-932CCDB64040}" dt="2022-03-09T14:20:05.950" v="16" actId="478"/>
          <ac:picMkLst>
            <pc:docMk/>
            <pc:sldMk cId="1246950763" sldId="260"/>
            <ac:picMk id="10" creationId="{67DB977C-09DB-4ADB-9657-A76E6955E3EF}"/>
          </ac:picMkLst>
        </pc:picChg>
        <pc:picChg chg="add del mod">
          <ac:chgData name="mairenig123@gmail.com" userId="6044d3ce541adf88" providerId="LiveId" clId="{B39AA9AB-A69C-44CD-86E2-932CCDB64040}" dt="2022-03-09T17:17:04.509" v="42" actId="21"/>
          <ac:picMkLst>
            <pc:docMk/>
            <pc:sldMk cId="1246950763" sldId="260"/>
            <ac:picMk id="1026" creationId="{315EFABB-7A28-49BE-B3B0-BDE8010E8CF5}"/>
          </ac:picMkLst>
        </pc:picChg>
        <pc:picChg chg="add del mod">
          <ac:chgData name="mairenig123@gmail.com" userId="6044d3ce541adf88" providerId="LiveId" clId="{B39AA9AB-A69C-44CD-86E2-932CCDB64040}" dt="2022-03-09T17:17:04.509" v="42" actId="21"/>
          <ac:picMkLst>
            <pc:docMk/>
            <pc:sldMk cId="1246950763" sldId="260"/>
            <ac:picMk id="1028" creationId="{84C6D0EF-58D7-42A8-8B47-216FDEEAC075}"/>
          </ac:picMkLst>
        </pc:picChg>
        <pc:picChg chg="add del mod">
          <ac:chgData name="mairenig123@gmail.com" userId="6044d3ce541adf88" providerId="LiveId" clId="{B39AA9AB-A69C-44CD-86E2-932CCDB64040}" dt="2022-03-09T17:17:04.509" v="42" actId="21"/>
          <ac:picMkLst>
            <pc:docMk/>
            <pc:sldMk cId="1246950763" sldId="260"/>
            <ac:picMk id="1030" creationId="{75E415EA-3F89-4F00-A1D0-B4ADAEDF3912}"/>
          </ac:picMkLst>
        </pc:picChg>
      </pc:sldChg>
      <pc:sldChg chg="modSp mod">
        <pc:chgData name="mairenig123@gmail.com" userId="6044d3ce541adf88" providerId="LiveId" clId="{B39AA9AB-A69C-44CD-86E2-932CCDB64040}" dt="2022-03-09T13:41:05.140" v="3" actId="20577"/>
        <pc:sldMkLst>
          <pc:docMk/>
          <pc:sldMk cId="4163464806" sldId="307"/>
        </pc:sldMkLst>
        <pc:spChg chg="mod">
          <ac:chgData name="mairenig123@gmail.com" userId="6044d3ce541adf88" providerId="LiveId" clId="{B39AA9AB-A69C-44CD-86E2-932CCDB64040}" dt="2022-03-09T13:41:05.140" v="3" actId="20577"/>
          <ac:spMkLst>
            <pc:docMk/>
            <pc:sldMk cId="4163464806" sldId="307"/>
            <ac:spMk id="8" creationId="{40FD0D5F-CEFD-47F8-AE28-EDCC8BDAC39D}"/>
          </ac:spMkLst>
        </pc:spChg>
      </pc:sldChg>
      <pc:sldChg chg="modSp mod">
        <pc:chgData name="mairenig123@gmail.com" userId="6044d3ce541adf88" providerId="LiveId" clId="{B39AA9AB-A69C-44CD-86E2-932CCDB64040}" dt="2022-03-09T13:42:42.249" v="5" actId="6549"/>
        <pc:sldMkLst>
          <pc:docMk/>
          <pc:sldMk cId="3405487158" sldId="308"/>
        </pc:sldMkLst>
        <pc:spChg chg="mod">
          <ac:chgData name="mairenig123@gmail.com" userId="6044d3ce541adf88" providerId="LiveId" clId="{B39AA9AB-A69C-44CD-86E2-932CCDB64040}" dt="2022-03-09T13:42:42.249" v="5" actId="6549"/>
          <ac:spMkLst>
            <pc:docMk/>
            <pc:sldMk cId="3405487158" sldId="308"/>
            <ac:spMk id="2" creationId="{0CD342AB-4E32-4042-83EC-B8099BAF9DB3}"/>
          </ac:spMkLst>
        </pc:spChg>
      </pc:sldChg>
      <pc:sldChg chg="modSp mod">
        <pc:chgData name="mairenig123@gmail.com" userId="6044d3ce541adf88" providerId="LiveId" clId="{B39AA9AB-A69C-44CD-86E2-932CCDB64040}" dt="2022-03-10T12:40:18.197" v="47" actId="1076"/>
        <pc:sldMkLst>
          <pc:docMk/>
          <pc:sldMk cId="558648045" sldId="310"/>
        </pc:sldMkLst>
        <pc:spChg chg="mod">
          <ac:chgData name="mairenig123@gmail.com" userId="6044d3ce541adf88" providerId="LiveId" clId="{B39AA9AB-A69C-44CD-86E2-932CCDB64040}" dt="2022-03-10T12:40:18.197" v="47" actId="1076"/>
          <ac:spMkLst>
            <pc:docMk/>
            <pc:sldMk cId="558648045" sldId="310"/>
            <ac:spMk id="3" creationId="{B7894B75-F6B3-4766-AA48-EF75245738B0}"/>
          </ac:spMkLst>
        </pc:spChg>
        <pc:spChg chg="mod">
          <ac:chgData name="mairenig123@gmail.com" userId="6044d3ce541adf88" providerId="LiveId" clId="{B39AA9AB-A69C-44CD-86E2-932CCDB64040}" dt="2022-03-10T12:40:13.793" v="46" actId="1076"/>
          <ac:spMkLst>
            <pc:docMk/>
            <pc:sldMk cId="558648045" sldId="310"/>
            <ac:spMk id="21" creationId="{66EAAE52-CF5A-4789-A489-8BB7675EBA70}"/>
          </ac:spMkLst>
        </pc:spChg>
      </pc:sldChg>
      <pc:sldChg chg="del">
        <pc:chgData name="mairenig123@gmail.com" userId="6044d3ce541adf88" providerId="LiveId" clId="{B39AA9AB-A69C-44CD-86E2-932CCDB64040}" dt="2022-03-09T13:47:23.392" v="8" actId="47"/>
        <pc:sldMkLst>
          <pc:docMk/>
          <pc:sldMk cId="1311797638" sldId="323"/>
        </pc:sldMkLst>
      </pc:sldChg>
      <pc:sldChg chg="modSp mod">
        <pc:chgData name="mairenig123@gmail.com" userId="6044d3ce541adf88" providerId="LiveId" clId="{B39AA9AB-A69C-44CD-86E2-932CCDB64040}" dt="2022-03-09T13:46:45.102" v="7" actId="1076"/>
        <pc:sldMkLst>
          <pc:docMk/>
          <pc:sldMk cId="2624222446" sldId="325"/>
        </pc:sldMkLst>
        <pc:spChg chg="mod">
          <ac:chgData name="mairenig123@gmail.com" userId="6044d3ce541adf88" providerId="LiveId" clId="{B39AA9AB-A69C-44CD-86E2-932CCDB64040}" dt="2022-03-09T13:46:38.347" v="6" actId="1076"/>
          <ac:spMkLst>
            <pc:docMk/>
            <pc:sldMk cId="2624222446" sldId="325"/>
            <ac:spMk id="47" creationId="{770A0128-9428-4ADD-AA38-9D33098CBD17}"/>
          </ac:spMkLst>
        </pc:spChg>
        <pc:spChg chg="mod">
          <ac:chgData name="mairenig123@gmail.com" userId="6044d3ce541adf88" providerId="LiveId" clId="{B39AA9AB-A69C-44CD-86E2-932CCDB64040}" dt="2022-03-09T13:46:45.102" v="7" actId="1076"/>
          <ac:spMkLst>
            <pc:docMk/>
            <pc:sldMk cId="2624222446" sldId="325"/>
            <ac:spMk id="53" creationId="{ED9F2B78-777F-4D33-AFB9-851815901B5E}"/>
          </ac:spMkLst>
        </pc:spChg>
      </pc:sldChg>
      <pc:sldChg chg="addSp delSp mod">
        <pc:chgData name="mairenig123@gmail.com" userId="6044d3ce541adf88" providerId="LiveId" clId="{B39AA9AB-A69C-44CD-86E2-932CCDB64040}" dt="2022-03-10T12:42:54.124" v="49" actId="478"/>
        <pc:sldMkLst>
          <pc:docMk/>
          <pc:sldMk cId="1839237886" sldId="327"/>
        </pc:sldMkLst>
        <pc:spChg chg="add del">
          <ac:chgData name="mairenig123@gmail.com" userId="6044d3ce541adf88" providerId="LiveId" clId="{B39AA9AB-A69C-44CD-86E2-932CCDB64040}" dt="2022-03-10T12:42:54.124" v="49" actId="478"/>
          <ac:spMkLst>
            <pc:docMk/>
            <pc:sldMk cId="1839237886" sldId="327"/>
            <ac:spMk id="9" creationId="{7C2B4EC7-FAFF-4659-B035-F93265AA51EE}"/>
          </ac:spMkLst>
        </pc:spChg>
      </pc:sldChg>
    </pc:docChg>
  </pc:docChgLst>
  <pc:docChgLst>
    <pc:chgData name="mairenig123@gmail.com" userId="6044d3ce541adf88" providerId="LiveId" clId="{A6507D81-0937-43C3-B8D5-DA416760538F}"/>
    <pc:docChg chg="undo custSel addSld delSld modSld sldOrd">
      <pc:chgData name="mairenig123@gmail.com" userId="6044d3ce541adf88" providerId="LiveId" clId="{A6507D81-0937-43C3-B8D5-DA416760538F}" dt="2022-02-01T10:43:35.863" v="10711" actId="47"/>
      <pc:docMkLst>
        <pc:docMk/>
      </pc:docMkLst>
      <pc:sldChg chg="addSp delSp modSp del mod">
        <pc:chgData name="mairenig123@gmail.com" userId="6044d3ce541adf88" providerId="LiveId" clId="{A6507D81-0937-43C3-B8D5-DA416760538F}" dt="2022-01-18T15:57:58.507" v="10456" actId="47"/>
        <pc:sldMkLst>
          <pc:docMk/>
          <pc:sldMk cId="1592886798" sldId="256"/>
        </pc:sldMkLst>
        <pc:spChg chg="add del mod">
          <ac:chgData name="mairenig123@gmail.com" userId="6044d3ce541adf88" providerId="LiveId" clId="{A6507D81-0937-43C3-B8D5-DA416760538F}" dt="2022-01-18T15:57:05.517" v="10450" actId="21"/>
          <ac:spMkLst>
            <pc:docMk/>
            <pc:sldMk cId="1592886798" sldId="256"/>
            <ac:spMk id="6" creationId="{51D8C31E-EE94-4C0A-B970-AB0217DE085D}"/>
          </ac:spMkLst>
        </pc:spChg>
        <pc:picChg chg="add del">
          <ac:chgData name="mairenig123@gmail.com" userId="6044d3ce541adf88" providerId="LiveId" clId="{A6507D81-0937-43C3-B8D5-DA416760538F}" dt="2022-01-13T10:04:15.833" v="151"/>
          <ac:picMkLst>
            <pc:docMk/>
            <pc:sldMk cId="1592886798" sldId="256"/>
            <ac:picMk id="1026" creationId="{47B0B01D-267A-4D12-9CB3-29A26DF25C27}"/>
          </ac:picMkLst>
        </pc:picChg>
      </pc:sldChg>
      <pc:sldChg chg="addSp modSp del mod ord">
        <pc:chgData name="mairenig123@gmail.com" userId="6044d3ce541adf88" providerId="LiveId" clId="{A6507D81-0937-43C3-B8D5-DA416760538F}" dt="2022-01-18T11:39:41.763" v="8892" actId="47"/>
        <pc:sldMkLst>
          <pc:docMk/>
          <pc:sldMk cId="1642135822" sldId="257"/>
        </pc:sldMkLst>
        <pc:spChg chg="mod">
          <ac:chgData name="mairenig123@gmail.com" userId="6044d3ce541adf88" providerId="LiveId" clId="{A6507D81-0937-43C3-B8D5-DA416760538F}" dt="2022-01-11T13:15:39.897" v="36" actId="20577"/>
          <ac:spMkLst>
            <pc:docMk/>
            <pc:sldMk cId="1642135822" sldId="257"/>
            <ac:spMk id="3" creationId="{23AB667F-83A3-464C-B12B-741EC82CDD17}"/>
          </ac:spMkLst>
        </pc:spChg>
        <pc:spChg chg="add mod">
          <ac:chgData name="mairenig123@gmail.com" userId="6044d3ce541adf88" providerId="LiveId" clId="{A6507D81-0937-43C3-B8D5-DA416760538F}" dt="2022-01-16T14:21:44.149" v="5515" actId="1076"/>
          <ac:spMkLst>
            <pc:docMk/>
            <pc:sldMk cId="1642135822" sldId="257"/>
            <ac:spMk id="4" creationId="{5AC0D666-04E7-470D-9D87-C0351260747D}"/>
          </ac:spMkLst>
        </pc:spChg>
        <pc:spChg chg="add mod">
          <ac:chgData name="mairenig123@gmail.com" userId="6044d3ce541adf88" providerId="LiveId" clId="{A6507D81-0937-43C3-B8D5-DA416760538F}" dt="2022-01-11T13:16:41.398" v="70" actId="207"/>
          <ac:spMkLst>
            <pc:docMk/>
            <pc:sldMk cId="1642135822" sldId="257"/>
            <ac:spMk id="5" creationId="{649013E0-339D-4858-B557-06D96791E1D1}"/>
          </ac:spMkLst>
        </pc:spChg>
      </pc:sldChg>
      <pc:sldChg chg="addSp delSp modSp new del mod">
        <pc:chgData name="mairenig123@gmail.com" userId="6044d3ce541adf88" providerId="LiveId" clId="{A6507D81-0937-43C3-B8D5-DA416760538F}" dt="2022-01-16T14:13:32.691" v="5242" actId="47"/>
        <pc:sldMkLst>
          <pc:docMk/>
          <pc:sldMk cId="2300004074" sldId="258"/>
        </pc:sldMkLst>
        <pc:spChg chg="add del mod">
          <ac:chgData name="mairenig123@gmail.com" userId="6044d3ce541adf88" providerId="LiveId" clId="{A6507D81-0937-43C3-B8D5-DA416760538F}" dt="2022-01-14T14:00:54.247" v="3423" actId="478"/>
          <ac:spMkLst>
            <pc:docMk/>
            <pc:sldMk cId="2300004074" sldId="258"/>
            <ac:spMk id="3" creationId="{012BC5B6-DB4E-4CD9-9115-ADC90B9C2336}"/>
          </ac:spMkLst>
        </pc:spChg>
      </pc:sldChg>
      <pc:sldChg chg="addSp modSp new del mod ord">
        <pc:chgData name="mairenig123@gmail.com" userId="6044d3ce541adf88" providerId="LiveId" clId="{A6507D81-0937-43C3-B8D5-DA416760538F}" dt="2022-01-18T11:39:39.908" v="8891" actId="47"/>
        <pc:sldMkLst>
          <pc:docMk/>
          <pc:sldMk cId="4049740592" sldId="259"/>
        </pc:sldMkLst>
        <pc:spChg chg="add mod">
          <ac:chgData name="mairenig123@gmail.com" userId="6044d3ce541adf88" providerId="LiveId" clId="{A6507D81-0937-43C3-B8D5-DA416760538F}" dt="2022-01-12T16:02:29.402" v="123" actId="1076"/>
          <ac:spMkLst>
            <pc:docMk/>
            <pc:sldMk cId="4049740592" sldId="259"/>
            <ac:spMk id="3" creationId="{CE98D7AF-79A2-4EE5-90D7-8411EC3EC669}"/>
          </ac:spMkLst>
        </pc:spChg>
        <pc:spChg chg="add mod">
          <ac:chgData name="mairenig123@gmail.com" userId="6044d3ce541adf88" providerId="LiveId" clId="{A6507D81-0937-43C3-B8D5-DA416760538F}" dt="2022-01-12T16:02:26.140" v="122" actId="1076"/>
          <ac:spMkLst>
            <pc:docMk/>
            <pc:sldMk cId="4049740592" sldId="259"/>
            <ac:spMk id="5" creationId="{22E374A0-E8E1-425F-9CF0-A04CB47BB50B}"/>
          </ac:spMkLst>
        </pc:spChg>
        <pc:spChg chg="add mod">
          <ac:chgData name="mairenig123@gmail.com" userId="6044d3ce541adf88" providerId="LiveId" clId="{A6507D81-0937-43C3-B8D5-DA416760538F}" dt="2022-01-18T08:32:03.744" v="7574" actId="1076"/>
          <ac:spMkLst>
            <pc:docMk/>
            <pc:sldMk cId="4049740592" sldId="259"/>
            <ac:spMk id="6" creationId="{685B9576-B19F-4C2F-9C7F-8B5C635F757B}"/>
          </ac:spMkLst>
        </pc:spChg>
        <pc:spChg chg="add mod">
          <ac:chgData name="mairenig123@gmail.com" userId="6044d3ce541adf88" providerId="LiveId" clId="{A6507D81-0937-43C3-B8D5-DA416760538F}" dt="2022-01-18T08:33:06.323" v="7577" actId="1076"/>
          <ac:spMkLst>
            <pc:docMk/>
            <pc:sldMk cId="4049740592" sldId="259"/>
            <ac:spMk id="7" creationId="{65753CC8-A9CC-4939-B552-0099DD2BC817}"/>
          </ac:spMkLst>
        </pc:spChg>
        <pc:spChg chg="add mod">
          <ac:chgData name="mairenig123@gmail.com" userId="6044d3ce541adf88" providerId="LiveId" clId="{A6507D81-0937-43C3-B8D5-DA416760538F}" dt="2022-01-18T08:50:21.663" v="7689" actId="1076"/>
          <ac:spMkLst>
            <pc:docMk/>
            <pc:sldMk cId="4049740592" sldId="259"/>
            <ac:spMk id="9" creationId="{351B34B0-59CF-42DB-B237-AF586AC87EC8}"/>
          </ac:spMkLst>
        </pc:spChg>
      </pc:sldChg>
      <pc:sldChg chg="addSp delSp modSp add mod">
        <pc:chgData name="mairenig123@gmail.com" userId="6044d3ce541adf88" providerId="LiveId" clId="{A6507D81-0937-43C3-B8D5-DA416760538F}" dt="2022-01-18T16:12:01.435" v="10482" actId="1076"/>
        <pc:sldMkLst>
          <pc:docMk/>
          <pc:sldMk cId="1246950763" sldId="260"/>
        </pc:sldMkLst>
        <pc:spChg chg="add mod">
          <ac:chgData name="mairenig123@gmail.com" userId="6044d3ce541adf88" providerId="LiveId" clId="{A6507D81-0937-43C3-B8D5-DA416760538F}" dt="2022-01-13T10:33:23.879" v="224" actId="207"/>
          <ac:spMkLst>
            <pc:docMk/>
            <pc:sldMk cId="1246950763" sldId="260"/>
            <ac:spMk id="3" creationId="{38D0F742-7E5A-45C4-B52A-6F732966921C}"/>
          </ac:spMkLst>
        </pc:spChg>
        <pc:spChg chg="add del mod">
          <ac:chgData name="mairenig123@gmail.com" userId="6044d3ce541adf88" providerId="LiveId" clId="{A6507D81-0937-43C3-B8D5-DA416760538F}" dt="2022-01-16T14:13:16.256" v="5239" actId="478"/>
          <ac:spMkLst>
            <pc:docMk/>
            <pc:sldMk cId="1246950763" sldId="260"/>
            <ac:spMk id="4" creationId="{F9660F5E-6A3B-4D9F-93BA-5E60EE55F296}"/>
          </ac:spMkLst>
        </pc:spChg>
        <pc:spChg chg="add mod">
          <ac:chgData name="mairenig123@gmail.com" userId="6044d3ce541adf88" providerId="LiveId" clId="{A6507D81-0937-43C3-B8D5-DA416760538F}" dt="2022-01-16T14:12:57.488" v="4975" actId="1076"/>
          <ac:spMkLst>
            <pc:docMk/>
            <pc:sldMk cId="1246950763" sldId="260"/>
            <ac:spMk id="6" creationId="{E6BCE763-77E9-4455-ACB2-6B1B7778EFDD}"/>
          </ac:spMkLst>
        </pc:spChg>
        <pc:spChg chg="add mod">
          <ac:chgData name="mairenig123@gmail.com" userId="6044d3ce541adf88" providerId="LiveId" clId="{A6507D81-0937-43C3-B8D5-DA416760538F}" dt="2022-01-16T14:39:18.716" v="6205" actId="1076"/>
          <ac:spMkLst>
            <pc:docMk/>
            <pc:sldMk cId="1246950763" sldId="260"/>
            <ac:spMk id="7" creationId="{946DE8EC-CE96-4E30-BD36-4D56DE55C1BD}"/>
          </ac:spMkLst>
        </pc:spChg>
        <pc:spChg chg="add mod">
          <ac:chgData name="mairenig123@gmail.com" userId="6044d3ce541adf88" providerId="LiveId" clId="{A6507D81-0937-43C3-B8D5-DA416760538F}" dt="2022-01-18T11:27:45.944" v="8885" actId="1076"/>
          <ac:spMkLst>
            <pc:docMk/>
            <pc:sldMk cId="1246950763" sldId="260"/>
            <ac:spMk id="9" creationId="{EF99A266-3AC6-4CAD-B400-2DCA65DE9DCF}"/>
          </ac:spMkLst>
        </pc:spChg>
        <pc:spChg chg="add mod">
          <ac:chgData name="mairenig123@gmail.com" userId="6044d3ce541adf88" providerId="LiveId" clId="{A6507D81-0937-43C3-B8D5-DA416760538F}" dt="2022-01-18T15:57:51.166" v="10455" actId="14100"/>
          <ac:spMkLst>
            <pc:docMk/>
            <pc:sldMk cId="1246950763" sldId="260"/>
            <ac:spMk id="11" creationId="{12CB9425-55A7-4DBB-9F8B-B3878A3BD4B5}"/>
          </ac:spMkLst>
        </pc:spChg>
        <pc:picChg chg="add mod">
          <ac:chgData name="mairenig123@gmail.com" userId="6044d3ce541adf88" providerId="LiveId" clId="{A6507D81-0937-43C3-B8D5-DA416760538F}" dt="2022-01-16T14:39:18.716" v="6205" actId="1076"/>
          <ac:picMkLst>
            <pc:docMk/>
            <pc:sldMk cId="1246950763" sldId="260"/>
            <ac:picMk id="8" creationId="{A812A335-A46C-487F-96B9-E11437905D37}"/>
          </ac:picMkLst>
        </pc:picChg>
        <pc:picChg chg="add mod">
          <ac:chgData name="mairenig123@gmail.com" userId="6044d3ce541adf88" providerId="LiveId" clId="{A6507D81-0937-43C3-B8D5-DA416760538F}" dt="2022-01-18T16:12:01.435" v="10482" actId="1076"/>
          <ac:picMkLst>
            <pc:docMk/>
            <pc:sldMk cId="1246950763" sldId="260"/>
            <ac:picMk id="10" creationId="{67DB977C-09DB-4ADB-9657-A76E6955E3EF}"/>
          </ac:picMkLst>
        </pc:picChg>
      </pc:sldChg>
      <pc:sldChg chg="addSp delSp modSp add del mod replId">
        <pc:chgData name="mairenig123@gmail.com" userId="6044d3ce541adf88" providerId="LiveId" clId="{A6507D81-0937-43C3-B8D5-DA416760538F}" dt="2022-01-18T11:39:37.923" v="8890" actId="47"/>
        <pc:sldMkLst>
          <pc:docMk/>
          <pc:sldMk cId="2989573763" sldId="261"/>
        </pc:sldMkLst>
        <pc:spChg chg="add del">
          <ac:chgData name="mairenig123@gmail.com" userId="6044d3ce541adf88" providerId="LiveId" clId="{A6507D81-0937-43C3-B8D5-DA416760538F}" dt="2022-01-13T10:31:56.989" v="222" actId="22"/>
          <ac:spMkLst>
            <pc:docMk/>
            <pc:sldMk cId="2989573763" sldId="261"/>
            <ac:spMk id="3" creationId="{68D84548-D390-49AD-A2EF-C19154F0193F}"/>
          </ac:spMkLst>
        </pc:spChg>
        <pc:spChg chg="add mod">
          <ac:chgData name="mairenig123@gmail.com" userId="6044d3ce541adf88" providerId="LiveId" clId="{A6507D81-0937-43C3-B8D5-DA416760538F}" dt="2022-01-13T11:16:30.778" v="401" actId="14100"/>
          <ac:spMkLst>
            <pc:docMk/>
            <pc:sldMk cId="2989573763" sldId="261"/>
            <ac:spMk id="5" creationId="{57A27ED3-5CCC-40EB-92B7-39F1F91B6702}"/>
          </ac:spMkLst>
        </pc:spChg>
        <pc:spChg chg="add mod">
          <ac:chgData name="mairenig123@gmail.com" userId="6044d3ce541adf88" providerId="LiveId" clId="{A6507D81-0937-43C3-B8D5-DA416760538F}" dt="2022-01-13T13:59:49.220" v="675"/>
          <ac:spMkLst>
            <pc:docMk/>
            <pc:sldMk cId="2989573763" sldId="261"/>
            <ac:spMk id="7" creationId="{8BB0A3A3-9168-4FF6-B456-8AB5F163104A}"/>
          </ac:spMkLst>
        </pc:spChg>
        <pc:spChg chg="add mod">
          <ac:chgData name="mairenig123@gmail.com" userId="6044d3ce541adf88" providerId="LiveId" clId="{A6507D81-0937-43C3-B8D5-DA416760538F}" dt="2022-01-13T14:00:32.061" v="677" actId="1076"/>
          <ac:spMkLst>
            <pc:docMk/>
            <pc:sldMk cId="2989573763" sldId="261"/>
            <ac:spMk id="9" creationId="{F5471E6F-33A8-4297-B9F0-914CC07A02A9}"/>
          </ac:spMkLst>
        </pc:spChg>
        <pc:spChg chg="add mod">
          <ac:chgData name="mairenig123@gmail.com" userId="6044d3ce541adf88" providerId="LiveId" clId="{A6507D81-0937-43C3-B8D5-DA416760538F}" dt="2022-01-13T14:02:05.446" v="679" actId="1076"/>
          <ac:spMkLst>
            <pc:docMk/>
            <pc:sldMk cId="2989573763" sldId="261"/>
            <ac:spMk id="11" creationId="{E70CFD50-594A-499C-AFD1-99633EBA633C}"/>
          </ac:spMkLst>
        </pc:spChg>
      </pc:sldChg>
      <pc:sldChg chg="add del">
        <pc:chgData name="mairenig123@gmail.com" userId="6044d3ce541adf88" providerId="LiveId" clId="{A6507D81-0937-43C3-B8D5-DA416760538F}" dt="2022-01-18T11:40:07.478" v="8899" actId="47"/>
        <pc:sldMkLst>
          <pc:docMk/>
          <pc:sldMk cId="0" sldId="265"/>
        </pc:sldMkLst>
      </pc:sldChg>
      <pc:sldChg chg="add del">
        <pc:chgData name="mairenig123@gmail.com" userId="6044d3ce541adf88" providerId="LiveId" clId="{A6507D81-0937-43C3-B8D5-DA416760538F}" dt="2022-02-01T10:43:35.863" v="10711" actId="47"/>
        <pc:sldMkLst>
          <pc:docMk/>
          <pc:sldMk cId="3809328852" sldId="270"/>
        </pc:sldMkLst>
      </pc:sldChg>
      <pc:sldChg chg="addSp delSp add del mod">
        <pc:chgData name="mairenig123@gmail.com" userId="6044d3ce541adf88" providerId="LiveId" clId="{A6507D81-0937-43C3-B8D5-DA416760538F}" dt="2022-01-18T11:40:05.663" v="8898" actId="47"/>
        <pc:sldMkLst>
          <pc:docMk/>
          <pc:sldMk cId="0" sldId="290"/>
        </pc:sldMkLst>
        <pc:spChg chg="add">
          <ac:chgData name="mairenig123@gmail.com" userId="6044d3ce541adf88" providerId="LiveId" clId="{A6507D81-0937-43C3-B8D5-DA416760538F}" dt="2022-01-14T09:48:40.306" v="2336" actId="22"/>
          <ac:spMkLst>
            <pc:docMk/>
            <pc:sldMk cId="0" sldId="290"/>
            <ac:spMk id="8" creationId="{24D5A8BB-B966-4DD7-B762-5C920109DEAA}"/>
          </ac:spMkLst>
        </pc:spChg>
        <pc:picChg chg="add del">
          <ac:chgData name="mairenig123@gmail.com" userId="6044d3ce541adf88" providerId="LiveId" clId="{A6507D81-0937-43C3-B8D5-DA416760538F}" dt="2022-01-18T11:39:59.117" v="8896" actId="21"/>
          <ac:picMkLst>
            <pc:docMk/>
            <pc:sldMk cId="0" sldId="290"/>
            <ac:picMk id="4098" creationId="{E32CEA4A-C5EA-4AB3-8018-B730C8224C5E}"/>
          </ac:picMkLst>
        </pc:picChg>
      </pc:sldChg>
      <pc:sldChg chg="add del">
        <pc:chgData name="mairenig123@gmail.com" userId="6044d3ce541adf88" providerId="LiveId" clId="{A6507D81-0937-43C3-B8D5-DA416760538F}" dt="2022-01-18T11:39:46.668" v="8894" actId="47"/>
        <pc:sldMkLst>
          <pc:docMk/>
          <pc:sldMk cId="333193498" sldId="293"/>
        </pc:sldMkLst>
      </pc:sldChg>
      <pc:sldChg chg="add del ord">
        <pc:chgData name="mairenig123@gmail.com" userId="6044d3ce541adf88" providerId="LiveId" clId="{A6507D81-0937-43C3-B8D5-DA416760538F}" dt="2022-01-18T11:39:43.283" v="8893" actId="47"/>
        <pc:sldMkLst>
          <pc:docMk/>
          <pc:sldMk cId="2386720627" sldId="297"/>
        </pc:sldMkLst>
      </pc:sldChg>
      <pc:sldChg chg="add del">
        <pc:chgData name="mairenig123@gmail.com" userId="6044d3ce541adf88" providerId="LiveId" clId="{A6507D81-0937-43C3-B8D5-DA416760538F}" dt="2022-01-18T11:39:48.473" v="8895" actId="47"/>
        <pc:sldMkLst>
          <pc:docMk/>
          <pc:sldMk cId="601397446" sldId="305"/>
        </pc:sldMkLst>
      </pc:sldChg>
      <pc:sldChg chg="addSp delSp modSp new mod modTransition setBg delAnim modAnim setClrOvrMap">
        <pc:chgData name="mairenig123@gmail.com" userId="6044d3ce541adf88" providerId="LiveId" clId="{A6507D81-0937-43C3-B8D5-DA416760538F}" dt="2022-01-18T15:59:42.245" v="10480" actId="20577"/>
        <pc:sldMkLst>
          <pc:docMk/>
          <pc:sldMk cId="1367483962" sldId="306"/>
        </pc:sldMkLst>
        <pc:spChg chg="add mod">
          <ac:chgData name="mairenig123@gmail.com" userId="6044d3ce541adf88" providerId="LiveId" clId="{A6507D81-0937-43C3-B8D5-DA416760538F}" dt="2022-01-13T11:59:44.358" v="420" actId="255"/>
          <ac:spMkLst>
            <pc:docMk/>
            <pc:sldMk cId="1367483962" sldId="306"/>
            <ac:spMk id="2" creationId="{C8F4F96C-6DBE-47A6-8DFE-DE9D913C1B1D}"/>
          </ac:spMkLst>
        </pc:spChg>
        <pc:spChg chg="add mod">
          <ac:chgData name="mairenig123@gmail.com" userId="6044d3ce541adf88" providerId="LiveId" clId="{A6507D81-0937-43C3-B8D5-DA416760538F}" dt="2022-01-18T15:59:42.245" v="10480" actId="20577"/>
          <ac:spMkLst>
            <pc:docMk/>
            <pc:sldMk cId="1367483962" sldId="306"/>
            <ac:spMk id="10" creationId="{3BF99802-C23A-4C37-B5D3-C3885E4DFB04}"/>
          </ac:spMkLst>
        </pc:spChg>
        <pc:spChg chg="add del mod">
          <ac:chgData name="mairenig123@gmail.com" userId="6044d3ce541adf88" providerId="LiveId" clId="{A6507D81-0937-43C3-B8D5-DA416760538F}" dt="2022-01-18T15:59:37.815" v="10475" actId="478"/>
          <ac:spMkLst>
            <pc:docMk/>
            <pc:sldMk cId="1367483962" sldId="306"/>
            <ac:spMk id="11" creationId="{7C0774A5-82AD-47A8-82F3-15533F170AEC}"/>
          </ac:spMkLst>
        </pc:spChg>
        <pc:spChg chg="add del">
          <ac:chgData name="mairenig123@gmail.com" userId="6044d3ce541adf88" providerId="LiveId" clId="{A6507D81-0937-43C3-B8D5-DA416760538F}" dt="2022-01-13T11:24:34.737" v="404" actId="26606"/>
          <ac:spMkLst>
            <pc:docMk/>
            <pc:sldMk cId="1367483962" sldId="306"/>
            <ac:spMk id="71" creationId="{04812C46-200A-4DEB-A05E-3ED6C68C2387}"/>
          </ac:spMkLst>
        </pc:spChg>
        <pc:spChg chg="add del">
          <ac:chgData name="mairenig123@gmail.com" userId="6044d3ce541adf88" providerId="LiveId" clId="{A6507D81-0937-43C3-B8D5-DA416760538F}" dt="2022-01-13T11:24:34.737" v="404" actId="26606"/>
          <ac:spMkLst>
            <pc:docMk/>
            <pc:sldMk cId="1367483962" sldId="306"/>
            <ac:spMk id="73" creationId="{D1EA859B-E555-4109-94F3-6700E046E008}"/>
          </ac:spMkLst>
        </pc:spChg>
        <pc:spChg chg="add">
          <ac:chgData name="mairenig123@gmail.com" userId="6044d3ce541adf88" providerId="LiveId" clId="{A6507D81-0937-43C3-B8D5-DA416760538F}" dt="2022-01-13T11:24:34.737" v="404" actId="26606"/>
          <ac:spMkLst>
            <pc:docMk/>
            <pc:sldMk cId="1367483962" sldId="306"/>
            <ac:spMk id="135" creationId="{21A75659-5A6F-4F77-9679-678A00B9D8DC}"/>
          </ac:spMkLst>
        </pc:spChg>
        <pc:spChg chg="add">
          <ac:chgData name="mairenig123@gmail.com" userId="6044d3ce541adf88" providerId="LiveId" clId="{A6507D81-0937-43C3-B8D5-DA416760538F}" dt="2022-01-13T11:24:34.737" v="404" actId="26606"/>
          <ac:spMkLst>
            <pc:docMk/>
            <pc:sldMk cId="1367483962" sldId="306"/>
            <ac:spMk id="137" creationId="{E30A3A45-140E-431E-AED0-07EF836310B3}"/>
          </ac:spMkLst>
        </pc:spChg>
        <pc:spChg chg="add">
          <ac:chgData name="mairenig123@gmail.com" userId="6044d3ce541adf88" providerId="LiveId" clId="{A6507D81-0937-43C3-B8D5-DA416760538F}" dt="2022-01-13T11:24:34.737" v="404" actId="26606"/>
          <ac:spMkLst>
            <pc:docMk/>
            <pc:sldMk cId="1367483962" sldId="306"/>
            <ac:spMk id="139" creationId="{55D4142C-5077-457F-A6AD-3FECFDB39685}"/>
          </ac:spMkLst>
        </pc:spChg>
        <pc:spChg chg="add">
          <ac:chgData name="mairenig123@gmail.com" userId="6044d3ce541adf88" providerId="LiveId" clId="{A6507D81-0937-43C3-B8D5-DA416760538F}" dt="2022-01-13T11:24:34.737" v="404" actId="26606"/>
          <ac:spMkLst>
            <pc:docMk/>
            <pc:sldMk cId="1367483962" sldId="306"/>
            <ac:spMk id="141" creationId="{7A5F0580-5EE9-419F-96EE-B6529EF6E7D0}"/>
          </ac:spMkLst>
        </pc:spChg>
        <pc:picChg chg="add mod">
          <ac:chgData name="mairenig123@gmail.com" userId="6044d3ce541adf88" providerId="LiveId" clId="{A6507D81-0937-43C3-B8D5-DA416760538F}" dt="2022-01-14T08:22:43.436" v="1930" actId="1076"/>
          <ac:picMkLst>
            <pc:docMk/>
            <pc:sldMk cId="1367483962" sldId="306"/>
            <ac:picMk id="2050" creationId="{4DE9B751-552A-483C-BBB6-2A907C288FB3}"/>
          </ac:picMkLst>
        </pc:picChg>
      </pc:sldChg>
      <pc:sldChg chg="addSp delSp modSp new mod modTransition setBg modAnim setClrOvrMap">
        <pc:chgData name="mairenig123@gmail.com" userId="6044d3ce541adf88" providerId="LiveId" clId="{A6507D81-0937-43C3-B8D5-DA416760538F}" dt="2022-01-16T14:01:48.355" v="4538" actId="207"/>
        <pc:sldMkLst>
          <pc:docMk/>
          <pc:sldMk cId="4163464806" sldId="307"/>
        </pc:sldMkLst>
        <pc:spChg chg="add ord">
          <ac:chgData name="mairenig123@gmail.com" userId="6044d3ce541adf88" providerId="LiveId" clId="{A6507D81-0937-43C3-B8D5-DA416760538F}" dt="2022-01-13T15:43:50.143" v="839" actId="26606"/>
          <ac:spMkLst>
            <pc:docMk/>
            <pc:sldMk cId="4163464806" sldId="307"/>
            <ac:spMk id="2" creationId="{541CD58C-41E4-4E17-8549-1B53314E06E4}"/>
          </ac:spMkLst>
        </pc:spChg>
        <pc:spChg chg="add mod ord">
          <ac:chgData name="mairenig123@gmail.com" userId="6044d3ce541adf88" providerId="LiveId" clId="{A6507D81-0937-43C3-B8D5-DA416760538F}" dt="2022-01-16T14:01:48.355" v="4538" actId="207"/>
          <ac:spMkLst>
            <pc:docMk/>
            <pc:sldMk cId="4163464806" sldId="307"/>
            <ac:spMk id="8" creationId="{40FD0D5F-CEFD-47F8-AE28-EDCC8BDAC39D}"/>
          </ac:spMkLst>
        </pc:spChg>
        <pc:spChg chg="add del">
          <ac:chgData name="mairenig123@gmail.com" userId="6044d3ce541adf88" providerId="LiveId" clId="{A6507D81-0937-43C3-B8D5-DA416760538F}" dt="2022-01-13T15:43:50.126" v="838" actId="26606"/>
          <ac:spMkLst>
            <pc:docMk/>
            <pc:sldMk cId="4163464806" sldId="307"/>
            <ac:spMk id="81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3T16:00:00.219" v="1701" actId="26606"/>
          <ac:spMkLst>
            <pc:docMk/>
            <pc:sldMk cId="4163464806" sldId="307"/>
            <ac:spMk id="87" creationId="{2F36CA75-CFBF-4844-B719-8FE9EBADA9AF}"/>
          </ac:spMkLst>
        </pc:spChg>
        <pc:spChg chg="add del">
          <ac:chgData name="mairenig123@gmail.com" userId="6044d3ce541adf88" providerId="LiveId" clId="{A6507D81-0937-43C3-B8D5-DA416760538F}" dt="2022-01-13T16:00:00.219" v="1701" actId="26606"/>
          <ac:spMkLst>
            <pc:docMk/>
            <pc:sldMk cId="4163464806" sldId="307"/>
            <ac:spMk id="89" creationId="{3D4A84B9-E564-4DD0-97F8-DBF1C460C28A}"/>
          </ac:spMkLst>
        </pc:spChg>
        <pc:spChg chg="add del">
          <ac:chgData name="mairenig123@gmail.com" userId="6044d3ce541adf88" providerId="LiveId" clId="{A6507D81-0937-43C3-B8D5-DA416760538F}" dt="2022-01-13T16:00:00.219" v="1701" actId="26606"/>
          <ac:spMkLst>
            <pc:docMk/>
            <pc:sldMk cId="4163464806" sldId="307"/>
            <ac:spMk id="93" creationId="{102382E0-0A09-46AE-B955-B911CAFE7F00}"/>
          </ac:spMkLst>
        </pc:spChg>
        <pc:spChg chg="add del">
          <ac:chgData name="mairenig123@gmail.com" userId="6044d3ce541adf88" providerId="LiveId" clId="{A6507D81-0937-43C3-B8D5-DA416760538F}" dt="2022-01-13T16:00:00.219" v="1701" actId="26606"/>
          <ac:spMkLst>
            <pc:docMk/>
            <pc:sldMk cId="4163464806" sldId="307"/>
            <ac:spMk id="95" creationId="{7DE75D4A-0965-4973-BE75-DECCAC9A9614}"/>
          </ac:spMkLst>
        </pc:spChg>
        <pc:spChg chg="add">
          <ac:chgData name="mairenig123@gmail.com" userId="6044d3ce541adf88" providerId="LiveId" clId="{A6507D81-0937-43C3-B8D5-DA416760538F}" dt="2022-01-13T16:01:09.552" v="1706" actId="26606"/>
          <ac:spMkLst>
            <pc:docMk/>
            <pc:sldMk cId="4163464806" sldId="307"/>
            <ac:spMk id="97" creationId="{B23893E2-3349-46D7-A7AA-B9E447957FB1}"/>
          </ac:spMkLst>
        </pc:spChg>
        <pc:spChg chg="add">
          <ac:chgData name="mairenig123@gmail.com" userId="6044d3ce541adf88" providerId="LiveId" clId="{A6507D81-0937-43C3-B8D5-DA416760538F}" dt="2022-01-13T16:01:09.552" v="1706" actId="26606"/>
          <ac:spMkLst>
            <pc:docMk/>
            <pc:sldMk cId="4163464806" sldId="307"/>
            <ac:spMk id="99" creationId="{4BFC77B5-F38E-4A7D-80BD-C3A10B717767}"/>
          </ac:spMkLst>
        </pc:spChg>
        <pc:spChg chg="add del">
          <ac:chgData name="mairenig123@gmail.com" userId="6044d3ce541adf88" providerId="LiveId" clId="{A6507D81-0937-43C3-B8D5-DA416760538F}" dt="2022-01-13T16:00:23.444" v="1704" actId="26606"/>
          <ac:spMkLst>
            <pc:docMk/>
            <pc:sldMk cId="4163464806" sldId="307"/>
            <ac:spMk id="3086" creationId="{C99A8FB7-A79B-4BC9-9D56-B79587F6AA3E}"/>
          </ac:spMkLst>
        </pc:spChg>
        <pc:spChg chg="add del">
          <ac:chgData name="mairenig123@gmail.com" userId="6044d3ce541adf88" providerId="LiveId" clId="{A6507D81-0937-43C3-B8D5-DA416760538F}" dt="2022-01-13T16:00:23.444" v="1704" actId="26606"/>
          <ac:spMkLst>
            <pc:docMk/>
            <pc:sldMk cId="4163464806" sldId="307"/>
            <ac:spMk id="3087" creationId="{B23893E2-3349-46D7-A7AA-B9E447957FB1}"/>
          </ac:spMkLst>
        </pc:spChg>
        <pc:spChg chg="add del">
          <ac:chgData name="mairenig123@gmail.com" userId="6044d3ce541adf88" providerId="LiveId" clId="{A6507D81-0937-43C3-B8D5-DA416760538F}" dt="2022-01-13T16:00:23.444" v="1704" actId="26606"/>
          <ac:spMkLst>
            <pc:docMk/>
            <pc:sldMk cId="4163464806" sldId="307"/>
            <ac:spMk id="3088" creationId="{4BFC77B5-F38E-4A7D-80BD-C3A10B717767}"/>
          </ac:spMkLst>
        </pc:spChg>
        <pc:spChg chg="add del">
          <ac:chgData name="mairenig123@gmail.com" userId="6044d3ce541adf88" providerId="LiveId" clId="{A6507D81-0937-43C3-B8D5-DA416760538F}" dt="2022-01-13T15:59:39.956" v="1699" actId="26606"/>
          <ac:spMkLst>
            <pc:docMk/>
            <pc:sldMk cId="4163464806" sldId="307"/>
            <ac:spMk id="3090" creationId="{FA511026-8542-4AC0-9F06-134A70850B60}"/>
          </ac:spMkLst>
        </pc:spChg>
        <pc:spChg chg="add del">
          <ac:chgData name="mairenig123@gmail.com" userId="6044d3ce541adf88" providerId="LiveId" clId="{A6507D81-0937-43C3-B8D5-DA416760538F}" dt="2022-01-13T16:00:00.219" v="1701" actId="26606"/>
          <ac:spMkLst>
            <pc:docMk/>
            <pc:sldMk cId="4163464806" sldId="307"/>
            <ac:spMk id="3092" creationId="{0D7B6173-1D58-48E2-83CF-37350F315F75}"/>
          </ac:spMkLst>
        </pc:spChg>
        <pc:spChg chg="add del">
          <ac:chgData name="mairenig123@gmail.com" userId="6044d3ce541adf88" providerId="LiveId" clId="{A6507D81-0937-43C3-B8D5-DA416760538F}" dt="2022-01-13T16:00:23.433" v="1703" actId="26606"/>
          <ac:spMkLst>
            <pc:docMk/>
            <pc:sldMk cId="4163464806" sldId="307"/>
            <ac:spMk id="3094" creationId="{C99A8FB7-A79B-4BC9-9D56-B79587F6AA3E}"/>
          </ac:spMkLst>
        </pc:spChg>
        <pc:spChg chg="add del">
          <ac:chgData name="mairenig123@gmail.com" userId="6044d3ce541adf88" providerId="LiveId" clId="{A6507D81-0937-43C3-B8D5-DA416760538F}" dt="2022-01-13T16:00:23.433" v="1703" actId="26606"/>
          <ac:spMkLst>
            <pc:docMk/>
            <pc:sldMk cId="4163464806" sldId="307"/>
            <ac:spMk id="3095" creationId="{B23893E2-3349-46D7-A7AA-B9E447957FB1}"/>
          </ac:spMkLst>
        </pc:spChg>
        <pc:spChg chg="add del">
          <ac:chgData name="mairenig123@gmail.com" userId="6044d3ce541adf88" providerId="LiveId" clId="{A6507D81-0937-43C3-B8D5-DA416760538F}" dt="2022-01-13T16:00:23.433" v="1703" actId="26606"/>
          <ac:spMkLst>
            <pc:docMk/>
            <pc:sldMk cId="4163464806" sldId="307"/>
            <ac:spMk id="3096" creationId="{4BFC77B5-F38E-4A7D-80BD-C3A10B717767}"/>
          </ac:spMkLst>
        </pc:spChg>
        <pc:spChg chg="add del">
          <ac:chgData name="mairenig123@gmail.com" userId="6044d3ce541adf88" providerId="LiveId" clId="{A6507D81-0937-43C3-B8D5-DA416760538F}" dt="2022-01-13T16:01:09.552" v="1706" actId="26606"/>
          <ac:spMkLst>
            <pc:docMk/>
            <pc:sldMk cId="4163464806" sldId="307"/>
            <ac:spMk id="3098" creationId="{FA511026-8542-4AC0-9F06-134A70850B60}"/>
          </ac:spMkLst>
        </pc:spChg>
        <pc:spChg chg="add">
          <ac:chgData name="mairenig123@gmail.com" userId="6044d3ce541adf88" providerId="LiveId" clId="{A6507D81-0937-43C3-B8D5-DA416760538F}" dt="2022-01-13T16:01:09.552" v="1706" actId="26606"/>
          <ac:spMkLst>
            <pc:docMk/>
            <pc:sldMk cId="4163464806" sldId="307"/>
            <ac:spMk id="3100" creationId="{C99A8FB7-A79B-4BC9-9D56-B79587F6AA3E}"/>
          </ac:spMkLst>
        </pc:spChg>
        <pc:picChg chg="add mod">
          <ac:chgData name="mairenig123@gmail.com" userId="6044d3ce541adf88" providerId="LiveId" clId="{A6507D81-0937-43C3-B8D5-DA416760538F}" dt="2022-01-13T16:02:34.101" v="1713" actId="1440"/>
          <ac:picMkLst>
            <pc:docMk/>
            <pc:sldMk cId="4163464806" sldId="307"/>
            <ac:picMk id="3" creationId="{09114383-B5F6-4657-ABB9-FBB80379E8B2}"/>
          </ac:picMkLst>
        </pc:picChg>
        <pc:picChg chg="add del">
          <ac:chgData name="mairenig123@gmail.com" userId="6044d3ce541adf88" providerId="LiveId" clId="{A6507D81-0937-43C3-B8D5-DA416760538F}" dt="2022-01-13T16:00:00.219" v="1701" actId="26606"/>
          <ac:picMkLst>
            <pc:docMk/>
            <pc:sldMk cId="4163464806" sldId="307"/>
            <ac:picMk id="91" creationId="{4A599609-F5C2-4A0B-A992-913F814A631A}"/>
          </ac:picMkLst>
        </pc:picChg>
        <pc:picChg chg="add mod ord">
          <ac:chgData name="mairenig123@gmail.com" userId="6044d3ce541adf88" providerId="LiveId" clId="{A6507D81-0937-43C3-B8D5-DA416760538F}" dt="2022-01-13T16:01:09.552" v="1706" actId="26606"/>
          <ac:picMkLst>
            <pc:docMk/>
            <pc:sldMk cId="4163464806" sldId="307"/>
            <ac:picMk id="3074" creationId="{B41B314B-D88B-489F-923D-6C3B92FEF2D8}"/>
          </ac:picMkLst>
        </pc:picChg>
        <pc:picChg chg="add mod ord">
          <ac:chgData name="mairenig123@gmail.com" userId="6044d3ce541adf88" providerId="LiveId" clId="{A6507D81-0937-43C3-B8D5-DA416760538F}" dt="2022-01-13T16:01:09.552" v="1706" actId="26606"/>
          <ac:picMkLst>
            <pc:docMk/>
            <pc:sldMk cId="4163464806" sldId="307"/>
            <ac:picMk id="3078" creationId="{1B6F5F00-35F6-4E3D-A587-5EA0E7C79540}"/>
          </ac:picMkLst>
        </pc:picChg>
        <pc:picChg chg="add mod ord">
          <ac:chgData name="mairenig123@gmail.com" userId="6044d3ce541adf88" providerId="LiveId" clId="{A6507D81-0937-43C3-B8D5-DA416760538F}" dt="2022-01-13T16:01:54.467" v="1709" actId="14100"/>
          <ac:picMkLst>
            <pc:docMk/>
            <pc:sldMk cId="4163464806" sldId="307"/>
            <ac:picMk id="3080" creationId="{4D454238-A53C-4792-B384-53822BAC74EC}"/>
          </ac:picMkLst>
        </pc:picChg>
        <pc:picChg chg="add del">
          <ac:chgData name="mairenig123@gmail.com" userId="6044d3ce541adf88" providerId="LiveId" clId="{A6507D81-0937-43C3-B8D5-DA416760538F}" dt="2022-01-13T15:39:14.095" v="832" actId="478"/>
          <ac:picMkLst>
            <pc:docMk/>
            <pc:sldMk cId="4163464806" sldId="307"/>
            <ac:picMk id="3082" creationId="{11009772-84E9-477E-8DD5-3A85E2901F14}"/>
          </ac:picMkLst>
        </pc:picChg>
        <pc:picChg chg="add mod ord">
          <ac:chgData name="mairenig123@gmail.com" userId="6044d3ce541adf88" providerId="LiveId" clId="{A6507D81-0937-43C3-B8D5-DA416760538F}" dt="2022-01-13T16:01:09.552" v="1706" actId="26606"/>
          <ac:picMkLst>
            <pc:docMk/>
            <pc:sldMk cId="4163464806" sldId="307"/>
            <ac:picMk id="3084" creationId="{C5D0025A-ECD1-4308-A497-2E709AB88B49}"/>
          </ac:picMkLst>
        </pc:picChg>
        <pc:cxnChg chg="add del">
          <ac:chgData name="mairenig123@gmail.com" userId="6044d3ce541adf88" providerId="LiveId" clId="{A6507D81-0937-43C3-B8D5-DA416760538F}" dt="2022-01-13T15:43:50.126" v="838" actId="26606"/>
          <ac:cxnSpMkLst>
            <pc:docMk/>
            <pc:sldMk cId="4163464806" sldId="307"/>
            <ac:cxnSpMk id="83" creationId="{EE504C98-6397-41C1-A8D8-2D9C4ED307E0}"/>
          </ac:cxnSpMkLst>
        </pc:cxnChg>
        <pc:cxnChg chg="add del">
          <ac:chgData name="mairenig123@gmail.com" userId="6044d3ce541adf88" providerId="LiveId" clId="{A6507D81-0937-43C3-B8D5-DA416760538F}" dt="2022-01-13T15:43:50.126" v="838" actId="26606"/>
          <ac:cxnSpMkLst>
            <pc:docMk/>
            <pc:sldMk cId="4163464806" sldId="307"/>
            <ac:cxnSpMk id="85" creationId="{B7188D9B-1674-419B-A379-D1632A7EC3A2}"/>
          </ac:cxnSpMkLst>
        </pc:cxnChg>
      </pc:sldChg>
      <pc:sldChg chg="addSp delSp modSp new mod modTransition setBg modAnim setClrOvrMap">
        <pc:chgData name="mairenig123@gmail.com" userId="6044d3ce541adf88" providerId="LiveId" clId="{A6507D81-0937-43C3-B8D5-DA416760538F}" dt="2022-01-18T08:38:57.324" v="7648" actId="207"/>
        <pc:sldMkLst>
          <pc:docMk/>
          <pc:sldMk cId="3405487158" sldId="308"/>
        </pc:sldMkLst>
        <pc:spChg chg="add mod ord">
          <ac:chgData name="mairenig123@gmail.com" userId="6044d3ce541adf88" providerId="LiveId" clId="{A6507D81-0937-43C3-B8D5-DA416760538F}" dt="2022-01-18T08:38:57.324" v="7648" actId="207"/>
          <ac:spMkLst>
            <pc:docMk/>
            <pc:sldMk cId="3405487158" sldId="308"/>
            <ac:spMk id="2" creationId="{0CD342AB-4E32-4042-83EC-B8099BAF9DB3}"/>
          </ac:spMkLst>
        </pc:spChg>
        <pc:spChg chg="add del mod">
          <ac:chgData name="mairenig123@gmail.com" userId="6044d3ce541adf88" providerId="LiveId" clId="{A6507D81-0937-43C3-B8D5-DA416760538F}" dt="2022-01-14T09:16:43.803" v="2145"/>
          <ac:spMkLst>
            <pc:docMk/>
            <pc:sldMk cId="3405487158" sldId="308"/>
            <ac:spMk id="3" creationId="{E0B6AF69-C844-4CC0-BEBB-DEF2293E1020}"/>
          </ac:spMkLst>
        </pc:spChg>
        <pc:spChg chg="add del">
          <ac:chgData name="mairenig123@gmail.com" userId="6044d3ce541adf88" providerId="LiveId" clId="{A6507D81-0937-43C3-B8D5-DA416760538F}" dt="2022-01-14T10:00:12.368" v="2342" actId="26606"/>
          <ac:spMkLst>
            <pc:docMk/>
            <pc:sldMk cId="3405487158" sldId="308"/>
            <ac:spMk id="77" creationId="{C99A8FB7-A79B-4BC9-9D56-B79587F6AA3E}"/>
          </ac:spMkLst>
        </pc:spChg>
        <pc:spChg chg="add del">
          <ac:chgData name="mairenig123@gmail.com" userId="6044d3ce541adf88" providerId="LiveId" clId="{A6507D81-0937-43C3-B8D5-DA416760538F}" dt="2022-01-14T10:00:12.368" v="2342" actId="26606"/>
          <ac:spMkLst>
            <pc:docMk/>
            <pc:sldMk cId="3405487158" sldId="308"/>
            <ac:spMk id="79" creationId="{B23893E2-3349-46D7-A7AA-B9E447957FB1}"/>
          </ac:spMkLst>
        </pc:spChg>
        <pc:spChg chg="add del">
          <ac:chgData name="mairenig123@gmail.com" userId="6044d3ce541adf88" providerId="LiveId" clId="{A6507D81-0937-43C3-B8D5-DA416760538F}" dt="2022-01-14T10:00:12.368" v="2342" actId="26606"/>
          <ac:spMkLst>
            <pc:docMk/>
            <pc:sldMk cId="3405487158" sldId="308"/>
            <ac:spMk id="81" creationId="{4BFC77B5-F38E-4A7D-80BD-C3A10B717767}"/>
          </ac:spMkLst>
        </pc:spChg>
        <pc:spChg chg="add del">
          <ac:chgData name="mairenig123@gmail.com" userId="6044d3ce541adf88" providerId="LiveId" clId="{A6507D81-0937-43C3-B8D5-DA416760538F}" dt="2022-01-14T10:00:17.828" v="2346" actId="26606"/>
          <ac:spMkLst>
            <pc:docMk/>
            <pc:sldMk cId="3405487158" sldId="308"/>
            <ac:spMk id="83" creationId="{F38AB6A2-89F7-43B5-B608-50DFC740DEBF}"/>
          </ac:spMkLst>
        </pc:spChg>
        <pc:spChg chg="add del">
          <ac:chgData name="mairenig123@gmail.com" userId="6044d3ce541adf88" providerId="LiveId" clId="{A6507D81-0937-43C3-B8D5-DA416760538F}" dt="2022-01-14T10:00:17.828" v="2346" actId="26606"/>
          <ac:spMkLst>
            <pc:docMk/>
            <pc:sldMk cId="3405487158" sldId="308"/>
            <ac:spMk id="85" creationId="{06585B74-DAF6-470E-B2F3-B5530A709AAC}"/>
          </ac:spMkLst>
        </pc:spChg>
        <pc:spChg chg="add del">
          <ac:chgData name="mairenig123@gmail.com" userId="6044d3ce541adf88" providerId="LiveId" clId="{A6507D81-0937-43C3-B8D5-DA416760538F}" dt="2022-01-14T10:00:17.828" v="2346" actId="26606"/>
          <ac:spMkLst>
            <pc:docMk/>
            <pc:sldMk cId="3405487158" sldId="308"/>
            <ac:spMk id="87" creationId="{30BAD96F-CE2F-4682-99B8-0DD9E6AE2BED}"/>
          </ac:spMkLst>
        </pc:spChg>
        <pc:spChg chg="add del">
          <ac:chgData name="mairenig123@gmail.com" userId="6044d3ce541adf88" providerId="LiveId" clId="{A6507D81-0937-43C3-B8D5-DA416760538F}" dt="2022-01-14T10:02:31.348" v="2360" actId="26606"/>
          <ac:spMkLst>
            <pc:docMk/>
            <pc:sldMk cId="3405487158" sldId="308"/>
            <ac:spMk id="105" creationId="{B95B9BA8-1D69-4796-85F5-B6D0BD52354B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109" creationId="{1C0E6BBD-8793-4948-9A3C-F7F772174FB0}"/>
          </ac:spMkLst>
        </pc:spChg>
        <pc:spChg chg="add del">
          <ac:chgData name="mairenig123@gmail.com" userId="6044d3ce541adf88" providerId="LiveId" clId="{A6507D81-0937-43C3-B8D5-DA416760538F}" dt="2022-01-14T10:02:42.587" v="2362" actId="26606"/>
          <ac:spMkLst>
            <pc:docMk/>
            <pc:sldMk cId="3405487158" sldId="308"/>
            <ac:spMk id="111" creationId="{9973AF05-1CBD-4B57-BB0F-EAEF9F8FB679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113" creationId="{A28DD5A3-69CE-4072-B49C-A9C37D580949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115" creationId="{31503D0D-7DB7-42FE-AA0C-455F4D8D7BC8}"/>
          </ac:spMkLst>
        </pc:spChg>
        <pc:spChg chg="add del">
          <ac:chgData name="mairenig123@gmail.com" userId="6044d3ce541adf88" providerId="LiveId" clId="{A6507D81-0937-43C3-B8D5-DA416760538F}" dt="2022-01-14T10:08:08.588" v="2383" actId="26606"/>
          <ac:spMkLst>
            <pc:docMk/>
            <pc:sldMk cId="3405487158" sldId="308"/>
            <ac:spMk id="116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117" creationId="{D0B489A4-0D2D-4199-B24F-6F153885C070}"/>
          </ac:spMkLst>
        </pc:spChg>
        <pc:spChg chg="add del">
          <ac:chgData name="mairenig123@gmail.com" userId="6044d3ce541adf88" providerId="LiveId" clId="{A6507D81-0937-43C3-B8D5-DA416760538F}" dt="2022-01-14T10:08:08.588" v="2383" actId="26606"/>
          <ac:spMkLst>
            <pc:docMk/>
            <pc:sldMk cId="3405487158" sldId="308"/>
            <ac:spMk id="118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119" creationId="{CAB4EFC4-7E1F-4404-9835-FA919F09874C}"/>
          </ac:spMkLst>
        </pc:spChg>
        <pc:spChg chg="add del">
          <ac:chgData name="mairenig123@gmail.com" userId="6044d3ce541adf88" providerId="LiveId" clId="{A6507D81-0937-43C3-B8D5-DA416760538F}" dt="2022-01-14T10:08:08.588" v="2383" actId="26606"/>
          <ac:spMkLst>
            <pc:docMk/>
            <pc:sldMk cId="3405487158" sldId="308"/>
            <ac:spMk id="120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121" creationId="{89C1BF26-4E8B-4F40-A7F7-7421DA8E0A75}"/>
          </ac:spMkLst>
        </pc:spChg>
        <pc:spChg chg="add del">
          <ac:chgData name="mairenig123@gmail.com" userId="6044d3ce541adf88" providerId="LiveId" clId="{A6507D81-0937-43C3-B8D5-DA416760538F}" dt="2022-01-14T10:08:08.588" v="2383" actId="26606"/>
          <ac:spMkLst>
            <pc:docMk/>
            <pc:sldMk cId="3405487158" sldId="308"/>
            <ac:spMk id="122" creationId="{C8F10CB3-3B5E-4C7A-98CF-B87454DDFA39}"/>
          </ac:spMkLst>
        </pc:spChg>
        <pc:spChg chg="add del">
          <ac:chgData name="mairenig123@gmail.com" userId="6044d3ce541adf88" providerId="LiveId" clId="{A6507D81-0937-43C3-B8D5-DA416760538F}" dt="2022-01-14T10:08:58.041" v="2395" actId="26606"/>
          <ac:spMkLst>
            <pc:docMk/>
            <pc:sldMk cId="3405487158" sldId="308"/>
            <ac:spMk id="124" creationId="{06585B74-DAF6-470E-B2F3-B5530A709AAC}"/>
          </ac:spMkLst>
        </pc:spChg>
        <pc:spChg chg="add del">
          <ac:chgData name="mairenig123@gmail.com" userId="6044d3ce541adf88" providerId="LiveId" clId="{A6507D81-0937-43C3-B8D5-DA416760538F}" dt="2022-01-14T10:08:58.041" v="2395" actId="26606"/>
          <ac:spMkLst>
            <pc:docMk/>
            <pc:sldMk cId="3405487158" sldId="308"/>
            <ac:spMk id="126" creationId="{30BAD96F-CE2F-4682-99B8-0DD9E6AE2BED}"/>
          </ac:spMkLst>
        </pc:spChg>
        <pc:spChg chg="add del">
          <ac:chgData name="mairenig123@gmail.com" userId="6044d3ce541adf88" providerId="LiveId" clId="{A6507D81-0937-43C3-B8D5-DA416760538F}" dt="2022-01-14T10:09:15.103" v="2403" actId="26606"/>
          <ac:spMkLst>
            <pc:docMk/>
            <pc:sldMk cId="3405487158" sldId="308"/>
            <ac:spMk id="128" creationId="{9973AF05-1CBD-4B57-BB0F-EAEF9F8FB679}"/>
          </ac:spMkLst>
        </pc:spChg>
        <pc:spChg chg="add del">
          <ac:chgData name="mairenig123@gmail.com" userId="6044d3ce541adf88" providerId="LiveId" clId="{A6507D81-0937-43C3-B8D5-DA416760538F}" dt="2022-01-14T10:09:15.103" v="2403" actId="26606"/>
          <ac:spMkLst>
            <pc:docMk/>
            <pc:sldMk cId="3405487158" sldId="308"/>
            <ac:spMk id="130" creationId="{D3714E15-0DC2-4DED-9F2A-CD13C33A1E11}"/>
          </ac:spMkLst>
        </pc:spChg>
        <pc:spChg chg="add del">
          <ac:chgData name="mairenig123@gmail.com" userId="6044d3ce541adf88" providerId="LiveId" clId="{A6507D81-0937-43C3-B8D5-DA416760538F}" dt="2022-01-14T10:10:17.333" v="2411" actId="26606"/>
          <ac:spMkLst>
            <pc:docMk/>
            <pc:sldMk cId="3405487158" sldId="308"/>
            <ac:spMk id="170" creationId="{0ED52484-C939-4951-85D6-79046BBC644D}"/>
          </ac:spMkLst>
        </pc:spChg>
        <pc:spChg chg="add del">
          <ac:chgData name="mairenig123@gmail.com" userId="6044d3ce541adf88" providerId="LiveId" clId="{A6507D81-0937-43C3-B8D5-DA416760538F}" dt="2022-01-14T10:10:17.333" v="2411" actId="26606"/>
          <ac:spMkLst>
            <pc:docMk/>
            <pc:sldMk cId="3405487158" sldId="308"/>
            <ac:spMk id="172" creationId="{123AC743-1CAC-4594-8F81-8E5C1E45BA7B}"/>
          </ac:spMkLst>
        </pc:spChg>
        <pc:spChg chg="add del">
          <ac:chgData name="mairenig123@gmail.com" userId="6044d3ce541adf88" providerId="LiveId" clId="{A6507D81-0937-43C3-B8D5-DA416760538F}" dt="2022-01-14T10:10:17.333" v="2411" actId="26606"/>
          <ac:spMkLst>
            <pc:docMk/>
            <pc:sldMk cId="3405487158" sldId="308"/>
            <ac:spMk id="174" creationId="{3DF8EA8C-4EAB-49EE-BBAB-78BE910D2232}"/>
          </ac:spMkLst>
        </pc:spChg>
        <pc:spChg chg="add del">
          <ac:chgData name="mairenig123@gmail.com" userId="6044d3ce541adf88" providerId="LiveId" clId="{A6507D81-0937-43C3-B8D5-DA416760538F}" dt="2022-01-14T10:10:17.333" v="2411" actId="26606"/>
          <ac:spMkLst>
            <pc:docMk/>
            <pc:sldMk cId="3405487158" sldId="308"/>
            <ac:spMk id="176" creationId="{9973AF05-1CBD-4B57-BB0F-EAEF9F8FB679}"/>
          </ac:spMkLst>
        </pc:spChg>
        <pc:spChg chg="add">
          <ac:chgData name="mairenig123@gmail.com" userId="6044d3ce541adf88" providerId="LiveId" clId="{A6507D81-0937-43C3-B8D5-DA416760538F}" dt="2022-01-14T10:13:56.358" v="2464" actId="26606"/>
          <ac:spMkLst>
            <pc:docMk/>
            <pc:sldMk cId="3405487158" sldId="308"/>
            <ac:spMk id="184" creationId="{5A0118C5-4F8D-4CF4-BADD-53FEACC6C42A}"/>
          </ac:spMkLst>
        </pc:spChg>
        <pc:spChg chg="add del">
          <ac:chgData name="mairenig123@gmail.com" userId="6044d3ce541adf88" providerId="LiveId" clId="{A6507D81-0937-43C3-B8D5-DA416760538F}" dt="2022-01-14T10:00:14.128" v="2344" actId="26606"/>
          <ac:spMkLst>
            <pc:docMk/>
            <pc:sldMk cId="3405487158" sldId="308"/>
            <ac:spMk id="5130" creationId="{6113EC7C-368D-469A-9B5C-F3555B088E66}"/>
          </ac:spMkLst>
        </pc:spChg>
        <pc:spChg chg="add del">
          <ac:chgData name="mairenig123@gmail.com" userId="6044d3ce541adf88" providerId="LiveId" clId="{A6507D81-0937-43C3-B8D5-DA416760538F}" dt="2022-01-14T10:00:17.828" v="2346" actId="26606"/>
          <ac:spMkLst>
            <pc:docMk/>
            <pc:sldMk cId="3405487158" sldId="308"/>
            <ac:spMk id="5132" creationId="{99CEE05D-F25C-4EC3-B527-D9C999E335CD}"/>
          </ac:spMkLst>
        </pc:spChg>
        <pc:spChg chg="add del">
          <ac:chgData name="mairenig123@gmail.com" userId="6044d3ce541adf88" providerId="LiveId" clId="{A6507D81-0937-43C3-B8D5-DA416760538F}" dt="2022-01-14T10:00:17.828" v="2346" actId="26606"/>
          <ac:spMkLst>
            <pc:docMk/>
            <pc:sldMk cId="3405487158" sldId="308"/>
            <ac:spMk id="5133" creationId="{4F036726-0C05-446E-91C3-B986EBEA055E}"/>
          </ac:spMkLst>
        </pc:spChg>
        <pc:spChg chg="add del">
          <ac:chgData name="mairenig123@gmail.com" userId="6044d3ce541adf88" providerId="LiveId" clId="{A6507D81-0937-43C3-B8D5-DA416760538F}" dt="2022-01-14T10:00:17.828" v="2346" actId="26606"/>
          <ac:spMkLst>
            <pc:docMk/>
            <pc:sldMk cId="3405487158" sldId="308"/>
            <ac:spMk id="5134" creationId="{A310ABCD-C34B-42D1-9BEB-47755A3EA36C}"/>
          </ac:spMkLst>
        </pc:spChg>
        <pc:spChg chg="add del">
          <ac:chgData name="mairenig123@gmail.com" userId="6044d3ce541adf88" providerId="LiveId" clId="{A6507D81-0937-43C3-B8D5-DA416760538F}" dt="2022-01-14T10:00:31.305" v="2348" actId="26606"/>
          <ac:spMkLst>
            <pc:docMk/>
            <pc:sldMk cId="3405487158" sldId="308"/>
            <ac:spMk id="5136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4T10:00:38.878" v="2350" actId="26606"/>
          <ac:spMkLst>
            <pc:docMk/>
            <pc:sldMk cId="3405487158" sldId="308"/>
            <ac:spMk id="5140" creationId="{0ED52484-C939-4951-85D6-79046BBC644D}"/>
          </ac:spMkLst>
        </pc:spChg>
        <pc:spChg chg="add del">
          <ac:chgData name="mairenig123@gmail.com" userId="6044d3ce541adf88" providerId="LiveId" clId="{A6507D81-0937-43C3-B8D5-DA416760538F}" dt="2022-01-14T10:00:38.878" v="2350" actId="26606"/>
          <ac:spMkLst>
            <pc:docMk/>
            <pc:sldMk cId="3405487158" sldId="308"/>
            <ac:spMk id="5141" creationId="{123AC743-1CAC-4594-8F81-8E5C1E45BA7B}"/>
          </ac:spMkLst>
        </pc:spChg>
        <pc:spChg chg="add del">
          <ac:chgData name="mairenig123@gmail.com" userId="6044d3ce541adf88" providerId="LiveId" clId="{A6507D81-0937-43C3-B8D5-DA416760538F}" dt="2022-01-14T10:00:38.878" v="2350" actId="26606"/>
          <ac:spMkLst>
            <pc:docMk/>
            <pc:sldMk cId="3405487158" sldId="308"/>
            <ac:spMk id="5142" creationId="{3DF8EA8C-4EAB-49EE-BBAB-78BE910D2232}"/>
          </ac:spMkLst>
        </pc:spChg>
        <pc:spChg chg="add del">
          <ac:chgData name="mairenig123@gmail.com" userId="6044d3ce541adf88" providerId="LiveId" clId="{A6507D81-0937-43C3-B8D5-DA416760538F}" dt="2022-01-14T10:00:38.878" v="2350" actId="26606"/>
          <ac:spMkLst>
            <pc:docMk/>
            <pc:sldMk cId="3405487158" sldId="308"/>
            <ac:spMk id="5143" creationId="{9973AF05-1CBD-4B57-BB0F-EAEF9F8FB679}"/>
          </ac:spMkLst>
        </pc:spChg>
        <pc:spChg chg="add del">
          <ac:chgData name="mairenig123@gmail.com" userId="6044d3ce541adf88" providerId="LiveId" clId="{A6507D81-0937-43C3-B8D5-DA416760538F}" dt="2022-01-14T10:00:41.058" v="2352" actId="26606"/>
          <ac:spMkLst>
            <pc:docMk/>
            <pc:sldMk cId="3405487158" sldId="308"/>
            <ac:spMk id="5145" creationId="{E817EB35-4D5C-493B-8459-98C99FD1667F}"/>
          </ac:spMkLst>
        </pc:spChg>
        <pc:spChg chg="add del">
          <ac:chgData name="mairenig123@gmail.com" userId="6044d3ce541adf88" providerId="LiveId" clId="{A6507D81-0937-43C3-B8D5-DA416760538F}" dt="2022-01-14T10:00:41.058" v="2352" actId="26606"/>
          <ac:spMkLst>
            <pc:docMk/>
            <pc:sldMk cId="3405487158" sldId="308"/>
            <ac:spMk id="5146" creationId="{70BEB1E7-2F88-40BC-B73D-42E5B6F80BFC}"/>
          </ac:spMkLst>
        </pc:spChg>
        <pc:spChg chg="add del">
          <ac:chgData name="mairenig123@gmail.com" userId="6044d3ce541adf88" providerId="LiveId" clId="{A6507D81-0937-43C3-B8D5-DA416760538F}" dt="2022-01-14T10:01:26.998" v="2354" actId="26606"/>
          <ac:spMkLst>
            <pc:docMk/>
            <pc:sldMk cId="3405487158" sldId="308"/>
            <ac:spMk id="5148" creationId="{B95B9BA8-1D69-4796-85F5-B6D0BD52354B}"/>
          </ac:spMkLst>
        </pc:spChg>
        <pc:spChg chg="add del">
          <ac:chgData name="mairenig123@gmail.com" userId="6044d3ce541adf88" providerId="LiveId" clId="{A6507D81-0937-43C3-B8D5-DA416760538F}" dt="2022-01-14T10:01:46.838" v="2356" actId="26606"/>
          <ac:spMkLst>
            <pc:docMk/>
            <pc:sldMk cId="3405487158" sldId="308"/>
            <ac:spMk id="5152" creationId="{FA511026-8542-4AC0-9F06-134A70850B60}"/>
          </ac:spMkLst>
        </pc:spChg>
        <pc:spChg chg="add del">
          <ac:chgData name="mairenig123@gmail.com" userId="6044d3ce541adf88" providerId="LiveId" clId="{A6507D81-0937-43C3-B8D5-DA416760538F}" dt="2022-01-14T10:07:45.518" v="2381" actId="26606"/>
          <ac:spMkLst>
            <pc:docMk/>
            <pc:sldMk cId="3405487158" sldId="308"/>
            <ac:spMk id="5154" creationId="{C99A8FB7-A79B-4BC9-9D56-B79587F6AA3E}"/>
          </ac:spMkLst>
        </pc:spChg>
        <pc:spChg chg="add del">
          <ac:chgData name="mairenig123@gmail.com" userId="6044d3ce541adf88" providerId="LiveId" clId="{A6507D81-0937-43C3-B8D5-DA416760538F}" dt="2022-01-14T10:07:45.518" v="2381" actId="26606"/>
          <ac:spMkLst>
            <pc:docMk/>
            <pc:sldMk cId="3405487158" sldId="308"/>
            <ac:spMk id="5155" creationId="{B23893E2-3349-46D7-A7AA-B9E447957FB1}"/>
          </ac:spMkLst>
        </pc:spChg>
        <pc:spChg chg="add del">
          <ac:chgData name="mairenig123@gmail.com" userId="6044d3ce541adf88" providerId="LiveId" clId="{A6507D81-0937-43C3-B8D5-DA416760538F}" dt="2022-01-14T10:07:45.518" v="2381" actId="26606"/>
          <ac:spMkLst>
            <pc:docMk/>
            <pc:sldMk cId="3405487158" sldId="308"/>
            <ac:spMk id="5156" creationId="{4BFC77B5-F38E-4A7D-80BD-C3A10B717767}"/>
          </ac:spMkLst>
        </pc:spChg>
        <pc:spChg chg="add del">
          <ac:chgData name="mairenig123@gmail.com" userId="6044d3ce541adf88" providerId="LiveId" clId="{A6507D81-0937-43C3-B8D5-DA416760538F}" dt="2022-01-14T10:02:42.587" v="2362" actId="26606"/>
          <ac:spMkLst>
            <pc:docMk/>
            <pc:sldMk cId="3405487158" sldId="308"/>
            <ac:spMk id="5158" creationId="{0ED52484-C939-4951-85D6-79046BBC644D}"/>
          </ac:spMkLst>
        </pc:spChg>
        <pc:spChg chg="add del">
          <ac:chgData name="mairenig123@gmail.com" userId="6044d3ce541adf88" providerId="LiveId" clId="{A6507D81-0937-43C3-B8D5-DA416760538F}" dt="2022-01-14T10:02:42.587" v="2362" actId="26606"/>
          <ac:spMkLst>
            <pc:docMk/>
            <pc:sldMk cId="3405487158" sldId="308"/>
            <ac:spMk id="5159" creationId="{123AC743-1CAC-4594-8F81-8E5C1E45BA7B}"/>
          </ac:spMkLst>
        </pc:spChg>
        <pc:spChg chg="add del">
          <ac:chgData name="mairenig123@gmail.com" userId="6044d3ce541adf88" providerId="LiveId" clId="{A6507D81-0937-43C3-B8D5-DA416760538F}" dt="2022-01-14T10:02:42.587" v="2362" actId="26606"/>
          <ac:spMkLst>
            <pc:docMk/>
            <pc:sldMk cId="3405487158" sldId="308"/>
            <ac:spMk id="5160" creationId="{3DF8EA8C-4EAB-49EE-BBAB-78BE910D2232}"/>
          </ac:spMkLst>
        </pc:spChg>
        <pc:spChg chg="add del">
          <ac:chgData name="mairenig123@gmail.com" userId="6044d3ce541adf88" providerId="LiveId" clId="{A6507D81-0937-43C3-B8D5-DA416760538F}" dt="2022-01-14T10:09:31.885" v="2408" actId="26606"/>
          <ac:spMkLst>
            <pc:docMk/>
            <pc:sldMk cId="3405487158" sldId="308"/>
            <ac:spMk id="5161" creationId="{2EEE8F11-3582-44B7-9869-F2D26D7DD9D4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5162" creationId="{2A5A43CD-B8A9-49DF-A7B3-058B6CEEAA57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5163" creationId="{C77DEC3A-5EAB-410D-B312-9B3880B08A16}"/>
          </ac:spMkLst>
        </pc:spChg>
        <pc:spChg chg="add del">
          <ac:chgData name="mairenig123@gmail.com" userId="6044d3ce541adf88" providerId="LiveId" clId="{A6507D81-0937-43C3-B8D5-DA416760538F}" dt="2022-01-14T10:02:52.658" v="2364" actId="26606"/>
          <ac:spMkLst>
            <pc:docMk/>
            <pc:sldMk cId="3405487158" sldId="308"/>
            <ac:spMk id="5164" creationId="{CA70EFFE-F930-4125-919D-2F04E1A80915}"/>
          </ac:spMkLst>
        </pc:spChg>
        <pc:spChg chg="add del">
          <ac:chgData name="mairenig123@gmail.com" userId="6044d3ce541adf88" providerId="LiveId" clId="{A6507D81-0937-43C3-B8D5-DA416760538F}" dt="2022-01-14T10:09:31.885" v="2408" actId="26606"/>
          <ac:spMkLst>
            <pc:docMk/>
            <pc:sldMk cId="3405487158" sldId="308"/>
            <ac:spMk id="5165" creationId="{2141F1CC-6A53-4BCF-9127-AABB52E2497E}"/>
          </ac:spMkLst>
        </pc:spChg>
        <pc:spChg chg="add del">
          <ac:chgData name="mairenig123@gmail.com" userId="6044d3ce541adf88" providerId="LiveId" clId="{A6507D81-0937-43C3-B8D5-DA416760538F}" dt="2022-01-14T10:02:54.489" v="2366" actId="26606"/>
          <ac:spMkLst>
            <pc:docMk/>
            <pc:sldMk cId="3405487158" sldId="308"/>
            <ac:spMk id="5166" creationId="{6113EC7C-368D-469A-9B5C-F3555B088E66}"/>
          </ac:spMkLst>
        </pc:spChg>
        <pc:spChg chg="add del">
          <ac:chgData name="mairenig123@gmail.com" userId="6044d3ce541adf88" providerId="LiveId" clId="{A6507D81-0937-43C3-B8D5-DA416760538F}" dt="2022-01-14T10:09:31.885" v="2408" actId="26606"/>
          <ac:spMkLst>
            <pc:docMk/>
            <pc:sldMk cId="3405487158" sldId="308"/>
            <ac:spMk id="5167" creationId="{561B2B49-7142-4CA8-A929-4671548E6A5A}"/>
          </ac:spMkLst>
        </pc:spChg>
        <pc:spChg chg="add del">
          <ac:chgData name="mairenig123@gmail.com" userId="6044d3ce541adf88" providerId="LiveId" clId="{A6507D81-0937-43C3-B8D5-DA416760538F}" dt="2022-01-14T10:02:56.528" v="2368" actId="26606"/>
          <ac:spMkLst>
            <pc:docMk/>
            <pc:sldMk cId="3405487158" sldId="308"/>
            <ac:spMk id="5168" creationId="{9716D72B-0D25-43A5-8554-C535E5118D3B}"/>
          </ac:spMkLst>
        </pc:spChg>
        <pc:spChg chg="add del">
          <ac:chgData name="mairenig123@gmail.com" userId="6044d3ce541adf88" providerId="LiveId" clId="{A6507D81-0937-43C3-B8D5-DA416760538F}" dt="2022-01-14T10:02:56.528" v="2368" actId="26606"/>
          <ac:spMkLst>
            <pc:docMk/>
            <pc:sldMk cId="3405487158" sldId="308"/>
            <ac:spMk id="5169" creationId="{3FCFB1DE-0B7E-48CC-BA90-B2AB0889F9D6}"/>
          </ac:spMkLst>
        </pc:spChg>
        <pc:spChg chg="add del">
          <ac:chgData name="mairenig123@gmail.com" userId="6044d3ce541adf88" providerId="LiveId" clId="{A6507D81-0937-43C3-B8D5-DA416760538F}" dt="2022-01-14T10:08:12.848" v="2385" actId="26606"/>
          <ac:spMkLst>
            <pc:docMk/>
            <pc:sldMk cId="3405487158" sldId="308"/>
            <ac:spMk id="5170" creationId="{0ED52484-C939-4951-85D6-79046BBC644D}"/>
          </ac:spMkLst>
        </pc:spChg>
        <pc:spChg chg="add del">
          <ac:chgData name="mairenig123@gmail.com" userId="6044d3ce541adf88" providerId="LiveId" clId="{A6507D81-0937-43C3-B8D5-DA416760538F}" dt="2022-01-14T10:03:05.395" v="2370" actId="26606"/>
          <ac:spMkLst>
            <pc:docMk/>
            <pc:sldMk cId="3405487158" sldId="308"/>
            <ac:spMk id="5171" creationId="{7521DD34-C6F2-4402-9A01-962807DB6569}"/>
          </ac:spMkLst>
        </pc:spChg>
        <pc:spChg chg="add del">
          <ac:chgData name="mairenig123@gmail.com" userId="6044d3ce541adf88" providerId="LiveId" clId="{A6507D81-0937-43C3-B8D5-DA416760538F}" dt="2022-01-14T10:08:12.848" v="2385" actId="26606"/>
          <ac:spMkLst>
            <pc:docMk/>
            <pc:sldMk cId="3405487158" sldId="308"/>
            <ac:spMk id="5172" creationId="{123AC743-1CAC-4594-8F81-8E5C1E45BA7B}"/>
          </ac:spMkLst>
        </pc:spChg>
        <pc:spChg chg="add del">
          <ac:chgData name="mairenig123@gmail.com" userId="6044d3ce541adf88" providerId="LiveId" clId="{A6507D81-0937-43C3-B8D5-DA416760538F}" dt="2022-01-14T10:03:52.198" v="2372" actId="26606"/>
          <ac:spMkLst>
            <pc:docMk/>
            <pc:sldMk cId="3405487158" sldId="308"/>
            <ac:spMk id="5173" creationId="{2EEE8F11-3582-44B7-9869-F2D26D7DD9D4}"/>
          </ac:spMkLst>
        </pc:spChg>
        <pc:spChg chg="add del">
          <ac:chgData name="mairenig123@gmail.com" userId="6044d3ce541adf88" providerId="LiveId" clId="{A6507D81-0937-43C3-B8D5-DA416760538F}" dt="2022-01-14T10:03:52.198" v="2372" actId="26606"/>
          <ac:spMkLst>
            <pc:docMk/>
            <pc:sldMk cId="3405487158" sldId="308"/>
            <ac:spMk id="5174" creationId="{2141F1CC-6A53-4BCF-9127-AABB52E2497E}"/>
          </ac:spMkLst>
        </pc:spChg>
        <pc:spChg chg="add del">
          <ac:chgData name="mairenig123@gmail.com" userId="6044d3ce541adf88" providerId="LiveId" clId="{A6507D81-0937-43C3-B8D5-DA416760538F}" dt="2022-01-14T10:03:52.198" v="2372" actId="26606"/>
          <ac:spMkLst>
            <pc:docMk/>
            <pc:sldMk cId="3405487158" sldId="308"/>
            <ac:spMk id="5175" creationId="{561B2B49-7142-4CA8-A929-4671548E6A5A}"/>
          </ac:spMkLst>
        </pc:spChg>
        <pc:spChg chg="add del">
          <ac:chgData name="mairenig123@gmail.com" userId="6044d3ce541adf88" providerId="LiveId" clId="{A6507D81-0937-43C3-B8D5-DA416760538F}" dt="2022-01-14T10:08:12.848" v="2385" actId="26606"/>
          <ac:spMkLst>
            <pc:docMk/>
            <pc:sldMk cId="3405487158" sldId="308"/>
            <ac:spMk id="5176" creationId="{3DF8EA8C-4EAB-49EE-BBAB-78BE910D2232}"/>
          </ac:spMkLst>
        </pc:spChg>
        <pc:spChg chg="add del">
          <ac:chgData name="mairenig123@gmail.com" userId="6044d3ce541adf88" providerId="LiveId" clId="{A6507D81-0937-43C3-B8D5-DA416760538F}" dt="2022-01-14T10:03:53.878" v="2374" actId="26606"/>
          <ac:spMkLst>
            <pc:docMk/>
            <pc:sldMk cId="3405487158" sldId="308"/>
            <ac:spMk id="5177" creationId="{C32E7AD0-6AA1-41FA-9E89-6F59F94DF25A}"/>
          </ac:spMkLst>
        </pc:spChg>
        <pc:spChg chg="add del">
          <ac:chgData name="mairenig123@gmail.com" userId="6044d3ce541adf88" providerId="LiveId" clId="{A6507D81-0937-43C3-B8D5-DA416760538F}" dt="2022-01-14T10:03:53.878" v="2374" actId="26606"/>
          <ac:spMkLst>
            <pc:docMk/>
            <pc:sldMk cId="3405487158" sldId="308"/>
            <ac:spMk id="5178" creationId="{593E1A31-1F44-4254-A026-2BDA03975683}"/>
          </ac:spMkLst>
        </pc:spChg>
        <pc:spChg chg="add del">
          <ac:chgData name="mairenig123@gmail.com" userId="6044d3ce541adf88" providerId="LiveId" clId="{A6507D81-0937-43C3-B8D5-DA416760538F}" dt="2022-01-14T10:08:12.848" v="2385" actId="26606"/>
          <ac:spMkLst>
            <pc:docMk/>
            <pc:sldMk cId="3405487158" sldId="308"/>
            <ac:spMk id="5179" creationId="{9973AF05-1CBD-4B57-BB0F-EAEF9F8FB679}"/>
          </ac:spMkLst>
        </pc:spChg>
        <pc:spChg chg="add del">
          <ac:chgData name="mairenig123@gmail.com" userId="6044d3ce541adf88" providerId="LiveId" clId="{A6507D81-0937-43C3-B8D5-DA416760538F}" dt="2022-01-14T10:04:01.278" v="2376" actId="26606"/>
          <ac:spMkLst>
            <pc:docMk/>
            <pc:sldMk cId="3405487158" sldId="308"/>
            <ac:spMk id="5180" creationId="{5A0118C5-4F8D-4CF4-BADD-53FEACC6C42A}"/>
          </ac:spMkLst>
        </pc:spChg>
        <pc:spChg chg="add del">
          <ac:chgData name="mairenig123@gmail.com" userId="6044d3ce541adf88" providerId="LiveId" clId="{A6507D81-0937-43C3-B8D5-DA416760538F}" dt="2022-01-14T10:04:01.278" v="2376" actId="26606"/>
          <ac:spMkLst>
            <pc:docMk/>
            <pc:sldMk cId="3405487158" sldId="308"/>
            <ac:spMk id="5181" creationId="{FFFEB18F-F81F-4CED-BE64-EB888A77C3B8}"/>
          </ac:spMkLst>
        </pc:spChg>
        <pc:spChg chg="add del">
          <ac:chgData name="mairenig123@gmail.com" userId="6044d3ce541adf88" providerId="LiveId" clId="{A6507D81-0937-43C3-B8D5-DA416760538F}" dt="2022-01-14T10:08:30.718" v="2387" actId="26606"/>
          <ac:spMkLst>
            <pc:docMk/>
            <pc:sldMk cId="3405487158" sldId="308"/>
            <ac:spMk id="5183" creationId="{C99A8FB7-A79B-4BC9-9D56-B79587F6AA3E}"/>
          </ac:spMkLst>
        </pc:spChg>
        <pc:spChg chg="add del">
          <ac:chgData name="mairenig123@gmail.com" userId="6044d3ce541adf88" providerId="LiveId" clId="{A6507D81-0937-43C3-B8D5-DA416760538F}" dt="2022-01-14T10:08:30.718" v="2387" actId="26606"/>
          <ac:spMkLst>
            <pc:docMk/>
            <pc:sldMk cId="3405487158" sldId="308"/>
            <ac:spMk id="5185" creationId="{B23893E2-3349-46D7-A7AA-B9E447957FB1}"/>
          </ac:spMkLst>
        </pc:spChg>
        <pc:spChg chg="add del">
          <ac:chgData name="mairenig123@gmail.com" userId="6044d3ce541adf88" providerId="LiveId" clId="{A6507D81-0937-43C3-B8D5-DA416760538F}" dt="2022-01-14T10:08:30.718" v="2387" actId="26606"/>
          <ac:spMkLst>
            <pc:docMk/>
            <pc:sldMk cId="3405487158" sldId="308"/>
            <ac:spMk id="5186" creationId="{4BFC77B5-F38E-4A7D-80BD-C3A10B717767}"/>
          </ac:spMkLst>
        </pc:spChg>
        <pc:spChg chg="add del">
          <ac:chgData name="mairenig123@gmail.com" userId="6044d3ce541adf88" providerId="LiveId" clId="{A6507D81-0937-43C3-B8D5-DA416760538F}" dt="2022-01-14T10:09:08.189" v="2399" actId="26606"/>
          <ac:spMkLst>
            <pc:docMk/>
            <pc:sldMk cId="3405487158" sldId="308"/>
            <ac:spMk id="5187" creationId="{7521DD34-C6F2-4402-9A01-962807DB6569}"/>
          </ac:spMkLst>
        </pc:spChg>
        <pc:spChg chg="add del">
          <ac:chgData name="mairenig123@gmail.com" userId="6044d3ce541adf88" providerId="LiveId" clId="{A6507D81-0937-43C3-B8D5-DA416760538F}" dt="2022-01-14T10:08:32.999" v="2389" actId="26606"/>
          <ac:spMkLst>
            <pc:docMk/>
            <pc:sldMk cId="3405487158" sldId="308"/>
            <ac:spMk id="5188" creationId="{E817EB35-4D5C-493B-8459-98C99FD1667F}"/>
          </ac:spMkLst>
        </pc:spChg>
        <pc:spChg chg="add del">
          <ac:chgData name="mairenig123@gmail.com" userId="6044d3ce541adf88" providerId="LiveId" clId="{A6507D81-0937-43C3-B8D5-DA416760538F}" dt="2022-01-14T10:08:32.999" v="2389" actId="26606"/>
          <ac:spMkLst>
            <pc:docMk/>
            <pc:sldMk cId="3405487158" sldId="308"/>
            <ac:spMk id="5189" creationId="{70BEB1E7-2F88-40BC-B73D-42E5B6F80BFC}"/>
          </ac:spMkLst>
        </pc:spChg>
        <pc:spChg chg="add del">
          <ac:chgData name="mairenig123@gmail.com" userId="6044d3ce541adf88" providerId="LiveId" clId="{A6507D81-0937-43C3-B8D5-DA416760538F}" dt="2022-01-14T10:04:12.249" v="2378" actId="26606"/>
          <ac:spMkLst>
            <pc:docMk/>
            <pc:sldMk cId="3405487158" sldId="308"/>
            <ac:spMk id="5190" creationId="{5A0118C5-4F8D-4CF4-BADD-53FEACC6C42A}"/>
          </ac:spMkLst>
        </pc:spChg>
        <pc:spChg chg="add del">
          <ac:chgData name="mairenig123@gmail.com" userId="6044d3ce541adf88" providerId="LiveId" clId="{A6507D81-0937-43C3-B8D5-DA416760538F}" dt="2022-01-14T10:08:41.008" v="2391" actId="26606"/>
          <ac:spMkLst>
            <pc:docMk/>
            <pc:sldMk cId="3405487158" sldId="308"/>
            <ac:spMk id="5192" creationId="{6113EC7C-368D-469A-9B5C-F3555B088E66}"/>
          </ac:spMkLst>
        </pc:spChg>
        <pc:spChg chg="add del">
          <ac:chgData name="mairenig123@gmail.com" userId="6044d3ce541adf88" providerId="LiveId" clId="{A6507D81-0937-43C3-B8D5-DA416760538F}" dt="2022-01-14T10:08:53.973" v="2393" actId="26606"/>
          <ac:spMkLst>
            <pc:docMk/>
            <pc:sldMk cId="3405487158" sldId="308"/>
            <ac:spMk id="5194" creationId="{7521DD34-C6F2-4402-9A01-962807DB6569}"/>
          </ac:spMkLst>
        </pc:spChg>
        <pc:spChg chg="add del">
          <ac:chgData name="mairenig123@gmail.com" userId="6044d3ce541adf88" providerId="LiveId" clId="{A6507D81-0937-43C3-B8D5-DA416760538F}" dt="2022-01-14T10:08:58.041" v="2395" actId="26606"/>
          <ac:spMkLst>
            <pc:docMk/>
            <pc:sldMk cId="3405487158" sldId="308"/>
            <ac:spMk id="5196" creationId="{99CEE05D-F25C-4EC3-B527-D9C999E335CD}"/>
          </ac:spMkLst>
        </pc:spChg>
        <pc:spChg chg="add del">
          <ac:chgData name="mairenig123@gmail.com" userId="6044d3ce541adf88" providerId="LiveId" clId="{A6507D81-0937-43C3-B8D5-DA416760538F}" dt="2022-01-14T10:08:58.041" v="2395" actId="26606"/>
          <ac:spMkLst>
            <pc:docMk/>
            <pc:sldMk cId="3405487158" sldId="308"/>
            <ac:spMk id="5197" creationId="{4F036726-0C05-446E-91C3-B986EBEA055E}"/>
          </ac:spMkLst>
        </pc:spChg>
        <pc:spChg chg="add del">
          <ac:chgData name="mairenig123@gmail.com" userId="6044d3ce541adf88" providerId="LiveId" clId="{A6507D81-0937-43C3-B8D5-DA416760538F}" dt="2022-01-14T10:08:58.041" v="2395" actId="26606"/>
          <ac:spMkLst>
            <pc:docMk/>
            <pc:sldMk cId="3405487158" sldId="308"/>
            <ac:spMk id="5198" creationId="{A310ABCD-C34B-42D1-9BEB-47755A3EA36C}"/>
          </ac:spMkLst>
        </pc:spChg>
        <pc:spChg chg="add del">
          <ac:chgData name="mairenig123@gmail.com" userId="6044d3ce541adf88" providerId="LiveId" clId="{A6507D81-0937-43C3-B8D5-DA416760538F}" dt="2022-01-14T10:08:58.041" v="2395" actId="26606"/>
          <ac:spMkLst>
            <pc:docMk/>
            <pc:sldMk cId="3405487158" sldId="308"/>
            <ac:spMk id="5199" creationId="{F38AB6A2-89F7-43B5-B608-50DFC740DEBF}"/>
          </ac:spMkLst>
        </pc:spChg>
        <pc:spChg chg="add del">
          <ac:chgData name="mairenig123@gmail.com" userId="6044d3ce541adf88" providerId="LiveId" clId="{A6507D81-0937-43C3-B8D5-DA416760538F}" dt="2022-01-14T10:09:11.668" v="2401" actId="26606"/>
          <ac:spMkLst>
            <pc:docMk/>
            <pc:sldMk cId="3405487158" sldId="308"/>
            <ac:spMk id="5200" creationId="{B95B9BA8-1D69-4796-85F5-B6D0BD52354B}"/>
          </ac:spMkLst>
        </pc:spChg>
        <pc:spChg chg="add del">
          <ac:chgData name="mairenig123@gmail.com" userId="6044d3ce541adf88" providerId="LiveId" clId="{A6507D81-0937-43C3-B8D5-DA416760538F}" dt="2022-01-14T10:09:15.103" v="2403" actId="26606"/>
          <ac:spMkLst>
            <pc:docMk/>
            <pc:sldMk cId="3405487158" sldId="308"/>
            <ac:spMk id="5205" creationId="{0ED52484-C939-4951-85D6-79046BBC644D}"/>
          </ac:spMkLst>
        </pc:spChg>
        <pc:spChg chg="add del">
          <ac:chgData name="mairenig123@gmail.com" userId="6044d3ce541adf88" providerId="LiveId" clId="{A6507D81-0937-43C3-B8D5-DA416760538F}" dt="2022-01-14T10:09:15.103" v="2403" actId="26606"/>
          <ac:spMkLst>
            <pc:docMk/>
            <pc:sldMk cId="3405487158" sldId="308"/>
            <ac:spMk id="5206" creationId="{268CEAA9-EB19-46F9-AFA2-D168C2B83F70}"/>
          </ac:spMkLst>
        </pc:spChg>
        <pc:spChg chg="add del">
          <ac:chgData name="mairenig123@gmail.com" userId="6044d3ce541adf88" providerId="LiveId" clId="{A6507D81-0937-43C3-B8D5-DA416760538F}" dt="2022-01-14T10:09:15.103" v="2403" actId="26606"/>
          <ac:spMkLst>
            <pc:docMk/>
            <pc:sldMk cId="3405487158" sldId="308"/>
            <ac:spMk id="5207" creationId="{123AC743-1CAC-4594-8F81-8E5C1E45BA7B}"/>
          </ac:spMkLst>
        </pc:spChg>
        <pc:spChg chg="add del">
          <ac:chgData name="mairenig123@gmail.com" userId="6044d3ce541adf88" providerId="LiveId" clId="{A6507D81-0937-43C3-B8D5-DA416760538F}" dt="2022-01-14T10:09:15.103" v="2403" actId="26606"/>
          <ac:spMkLst>
            <pc:docMk/>
            <pc:sldMk cId="3405487158" sldId="308"/>
            <ac:spMk id="5208" creationId="{B83B7D38-93E6-49F8-8B10-54BCB14D4F65}"/>
          </ac:spMkLst>
        </pc:spChg>
        <pc:spChg chg="add del">
          <ac:chgData name="mairenig123@gmail.com" userId="6044d3ce541adf88" providerId="LiveId" clId="{A6507D81-0937-43C3-B8D5-DA416760538F}" dt="2022-01-14T10:09:15.103" v="2403" actId="26606"/>
          <ac:spMkLst>
            <pc:docMk/>
            <pc:sldMk cId="3405487158" sldId="308"/>
            <ac:spMk id="5209" creationId="{3DF8EA8C-4EAB-49EE-BBAB-78BE910D2232}"/>
          </ac:spMkLst>
        </pc:spChg>
        <pc:spChg chg="add del">
          <ac:chgData name="mairenig123@gmail.com" userId="6044d3ce541adf88" providerId="LiveId" clId="{A6507D81-0937-43C3-B8D5-DA416760538F}" dt="2022-01-14T10:09:15.103" v="2403" actId="26606"/>
          <ac:spMkLst>
            <pc:docMk/>
            <pc:sldMk cId="3405487158" sldId="308"/>
            <ac:spMk id="5210" creationId="{4FCFB4C2-42E8-4EE8-8B04-23A2DA921B19}"/>
          </ac:spMkLst>
        </pc:spChg>
        <pc:spChg chg="add del">
          <ac:chgData name="mairenig123@gmail.com" userId="6044d3ce541adf88" providerId="LiveId" clId="{A6507D81-0937-43C3-B8D5-DA416760538F}" dt="2022-01-14T10:09:21.898" v="2405" actId="26606"/>
          <ac:spMkLst>
            <pc:docMk/>
            <pc:sldMk cId="3405487158" sldId="308"/>
            <ac:spMk id="5212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4T10:09:31.858" v="2407" actId="26606"/>
          <ac:spMkLst>
            <pc:docMk/>
            <pc:sldMk cId="3405487158" sldId="308"/>
            <ac:spMk id="5216" creationId="{136540F3-A655-4714-A1FB-13DD59A625ED}"/>
          </ac:spMkLst>
        </pc:spChg>
        <pc:spChg chg="add del">
          <ac:chgData name="mairenig123@gmail.com" userId="6044d3ce541adf88" providerId="LiveId" clId="{A6507D81-0937-43C3-B8D5-DA416760538F}" dt="2022-01-14T10:09:31.858" v="2407" actId="26606"/>
          <ac:spMkLst>
            <pc:docMk/>
            <pc:sldMk cId="3405487158" sldId="308"/>
            <ac:spMk id="5217" creationId="{57C65704-4C6A-460B-8807-9C509F4D455C}"/>
          </ac:spMkLst>
        </pc:spChg>
        <pc:spChg chg="add del">
          <ac:chgData name="mairenig123@gmail.com" userId="6044d3ce541adf88" providerId="LiveId" clId="{A6507D81-0937-43C3-B8D5-DA416760538F}" dt="2022-01-14T10:10:41.427" v="2416" actId="26606"/>
          <ac:spMkLst>
            <pc:docMk/>
            <pc:sldMk cId="3405487158" sldId="308"/>
            <ac:spMk id="5219" creationId="{C99A8FB7-A79B-4BC9-9D56-B79587F6AA3E}"/>
          </ac:spMkLst>
        </pc:spChg>
        <pc:spChg chg="add del">
          <ac:chgData name="mairenig123@gmail.com" userId="6044d3ce541adf88" providerId="LiveId" clId="{A6507D81-0937-43C3-B8D5-DA416760538F}" dt="2022-01-14T10:10:41.427" v="2416" actId="26606"/>
          <ac:spMkLst>
            <pc:docMk/>
            <pc:sldMk cId="3405487158" sldId="308"/>
            <ac:spMk id="5220" creationId="{B23893E2-3349-46D7-A7AA-B9E447957FB1}"/>
          </ac:spMkLst>
        </pc:spChg>
        <pc:spChg chg="add del">
          <ac:chgData name="mairenig123@gmail.com" userId="6044d3ce541adf88" providerId="LiveId" clId="{A6507D81-0937-43C3-B8D5-DA416760538F}" dt="2022-01-14T10:10:41.427" v="2416" actId="26606"/>
          <ac:spMkLst>
            <pc:docMk/>
            <pc:sldMk cId="3405487158" sldId="308"/>
            <ac:spMk id="5221" creationId="{4BFC77B5-F38E-4A7D-80BD-C3A10B717767}"/>
          </ac:spMkLst>
        </pc:spChg>
        <pc:spChg chg="add del">
          <ac:chgData name="mairenig123@gmail.com" userId="6044d3ce541adf88" providerId="LiveId" clId="{A6507D81-0937-43C3-B8D5-DA416760538F}" dt="2022-01-14T10:10:37.168" v="2413" actId="26606"/>
          <ac:spMkLst>
            <pc:docMk/>
            <pc:sldMk cId="3405487158" sldId="308"/>
            <ac:spMk id="5223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0:10:37.168" v="2413" actId="26606"/>
          <ac:spMkLst>
            <pc:docMk/>
            <pc:sldMk cId="3405487158" sldId="308"/>
            <ac:spMk id="5224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0:10:37.168" v="2413" actId="26606"/>
          <ac:spMkLst>
            <pc:docMk/>
            <pc:sldMk cId="3405487158" sldId="308"/>
            <ac:spMk id="5225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0:10:37.168" v="2413" actId="26606"/>
          <ac:spMkLst>
            <pc:docMk/>
            <pc:sldMk cId="3405487158" sldId="308"/>
            <ac:spMk id="5226" creationId="{C8F10CB3-3B5E-4C7A-98CF-B87454DDFA39}"/>
          </ac:spMkLst>
        </pc:spChg>
        <pc:spChg chg="add del">
          <ac:chgData name="mairenig123@gmail.com" userId="6044d3ce541adf88" providerId="LiveId" clId="{A6507D81-0937-43C3-B8D5-DA416760538F}" dt="2022-01-14T10:10:41.408" v="2415" actId="26606"/>
          <ac:spMkLst>
            <pc:docMk/>
            <pc:sldMk cId="3405487158" sldId="308"/>
            <ac:spMk id="5228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4T10:13:56.358" v="2464" actId="26606"/>
          <ac:spMkLst>
            <pc:docMk/>
            <pc:sldMk cId="3405487158" sldId="308"/>
            <ac:spMk id="5232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0:13:56.358" v="2464" actId="26606"/>
          <ac:spMkLst>
            <pc:docMk/>
            <pc:sldMk cId="3405487158" sldId="308"/>
            <ac:spMk id="5233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0:13:56.358" v="2464" actId="26606"/>
          <ac:spMkLst>
            <pc:docMk/>
            <pc:sldMk cId="3405487158" sldId="308"/>
            <ac:spMk id="5234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0:13:56.358" v="2464" actId="26606"/>
          <ac:spMkLst>
            <pc:docMk/>
            <pc:sldMk cId="3405487158" sldId="308"/>
            <ac:spMk id="5235" creationId="{C8F10CB3-3B5E-4C7A-98CF-B87454DDFA39}"/>
          </ac:spMkLst>
        </pc:spChg>
        <pc:grpChg chg="add del">
          <ac:chgData name="mairenig123@gmail.com" userId="6044d3ce541adf88" providerId="LiveId" clId="{A6507D81-0937-43C3-B8D5-DA416760538F}" dt="2022-01-14T10:02:31.348" v="2360" actId="26606"/>
          <ac:grpSpMkLst>
            <pc:docMk/>
            <pc:sldMk cId="3405487158" sldId="308"/>
            <ac:grpSpMk id="107" creationId="{364A290D-B7BC-40B4-AB97-0C801BCCE267}"/>
          </ac:grpSpMkLst>
        </pc:grpChg>
        <pc:grpChg chg="add">
          <ac:chgData name="mairenig123@gmail.com" userId="6044d3ce541adf88" providerId="LiveId" clId="{A6507D81-0937-43C3-B8D5-DA416760538F}" dt="2022-01-14T10:13:56.358" v="2464" actId="26606"/>
          <ac:grpSpMkLst>
            <pc:docMk/>
            <pc:sldMk cId="3405487158" sldId="308"/>
            <ac:grpSpMk id="186" creationId="{9A15111C-2752-4649-B55B-B93FF93F972D}"/>
          </ac:grpSpMkLst>
        </pc:grpChg>
        <pc:grpChg chg="add">
          <ac:chgData name="mairenig123@gmail.com" userId="6044d3ce541adf88" providerId="LiveId" clId="{A6507D81-0937-43C3-B8D5-DA416760538F}" dt="2022-01-14T10:13:56.358" v="2464" actId="26606"/>
          <ac:grpSpMkLst>
            <pc:docMk/>
            <pc:sldMk cId="3405487158" sldId="308"/>
            <ac:grpSpMk id="190" creationId="{3252BE53-F601-4AC0-A0B5-406150E55187}"/>
          </ac:grpSpMkLst>
        </pc:grpChg>
        <pc:grpChg chg="add">
          <ac:chgData name="mairenig123@gmail.com" userId="6044d3ce541adf88" providerId="LiveId" clId="{A6507D81-0937-43C3-B8D5-DA416760538F}" dt="2022-01-14T10:13:56.358" v="2464" actId="26606"/>
          <ac:grpSpMkLst>
            <pc:docMk/>
            <pc:sldMk cId="3405487158" sldId="308"/>
            <ac:grpSpMk id="194" creationId="{698DC1B4-9C49-491A-B0C4-CF9ABED0C7CE}"/>
          </ac:grpSpMkLst>
        </pc:grpChg>
        <pc:grpChg chg="add del">
          <ac:chgData name="mairenig123@gmail.com" userId="6044d3ce541adf88" providerId="LiveId" clId="{A6507D81-0937-43C3-B8D5-DA416760538F}" dt="2022-01-14T10:01:26.998" v="2354" actId="26606"/>
          <ac:grpSpMkLst>
            <pc:docMk/>
            <pc:sldMk cId="3405487158" sldId="308"/>
            <ac:grpSpMk id="5149" creationId="{364A290D-B7BC-40B4-AB97-0C801BCCE267}"/>
          </ac:grpSpMkLst>
        </pc:grpChg>
        <pc:grpChg chg="add del">
          <ac:chgData name="mairenig123@gmail.com" userId="6044d3ce541adf88" providerId="LiveId" clId="{A6507D81-0937-43C3-B8D5-DA416760538F}" dt="2022-01-14T10:04:01.278" v="2376" actId="26606"/>
          <ac:grpSpMkLst>
            <pc:docMk/>
            <pc:sldMk cId="3405487158" sldId="308"/>
            <ac:grpSpMk id="5182" creationId="{00E015F5-1A99-4E40-BC3D-7707802996B5}"/>
          </ac:grpSpMkLst>
        </pc:grpChg>
        <pc:grpChg chg="add del">
          <ac:chgData name="mairenig123@gmail.com" userId="6044d3ce541adf88" providerId="LiveId" clId="{A6507D81-0937-43C3-B8D5-DA416760538F}" dt="2022-01-14T10:04:01.278" v="2376" actId="26606"/>
          <ac:grpSpMkLst>
            <pc:docMk/>
            <pc:sldMk cId="3405487158" sldId="308"/>
            <ac:grpSpMk id="5184" creationId="{5468B3A9-705E-43C3-A742-0619B0D8F2EE}"/>
          </ac:grpSpMkLst>
        </pc:grpChg>
        <pc:grpChg chg="add del">
          <ac:chgData name="mairenig123@gmail.com" userId="6044d3ce541adf88" providerId="LiveId" clId="{A6507D81-0937-43C3-B8D5-DA416760538F}" dt="2022-01-14T10:04:12.249" v="2378" actId="26606"/>
          <ac:grpSpMkLst>
            <pc:docMk/>
            <pc:sldMk cId="3405487158" sldId="308"/>
            <ac:grpSpMk id="5191" creationId="{9A15111C-2752-4649-B55B-B93FF93F972D}"/>
          </ac:grpSpMkLst>
        </pc:grpChg>
        <pc:grpChg chg="add del">
          <ac:chgData name="mairenig123@gmail.com" userId="6044d3ce541adf88" providerId="LiveId" clId="{A6507D81-0937-43C3-B8D5-DA416760538F}" dt="2022-01-14T10:04:12.249" v="2378" actId="26606"/>
          <ac:grpSpMkLst>
            <pc:docMk/>
            <pc:sldMk cId="3405487158" sldId="308"/>
            <ac:grpSpMk id="5193" creationId="{3252BE53-F601-4AC0-A0B5-406150E55187}"/>
          </ac:grpSpMkLst>
        </pc:grpChg>
        <pc:grpChg chg="add del">
          <ac:chgData name="mairenig123@gmail.com" userId="6044d3ce541adf88" providerId="LiveId" clId="{A6507D81-0937-43C3-B8D5-DA416760538F}" dt="2022-01-14T10:04:12.249" v="2378" actId="26606"/>
          <ac:grpSpMkLst>
            <pc:docMk/>
            <pc:sldMk cId="3405487158" sldId="308"/>
            <ac:grpSpMk id="5195" creationId="{698DC1B4-9C49-491A-B0C4-CF9ABED0C7CE}"/>
          </ac:grpSpMkLst>
        </pc:grpChg>
        <pc:grpChg chg="add del">
          <ac:chgData name="mairenig123@gmail.com" userId="6044d3ce541adf88" providerId="LiveId" clId="{A6507D81-0937-43C3-B8D5-DA416760538F}" dt="2022-01-14T10:09:11.668" v="2401" actId="26606"/>
          <ac:grpSpMkLst>
            <pc:docMk/>
            <pc:sldMk cId="3405487158" sldId="308"/>
            <ac:grpSpMk id="5201" creationId="{364A290D-B7BC-40B4-AB97-0C801BCCE267}"/>
          </ac:grpSpMkLst>
        </pc:grpChg>
        <pc:picChg chg="add mod ord">
          <ac:chgData name="mairenig123@gmail.com" userId="6044d3ce541adf88" providerId="LiveId" clId="{A6507D81-0937-43C3-B8D5-DA416760538F}" dt="2022-01-14T10:13:56.358" v="2464" actId="26606"/>
          <ac:picMkLst>
            <pc:docMk/>
            <pc:sldMk cId="3405487158" sldId="308"/>
            <ac:picMk id="5122" creationId="{F24430FB-5A79-4F6D-9919-AB674EF49442}"/>
          </ac:picMkLst>
        </pc:picChg>
        <pc:picChg chg="add mod ord">
          <ac:chgData name="mairenig123@gmail.com" userId="6044d3ce541adf88" providerId="LiveId" clId="{A6507D81-0937-43C3-B8D5-DA416760538F}" dt="2022-01-14T10:13:56.358" v="2464" actId="26606"/>
          <ac:picMkLst>
            <pc:docMk/>
            <pc:sldMk cId="3405487158" sldId="308"/>
            <ac:picMk id="5124" creationId="{5515A34E-89D6-42C7-B1D4-7029102CB2BA}"/>
          </ac:picMkLst>
        </pc:picChg>
        <pc:picChg chg="add mod ord">
          <ac:chgData name="mairenig123@gmail.com" userId="6044d3ce541adf88" providerId="LiveId" clId="{A6507D81-0937-43C3-B8D5-DA416760538F}" dt="2022-01-14T10:13:56.358" v="2464" actId="26606"/>
          <ac:picMkLst>
            <pc:docMk/>
            <pc:sldMk cId="3405487158" sldId="308"/>
            <ac:picMk id="5126" creationId="{F1821197-E055-44FC-922F-533BEB449264}"/>
          </ac:picMkLst>
        </pc:picChg>
        <pc:picChg chg="add mod ord">
          <ac:chgData name="mairenig123@gmail.com" userId="6044d3ce541adf88" providerId="LiveId" clId="{A6507D81-0937-43C3-B8D5-DA416760538F}" dt="2022-01-14T10:13:56.358" v="2464" actId="26606"/>
          <ac:picMkLst>
            <pc:docMk/>
            <pc:sldMk cId="3405487158" sldId="308"/>
            <ac:picMk id="5128" creationId="{FB69159D-1F65-4D55-99CE-EF7CB49E3547}"/>
          </ac:picMkLst>
        </pc:picChg>
        <pc:cxnChg chg="add del">
          <ac:chgData name="mairenig123@gmail.com" userId="6044d3ce541adf88" providerId="LiveId" clId="{A6507D81-0937-43C3-B8D5-DA416760538F}" dt="2022-01-14T10:00:31.305" v="2348" actId="26606"/>
          <ac:cxnSpMkLst>
            <pc:docMk/>
            <pc:sldMk cId="3405487158" sldId="308"/>
            <ac:cxnSpMk id="5137" creationId="{EE504C98-6397-41C1-A8D8-2D9C4ED307E0}"/>
          </ac:cxnSpMkLst>
        </pc:cxnChg>
        <pc:cxnChg chg="add del">
          <ac:chgData name="mairenig123@gmail.com" userId="6044d3ce541adf88" providerId="LiveId" clId="{A6507D81-0937-43C3-B8D5-DA416760538F}" dt="2022-01-14T10:00:31.305" v="2348" actId="26606"/>
          <ac:cxnSpMkLst>
            <pc:docMk/>
            <pc:sldMk cId="3405487158" sldId="308"/>
            <ac:cxnSpMk id="5138" creationId="{B7188D9B-1674-419B-A379-D1632A7EC3A2}"/>
          </ac:cxnSpMkLst>
        </pc:cxnChg>
        <pc:cxnChg chg="add del">
          <ac:chgData name="mairenig123@gmail.com" userId="6044d3ce541adf88" providerId="LiveId" clId="{A6507D81-0937-43C3-B8D5-DA416760538F}" dt="2022-01-14T10:09:21.898" v="2405" actId="26606"/>
          <ac:cxnSpMkLst>
            <pc:docMk/>
            <pc:sldMk cId="3405487158" sldId="308"/>
            <ac:cxnSpMk id="5213" creationId="{EE504C98-6397-41C1-A8D8-2D9C4ED307E0}"/>
          </ac:cxnSpMkLst>
        </pc:cxnChg>
        <pc:cxnChg chg="add del">
          <ac:chgData name="mairenig123@gmail.com" userId="6044d3ce541adf88" providerId="LiveId" clId="{A6507D81-0937-43C3-B8D5-DA416760538F}" dt="2022-01-14T10:09:21.898" v="2405" actId="26606"/>
          <ac:cxnSpMkLst>
            <pc:docMk/>
            <pc:sldMk cId="3405487158" sldId="308"/>
            <ac:cxnSpMk id="5214" creationId="{B7188D9B-1674-419B-A379-D1632A7EC3A2}"/>
          </ac:cxnSpMkLst>
        </pc:cxnChg>
        <pc:cxnChg chg="add del">
          <ac:chgData name="mairenig123@gmail.com" userId="6044d3ce541adf88" providerId="LiveId" clId="{A6507D81-0937-43C3-B8D5-DA416760538F}" dt="2022-01-14T10:10:41.408" v="2415" actId="26606"/>
          <ac:cxnSpMkLst>
            <pc:docMk/>
            <pc:sldMk cId="3405487158" sldId="308"/>
            <ac:cxnSpMk id="5229" creationId="{EE504C98-6397-41C1-A8D8-2D9C4ED307E0}"/>
          </ac:cxnSpMkLst>
        </pc:cxnChg>
        <pc:cxnChg chg="add del">
          <ac:chgData name="mairenig123@gmail.com" userId="6044d3ce541adf88" providerId="LiveId" clId="{A6507D81-0937-43C3-B8D5-DA416760538F}" dt="2022-01-14T10:10:41.408" v="2415" actId="26606"/>
          <ac:cxnSpMkLst>
            <pc:docMk/>
            <pc:sldMk cId="3405487158" sldId="308"/>
            <ac:cxnSpMk id="5230" creationId="{B7188D9B-1674-419B-A379-D1632A7EC3A2}"/>
          </ac:cxnSpMkLst>
        </pc:cxnChg>
      </pc:sldChg>
      <pc:sldChg chg="addSp delSp modSp new mod modTransition setBg modAnim setClrOvrMap">
        <pc:chgData name="mairenig123@gmail.com" userId="6044d3ce541adf88" providerId="LiveId" clId="{A6507D81-0937-43C3-B8D5-DA416760538F}" dt="2022-01-18T08:52:01.435" v="7701" actId="1076"/>
        <pc:sldMkLst>
          <pc:docMk/>
          <pc:sldMk cId="1116377163" sldId="309"/>
        </pc:sldMkLst>
        <pc:spChg chg="add mod ord">
          <ac:chgData name="mairenig123@gmail.com" userId="6044d3ce541adf88" providerId="LiveId" clId="{A6507D81-0937-43C3-B8D5-DA416760538F}" dt="2022-01-18T08:52:01.435" v="7701" actId="1076"/>
          <ac:spMkLst>
            <pc:docMk/>
            <pc:sldMk cId="1116377163" sldId="309"/>
            <ac:spMk id="3" creationId="{78B95F04-F7E8-438F-B742-385BD6C469D8}"/>
          </ac:spMkLst>
        </pc:spChg>
        <pc:spChg chg="add del">
          <ac:chgData name="mairenig123@gmail.com" userId="6044d3ce541adf88" providerId="LiveId" clId="{A6507D81-0937-43C3-B8D5-DA416760538F}" dt="2022-01-14T10:21:14.975" v="2478" actId="22"/>
          <ac:spMkLst>
            <pc:docMk/>
            <pc:sldMk cId="1116377163" sldId="309"/>
            <ac:spMk id="5" creationId="{04F57977-439B-423E-8355-3F5A37F3E73E}"/>
          </ac:spMkLst>
        </pc:spChg>
        <pc:spChg chg="add del mod">
          <ac:chgData name="mairenig123@gmail.com" userId="6044d3ce541adf88" providerId="LiveId" clId="{A6507D81-0937-43C3-B8D5-DA416760538F}" dt="2022-01-14T11:00:29.706" v="2507" actId="478"/>
          <ac:spMkLst>
            <pc:docMk/>
            <pc:sldMk cId="1116377163" sldId="309"/>
            <ac:spMk id="12" creationId="{EAAF45CF-DABC-4129-9325-6CCD47566165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81" creationId="{8DF8AE6E-38CD-4B2A-8E02-F099DD30EF40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83" creationId="{23293907-0F26-4752-BCD0-3AC2C5026383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85" creationId="{4CA07809-FD84-4293-BEDA-C920BB2A1F3F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87" creationId="{A06D4B98-7FBD-4771-9C71-AE026D67023F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89" creationId="{1E32D174-F8A9-4FF0-8888-1B4F5E184961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91" creationId="{769201C5-687E-46FB-BA72-23BA40BFEE1E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93" creationId="{339141A8-FDFD-4ABE-A499-72C9669F4BE6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94" creationId="{8DF8AE6E-38CD-4B2A-8E02-F099DD30EF40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95" creationId="{8A439E11-755A-4258-859D-56A6B6AFCB66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96" creationId="{23293907-0F26-4752-BCD0-3AC2C5026383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97" creationId="{E916EF49-F958-4F28-A999-F8FA8D09AF86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98" creationId="{4CA07809-FD84-4293-BEDA-C920BB2A1F3F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99" creationId="{A7665D74-DFEA-412C-928C-F090E67084F3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00" creationId="{A06D4B98-7FBD-4771-9C71-AE026D67023F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101" creationId="{3E84BD56-679D-4E0C-9C9B-D694ABF07373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02" creationId="{1E32D174-F8A9-4FF0-8888-1B4F5E184961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103" creationId="{2335FEDF-EF88-4E68-9CF7-5A72EF32AFC2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04" creationId="{769201C5-687E-46FB-BA72-23BA40BFEE1E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105" creationId="{03DB71A4-74AA-406D-9553-61C0C6D23689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06" creationId="{339141A8-FDFD-4ABE-A499-72C9669F4BE6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107" creationId="{DA9994C2-211B-4BF6-B6A0-D67471594EC1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08" creationId="{8A439E11-755A-4258-859D-56A6B6AFCB66}"/>
          </ac:spMkLst>
        </pc:spChg>
        <pc:spChg chg="add del">
          <ac:chgData name="mairenig123@gmail.com" userId="6044d3ce541adf88" providerId="LiveId" clId="{A6507D81-0937-43C3-B8D5-DA416760538F}" dt="2022-01-14T11:00:42.108" v="2509" actId="26606"/>
          <ac:spMkLst>
            <pc:docMk/>
            <pc:sldMk cId="1116377163" sldId="309"/>
            <ac:spMk id="109" creationId="{837A7BE2-DF08-4ECE-A520-13927DBF4C5E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10" creationId="{E916EF49-F958-4F28-A999-F8FA8D09AF86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12" creationId="{A7665D74-DFEA-412C-928C-F090E67084F3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14" creationId="{3E84BD56-679D-4E0C-9C9B-D694ABF07373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16" creationId="{2335FEDF-EF88-4E68-9CF7-5A72EF32AFC2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18" creationId="{03DB71A4-74AA-406D-9553-61C0C6D23689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20" creationId="{DA9994C2-211B-4BF6-B6A0-D67471594EC1}"/>
          </ac:spMkLst>
        </pc:spChg>
        <pc:spChg chg="add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122" creationId="{837A7BE2-DF08-4ECE-A520-13927DBF4C5E}"/>
          </ac:spMkLst>
        </pc:spChg>
        <pc:spChg chg="add del mod ord">
          <ac:chgData name="mairenig123@gmail.com" userId="6044d3ce541adf88" providerId="LiveId" clId="{A6507D81-0937-43C3-B8D5-DA416760538F}" dt="2022-01-14T11:52:00.380" v="2977" actId="21"/>
          <ac:spMkLst>
            <pc:docMk/>
            <pc:sldMk cId="1116377163" sldId="309"/>
            <ac:spMk id="128" creationId="{2EFD9441-C20C-4D4E-8764-0503834A8E38}"/>
          </ac:spMkLst>
        </pc:spChg>
        <pc:spChg chg="add mod">
          <ac:chgData name="mairenig123@gmail.com" userId="6044d3ce541adf88" providerId="LiveId" clId="{A6507D81-0937-43C3-B8D5-DA416760538F}" dt="2022-01-18T08:51:53.184" v="7699" actId="1076"/>
          <ac:spMkLst>
            <pc:docMk/>
            <pc:sldMk cId="1116377163" sldId="309"/>
            <ac:spMk id="171" creationId="{BAE4FC57-CE7B-450B-8FFD-B8BAAA6AA140}"/>
          </ac:spMkLst>
        </pc:spChg>
        <pc:spChg chg="add del">
          <ac:chgData name="mairenig123@gmail.com" userId="6044d3ce541adf88" providerId="LiveId" clId="{A6507D81-0937-43C3-B8D5-DA416760538F}" dt="2022-01-14T11:07:09.008" v="2688" actId="26606"/>
          <ac:spMkLst>
            <pc:docMk/>
            <pc:sldMk cId="1116377163" sldId="309"/>
            <ac:spMk id="256" creationId="{5CB593EA-2F98-479F-B4C4-F366571FA64D}"/>
          </ac:spMkLst>
        </pc:spChg>
        <pc:spChg chg="add del">
          <ac:chgData name="mairenig123@gmail.com" userId="6044d3ce541adf88" providerId="LiveId" clId="{A6507D81-0937-43C3-B8D5-DA416760538F}" dt="2022-01-14T11:07:09.008" v="2688" actId="26606"/>
          <ac:spMkLst>
            <pc:docMk/>
            <pc:sldMk cId="1116377163" sldId="309"/>
            <ac:spMk id="321" creationId="{39BEB6D0-9E4E-4221-93D1-74ABECEE9EFC}"/>
          </ac:spMkLst>
        </pc:spChg>
        <pc:spChg chg="add del">
          <ac:chgData name="mairenig123@gmail.com" userId="6044d3ce541adf88" providerId="LiveId" clId="{A6507D81-0937-43C3-B8D5-DA416760538F}" dt="2022-01-14T11:07:21.268" v="2694" actId="26606"/>
          <ac:spMkLst>
            <pc:docMk/>
            <pc:sldMk cId="1116377163" sldId="309"/>
            <ac:spMk id="323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1:07:21.268" v="2694" actId="26606"/>
          <ac:spMkLst>
            <pc:docMk/>
            <pc:sldMk cId="1116377163" sldId="309"/>
            <ac:spMk id="325" creationId="{CDC29AC1-2821-4FCC-B597-88DAF39C36FE}"/>
          </ac:spMkLst>
        </pc:spChg>
        <pc:spChg chg="add del">
          <ac:chgData name="mairenig123@gmail.com" userId="6044d3ce541adf88" providerId="LiveId" clId="{A6507D81-0937-43C3-B8D5-DA416760538F}" dt="2022-01-14T11:07:21.268" v="2694" actId="26606"/>
          <ac:spMkLst>
            <pc:docMk/>
            <pc:sldMk cId="1116377163" sldId="309"/>
            <ac:spMk id="327" creationId="{0640CCAE-325C-4DD0-BB26-38BF690F3BBB}"/>
          </ac:spMkLst>
        </pc:spChg>
        <pc:spChg chg="add del">
          <ac:chgData name="mairenig123@gmail.com" userId="6044d3ce541adf88" providerId="LiveId" clId="{A6507D81-0937-43C3-B8D5-DA416760538F}" dt="2022-01-14T11:07:21.268" v="2694" actId="26606"/>
          <ac:spMkLst>
            <pc:docMk/>
            <pc:sldMk cId="1116377163" sldId="309"/>
            <ac:spMk id="329" creationId="{C8F10CB3-3B5E-4C7A-98CF-B87454DDFA39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31" creationId="{339141A8-FDFD-4ABE-A499-72C9669F4BE6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33" creationId="{8A439E11-755A-4258-859D-56A6B6AFCB66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35" creationId="{E916EF49-F958-4F28-A999-F8FA8D09AF86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37" creationId="{A7665D74-DFEA-412C-928C-F090E67084F3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39" creationId="{3E84BD56-679D-4E0C-9C9B-D694ABF07373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41" creationId="{2335FEDF-EF88-4E68-9CF7-5A72EF32AFC2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43" creationId="{03DB71A4-74AA-406D-9553-61C0C6D23689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45" creationId="{DA9994C2-211B-4BF6-B6A0-D67471594EC1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347" creationId="{837A7BE2-DF08-4ECE-A520-13927DBF4C5E}"/>
          </ac:spMkLst>
        </pc:spChg>
        <pc:spChg chg="add del">
          <ac:chgData name="mairenig123@gmail.com" userId="6044d3ce541adf88" providerId="LiveId" clId="{A6507D81-0937-43C3-B8D5-DA416760538F}" dt="2022-01-14T11:00:43.958" v="2511" actId="26606"/>
          <ac:spMkLst>
            <pc:docMk/>
            <pc:sldMk cId="1116377163" sldId="309"/>
            <ac:spMk id="6158" creationId="{2A785343-5D24-4118-A2E4-665D196F60C2}"/>
          </ac:spMkLst>
        </pc:spChg>
        <pc:spChg chg="add del">
          <ac:chgData name="mairenig123@gmail.com" userId="6044d3ce541adf88" providerId="LiveId" clId="{A6507D81-0937-43C3-B8D5-DA416760538F}" dt="2022-01-14T11:00:43.958" v="2511" actId="26606"/>
          <ac:spMkLst>
            <pc:docMk/>
            <pc:sldMk cId="1116377163" sldId="309"/>
            <ac:spMk id="6159" creationId="{32F4D216-10B7-4DCA-A0A1-068E9E32F4F2}"/>
          </ac:spMkLst>
        </pc:spChg>
        <pc:spChg chg="add del">
          <ac:chgData name="mairenig123@gmail.com" userId="6044d3ce541adf88" providerId="LiveId" clId="{A6507D81-0937-43C3-B8D5-DA416760538F}" dt="2022-01-14T11:01:18.548" v="2521" actId="26606"/>
          <ac:spMkLst>
            <pc:docMk/>
            <pc:sldMk cId="1116377163" sldId="309"/>
            <ac:spMk id="6160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1:00:49.378" v="2513" actId="26606"/>
          <ac:spMkLst>
            <pc:docMk/>
            <pc:sldMk cId="1116377163" sldId="309"/>
            <ac:spMk id="6161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1:00:49.378" v="2513" actId="26606"/>
          <ac:spMkLst>
            <pc:docMk/>
            <pc:sldMk cId="1116377163" sldId="309"/>
            <ac:spMk id="6162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1:00:49.378" v="2513" actId="26606"/>
          <ac:spMkLst>
            <pc:docMk/>
            <pc:sldMk cId="1116377163" sldId="309"/>
            <ac:spMk id="6163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1:00:49.378" v="2513" actId="26606"/>
          <ac:spMkLst>
            <pc:docMk/>
            <pc:sldMk cId="1116377163" sldId="309"/>
            <ac:spMk id="6164" creationId="{CDC29AC1-2821-4FCC-B597-88DAF39C36FE}"/>
          </ac:spMkLst>
        </pc:spChg>
        <pc:spChg chg="add del">
          <ac:chgData name="mairenig123@gmail.com" userId="6044d3ce541adf88" providerId="LiveId" clId="{A6507D81-0937-43C3-B8D5-DA416760538F}" dt="2022-01-14T11:00:49.378" v="2513" actId="26606"/>
          <ac:spMkLst>
            <pc:docMk/>
            <pc:sldMk cId="1116377163" sldId="309"/>
            <ac:spMk id="6165" creationId="{0640CCAE-325C-4DD0-BB26-38BF690F3BBB}"/>
          </ac:spMkLst>
        </pc:spChg>
        <pc:spChg chg="add del">
          <ac:chgData name="mairenig123@gmail.com" userId="6044d3ce541adf88" providerId="LiveId" clId="{A6507D81-0937-43C3-B8D5-DA416760538F}" dt="2022-01-14T11:00:49.378" v="2513" actId="26606"/>
          <ac:spMkLst>
            <pc:docMk/>
            <pc:sldMk cId="1116377163" sldId="309"/>
            <ac:spMk id="6166" creationId="{C8F10CB3-3B5E-4C7A-98CF-B87454DDFA39}"/>
          </ac:spMkLst>
        </pc:spChg>
        <pc:spChg chg="add del">
          <ac:chgData name="mairenig123@gmail.com" userId="6044d3ce541adf88" providerId="LiveId" clId="{A6507D81-0937-43C3-B8D5-DA416760538F}" dt="2022-01-14T11:01:18.548" v="2521" actId="26606"/>
          <ac:spMkLst>
            <pc:docMk/>
            <pc:sldMk cId="1116377163" sldId="309"/>
            <ac:spMk id="6167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1:00:55.049" v="2515" actId="26606"/>
          <ac:spMkLst>
            <pc:docMk/>
            <pc:sldMk cId="1116377163" sldId="309"/>
            <ac:spMk id="6168" creationId="{5CB593EA-2F98-479F-B4C4-F366571FA64D}"/>
          </ac:spMkLst>
        </pc:spChg>
        <pc:spChg chg="add del">
          <ac:chgData name="mairenig123@gmail.com" userId="6044d3ce541adf88" providerId="LiveId" clId="{A6507D81-0937-43C3-B8D5-DA416760538F}" dt="2022-01-14T11:00:55.049" v="2515" actId="26606"/>
          <ac:spMkLst>
            <pc:docMk/>
            <pc:sldMk cId="1116377163" sldId="309"/>
            <ac:spMk id="6169" creationId="{39BEB6D0-9E4E-4221-93D1-74ABECEE9EFC}"/>
          </ac:spMkLst>
        </pc:spChg>
        <pc:spChg chg="add del">
          <ac:chgData name="mairenig123@gmail.com" userId="6044d3ce541adf88" providerId="LiveId" clId="{A6507D81-0937-43C3-B8D5-DA416760538F}" dt="2022-01-14T11:01:18.548" v="2521" actId="26606"/>
          <ac:spMkLst>
            <pc:docMk/>
            <pc:sldMk cId="1116377163" sldId="309"/>
            <ac:spMk id="6170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1:01:00.628" v="2517" actId="26606"/>
          <ac:spMkLst>
            <pc:docMk/>
            <pc:sldMk cId="1116377163" sldId="309"/>
            <ac:spMk id="6171" creationId="{AEECF78C-1048-456C-88A0-441412321169}"/>
          </ac:spMkLst>
        </pc:spChg>
        <pc:spChg chg="add del">
          <ac:chgData name="mairenig123@gmail.com" userId="6044d3ce541adf88" providerId="LiveId" clId="{A6507D81-0937-43C3-B8D5-DA416760538F}" dt="2022-01-14T11:01:00.628" v="2517" actId="26606"/>
          <ac:spMkLst>
            <pc:docMk/>
            <pc:sldMk cId="1116377163" sldId="309"/>
            <ac:spMk id="6172" creationId="{F4C8155D-EBB3-4B50-B945-2D47A2C5CE37}"/>
          </ac:spMkLst>
        </pc:spChg>
        <pc:spChg chg="add del">
          <ac:chgData name="mairenig123@gmail.com" userId="6044d3ce541adf88" providerId="LiveId" clId="{A6507D81-0937-43C3-B8D5-DA416760538F}" dt="2022-01-14T11:01:00.628" v="2517" actId="26606"/>
          <ac:spMkLst>
            <pc:docMk/>
            <pc:sldMk cId="1116377163" sldId="309"/>
            <ac:spMk id="6173" creationId="{EE99A833-6C48-4919-98F7-4D15C73698E6}"/>
          </ac:spMkLst>
        </pc:spChg>
        <pc:spChg chg="add del">
          <ac:chgData name="mairenig123@gmail.com" userId="6044d3ce541adf88" providerId="LiveId" clId="{A6507D81-0937-43C3-B8D5-DA416760538F}" dt="2022-01-14T11:01:00.628" v="2517" actId="26606"/>
          <ac:spMkLst>
            <pc:docMk/>
            <pc:sldMk cId="1116377163" sldId="309"/>
            <ac:spMk id="6174" creationId="{CF523106-7311-45AB-A97A-9BE6E22AC5EB}"/>
          </ac:spMkLst>
        </pc:spChg>
        <pc:spChg chg="add del">
          <ac:chgData name="mairenig123@gmail.com" userId="6044d3ce541adf88" providerId="LiveId" clId="{A6507D81-0937-43C3-B8D5-DA416760538F}" dt="2022-01-14T11:01:00.628" v="2517" actId="26606"/>
          <ac:spMkLst>
            <pc:docMk/>
            <pc:sldMk cId="1116377163" sldId="309"/>
            <ac:spMk id="6175" creationId="{7C1CFE70-2BD5-4661-8AF9-D097E65E70CE}"/>
          </ac:spMkLst>
        </pc:spChg>
        <pc:spChg chg="add del">
          <ac:chgData name="mairenig123@gmail.com" userId="6044d3ce541adf88" providerId="LiveId" clId="{A6507D81-0937-43C3-B8D5-DA416760538F}" dt="2022-01-14T11:01:00.628" v="2517" actId="26606"/>
          <ac:spMkLst>
            <pc:docMk/>
            <pc:sldMk cId="1116377163" sldId="309"/>
            <ac:spMk id="6176" creationId="{5A6B4445-DDB3-4971-8FBA-4DCAF08C09F4}"/>
          </ac:spMkLst>
        </pc:spChg>
        <pc:spChg chg="add del">
          <ac:chgData name="mairenig123@gmail.com" userId="6044d3ce541adf88" providerId="LiveId" clId="{A6507D81-0937-43C3-B8D5-DA416760538F}" dt="2022-01-14T11:01:18.548" v="2521" actId="26606"/>
          <ac:spMkLst>
            <pc:docMk/>
            <pc:sldMk cId="1116377163" sldId="309"/>
            <ac:spMk id="6177" creationId="{CDC29AC1-2821-4FCC-B597-88DAF39C36FE}"/>
          </ac:spMkLst>
        </pc:spChg>
        <pc:spChg chg="add del">
          <ac:chgData name="mairenig123@gmail.com" userId="6044d3ce541adf88" providerId="LiveId" clId="{A6507D81-0937-43C3-B8D5-DA416760538F}" dt="2022-01-14T11:01:18.548" v="2521" actId="26606"/>
          <ac:spMkLst>
            <pc:docMk/>
            <pc:sldMk cId="1116377163" sldId="309"/>
            <ac:spMk id="6178" creationId="{C8F10CB3-3B5E-4C7A-98CF-B87454DDFA39}"/>
          </ac:spMkLst>
        </pc:spChg>
        <pc:spChg chg="add del">
          <ac:chgData name="mairenig123@gmail.com" userId="6044d3ce541adf88" providerId="LiveId" clId="{A6507D81-0937-43C3-B8D5-DA416760538F}" dt="2022-01-14T11:01:22.688" v="2523" actId="26606"/>
          <ac:spMkLst>
            <pc:docMk/>
            <pc:sldMk cId="1116377163" sldId="309"/>
            <ac:spMk id="6180" creationId="{AEECF78C-1048-456C-88A0-441412321169}"/>
          </ac:spMkLst>
        </pc:spChg>
        <pc:spChg chg="add del">
          <ac:chgData name="mairenig123@gmail.com" userId="6044d3ce541adf88" providerId="LiveId" clId="{A6507D81-0937-43C3-B8D5-DA416760538F}" dt="2022-01-14T11:01:22.688" v="2523" actId="26606"/>
          <ac:spMkLst>
            <pc:docMk/>
            <pc:sldMk cId="1116377163" sldId="309"/>
            <ac:spMk id="6181" creationId="{F4C8155D-EBB3-4B50-B945-2D47A2C5CE37}"/>
          </ac:spMkLst>
        </pc:spChg>
        <pc:spChg chg="add del">
          <ac:chgData name="mairenig123@gmail.com" userId="6044d3ce541adf88" providerId="LiveId" clId="{A6507D81-0937-43C3-B8D5-DA416760538F}" dt="2022-01-14T11:01:22.688" v="2523" actId="26606"/>
          <ac:spMkLst>
            <pc:docMk/>
            <pc:sldMk cId="1116377163" sldId="309"/>
            <ac:spMk id="6182" creationId="{EE99A833-6C48-4919-98F7-4D15C73698E6}"/>
          </ac:spMkLst>
        </pc:spChg>
        <pc:spChg chg="add del">
          <ac:chgData name="mairenig123@gmail.com" userId="6044d3ce541adf88" providerId="LiveId" clId="{A6507D81-0937-43C3-B8D5-DA416760538F}" dt="2022-01-14T11:01:22.688" v="2523" actId="26606"/>
          <ac:spMkLst>
            <pc:docMk/>
            <pc:sldMk cId="1116377163" sldId="309"/>
            <ac:spMk id="6183" creationId="{7C1CFE70-2BD5-4661-8AF9-D097E65E70CE}"/>
          </ac:spMkLst>
        </pc:spChg>
        <pc:spChg chg="add del">
          <ac:chgData name="mairenig123@gmail.com" userId="6044d3ce541adf88" providerId="LiveId" clId="{A6507D81-0937-43C3-B8D5-DA416760538F}" dt="2022-01-14T11:01:22.688" v="2523" actId="26606"/>
          <ac:spMkLst>
            <pc:docMk/>
            <pc:sldMk cId="1116377163" sldId="309"/>
            <ac:spMk id="6184" creationId="{5A6B4445-DDB3-4971-8FBA-4DCAF08C09F4}"/>
          </ac:spMkLst>
        </pc:spChg>
        <pc:spChg chg="add del">
          <ac:chgData name="mairenig123@gmail.com" userId="6044d3ce541adf88" providerId="LiveId" clId="{A6507D81-0937-43C3-B8D5-DA416760538F}" dt="2022-01-14T11:01:35.065" v="2525" actId="26606"/>
          <ac:spMkLst>
            <pc:docMk/>
            <pc:sldMk cId="1116377163" sldId="309"/>
            <ac:spMk id="6186" creationId="{23293907-0F26-4752-BCD0-3AC2C5026383}"/>
          </ac:spMkLst>
        </pc:spChg>
        <pc:spChg chg="add del">
          <ac:chgData name="mairenig123@gmail.com" userId="6044d3ce541adf88" providerId="LiveId" clId="{A6507D81-0937-43C3-B8D5-DA416760538F}" dt="2022-01-14T11:01:35.065" v="2525" actId="26606"/>
          <ac:spMkLst>
            <pc:docMk/>
            <pc:sldMk cId="1116377163" sldId="309"/>
            <ac:spMk id="6187" creationId="{08D95D6C-D86A-4549-A89A-3AB6302645F9}"/>
          </ac:spMkLst>
        </pc:spChg>
        <pc:spChg chg="add del">
          <ac:chgData name="mairenig123@gmail.com" userId="6044d3ce541adf88" providerId="LiveId" clId="{A6507D81-0937-43C3-B8D5-DA416760538F}" dt="2022-01-14T11:01:35.065" v="2525" actId="26606"/>
          <ac:spMkLst>
            <pc:docMk/>
            <pc:sldMk cId="1116377163" sldId="309"/>
            <ac:spMk id="6188" creationId="{3236AF34-77C9-4760-8838-235578CF4292}"/>
          </ac:spMkLst>
        </pc:spChg>
        <pc:spChg chg="add del">
          <ac:chgData name="mairenig123@gmail.com" userId="6044d3ce541adf88" providerId="LiveId" clId="{A6507D81-0937-43C3-B8D5-DA416760538F}" dt="2022-01-14T11:01:35.065" v="2525" actId="26606"/>
          <ac:spMkLst>
            <pc:docMk/>
            <pc:sldMk cId="1116377163" sldId="309"/>
            <ac:spMk id="6189" creationId="{51850F73-0C38-46D8-8082-A20B6044BEDC}"/>
          </ac:spMkLst>
        </pc:spChg>
        <pc:spChg chg="add del">
          <ac:chgData name="mairenig123@gmail.com" userId="6044d3ce541adf88" providerId="LiveId" clId="{A6507D81-0937-43C3-B8D5-DA416760538F}" dt="2022-01-14T11:01:35.065" v="2525" actId="26606"/>
          <ac:spMkLst>
            <pc:docMk/>
            <pc:sldMk cId="1116377163" sldId="309"/>
            <ac:spMk id="6190" creationId="{339141A8-FDFD-4ABE-A499-72C9669F4BE6}"/>
          </ac:spMkLst>
        </pc:spChg>
        <pc:spChg chg="add del">
          <ac:chgData name="mairenig123@gmail.com" userId="6044d3ce541adf88" providerId="LiveId" clId="{A6507D81-0937-43C3-B8D5-DA416760538F}" dt="2022-01-14T11:01:35.065" v="2525" actId="26606"/>
          <ac:spMkLst>
            <pc:docMk/>
            <pc:sldMk cId="1116377163" sldId="309"/>
            <ac:spMk id="6191" creationId="{E916EF49-F958-4F28-A999-F8FA8D09AF86}"/>
          </ac:spMkLst>
        </pc:spChg>
        <pc:spChg chg="add del">
          <ac:chgData name="mairenig123@gmail.com" userId="6044d3ce541adf88" providerId="LiveId" clId="{A6507D81-0937-43C3-B8D5-DA416760538F}" dt="2022-01-14T11:01:35.065" v="2525" actId="26606"/>
          <ac:spMkLst>
            <pc:docMk/>
            <pc:sldMk cId="1116377163" sldId="309"/>
            <ac:spMk id="6192" creationId="{A7665D74-DFEA-412C-928C-F090E67084F3}"/>
          </ac:spMkLst>
        </pc:spChg>
        <pc:spChg chg="add del">
          <ac:chgData name="mairenig123@gmail.com" userId="6044d3ce541adf88" providerId="LiveId" clId="{A6507D81-0937-43C3-B8D5-DA416760538F}" dt="2022-01-14T11:01:35.065" v="2525" actId="26606"/>
          <ac:spMkLst>
            <pc:docMk/>
            <pc:sldMk cId="1116377163" sldId="309"/>
            <ac:spMk id="6193" creationId="{837A7BE2-DF08-4ECE-A520-13927DBF4C5E}"/>
          </ac:spMkLst>
        </pc:spChg>
        <pc:spChg chg="add del">
          <ac:chgData name="mairenig123@gmail.com" userId="6044d3ce541adf88" providerId="LiveId" clId="{A6507D81-0937-43C3-B8D5-DA416760538F}" dt="2022-01-14T11:01:36.938" v="2527" actId="26606"/>
          <ac:spMkLst>
            <pc:docMk/>
            <pc:sldMk cId="1116377163" sldId="309"/>
            <ac:spMk id="6195" creationId="{891401DC-7AF6-42FA-BE31-CF773B6C8B2E}"/>
          </ac:spMkLst>
        </pc:spChg>
        <pc:spChg chg="add del">
          <ac:chgData name="mairenig123@gmail.com" userId="6044d3ce541adf88" providerId="LiveId" clId="{A6507D81-0937-43C3-B8D5-DA416760538F}" dt="2022-01-14T11:01:36.938" v="2527" actId="26606"/>
          <ac:spMkLst>
            <pc:docMk/>
            <pc:sldMk cId="1116377163" sldId="309"/>
            <ac:spMk id="6196" creationId="{2B7203F0-D9CB-4774-B9D4-B3AB625DFBAD}"/>
          </ac:spMkLst>
        </pc:spChg>
        <pc:spChg chg="add del">
          <ac:chgData name="mairenig123@gmail.com" userId="6044d3ce541adf88" providerId="LiveId" clId="{A6507D81-0937-43C3-B8D5-DA416760538F}" dt="2022-01-14T11:01:40.314" v="2529" actId="26606"/>
          <ac:spMkLst>
            <pc:docMk/>
            <pc:sldMk cId="1116377163" sldId="309"/>
            <ac:spMk id="6203" creationId="{5CB593EA-2F98-479F-B4C4-F366571FA64D}"/>
          </ac:spMkLst>
        </pc:spChg>
        <pc:spChg chg="add del">
          <ac:chgData name="mairenig123@gmail.com" userId="6044d3ce541adf88" providerId="LiveId" clId="{A6507D81-0937-43C3-B8D5-DA416760538F}" dt="2022-01-14T11:01:40.314" v="2529" actId="26606"/>
          <ac:spMkLst>
            <pc:docMk/>
            <pc:sldMk cId="1116377163" sldId="309"/>
            <ac:spMk id="6204" creationId="{39BEB6D0-9E4E-4221-93D1-74ABECEE9EFC}"/>
          </ac:spMkLst>
        </pc:spChg>
        <pc:spChg chg="add del">
          <ac:chgData name="mairenig123@gmail.com" userId="6044d3ce541adf88" providerId="LiveId" clId="{A6507D81-0937-43C3-B8D5-DA416760538F}" dt="2022-01-14T11:01:52.218" v="2531" actId="26606"/>
          <ac:spMkLst>
            <pc:docMk/>
            <pc:sldMk cId="1116377163" sldId="309"/>
            <ac:spMk id="6206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1:01:52.218" v="2531" actId="26606"/>
          <ac:spMkLst>
            <pc:docMk/>
            <pc:sldMk cId="1116377163" sldId="309"/>
            <ac:spMk id="6207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1:01:52.218" v="2531" actId="26606"/>
          <ac:spMkLst>
            <pc:docMk/>
            <pc:sldMk cId="1116377163" sldId="309"/>
            <ac:spMk id="6208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1:01:52.218" v="2531" actId="26606"/>
          <ac:spMkLst>
            <pc:docMk/>
            <pc:sldMk cId="1116377163" sldId="309"/>
            <ac:spMk id="6209" creationId="{CDC29AC1-2821-4FCC-B597-88DAF39C36FE}"/>
          </ac:spMkLst>
        </pc:spChg>
        <pc:spChg chg="add del">
          <ac:chgData name="mairenig123@gmail.com" userId="6044d3ce541adf88" providerId="LiveId" clId="{A6507D81-0937-43C3-B8D5-DA416760538F}" dt="2022-01-14T11:01:52.218" v="2531" actId="26606"/>
          <ac:spMkLst>
            <pc:docMk/>
            <pc:sldMk cId="1116377163" sldId="309"/>
            <ac:spMk id="6210" creationId="{0640CCAE-325C-4DD0-BB26-38BF690F3BBB}"/>
          </ac:spMkLst>
        </pc:spChg>
        <pc:spChg chg="add del">
          <ac:chgData name="mairenig123@gmail.com" userId="6044d3ce541adf88" providerId="LiveId" clId="{A6507D81-0937-43C3-B8D5-DA416760538F}" dt="2022-01-14T11:01:52.218" v="2531" actId="26606"/>
          <ac:spMkLst>
            <pc:docMk/>
            <pc:sldMk cId="1116377163" sldId="309"/>
            <ac:spMk id="6211" creationId="{C8F10CB3-3B5E-4C7A-98CF-B87454DDFA39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13" creationId="{81F3642D-13C8-47D1-8141-3F5A7CEBA891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14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15" creationId="{98E915F0-311A-4BDD-94EC-B0A3D6A3C546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16" creationId="{EF1CD662-C732-41EB-A08A-EFB9E7EB8990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17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18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19" creationId="{CDC29AC1-2821-4FCC-B597-88DAF39C36FE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20" creationId="{0640CCAE-325C-4DD0-BB26-38BF690F3BBB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21" creationId="{49AC9A43-F5C5-4703-A0F0-78CBB9542E37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22" creationId="{BE28351C-7EEF-428E-9B7A-5CC84F336216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23" creationId="{C8F10CB3-3B5E-4C7A-98CF-B87454DDFA39}"/>
          </ac:spMkLst>
        </pc:spChg>
        <pc:spChg chg="add del">
          <ac:chgData name="mairenig123@gmail.com" userId="6044d3ce541adf88" providerId="LiveId" clId="{A6507D81-0937-43C3-B8D5-DA416760538F}" dt="2022-01-14T11:01:59.243" v="2533" actId="26606"/>
          <ac:spMkLst>
            <pc:docMk/>
            <pc:sldMk cId="1116377163" sldId="309"/>
            <ac:spMk id="6224" creationId="{B0B0DBC8-B5F0-40AE-A3D3-BCD504119D4C}"/>
          </ac:spMkLst>
        </pc:spChg>
        <pc:spChg chg="add del">
          <ac:chgData name="mairenig123@gmail.com" userId="6044d3ce541adf88" providerId="LiveId" clId="{A6507D81-0937-43C3-B8D5-DA416760538F}" dt="2022-01-14T11:02:15.368" v="2535" actId="26606"/>
          <ac:spMkLst>
            <pc:docMk/>
            <pc:sldMk cId="1116377163" sldId="309"/>
            <ac:spMk id="6226" creationId="{0EFD753D-6A49-46DD-9E82-AA6E2C62B461}"/>
          </ac:spMkLst>
        </pc:spChg>
        <pc:spChg chg="add del">
          <ac:chgData name="mairenig123@gmail.com" userId="6044d3ce541adf88" providerId="LiveId" clId="{A6507D81-0937-43C3-B8D5-DA416760538F}" dt="2022-01-14T11:02:15.368" v="2535" actId="26606"/>
          <ac:spMkLst>
            <pc:docMk/>
            <pc:sldMk cId="1116377163" sldId="309"/>
            <ac:spMk id="6227" creationId="{138A5824-1F4A-4EE7-BC13-5BB48FC0809B}"/>
          </ac:spMkLst>
        </pc:spChg>
        <pc:spChg chg="add del">
          <ac:chgData name="mairenig123@gmail.com" userId="6044d3ce541adf88" providerId="LiveId" clId="{A6507D81-0937-43C3-B8D5-DA416760538F}" dt="2022-01-14T11:02:15.368" v="2535" actId="26606"/>
          <ac:spMkLst>
            <pc:docMk/>
            <pc:sldMk cId="1116377163" sldId="309"/>
            <ac:spMk id="6228" creationId="{0F8BFD3B-29FB-4A95-BB51-220F8A6C5746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0" creationId="{8DF8AE6E-38CD-4B2A-8E02-F099DD30EF40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1" creationId="{23293907-0F26-4752-BCD0-3AC2C5026383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2" creationId="{4CA07809-FD84-4293-BEDA-C920BB2A1F3F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3" creationId="{A06D4B98-7FBD-4771-9C71-AE026D67023F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4" creationId="{1E32D174-F8A9-4FF0-8888-1B4F5E184961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5" creationId="{769201C5-687E-46FB-BA72-23BA40BFEE1E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6" creationId="{339141A8-FDFD-4ABE-A499-72C9669F4BE6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7" creationId="{8A439E11-755A-4258-859D-56A6B6AFCB66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8" creationId="{E916EF49-F958-4F28-A999-F8FA8D09AF86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39" creationId="{A7665D74-DFEA-412C-928C-F090E67084F3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40" creationId="{3E84BD56-679D-4E0C-9C9B-D694ABF07373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41" creationId="{2335FEDF-EF88-4E68-9CF7-5A72EF32AFC2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42" creationId="{03DB71A4-74AA-406D-9553-61C0C6D23689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43" creationId="{DA9994C2-211B-4BF6-B6A0-D67471594EC1}"/>
          </ac:spMkLst>
        </pc:spChg>
        <pc:spChg chg="add del">
          <ac:chgData name="mairenig123@gmail.com" userId="6044d3ce541adf88" providerId="LiveId" clId="{A6507D81-0937-43C3-B8D5-DA416760538F}" dt="2022-01-14T11:02:33.768" v="2537" actId="26606"/>
          <ac:spMkLst>
            <pc:docMk/>
            <pc:sldMk cId="1116377163" sldId="309"/>
            <ac:spMk id="6244" creationId="{837A7BE2-DF08-4ECE-A520-13927DBF4C5E}"/>
          </ac:spMkLst>
        </pc:spChg>
        <pc:spChg chg="add del">
          <ac:chgData name="mairenig123@gmail.com" userId="6044d3ce541adf88" providerId="LiveId" clId="{A6507D81-0937-43C3-B8D5-DA416760538F}" dt="2022-01-14T11:02:37.068" v="2539" actId="26606"/>
          <ac:spMkLst>
            <pc:docMk/>
            <pc:sldMk cId="1116377163" sldId="309"/>
            <ac:spMk id="6246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1:02:37.068" v="2539" actId="26606"/>
          <ac:spMkLst>
            <pc:docMk/>
            <pc:sldMk cId="1116377163" sldId="309"/>
            <ac:spMk id="6247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1:02:37.068" v="2539" actId="26606"/>
          <ac:spMkLst>
            <pc:docMk/>
            <pc:sldMk cId="1116377163" sldId="309"/>
            <ac:spMk id="6248" creationId="{08108C16-F4C0-44AA-999D-17BD39219B24}"/>
          </ac:spMkLst>
        </pc:spChg>
        <pc:spChg chg="add del">
          <ac:chgData name="mairenig123@gmail.com" userId="6044d3ce541adf88" providerId="LiveId" clId="{A6507D81-0937-43C3-B8D5-DA416760538F}" dt="2022-01-14T11:02:37.068" v="2539" actId="26606"/>
          <ac:spMkLst>
            <pc:docMk/>
            <pc:sldMk cId="1116377163" sldId="309"/>
            <ac:spMk id="6249" creationId="{CDC29AC1-2821-4FCC-B597-88DAF39C36FE}"/>
          </ac:spMkLst>
        </pc:spChg>
        <pc:spChg chg="add del">
          <ac:chgData name="mairenig123@gmail.com" userId="6044d3ce541adf88" providerId="LiveId" clId="{A6507D81-0937-43C3-B8D5-DA416760538F}" dt="2022-01-14T11:02:37.068" v="2539" actId="26606"/>
          <ac:spMkLst>
            <pc:docMk/>
            <pc:sldMk cId="1116377163" sldId="309"/>
            <ac:spMk id="6250" creationId="{0640CCAE-325C-4DD0-BB26-38BF690F3BBB}"/>
          </ac:spMkLst>
        </pc:spChg>
        <pc:spChg chg="add del">
          <ac:chgData name="mairenig123@gmail.com" userId="6044d3ce541adf88" providerId="LiveId" clId="{A6507D81-0937-43C3-B8D5-DA416760538F}" dt="2022-01-14T11:02:37.068" v="2539" actId="26606"/>
          <ac:spMkLst>
            <pc:docMk/>
            <pc:sldMk cId="1116377163" sldId="309"/>
            <ac:spMk id="6251" creationId="{C8F10CB3-3B5E-4C7A-98CF-B87454DDFA39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53" creationId="{8DF8AE6E-38CD-4B2A-8E02-F099DD30EF40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54" creationId="{23293907-0F26-4752-BCD0-3AC2C5026383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55" creationId="{4CA07809-FD84-4293-BEDA-C920BB2A1F3F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56" creationId="{A06D4B98-7FBD-4771-9C71-AE026D67023F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57" creationId="{1E32D174-F8A9-4FF0-8888-1B4F5E184961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58" creationId="{769201C5-687E-46FB-BA72-23BA40BFEE1E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59" creationId="{339141A8-FDFD-4ABE-A499-72C9669F4BE6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60" creationId="{8A439E11-755A-4258-859D-56A6B6AFCB66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61" creationId="{E916EF49-F958-4F28-A999-F8FA8D09AF86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62" creationId="{A7665D74-DFEA-412C-928C-F090E67084F3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63" creationId="{3E84BD56-679D-4E0C-9C9B-D694ABF07373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64" creationId="{2335FEDF-EF88-4E68-9CF7-5A72EF32AFC2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65" creationId="{03DB71A4-74AA-406D-9553-61C0C6D23689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66" creationId="{DA9994C2-211B-4BF6-B6A0-D67471594EC1}"/>
          </ac:spMkLst>
        </pc:spChg>
        <pc:spChg chg="add del">
          <ac:chgData name="mairenig123@gmail.com" userId="6044d3ce541adf88" providerId="LiveId" clId="{A6507D81-0937-43C3-B8D5-DA416760538F}" dt="2022-01-14T11:07:24.583" v="2697" actId="26606"/>
          <ac:spMkLst>
            <pc:docMk/>
            <pc:sldMk cId="1116377163" sldId="309"/>
            <ac:spMk id="6267" creationId="{837A7BE2-DF08-4ECE-A520-13927DBF4C5E}"/>
          </ac:spMkLst>
        </pc:spChg>
        <pc:spChg chg="add del">
          <ac:chgData name="mairenig123@gmail.com" userId="6044d3ce541adf88" providerId="LiveId" clId="{A6507D81-0937-43C3-B8D5-DA416760538F}" dt="2022-01-14T11:07:14.438" v="2692" actId="26606"/>
          <ac:spMkLst>
            <pc:docMk/>
            <pc:sldMk cId="1116377163" sldId="309"/>
            <ac:spMk id="6269" creationId="{0EFD753D-6A49-46DD-9E82-AA6E2C62B461}"/>
          </ac:spMkLst>
        </pc:spChg>
        <pc:spChg chg="add del">
          <ac:chgData name="mairenig123@gmail.com" userId="6044d3ce541adf88" providerId="LiveId" clId="{A6507D81-0937-43C3-B8D5-DA416760538F}" dt="2022-01-14T11:07:14.438" v="2692" actId="26606"/>
          <ac:spMkLst>
            <pc:docMk/>
            <pc:sldMk cId="1116377163" sldId="309"/>
            <ac:spMk id="6270" creationId="{138A5824-1F4A-4EE7-BC13-5BB48FC0809B}"/>
          </ac:spMkLst>
        </pc:spChg>
        <pc:spChg chg="add del">
          <ac:chgData name="mairenig123@gmail.com" userId="6044d3ce541adf88" providerId="LiveId" clId="{A6507D81-0937-43C3-B8D5-DA416760538F}" dt="2022-01-14T11:07:21.268" v="2694" actId="26606"/>
          <ac:spMkLst>
            <pc:docMk/>
            <pc:sldMk cId="1116377163" sldId="309"/>
            <ac:spMk id="6272" creationId="{07977D39-626F-40D7-B00F-16E02602DD5A}"/>
          </ac:spMkLst>
        </pc:spChg>
        <pc:spChg chg="add del">
          <ac:chgData name="mairenig123@gmail.com" userId="6044d3ce541adf88" providerId="LiveId" clId="{A6507D81-0937-43C3-B8D5-DA416760538F}" dt="2022-01-14T11:07:21.268" v="2694" actId="26606"/>
          <ac:spMkLst>
            <pc:docMk/>
            <pc:sldMk cId="1116377163" sldId="309"/>
            <ac:spMk id="6273" creationId="{B905CDE4-B751-4B3E-B625-6E59F8903414}"/>
          </ac:spMkLst>
        </pc:spChg>
        <pc:spChg chg="add del">
          <ac:chgData name="mairenig123@gmail.com" userId="6044d3ce541adf88" providerId="LiveId" clId="{A6507D81-0937-43C3-B8D5-DA416760538F}" dt="2022-01-14T11:07:24.539" v="2696" actId="26606"/>
          <ac:spMkLst>
            <pc:docMk/>
            <pc:sldMk cId="1116377163" sldId="309"/>
            <ac:spMk id="6275" creationId="{33E5684F-9524-414B-ADBE-BAE7E0D73098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6277" creationId="{8DF8AE6E-38CD-4B2A-8E02-F099DD30EF40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6278" creationId="{23293907-0F26-4752-BCD0-3AC2C5026383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6279" creationId="{4CA07809-FD84-4293-BEDA-C920BB2A1F3F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6280" creationId="{A06D4B98-7FBD-4771-9C71-AE026D67023F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6281" creationId="{1E32D174-F8A9-4FF0-8888-1B4F5E184961}"/>
          </ac:spMkLst>
        </pc:spChg>
        <pc:spChg chg="add del">
          <ac:chgData name="mairenig123@gmail.com" userId="6044d3ce541adf88" providerId="LiveId" clId="{A6507D81-0937-43C3-B8D5-DA416760538F}" dt="2022-01-14T11:43:08.640" v="2903" actId="26606"/>
          <ac:spMkLst>
            <pc:docMk/>
            <pc:sldMk cId="1116377163" sldId="309"/>
            <ac:spMk id="6282" creationId="{769201C5-687E-46FB-BA72-23BA40BFEE1E}"/>
          </ac:spMkLst>
        </pc:spChg>
        <pc:picChg chg="add mod ord">
          <ac:chgData name="mairenig123@gmail.com" userId="6044d3ce541adf88" providerId="LiveId" clId="{A6507D81-0937-43C3-B8D5-DA416760538F}" dt="2022-01-14T11:44:11.596" v="2911" actId="1076"/>
          <ac:picMkLst>
            <pc:docMk/>
            <pc:sldMk cId="1116377163" sldId="309"/>
            <ac:picMk id="6" creationId="{9776160C-D2EB-4E69-BCCF-D4D917880FB6}"/>
          </ac:picMkLst>
        </pc:picChg>
        <pc:picChg chg="add del mod">
          <ac:chgData name="mairenig123@gmail.com" userId="6044d3ce541adf88" providerId="LiveId" clId="{A6507D81-0937-43C3-B8D5-DA416760538F}" dt="2022-01-18T08:43:51.952" v="7662" actId="478"/>
          <ac:picMkLst>
            <pc:docMk/>
            <pc:sldMk cId="1116377163" sldId="309"/>
            <ac:picMk id="1026" creationId="{B7CB53E0-6B06-43D7-9B68-4ACC802878D8}"/>
          </ac:picMkLst>
        </pc:picChg>
        <pc:picChg chg="add del">
          <ac:chgData name="mairenig123@gmail.com" userId="6044d3ce541adf88" providerId="LiveId" clId="{A6507D81-0937-43C3-B8D5-DA416760538F}" dt="2022-01-18T08:45:23.946" v="7664"/>
          <ac:picMkLst>
            <pc:docMk/>
            <pc:sldMk cId="1116377163" sldId="309"/>
            <ac:picMk id="1028" creationId="{ECF8F343-C87E-4F42-84D5-9C8A431BC591}"/>
          </ac:picMkLst>
        </pc:picChg>
        <pc:picChg chg="add mod">
          <ac:chgData name="mairenig123@gmail.com" userId="6044d3ce541adf88" providerId="LiveId" clId="{A6507D81-0937-43C3-B8D5-DA416760538F}" dt="2022-01-18T08:51:56.634" v="7700" actId="1076"/>
          <ac:picMkLst>
            <pc:docMk/>
            <pc:sldMk cId="1116377163" sldId="309"/>
            <ac:picMk id="1030" creationId="{F942A672-0F6E-4C54-868D-7016F5327CCD}"/>
          </ac:picMkLst>
        </pc:picChg>
        <pc:picChg chg="add mod ord">
          <ac:chgData name="mairenig123@gmail.com" userId="6044d3ce541adf88" providerId="LiveId" clId="{A6507D81-0937-43C3-B8D5-DA416760538F}" dt="2022-01-14T11:07:24.539" v="2696" actId="26606"/>
          <ac:picMkLst>
            <pc:docMk/>
            <pc:sldMk cId="1116377163" sldId="309"/>
            <ac:picMk id="6146" creationId="{4AF47021-04AA-4A38-ACFA-3F3A75277D9C}"/>
          </ac:picMkLst>
        </pc:picChg>
        <pc:picChg chg="add mod ord">
          <ac:chgData name="mairenig123@gmail.com" userId="6044d3ce541adf88" providerId="LiveId" clId="{A6507D81-0937-43C3-B8D5-DA416760538F}" dt="2022-01-14T11:07:24.539" v="2696" actId="26606"/>
          <ac:picMkLst>
            <pc:docMk/>
            <pc:sldMk cId="1116377163" sldId="309"/>
            <ac:picMk id="6148" creationId="{A958893D-ABB5-4329-A092-BF09BECE5508}"/>
          </ac:picMkLst>
        </pc:picChg>
        <pc:picChg chg="add mod ord">
          <ac:chgData name="mairenig123@gmail.com" userId="6044d3ce541adf88" providerId="LiveId" clId="{A6507D81-0937-43C3-B8D5-DA416760538F}" dt="2022-01-14T11:44:59.758" v="2912" actId="1076"/>
          <ac:picMkLst>
            <pc:docMk/>
            <pc:sldMk cId="1116377163" sldId="309"/>
            <ac:picMk id="6150" creationId="{2BAF045B-5732-4D15-978B-4C12B847B47E}"/>
          </ac:picMkLst>
        </pc:picChg>
        <pc:picChg chg="add mod ord">
          <ac:chgData name="mairenig123@gmail.com" userId="6044d3ce541adf88" providerId="LiveId" clId="{A6507D81-0937-43C3-B8D5-DA416760538F}" dt="2022-01-14T11:07:24.539" v="2696" actId="26606"/>
          <ac:picMkLst>
            <pc:docMk/>
            <pc:sldMk cId="1116377163" sldId="309"/>
            <ac:picMk id="6152" creationId="{F17B290A-79ED-47A8-96D8-A14B13D36C7C}"/>
          </ac:picMkLst>
        </pc:picChg>
        <pc:picChg chg="add del mod ord">
          <ac:chgData name="mairenig123@gmail.com" userId="6044d3ce541adf88" providerId="LiveId" clId="{A6507D81-0937-43C3-B8D5-DA416760538F}" dt="2022-01-14T11:42:01.485" v="2901" actId="478"/>
          <ac:picMkLst>
            <pc:docMk/>
            <pc:sldMk cId="1116377163" sldId="309"/>
            <ac:picMk id="6154" creationId="{3A45BA16-D571-4353-BD07-0F3D65314743}"/>
          </ac:picMkLst>
        </pc:picChg>
        <pc:picChg chg="add mod ord">
          <ac:chgData name="mairenig123@gmail.com" userId="6044d3ce541adf88" providerId="LiveId" clId="{A6507D81-0937-43C3-B8D5-DA416760538F}" dt="2022-01-14T11:07:24.539" v="2696" actId="26606"/>
          <ac:picMkLst>
            <pc:docMk/>
            <pc:sldMk cId="1116377163" sldId="309"/>
            <ac:picMk id="6156" creationId="{5D274708-CEE6-4F0D-A0B5-068817CB520F}"/>
          </ac:picMkLst>
        </pc:picChg>
        <pc:cxnChg chg="add del">
          <ac:chgData name="mairenig123@gmail.com" userId="6044d3ce541adf88" providerId="LiveId" clId="{A6507D81-0937-43C3-B8D5-DA416760538F}" dt="2022-01-14T11:01:36.938" v="2527" actId="26606"/>
          <ac:cxnSpMkLst>
            <pc:docMk/>
            <pc:sldMk cId="1116377163" sldId="309"/>
            <ac:cxnSpMk id="6197" creationId="{A88CB8AF-5631-45C6-BFEC-971C4D6E5836}"/>
          </ac:cxnSpMkLst>
        </pc:cxnChg>
        <pc:cxnChg chg="add del">
          <ac:chgData name="mairenig123@gmail.com" userId="6044d3ce541adf88" providerId="LiveId" clId="{A6507D81-0937-43C3-B8D5-DA416760538F}" dt="2022-01-14T11:01:36.938" v="2527" actId="26606"/>
          <ac:cxnSpMkLst>
            <pc:docMk/>
            <pc:sldMk cId="1116377163" sldId="309"/>
            <ac:cxnSpMk id="6198" creationId="{9F2EA1AF-73AB-4FCB-B4EE-0E42E7250F64}"/>
          </ac:cxnSpMkLst>
        </pc:cxnChg>
        <pc:cxnChg chg="add del">
          <ac:chgData name="mairenig123@gmail.com" userId="6044d3ce541adf88" providerId="LiveId" clId="{A6507D81-0937-43C3-B8D5-DA416760538F}" dt="2022-01-14T11:01:36.938" v="2527" actId="26606"/>
          <ac:cxnSpMkLst>
            <pc:docMk/>
            <pc:sldMk cId="1116377163" sldId="309"/>
            <ac:cxnSpMk id="6199" creationId="{65A18FBF-6157-4210-BEF2-9A6C31FA89AD}"/>
          </ac:cxnSpMkLst>
        </pc:cxnChg>
        <pc:cxnChg chg="add del">
          <ac:chgData name="mairenig123@gmail.com" userId="6044d3ce541adf88" providerId="LiveId" clId="{A6507D81-0937-43C3-B8D5-DA416760538F}" dt="2022-01-14T11:01:36.938" v="2527" actId="26606"/>
          <ac:cxnSpMkLst>
            <pc:docMk/>
            <pc:sldMk cId="1116377163" sldId="309"/>
            <ac:cxnSpMk id="6200" creationId="{43C9CCA8-3CEC-4CD0-A624-A701C612511D}"/>
          </ac:cxnSpMkLst>
        </pc:cxnChg>
        <pc:cxnChg chg="add del">
          <ac:chgData name="mairenig123@gmail.com" userId="6044d3ce541adf88" providerId="LiveId" clId="{A6507D81-0937-43C3-B8D5-DA416760538F}" dt="2022-01-14T11:01:36.938" v="2527" actId="26606"/>
          <ac:cxnSpMkLst>
            <pc:docMk/>
            <pc:sldMk cId="1116377163" sldId="309"/>
            <ac:cxnSpMk id="6201" creationId="{DDFDA711-2183-447C-AA6C-B1B5643763B1}"/>
          </ac:cxnSpMkLst>
        </pc:cxnChg>
      </pc:sldChg>
      <pc:sldChg chg="addSp delSp modSp new mod modTransition setBg modAnim setClrOvrMap">
        <pc:chgData name="mairenig123@gmail.com" userId="6044d3ce541adf88" providerId="LiveId" clId="{A6507D81-0937-43C3-B8D5-DA416760538F}" dt="2022-01-18T08:52:52.629" v="7702" actId="207"/>
        <pc:sldMkLst>
          <pc:docMk/>
          <pc:sldMk cId="558648045" sldId="310"/>
        </pc:sldMkLst>
        <pc:spChg chg="add mod ord">
          <ac:chgData name="mairenig123@gmail.com" userId="6044d3ce541adf88" providerId="LiveId" clId="{A6507D81-0937-43C3-B8D5-DA416760538F}" dt="2022-01-18T08:52:52.629" v="7702" actId="207"/>
          <ac:spMkLst>
            <pc:docMk/>
            <pc:sldMk cId="558648045" sldId="310"/>
            <ac:spMk id="3" creationId="{B7894B75-F6B3-4766-AA48-EF75245738B0}"/>
          </ac:spMkLst>
        </pc:spChg>
        <pc:spChg chg="add mod">
          <ac:chgData name="mairenig123@gmail.com" userId="6044d3ce541adf88" providerId="LiveId" clId="{A6507D81-0937-43C3-B8D5-DA416760538F}" dt="2022-01-18T08:37:02.387" v="7607" actId="207"/>
          <ac:spMkLst>
            <pc:docMk/>
            <pc:sldMk cId="558648045" sldId="310"/>
            <ac:spMk id="21" creationId="{66EAAE52-CF5A-4789-A489-8BB7675EBA70}"/>
          </ac:spMkLst>
        </pc:spChg>
        <pc:spChg chg="add del">
          <ac:chgData name="mairenig123@gmail.com" userId="6044d3ce541adf88" providerId="LiveId" clId="{A6507D81-0937-43C3-B8D5-DA416760538F}" dt="2022-01-14T12:17:45.292" v="2986" actId="26606"/>
          <ac:spMkLst>
            <pc:docMk/>
            <pc:sldMk cId="558648045" sldId="310"/>
            <ac:spMk id="75" creationId="{5A0118C5-4F8D-4CF4-BADD-53FEACC6C42A}"/>
          </ac:spMkLst>
        </pc:spChg>
        <pc:spChg chg="add del">
          <ac:chgData name="mairenig123@gmail.com" userId="6044d3ce541adf88" providerId="LiveId" clId="{A6507D81-0937-43C3-B8D5-DA416760538F}" dt="2022-01-14T12:17:45.292" v="2986" actId="26606"/>
          <ac:spMkLst>
            <pc:docMk/>
            <pc:sldMk cId="558648045" sldId="310"/>
            <ac:spMk id="81" creationId="{E7C065BD-BDC2-4800-908F-25C30F042B69}"/>
          </ac:spMkLst>
        </pc:spChg>
        <pc:spChg chg="add del">
          <ac:chgData name="mairenig123@gmail.com" userId="6044d3ce541adf88" providerId="LiveId" clId="{A6507D81-0937-43C3-B8D5-DA416760538F}" dt="2022-01-14T12:17:45.292" v="2986" actId="26606"/>
          <ac:spMkLst>
            <pc:docMk/>
            <pc:sldMk cId="558648045" sldId="310"/>
            <ac:spMk id="83" creationId="{612A1BC7-2F25-41BC-A0DC-8680CE996B74}"/>
          </ac:spMkLst>
        </pc:spChg>
        <pc:spChg chg="add">
          <ac:chgData name="mairenig123@gmail.com" userId="6044d3ce541adf88" providerId="LiveId" clId="{A6507D81-0937-43C3-B8D5-DA416760538F}" dt="2022-01-14T12:36:27.610" v="2993" actId="26606"/>
          <ac:spMkLst>
            <pc:docMk/>
            <pc:sldMk cId="558648045" sldId="310"/>
            <ac:spMk id="85" creationId="{10A05691-F36F-44DD-904C-144D68CAF7BD}"/>
          </ac:spMkLst>
        </pc:spChg>
        <pc:spChg chg="add del">
          <ac:chgData name="mairenig123@gmail.com" userId="6044d3ce541adf88" providerId="LiveId" clId="{A6507D81-0937-43C3-B8D5-DA416760538F}" dt="2022-01-14T12:17:50.541" v="2988" actId="26606"/>
          <ac:spMkLst>
            <pc:docMk/>
            <pc:sldMk cId="558648045" sldId="310"/>
            <ac:spMk id="7176" creationId="{86B8807B-7828-4E42-86D6-939A5397D890}"/>
          </ac:spMkLst>
        </pc:spChg>
        <pc:spChg chg="add del">
          <ac:chgData name="mairenig123@gmail.com" userId="6044d3ce541adf88" providerId="LiveId" clId="{A6507D81-0937-43C3-B8D5-DA416760538F}" dt="2022-01-14T12:17:50.541" v="2988" actId="26606"/>
          <ac:spMkLst>
            <pc:docMk/>
            <pc:sldMk cId="558648045" sldId="310"/>
            <ac:spMk id="7177" creationId="{648F5915-2CE1-4F74-88C5-D4366893D2DF}"/>
          </ac:spMkLst>
        </pc:spChg>
        <pc:spChg chg="add del">
          <ac:chgData name="mairenig123@gmail.com" userId="6044d3ce541adf88" providerId="LiveId" clId="{A6507D81-0937-43C3-B8D5-DA416760538F}" dt="2022-01-14T12:36:27.610" v="2993" actId="26606"/>
          <ac:spMkLst>
            <pc:docMk/>
            <pc:sldMk cId="558648045" sldId="310"/>
            <ac:spMk id="7179" creationId="{5A0118C5-4F8D-4CF4-BADD-53FEACC6C42A}"/>
          </ac:spMkLst>
        </pc:spChg>
        <pc:spChg chg="add del">
          <ac:chgData name="mairenig123@gmail.com" userId="6044d3ce541adf88" providerId="LiveId" clId="{A6507D81-0937-43C3-B8D5-DA416760538F}" dt="2022-01-14T12:36:27.610" v="2993" actId="26606"/>
          <ac:spMkLst>
            <pc:docMk/>
            <pc:sldMk cId="558648045" sldId="310"/>
            <ac:spMk id="7181" creationId="{E7C065BD-BDC2-4800-908F-25C30F042B69}"/>
          </ac:spMkLst>
        </pc:spChg>
        <pc:spChg chg="add del">
          <ac:chgData name="mairenig123@gmail.com" userId="6044d3ce541adf88" providerId="LiveId" clId="{A6507D81-0937-43C3-B8D5-DA416760538F}" dt="2022-01-14T12:36:27.610" v="2993" actId="26606"/>
          <ac:spMkLst>
            <pc:docMk/>
            <pc:sldMk cId="558648045" sldId="310"/>
            <ac:spMk id="7182" creationId="{612A1BC7-2F25-41BC-A0DC-8680CE996B74}"/>
          </ac:spMkLst>
        </pc:spChg>
        <pc:grpChg chg="add del">
          <ac:chgData name="mairenig123@gmail.com" userId="6044d3ce541adf88" providerId="LiveId" clId="{A6507D81-0937-43C3-B8D5-DA416760538F}" dt="2022-01-14T12:17:45.292" v="2986" actId="26606"/>
          <ac:grpSpMkLst>
            <pc:docMk/>
            <pc:sldMk cId="558648045" sldId="310"/>
            <ac:grpSpMk id="77" creationId="{1E8369D0-2C3B-4E27-AC6C-A246AC28CDA1}"/>
          </ac:grpSpMkLst>
        </pc:grpChg>
        <pc:grpChg chg="add del">
          <ac:chgData name="mairenig123@gmail.com" userId="6044d3ce541adf88" providerId="LiveId" clId="{A6507D81-0937-43C3-B8D5-DA416760538F}" dt="2022-01-14T12:36:27.610" v="2993" actId="26606"/>
          <ac:grpSpMkLst>
            <pc:docMk/>
            <pc:sldMk cId="558648045" sldId="310"/>
            <ac:grpSpMk id="7180" creationId="{1E8369D0-2C3B-4E27-AC6C-A246AC28CDA1}"/>
          </ac:grpSpMkLst>
        </pc:grpChg>
        <pc:picChg chg="add mod">
          <ac:chgData name="mairenig123@gmail.com" userId="6044d3ce541adf88" providerId="LiveId" clId="{A6507D81-0937-43C3-B8D5-DA416760538F}" dt="2022-01-14T14:04:23.712" v="3428" actId="1076"/>
          <ac:picMkLst>
            <pc:docMk/>
            <pc:sldMk cId="558648045" sldId="310"/>
            <ac:picMk id="2" creationId="{D1F7BE13-C6C0-47D0-A13D-87246C82D088}"/>
          </ac:picMkLst>
        </pc:picChg>
        <pc:picChg chg="add mod ord">
          <ac:chgData name="mairenig123@gmail.com" userId="6044d3ce541adf88" providerId="LiveId" clId="{A6507D81-0937-43C3-B8D5-DA416760538F}" dt="2022-01-14T12:36:27.610" v="2993" actId="26606"/>
          <ac:picMkLst>
            <pc:docMk/>
            <pc:sldMk cId="558648045" sldId="310"/>
            <ac:picMk id="7170" creationId="{63700253-5BDF-47B2-8559-FB6FE3D402FC}"/>
          </ac:picMkLst>
        </pc:picChg>
        <pc:picChg chg="add mod">
          <ac:chgData name="mairenig123@gmail.com" userId="6044d3ce541adf88" providerId="LiveId" clId="{A6507D81-0937-43C3-B8D5-DA416760538F}" dt="2022-01-14T12:36:27.610" v="2993" actId="26606"/>
          <ac:picMkLst>
            <pc:docMk/>
            <pc:sldMk cId="558648045" sldId="310"/>
            <ac:picMk id="7172" creationId="{F3F9C17F-7B25-4C04-8CC0-B48A3C481678}"/>
          </ac:picMkLst>
        </pc:picChg>
        <pc:picChg chg="add del mod ord">
          <ac:chgData name="mairenig123@gmail.com" userId="6044d3ce541adf88" providerId="LiveId" clId="{A6507D81-0937-43C3-B8D5-DA416760538F}" dt="2022-01-14T14:04:10.080" v="3424" actId="478"/>
          <ac:picMkLst>
            <pc:docMk/>
            <pc:sldMk cId="558648045" sldId="310"/>
            <ac:picMk id="7174" creationId="{802E6DEC-FEBD-49B1-8AA4-68A61FAFE002}"/>
          </ac:picMkLst>
        </pc:picChg>
        <pc:cxnChg chg="add">
          <ac:chgData name="mairenig123@gmail.com" userId="6044d3ce541adf88" providerId="LiveId" clId="{A6507D81-0937-43C3-B8D5-DA416760538F}" dt="2022-01-14T12:36:27.610" v="2993" actId="26606"/>
          <ac:cxnSpMkLst>
            <pc:docMk/>
            <pc:sldMk cId="558648045" sldId="310"/>
            <ac:cxnSpMk id="87" creationId="{1A9CF0DD-5937-4172-BD2C-9579BD31DD5B}"/>
          </ac:cxnSpMkLst>
        </pc:cxnChg>
      </pc:sldChg>
      <pc:sldChg chg="addSp modSp new del mod ord modTransition setBg">
        <pc:chgData name="mairenig123@gmail.com" userId="6044d3ce541adf88" providerId="LiveId" clId="{A6507D81-0937-43C3-B8D5-DA416760538F}" dt="2022-01-18T10:24:27.635" v="8037" actId="47"/>
        <pc:sldMkLst>
          <pc:docMk/>
          <pc:sldMk cId="2011568213" sldId="311"/>
        </pc:sldMkLst>
        <pc:spChg chg="add mod">
          <ac:chgData name="mairenig123@gmail.com" userId="6044d3ce541adf88" providerId="LiveId" clId="{A6507D81-0937-43C3-B8D5-DA416760538F}" dt="2022-01-17T17:43:52.912" v="6915" actId="26606"/>
          <ac:spMkLst>
            <pc:docMk/>
            <pc:sldMk cId="2011568213" sldId="311"/>
            <ac:spMk id="3" creationId="{91EBF38C-91FE-42AB-A415-14405326BDD0}"/>
          </ac:spMkLst>
        </pc:spChg>
        <pc:spChg chg="add">
          <ac:chgData name="mairenig123@gmail.com" userId="6044d3ce541adf88" providerId="LiveId" clId="{A6507D81-0937-43C3-B8D5-DA416760538F}" dt="2022-01-17T17:43:52.912" v="6915" actId="26606"/>
          <ac:spMkLst>
            <pc:docMk/>
            <pc:sldMk cId="2011568213" sldId="311"/>
            <ac:spMk id="12" creationId="{A7AE9375-4664-4DB2-922D-2782A6E439AC}"/>
          </ac:spMkLst>
        </pc:spChg>
        <pc:spChg chg="add">
          <ac:chgData name="mairenig123@gmail.com" userId="6044d3ce541adf88" providerId="LiveId" clId="{A6507D81-0937-43C3-B8D5-DA416760538F}" dt="2022-01-17T17:43:52.912" v="6915" actId="26606"/>
          <ac:spMkLst>
            <pc:docMk/>
            <pc:sldMk cId="2011568213" sldId="311"/>
            <ac:spMk id="16" creationId="{C87417AF-190E-4D6E-AFA6-7D3E84B0B430}"/>
          </ac:spMkLst>
        </pc:spChg>
        <pc:spChg chg="add">
          <ac:chgData name="mairenig123@gmail.com" userId="6044d3ce541adf88" providerId="LiveId" clId="{A6507D81-0937-43C3-B8D5-DA416760538F}" dt="2022-01-17T17:43:52.912" v="6915" actId="26606"/>
          <ac:spMkLst>
            <pc:docMk/>
            <pc:sldMk cId="2011568213" sldId="311"/>
            <ac:spMk id="18" creationId="{80B30ED8-273E-4C07-8568-2FE5CC5C483D}"/>
          </ac:spMkLst>
        </pc:spChg>
        <pc:picChg chg="add mod ord">
          <ac:chgData name="mairenig123@gmail.com" userId="6044d3ce541adf88" providerId="LiveId" clId="{A6507D81-0937-43C3-B8D5-DA416760538F}" dt="2022-01-17T17:43:52.912" v="6915" actId="26606"/>
          <ac:picMkLst>
            <pc:docMk/>
            <pc:sldMk cId="2011568213" sldId="311"/>
            <ac:picMk id="5" creationId="{FF7B9AAE-1478-4EFD-BCBF-6B521D391B31}"/>
          </ac:picMkLst>
        </pc:picChg>
        <pc:picChg chg="add mod">
          <ac:chgData name="mairenig123@gmail.com" userId="6044d3ce541adf88" providerId="LiveId" clId="{A6507D81-0937-43C3-B8D5-DA416760538F}" dt="2022-01-17T17:43:52.912" v="6915" actId="26606"/>
          <ac:picMkLst>
            <pc:docMk/>
            <pc:sldMk cId="2011568213" sldId="311"/>
            <ac:picMk id="7" creationId="{C829E80B-C2F0-4B47-B720-090F656FE5A6}"/>
          </ac:picMkLst>
        </pc:picChg>
        <pc:cxnChg chg="add">
          <ac:chgData name="mairenig123@gmail.com" userId="6044d3ce541adf88" providerId="LiveId" clId="{A6507D81-0937-43C3-B8D5-DA416760538F}" dt="2022-01-17T17:43:52.912" v="6915" actId="26606"/>
          <ac:cxnSpMkLst>
            <pc:docMk/>
            <pc:sldMk cId="2011568213" sldId="311"/>
            <ac:cxnSpMk id="14" creationId="{EE504C98-6397-41C1-A8D8-2D9C4ED307E0}"/>
          </ac:cxnSpMkLst>
        </pc:cxnChg>
      </pc:sldChg>
      <pc:sldChg chg="addSp delSp modSp new del mod ord">
        <pc:chgData name="mairenig123@gmail.com" userId="6044d3ce541adf88" providerId="LiveId" clId="{A6507D81-0937-43C3-B8D5-DA416760538F}" dt="2022-01-18T11:27:49.864" v="8886" actId="47"/>
        <pc:sldMkLst>
          <pc:docMk/>
          <pc:sldMk cId="3817946724" sldId="312"/>
        </pc:sldMkLst>
        <pc:spChg chg="add del mod">
          <ac:chgData name="mairenig123@gmail.com" userId="6044d3ce541adf88" providerId="LiveId" clId="{A6507D81-0937-43C3-B8D5-DA416760538F}" dt="2022-01-18T10:29:06.021" v="8073" actId="478"/>
          <ac:spMkLst>
            <pc:docMk/>
            <pc:sldMk cId="3817946724" sldId="312"/>
            <ac:spMk id="3" creationId="{884D6B18-BA4C-443A-906A-46F0328DB3C0}"/>
          </ac:spMkLst>
        </pc:spChg>
        <pc:spChg chg="add del mod">
          <ac:chgData name="mairenig123@gmail.com" userId="6044d3ce541adf88" providerId="LiveId" clId="{A6507D81-0937-43C3-B8D5-DA416760538F}" dt="2022-01-18T11:27:37.268" v="8883" actId="21"/>
          <ac:spMkLst>
            <pc:docMk/>
            <pc:sldMk cId="3817946724" sldId="312"/>
            <ac:spMk id="5" creationId="{E8612C4C-044B-4916-9859-5F8E7092E4A6}"/>
          </ac:spMkLst>
        </pc:spChg>
        <pc:spChg chg="add del mod">
          <ac:chgData name="mairenig123@gmail.com" userId="6044d3ce541adf88" providerId="LiveId" clId="{A6507D81-0937-43C3-B8D5-DA416760538F}" dt="2022-01-16T14:38:16.614" v="6202" actId="478"/>
          <ac:spMkLst>
            <pc:docMk/>
            <pc:sldMk cId="3817946724" sldId="312"/>
            <ac:spMk id="7" creationId="{006DFA19-262D-41ED-A3E6-F676F70BDAE3}"/>
          </ac:spMkLst>
        </pc:spChg>
        <pc:picChg chg="add del mod">
          <ac:chgData name="mairenig123@gmail.com" userId="6044d3ce541adf88" providerId="LiveId" clId="{A6507D81-0937-43C3-B8D5-DA416760538F}" dt="2022-01-18T10:59:35.011" v="8484" actId="21"/>
          <ac:picMkLst>
            <pc:docMk/>
            <pc:sldMk cId="3817946724" sldId="312"/>
            <ac:picMk id="8194" creationId="{0A4CD8D8-1204-433A-B3A2-68815DDA335B}"/>
          </ac:picMkLst>
        </pc:picChg>
      </pc:sldChg>
      <pc:sldChg chg="addSp delSp modSp new del mod ord">
        <pc:chgData name="mairenig123@gmail.com" userId="6044d3ce541adf88" providerId="LiveId" clId="{A6507D81-0937-43C3-B8D5-DA416760538F}" dt="2022-01-18T10:30:10.463" v="8102" actId="47"/>
        <pc:sldMkLst>
          <pc:docMk/>
          <pc:sldMk cId="3533513304" sldId="313"/>
        </pc:sldMkLst>
        <pc:spChg chg="add del mod">
          <ac:chgData name="mairenig123@gmail.com" userId="6044d3ce541adf88" providerId="LiveId" clId="{A6507D81-0937-43C3-B8D5-DA416760538F}" dt="2022-01-18T10:30:08.099" v="8101" actId="21"/>
          <ac:spMkLst>
            <pc:docMk/>
            <pc:sldMk cId="3533513304" sldId="313"/>
            <ac:spMk id="3" creationId="{F622CA3E-934D-4A4A-993C-40722B2590AF}"/>
          </ac:spMkLst>
        </pc:spChg>
        <pc:spChg chg="add del mod">
          <ac:chgData name="mairenig123@gmail.com" userId="6044d3ce541adf88" providerId="LiveId" clId="{A6507D81-0937-43C3-B8D5-DA416760538F}" dt="2022-01-16T14:39:06.791" v="6203" actId="21"/>
          <ac:spMkLst>
            <pc:docMk/>
            <pc:sldMk cId="3533513304" sldId="313"/>
            <ac:spMk id="4" creationId="{24B52288-5365-4FF0-8080-8B82A5F807E6}"/>
          </ac:spMkLst>
        </pc:spChg>
        <pc:picChg chg="add del mod">
          <ac:chgData name="mairenig123@gmail.com" userId="6044d3ce541adf88" providerId="LiveId" clId="{A6507D81-0937-43C3-B8D5-DA416760538F}" dt="2022-01-16T14:39:06.791" v="6203" actId="21"/>
          <ac:picMkLst>
            <pc:docMk/>
            <pc:sldMk cId="3533513304" sldId="313"/>
            <ac:picMk id="5" creationId="{7DEA8CD2-6AD8-43BC-8AB2-F1BAA5A4250E}"/>
          </ac:picMkLst>
        </pc:picChg>
      </pc:sldChg>
      <pc:sldChg chg="addSp delSp modSp new mod modTransition setBg modAnim">
        <pc:chgData name="mairenig123@gmail.com" userId="6044d3ce541adf88" providerId="LiveId" clId="{A6507D81-0937-43C3-B8D5-DA416760538F}" dt="2022-01-18T13:58:28.171" v="10065" actId="1076"/>
        <pc:sldMkLst>
          <pc:docMk/>
          <pc:sldMk cId="3364936764" sldId="314"/>
        </pc:sldMkLst>
        <pc:spChg chg="add mod">
          <ac:chgData name="mairenig123@gmail.com" userId="6044d3ce541adf88" providerId="LiveId" clId="{A6507D81-0937-43C3-B8D5-DA416760538F}" dt="2022-01-18T12:48:37.390" v="9502" actId="123"/>
          <ac:spMkLst>
            <pc:docMk/>
            <pc:sldMk cId="3364936764" sldId="314"/>
            <ac:spMk id="3" creationId="{A2DF623A-0BC4-448F-95B1-EC8EDBBC4B0D}"/>
          </ac:spMkLst>
        </pc:spChg>
        <pc:spChg chg="add del mod">
          <ac:chgData name="mairenig123@gmail.com" userId="6044d3ce541adf88" providerId="LiveId" clId="{A6507D81-0937-43C3-B8D5-DA416760538F}" dt="2022-01-18T12:39:40.573" v="9343" actId="478"/>
          <ac:spMkLst>
            <pc:docMk/>
            <pc:sldMk cId="3364936764" sldId="314"/>
            <ac:spMk id="5" creationId="{D619AF5D-DFC7-4FDB-B086-74EAF1A52523}"/>
          </ac:spMkLst>
        </pc:spChg>
        <pc:spChg chg="add del">
          <ac:chgData name="mairenig123@gmail.com" userId="6044d3ce541adf88" providerId="LiveId" clId="{A6507D81-0937-43C3-B8D5-DA416760538F}" dt="2022-01-18T12:43:25.621" v="9363" actId="478"/>
          <ac:spMkLst>
            <pc:docMk/>
            <pc:sldMk cId="3364936764" sldId="314"/>
            <ac:spMk id="25" creationId="{84FBFF81-7639-4E4B-B307-CDB27D10C451}"/>
          </ac:spMkLst>
        </pc:spChg>
        <pc:spChg chg="add mod">
          <ac:chgData name="mairenig123@gmail.com" userId="6044d3ce541adf88" providerId="LiveId" clId="{A6507D81-0937-43C3-B8D5-DA416760538F}" dt="2022-01-18T13:58:28.171" v="10065" actId="1076"/>
          <ac:spMkLst>
            <pc:docMk/>
            <pc:sldMk cId="3364936764" sldId="314"/>
            <ac:spMk id="26" creationId="{8B5E6318-3E4B-465A-80B1-64A377EA5C6F}"/>
          </ac:spMkLst>
        </pc:spChg>
        <pc:spChg chg="add del">
          <ac:chgData name="mairenig123@gmail.com" userId="6044d3ce541adf88" providerId="LiveId" clId="{A6507D81-0937-43C3-B8D5-DA416760538F}" dt="2022-01-18T12:41:03.994" v="9345" actId="26606"/>
          <ac:spMkLst>
            <pc:docMk/>
            <pc:sldMk cId="3364936764" sldId="314"/>
            <ac:spMk id="71" creationId="{4CBC69AF-AE9D-43C7-A183-244646418BB4}"/>
          </ac:spMkLst>
        </pc:spChg>
        <pc:spChg chg="add del">
          <ac:chgData name="mairenig123@gmail.com" userId="6044d3ce541adf88" providerId="LiveId" clId="{A6507D81-0937-43C3-B8D5-DA416760538F}" dt="2022-01-18T12:41:03.994" v="9345" actId="26606"/>
          <ac:spMkLst>
            <pc:docMk/>
            <pc:sldMk cId="3364936764" sldId="314"/>
            <ac:spMk id="73" creationId="{BE64232A-D912-4882-BF58-104918115741}"/>
          </ac:spMkLst>
        </pc:spChg>
        <pc:spChg chg="add del">
          <ac:chgData name="mairenig123@gmail.com" userId="6044d3ce541adf88" providerId="LiveId" clId="{A6507D81-0937-43C3-B8D5-DA416760538F}" dt="2022-01-18T12:41:03.994" v="9345" actId="26606"/>
          <ac:spMkLst>
            <pc:docMk/>
            <pc:sldMk cId="3364936764" sldId="314"/>
            <ac:spMk id="75" creationId="{E8E4E9D8-6D9C-4646-83A2-11844D84EAE4}"/>
          </ac:spMkLst>
        </pc:spChg>
        <pc:spChg chg="add del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77" creationId="{CB077B7C-FE7A-4C81-92C6-F20D2AE425E1}"/>
          </ac:spMkLst>
        </pc:spChg>
        <pc:spChg chg="add del">
          <ac:chgData name="mairenig123@gmail.com" userId="6044d3ce541adf88" providerId="LiveId" clId="{A6507D81-0937-43C3-B8D5-DA416760538F}" dt="2022-01-18T12:41:31.961" v="9349" actId="26606"/>
          <ac:spMkLst>
            <pc:docMk/>
            <pc:sldMk cId="3364936764" sldId="314"/>
            <ac:spMk id="140" creationId="{2172A0AC-3DCE-4672-BCAF-28FEF91F6020}"/>
          </ac:spMkLst>
        </pc:spChg>
        <pc:spChg chg="add del">
          <ac:chgData name="mairenig123@gmail.com" userId="6044d3ce541adf88" providerId="LiveId" clId="{A6507D81-0937-43C3-B8D5-DA416760538F}" dt="2022-01-18T12:41:31.961" v="9349" actId="26606"/>
          <ac:spMkLst>
            <pc:docMk/>
            <pc:sldMk cId="3364936764" sldId="314"/>
            <ac:spMk id="142" creationId="{AE6F1C77-EDC9-4C5F-8C1C-62DD46BDA3C3}"/>
          </ac:spMkLst>
        </pc:spChg>
        <pc:spChg chg="add del">
          <ac:chgData name="mairenig123@gmail.com" userId="6044d3ce541adf88" providerId="LiveId" clId="{A6507D81-0937-43C3-B8D5-DA416760538F}" dt="2022-01-18T12:42:02.142" v="9351" actId="26606"/>
          <ac:spMkLst>
            <pc:docMk/>
            <pc:sldMk cId="3364936764" sldId="314"/>
            <ac:spMk id="144" creationId="{E8E4E9D8-6D9C-4646-83A2-11844D84EAE4}"/>
          </ac:spMkLst>
        </pc:spChg>
        <pc:spChg chg="add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148" creationId="{102382E0-0A09-46AE-B955-B911CAFE7F00}"/>
          </ac:spMkLst>
        </pc:spChg>
        <pc:spChg chg="add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150" creationId="{7DE75D4A-0965-4973-BE75-DECCAC9A9614}"/>
          </ac:spMkLst>
        </pc:spChg>
        <pc:spChg chg="add del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9221" creationId="{49724451-1817-47EC-8F8A-7534815277C6}"/>
          </ac:spMkLst>
        </pc:spChg>
        <pc:spChg chg="add del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9222" creationId="{1972FFF2-19E8-4ABA-8DF0-DF0BB9CA0F44}"/>
          </ac:spMkLst>
        </pc:spChg>
        <pc:spChg chg="add del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9223" creationId="{D675D8C3-7329-47B0-9782-C66F095D7366}"/>
          </ac:spMkLst>
        </pc:spChg>
        <pc:spChg chg="add del">
          <ac:chgData name="mairenig123@gmail.com" userId="6044d3ce541adf88" providerId="LiveId" clId="{A6507D81-0937-43C3-B8D5-DA416760538F}" dt="2022-01-18T12:42:02.142" v="9351" actId="26606"/>
          <ac:spMkLst>
            <pc:docMk/>
            <pc:sldMk cId="3364936764" sldId="314"/>
            <ac:spMk id="9225" creationId="{4CBC69AF-AE9D-43C7-A183-244646418BB4}"/>
          </ac:spMkLst>
        </pc:spChg>
        <pc:spChg chg="add del">
          <ac:chgData name="mairenig123@gmail.com" userId="6044d3ce541adf88" providerId="LiveId" clId="{A6507D81-0937-43C3-B8D5-DA416760538F}" dt="2022-01-18T12:42:02.142" v="9351" actId="26606"/>
          <ac:spMkLst>
            <pc:docMk/>
            <pc:sldMk cId="3364936764" sldId="314"/>
            <ac:spMk id="9226" creationId="{BE64232A-D912-4882-BF58-104918115741}"/>
          </ac:spMkLst>
        </pc:spChg>
        <pc:spChg chg="add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9228" creationId="{0D7B6173-1D58-48E2-83CF-37350F315F75}"/>
          </ac:spMkLst>
        </pc:spChg>
        <pc:spChg chg="add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9229" creationId="{2F36CA75-CFBF-4844-B719-8FE9EBADA9AF}"/>
          </ac:spMkLst>
        </pc:spChg>
        <pc:spChg chg="add">
          <ac:chgData name="mairenig123@gmail.com" userId="6044d3ce541adf88" providerId="LiveId" clId="{A6507D81-0937-43C3-B8D5-DA416760538F}" dt="2022-01-18T12:42:02.220" v="9352" actId="26606"/>
          <ac:spMkLst>
            <pc:docMk/>
            <pc:sldMk cId="3364936764" sldId="314"/>
            <ac:spMk id="9230" creationId="{3D4A84B9-E564-4DD0-97F8-DBF1C460C28A}"/>
          </ac:spMkLst>
        </pc:spChg>
        <pc:picChg chg="add mod ord">
          <ac:chgData name="mairenig123@gmail.com" userId="6044d3ce541adf88" providerId="LiveId" clId="{A6507D81-0937-43C3-B8D5-DA416760538F}" dt="2022-01-18T12:47:11.978" v="9495" actId="1076"/>
          <ac:picMkLst>
            <pc:docMk/>
            <pc:sldMk cId="3364936764" sldId="314"/>
            <ac:picMk id="4" creationId="{5AF22ABE-F75C-4CBE-B97E-46E339E9B95E}"/>
          </ac:picMkLst>
        </pc:picChg>
        <pc:picChg chg="add">
          <ac:chgData name="mairenig123@gmail.com" userId="6044d3ce541adf88" providerId="LiveId" clId="{A6507D81-0937-43C3-B8D5-DA416760538F}" dt="2022-01-18T12:42:02.220" v="9352" actId="26606"/>
          <ac:picMkLst>
            <pc:docMk/>
            <pc:sldMk cId="3364936764" sldId="314"/>
            <ac:picMk id="146" creationId="{4A599609-F5C2-4A0B-A992-913F814A631A}"/>
          </ac:picMkLst>
        </pc:picChg>
        <pc:picChg chg="add mod">
          <ac:chgData name="mairenig123@gmail.com" userId="6044d3ce541adf88" providerId="LiveId" clId="{A6507D81-0937-43C3-B8D5-DA416760538F}" dt="2022-01-18T12:42:02.220" v="9352" actId="26606"/>
          <ac:picMkLst>
            <pc:docMk/>
            <pc:sldMk cId="3364936764" sldId="314"/>
            <ac:picMk id="9218" creationId="{D436A217-CBEB-4B97-A751-7DFC132DEEDB}"/>
          </ac:picMkLst>
        </pc:picChg>
        <pc:picChg chg="add del mod">
          <ac:chgData name="mairenig123@gmail.com" userId="6044d3ce541adf88" providerId="LiveId" clId="{A6507D81-0937-43C3-B8D5-DA416760538F}" dt="2022-01-17T17:42:19.411" v="6912" actId="478"/>
          <ac:picMkLst>
            <pc:docMk/>
            <pc:sldMk cId="3364936764" sldId="314"/>
            <ac:picMk id="9220" creationId="{7F3EA5DB-4510-43F7-B8F5-3FE3026206B5}"/>
          </ac:picMkLst>
        </pc:picChg>
      </pc:sldChg>
      <pc:sldChg chg="addSp delSp modSp new mod ord modTransition setBg modAnim setClrOvrMap">
        <pc:chgData name="mairenig123@gmail.com" userId="6044d3ce541adf88" providerId="LiveId" clId="{A6507D81-0937-43C3-B8D5-DA416760538F}" dt="2022-01-18T11:03:55.428" v="8509" actId="1076"/>
        <pc:sldMkLst>
          <pc:docMk/>
          <pc:sldMk cId="2975497722" sldId="315"/>
        </pc:sldMkLst>
        <pc:spChg chg="add del mod ord">
          <ac:chgData name="mairenig123@gmail.com" userId="6044d3ce541adf88" providerId="LiveId" clId="{A6507D81-0937-43C3-B8D5-DA416760538F}" dt="2022-01-17T12:46:49.677" v="6771" actId="1076"/>
          <ac:spMkLst>
            <pc:docMk/>
            <pc:sldMk cId="2975497722" sldId="315"/>
            <ac:spMk id="3" creationId="{2BA9E958-471D-40E7-BC43-9BCB9AE610CA}"/>
          </ac:spMkLst>
        </pc:spChg>
        <pc:spChg chg="add mod ord">
          <ac:chgData name="mairenig123@gmail.com" userId="6044d3ce541adf88" providerId="LiveId" clId="{A6507D81-0937-43C3-B8D5-DA416760538F}" dt="2022-01-18T11:03:32.069" v="8503" actId="1076"/>
          <ac:spMkLst>
            <pc:docMk/>
            <pc:sldMk cId="2975497722" sldId="315"/>
            <ac:spMk id="12" creationId="{E545197A-2B9C-4E8F-AACE-6E8E886785BC}"/>
          </ac:spMkLst>
        </pc:spChg>
        <pc:spChg chg="add del">
          <ac:chgData name="mairenig123@gmail.com" userId="6044d3ce541adf88" providerId="LiveId" clId="{A6507D81-0937-43C3-B8D5-DA416760538F}" dt="2022-01-17T12:27:07.140" v="6648" actId="26606"/>
          <ac:spMkLst>
            <pc:docMk/>
            <pc:sldMk cId="2975497722" sldId="315"/>
            <ac:spMk id="14" creationId="{5BA49487-3FDB-4FB7-9D50-2B4F9454DA91}"/>
          </ac:spMkLst>
        </pc:spChg>
        <pc:spChg chg="add mod">
          <ac:chgData name="mairenig123@gmail.com" userId="6044d3ce541adf88" providerId="LiveId" clId="{A6507D81-0937-43C3-B8D5-DA416760538F}" dt="2022-01-18T11:03:55.428" v="8509" actId="1076"/>
          <ac:spMkLst>
            <pc:docMk/>
            <pc:sldMk cId="2975497722" sldId="315"/>
            <ac:spMk id="15" creationId="{977EAD0A-0D10-43CE-8DF2-92A21D66D0B7}"/>
          </ac:spMkLst>
        </pc:spChg>
        <pc:spChg chg="add del">
          <ac:chgData name="mairenig123@gmail.com" userId="6044d3ce541adf88" providerId="LiveId" clId="{A6507D81-0937-43C3-B8D5-DA416760538F}" dt="2022-01-17T12:27:07.140" v="6648" actId="26606"/>
          <ac:spMkLst>
            <pc:docMk/>
            <pc:sldMk cId="2975497722" sldId="315"/>
            <ac:spMk id="16" creationId="{1C938212-FA12-4FF1-87C8-ACDE99D06F69}"/>
          </ac:spMkLst>
        </pc:spChg>
        <pc:spChg chg="add del">
          <ac:chgData name="mairenig123@gmail.com" userId="6044d3ce541adf88" providerId="LiveId" clId="{A6507D81-0937-43C3-B8D5-DA416760538F}" dt="2022-01-17T12:27:07.140" v="6648" actId="26606"/>
          <ac:spMkLst>
            <pc:docMk/>
            <pc:sldMk cId="2975497722" sldId="315"/>
            <ac:spMk id="18" creationId="{369F152D-E540-4B48-BA11-2ADF043C6111}"/>
          </ac:spMkLst>
        </pc:spChg>
        <pc:spChg chg="add del">
          <ac:chgData name="mairenig123@gmail.com" userId="6044d3ce541adf88" providerId="LiveId" clId="{A6507D81-0937-43C3-B8D5-DA416760538F}" dt="2022-01-17T12:27:07.140" v="6648" actId="26606"/>
          <ac:spMkLst>
            <pc:docMk/>
            <pc:sldMk cId="2975497722" sldId="315"/>
            <ac:spMk id="20" creationId="{0C059F7E-04C4-4C46-9B3E-E5CE267E347D}"/>
          </ac:spMkLst>
        </pc:spChg>
        <pc:spChg chg="add del">
          <ac:chgData name="mairenig123@gmail.com" userId="6044d3ce541adf88" providerId="LiveId" clId="{A6507D81-0937-43C3-B8D5-DA416760538F}" dt="2022-01-17T12:26:58.722" v="6645" actId="26606"/>
          <ac:spMkLst>
            <pc:docMk/>
            <pc:sldMk cId="2975497722" sldId="315"/>
            <ac:spMk id="25" creationId="{D7A453D2-15D8-4403-815F-291FA16340D9}"/>
          </ac:spMkLst>
        </pc:spChg>
        <pc:spChg chg="add del">
          <ac:chgData name="mairenig123@gmail.com" userId="6044d3ce541adf88" providerId="LiveId" clId="{A6507D81-0937-43C3-B8D5-DA416760538F}" dt="2022-01-17T12:26:58.722" v="6645" actId="26606"/>
          <ac:spMkLst>
            <pc:docMk/>
            <pc:sldMk cId="2975497722" sldId="315"/>
            <ac:spMk id="27" creationId="{8161EA6B-09CA-445B-AB0D-8DF76FA92DEF}"/>
          </ac:spMkLst>
        </pc:spChg>
        <pc:spChg chg="add del">
          <ac:chgData name="mairenig123@gmail.com" userId="6044d3ce541adf88" providerId="LiveId" clId="{A6507D81-0937-43C3-B8D5-DA416760538F}" dt="2022-01-17T12:27:56.916" v="6652" actId="26606"/>
          <ac:spMkLst>
            <pc:docMk/>
            <pc:sldMk cId="2975497722" sldId="315"/>
            <ac:spMk id="31" creationId="{10127CDE-2B99-47A8-BB3C-7D17519105E0}"/>
          </ac:spMkLst>
        </pc:spChg>
        <pc:spChg chg="add del">
          <ac:chgData name="mairenig123@gmail.com" userId="6044d3ce541adf88" providerId="LiveId" clId="{A6507D81-0937-43C3-B8D5-DA416760538F}" dt="2022-01-17T12:26:58.722" v="6645" actId="26606"/>
          <ac:spMkLst>
            <pc:docMk/>
            <pc:sldMk cId="2975497722" sldId="315"/>
            <ac:spMk id="43" creationId="{B8114C98-A349-4111-A123-E8EAB86ABE30}"/>
          </ac:spMkLst>
        </pc:spChg>
        <pc:spChg chg="add del">
          <ac:chgData name="mairenig123@gmail.com" userId="6044d3ce541adf88" providerId="LiveId" clId="{A6507D81-0937-43C3-B8D5-DA416760538F}" dt="2022-01-17T12:26:58.722" v="6645" actId="26606"/>
          <ac:spMkLst>
            <pc:docMk/>
            <pc:sldMk cId="2975497722" sldId="315"/>
            <ac:spMk id="51" creationId="{E2D3D3F2-ABBB-4453-B1C5-1BEBF7E4DD56}"/>
          </ac:spMkLst>
        </pc:spChg>
        <pc:spChg chg="add del">
          <ac:chgData name="mairenig123@gmail.com" userId="6044d3ce541adf88" providerId="LiveId" clId="{A6507D81-0937-43C3-B8D5-DA416760538F}" dt="2022-01-17T12:27:07.122" v="6647" actId="26606"/>
          <ac:spMkLst>
            <pc:docMk/>
            <pc:sldMk cId="2975497722" sldId="315"/>
            <ac:spMk id="59" creationId="{ED4D6CE2-C4FB-4B4D-991A-84C9705CD762}"/>
          </ac:spMkLst>
        </pc:spChg>
        <pc:spChg chg="add del">
          <ac:chgData name="mairenig123@gmail.com" userId="6044d3ce541adf88" providerId="LiveId" clId="{A6507D81-0937-43C3-B8D5-DA416760538F}" dt="2022-01-17T12:27:56.916" v="6652" actId="26606"/>
          <ac:spMkLst>
            <pc:docMk/>
            <pc:sldMk cId="2975497722" sldId="315"/>
            <ac:spMk id="62" creationId="{0550F5B9-399F-4FAD-AE6C-ED65F9A43A74}"/>
          </ac:spMkLst>
        </pc:spChg>
        <pc:spChg chg="add del">
          <ac:chgData name="mairenig123@gmail.com" userId="6044d3ce541adf88" providerId="LiveId" clId="{A6507D81-0937-43C3-B8D5-DA416760538F}" dt="2022-01-17T12:27:56.916" v="6652" actId="26606"/>
          <ac:spMkLst>
            <pc:docMk/>
            <pc:sldMk cId="2975497722" sldId="315"/>
            <ac:spMk id="63" creationId="{C062E60F-5CD4-4268-8359-8076634680E5}"/>
          </ac:spMkLst>
        </pc:spChg>
        <pc:spChg chg="add del">
          <ac:chgData name="mairenig123@gmail.com" userId="6044d3ce541adf88" providerId="LiveId" clId="{A6507D81-0937-43C3-B8D5-DA416760538F}" dt="2022-01-17T12:27:56.916" v="6652" actId="26606"/>
          <ac:spMkLst>
            <pc:docMk/>
            <pc:sldMk cId="2975497722" sldId="315"/>
            <ac:spMk id="64" creationId="{BB341EC3-1810-4D33-BA3F-E2D0AA0ECFB6}"/>
          </ac:spMkLst>
        </pc:spChg>
        <pc:spChg chg="add del">
          <ac:chgData name="mairenig123@gmail.com" userId="6044d3ce541adf88" providerId="LiveId" clId="{A6507D81-0937-43C3-B8D5-DA416760538F}" dt="2022-01-17T12:39:28.517" v="6685" actId="26606"/>
          <ac:spMkLst>
            <pc:docMk/>
            <pc:sldMk cId="2975497722" sldId="315"/>
            <ac:spMk id="69" creationId="{D7A453D2-15D8-4403-815F-291FA16340D9}"/>
          </ac:spMkLst>
        </pc:spChg>
        <pc:spChg chg="add del">
          <ac:chgData name="mairenig123@gmail.com" userId="6044d3ce541adf88" providerId="LiveId" clId="{A6507D81-0937-43C3-B8D5-DA416760538F}" dt="2022-01-17T12:39:28.517" v="6685" actId="26606"/>
          <ac:spMkLst>
            <pc:docMk/>
            <pc:sldMk cId="2975497722" sldId="315"/>
            <ac:spMk id="71" creationId="{8161EA6B-09CA-445B-AB0D-8DF76FA92DEF}"/>
          </ac:spMkLst>
        </pc:spChg>
        <pc:spChg chg="add del">
          <ac:chgData name="mairenig123@gmail.com" userId="6044d3ce541adf88" providerId="LiveId" clId="{A6507D81-0937-43C3-B8D5-DA416760538F}" dt="2022-01-17T12:39:28.517" v="6685" actId="26606"/>
          <ac:spMkLst>
            <pc:docMk/>
            <pc:sldMk cId="2975497722" sldId="315"/>
            <ac:spMk id="87" creationId="{B8114C98-A349-4111-A123-E8EAB86ABE30}"/>
          </ac:spMkLst>
        </pc:spChg>
        <pc:spChg chg="add del">
          <ac:chgData name="mairenig123@gmail.com" userId="6044d3ce541adf88" providerId="LiveId" clId="{A6507D81-0937-43C3-B8D5-DA416760538F}" dt="2022-01-17T12:39:28.517" v="6685" actId="26606"/>
          <ac:spMkLst>
            <pc:docMk/>
            <pc:sldMk cId="2975497722" sldId="315"/>
            <ac:spMk id="95" creationId="{E2D3D3F2-ABBB-4453-B1C5-1BEBF7E4DD56}"/>
          </ac:spMkLst>
        </pc:spChg>
        <pc:spChg chg="add mod">
          <ac:chgData name="mairenig123@gmail.com" userId="6044d3ce541adf88" providerId="LiveId" clId="{A6507D81-0937-43C3-B8D5-DA416760538F}" dt="2022-01-18T08:59:56.124" v="7788" actId="1076"/>
          <ac:spMkLst>
            <pc:docMk/>
            <pc:sldMk cId="2975497722" sldId="315"/>
            <ac:spMk id="102" creationId="{C2705765-3099-4E73-A4D6-6F6A2229C71D}"/>
          </ac:spMkLst>
        </pc:spChg>
        <pc:spChg chg="add">
          <ac:chgData name="mairenig123@gmail.com" userId="6044d3ce541adf88" providerId="LiveId" clId="{A6507D81-0937-43C3-B8D5-DA416760538F}" dt="2022-01-17T12:39:28.517" v="6685" actId="26606"/>
          <ac:spMkLst>
            <pc:docMk/>
            <pc:sldMk cId="2975497722" sldId="315"/>
            <ac:spMk id="103" creationId="{50D1C5B3-B60D-4696-AE60-100D5EC8AB5D}"/>
          </ac:spMkLst>
        </pc:spChg>
        <pc:spChg chg="add del">
          <ac:chgData name="mairenig123@gmail.com" userId="6044d3ce541adf88" providerId="LiveId" clId="{A6507D81-0937-43C3-B8D5-DA416760538F}" dt="2022-01-17T12:37:57.208" v="6683" actId="26606"/>
          <ac:spMkLst>
            <pc:docMk/>
            <pc:sldMk cId="2975497722" sldId="315"/>
            <ac:spMk id="106" creationId="{9A42C7B2-7BD6-433A-95AB-5AA4F44B5819}"/>
          </ac:spMkLst>
        </pc:spChg>
        <pc:spChg chg="add del">
          <ac:chgData name="mairenig123@gmail.com" userId="6044d3ce541adf88" providerId="LiveId" clId="{A6507D81-0937-43C3-B8D5-DA416760538F}" dt="2022-01-17T12:37:57.208" v="6683" actId="26606"/>
          <ac:spMkLst>
            <pc:docMk/>
            <pc:sldMk cId="2975497722" sldId="315"/>
            <ac:spMk id="108" creationId="{0ADDB668-2CA4-4D2B-9C34-3487CA330BA8}"/>
          </ac:spMkLst>
        </pc:spChg>
        <pc:spChg chg="add del">
          <ac:chgData name="mairenig123@gmail.com" userId="6044d3ce541adf88" providerId="LiveId" clId="{A6507D81-0937-43C3-B8D5-DA416760538F}" dt="2022-01-17T12:37:57.208" v="6683" actId="26606"/>
          <ac:spMkLst>
            <pc:docMk/>
            <pc:sldMk cId="2975497722" sldId="315"/>
            <ac:spMk id="110" creationId="{2568BC19-F052-4108-93E1-6A3D1DEC072F}"/>
          </ac:spMkLst>
        </pc:spChg>
        <pc:spChg chg="add del">
          <ac:chgData name="mairenig123@gmail.com" userId="6044d3ce541adf88" providerId="LiveId" clId="{A6507D81-0937-43C3-B8D5-DA416760538F}" dt="2022-01-17T12:37:57.208" v="6683" actId="26606"/>
          <ac:spMkLst>
            <pc:docMk/>
            <pc:sldMk cId="2975497722" sldId="315"/>
            <ac:spMk id="112" creationId="{D5FD337D-4D6B-4C8B-B6F5-121097E09881}"/>
          </ac:spMkLst>
        </pc:spChg>
        <pc:spChg chg="add del">
          <ac:chgData name="mairenig123@gmail.com" userId="6044d3ce541adf88" providerId="LiveId" clId="{A6507D81-0937-43C3-B8D5-DA416760538F}" dt="2022-01-17T12:37:54.296" v="6681" actId="26606"/>
          <ac:spMkLst>
            <pc:docMk/>
            <pc:sldMk cId="2975497722" sldId="315"/>
            <ac:spMk id="117" creationId="{4038CB10-1F5C-4D54-9DF7-12586DE5B007}"/>
          </ac:spMkLst>
        </pc:spChg>
        <pc:spChg chg="add del">
          <ac:chgData name="mairenig123@gmail.com" userId="6044d3ce541adf88" providerId="LiveId" clId="{A6507D81-0937-43C3-B8D5-DA416760538F}" dt="2022-01-17T12:37:54.296" v="6681" actId="26606"/>
          <ac:spMkLst>
            <pc:docMk/>
            <pc:sldMk cId="2975497722" sldId="315"/>
            <ac:spMk id="119" creationId="{73ED6512-6858-4552-B699-9A97FE9A4EA2}"/>
          </ac:spMkLst>
        </pc:spChg>
        <pc:spChg chg="add del">
          <ac:chgData name="mairenig123@gmail.com" userId="6044d3ce541adf88" providerId="LiveId" clId="{A6507D81-0937-43C3-B8D5-DA416760538F}" dt="2022-01-17T12:36:10.804" v="6669" actId="26606"/>
          <ac:spMkLst>
            <pc:docMk/>
            <pc:sldMk cId="2975497722" sldId="315"/>
            <ac:spMk id="124" creationId="{A6B42B9F-F674-4D7F-AEFD-F5DC47A70952}"/>
          </ac:spMkLst>
        </pc:spChg>
        <pc:spChg chg="add del">
          <ac:chgData name="mairenig123@gmail.com" userId="6044d3ce541adf88" providerId="LiveId" clId="{A6507D81-0937-43C3-B8D5-DA416760538F}" dt="2022-01-17T12:36:10.804" v="6669" actId="26606"/>
          <ac:spMkLst>
            <pc:docMk/>
            <pc:sldMk cId="2975497722" sldId="315"/>
            <ac:spMk id="126" creationId="{E677BBB0-8A66-4619-B31B-5097655C5FF2}"/>
          </ac:spMkLst>
        </pc:spChg>
        <pc:spChg chg="add del">
          <ac:chgData name="mairenig123@gmail.com" userId="6044d3ce541adf88" providerId="LiveId" clId="{A6507D81-0937-43C3-B8D5-DA416760538F}" dt="2022-01-17T12:36:10.804" v="6669" actId="26606"/>
          <ac:spMkLst>
            <pc:docMk/>
            <pc:sldMk cId="2975497722" sldId="315"/>
            <ac:spMk id="128" creationId="{FB56C437-7CF8-4D2B-8C62-6F9CEA5611FA}"/>
          </ac:spMkLst>
        </pc:spChg>
        <pc:spChg chg="add del">
          <ac:chgData name="mairenig123@gmail.com" userId="6044d3ce541adf88" providerId="LiveId" clId="{A6507D81-0937-43C3-B8D5-DA416760538F}" dt="2022-01-17T12:36:10.804" v="6669" actId="26606"/>
          <ac:spMkLst>
            <pc:docMk/>
            <pc:sldMk cId="2975497722" sldId="315"/>
            <ac:spMk id="130" creationId="{288F414E-1A16-495F-8EF5-F55A4207EE48}"/>
          </ac:spMkLst>
        </pc:spChg>
        <pc:spChg chg="add del">
          <ac:chgData name="mairenig123@gmail.com" userId="6044d3ce541adf88" providerId="LiveId" clId="{A6507D81-0937-43C3-B8D5-DA416760538F}" dt="2022-01-17T12:37:51.592" v="6679" actId="26606"/>
          <ac:spMkLst>
            <pc:docMk/>
            <pc:sldMk cId="2975497722" sldId="315"/>
            <ac:spMk id="132" creationId="{4038CB10-1F5C-4D54-9DF7-12586DE5B007}"/>
          </ac:spMkLst>
        </pc:spChg>
        <pc:spChg chg="add del">
          <ac:chgData name="mairenig123@gmail.com" userId="6044d3ce541adf88" providerId="LiveId" clId="{A6507D81-0937-43C3-B8D5-DA416760538F}" dt="2022-01-17T12:37:51.592" v="6679" actId="26606"/>
          <ac:spMkLst>
            <pc:docMk/>
            <pc:sldMk cId="2975497722" sldId="315"/>
            <ac:spMk id="133" creationId="{73ED6512-6858-4552-B699-9A97FE9A4EA2}"/>
          </ac:spMkLst>
        </pc:spChg>
        <pc:spChg chg="add del">
          <ac:chgData name="mairenig123@gmail.com" userId="6044d3ce541adf88" providerId="LiveId" clId="{A6507D81-0937-43C3-B8D5-DA416760538F}" dt="2022-01-17T12:37:40.837" v="6676" actId="26606"/>
          <ac:spMkLst>
            <pc:docMk/>
            <pc:sldMk cId="2975497722" sldId="315"/>
            <ac:spMk id="138" creationId="{A6B42B9F-F674-4D7F-AEFD-F5DC47A70952}"/>
          </ac:spMkLst>
        </pc:spChg>
        <pc:spChg chg="add del">
          <ac:chgData name="mairenig123@gmail.com" userId="6044d3ce541adf88" providerId="LiveId" clId="{A6507D81-0937-43C3-B8D5-DA416760538F}" dt="2022-01-17T12:37:40.837" v="6676" actId="26606"/>
          <ac:spMkLst>
            <pc:docMk/>
            <pc:sldMk cId="2975497722" sldId="315"/>
            <ac:spMk id="140" creationId="{E677BBB0-8A66-4619-B31B-5097655C5FF2}"/>
          </ac:spMkLst>
        </pc:spChg>
        <pc:spChg chg="add del">
          <ac:chgData name="mairenig123@gmail.com" userId="6044d3ce541adf88" providerId="LiveId" clId="{A6507D81-0937-43C3-B8D5-DA416760538F}" dt="2022-01-17T12:37:40.837" v="6676" actId="26606"/>
          <ac:spMkLst>
            <pc:docMk/>
            <pc:sldMk cId="2975497722" sldId="315"/>
            <ac:spMk id="142" creationId="{FB56C437-7CF8-4D2B-8C62-6F9CEA5611FA}"/>
          </ac:spMkLst>
        </pc:spChg>
        <pc:spChg chg="add del">
          <ac:chgData name="mairenig123@gmail.com" userId="6044d3ce541adf88" providerId="LiveId" clId="{A6507D81-0937-43C3-B8D5-DA416760538F}" dt="2022-01-17T12:37:40.837" v="6676" actId="26606"/>
          <ac:spMkLst>
            <pc:docMk/>
            <pc:sldMk cId="2975497722" sldId="315"/>
            <ac:spMk id="144" creationId="{288F414E-1A16-495F-8EF5-F55A4207EE48}"/>
          </ac:spMkLst>
        </pc:spChg>
        <pc:grpChg chg="add del">
          <ac:chgData name="mairenig123@gmail.com" userId="6044d3ce541adf88" providerId="LiveId" clId="{A6507D81-0937-43C3-B8D5-DA416760538F}" dt="2022-01-17T12:26:58.722" v="6645" actId="26606"/>
          <ac:grpSpMkLst>
            <pc:docMk/>
            <pc:sldMk cId="2975497722" sldId="315"/>
            <ac:grpSpMk id="29" creationId="{2B35F886-1102-4486-830A-34F41439CE8D}"/>
          </ac:grpSpMkLst>
        </pc:grpChg>
        <pc:grpChg chg="add del">
          <ac:chgData name="mairenig123@gmail.com" userId="6044d3ce541adf88" providerId="LiveId" clId="{A6507D81-0937-43C3-B8D5-DA416760538F}" dt="2022-01-17T12:26:58.722" v="6645" actId="26606"/>
          <ac:grpSpMkLst>
            <pc:docMk/>
            <pc:sldMk cId="2975497722" sldId="315"/>
            <ac:grpSpMk id="37" creationId="{975C268C-D419-4123-9FAD-0E2B7F9EE795}"/>
          </ac:grpSpMkLst>
        </pc:grpChg>
        <pc:grpChg chg="add del">
          <ac:chgData name="mairenig123@gmail.com" userId="6044d3ce541adf88" providerId="LiveId" clId="{A6507D81-0937-43C3-B8D5-DA416760538F}" dt="2022-01-17T12:26:58.722" v="6645" actId="26606"/>
          <ac:grpSpMkLst>
            <pc:docMk/>
            <pc:sldMk cId="2975497722" sldId="315"/>
            <ac:grpSpMk id="45" creationId="{670FB431-AE18-414D-92F4-1D12D1991152}"/>
          </ac:grpSpMkLst>
        </pc:grpChg>
        <pc:grpChg chg="add del">
          <ac:chgData name="mairenig123@gmail.com" userId="6044d3ce541adf88" providerId="LiveId" clId="{A6507D81-0937-43C3-B8D5-DA416760538F}" dt="2022-01-17T12:26:58.722" v="6645" actId="26606"/>
          <ac:grpSpMkLst>
            <pc:docMk/>
            <pc:sldMk cId="2975497722" sldId="315"/>
            <ac:grpSpMk id="53" creationId="{8214E4A5-A0D2-42C4-8D14-D2A7E495F041}"/>
          </ac:grpSpMkLst>
        </pc:grpChg>
        <pc:grpChg chg="add del">
          <ac:chgData name="mairenig123@gmail.com" userId="6044d3ce541adf88" providerId="LiveId" clId="{A6507D81-0937-43C3-B8D5-DA416760538F}" dt="2022-01-17T12:39:28.517" v="6685" actId="26606"/>
          <ac:grpSpMkLst>
            <pc:docMk/>
            <pc:sldMk cId="2975497722" sldId="315"/>
            <ac:grpSpMk id="73" creationId="{2B35F886-1102-4486-830A-34F41439CE8D}"/>
          </ac:grpSpMkLst>
        </pc:grpChg>
        <pc:grpChg chg="add del">
          <ac:chgData name="mairenig123@gmail.com" userId="6044d3ce541adf88" providerId="LiveId" clId="{A6507D81-0937-43C3-B8D5-DA416760538F}" dt="2022-01-17T12:39:28.517" v="6685" actId="26606"/>
          <ac:grpSpMkLst>
            <pc:docMk/>
            <pc:sldMk cId="2975497722" sldId="315"/>
            <ac:grpSpMk id="81" creationId="{975C268C-D419-4123-9FAD-0E2B7F9EE795}"/>
          </ac:grpSpMkLst>
        </pc:grpChg>
        <pc:grpChg chg="add del">
          <ac:chgData name="mairenig123@gmail.com" userId="6044d3ce541adf88" providerId="LiveId" clId="{A6507D81-0937-43C3-B8D5-DA416760538F}" dt="2022-01-17T12:39:28.517" v="6685" actId="26606"/>
          <ac:grpSpMkLst>
            <pc:docMk/>
            <pc:sldMk cId="2975497722" sldId="315"/>
            <ac:grpSpMk id="89" creationId="{670FB431-AE18-414D-92F4-1D12D1991152}"/>
          </ac:grpSpMkLst>
        </pc:grpChg>
        <pc:grpChg chg="add del">
          <ac:chgData name="mairenig123@gmail.com" userId="6044d3ce541adf88" providerId="LiveId" clId="{A6507D81-0937-43C3-B8D5-DA416760538F}" dt="2022-01-17T12:39:28.517" v="6685" actId="26606"/>
          <ac:grpSpMkLst>
            <pc:docMk/>
            <pc:sldMk cId="2975497722" sldId="315"/>
            <ac:grpSpMk id="97" creationId="{8214E4A5-A0D2-42C4-8D14-D2A7E495F041}"/>
          </ac:grpSpMkLst>
        </pc:grpChg>
        <pc:grpChg chg="add">
          <ac:chgData name="mairenig123@gmail.com" userId="6044d3ce541adf88" providerId="LiveId" clId="{A6507D81-0937-43C3-B8D5-DA416760538F}" dt="2022-01-17T12:39:28.517" v="6685" actId="26606"/>
          <ac:grpSpMkLst>
            <pc:docMk/>
            <pc:sldMk cId="2975497722" sldId="315"/>
            <ac:grpSpMk id="104" creationId="{73EDDF53-0851-48D4-A466-6FE0DCE91E73}"/>
          </ac:grpSpMkLst>
        </pc:grpChg>
        <pc:graphicFrameChg chg="add del mod modGraphic">
          <ac:chgData name="mairenig123@gmail.com" userId="6044d3ce541adf88" providerId="LiveId" clId="{A6507D81-0937-43C3-B8D5-DA416760538F}" dt="2022-01-17T12:37:51.592" v="6679" actId="26606"/>
          <ac:graphicFrameMkLst>
            <pc:docMk/>
            <pc:sldMk cId="2975497722" sldId="315"/>
            <ac:graphicFrameMk id="121" creationId="{466E5B59-F161-44E1-8CB9-27C39AE4CE66}"/>
          </ac:graphicFrameMkLst>
        </pc:graphicFrameChg>
        <pc:picChg chg="add del mod ord modCrop">
          <ac:chgData name="mairenig123@gmail.com" userId="6044d3ce541adf88" providerId="LiveId" clId="{A6507D81-0937-43C3-B8D5-DA416760538F}" dt="2022-01-18T10:43:56.110" v="8156" actId="478"/>
          <ac:picMkLst>
            <pc:docMk/>
            <pc:sldMk cId="2975497722" sldId="315"/>
            <ac:picMk id="5" creationId="{057550CF-E1B1-448C-870A-2D4A0E6CCE68}"/>
          </ac:picMkLst>
        </pc:picChg>
        <pc:picChg chg="add mod ord modCrop">
          <ac:chgData name="mairenig123@gmail.com" userId="6044d3ce541adf88" providerId="LiveId" clId="{A6507D81-0937-43C3-B8D5-DA416760538F}" dt="2022-01-17T12:42:49.065" v="6701" actId="1076"/>
          <ac:picMkLst>
            <pc:docMk/>
            <pc:sldMk cId="2975497722" sldId="315"/>
            <ac:picMk id="7" creationId="{ADE1144F-A9AD-432B-99F0-823120D56486}"/>
          </ac:picMkLst>
        </pc:picChg>
        <pc:picChg chg="add mod ord modCrop">
          <ac:chgData name="mairenig123@gmail.com" userId="6044d3ce541adf88" providerId="LiveId" clId="{A6507D81-0937-43C3-B8D5-DA416760538F}" dt="2022-01-17T12:43:07.335" v="6703" actId="1076"/>
          <ac:picMkLst>
            <pc:docMk/>
            <pc:sldMk cId="2975497722" sldId="315"/>
            <ac:picMk id="9" creationId="{58B9ACC0-D791-4A9F-A367-8906EA490141}"/>
          </ac:picMkLst>
        </pc:picChg>
        <pc:picChg chg="add del mod modCrop">
          <ac:chgData name="mairenig123@gmail.com" userId="6044d3ce541adf88" providerId="LiveId" clId="{A6507D81-0937-43C3-B8D5-DA416760538F}" dt="2022-01-17T12:25:22.544" v="6638" actId="478"/>
          <ac:picMkLst>
            <pc:docMk/>
            <pc:sldMk cId="2975497722" sldId="315"/>
            <ac:picMk id="11" creationId="{7F5A7EE1-4557-48DC-8645-018D25A95115}"/>
          </ac:picMkLst>
        </pc:picChg>
        <pc:picChg chg="add mod">
          <ac:chgData name="mairenig123@gmail.com" userId="6044d3ce541adf88" providerId="LiveId" clId="{A6507D81-0937-43C3-B8D5-DA416760538F}" dt="2022-01-18T11:03:34.578" v="8504" actId="1076"/>
          <ac:picMkLst>
            <pc:docMk/>
            <pc:sldMk cId="2975497722" sldId="315"/>
            <ac:picMk id="16" creationId="{E565A99A-16B8-43E9-A2A6-26B0F99725B9}"/>
          </ac:picMkLst>
        </pc:picChg>
        <pc:picChg chg="add mod modCrop">
          <ac:chgData name="mairenig123@gmail.com" userId="6044d3ce541adf88" providerId="LiveId" clId="{A6507D81-0937-43C3-B8D5-DA416760538F}" dt="2022-01-17T12:52:52.283" v="6867" actId="1440"/>
          <ac:picMkLst>
            <pc:docMk/>
            <pc:sldMk cId="2975497722" sldId="315"/>
            <ac:picMk id="96" creationId="{B0E415BE-F7CD-4020-8DB1-29C250ACB106}"/>
          </ac:picMkLst>
        </pc:picChg>
        <pc:cxnChg chg="add del">
          <ac:chgData name="mairenig123@gmail.com" userId="6044d3ce541adf88" providerId="LiveId" clId="{A6507D81-0937-43C3-B8D5-DA416760538F}" dt="2022-01-17T12:27:07.122" v="6647" actId="26606"/>
          <ac:cxnSpMkLst>
            <pc:docMk/>
            <pc:sldMk cId="2975497722" sldId="315"/>
            <ac:cxnSpMk id="60" creationId="{11A9DAB5-E11B-41CA-85F3-20711F79027B}"/>
          </ac:cxnSpMkLst>
        </pc:cxnChg>
      </pc:sldChg>
      <pc:sldChg chg="addSp delSp modSp add del mod ord">
        <pc:chgData name="mairenig123@gmail.com" userId="6044d3ce541adf88" providerId="LiveId" clId="{A6507D81-0937-43C3-B8D5-DA416760538F}" dt="2022-01-18T11:27:55.064" v="8887" actId="47"/>
        <pc:sldMkLst>
          <pc:docMk/>
          <pc:sldMk cId="2736642729" sldId="316"/>
        </pc:sldMkLst>
        <pc:spChg chg="mod">
          <ac:chgData name="mairenig123@gmail.com" userId="6044d3ce541adf88" providerId="LiveId" clId="{A6507D81-0937-43C3-B8D5-DA416760538F}" dt="2022-01-17T12:40:10.455" v="6688" actId="26606"/>
          <ac:spMkLst>
            <pc:docMk/>
            <pc:sldMk cId="2736642729" sldId="316"/>
            <ac:spMk id="3" creationId="{2BA9E958-471D-40E7-BC43-9BCB9AE610CA}"/>
          </ac:spMkLst>
        </pc:spChg>
        <pc:spChg chg="del">
          <ac:chgData name="mairenig123@gmail.com" userId="6044d3ce541adf88" providerId="LiveId" clId="{A6507D81-0937-43C3-B8D5-DA416760538F}" dt="2022-01-17T12:40:10.455" v="6688" actId="26606"/>
          <ac:spMkLst>
            <pc:docMk/>
            <pc:sldMk cId="2736642729" sldId="316"/>
            <ac:spMk id="103" creationId="{50D1C5B3-B60D-4696-AE60-100D5EC8AB5D}"/>
          </ac:spMkLst>
        </pc:spChg>
        <pc:spChg chg="add">
          <ac:chgData name="mairenig123@gmail.com" userId="6044d3ce541adf88" providerId="LiveId" clId="{A6507D81-0937-43C3-B8D5-DA416760538F}" dt="2022-01-17T12:40:10.455" v="6688" actId="26606"/>
          <ac:spMkLst>
            <pc:docMk/>
            <pc:sldMk cId="2736642729" sldId="316"/>
            <ac:spMk id="116" creationId="{71A784BF-09DB-448D-99FC-B49DFC6605D5}"/>
          </ac:spMkLst>
        </pc:spChg>
        <pc:spChg chg="add">
          <ac:chgData name="mairenig123@gmail.com" userId="6044d3ce541adf88" providerId="LiveId" clId="{A6507D81-0937-43C3-B8D5-DA416760538F}" dt="2022-01-17T12:40:10.455" v="6688" actId="26606"/>
          <ac:spMkLst>
            <pc:docMk/>
            <pc:sldMk cId="2736642729" sldId="316"/>
            <ac:spMk id="118" creationId="{917859B3-4C91-478D-929D-BB6433F90849}"/>
          </ac:spMkLst>
        </pc:spChg>
        <pc:spChg chg="add">
          <ac:chgData name="mairenig123@gmail.com" userId="6044d3ce541adf88" providerId="LiveId" clId="{A6507D81-0937-43C3-B8D5-DA416760538F}" dt="2022-01-17T12:40:10.455" v="6688" actId="26606"/>
          <ac:spMkLst>
            <pc:docMk/>
            <pc:sldMk cId="2736642729" sldId="316"/>
            <ac:spMk id="120" creationId="{6283FBD2-A663-469F-855C-06D86E3C1161}"/>
          </ac:spMkLst>
        </pc:spChg>
        <pc:spChg chg="add">
          <ac:chgData name="mairenig123@gmail.com" userId="6044d3ce541adf88" providerId="LiveId" clId="{A6507D81-0937-43C3-B8D5-DA416760538F}" dt="2022-01-17T12:40:10.455" v="6688" actId="26606"/>
          <ac:spMkLst>
            <pc:docMk/>
            <pc:sldMk cId="2736642729" sldId="316"/>
            <ac:spMk id="122" creationId="{8A1279FC-7441-4E55-B082-2774E6316482}"/>
          </ac:spMkLst>
        </pc:spChg>
        <pc:grpChg chg="del">
          <ac:chgData name="mairenig123@gmail.com" userId="6044d3ce541adf88" providerId="LiveId" clId="{A6507D81-0937-43C3-B8D5-DA416760538F}" dt="2022-01-17T12:40:10.455" v="6688" actId="26606"/>
          <ac:grpSpMkLst>
            <pc:docMk/>
            <pc:sldMk cId="2736642729" sldId="316"/>
            <ac:grpSpMk id="104" creationId="{73EDDF53-0851-48D4-A466-6FE0DCE91E73}"/>
          </ac:grpSpMkLst>
        </pc:grpChg>
        <pc:picChg chg="mod">
          <ac:chgData name="mairenig123@gmail.com" userId="6044d3ce541adf88" providerId="LiveId" clId="{A6507D81-0937-43C3-B8D5-DA416760538F}" dt="2022-01-17T12:40:10.455" v="6688" actId="26606"/>
          <ac:picMkLst>
            <pc:docMk/>
            <pc:sldMk cId="2736642729" sldId="316"/>
            <ac:picMk id="5" creationId="{057550CF-E1B1-448C-870A-2D4A0E6CCE68}"/>
          </ac:picMkLst>
        </pc:picChg>
        <pc:picChg chg="mod ord">
          <ac:chgData name="mairenig123@gmail.com" userId="6044d3ce541adf88" providerId="LiveId" clId="{A6507D81-0937-43C3-B8D5-DA416760538F}" dt="2022-01-17T12:40:10.455" v="6688" actId="26606"/>
          <ac:picMkLst>
            <pc:docMk/>
            <pc:sldMk cId="2736642729" sldId="316"/>
            <ac:picMk id="7" creationId="{ADE1144F-A9AD-432B-99F0-823120D56486}"/>
          </ac:picMkLst>
        </pc:picChg>
        <pc:picChg chg="mod">
          <ac:chgData name="mairenig123@gmail.com" userId="6044d3ce541adf88" providerId="LiveId" clId="{A6507D81-0937-43C3-B8D5-DA416760538F}" dt="2022-01-17T12:40:10.455" v="6688" actId="26606"/>
          <ac:picMkLst>
            <pc:docMk/>
            <pc:sldMk cId="2736642729" sldId="316"/>
            <ac:picMk id="9" creationId="{58B9ACC0-D791-4A9F-A367-8906EA490141}"/>
          </ac:picMkLst>
        </pc:picChg>
      </pc:sldChg>
      <pc:sldChg chg="addSp delSp modSp new del mod modTransition setBg modAnim setClrOvrMap">
        <pc:chgData name="mairenig123@gmail.com" userId="6044d3ce541adf88" providerId="LiveId" clId="{A6507D81-0937-43C3-B8D5-DA416760538F}" dt="2022-01-18T10:28:53.201" v="8072" actId="47"/>
        <pc:sldMkLst>
          <pc:docMk/>
          <pc:sldMk cId="3409359899" sldId="317"/>
        </pc:sldMkLst>
        <pc:spChg chg="add mod">
          <ac:chgData name="mairenig123@gmail.com" userId="6044d3ce541adf88" providerId="LiveId" clId="{A6507D81-0937-43C3-B8D5-DA416760538F}" dt="2022-01-17T14:57:30.269" v="6898" actId="26606"/>
          <ac:spMkLst>
            <pc:docMk/>
            <pc:sldMk cId="3409359899" sldId="317"/>
            <ac:spMk id="4" creationId="{8E89E075-4B08-4BC1-9CC0-C9971A3BDFCA}"/>
          </ac:spMkLst>
        </pc:spChg>
        <pc:spChg chg="add del">
          <ac:chgData name="mairenig123@gmail.com" userId="6044d3ce541adf88" providerId="LiveId" clId="{A6507D81-0937-43C3-B8D5-DA416760538F}" dt="2022-01-17T14:54:34.903" v="6877" actId="26606"/>
          <ac:spMkLst>
            <pc:docMk/>
            <pc:sldMk cId="3409359899" sldId="317"/>
            <ac:spMk id="9" creationId="{66E48AFA-8884-4F68-A44F-D2C1E8609C5A}"/>
          </ac:spMkLst>
        </pc:spChg>
        <pc:spChg chg="add del">
          <ac:chgData name="mairenig123@gmail.com" userId="6044d3ce541adf88" providerId="LiveId" clId="{A6507D81-0937-43C3-B8D5-DA416760538F}" dt="2022-01-17T14:54:34.903" v="6877" actId="26606"/>
          <ac:spMkLst>
            <pc:docMk/>
            <pc:sldMk cId="3409359899" sldId="317"/>
            <ac:spMk id="11" creationId="{969D19A6-08CB-498C-93EC-3FFB021FC68A}"/>
          </ac:spMkLst>
        </pc:spChg>
        <pc:spChg chg="add del">
          <ac:chgData name="mairenig123@gmail.com" userId="6044d3ce541adf88" providerId="LiveId" clId="{A6507D81-0937-43C3-B8D5-DA416760538F}" dt="2022-01-17T14:54:37.791" v="6879" actId="26606"/>
          <ac:spMkLst>
            <pc:docMk/>
            <pc:sldMk cId="3409359899" sldId="317"/>
            <ac:spMk id="14" creationId="{73AD41DB-DF9F-49BC-85AE-6AB1840AD517}"/>
          </ac:spMkLst>
        </pc:spChg>
        <pc:spChg chg="add del">
          <ac:chgData name="mairenig123@gmail.com" userId="6044d3ce541adf88" providerId="LiveId" clId="{A6507D81-0937-43C3-B8D5-DA416760538F}" dt="2022-01-17T14:55:14.746" v="6883" actId="26606"/>
          <ac:spMkLst>
            <pc:docMk/>
            <pc:sldMk cId="3409359899" sldId="317"/>
            <ac:spMk id="21" creationId="{B8114C98-A349-4111-A123-E8EAB86ABE30}"/>
          </ac:spMkLst>
        </pc:spChg>
        <pc:spChg chg="add del">
          <ac:chgData name="mairenig123@gmail.com" userId="6044d3ce541adf88" providerId="LiveId" clId="{A6507D81-0937-43C3-B8D5-DA416760538F}" dt="2022-01-17T14:55:14.746" v="6883" actId="26606"/>
          <ac:spMkLst>
            <pc:docMk/>
            <pc:sldMk cId="3409359899" sldId="317"/>
            <ac:spMk id="29" creationId="{E2D3D3F2-ABBB-4453-B1C5-1BEBF7E4DD56}"/>
          </ac:spMkLst>
        </pc:spChg>
        <pc:spChg chg="add del">
          <ac:chgData name="mairenig123@gmail.com" userId="6044d3ce541adf88" providerId="LiveId" clId="{A6507D81-0937-43C3-B8D5-DA416760538F}" dt="2022-01-17T14:54:44.146" v="6881" actId="26606"/>
          <ac:spMkLst>
            <pc:docMk/>
            <pc:sldMk cId="3409359899" sldId="317"/>
            <ac:spMk id="31" creationId="{A3BAF07C-C39E-42EB-BB22-8D46691D9735}"/>
          </ac:spMkLst>
        </pc:spChg>
        <pc:spChg chg="add del">
          <ac:chgData name="mairenig123@gmail.com" userId="6044d3ce541adf88" providerId="LiveId" clId="{A6507D81-0937-43C3-B8D5-DA416760538F}" dt="2022-01-17T14:54:44.146" v="6881" actId="26606"/>
          <ac:spMkLst>
            <pc:docMk/>
            <pc:sldMk cId="3409359899" sldId="317"/>
            <ac:spMk id="32" creationId="{44C110BA-81E8-4247-853A-5F2B93E92E46}"/>
          </ac:spMkLst>
        </pc:spChg>
        <pc:spChg chg="add del">
          <ac:chgData name="mairenig123@gmail.com" userId="6044d3ce541adf88" providerId="LiveId" clId="{A6507D81-0937-43C3-B8D5-DA416760538F}" dt="2022-01-17T14:55:14.746" v="6883" actId="26606"/>
          <ac:spMkLst>
            <pc:docMk/>
            <pc:sldMk cId="3409359899" sldId="317"/>
            <ac:spMk id="42" creationId="{D7A453D2-15D8-4403-815F-291FA16340D9}"/>
          </ac:spMkLst>
        </pc:spChg>
        <pc:spChg chg="add del">
          <ac:chgData name="mairenig123@gmail.com" userId="6044d3ce541adf88" providerId="LiveId" clId="{A6507D81-0937-43C3-B8D5-DA416760538F}" dt="2022-01-17T14:55:14.746" v="6883" actId="26606"/>
          <ac:spMkLst>
            <pc:docMk/>
            <pc:sldMk cId="3409359899" sldId="317"/>
            <ac:spMk id="43" creationId="{773AEA78-C03B-40B7-9D11-DC022119D577}"/>
          </ac:spMkLst>
        </pc:spChg>
        <pc:spChg chg="add del">
          <ac:chgData name="mairenig123@gmail.com" userId="6044d3ce541adf88" providerId="LiveId" clId="{A6507D81-0937-43C3-B8D5-DA416760538F}" dt="2022-01-17T14:55:14.746" v="6883" actId="26606"/>
          <ac:spMkLst>
            <pc:docMk/>
            <pc:sldMk cId="3409359899" sldId="317"/>
            <ac:spMk id="44" creationId="{8161EA6B-09CA-445B-AB0D-8DF76FA92DEF}"/>
          </ac:spMkLst>
        </pc:spChg>
        <pc:spChg chg="add del">
          <ac:chgData name="mairenig123@gmail.com" userId="6044d3ce541adf88" providerId="LiveId" clId="{A6507D81-0937-43C3-B8D5-DA416760538F}" dt="2022-01-17T14:55:17.270" v="6885" actId="26606"/>
          <ac:spMkLst>
            <pc:docMk/>
            <pc:sldMk cId="3409359899" sldId="317"/>
            <ac:spMk id="51" creationId="{2550BE34-C2B8-49B8-8519-67A8CAD51AE9}"/>
          </ac:spMkLst>
        </pc:spChg>
        <pc:spChg chg="add del">
          <ac:chgData name="mairenig123@gmail.com" userId="6044d3ce541adf88" providerId="LiveId" clId="{A6507D81-0937-43C3-B8D5-DA416760538F}" dt="2022-01-17T14:55:17.270" v="6885" actId="26606"/>
          <ac:spMkLst>
            <pc:docMk/>
            <pc:sldMk cId="3409359899" sldId="317"/>
            <ac:spMk id="52" creationId="{A7457DD9-5A45-400A-AB4B-4B4EDECA25F1}"/>
          </ac:spMkLst>
        </pc:spChg>
        <pc:spChg chg="add del">
          <ac:chgData name="mairenig123@gmail.com" userId="6044d3ce541adf88" providerId="LiveId" clId="{A6507D81-0937-43C3-B8D5-DA416760538F}" dt="2022-01-17T14:55:17.270" v="6885" actId="26606"/>
          <ac:spMkLst>
            <pc:docMk/>
            <pc:sldMk cId="3409359899" sldId="317"/>
            <ac:spMk id="53" creationId="{441CF7D6-A660-431A-B0BB-140A0D5556B6}"/>
          </ac:spMkLst>
        </pc:spChg>
        <pc:spChg chg="add del">
          <ac:chgData name="mairenig123@gmail.com" userId="6044d3ce541adf88" providerId="LiveId" clId="{A6507D81-0937-43C3-B8D5-DA416760538F}" dt="2022-01-17T14:55:17.270" v="6885" actId="26606"/>
          <ac:spMkLst>
            <pc:docMk/>
            <pc:sldMk cId="3409359899" sldId="317"/>
            <ac:spMk id="54" creationId="{0570A85B-3810-4F95-97B0-CBF4CCDB381C}"/>
          </ac:spMkLst>
        </pc:spChg>
        <pc:spChg chg="add del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56" creationId="{D7A453D2-15D8-4403-815F-291FA16340D9}"/>
          </ac:spMkLst>
        </pc:spChg>
        <pc:spChg chg="add del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57" creationId="{8161EA6B-09CA-445B-AB0D-8DF76FA92DEF}"/>
          </ac:spMkLst>
        </pc:spChg>
        <pc:spChg chg="add del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61" creationId="{B8114C98-A349-4111-A123-E8EAB86ABE30}"/>
          </ac:spMkLst>
        </pc:spChg>
        <pc:spChg chg="add del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63" creationId="{E2D3D3F2-ABBB-4453-B1C5-1BEBF7E4DD56}"/>
          </ac:spMkLst>
        </pc:spChg>
        <pc:spChg chg="add del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68" creationId="{773AEA78-C03B-40B7-9D11-DC022119D577}"/>
          </ac:spMkLst>
        </pc:spChg>
        <pc:spChg chg="add del">
          <ac:chgData name="mairenig123@gmail.com" userId="6044d3ce541adf88" providerId="LiveId" clId="{A6507D81-0937-43C3-B8D5-DA416760538F}" dt="2022-01-17T14:56:49.515" v="6890" actId="26606"/>
          <ac:spMkLst>
            <pc:docMk/>
            <pc:sldMk cId="3409359899" sldId="317"/>
            <ac:spMk id="73" creationId="{A3BAF07C-C39E-42EB-BB22-8D46691D9735}"/>
          </ac:spMkLst>
        </pc:spChg>
        <pc:spChg chg="add del">
          <ac:chgData name="mairenig123@gmail.com" userId="6044d3ce541adf88" providerId="LiveId" clId="{A6507D81-0937-43C3-B8D5-DA416760538F}" dt="2022-01-17T14:56:55.909" v="6892" actId="26606"/>
          <ac:spMkLst>
            <pc:docMk/>
            <pc:sldMk cId="3409359899" sldId="317"/>
            <ac:spMk id="77" creationId="{7E0162AD-C6E5-4BF8-A453-76ADB36877D3}"/>
          </ac:spMkLst>
        </pc:spChg>
        <pc:spChg chg="add del">
          <ac:chgData name="mairenig123@gmail.com" userId="6044d3ce541adf88" providerId="LiveId" clId="{A6507D81-0937-43C3-B8D5-DA416760538F}" dt="2022-01-17T14:57:30.269" v="6898" actId="26606"/>
          <ac:spMkLst>
            <pc:docMk/>
            <pc:sldMk cId="3409359899" sldId="317"/>
            <ac:spMk id="79" creationId="{0570A85B-3810-4F95-97B0-CBF4CCDB381C}"/>
          </ac:spMkLst>
        </pc:spChg>
        <pc:spChg chg="add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85" creationId="{B8114C98-A349-4111-A123-E8EAB86ABE30}"/>
          </ac:spMkLst>
        </pc:spChg>
        <pc:spChg chg="add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93" creationId="{E2D3D3F2-ABBB-4453-B1C5-1BEBF7E4DD56}"/>
          </ac:spMkLst>
        </pc:spChg>
        <pc:spChg chg="add del">
          <ac:chgData name="mairenig123@gmail.com" userId="6044d3ce541adf88" providerId="LiveId" clId="{A6507D81-0937-43C3-B8D5-DA416760538F}" dt="2022-01-17T14:56:49.515" v="6890" actId="26606"/>
          <ac:spMkLst>
            <pc:docMk/>
            <pc:sldMk cId="3409359899" sldId="317"/>
            <ac:spMk id="96" creationId="{44C110BA-81E8-4247-853A-5F2B93E92E46}"/>
          </ac:spMkLst>
        </pc:spChg>
        <pc:spChg chg="add del">
          <ac:chgData name="mairenig123@gmail.com" userId="6044d3ce541adf88" providerId="LiveId" clId="{A6507D81-0937-43C3-B8D5-DA416760538F}" dt="2022-01-17T14:56:55.909" v="6892" actId="26606"/>
          <ac:spMkLst>
            <pc:docMk/>
            <pc:sldMk cId="3409359899" sldId="317"/>
            <ac:spMk id="98" creationId="{2596F992-698C-48C0-9D89-70DA4CE927EF}"/>
          </ac:spMkLst>
        </pc:spChg>
        <pc:spChg chg="add del">
          <ac:chgData name="mairenig123@gmail.com" userId="6044d3ce541adf88" providerId="LiveId" clId="{A6507D81-0937-43C3-B8D5-DA416760538F}" dt="2022-01-17T14:56:55.909" v="6892" actId="26606"/>
          <ac:spMkLst>
            <pc:docMk/>
            <pc:sldMk cId="3409359899" sldId="317"/>
            <ac:spMk id="99" creationId="{E7BFF8DC-0AE7-4AD2-9B28-2E5F26D62C30}"/>
          </ac:spMkLst>
        </pc:spChg>
        <pc:spChg chg="add del">
          <ac:chgData name="mairenig123@gmail.com" userId="6044d3ce541adf88" providerId="LiveId" clId="{A6507D81-0937-43C3-B8D5-DA416760538F}" dt="2022-01-17T14:57:04.015" v="6894" actId="26606"/>
          <ac:spMkLst>
            <pc:docMk/>
            <pc:sldMk cId="3409359899" sldId="317"/>
            <ac:spMk id="101" creationId="{66E48AFA-8884-4F68-A44F-D2C1E8609C5A}"/>
          </ac:spMkLst>
        </pc:spChg>
        <pc:spChg chg="add del">
          <ac:chgData name="mairenig123@gmail.com" userId="6044d3ce541adf88" providerId="LiveId" clId="{A6507D81-0937-43C3-B8D5-DA416760538F}" dt="2022-01-17T14:57:04.015" v="6894" actId="26606"/>
          <ac:spMkLst>
            <pc:docMk/>
            <pc:sldMk cId="3409359899" sldId="317"/>
            <ac:spMk id="102" creationId="{969D19A6-08CB-498C-93EC-3FFB021FC68A}"/>
          </ac:spMkLst>
        </pc:spChg>
        <pc:spChg chg="add del">
          <ac:chgData name="mairenig123@gmail.com" userId="6044d3ce541adf88" providerId="LiveId" clId="{A6507D81-0937-43C3-B8D5-DA416760538F}" dt="2022-01-17T14:57:09.852" v="6896" actId="26606"/>
          <ac:spMkLst>
            <pc:docMk/>
            <pc:sldMk cId="3409359899" sldId="317"/>
            <ac:spMk id="104" creationId="{B0792D4F-247E-46FE-85FC-881DEFA41D94}"/>
          </ac:spMkLst>
        </pc:spChg>
        <pc:spChg chg="add del">
          <ac:chgData name="mairenig123@gmail.com" userId="6044d3ce541adf88" providerId="LiveId" clId="{A6507D81-0937-43C3-B8D5-DA416760538F}" dt="2022-01-17T14:57:09.852" v="6896" actId="26606"/>
          <ac:spMkLst>
            <pc:docMk/>
            <pc:sldMk cId="3409359899" sldId="317"/>
            <ac:spMk id="105" creationId="{FA3CD3A3-D3C1-4567-BEC0-3A50E9A3A630}"/>
          </ac:spMkLst>
        </pc:spChg>
        <pc:spChg chg="add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107" creationId="{773AEA78-C03B-40B7-9D11-DC022119D577}"/>
          </ac:spMkLst>
        </pc:spChg>
        <pc:spChg chg="add del">
          <ac:chgData name="mairenig123@gmail.com" userId="6044d3ce541adf88" providerId="LiveId" clId="{A6507D81-0937-43C3-B8D5-DA416760538F}" dt="2022-01-17T14:57:30.269" v="6898" actId="26606"/>
          <ac:spMkLst>
            <pc:docMk/>
            <pc:sldMk cId="3409359899" sldId="317"/>
            <ac:spMk id="108" creationId="{2550BE34-C2B8-49B8-8519-67A8CAD51AE9}"/>
          </ac:spMkLst>
        </pc:spChg>
        <pc:spChg chg="add del">
          <ac:chgData name="mairenig123@gmail.com" userId="6044d3ce541adf88" providerId="LiveId" clId="{A6507D81-0937-43C3-B8D5-DA416760538F}" dt="2022-01-17T14:57:30.269" v="6898" actId="26606"/>
          <ac:spMkLst>
            <pc:docMk/>
            <pc:sldMk cId="3409359899" sldId="317"/>
            <ac:spMk id="109" creationId="{A7457DD9-5A45-400A-AB4B-4B4EDECA25F1}"/>
          </ac:spMkLst>
        </pc:spChg>
        <pc:spChg chg="add del">
          <ac:chgData name="mairenig123@gmail.com" userId="6044d3ce541adf88" providerId="LiveId" clId="{A6507D81-0937-43C3-B8D5-DA416760538F}" dt="2022-01-17T14:57:30.269" v="6898" actId="26606"/>
          <ac:spMkLst>
            <pc:docMk/>
            <pc:sldMk cId="3409359899" sldId="317"/>
            <ac:spMk id="110" creationId="{441CF7D6-A660-431A-B0BB-140A0D5556B6}"/>
          </ac:spMkLst>
        </pc:spChg>
        <pc:spChg chg="add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112" creationId="{D7A453D2-15D8-4403-815F-291FA16340D9}"/>
          </ac:spMkLst>
        </pc:spChg>
        <pc:spChg chg="add">
          <ac:chgData name="mairenig123@gmail.com" userId="6044d3ce541adf88" providerId="LiveId" clId="{A6507D81-0937-43C3-B8D5-DA416760538F}" dt="2022-01-17T14:57:30.316" v="6899" actId="26606"/>
          <ac:spMkLst>
            <pc:docMk/>
            <pc:sldMk cId="3409359899" sldId="317"/>
            <ac:spMk id="113" creationId="{8161EA6B-09CA-445B-AB0D-8DF76FA92DEF}"/>
          </ac:spMkLst>
        </pc:spChg>
        <pc:grpChg chg="add del">
          <ac:chgData name="mairenig123@gmail.com" userId="6044d3ce541adf88" providerId="LiveId" clId="{A6507D81-0937-43C3-B8D5-DA416760538F}" dt="2022-01-17T14:55:14.746" v="6883" actId="26606"/>
          <ac:grpSpMkLst>
            <pc:docMk/>
            <pc:sldMk cId="3409359899" sldId="317"/>
            <ac:grpSpMk id="13" creationId="{913B067F-3154-4968-A886-DF93A787EC44}"/>
          </ac:grpSpMkLst>
        </pc:grpChg>
        <pc:grpChg chg="add del">
          <ac:chgData name="mairenig123@gmail.com" userId="6044d3ce541adf88" providerId="LiveId" clId="{A6507D81-0937-43C3-B8D5-DA416760538F}" dt="2022-01-17T14:54:37.791" v="6879" actId="26606"/>
          <ac:grpSpMkLst>
            <pc:docMk/>
            <pc:sldMk cId="3409359899" sldId="317"/>
            <ac:grpSpMk id="15" creationId="{A4AE1828-51FD-4AD7-BCF6-9AF5C696CE5D}"/>
          </ac:grpSpMkLst>
        </pc:grpChg>
        <pc:grpChg chg="add del">
          <ac:chgData name="mairenig123@gmail.com" userId="6044d3ce541adf88" providerId="LiveId" clId="{A6507D81-0937-43C3-B8D5-DA416760538F}" dt="2022-01-17T14:55:14.746" v="6883" actId="26606"/>
          <ac:grpSpMkLst>
            <pc:docMk/>
            <pc:sldMk cId="3409359899" sldId="317"/>
            <ac:grpSpMk id="23" creationId="{670FB431-AE18-414D-92F4-1D12D1991152}"/>
          </ac:grpSpMkLst>
        </pc:grpChg>
        <pc:grpChg chg="add del">
          <ac:chgData name="mairenig123@gmail.com" userId="6044d3ce541adf88" providerId="LiveId" clId="{A6507D81-0937-43C3-B8D5-DA416760538F}" dt="2022-01-17T14:54:44.146" v="6881" actId="26606"/>
          <ac:grpSpMkLst>
            <pc:docMk/>
            <pc:sldMk cId="3409359899" sldId="317"/>
            <ac:grpSpMk id="33" creationId="{D8E9CF54-0466-4261-9E62-0249E60E1886}"/>
          </ac:grpSpMkLst>
        </pc:grpChg>
        <pc:grpChg chg="add del">
          <ac:chgData name="mairenig123@gmail.com" userId="6044d3ce541adf88" providerId="LiveId" clId="{A6507D81-0937-43C3-B8D5-DA416760538F}" dt="2022-01-17T14:55:14.746" v="6883" actId="26606"/>
          <ac:grpSpMkLst>
            <pc:docMk/>
            <pc:sldMk cId="3409359899" sldId="317"/>
            <ac:grpSpMk id="37" creationId="{1F4E1649-4D1F-4A91-AF97-A254BFDD524D}"/>
          </ac:grpSpMkLst>
        </pc:grpChg>
        <pc:grpChg chg="add del">
          <ac:chgData name="mairenig123@gmail.com" userId="6044d3ce541adf88" providerId="LiveId" clId="{A6507D81-0937-43C3-B8D5-DA416760538F}" dt="2022-01-17T14:55:14.746" v="6883" actId="26606"/>
          <ac:grpSpMkLst>
            <pc:docMk/>
            <pc:sldMk cId="3409359899" sldId="317"/>
            <ac:grpSpMk id="47" creationId="{8214E4A5-A0D2-42C4-8D14-D2A7E495F041}"/>
          </ac:grpSpMkLst>
        </pc:grpChg>
        <pc:grpChg chg="add del">
          <ac:chgData name="mairenig123@gmail.com" userId="6044d3ce541adf88" providerId="LiveId" clId="{A6507D81-0937-43C3-B8D5-DA416760538F}" dt="2022-01-17T14:57:30.316" v="6899" actId="26606"/>
          <ac:grpSpMkLst>
            <pc:docMk/>
            <pc:sldMk cId="3409359899" sldId="317"/>
            <ac:grpSpMk id="58" creationId="{913B067F-3154-4968-A886-DF93A787EC44}"/>
          </ac:grpSpMkLst>
        </pc:grpChg>
        <pc:grpChg chg="add del">
          <ac:chgData name="mairenig123@gmail.com" userId="6044d3ce541adf88" providerId="LiveId" clId="{A6507D81-0937-43C3-B8D5-DA416760538F}" dt="2022-01-17T14:57:30.316" v="6899" actId="26606"/>
          <ac:grpSpMkLst>
            <pc:docMk/>
            <pc:sldMk cId="3409359899" sldId="317"/>
            <ac:grpSpMk id="62" creationId="{670FB431-AE18-414D-92F4-1D12D1991152}"/>
          </ac:grpSpMkLst>
        </pc:grpChg>
        <pc:grpChg chg="add del">
          <ac:chgData name="mairenig123@gmail.com" userId="6044d3ce541adf88" providerId="LiveId" clId="{A6507D81-0937-43C3-B8D5-DA416760538F}" dt="2022-01-17T14:57:30.316" v="6899" actId="26606"/>
          <ac:grpSpMkLst>
            <pc:docMk/>
            <pc:sldMk cId="3409359899" sldId="317"/>
            <ac:grpSpMk id="64" creationId="{8214E4A5-A0D2-42C4-8D14-D2A7E495F041}"/>
          </ac:grpSpMkLst>
        </pc:grpChg>
        <pc:grpChg chg="add del">
          <ac:chgData name="mairenig123@gmail.com" userId="6044d3ce541adf88" providerId="LiveId" clId="{A6507D81-0937-43C3-B8D5-DA416760538F}" dt="2022-01-17T14:57:30.316" v="6899" actId="26606"/>
          <ac:grpSpMkLst>
            <pc:docMk/>
            <pc:sldMk cId="3409359899" sldId="317"/>
            <ac:grpSpMk id="67" creationId="{1F4E1649-4D1F-4A91-AF97-A254BFDD524D}"/>
          </ac:grpSpMkLst>
        </pc:grpChg>
        <pc:grpChg chg="add del">
          <ac:chgData name="mairenig123@gmail.com" userId="6044d3ce541adf88" providerId="LiveId" clId="{A6507D81-0937-43C3-B8D5-DA416760538F}" dt="2022-01-17T14:56:49.515" v="6890" actId="26606"/>
          <ac:grpSpMkLst>
            <pc:docMk/>
            <pc:sldMk cId="3409359899" sldId="317"/>
            <ac:grpSpMk id="75" creationId="{D8E9CF54-0466-4261-9E62-0249E60E1886}"/>
          </ac:grpSpMkLst>
        </pc:grpChg>
        <pc:grpChg chg="add">
          <ac:chgData name="mairenig123@gmail.com" userId="6044d3ce541adf88" providerId="LiveId" clId="{A6507D81-0937-43C3-B8D5-DA416760538F}" dt="2022-01-17T14:57:30.316" v="6899" actId="26606"/>
          <ac:grpSpMkLst>
            <pc:docMk/>
            <pc:sldMk cId="3409359899" sldId="317"/>
            <ac:grpSpMk id="87" creationId="{670FB431-AE18-414D-92F4-1D12D1991152}"/>
          </ac:grpSpMkLst>
        </pc:grpChg>
        <pc:grpChg chg="add">
          <ac:chgData name="mairenig123@gmail.com" userId="6044d3ce541adf88" providerId="LiveId" clId="{A6507D81-0937-43C3-B8D5-DA416760538F}" dt="2022-01-17T14:57:30.316" v="6899" actId="26606"/>
          <ac:grpSpMkLst>
            <pc:docMk/>
            <pc:sldMk cId="3409359899" sldId="317"/>
            <ac:grpSpMk id="95" creationId="{8214E4A5-A0D2-42C4-8D14-D2A7E495F041}"/>
          </ac:grpSpMkLst>
        </pc:grpChg>
        <pc:grpChg chg="add">
          <ac:chgData name="mairenig123@gmail.com" userId="6044d3ce541adf88" providerId="LiveId" clId="{A6507D81-0937-43C3-B8D5-DA416760538F}" dt="2022-01-17T14:57:30.316" v="6899" actId="26606"/>
          <ac:grpSpMkLst>
            <pc:docMk/>
            <pc:sldMk cId="3409359899" sldId="317"/>
            <ac:grpSpMk id="114" creationId="{913B067F-3154-4968-A886-DF93A787EC44}"/>
          </ac:grpSpMkLst>
        </pc:grpChg>
        <pc:grpChg chg="add">
          <ac:chgData name="mairenig123@gmail.com" userId="6044d3ce541adf88" providerId="LiveId" clId="{A6507D81-0937-43C3-B8D5-DA416760538F}" dt="2022-01-17T14:57:30.316" v="6899" actId="26606"/>
          <ac:grpSpMkLst>
            <pc:docMk/>
            <pc:sldMk cId="3409359899" sldId="317"/>
            <ac:grpSpMk id="119" creationId="{1F4E1649-4D1F-4A91-AF97-A254BFDD524D}"/>
          </ac:grpSpMkLst>
        </pc:grpChg>
        <pc:picChg chg="add mod ord modCrop">
          <ac:chgData name="mairenig123@gmail.com" userId="6044d3ce541adf88" providerId="LiveId" clId="{A6507D81-0937-43C3-B8D5-DA416760538F}" dt="2022-01-17T14:58:49.704" v="6903" actId="1440"/>
          <ac:picMkLst>
            <pc:docMk/>
            <pc:sldMk cId="3409359899" sldId="317"/>
            <ac:picMk id="3" creationId="{A92CC773-078B-4022-B528-B63C8226A099}"/>
          </ac:picMkLst>
        </pc:picChg>
        <pc:cxnChg chg="add del">
          <ac:chgData name="mairenig123@gmail.com" userId="6044d3ce541adf88" providerId="LiveId" clId="{A6507D81-0937-43C3-B8D5-DA416760538F}" dt="2022-01-17T14:57:09.852" v="6896" actId="26606"/>
          <ac:cxnSpMkLst>
            <pc:docMk/>
            <pc:sldMk cId="3409359899" sldId="317"/>
            <ac:cxnSpMk id="106" creationId="{B56D13EF-D431-4D0F-BFFC-1B5A686FF9BD}"/>
          </ac:cxnSpMkLst>
        </pc:cxnChg>
      </pc:sldChg>
      <pc:sldChg chg="addSp delSp modSp new del mod ord modTransition setBg">
        <pc:chgData name="mairenig123@gmail.com" userId="6044d3ce541adf88" providerId="LiveId" clId="{A6507D81-0937-43C3-B8D5-DA416760538F}" dt="2022-01-18T10:24:15.898" v="8036" actId="47"/>
        <pc:sldMkLst>
          <pc:docMk/>
          <pc:sldMk cId="2372863812" sldId="318"/>
        </pc:sldMkLst>
        <pc:spChg chg="add del mod ord">
          <ac:chgData name="mairenig123@gmail.com" userId="6044d3ce541adf88" providerId="LiveId" clId="{A6507D81-0937-43C3-B8D5-DA416760538F}" dt="2022-01-17T17:51:51.190" v="6955" actId="26606"/>
          <ac:spMkLst>
            <pc:docMk/>
            <pc:sldMk cId="2372863812" sldId="318"/>
            <ac:spMk id="4" creationId="{A955C869-419E-47AE-A714-70F4A0512AD4}"/>
          </ac:spMkLst>
        </pc:spChg>
        <pc:spChg chg="add del">
          <ac:chgData name="mairenig123@gmail.com" userId="6044d3ce541adf88" providerId="LiveId" clId="{A6507D81-0937-43C3-B8D5-DA416760538F}" dt="2022-01-17T17:47:59.336" v="6925" actId="26606"/>
          <ac:spMkLst>
            <pc:docMk/>
            <pc:sldMk cId="2372863812" sldId="318"/>
            <ac:spMk id="9" creationId="{9D25F302-27C5-414F-97F8-6EA0A6C028BA}"/>
          </ac:spMkLst>
        </pc:spChg>
        <pc:spChg chg="add del">
          <ac:chgData name="mairenig123@gmail.com" userId="6044d3ce541adf88" providerId="LiveId" clId="{A6507D81-0937-43C3-B8D5-DA416760538F}" dt="2022-01-17T17:47:59.336" v="6925" actId="26606"/>
          <ac:spMkLst>
            <pc:docMk/>
            <pc:sldMk cId="2372863812" sldId="318"/>
            <ac:spMk id="11" creationId="{830A36F8-48C2-4842-A87B-8CE8DF4E7FD2}"/>
          </ac:spMkLst>
        </pc:spChg>
        <pc:spChg chg="add del">
          <ac:chgData name="mairenig123@gmail.com" userId="6044d3ce541adf88" providerId="LiveId" clId="{A6507D81-0937-43C3-B8D5-DA416760538F}" dt="2022-01-17T17:47:59.336" v="6925" actId="26606"/>
          <ac:spMkLst>
            <pc:docMk/>
            <pc:sldMk cId="2372863812" sldId="318"/>
            <ac:spMk id="13" creationId="{8F451A30-466B-4996-9BA5-CD6ABCC6D558}"/>
          </ac:spMkLst>
        </pc:spChg>
        <pc:spChg chg="add del">
          <ac:chgData name="mairenig123@gmail.com" userId="6044d3ce541adf88" providerId="LiveId" clId="{A6507D81-0937-43C3-B8D5-DA416760538F}" dt="2022-01-17T17:51:51.190" v="6955" actId="26606"/>
          <ac:spMkLst>
            <pc:docMk/>
            <pc:sldMk cId="2372863812" sldId="318"/>
            <ac:spMk id="18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7T17:51:51.190" v="6955" actId="26606"/>
          <ac:spMkLst>
            <pc:docMk/>
            <pc:sldMk cId="2372863812" sldId="318"/>
            <ac:spMk id="22" creationId="{C87417AF-190E-4D6E-AFA6-7D3E84B0B430}"/>
          </ac:spMkLst>
        </pc:spChg>
        <pc:spChg chg="add del">
          <ac:chgData name="mairenig123@gmail.com" userId="6044d3ce541adf88" providerId="LiveId" clId="{A6507D81-0937-43C3-B8D5-DA416760538F}" dt="2022-01-17T17:51:51.190" v="6955" actId="26606"/>
          <ac:spMkLst>
            <pc:docMk/>
            <pc:sldMk cId="2372863812" sldId="318"/>
            <ac:spMk id="24" creationId="{80B30ED8-273E-4C07-8568-2FE5CC5C483D}"/>
          </ac:spMkLst>
        </pc:spChg>
        <pc:spChg chg="add del">
          <ac:chgData name="mairenig123@gmail.com" userId="6044d3ce541adf88" providerId="LiveId" clId="{A6507D81-0937-43C3-B8D5-DA416760538F}" dt="2022-01-17T17:50:39.950" v="6950" actId="26606"/>
          <ac:spMkLst>
            <pc:docMk/>
            <pc:sldMk cId="2372863812" sldId="318"/>
            <ac:spMk id="29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7T17:50:39.950" v="6950" actId="26606"/>
          <ac:spMkLst>
            <pc:docMk/>
            <pc:sldMk cId="2372863812" sldId="318"/>
            <ac:spMk id="33" creationId="{C87417AF-190E-4D6E-AFA6-7D3E84B0B430}"/>
          </ac:spMkLst>
        </pc:spChg>
        <pc:spChg chg="add del">
          <ac:chgData name="mairenig123@gmail.com" userId="6044d3ce541adf88" providerId="LiveId" clId="{A6507D81-0937-43C3-B8D5-DA416760538F}" dt="2022-01-17T17:50:39.950" v="6950" actId="26606"/>
          <ac:spMkLst>
            <pc:docMk/>
            <pc:sldMk cId="2372863812" sldId="318"/>
            <ac:spMk id="35" creationId="{80B30ED8-273E-4C07-8568-2FE5CC5C483D}"/>
          </ac:spMkLst>
        </pc:spChg>
        <pc:spChg chg="add del">
          <ac:chgData name="mairenig123@gmail.com" userId="6044d3ce541adf88" providerId="LiveId" clId="{A6507D81-0937-43C3-B8D5-DA416760538F}" dt="2022-01-17T17:50:51.814" v="6952" actId="26606"/>
          <ac:spMkLst>
            <pc:docMk/>
            <pc:sldMk cId="2372863812" sldId="318"/>
            <ac:spMk id="37" creationId="{081EA652-8C6A-4E69-BEB9-170809474553}"/>
          </ac:spMkLst>
        </pc:spChg>
        <pc:spChg chg="add del">
          <ac:chgData name="mairenig123@gmail.com" userId="6044d3ce541adf88" providerId="LiveId" clId="{A6507D81-0937-43C3-B8D5-DA416760538F}" dt="2022-01-17T17:50:51.814" v="6952" actId="26606"/>
          <ac:spMkLst>
            <pc:docMk/>
            <pc:sldMk cId="2372863812" sldId="318"/>
            <ac:spMk id="38" creationId="{5298780A-33B9-4EA2-8F67-DE68AD62841B}"/>
          </ac:spMkLst>
        </pc:spChg>
        <pc:spChg chg="add del">
          <ac:chgData name="mairenig123@gmail.com" userId="6044d3ce541adf88" providerId="LiveId" clId="{A6507D81-0937-43C3-B8D5-DA416760538F}" dt="2022-01-17T17:50:51.814" v="6952" actId="26606"/>
          <ac:spMkLst>
            <pc:docMk/>
            <pc:sldMk cId="2372863812" sldId="318"/>
            <ac:spMk id="39" creationId="{7F488E8B-4E1E-4402-8935-D4E6C02615C7}"/>
          </ac:spMkLst>
        </pc:spChg>
        <pc:spChg chg="add del">
          <ac:chgData name="mairenig123@gmail.com" userId="6044d3ce541adf88" providerId="LiveId" clId="{A6507D81-0937-43C3-B8D5-DA416760538F}" dt="2022-01-17T17:51:51.110" v="6954" actId="26606"/>
          <ac:spMkLst>
            <pc:docMk/>
            <pc:sldMk cId="2372863812" sldId="318"/>
            <ac:spMk id="41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7T17:51:51.110" v="6954" actId="26606"/>
          <ac:spMkLst>
            <pc:docMk/>
            <pc:sldMk cId="2372863812" sldId="318"/>
            <ac:spMk id="43" creationId="{C87417AF-190E-4D6E-AFA6-7D3E84B0B430}"/>
          </ac:spMkLst>
        </pc:spChg>
        <pc:spChg chg="add del">
          <ac:chgData name="mairenig123@gmail.com" userId="6044d3ce541adf88" providerId="LiveId" clId="{A6507D81-0937-43C3-B8D5-DA416760538F}" dt="2022-01-17T17:51:51.110" v="6954" actId="26606"/>
          <ac:spMkLst>
            <pc:docMk/>
            <pc:sldMk cId="2372863812" sldId="318"/>
            <ac:spMk id="44" creationId="{80B30ED8-273E-4C07-8568-2FE5CC5C483D}"/>
          </ac:spMkLst>
        </pc:spChg>
        <pc:spChg chg="add">
          <ac:chgData name="mairenig123@gmail.com" userId="6044d3ce541adf88" providerId="LiveId" clId="{A6507D81-0937-43C3-B8D5-DA416760538F}" dt="2022-01-17T17:51:51.190" v="6955" actId="26606"/>
          <ac:spMkLst>
            <pc:docMk/>
            <pc:sldMk cId="2372863812" sldId="318"/>
            <ac:spMk id="46" creationId="{913AE63C-D5B4-45D1-ACFC-648CFFCF9805}"/>
          </ac:spMkLst>
        </pc:spChg>
        <pc:spChg chg="add mod">
          <ac:chgData name="mairenig123@gmail.com" userId="6044d3ce541adf88" providerId="LiveId" clId="{A6507D81-0937-43C3-B8D5-DA416760538F}" dt="2022-01-17T19:09:29.749" v="7002" actId="5793"/>
          <ac:spMkLst>
            <pc:docMk/>
            <pc:sldMk cId="2372863812" sldId="318"/>
            <ac:spMk id="55" creationId="{A955C869-419E-47AE-A714-70F4A0512AD4}"/>
          </ac:spMkLst>
        </pc:spChg>
        <pc:grpChg chg="add">
          <ac:chgData name="mairenig123@gmail.com" userId="6044d3ce541adf88" providerId="LiveId" clId="{A6507D81-0937-43C3-B8D5-DA416760538F}" dt="2022-01-17T17:51:51.190" v="6955" actId="26606"/>
          <ac:grpSpMkLst>
            <pc:docMk/>
            <pc:sldMk cId="2372863812" sldId="318"/>
            <ac:grpSpMk id="47" creationId="{4F0CCC29-1ADF-400B-B2E2-87AE5F0F3987}"/>
          </ac:grpSpMkLst>
        </pc:grpChg>
        <pc:grpChg chg="add">
          <ac:chgData name="mairenig123@gmail.com" userId="6044d3ce541adf88" providerId="LiveId" clId="{A6507D81-0937-43C3-B8D5-DA416760538F}" dt="2022-01-17T17:51:51.190" v="6955" actId="26606"/>
          <ac:grpSpMkLst>
            <pc:docMk/>
            <pc:sldMk cId="2372863812" sldId="318"/>
            <ac:grpSpMk id="49" creationId="{E27AF472-EAE3-4572-AB69-B92BD10DBC6D}"/>
          </ac:grpSpMkLst>
        </pc:grpChg>
        <pc:graphicFrameChg chg="add del">
          <ac:chgData name="mairenig123@gmail.com" userId="6044d3ce541adf88" providerId="LiveId" clId="{A6507D81-0937-43C3-B8D5-DA416760538F}" dt="2022-01-17T17:51:51.110" v="6954" actId="26606"/>
          <ac:graphicFrameMkLst>
            <pc:docMk/>
            <pc:sldMk cId="2372863812" sldId="318"/>
            <ac:graphicFrameMk id="26" creationId="{5F47904F-09FF-46CA-BB85-661EA59D3845}"/>
          </ac:graphicFrameMkLst>
        </pc:graphicFrameChg>
        <pc:picChg chg="add mod ord">
          <ac:chgData name="mairenig123@gmail.com" userId="6044d3ce541adf88" providerId="LiveId" clId="{A6507D81-0937-43C3-B8D5-DA416760538F}" dt="2022-01-17T19:09:54.139" v="7005" actId="1440"/>
          <ac:picMkLst>
            <pc:docMk/>
            <pc:sldMk cId="2372863812" sldId="318"/>
            <ac:picMk id="3" creationId="{12CD1142-9D5D-4F86-8F33-D3FE74B741BC}"/>
          </ac:picMkLst>
        </pc:picChg>
        <pc:picChg chg="add mod">
          <ac:chgData name="mairenig123@gmail.com" userId="6044d3ce541adf88" providerId="LiveId" clId="{A6507D81-0937-43C3-B8D5-DA416760538F}" dt="2022-01-17T19:09:39.697" v="7004" actId="1076"/>
          <ac:picMkLst>
            <pc:docMk/>
            <pc:sldMk cId="2372863812" sldId="318"/>
            <ac:picMk id="6" creationId="{F7819393-F0F0-4FA3-99EB-63937133A358}"/>
          </ac:picMkLst>
        </pc:picChg>
        <pc:cxnChg chg="add del">
          <ac:chgData name="mairenig123@gmail.com" userId="6044d3ce541adf88" providerId="LiveId" clId="{A6507D81-0937-43C3-B8D5-DA416760538F}" dt="2022-01-17T17:51:51.190" v="6955" actId="26606"/>
          <ac:cxnSpMkLst>
            <pc:docMk/>
            <pc:sldMk cId="2372863812" sldId="318"/>
            <ac:cxnSpMk id="20" creationId="{EE504C98-6397-41C1-A8D8-2D9C4ED307E0}"/>
          </ac:cxnSpMkLst>
        </pc:cxnChg>
        <pc:cxnChg chg="add del">
          <ac:chgData name="mairenig123@gmail.com" userId="6044d3ce541adf88" providerId="LiveId" clId="{A6507D81-0937-43C3-B8D5-DA416760538F}" dt="2022-01-17T17:50:39.950" v="6950" actId="26606"/>
          <ac:cxnSpMkLst>
            <pc:docMk/>
            <pc:sldMk cId="2372863812" sldId="318"/>
            <ac:cxnSpMk id="31" creationId="{EE504C98-6397-41C1-A8D8-2D9C4ED307E0}"/>
          </ac:cxnSpMkLst>
        </pc:cxnChg>
        <pc:cxnChg chg="add del">
          <ac:chgData name="mairenig123@gmail.com" userId="6044d3ce541adf88" providerId="LiveId" clId="{A6507D81-0937-43C3-B8D5-DA416760538F}" dt="2022-01-17T17:51:51.110" v="6954" actId="26606"/>
          <ac:cxnSpMkLst>
            <pc:docMk/>
            <pc:sldMk cId="2372863812" sldId="318"/>
            <ac:cxnSpMk id="42" creationId="{EE504C98-6397-41C1-A8D8-2D9C4ED307E0}"/>
          </ac:cxnSpMkLst>
        </pc:cxnChg>
      </pc:sldChg>
      <pc:sldChg chg="addSp delSp modSp add del mod setBg delAnim">
        <pc:chgData name="mairenig123@gmail.com" userId="6044d3ce541adf88" providerId="LiveId" clId="{A6507D81-0937-43C3-B8D5-DA416760538F}" dt="2022-01-18T09:01:03.596" v="7789" actId="47"/>
        <pc:sldMkLst>
          <pc:docMk/>
          <pc:sldMk cId="21613335" sldId="319"/>
        </pc:sldMkLst>
        <pc:spChg chg="mod ord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3" creationId="{2BA9E958-471D-40E7-BC43-9BCB9AE610CA}"/>
          </ac:spMkLst>
        </pc:spChg>
        <pc:spChg chg="mod ord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12" creationId="{E545197A-2B9C-4E8F-AACE-6E8E886785BC}"/>
          </ac:spMkLst>
        </pc:spChg>
        <pc:spChg chg="del">
          <ac:chgData name="mairenig123@gmail.com" userId="6044d3ce541adf88" providerId="LiveId" clId="{A6507D81-0937-43C3-B8D5-DA416760538F}" dt="2022-01-17T19:13:37.368" v="7044" actId="478"/>
          <ac:spMkLst>
            <pc:docMk/>
            <pc:sldMk cId="21613335" sldId="319"/>
            <ac:spMk id="102" creationId="{C2705765-3099-4E73-A4D6-6F6A2229C71D}"/>
          </ac:spMkLst>
        </pc:spChg>
        <pc:spChg chg="del">
          <ac:chgData name="mairenig123@gmail.com" userId="6044d3ce541adf88" providerId="LiveId" clId="{A6507D81-0937-43C3-B8D5-DA416760538F}" dt="2022-01-17T19:15:03.447" v="7047" actId="26606"/>
          <ac:spMkLst>
            <pc:docMk/>
            <pc:sldMk cId="21613335" sldId="319"/>
            <ac:spMk id="103" creationId="{50D1C5B3-B60D-4696-AE60-100D5EC8AB5D}"/>
          </ac:spMkLst>
        </pc:spChg>
        <pc:spChg chg="add del">
          <ac:chgData name="mairenig123@gmail.com" userId="6044d3ce541adf88" providerId="LiveId" clId="{A6507D81-0937-43C3-B8D5-DA416760538F}" dt="2022-01-17T19:15:48.588" v="7055" actId="26606"/>
          <ac:spMkLst>
            <pc:docMk/>
            <pc:sldMk cId="21613335" sldId="319"/>
            <ac:spMk id="116" creationId="{B712E947-0734-45F9-9C4F-41114EC3A33E}"/>
          </ac:spMkLst>
        </pc:spChg>
        <pc:spChg chg="add del">
          <ac:chgData name="mairenig123@gmail.com" userId="6044d3ce541adf88" providerId="LiveId" clId="{A6507D81-0937-43C3-B8D5-DA416760538F}" dt="2022-01-17T19:15:48.588" v="7055" actId="26606"/>
          <ac:spMkLst>
            <pc:docMk/>
            <pc:sldMk cId="21613335" sldId="319"/>
            <ac:spMk id="118" creationId="{4C6B5652-C661-4C58-B937-F0F490F7FCB2}"/>
          </ac:spMkLst>
        </pc:spChg>
        <pc:spChg chg="add del">
          <ac:chgData name="mairenig123@gmail.com" userId="6044d3ce541adf88" providerId="LiveId" clId="{A6507D81-0937-43C3-B8D5-DA416760538F}" dt="2022-01-17T19:15:48.588" v="7055" actId="26606"/>
          <ac:spMkLst>
            <pc:docMk/>
            <pc:sldMk cId="21613335" sldId="319"/>
            <ac:spMk id="120" creationId="{0B936867-6407-43FB-9DE6-1B0879D0CB31}"/>
          </ac:spMkLst>
        </pc:spChg>
        <pc:spChg chg="add del">
          <ac:chgData name="mairenig123@gmail.com" userId="6044d3ce541adf88" providerId="LiveId" clId="{A6507D81-0937-43C3-B8D5-DA416760538F}" dt="2022-01-17T19:15:48.588" v="7055" actId="26606"/>
          <ac:spMkLst>
            <pc:docMk/>
            <pc:sldMk cId="21613335" sldId="319"/>
            <ac:spMk id="122" creationId="{ACD0B258-678B-4A8C-894F-848AF24A1922}"/>
          </ac:spMkLst>
        </pc:spChg>
        <pc:spChg chg="add del">
          <ac:chgData name="mairenig123@gmail.com" userId="6044d3ce541adf88" providerId="LiveId" clId="{A6507D81-0937-43C3-B8D5-DA416760538F}" dt="2022-01-17T19:15:48.588" v="7055" actId="26606"/>
          <ac:spMkLst>
            <pc:docMk/>
            <pc:sldMk cId="21613335" sldId="319"/>
            <ac:spMk id="124" creationId="{C8D58395-74AF-401A-AF2F-76B6FCF71DFE}"/>
          </ac:spMkLst>
        </pc:spChg>
        <pc:spChg chg="add del">
          <ac:chgData name="mairenig123@gmail.com" userId="6044d3ce541adf88" providerId="LiveId" clId="{A6507D81-0937-43C3-B8D5-DA416760538F}" dt="2022-01-17T19:15:48.588" v="7055" actId="26606"/>
          <ac:spMkLst>
            <pc:docMk/>
            <pc:sldMk cId="21613335" sldId="319"/>
            <ac:spMk id="126" creationId="{2F003F3F-F118-41D2-AA3F-74DB0D1970BB}"/>
          </ac:spMkLst>
        </pc:spChg>
        <pc:spChg chg="add del">
          <ac:chgData name="mairenig123@gmail.com" userId="6044d3ce541adf88" providerId="LiveId" clId="{A6507D81-0937-43C3-B8D5-DA416760538F}" dt="2022-01-17T19:17:04.344" v="7071" actId="26606"/>
          <ac:spMkLst>
            <pc:docMk/>
            <pc:sldMk cId="21613335" sldId="319"/>
            <ac:spMk id="131" creationId="{B712E947-0734-45F9-9C4F-41114EC3A33E}"/>
          </ac:spMkLst>
        </pc:spChg>
        <pc:spChg chg="add del">
          <ac:chgData name="mairenig123@gmail.com" userId="6044d3ce541adf88" providerId="LiveId" clId="{A6507D81-0937-43C3-B8D5-DA416760538F}" dt="2022-01-17T19:17:04.344" v="7071" actId="26606"/>
          <ac:spMkLst>
            <pc:docMk/>
            <pc:sldMk cId="21613335" sldId="319"/>
            <ac:spMk id="133" creationId="{4C6B5652-C661-4C58-B937-F0F490F7FCB2}"/>
          </ac:spMkLst>
        </pc:spChg>
        <pc:spChg chg="add del">
          <ac:chgData name="mairenig123@gmail.com" userId="6044d3ce541adf88" providerId="LiveId" clId="{A6507D81-0937-43C3-B8D5-DA416760538F}" dt="2022-01-17T19:17:04.344" v="7071" actId="26606"/>
          <ac:spMkLst>
            <pc:docMk/>
            <pc:sldMk cId="21613335" sldId="319"/>
            <ac:spMk id="135" creationId="{0B936867-6407-43FB-9DE6-1B0879D0CB31}"/>
          </ac:spMkLst>
        </pc:spChg>
        <pc:spChg chg="add del">
          <ac:chgData name="mairenig123@gmail.com" userId="6044d3ce541adf88" providerId="LiveId" clId="{A6507D81-0937-43C3-B8D5-DA416760538F}" dt="2022-01-17T19:17:04.344" v="7071" actId="26606"/>
          <ac:spMkLst>
            <pc:docMk/>
            <pc:sldMk cId="21613335" sldId="319"/>
            <ac:spMk id="137" creationId="{ACD0B258-678B-4A8C-894F-848AF24A1922}"/>
          </ac:spMkLst>
        </pc:spChg>
        <pc:spChg chg="add del">
          <ac:chgData name="mairenig123@gmail.com" userId="6044d3ce541adf88" providerId="LiveId" clId="{A6507D81-0937-43C3-B8D5-DA416760538F}" dt="2022-01-17T19:17:04.344" v="7071" actId="26606"/>
          <ac:spMkLst>
            <pc:docMk/>
            <pc:sldMk cId="21613335" sldId="319"/>
            <ac:spMk id="139" creationId="{C8D58395-74AF-401A-AF2F-76B6FCF71DFE}"/>
          </ac:spMkLst>
        </pc:spChg>
        <pc:spChg chg="add del">
          <ac:chgData name="mairenig123@gmail.com" userId="6044d3ce541adf88" providerId="LiveId" clId="{A6507D81-0937-43C3-B8D5-DA416760538F}" dt="2022-01-17T19:17:04.344" v="7071" actId="26606"/>
          <ac:spMkLst>
            <pc:docMk/>
            <pc:sldMk cId="21613335" sldId="319"/>
            <ac:spMk id="141" creationId="{2F003F3F-F118-41D2-AA3F-74DB0D1970BB}"/>
          </ac:spMkLst>
        </pc:spChg>
        <pc:spChg chg="add del">
          <ac:chgData name="mairenig123@gmail.com" userId="6044d3ce541adf88" providerId="LiveId" clId="{A6507D81-0937-43C3-B8D5-DA416760538F}" dt="2022-01-17T19:16:13.909" v="7060" actId="26606"/>
          <ac:spMkLst>
            <pc:docMk/>
            <pc:sldMk cId="21613335" sldId="319"/>
            <ac:spMk id="146" creationId="{394842B0-684D-44CC-B4BC-D13331CFD290}"/>
          </ac:spMkLst>
        </pc:spChg>
        <pc:spChg chg="add del">
          <ac:chgData name="mairenig123@gmail.com" userId="6044d3ce541adf88" providerId="LiveId" clId="{A6507D81-0937-43C3-B8D5-DA416760538F}" dt="2022-01-17T19:16:13.909" v="7060" actId="26606"/>
          <ac:spMkLst>
            <pc:docMk/>
            <pc:sldMk cId="21613335" sldId="319"/>
            <ac:spMk id="148" creationId="{4C2A3DC3-F495-4B99-9FF3-3FB30D63235E}"/>
          </ac:spMkLst>
        </pc:spChg>
        <pc:spChg chg="add del">
          <ac:chgData name="mairenig123@gmail.com" userId="6044d3ce541adf88" providerId="LiveId" clId="{A6507D81-0937-43C3-B8D5-DA416760538F}" dt="2022-01-17T19:16:33.710" v="7066" actId="26606"/>
          <ac:spMkLst>
            <pc:docMk/>
            <pc:sldMk cId="21613335" sldId="319"/>
            <ac:spMk id="150" creationId="{C87417AF-190E-4D6E-AFA6-7D3E84B0B430}"/>
          </ac:spMkLst>
        </pc:spChg>
        <pc:spChg chg="add del">
          <ac:chgData name="mairenig123@gmail.com" userId="6044d3ce541adf88" providerId="LiveId" clId="{A6507D81-0937-43C3-B8D5-DA416760538F}" dt="2022-01-17T19:16:19.826" v="7062" actId="26606"/>
          <ac:spMkLst>
            <pc:docMk/>
            <pc:sldMk cId="21613335" sldId="319"/>
            <ac:spMk id="151" creationId="{2B566528-1B12-4246-9431-5C2D7D081168}"/>
          </ac:spMkLst>
        </pc:spChg>
        <pc:spChg chg="add del">
          <ac:chgData name="mairenig123@gmail.com" userId="6044d3ce541adf88" providerId="LiveId" clId="{A6507D81-0937-43C3-B8D5-DA416760538F}" dt="2022-01-17T19:16:19.826" v="7062" actId="26606"/>
          <ac:spMkLst>
            <pc:docMk/>
            <pc:sldMk cId="21613335" sldId="319"/>
            <ac:spMk id="152" creationId="{D3F51FEB-38FB-4F6C-9F7B-2F2AFAB65463}"/>
          </ac:spMkLst>
        </pc:spChg>
        <pc:spChg chg="add del">
          <ac:chgData name="mairenig123@gmail.com" userId="6044d3ce541adf88" providerId="LiveId" clId="{A6507D81-0937-43C3-B8D5-DA416760538F}" dt="2022-01-17T19:16:19.826" v="7062" actId="26606"/>
          <ac:spMkLst>
            <pc:docMk/>
            <pc:sldMk cId="21613335" sldId="319"/>
            <ac:spMk id="154" creationId="{1E547BA6-BAE0-43BB-A7CA-60F69CE252F0}"/>
          </ac:spMkLst>
        </pc:spChg>
        <pc:spChg chg="add del">
          <ac:chgData name="mairenig123@gmail.com" userId="6044d3ce541adf88" providerId="LiveId" clId="{A6507D81-0937-43C3-B8D5-DA416760538F}" dt="2022-01-17T19:16:25.204" v="7064" actId="26606"/>
          <ac:spMkLst>
            <pc:docMk/>
            <pc:sldMk cId="21613335" sldId="319"/>
            <ac:spMk id="156" creationId="{EAE48C4B-3A90-42C3-BA00-6092B477179E}"/>
          </ac:spMkLst>
        </pc:spChg>
        <pc:spChg chg="add del">
          <ac:chgData name="mairenig123@gmail.com" userId="6044d3ce541adf88" providerId="LiveId" clId="{A6507D81-0937-43C3-B8D5-DA416760538F}" dt="2022-01-17T19:16:25.204" v="7064" actId="26606"/>
          <ac:spMkLst>
            <pc:docMk/>
            <pc:sldMk cId="21613335" sldId="319"/>
            <ac:spMk id="157" creationId="{F919E280-CA27-4214-97E6-294E0C3BC4B3}"/>
          </ac:spMkLst>
        </pc:spChg>
        <pc:spChg chg="add del">
          <ac:chgData name="mairenig123@gmail.com" userId="6044d3ce541adf88" providerId="LiveId" clId="{A6507D81-0937-43C3-B8D5-DA416760538F}" dt="2022-01-17T19:16:33.710" v="7066" actId="26606"/>
          <ac:spMkLst>
            <pc:docMk/>
            <pc:sldMk cId="21613335" sldId="319"/>
            <ac:spMk id="159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7T19:16:33.710" v="7066" actId="26606"/>
          <ac:spMkLst>
            <pc:docMk/>
            <pc:sldMk cId="21613335" sldId="319"/>
            <ac:spMk id="161" creationId="{80B30ED8-273E-4C07-8568-2FE5CC5C483D}"/>
          </ac:spMkLst>
        </pc:spChg>
        <pc:spChg chg="add del">
          <ac:chgData name="mairenig123@gmail.com" userId="6044d3ce541adf88" providerId="LiveId" clId="{A6507D81-0937-43C3-B8D5-DA416760538F}" dt="2022-01-17T19:16:44.068" v="7068" actId="26606"/>
          <ac:spMkLst>
            <pc:docMk/>
            <pc:sldMk cId="21613335" sldId="319"/>
            <ac:spMk id="163" creationId="{873DDF9D-E27C-4E23-A1E8-CA352535F7C9}"/>
          </ac:spMkLst>
        </pc:spChg>
        <pc:spChg chg="add del">
          <ac:chgData name="mairenig123@gmail.com" userId="6044d3ce541adf88" providerId="LiveId" clId="{A6507D81-0937-43C3-B8D5-DA416760538F}" dt="2022-01-17T19:16:44.068" v="7068" actId="26606"/>
          <ac:spMkLst>
            <pc:docMk/>
            <pc:sldMk cId="21613335" sldId="319"/>
            <ac:spMk id="164" creationId="{4C6B5652-C661-4C58-B937-F0F490F7FCB2}"/>
          </ac:spMkLst>
        </pc:spChg>
        <pc:spChg chg="add del">
          <ac:chgData name="mairenig123@gmail.com" userId="6044d3ce541adf88" providerId="LiveId" clId="{A6507D81-0937-43C3-B8D5-DA416760538F}" dt="2022-01-17T19:16:44.068" v="7068" actId="26606"/>
          <ac:spMkLst>
            <pc:docMk/>
            <pc:sldMk cId="21613335" sldId="319"/>
            <ac:spMk id="165" creationId="{0B936867-6407-43FB-9DE6-1B0879D0CB31}"/>
          </ac:spMkLst>
        </pc:spChg>
        <pc:spChg chg="add del">
          <ac:chgData name="mairenig123@gmail.com" userId="6044d3ce541adf88" providerId="LiveId" clId="{A6507D81-0937-43C3-B8D5-DA416760538F}" dt="2022-01-17T19:16:44.068" v="7068" actId="26606"/>
          <ac:spMkLst>
            <pc:docMk/>
            <pc:sldMk cId="21613335" sldId="319"/>
            <ac:spMk id="166" creationId="{ACD0B258-678B-4A8C-894F-848AF24A1922}"/>
          </ac:spMkLst>
        </pc:spChg>
        <pc:spChg chg="add del">
          <ac:chgData name="mairenig123@gmail.com" userId="6044d3ce541adf88" providerId="LiveId" clId="{A6507D81-0937-43C3-B8D5-DA416760538F}" dt="2022-01-17T19:16:44.068" v="7068" actId="26606"/>
          <ac:spMkLst>
            <pc:docMk/>
            <pc:sldMk cId="21613335" sldId="319"/>
            <ac:spMk id="167" creationId="{2F003F3F-F118-41D2-AA3F-74DB0D1970BB}"/>
          </ac:spMkLst>
        </pc:spChg>
        <pc:spChg chg="add del">
          <ac:chgData name="mairenig123@gmail.com" userId="6044d3ce541adf88" providerId="LiveId" clId="{A6507D81-0937-43C3-B8D5-DA416760538F}" dt="2022-01-17T19:16:44.068" v="7068" actId="26606"/>
          <ac:spMkLst>
            <pc:docMk/>
            <pc:sldMk cId="21613335" sldId="319"/>
            <ac:spMk id="168" creationId="{C8D58395-74AF-401A-AF2F-76B6FCF71DFE}"/>
          </ac:spMkLst>
        </pc:spChg>
        <pc:spChg chg="add del">
          <ac:chgData name="mairenig123@gmail.com" userId="6044d3ce541adf88" providerId="LiveId" clId="{A6507D81-0937-43C3-B8D5-DA416760538F}" dt="2022-01-17T19:17:04.329" v="7070" actId="26606"/>
          <ac:spMkLst>
            <pc:docMk/>
            <pc:sldMk cId="21613335" sldId="319"/>
            <ac:spMk id="170" creationId="{352BEC0E-22F8-46D0-9632-375DB541B06C}"/>
          </ac:spMkLst>
        </pc:spChg>
        <pc:spChg chg="add del">
          <ac:chgData name="mairenig123@gmail.com" userId="6044d3ce541adf88" providerId="LiveId" clId="{A6507D81-0937-43C3-B8D5-DA416760538F}" dt="2022-01-17T19:17:04.329" v="7070" actId="26606"/>
          <ac:spMkLst>
            <pc:docMk/>
            <pc:sldMk cId="21613335" sldId="319"/>
            <ac:spMk id="171" creationId="{3FCFB1DE-0B7E-48CC-BA90-B2AB0889F9D6}"/>
          </ac:spMkLst>
        </pc:spChg>
        <pc:spChg chg="add del">
          <ac:chgData name="mairenig123@gmail.com" userId="6044d3ce541adf88" providerId="LiveId" clId="{A6507D81-0937-43C3-B8D5-DA416760538F}" dt="2022-01-17T19:18:16.976" v="7084" actId="26606"/>
          <ac:spMkLst>
            <pc:docMk/>
            <pc:sldMk cId="21613335" sldId="319"/>
            <ac:spMk id="173" creationId="{B712E947-0734-45F9-9C4F-41114EC3A33E}"/>
          </ac:spMkLst>
        </pc:spChg>
        <pc:spChg chg="add del">
          <ac:chgData name="mairenig123@gmail.com" userId="6044d3ce541adf88" providerId="LiveId" clId="{A6507D81-0937-43C3-B8D5-DA416760538F}" dt="2022-01-17T19:18:16.976" v="7084" actId="26606"/>
          <ac:spMkLst>
            <pc:docMk/>
            <pc:sldMk cId="21613335" sldId="319"/>
            <ac:spMk id="174" creationId="{4C6B5652-C661-4C58-B937-F0F490F7FCB2}"/>
          </ac:spMkLst>
        </pc:spChg>
        <pc:spChg chg="add del">
          <ac:chgData name="mairenig123@gmail.com" userId="6044d3ce541adf88" providerId="LiveId" clId="{A6507D81-0937-43C3-B8D5-DA416760538F}" dt="2022-01-17T19:18:16.976" v="7084" actId="26606"/>
          <ac:spMkLst>
            <pc:docMk/>
            <pc:sldMk cId="21613335" sldId="319"/>
            <ac:spMk id="175" creationId="{0B936867-6407-43FB-9DE6-1B0879D0CB31}"/>
          </ac:spMkLst>
        </pc:spChg>
        <pc:spChg chg="add del">
          <ac:chgData name="mairenig123@gmail.com" userId="6044d3ce541adf88" providerId="LiveId" clId="{A6507D81-0937-43C3-B8D5-DA416760538F}" dt="2022-01-17T19:18:16.976" v="7084" actId="26606"/>
          <ac:spMkLst>
            <pc:docMk/>
            <pc:sldMk cId="21613335" sldId="319"/>
            <ac:spMk id="176" creationId="{ACD0B258-678B-4A8C-894F-848AF24A1922}"/>
          </ac:spMkLst>
        </pc:spChg>
        <pc:spChg chg="add del">
          <ac:chgData name="mairenig123@gmail.com" userId="6044d3ce541adf88" providerId="LiveId" clId="{A6507D81-0937-43C3-B8D5-DA416760538F}" dt="2022-01-17T19:18:16.976" v="7084" actId="26606"/>
          <ac:spMkLst>
            <pc:docMk/>
            <pc:sldMk cId="21613335" sldId="319"/>
            <ac:spMk id="177" creationId="{C8D58395-74AF-401A-AF2F-76B6FCF71DFE}"/>
          </ac:spMkLst>
        </pc:spChg>
        <pc:spChg chg="add del">
          <ac:chgData name="mairenig123@gmail.com" userId="6044d3ce541adf88" providerId="LiveId" clId="{A6507D81-0937-43C3-B8D5-DA416760538F}" dt="2022-01-17T19:18:16.976" v="7084" actId="26606"/>
          <ac:spMkLst>
            <pc:docMk/>
            <pc:sldMk cId="21613335" sldId="319"/>
            <ac:spMk id="178" creationId="{2F003F3F-F118-41D2-AA3F-74DB0D1970BB}"/>
          </ac:spMkLst>
        </pc:spChg>
        <pc:spChg chg="add del">
          <ac:chgData name="mairenig123@gmail.com" userId="6044d3ce541adf88" providerId="LiveId" clId="{A6507D81-0937-43C3-B8D5-DA416760538F}" dt="2022-01-17T19:17:33.424" v="7073" actId="26606"/>
          <ac:spMkLst>
            <pc:docMk/>
            <pc:sldMk cId="21613335" sldId="319"/>
            <ac:spMk id="183" creationId="{352BEC0E-22F8-46D0-9632-375DB541B06C}"/>
          </ac:spMkLst>
        </pc:spChg>
        <pc:spChg chg="add del">
          <ac:chgData name="mairenig123@gmail.com" userId="6044d3ce541adf88" providerId="LiveId" clId="{A6507D81-0937-43C3-B8D5-DA416760538F}" dt="2022-01-17T19:17:33.424" v="7073" actId="26606"/>
          <ac:spMkLst>
            <pc:docMk/>
            <pc:sldMk cId="21613335" sldId="319"/>
            <ac:spMk id="185" creationId="{3FCFB1DE-0B7E-48CC-BA90-B2AB0889F9D6}"/>
          </ac:spMkLst>
        </pc:spChg>
        <pc:spChg chg="add del">
          <ac:chgData name="mairenig123@gmail.com" userId="6044d3ce541adf88" providerId="LiveId" clId="{A6507D81-0937-43C3-B8D5-DA416760538F}" dt="2022-01-17T19:17:36.378" v="7075" actId="26606"/>
          <ac:spMkLst>
            <pc:docMk/>
            <pc:sldMk cId="21613335" sldId="319"/>
            <ac:spMk id="187" creationId="{394842B0-684D-44CC-B4BC-D13331CFD290}"/>
          </ac:spMkLst>
        </pc:spChg>
        <pc:spChg chg="add del">
          <ac:chgData name="mairenig123@gmail.com" userId="6044d3ce541adf88" providerId="LiveId" clId="{A6507D81-0937-43C3-B8D5-DA416760538F}" dt="2022-01-17T19:17:36.378" v="7075" actId="26606"/>
          <ac:spMkLst>
            <pc:docMk/>
            <pc:sldMk cId="21613335" sldId="319"/>
            <ac:spMk id="188" creationId="{4C2A3DC3-F495-4B99-9FF3-3FB30D63235E}"/>
          </ac:spMkLst>
        </pc:spChg>
        <pc:spChg chg="add del">
          <ac:chgData name="mairenig123@gmail.com" userId="6044d3ce541adf88" providerId="LiveId" clId="{A6507D81-0937-43C3-B8D5-DA416760538F}" dt="2022-01-17T19:17:39.609" v="7077" actId="26606"/>
          <ac:spMkLst>
            <pc:docMk/>
            <pc:sldMk cId="21613335" sldId="319"/>
            <ac:spMk id="189" creationId="{75C56826-D4E5-42ED-8529-079651CB3005}"/>
          </ac:spMkLst>
        </pc:spChg>
        <pc:spChg chg="add del">
          <ac:chgData name="mairenig123@gmail.com" userId="6044d3ce541adf88" providerId="LiveId" clId="{A6507D81-0937-43C3-B8D5-DA416760538F}" dt="2022-01-17T19:17:39.609" v="7077" actId="26606"/>
          <ac:spMkLst>
            <pc:docMk/>
            <pc:sldMk cId="21613335" sldId="319"/>
            <ac:spMk id="190" creationId="{231BF440-39FA-4087-84CC-2EEC0BBDAF29}"/>
          </ac:spMkLst>
        </pc:spChg>
        <pc:spChg chg="add del">
          <ac:chgData name="mairenig123@gmail.com" userId="6044d3ce541adf88" providerId="LiveId" clId="{A6507D81-0937-43C3-B8D5-DA416760538F}" dt="2022-01-17T19:17:39.609" v="7077" actId="26606"/>
          <ac:spMkLst>
            <pc:docMk/>
            <pc:sldMk cId="21613335" sldId="319"/>
            <ac:spMk id="191" creationId="{82095FCE-EF05-4443-B97A-85DEE3A5CA17}"/>
          </ac:spMkLst>
        </pc:spChg>
        <pc:spChg chg="add del">
          <ac:chgData name="mairenig123@gmail.com" userId="6044d3ce541adf88" providerId="LiveId" clId="{A6507D81-0937-43C3-B8D5-DA416760538F}" dt="2022-01-17T19:17:39.609" v="7077" actId="26606"/>
          <ac:spMkLst>
            <pc:docMk/>
            <pc:sldMk cId="21613335" sldId="319"/>
            <ac:spMk id="192" creationId="{F04E4CBA-303B-48BD-8451-C2701CB0EEBF}"/>
          </ac:spMkLst>
        </pc:spChg>
        <pc:spChg chg="add del">
          <ac:chgData name="mairenig123@gmail.com" userId="6044d3ce541adf88" providerId="LiveId" clId="{A6507D81-0937-43C3-B8D5-DA416760538F}" dt="2022-01-17T19:17:39.609" v="7077" actId="26606"/>
          <ac:spMkLst>
            <pc:docMk/>
            <pc:sldMk cId="21613335" sldId="319"/>
            <ac:spMk id="193" creationId="{CA00AE6B-AA30-4CF8-BA6F-339B780AD76C}"/>
          </ac:spMkLst>
        </pc:spChg>
        <pc:spChg chg="add del">
          <ac:chgData name="mairenig123@gmail.com" userId="6044d3ce541adf88" providerId="LiveId" clId="{A6507D81-0937-43C3-B8D5-DA416760538F}" dt="2022-01-17T19:17:39.609" v="7077" actId="26606"/>
          <ac:spMkLst>
            <pc:docMk/>
            <pc:sldMk cId="21613335" sldId="319"/>
            <ac:spMk id="194" creationId="{F6CA58B3-AFCC-4A40-9882-50D5080879B0}"/>
          </ac:spMkLst>
        </pc:spChg>
        <pc:spChg chg="add del">
          <ac:chgData name="mairenig123@gmail.com" userId="6044d3ce541adf88" providerId="LiveId" clId="{A6507D81-0937-43C3-B8D5-DA416760538F}" dt="2022-01-17T19:17:45.815" v="7079" actId="26606"/>
          <ac:spMkLst>
            <pc:docMk/>
            <pc:sldMk cId="21613335" sldId="319"/>
            <ac:spMk id="196" creationId="{EAE48C4B-3A90-42C3-BA00-6092B477179E}"/>
          </ac:spMkLst>
        </pc:spChg>
        <pc:spChg chg="add del">
          <ac:chgData name="mairenig123@gmail.com" userId="6044d3ce541adf88" providerId="LiveId" clId="{A6507D81-0937-43C3-B8D5-DA416760538F}" dt="2022-01-17T19:17:45.815" v="7079" actId="26606"/>
          <ac:spMkLst>
            <pc:docMk/>
            <pc:sldMk cId="21613335" sldId="319"/>
            <ac:spMk id="197" creationId="{F919E280-CA27-4214-97E6-294E0C3BC4B3}"/>
          </ac:spMkLst>
        </pc:spChg>
        <pc:spChg chg="add del">
          <ac:chgData name="mairenig123@gmail.com" userId="6044d3ce541adf88" providerId="LiveId" clId="{A6507D81-0937-43C3-B8D5-DA416760538F}" dt="2022-01-17T19:18:11.981" v="7081" actId="26606"/>
          <ac:spMkLst>
            <pc:docMk/>
            <pc:sldMk cId="21613335" sldId="319"/>
            <ac:spMk id="199" creationId="{B712E947-0734-45F9-9C4F-41114EC3A33E}"/>
          </ac:spMkLst>
        </pc:spChg>
        <pc:spChg chg="add del">
          <ac:chgData name="mairenig123@gmail.com" userId="6044d3ce541adf88" providerId="LiveId" clId="{A6507D81-0937-43C3-B8D5-DA416760538F}" dt="2022-01-17T19:18:11.981" v="7081" actId="26606"/>
          <ac:spMkLst>
            <pc:docMk/>
            <pc:sldMk cId="21613335" sldId="319"/>
            <ac:spMk id="200" creationId="{4C6B5652-C661-4C58-B937-F0F490F7FCB2}"/>
          </ac:spMkLst>
        </pc:spChg>
        <pc:spChg chg="add del">
          <ac:chgData name="mairenig123@gmail.com" userId="6044d3ce541adf88" providerId="LiveId" clId="{A6507D81-0937-43C3-B8D5-DA416760538F}" dt="2022-01-17T19:18:11.981" v="7081" actId="26606"/>
          <ac:spMkLst>
            <pc:docMk/>
            <pc:sldMk cId="21613335" sldId="319"/>
            <ac:spMk id="201" creationId="{0B936867-6407-43FB-9DE6-1B0879D0CB31}"/>
          </ac:spMkLst>
        </pc:spChg>
        <pc:spChg chg="add del">
          <ac:chgData name="mairenig123@gmail.com" userId="6044d3ce541adf88" providerId="LiveId" clId="{A6507D81-0937-43C3-B8D5-DA416760538F}" dt="2022-01-17T19:18:11.981" v="7081" actId="26606"/>
          <ac:spMkLst>
            <pc:docMk/>
            <pc:sldMk cId="21613335" sldId="319"/>
            <ac:spMk id="202" creationId="{ACD0B258-678B-4A8C-894F-848AF24A1922}"/>
          </ac:spMkLst>
        </pc:spChg>
        <pc:spChg chg="add del">
          <ac:chgData name="mairenig123@gmail.com" userId="6044d3ce541adf88" providerId="LiveId" clId="{A6507D81-0937-43C3-B8D5-DA416760538F}" dt="2022-01-17T19:18:11.981" v="7081" actId="26606"/>
          <ac:spMkLst>
            <pc:docMk/>
            <pc:sldMk cId="21613335" sldId="319"/>
            <ac:spMk id="203" creationId="{C8D58395-74AF-401A-AF2F-76B6FCF71DFE}"/>
          </ac:spMkLst>
        </pc:spChg>
        <pc:spChg chg="add del">
          <ac:chgData name="mairenig123@gmail.com" userId="6044d3ce541adf88" providerId="LiveId" clId="{A6507D81-0937-43C3-B8D5-DA416760538F}" dt="2022-01-17T19:18:11.981" v="7081" actId="26606"/>
          <ac:spMkLst>
            <pc:docMk/>
            <pc:sldMk cId="21613335" sldId="319"/>
            <ac:spMk id="204" creationId="{2F003F3F-F118-41D2-AA3F-74DB0D1970BB}"/>
          </ac:spMkLst>
        </pc:spChg>
        <pc:spChg chg="add del">
          <ac:chgData name="mairenig123@gmail.com" userId="6044d3ce541adf88" providerId="LiveId" clId="{A6507D81-0937-43C3-B8D5-DA416760538F}" dt="2022-01-17T19:18:16.960" v="7083" actId="26606"/>
          <ac:spMkLst>
            <pc:docMk/>
            <pc:sldMk cId="21613335" sldId="319"/>
            <ac:spMk id="206" creationId="{873DDF9D-E27C-4E23-A1E8-CA352535F7C9}"/>
          </ac:spMkLst>
        </pc:spChg>
        <pc:spChg chg="add del">
          <ac:chgData name="mairenig123@gmail.com" userId="6044d3ce541adf88" providerId="LiveId" clId="{A6507D81-0937-43C3-B8D5-DA416760538F}" dt="2022-01-17T19:18:16.960" v="7083" actId="26606"/>
          <ac:spMkLst>
            <pc:docMk/>
            <pc:sldMk cId="21613335" sldId="319"/>
            <ac:spMk id="207" creationId="{4C6B5652-C661-4C58-B937-F0F490F7FCB2}"/>
          </ac:spMkLst>
        </pc:spChg>
        <pc:spChg chg="add del">
          <ac:chgData name="mairenig123@gmail.com" userId="6044d3ce541adf88" providerId="LiveId" clId="{A6507D81-0937-43C3-B8D5-DA416760538F}" dt="2022-01-17T19:18:16.960" v="7083" actId="26606"/>
          <ac:spMkLst>
            <pc:docMk/>
            <pc:sldMk cId="21613335" sldId="319"/>
            <ac:spMk id="208" creationId="{0B936867-6407-43FB-9DE6-1B0879D0CB31}"/>
          </ac:spMkLst>
        </pc:spChg>
        <pc:spChg chg="add del">
          <ac:chgData name="mairenig123@gmail.com" userId="6044d3ce541adf88" providerId="LiveId" clId="{A6507D81-0937-43C3-B8D5-DA416760538F}" dt="2022-01-17T19:18:16.960" v="7083" actId="26606"/>
          <ac:spMkLst>
            <pc:docMk/>
            <pc:sldMk cId="21613335" sldId="319"/>
            <ac:spMk id="209" creationId="{ACD0B258-678B-4A8C-894F-848AF24A1922}"/>
          </ac:spMkLst>
        </pc:spChg>
        <pc:spChg chg="add del">
          <ac:chgData name="mairenig123@gmail.com" userId="6044d3ce541adf88" providerId="LiveId" clId="{A6507D81-0937-43C3-B8D5-DA416760538F}" dt="2022-01-17T19:18:16.960" v="7083" actId="26606"/>
          <ac:spMkLst>
            <pc:docMk/>
            <pc:sldMk cId="21613335" sldId="319"/>
            <ac:spMk id="210" creationId="{2F003F3F-F118-41D2-AA3F-74DB0D1970BB}"/>
          </ac:spMkLst>
        </pc:spChg>
        <pc:spChg chg="add del">
          <ac:chgData name="mairenig123@gmail.com" userId="6044d3ce541adf88" providerId="LiveId" clId="{A6507D81-0937-43C3-B8D5-DA416760538F}" dt="2022-01-17T19:18:16.960" v="7083" actId="26606"/>
          <ac:spMkLst>
            <pc:docMk/>
            <pc:sldMk cId="21613335" sldId="319"/>
            <ac:spMk id="211" creationId="{C8D58395-74AF-401A-AF2F-76B6FCF71DFE}"/>
          </ac:spMkLst>
        </pc:spChg>
        <pc:spChg chg="add del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13" creationId="{A7AE9375-4664-4DB2-922D-2782A6E439AC}"/>
          </ac:spMkLst>
        </pc:spChg>
        <pc:spChg chg="add del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15" creationId="{C87417AF-190E-4D6E-AFA6-7D3E84B0B430}"/>
          </ac:spMkLst>
        </pc:spChg>
        <pc:spChg chg="add del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16" creationId="{80B30ED8-273E-4C07-8568-2FE5CC5C483D}"/>
          </ac:spMkLst>
        </pc:spChg>
        <pc:spChg chg="add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18" creationId="{D4993743-B10A-433C-9996-3035D2C3ABC6}"/>
          </ac:spMkLst>
        </pc:spChg>
        <pc:spChg chg="add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19" creationId="{BB3B8946-A0AA-42D4-8A24-639DC6EA170E}"/>
          </ac:spMkLst>
        </pc:spChg>
        <pc:spChg chg="add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20" creationId="{AB1038E6-06EF-4DCB-B52E-D3825C50F7C6}"/>
          </ac:spMkLst>
        </pc:spChg>
        <pc:spChg chg="add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21" creationId="{5C7EF35C-8B7D-4026-8F09-8B2B2250579B}"/>
          </ac:spMkLst>
        </pc:spChg>
        <pc:spChg chg="add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22" creationId="{5F24A71D-C0A9-49AC-B2D1-5A9EA2BD383E}"/>
          </ac:spMkLst>
        </pc:spChg>
        <pc:spChg chg="add">
          <ac:chgData name="mairenig123@gmail.com" userId="6044d3ce541adf88" providerId="LiveId" clId="{A6507D81-0937-43C3-B8D5-DA416760538F}" dt="2022-01-17T19:20:17.460" v="7088" actId="26606"/>
          <ac:spMkLst>
            <pc:docMk/>
            <pc:sldMk cId="21613335" sldId="319"/>
            <ac:spMk id="223" creationId="{14280C55-570C-4284-9850-B2BA33DB6726}"/>
          </ac:spMkLst>
        </pc:spChg>
        <pc:grpChg chg="del">
          <ac:chgData name="mairenig123@gmail.com" userId="6044d3ce541adf88" providerId="LiveId" clId="{A6507D81-0937-43C3-B8D5-DA416760538F}" dt="2022-01-17T19:15:03.447" v="7047" actId="26606"/>
          <ac:grpSpMkLst>
            <pc:docMk/>
            <pc:sldMk cId="21613335" sldId="319"/>
            <ac:grpSpMk id="104" creationId="{73EDDF53-0851-48D4-A466-6FE0DCE91E73}"/>
          </ac:grpSpMkLst>
        </pc:grpChg>
        <pc:grpChg chg="add del">
          <ac:chgData name="mairenig123@gmail.com" userId="6044d3ce541adf88" providerId="LiveId" clId="{A6507D81-0937-43C3-B8D5-DA416760538F}" dt="2022-01-17T19:16:19.826" v="7062" actId="26606"/>
          <ac:grpSpMkLst>
            <pc:docMk/>
            <pc:sldMk cId="21613335" sldId="319"/>
            <ac:grpSpMk id="153" creationId="{912209CB-3E4C-43AE-B507-08269FAE89F5}"/>
          </ac:grpSpMkLst>
        </pc:grpChg>
        <pc:picChg chg="add mod ord">
          <ac:chgData name="mairenig123@gmail.com" userId="6044d3ce541adf88" providerId="LiveId" clId="{A6507D81-0937-43C3-B8D5-DA416760538F}" dt="2022-01-17T19:20:17.460" v="7088" actId="26606"/>
          <ac:picMkLst>
            <pc:docMk/>
            <pc:sldMk cId="21613335" sldId="319"/>
            <ac:picMk id="4" creationId="{8D135708-7B46-435C-9C52-B44E0015488E}"/>
          </ac:picMkLst>
        </pc:picChg>
        <pc:picChg chg="del mod ord">
          <ac:chgData name="mairenig123@gmail.com" userId="6044d3ce541adf88" providerId="LiveId" clId="{A6507D81-0937-43C3-B8D5-DA416760538F}" dt="2022-01-17T19:15:33.651" v="7051" actId="478"/>
          <ac:picMkLst>
            <pc:docMk/>
            <pc:sldMk cId="21613335" sldId="319"/>
            <ac:picMk id="7" creationId="{ADE1144F-A9AD-432B-99F0-823120D56486}"/>
          </ac:picMkLst>
        </pc:picChg>
        <pc:picChg chg="del">
          <ac:chgData name="mairenig123@gmail.com" userId="6044d3ce541adf88" providerId="LiveId" clId="{A6507D81-0937-43C3-B8D5-DA416760538F}" dt="2022-01-17T19:13:18.386" v="7041" actId="478"/>
          <ac:picMkLst>
            <pc:docMk/>
            <pc:sldMk cId="21613335" sldId="319"/>
            <ac:picMk id="9" creationId="{58B9ACC0-D791-4A9F-A367-8906EA490141}"/>
          </ac:picMkLst>
        </pc:picChg>
        <pc:picChg chg="mod ord">
          <ac:chgData name="mairenig123@gmail.com" userId="6044d3ce541adf88" providerId="LiveId" clId="{A6507D81-0937-43C3-B8D5-DA416760538F}" dt="2022-01-17T19:20:25.719" v="7089" actId="1076"/>
          <ac:picMkLst>
            <pc:docMk/>
            <pc:sldMk cId="21613335" sldId="319"/>
            <ac:picMk id="96" creationId="{B0E415BE-F7CD-4020-8DB1-29C250ACB106}"/>
          </ac:picMkLst>
        </pc:picChg>
        <pc:cxnChg chg="add del">
          <ac:chgData name="mairenig123@gmail.com" userId="6044d3ce541adf88" providerId="LiveId" clId="{A6507D81-0937-43C3-B8D5-DA416760538F}" dt="2022-01-17T19:16:33.710" v="7066" actId="26606"/>
          <ac:cxnSpMkLst>
            <pc:docMk/>
            <pc:sldMk cId="21613335" sldId="319"/>
            <ac:cxnSpMk id="160" creationId="{EE504C98-6397-41C1-A8D8-2D9C4ED307E0}"/>
          </ac:cxnSpMkLst>
        </pc:cxnChg>
        <pc:cxnChg chg="add del">
          <ac:chgData name="mairenig123@gmail.com" userId="6044d3ce541adf88" providerId="LiveId" clId="{A6507D81-0937-43C3-B8D5-DA416760538F}" dt="2022-01-17T19:20:17.460" v="7088" actId="26606"/>
          <ac:cxnSpMkLst>
            <pc:docMk/>
            <pc:sldMk cId="21613335" sldId="319"/>
            <ac:cxnSpMk id="214" creationId="{EE504C98-6397-41C1-A8D8-2D9C4ED307E0}"/>
          </ac:cxnSpMkLst>
        </pc:cxnChg>
      </pc:sldChg>
      <pc:sldChg chg="addSp delSp modSp add mod addAnim delAnim modAnim">
        <pc:chgData name="mairenig123@gmail.com" userId="6044d3ce541adf88" providerId="LiveId" clId="{A6507D81-0937-43C3-B8D5-DA416760538F}" dt="2022-01-18T11:47:08.912" v="8901" actId="20577"/>
        <pc:sldMkLst>
          <pc:docMk/>
          <pc:sldMk cId="1127838345" sldId="320"/>
        </pc:sldMkLst>
        <pc:spChg chg="add del mod">
          <ac:chgData name="mairenig123@gmail.com" userId="6044d3ce541adf88" providerId="LiveId" clId="{A6507D81-0937-43C3-B8D5-DA416760538F}" dt="2022-01-18T11:47:08.912" v="8901" actId="20577"/>
          <ac:spMkLst>
            <pc:docMk/>
            <pc:sldMk cId="1127838345" sldId="320"/>
            <ac:spMk id="3" creationId="{2BA9E958-471D-40E7-BC43-9BCB9AE610CA}"/>
          </ac:spMkLst>
        </pc:spChg>
        <pc:spChg chg="mod">
          <ac:chgData name="mairenig123@gmail.com" userId="6044d3ce541adf88" providerId="LiveId" clId="{A6507D81-0937-43C3-B8D5-DA416760538F}" dt="2022-01-18T08:55:27.786" v="7755" actId="2711"/>
          <ac:spMkLst>
            <pc:docMk/>
            <pc:sldMk cId="1127838345" sldId="320"/>
            <ac:spMk id="12" creationId="{E545197A-2B9C-4E8F-AACE-6E8E886785BC}"/>
          </ac:spMkLst>
        </pc:spChg>
        <pc:spChg chg="add mod">
          <ac:chgData name="mairenig123@gmail.com" userId="6044d3ce541adf88" providerId="LiveId" clId="{A6507D81-0937-43C3-B8D5-DA416760538F}" dt="2022-01-18T11:19:01.245" v="8761" actId="404"/>
          <ac:spMkLst>
            <pc:docMk/>
            <pc:sldMk cId="1127838345" sldId="320"/>
            <ac:spMk id="13" creationId="{6D761058-ED7B-421C-8ACF-E1929D3A4258}"/>
          </ac:spMkLst>
        </pc:spChg>
        <pc:spChg chg="del">
          <ac:chgData name="mairenig123@gmail.com" userId="6044d3ce541adf88" providerId="LiveId" clId="{A6507D81-0937-43C3-B8D5-DA416760538F}" dt="2022-01-17T19:25:52.276" v="7126" actId="478"/>
          <ac:spMkLst>
            <pc:docMk/>
            <pc:sldMk cId="1127838345" sldId="320"/>
            <ac:spMk id="102" creationId="{C2705765-3099-4E73-A4D6-6F6A2229C71D}"/>
          </ac:spMkLst>
        </pc:spChg>
        <pc:picChg chg="add mod">
          <ac:chgData name="mairenig123@gmail.com" userId="6044d3ce541adf88" providerId="LiveId" clId="{A6507D81-0937-43C3-B8D5-DA416760538F}" dt="2022-01-18T11:04:42.638" v="8513" actId="1076"/>
          <ac:picMkLst>
            <pc:docMk/>
            <pc:sldMk cId="1127838345" sldId="320"/>
            <ac:picMk id="4" creationId="{641B2BAE-3A7E-45A5-BDAF-4FCF985FFD50}"/>
          </ac:picMkLst>
        </pc:picChg>
        <pc:picChg chg="del">
          <ac:chgData name="mairenig123@gmail.com" userId="6044d3ce541adf88" providerId="LiveId" clId="{A6507D81-0937-43C3-B8D5-DA416760538F}" dt="2022-01-17T19:24:33.545" v="7116" actId="478"/>
          <ac:picMkLst>
            <pc:docMk/>
            <pc:sldMk cId="1127838345" sldId="320"/>
            <ac:picMk id="7" creationId="{ADE1144F-A9AD-432B-99F0-823120D56486}"/>
          </ac:picMkLst>
        </pc:picChg>
        <pc:picChg chg="del">
          <ac:chgData name="mairenig123@gmail.com" userId="6044d3ce541adf88" providerId="LiveId" clId="{A6507D81-0937-43C3-B8D5-DA416760538F}" dt="2022-01-17T19:24:35.862" v="7117" actId="478"/>
          <ac:picMkLst>
            <pc:docMk/>
            <pc:sldMk cId="1127838345" sldId="320"/>
            <ac:picMk id="9" creationId="{58B9ACC0-D791-4A9F-A367-8906EA490141}"/>
          </ac:picMkLst>
        </pc:picChg>
        <pc:picChg chg="add mod">
          <ac:chgData name="mairenig123@gmail.com" userId="6044d3ce541adf88" providerId="LiveId" clId="{A6507D81-0937-43C3-B8D5-DA416760538F}" dt="2022-01-18T11:04:39.080" v="8512" actId="1076"/>
          <ac:picMkLst>
            <pc:docMk/>
            <pc:sldMk cId="1127838345" sldId="320"/>
            <ac:picMk id="11" creationId="{F718715D-D715-43B7-B490-E7431D164EA2}"/>
          </ac:picMkLst>
        </pc:picChg>
        <pc:picChg chg="mod">
          <ac:chgData name="mairenig123@gmail.com" userId="6044d3ce541adf88" providerId="LiveId" clId="{A6507D81-0937-43C3-B8D5-DA416760538F}" dt="2022-01-18T11:05:17.568" v="8515" actId="1076"/>
          <ac:picMkLst>
            <pc:docMk/>
            <pc:sldMk cId="1127838345" sldId="320"/>
            <ac:picMk id="96" creationId="{B0E415BE-F7CD-4020-8DB1-29C250ACB106}"/>
          </ac:picMkLst>
        </pc:picChg>
      </pc:sldChg>
      <pc:sldChg chg="addSp delSp modSp add mod modTransition modAnim">
        <pc:chgData name="mairenig123@gmail.com" userId="6044d3ce541adf88" providerId="LiveId" clId="{A6507D81-0937-43C3-B8D5-DA416760538F}" dt="2022-01-18T11:25:56.465" v="8880" actId="1076"/>
        <pc:sldMkLst>
          <pc:docMk/>
          <pc:sldMk cId="3598547176" sldId="321"/>
        </pc:sldMkLst>
        <pc:spChg chg="del mod">
          <ac:chgData name="mairenig123@gmail.com" userId="6044d3ce541adf88" providerId="LiveId" clId="{A6507D81-0937-43C3-B8D5-DA416760538F}" dt="2022-01-18T10:07:23.061" v="7835" actId="478"/>
          <ac:spMkLst>
            <pc:docMk/>
            <pc:sldMk cId="3598547176" sldId="321"/>
            <ac:spMk id="3" creationId="{2BA9E958-471D-40E7-BC43-9BCB9AE610CA}"/>
          </ac:spMkLst>
        </pc:spChg>
        <pc:spChg chg="mod">
          <ac:chgData name="mairenig123@gmail.com" userId="6044d3ce541adf88" providerId="LiveId" clId="{A6507D81-0937-43C3-B8D5-DA416760538F}" dt="2022-01-18T09:02:29.920" v="7825" actId="20577"/>
          <ac:spMkLst>
            <pc:docMk/>
            <pc:sldMk cId="3598547176" sldId="321"/>
            <ac:spMk id="12" creationId="{E545197A-2B9C-4E8F-AACE-6E8E886785BC}"/>
          </ac:spMkLst>
        </pc:spChg>
        <pc:spChg chg="add mod ord">
          <ac:chgData name="mairenig123@gmail.com" userId="6044d3ce541adf88" providerId="LiveId" clId="{A6507D81-0937-43C3-B8D5-DA416760538F}" dt="2022-01-18T11:25:56.465" v="8880" actId="1076"/>
          <ac:spMkLst>
            <pc:docMk/>
            <pc:sldMk cId="3598547176" sldId="321"/>
            <ac:spMk id="13" creationId="{CFD6BF69-7D8D-4A7B-8B5C-E0E7944CB3EB}"/>
          </ac:spMkLst>
        </pc:spChg>
        <pc:picChg chg="del">
          <ac:chgData name="mairenig123@gmail.com" userId="6044d3ce541adf88" providerId="LiveId" clId="{A6507D81-0937-43C3-B8D5-DA416760538F}" dt="2022-01-18T09:02:33.772" v="7826" actId="478"/>
          <ac:picMkLst>
            <pc:docMk/>
            <pc:sldMk cId="3598547176" sldId="321"/>
            <ac:picMk id="4" creationId="{641B2BAE-3A7E-45A5-BDAF-4FCF985FFD50}"/>
          </ac:picMkLst>
        </pc:picChg>
        <pc:picChg chg="add mod">
          <ac:chgData name="mairenig123@gmail.com" userId="6044d3ce541adf88" providerId="LiveId" clId="{A6507D81-0937-43C3-B8D5-DA416760538F}" dt="2022-01-18T10:42:12.690" v="8141" actId="1076"/>
          <ac:picMkLst>
            <pc:docMk/>
            <pc:sldMk cId="3598547176" sldId="321"/>
            <ac:picMk id="5" creationId="{2532F1DB-2108-4B71-B5C4-78196930E76E}"/>
          </ac:picMkLst>
        </pc:picChg>
        <pc:picChg chg="add mod">
          <ac:chgData name="mairenig123@gmail.com" userId="6044d3ce541adf88" providerId="LiveId" clId="{A6507D81-0937-43C3-B8D5-DA416760538F}" dt="2022-01-18T10:42:59.950" v="8153" actId="14100"/>
          <ac:picMkLst>
            <pc:docMk/>
            <pc:sldMk cId="3598547176" sldId="321"/>
            <ac:picMk id="7" creationId="{2EB17B29-D775-43C6-9C84-FD217A391E7E}"/>
          </ac:picMkLst>
        </pc:picChg>
        <pc:picChg chg="del">
          <ac:chgData name="mairenig123@gmail.com" userId="6044d3ce541adf88" providerId="LiveId" clId="{A6507D81-0937-43C3-B8D5-DA416760538F}" dt="2022-01-18T09:02:35.434" v="7827" actId="478"/>
          <ac:picMkLst>
            <pc:docMk/>
            <pc:sldMk cId="3598547176" sldId="321"/>
            <ac:picMk id="96" creationId="{B0E415BE-F7CD-4020-8DB1-29C250ACB106}"/>
          </ac:picMkLst>
        </pc:picChg>
      </pc:sldChg>
      <pc:sldChg chg="addSp delSp modSp add mod">
        <pc:chgData name="mairenig123@gmail.com" userId="6044d3ce541adf88" providerId="LiveId" clId="{A6507D81-0937-43C3-B8D5-DA416760538F}" dt="2022-01-18T11:26:55.518" v="8882" actId="20577"/>
        <pc:sldMkLst>
          <pc:docMk/>
          <pc:sldMk cId="1691111577" sldId="322"/>
        </pc:sldMkLst>
        <pc:spChg chg="add mod">
          <ac:chgData name="mairenig123@gmail.com" userId="6044d3ce541adf88" providerId="LiveId" clId="{A6507D81-0937-43C3-B8D5-DA416760538F}" dt="2022-01-18T10:52:07.079" v="8259" actId="1076"/>
          <ac:spMkLst>
            <pc:docMk/>
            <pc:sldMk cId="1691111577" sldId="322"/>
            <ac:spMk id="2" creationId="{4EDF76AB-CBF5-4C4E-A38C-B7DD3ABC8676}"/>
          </ac:spMkLst>
        </pc:spChg>
        <pc:spChg chg="add mod">
          <ac:chgData name="mairenig123@gmail.com" userId="6044d3ce541adf88" providerId="LiveId" clId="{A6507D81-0937-43C3-B8D5-DA416760538F}" dt="2022-01-18T11:26:55.518" v="8882" actId="20577"/>
          <ac:spMkLst>
            <pc:docMk/>
            <pc:sldMk cId="1691111577" sldId="322"/>
            <ac:spMk id="10" creationId="{E18F45A9-40C8-4F50-A6E9-E14E91691FEC}"/>
          </ac:spMkLst>
        </pc:spChg>
        <pc:spChg chg="mod">
          <ac:chgData name="mairenig123@gmail.com" userId="6044d3ce541adf88" providerId="LiveId" clId="{A6507D81-0937-43C3-B8D5-DA416760538F}" dt="2022-01-18T10:27:52.905" v="8070" actId="1076"/>
          <ac:spMkLst>
            <pc:docMk/>
            <pc:sldMk cId="1691111577" sldId="322"/>
            <ac:spMk id="12" creationId="{E545197A-2B9C-4E8F-AACE-6E8E886785BC}"/>
          </ac:spMkLst>
        </pc:spChg>
        <pc:spChg chg="del mod">
          <ac:chgData name="mairenig123@gmail.com" userId="6044d3ce541adf88" providerId="LiveId" clId="{A6507D81-0937-43C3-B8D5-DA416760538F}" dt="2022-01-18T10:46:11.139" v="8163" actId="478"/>
          <ac:spMkLst>
            <pc:docMk/>
            <pc:sldMk cId="1691111577" sldId="322"/>
            <ac:spMk id="13" creationId="{CFD6BF69-7D8D-4A7B-8B5C-E0E7944CB3EB}"/>
          </ac:spMkLst>
        </pc:spChg>
        <pc:spChg chg="add mod">
          <ac:chgData name="mairenig123@gmail.com" userId="6044d3ce541adf88" providerId="LiveId" clId="{A6507D81-0937-43C3-B8D5-DA416760538F}" dt="2022-01-18T10:52:11.229" v="8260" actId="1076"/>
          <ac:spMkLst>
            <pc:docMk/>
            <pc:sldMk cId="1691111577" sldId="322"/>
            <ac:spMk id="14" creationId="{D9C225E7-E595-4606-99BF-A7ED3ABC0107}"/>
          </ac:spMkLst>
        </pc:spChg>
        <pc:spChg chg="add mod">
          <ac:chgData name="mairenig123@gmail.com" userId="6044d3ce541adf88" providerId="LiveId" clId="{A6507D81-0937-43C3-B8D5-DA416760538F}" dt="2022-01-18T10:51:38.429" v="8256" actId="2711"/>
          <ac:spMkLst>
            <pc:docMk/>
            <pc:sldMk cId="1691111577" sldId="322"/>
            <ac:spMk id="15" creationId="{FA100D01-D29C-4A66-9510-216865974721}"/>
          </ac:spMkLst>
        </pc:spChg>
        <pc:spChg chg="add mod">
          <ac:chgData name="mairenig123@gmail.com" userId="6044d3ce541adf88" providerId="LiveId" clId="{A6507D81-0937-43C3-B8D5-DA416760538F}" dt="2022-01-18T10:52:30.929" v="8262" actId="1076"/>
          <ac:spMkLst>
            <pc:docMk/>
            <pc:sldMk cId="1691111577" sldId="322"/>
            <ac:spMk id="16" creationId="{1BD9389F-2693-45AA-895E-5C7F777352C3}"/>
          </ac:spMkLst>
        </pc:spChg>
        <pc:spChg chg="add mod">
          <ac:chgData name="mairenig123@gmail.com" userId="6044d3ce541adf88" providerId="LiveId" clId="{A6507D81-0937-43C3-B8D5-DA416760538F}" dt="2022-01-18T10:52:17.059" v="8261" actId="1076"/>
          <ac:spMkLst>
            <pc:docMk/>
            <pc:sldMk cId="1691111577" sldId="322"/>
            <ac:spMk id="17" creationId="{7B0C72E1-4303-48CF-B2EE-E31D4BAF4951}"/>
          </ac:spMkLst>
        </pc:spChg>
        <pc:picChg chg="mod">
          <ac:chgData name="mairenig123@gmail.com" userId="6044d3ce541adf88" providerId="LiveId" clId="{A6507D81-0937-43C3-B8D5-DA416760538F}" dt="2022-01-18T10:28:04.504" v="8071" actId="14826"/>
          <ac:picMkLst>
            <pc:docMk/>
            <pc:sldMk cId="1691111577" sldId="322"/>
            <ac:picMk id="5" creationId="{2532F1DB-2108-4B71-B5C4-78196930E76E}"/>
          </ac:picMkLst>
        </pc:picChg>
      </pc:sldChg>
      <pc:sldChg chg="addSp delSp modSp new mod setBg">
        <pc:chgData name="mairenig123@gmail.com" userId="6044d3ce541adf88" providerId="LiveId" clId="{A6507D81-0937-43C3-B8D5-DA416760538F}" dt="2022-01-18T14:00:07.475" v="10072"/>
        <pc:sldMkLst>
          <pc:docMk/>
          <pc:sldMk cId="1311797638" sldId="323"/>
        </pc:sldMkLst>
        <pc:spChg chg="add del mod">
          <ac:chgData name="mairenig123@gmail.com" userId="6044d3ce541adf88" providerId="LiveId" clId="{A6507D81-0937-43C3-B8D5-DA416760538F}" dt="2022-01-18T13:17:01.898" v="9877" actId="478"/>
          <ac:spMkLst>
            <pc:docMk/>
            <pc:sldMk cId="1311797638" sldId="323"/>
            <ac:spMk id="9" creationId="{C3EF15E4-8BD9-4D31-8328-294FF72C4CCD}"/>
          </ac:spMkLst>
        </pc:spChg>
        <pc:spChg chg="add mod ord">
          <ac:chgData name="mairenig123@gmail.com" userId="6044d3ce541adf88" providerId="LiveId" clId="{A6507D81-0937-43C3-B8D5-DA416760538F}" dt="2022-01-18T13:23:02.260" v="9997" actId="207"/>
          <ac:spMkLst>
            <pc:docMk/>
            <pc:sldMk cId="1311797638" sldId="323"/>
            <ac:spMk id="10" creationId="{17D31B63-3A82-44B9-A9DC-542E9AEA4F53}"/>
          </ac:spMkLst>
        </pc:spChg>
        <pc:spChg chg="add del mod">
          <ac:chgData name="mairenig123@gmail.com" userId="6044d3ce541adf88" providerId="LiveId" clId="{A6507D81-0937-43C3-B8D5-DA416760538F}" dt="2022-01-18T13:17:06.696" v="9878" actId="478"/>
          <ac:spMkLst>
            <pc:docMk/>
            <pc:sldMk cId="1311797638" sldId="323"/>
            <ac:spMk id="11" creationId="{1960445B-84F6-44F5-9D2C-0FAD8CA2689D}"/>
          </ac:spMkLst>
        </pc:spChg>
        <pc:spChg chg="add del mod">
          <ac:chgData name="mairenig123@gmail.com" userId="6044d3ce541adf88" providerId="LiveId" clId="{A6507D81-0937-43C3-B8D5-DA416760538F}" dt="2022-01-18T13:16:40.420" v="9871" actId="478"/>
          <ac:spMkLst>
            <pc:docMk/>
            <pc:sldMk cId="1311797638" sldId="323"/>
            <ac:spMk id="13" creationId="{EB0EC3E0-33BE-4664-B582-2E7B44B92417}"/>
          </ac:spMkLst>
        </pc:spChg>
        <pc:spChg chg="add del mod">
          <ac:chgData name="mairenig123@gmail.com" userId="6044d3ce541adf88" providerId="LiveId" clId="{A6507D81-0937-43C3-B8D5-DA416760538F}" dt="2022-01-18T13:14:23.513" v="9647"/>
          <ac:spMkLst>
            <pc:docMk/>
            <pc:sldMk cId="1311797638" sldId="323"/>
            <ac:spMk id="15" creationId="{6C40BBD1-96C5-4CA4-AD28-C88D02857F3D}"/>
          </ac:spMkLst>
        </pc:spChg>
        <pc:spChg chg="add del mod">
          <ac:chgData name="mairenig123@gmail.com" userId="6044d3ce541adf88" providerId="LiveId" clId="{A6507D81-0937-43C3-B8D5-DA416760538F}" dt="2022-01-18T13:14:22.894" v="9646"/>
          <ac:spMkLst>
            <pc:docMk/>
            <pc:sldMk cId="1311797638" sldId="323"/>
            <ac:spMk id="16" creationId="{951932C4-2FAE-4B8C-AC80-02602F471C62}"/>
          </ac:spMkLst>
        </pc:spChg>
        <pc:graphicFrameChg chg="add mod modGraphic">
          <ac:chgData name="mairenig123@gmail.com" userId="6044d3ce541adf88" providerId="LiveId" clId="{A6507D81-0937-43C3-B8D5-DA416760538F}" dt="2022-01-18T14:00:07.475" v="10072"/>
          <ac:graphicFrameMkLst>
            <pc:docMk/>
            <pc:sldMk cId="1311797638" sldId="323"/>
            <ac:graphicFrameMk id="8" creationId="{09BC33FF-262E-4F8B-B5C2-68FCB25F5C45}"/>
          </ac:graphicFrameMkLst>
        </pc:graphicFrameChg>
        <pc:picChg chg="add del mod">
          <ac:chgData name="mairenig123@gmail.com" userId="6044d3ce541adf88" providerId="LiveId" clId="{A6507D81-0937-43C3-B8D5-DA416760538F}" dt="2022-01-18T13:16:36.226" v="9870" actId="478"/>
          <ac:picMkLst>
            <pc:docMk/>
            <pc:sldMk cId="1311797638" sldId="323"/>
            <ac:picMk id="2" creationId="{E8309FDE-646C-4C90-8D33-6BF6B6E8BA36}"/>
          </ac:picMkLst>
        </pc:picChg>
        <pc:picChg chg="add del mod modCrop">
          <ac:chgData name="mairenig123@gmail.com" userId="6044d3ce541adf88" providerId="LiveId" clId="{A6507D81-0937-43C3-B8D5-DA416760538F}" dt="2022-01-18T13:17:14.490" v="9880" actId="478"/>
          <ac:picMkLst>
            <pc:docMk/>
            <pc:sldMk cId="1311797638" sldId="323"/>
            <ac:picMk id="3" creationId="{0C11B99A-ED54-478A-A335-F9B362CCC952}"/>
          </ac:picMkLst>
        </pc:picChg>
        <pc:picChg chg="add del mod modCrop">
          <ac:chgData name="mairenig123@gmail.com" userId="6044d3ce541adf88" providerId="LiveId" clId="{A6507D81-0937-43C3-B8D5-DA416760538F}" dt="2022-01-18T13:17:20.677" v="9881" actId="478"/>
          <ac:picMkLst>
            <pc:docMk/>
            <pc:sldMk cId="1311797638" sldId="323"/>
            <ac:picMk id="4" creationId="{3BC4E5EF-CBF7-48CB-BA08-519F98171C35}"/>
          </ac:picMkLst>
        </pc:picChg>
        <pc:picChg chg="add del mod">
          <ac:chgData name="mairenig123@gmail.com" userId="6044d3ce541adf88" providerId="LiveId" clId="{A6507D81-0937-43C3-B8D5-DA416760538F}" dt="2022-01-18T13:16:51.698" v="9875" actId="478"/>
          <ac:picMkLst>
            <pc:docMk/>
            <pc:sldMk cId="1311797638" sldId="323"/>
            <ac:picMk id="2050" creationId="{21106AF1-AB56-4F0C-864E-12C2CD0D06AB}"/>
          </ac:picMkLst>
        </pc:picChg>
        <pc:picChg chg="add del mod">
          <ac:chgData name="mairenig123@gmail.com" userId="6044d3ce541adf88" providerId="LiveId" clId="{A6507D81-0937-43C3-B8D5-DA416760538F}" dt="2022-01-18T13:16:49.398" v="9874" actId="478"/>
          <ac:picMkLst>
            <pc:docMk/>
            <pc:sldMk cId="1311797638" sldId="323"/>
            <ac:picMk id="2052" creationId="{08E8EED3-60C7-423E-8032-621270501D42}"/>
          </ac:picMkLst>
        </pc:picChg>
        <pc:picChg chg="add del mod">
          <ac:chgData name="mairenig123@gmail.com" userId="6044d3ce541adf88" providerId="LiveId" clId="{A6507D81-0937-43C3-B8D5-DA416760538F}" dt="2022-01-18T13:16:47.228" v="9873" actId="478"/>
          <ac:picMkLst>
            <pc:docMk/>
            <pc:sldMk cId="1311797638" sldId="323"/>
            <ac:picMk id="2054" creationId="{A91F8EE1-3C70-4AE3-8D4B-A87EB736BBBC}"/>
          </ac:picMkLst>
        </pc:picChg>
      </pc:sldChg>
      <pc:sldChg chg="addSp delSp modSp new del mod">
        <pc:chgData name="mairenig123@gmail.com" userId="6044d3ce541adf88" providerId="LiveId" clId="{A6507D81-0937-43C3-B8D5-DA416760538F}" dt="2022-01-18T16:11:53.140" v="10481" actId="47"/>
        <pc:sldMkLst>
          <pc:docMk/>
          <pc:sldMk cId="252157159" sldId="324"/>
        </pc:sldMkLst>
        <pc:spChg chg="add">
          <ac:chgData name="mairenig123@gmail.com" userId="6044d3ce541adf88" providerId="LiveId" clId="{A6507D81-0937-43C3-B8D5-DA416760538F}" dt="2022-01-18T13:59:09.576" v="10067" actId="22"/>
          <ac:spMkLst>
            <pc:docMk/>
            <pc:sldMk cId="252157159" sldId="324"/>
            <ac:spMk id="3" creationId="{68B6AF6F-950A-4BD1-B0D8-D520C8986E39}"/>
          </ac:spMkLst>
        </pc:spChg>
        <pc:spChg chg="add mod">
          <ac:chgData name="mairenig123@gmail.com" userId="6044d3ce541adf88" providerId="LiveId" clId="{A6507D81-0937-43C3-B8D5-DA416760538F}" dt="2022-01-18T13:59:24.977" v="10069" actId="1076"/>
          <ac:spMkLst>
            <pc:docMk/>
            <pc:sldMk cId="252157159" sldId="324"/>
            <ac:spMk id="5" creationId="{167A26A4-E31C-4BCC-A655-B805EAA7D6CA}"/>
          </ac:spMkLst>
        </pc:spChg>
        <pc:spChg chg="add mod">
          <ac:chgData name="mairenig123@gmail.com" userId="6044d3ce541adf88" providerId="LiveId" clId="{A6507D81-0937-43C3-B8D5-DA416760538F}" dt="2022-01-18T14:03:48.794" v="10099" actId="1076"/>
          <ac:spMkLst>
            <pc:docMk/>
            <pc:sldMk cId="252157159" sldId="324"/>
            <ac:spMk id="7" creationId="{D32CB9C9-4AC6-4FD2-A788-3D1DDFE5EF8C}"/>
          </ac:spMkLst>
        </pc:spChg>
        <pc:picChg chg="add mod">
          <ac:chgData name="mairenig123@gmail.com" userId="6044d3ce541adf88" providerId="LiveId" clId="{A6507D81-0937-43C3-B8D5-DA416760538F}" dt="2022-01-18T14:00:50.838" v="10087" actId="1076"/>
          <ac:picMkLst>
            <pc:docMk/>
            <pc:sldMk cId="252157159" sldId="324"/>
            <ac:picMk id="9" creationId="{8395F282-DAC8-41FA-8F98-B13626DBC980}"/>
          </ac:picMkLst>
        </pc:picChg>
        <pc:picChg chg="add mod">
          <ac:chgData name="mairenig123@gmail.com" userId="6044d3ce541adf88" providerId="LiveId" clId="{A6507D81-0937-43C3-B8D5-DA416760538F}" dt="2022-01-18T14:00:48.987" v="10086" actId="1076"/>
          <ac:picMkLst>
            <pc:docMk/>
            <pc:sldMk cId="252157159" sldId="324"/>
            <ac:picMk id="11" creationId="{18D42C14-8F74-48A0-AB8B-282F6F0A6EDC}"/>
          </ac:picMkLst>
        </pc:picChg>
        <pc:picChg chg="add del mod">
          <ac:chgData name="mairenig123@gmail.com" userId="6044d3ce541adf88" providerId="LiveId" clId="{A6507D81-0937-43C3-B8D5-DA416760538F}" dt="2022-01-18T14:00:45.841" v="10085" actId="478"/>
          <ac:picMkLst>
            <pc:docMk/>
            <pc:sldMk cId="252157159" sldId="324"/>
            <ac:picMk id="13" creationId="{F339E552-1F7C-437C-B1E5-D90A558E8FD4}"/>
          </ac:picMkLst>
        </pc:picChg>
        <pc:picChg chg="add mod">
          <ac:chgData name="mairenig123@gmail.com" userId="6044d3ce541adf88" providerId="LiveId" clId="{A6507D81-0937-43C3-B8D5-DA416760538F}" dt="2022-01-18T14:00:43.598" v="10084" actId="1076"/>
          <ac:picMkLst>
            <pc:docMk/>
            <pc:sldMk cId="252157159" sldId="324"/>
            <ac:picMk id="15" creationId="{6404B4BA-2721-4AC6-B999-8503A5D4E43E}"/>
          </ac:picMkLst>
        </pc:picChg>
      </pc:sldChg>
      <pc:sldChg chg="delSp modSp add del mod">
        <pc:chgData name="mairenig123@gmail.com" userId="6044d3ce541adf88" providerId="LiveId" clId="{A6507D81-0937-43C3-B8D5-DA416760538F}" dt="2022-01-18T13:20:18.276" v="9891" actId="47"/>
        <pc:sldMkLst>
          <pc:docMk/>
          <pc:sldMk cId="3217994591" sldId="324"/>
        </pc:sldMkLst>
        <pc:graphicFrameChg chg="del mod">
          <ac:chgData name="mairenig123@gmail.com" userId="6044d3ce541adf88" providerId="LiveId" clId="{A6507D81-0937-43C3-B8D5-DA416760538F}" dt="2022-01-18T13:19:26.337" v="9890" actId="478"/>
          <ac:graphicFrameMkLst>
            <pc:docMk/>
            <pc:sldMk cId="3217994591" sldId="324"/>
            <ac:graphicFrameMk id="8" creationId="{09BC33FF-262E-4F8B-B5C2-68FCB25F5C45}"/>
          </ac:graphicFrameMkLst>
        </pc:graphicFrameChg>
      </pc:sldChg>
      <pc:sldChg chg="addSp delSp modSp add mod ord modTransition setBg modAnim">
        <pc:chgData name="mairenig123@gmail.com" userId="6044d3ce541adf88" providerId="LiveId" clId="{A6507D81-0937-43C3-B8D5-DA416760538F}" dt="2022-01-18T15:57:34.365" v="10452"/>
        <pc:sldMkLst>
          <pc:docMk/>
          <pc:sldMk cId="2624222446" sldId="325"/>
        </pc:sldMkLst>
        <pc:spChg chg="del">
          <ac:chgData name="mairenig123@gmail.com" userId="6044d3ce541adf88" providerId="LiveId" clId="{A6507D81-0937-43C3-B8D5-DA416760538F}" dt="2022-01-18T14:01:10.441" v="10090" actId="478"/>
          <ac:spMkLst>
            <pc:docMk/>
            <pc:sldMk cId="2624222446" sldId="325"/>
            <ac:spMk id="3" creationId="{68B6AF6F-950A-4BD1-B0D8-D520C8986E39}"/>
          </ac:spMkLst>
        </pc:spChg>
        <pc:spChg chg="del">
          <ac:chgData name="mairenig123@gmail.com" userId="6044d3ce541adf88" providerId="LiveId" clId="{A6507D81-0937-43C3-B8D5-DA416760538F}" dt="2022-01-18T14:01:06.391" v="10089" actId="478"/>
          <ac:spMkLst>
            <pc:docMk/>
            <pc:sldMk cId="2624222446" sldId="325"/>
            <ac:spMk id="5" creationId="{167A26A4-E31C-4BCC-A655-B805EAA7D6CA}"/>
          </ac:spMkLst>
        </pc:spChg>
        <pc:spChg chg="mod ord">
          <ac:chgData name="mairenig123@gmail.com" userId="6044d3ce541adf88" providerId="LiveId" clId="{A6507D81-0937-43C3-B8D5-DA416760538F}" dt="2022-01-18T14:13:34.032" v="10178" actId="14100"/>
          <ac:spMkLst>
            <pc:docMk/>
            <pc:sldMk cId="2624222446" sldId="325"/>
            <ac:spMk id="7" creationId="{D32CB9C9-4AC6-4FD2-A788-3D1DDFE5EF8C}"/>
          </ac:spMkLst>
        </pc:spChg>
        <pc:spChg chg="add">
          <ac:chgData name="mairenig123@gmail.com" userId="6044d3ce541adf88" providerId="LiveId" clId="{A6507D81-0937-43C3-B8D5-DA416760538F}" dt="2022-01-18T14:02:45.070" v="10092" actId="26606"/>
          <ac:spMkLst>
            <pc:docMk/>
            <pc:sldMk cId="2624222446" sldId="325"/>
            <ac:spMk id="20" creationId="{D7A453D2-15D8-4403-815F-291FA16340D9}"/>
          </ac:spMkLst>
        </pc:spChg>
        <pc:spChg chg="add">
          <ac:chgData name="mairenig123@gmail.com" userId="6044d3ce541adf88" providerId="LiveId" clId="{A6507D81-0937-43C3-B8D5-DA416760538F}" dt="2022-01-18T14:02:45.070" v="10092" actId="26606"/>
          <ac:spMkLst>
            <pc:docMk/>
            <pc:sldMk cId="2624222446" sldId="325"/>
            <ac:spMk id="22" creationId="{8161EA6B-09CA-445B-AB0D-8DF76FA92DEF}"/>
          </ac:spMkLst>
        </pc:spChg>
        <pc:spChg chg="add del mod">
          <ac:chgData name="mairenig123@gmail.com" userId="6044d3ce541adf88" providerId="LiveId" clId="{A6507D81-0937-43C3-B8D5-DA416760538F}" dt="2022-01-18T14:10:44.655" v="10177" actId="478"/>
          <ac:spMkLst>
            <pc:docMk/>
            <pc:sldMk cId="2624222446" sldId="325"/>
            <ac:spMk id="37" creationId="{C8E8DB4C-D1D0-4E0D-80A7-36CDCEFAF123}"/>
          </ac:spMkLst>
        </pc:spChg>
        <pc:spChg chg="add">
          <ac:chgData name="mairenig123@gmail.com" userId="6044d3ce541adf88" providerId="LiveId" clId="{A6507D81-0937-43C3-B8D5-DA416760538F}" dt="2022-01-18T14:02:45.070" v="10092" actId="26606"/>
          <ac:spMkLst>
            <pc:docMk/>
            <pc:sldMk cId="2624222446" sldId="325"/>
            <ac:spMk id="38" creationId="{B8114C98-A349-4111-A123-E8EAB86ABE30}"/>
          </ac:spMkLst>
        </pc:spChg>
        <pc:spChg chg="add mod">
          <ac:chgData name="mairenig123@gmail.com" userId="6044d3ce541adf88" providerId="LiveId" clId="{A6507D81-0937-43C3-B8D5-DA416760538F}" dt="2022-01-18T14:07:35.774" v="10140" actId="1076"/>
          <ac:spMkLst>
            <pc:docMk/>
            <pc:sldMk cId="2624222446" sldId="325"/>
            <ac:spMk id="39" creationId="{A717527A-998B-4482-81D3-BE74813B27EE}"/>
          </ac:spMkLst>
        </pc:spChg>
        <pc:spChg chg="add mod">
          <ac:chgData name="mairenig123@gmail.com" userId="6044d3ce541adf88" providerId="LiveId" clId="{A6507D81-0937-43C3-B8D5-DA416760538F}" dt="2022-01-18T14:10:18.660" v="10176" actId="20577"/>
          <ac:spMkLst>
            <pc:docMk/>
            <pc:sldMk cId="2624222446" sldId="325"/>
            <ac:spMk id="45" creationId="{E822310E-2748-4485-AB93-A8EBD7F7468C}"/>
          </ac:spMkLst>
        </pc:spChg>
        <pc:spChg chg="add">
          <ac:chgData name="mairenig123@gmail.com" userId="6044d3ce541adf88" providerId="LiveId" clId="{A6507D81-0937-43C3-B8D5-DA416760538F}" dt="2022-01-18T14:02:45.070" v="10092" actId="26606"/>
          <ac:spMkLst>
            <pc:docMk/>
            <pc:sldMk cId="2624222446" sldId="325"/>
            <ac:spMk id="46" creationId="{E2D3D3F2-ABBB-4453-B1C5-1BEBF7E4DD56}"/>
          </ac:spMkLst>
        </pc:spChg>
        <pc:spChg chg="add mod">
          <ac:chgData name="mairenig123@gmail.com" userId="6044d3ce541adf88" providerId="LiveId" clId="{A6507D81-0937-43C3-B8D5-DA416760538F}" dt="2022-01-18T14:16:36.257" v="10366" actId="1076"/>
          <ac:spMkLst>
            <pc:docMk/>
            <pc:sldMk cId="2624222446" sldId="325"/>
            <ac:spMk id="47" creationId="{770A0128-9428-4ADD-AA38-9D33098CBD17}"/>
          </ac:spMkLst>
        </pc:spChg>
        <pc:spChg chg="add mod">
          <ac:chgData name="mairenig123@gmail.com" userId="6044d3ce541adf88" providerId="LiveId" clId="{A6507D81-0937-43C3-B8D5-DA416760538F}" dt="2022-01-18T14:17:10.999" v="10369" actId="1076"/>
          <ac:spMkLst>
            <pc:docMk/>
            <pc:sldMk cId="2624222446" sldId="325"/>
            <ac:spMk id="53" creationId="{ED9F2B78-777F-4D33-AFB9-851815901B5E}"/>
          </ac:spMkLst>
        </pc:spChg>
        <pc:grpChg chg="add">
          <ac:chgData name="mairenig123@gmail.com" userId="6044d3ce541adf88" providerId="LiveId" clId="{A6507D81-0937-43C3-B8D5-DA416760538F}" dt="2022-01-18T14:02:45.070" v="10092" actId="26606"/>
          <ac:grpSpMkLst>
            <pc:docMk/>
            <pc:sldMk cId="2624222446" sldId="325"/>
            <ac:grpSpMk id="24" creationId="{2B35F886-1102-4486-830A-34F41439CE8D}"/>
          </ac:grpSpMkLst>
        </pc:grpChg>
        <pc:grpChg chg="add">
          <ac:chgData name="mairenig123@gmail.com" userId="6044d3ce541adf88" providerId="LiveId" clId="{A6507D81-0937-43C3-B8D5-DA416760538F}" dt="2022-01-18T14:02:45.070" v="10092" actId="26606"/>
          <ac:grpSpMkLst>
            <pc:docMk/>
            <pc:sldMk cId="2624222446" sldId="325"/>
            <ac:grpSpMk id="32" creationId="{975C268C-D419-4123-9FAD-0E2B7F9EE795}"/>
          </ac:grpSpMkLst>
        </pc:grpChg>
        <pc:grpChg chg="add">
          <ac:chgData name="mairenig123@gmail.com" userId="6044d3ce541adf88" providerId="LiveId" clId="{A6507D81-0937-43C3-B8D5-DA416760538F}" dt="2022-01-18T14:02:45.070" v="10092" actId="26606"/>
          <ac:grpSpMkLst>
            <pc:docMk/>
            <pc:sldMk cId="2624222446" sldId="325"/>
            <ac:grpSpMk id="40" creationId="{670FB431-AE18-414D-92F4-1D12D1991152}"/>
          </ac:grpSpMkLst>
        </pc:grpChg>
        <pc:grpChg chg="add">
          <ac:chgData name="mairenig123@gmail.com" userId="6044d3ce541adf88" providerId="LiveId" clId="{A6507D81-0937-43C3-B8D5-DA416760538F}" dt="2022-01-18T14:02:45.070" v="10092" actId="26606"/>
          <ac:grpSpMkLst>
            <pc:docMk/>
            <pc:sldMk cId="2624222446" sldId="325"/>
            <ac:grpSpMk id="48" creationId="{8214E4A5-A0D2-42C4-8D14-D2A7E495F041}"/>
          </ac:grpSpMkLst>
        </pc:grpChg>
        <pc:picChg chg="mod ord">
          <ac:chgData name="mairenig123@gmail.com" userId="6044d3ce541adf88" providerId="LiveId" clId="{A6507D81-0937-43C3-B8D5-DA416760538F}" dt="2022-01-18T14:02:45.070" v="10092" actId="26606"/>
          <ac:picMkLst>
            <pc:docMk/>
            <pc:sldMk cId="2624222446" sldId="325"/>
            <ac:picMk id="9" creationId="{8395F282-DAC8-41FA-8F98-B13626DBC980}"/>
          </ac:picMkLst>
        </pc:picChg>
        <pc:picChg chg="mod">
          <ac:chgData name="mairenig123@gmail.com" userId="6044d3ce541adf88" providerId="LiveId" clId="{A6507D81-0937-43C3-B8D5-DA416760538F}" dt="2022-01-18T14:02:59.171" v="10094" actId="1076"/>
          <ac:picMkLst>
            <pc:docMk/>
            <pc:sldMk cId="2624222446" sldId="325"/>
            <ac:picMk id="11" creationId="{18D42C14-8F74-48A0-AB8B-282F6F0A6EDC}"/>
          </ac:picMkLst>
        </pc:picChg>
        <pc:picChg chg="mod">
          <ac:chgData name="mairenig123@gmail.com" userId="6044d3ce541adf88" providerId="LiveId" clId="{A6507D81-0937-43C3-B8D5-DA416760538F}" dt="2022-01-18T14:03:03.912" v="10095" actId="1076"/>
          <ac:picMkLst>
            <pc:docMk/>
            <pc:sldMk cId="2624222446" sldId="325"/>
            <ac:picMk id="15" creationId="{6404B4BA-2721-4AC6-B999-8503A5D4E43E}"/>
          </ac:picMkLst>
        </pc:picChg>
      </pc:sldChg>
      <pc:sldChg chg="addSp delSp modSp new mod modTransition setBg setClrOvrMap">
        <pc:chgData name="mairenig123@gmail.com" userId="6044d3ce541adf88" providerId="LiveId" clId="{A6507D81-0937-43C3-B8D5-DA416760538F}" dt="2022-01-18T15:59:10.005" v="10472" actId="1076"/>
        <pc:sldMkLst>
          <pc:docMk/>
          <pc:sldMk cId="3405881446" sldId="326"/>
        </pc:sldMkLst>
        <pc:spChg chg="add mod">
          <ac:chgData name="mairenig123@gmail.com" userId="6044d3ce541adf88" providerId="LiveId" clId="{A6507D81-0937-43C3-B8D5-DA416760538F}" dt="2022-01-18T15:59:10.005" v="10472" actId="1076"/>
          <ac:spMkLst>
            <pc:docMk/>
            <pc:sldMk cId="3405881446" sldId="326"/>
            <ac:spMk id="2" creationId="{0531593B-9460-4FE1-B9A6-0D9FA03D5EE7}"/>
          </ac:spMkLst>
        </pc:spChg>
        <pc:spChg chg="add del">
          <ac:chgData name="mairenig123@gmail.com" userId="6044d3ce541adf88" providerId="LiveId" clId="{A6507D81-0937-43C3-B8D5-DA416760538F}" dt="2022-01-18T15:51:37.907" v="10405" actId="26606"/>
          <ac:spMkLst>
            <pc:docMk/>
            <pc:sldMk cId="3405881446" sldId="326"/>
            <ac:spMk id="71" creationId="{D153EDB2-4AAD-43F4-AE78-4D326C813369}"/>
          </ac:spMkLst>
        </pc:spChg>
        <pc:spChg chg="add del">
          <ac:chgData name="mairenig123@gmail.com" userId="6044d3ce541adf88" providerId="LiveId" clId="{A6507D81-0937-43C3-B8D5-DA416760538F}" dt="2022-01-18T15:52:04.268" v="10415" actId="26606"/>
          <ac:spMkLst>
            <pc:docMk/>
            <pc:sldMk cId="3405881446" sldId="326"/>
            <ac:spMk id="75" creationId="{55D4142C-5077-457F-A6AD-3FECFDB39685}"/>
          </ac:spMkLst>
        </pc:spChg>
        <pc:spChg chg="add del">
          <ac:chgData name="mairenig123@gmail.com" userId="6044d3ce541adf88" providerId="LiveId" clId="{A6507D81-0937-43C3-B8D5-DA416760538F}" dt="2022-01-18T15:52:04.268" v="10415" actId="26606"/>
          <ac:spMkLst>
            <pc:docMk/>
            <pc:sldMk cId="3405881446" sldId="326"/>
            <ac:spMk id="77" creationId="{7A5F0580-5EE9-419F-96EE-B6529EF6E7D0}"/>
          </ac:spMkLst>
        </pc:spChg>
        <pc:spChg chg="add del">
          <ac:chgData name="mairenig123@gmail.com" userId="6044d3ce541adf88" providerId="LiveId" clId="{A6507D81-0937-43C3-B8D5-DA416760538F}" dt="2022-01-18T15:52:46.924" v="10419" actId="26606"/>
          <ac:spMkLst>
            <pc:docMk/>
            <pc:sldMk cId="3405881446" sldId="326"/>
            <ac:spMk id="83" creationId="{5E8D2E83-FB3A-40E7-A9E5-7AB389D612B4}"/>
          </ac:spMkLst>
        </pc:spChg>
        <pc:spChg chg="add del">
          <ac:chgData name="mairenig123@gmail.com" userId="6044d3ce541adf88" providerId="LiveId" clId="{A6507D81-0937-43C3-B8D5-DA416760538F}" dt="2022-01-18T15:53:24.052" v="10423" actId="26606"/>
          <ac:spMkLst>
            <pc:docMk/>
            <pc:sldMk cId="3405881446" sldId="326"/>
            <ac:spMk id="87" creationId="{08C9B587-E65E-4B52-B37C-ABEBB6E87928}"/>
          </ac:spMkLst>
        </pc:spChg>
        <pc:spChg chg="add del">
          <ac:chgData name="mairenig123@gmail.com" userId="6044d3ce541adf88" providerId="LiveId" clId="{A6507D81-0937-43C3-B8D5-DA416760538F}" dt="2022-01-18T15:53:52.956" v="10429" actId="26606"/>
          <ac:spMkLst>
            <pc:docMk/>
            <pc:sldMk cId="3405881446" sldId="326"/>
            <ac:spMk id="91" creationId="{7DE75D4A-0965-4973-BE75-DECCAC9A9614}"/>
          </ac:spMkLst>
        </pc:spChg>
        <pc:spChg chg="add del">
          <ac:chgData name="mairenig123@gmail.com" userId="6044d3ce541adf88" providerId="LiveId" clId="{A6507D81-0937-43C3-B8D5-DA416760538F}" dt="2022-01-18T15:54:46.524" v="10436" actId="26606"/>
          <ac:spMkLst>
            <pc:docMk/>
            <pc:sldMk cId="3405881446" sldId="326"/>
            <ac:spMk id="110" creationId="{362810D9-2C5A-477D-949C-C191895477F3}"/>
          </ac:spMkLst>
        </pc:spChg>
        <pc:spChg chg="add del">
          <ac:chgData name="mairenig123@gmail.com" userId="6044d3ce541adf88" providerId="LiveId" clId="{A6507D81-0937-43C3-B8D5-DA416760538F}" dt="2022-01-18T15:53:28.165" v="10425" actId="26606"/>
          <ac:spMkLst>
            <pc:docMk/>
            <pc:sldMk cId="3405881446" sldId="326"/>
            <ac:spMk id="111" creationId="{D9F5512A-48E1-4C07-B75E-3CCC517B6804}"/>
          </ac:spMkLst>
        </pc:spChg>
        <pc:spChg chg="add del">
          <ac:chgData name="mairenig123@gmail.com" userId="6044d3ce541adf88" providerId="LiveId" clId="{A6507D81-0937-43C3-B8D5-DA416760538F}" dt="2022-01-18T15:54:46.524" v="10436" actId="26606"/>
          <ac:spMkLst>
            <pc:docMk/>
            <pc:sldMk cId="3405881446" sldId="326"/>
            <ac:spMk id="112" creationId="{081E4A58-353D-44AE-B2FC-2A74E2E400F7}"/>
          </ac:spMkLst>
        </pc:spChg>
        <pc:spChg chg="add del">
          <ac:chgData name="mairenig123@gmail.com" userId="6044d3ce541adf88" providerId="LiveId" clId="{A6507D81-0937-43C3-B8D5-DA416760538F}" dt="2022-01-18T15:55:04.635" v="10438" actId="26606"/>
          <ac:spMkLst>
            <pc:docMk/>
            <pc:sldMk cId="3405881446" sldId="326"/>
            <ac:spMk id="114" creationId="{08C9B587-E65E-4B52-B37C-ABEBB6E87928}"/>
          </ac:spMkLst>
        </pc:spChg>
        <pc:spChg chg="add del">
          <ac:chgData name="mairenig123@gmail.com" userId="6044d3ce541adf88" providerId="LiveId" clId="{A6507D81-0937-43C3-B8D5-DA416760538F}" dt="2022-01-18T15:51:43.284" v="10407" actId="26606"/>
          <ac:spMkLst>
            <pc:docMk/>
            <pc:sldMk cId="3405881446" sldId="326"/>
            <ac:spMk id="3076" creationId="{04812C46-200A-4DEB-A05E-3ED6C68C2387}"/>
          </ac:spMkLst>
        </pc:spChg>
        <pc:spChg chg="add del">
          <ac:chgData name="mairenig123@gmail.com" userId="6044d3ce541adf88" providerId="LiveId" clId="{A6507D81-0937-43C3-B8D5-DA416760538F}" dt="2022-01-18T15:51:43.284" v="10407" actId="26606"/>
          <ac:spMkLst>
            <pc:docMk/>
            <pc:sldMk cId="3405881446" sldId="326"/>
            <ac:spMk id="3077" creationId="{D1EA859B-E555-4109-94F3-6700E046E008}"/>
          </ac:spMkLst>
        </pc:spChg>
        <pc:spChg chg="add del">
          <ac:chgData name="mairenig123@gmail.com" userId="6044d3ce541adf88" providerId="LiveId" clId="{A6507D81-0937-43C3-B8D5-DA416760538F}" dt="2022-01-18T15:51:56.815" v="10413" actId="26606"/>
          <ac:spMkLst>
            <pc:docMk/>
            <pc:sldMk cId="3405881446" sldId="326"/>
            <ac:spMk id="3078" creationId="{F13C74B1-5B17-4795-BED0-7140497B445A}"/>
          </ac:spMkLst>
        </pc:spChg>
        <pc:spChg chg="add del">
          <ac:chgData name="mairenig123@gmail.com" userId="6044d3ce541adf88" providerId="LiveId" clId="{A6507D81-0937-43C3-B8D5-DA416760538F}" dt="2022-01-18T15:51:48.272" v="10409" actId="26606"/>
          <ac:spMkLst>
            <pc:docMk/>
            <pc:sldMk cId="3405881446" sldId="326"/>
            <ac:spMk id="3079" creationId="{3CD9DF72-87A3-404E-A828-84CBF11A8303}"/>
          </ac:spMkLst>
        </pc:spChg>
        <pc:spChg chg="add del">
          <ac:chgData name="mairenig123@gmail.com" userId="6044d3ce541adf88" providerId="LiveId" clId="{A6507D81-0937-43C3-B8D5-DA416760538F}" dt="2022-01-18T15:51:56.815" v="10413" actId="26606"/>
          <ac:spMkLst>
            <pc:docMk/>
            <pc:sldMk cId="3405881446" sldId="326"/>
            <ac:spMk id="3081" creationId="{D4974D33-8DC5-464E-8C6D-BE58F0669C17}"/>
          </ac:spMkLst>
        </pc:spChg>
        <pc:spChg chg="add del">
          <ac:chgData name="mairenig123@gmail.com" userId="6044d3ce541adf88" providerId="LiveId" clId="{A6507D81-0937-43C3-B8D5-DA416760538F}" dt="2022-01-18T15:52:04.268" v="10415" actId="26606"/>
          <ac:spMkLst>
            <pc:docMk/>
            <pc:sldMk cId="3405881446" sldId="326"/>
            <ac:spMk id="3083" creationId="{9AA72BD9-2C5A-4EDC-931F-5AA08EACA0F3}"/>
          </ac:spMkLst>
        </pc:spChg>
        <pc:spChg chg="add del">
          <ac:chgData name="mairenig123@gmail.com" userId="6044d3ce541adf88" providerId="LiveId" clId="{A6507D81-0937-43C3-B8D5-DA416760538F}" dt="2022-01-18T15:52:04.268" v="10415" actId="26606"/>
          <ac:spMkLst>
            <pc:docMk/>
            <pc:sldMk cId="3405881446" sldId="326"/>
            <ac:spMk id="3084" creationId="{DD3981AC-7B61-4947-BCF3-F7AA7FA385B9}"/>
          </ac:spMkLst>
        </pc:spChg>
        <pc:spChg chg="add del">
          <ac:chgData name="mairenig123@gmail.com" userId="6044d3ce541adf88" providerId="LiveId" clId="{A6507D81-0937-43C3-B8D5-DA416760538F}" dt="2022-01-18T15:54:07.548" v="10434" actId="26606"/>
          <ac:spMkLst>
            <pc:docMk/>
            <pc:sldMk cId="3405881446" sldId="326"/>
            <ac:spMk id="3086" creationId="{2B1D4F77-A17C-43D7-B7FA-545148E4E93D}"/>
          </ac:spMkLst>
        </pc:spChg>
        <pc:spChg chg="add del">
          <ac:chgData name="mairenig123@gmail.com" userId="6044d3ce541adf88" providerId="LiveId" clId="{A6507D81-0937-43C3-B8D5-DA416760538F}" dt="2022-01-18T15:52:58.361" v="10421" actId="26606"/>
          <ac:spMkLst>
            <pc:docMk/>
            <pc:sldMk cId="3405881446" sldId="326"/>
            <ac:spMk id="3088" creationId="{C5E6CFF1-2F42-4E10-9A97-F116F46F53FE}"/>
          </ac:spMkLst>
        </pc:spChg>
        <pc:spChg chg="add del">
          <ac:chgData name="mairenig123@gmail.com" userId="6044d3ce541adf88" providerId="LiveId" clId="{A6507D81-0937-43C3-B8D5-DA416760538F}" dt="2022-01-18T15:53:24.052" v="10423" actId="26606"/>
          <ac:spMkLst>
            <pc:docMk/>
            <pc:sldMk cId="3405881446" sldId="326"/>
            <ac:spMk id="3090" creationId="{7C432AFE-B3D2-4BFF-BF8F-96C27AFF1AC7}"/>
          </ac:spMkLst>
        </pc:spChg>
        <pc:spChg chg="add del">
          <ac:chgData name="mairenig123@gmail.com" userId="6044d3ce541adf88" providerId="LiveId" clId="{A6507D81-0937-43C3-B8D5-DA416760538F}" dt="2022-01-18T15:53:24.052" v="10423" actId="26606"/>
          <ac:spMkLst>
            <pc:docMk/>
            <pc:sldMk cId="3405881446" sldId="326"/>
            <ac:spMk id="3091" creationId="{AF2F604E-43BE-4DC3-B983-E071523364F8}"/>
          </ac:spMkLst>
        </pc:spChg>
        <pc:spChg chg="add del">
          <ac:chgData name="mairenig123@gmail.com" userId="6044d3ce541adf88" providerId="LiveId" clId="{A6507D81-0937-43C3-B8D5-DA416760538F}" dt="2022-01-18T15:53:28.165" v="10425" actId="26606"/>
          <ac:spMkLst>
            <pc:docMk/>
            <pc:sldMk cId="3405881446" sldId="326"/>
            <ac:spMk id="3093" creationId="{A81E7530-396C-45F0-92F4-A885648D1631}"/>
          </ac:spMkLst>
        </pc:spChg>
        <pc:spChg chg="add del">
          <ac:chgData name="mairenig123@gmail.com" userId="6044d3ce541adf88" providerId="LiveId" clId="{A6507D81-0937-43C3-B8D5-DA416760538F}" dt="2022-01-18T15:53:28.165" v="10425" actId="26606"/>
          <ac:spMkLst>
            <pc:docMk/>
            <pc:sldMk cId="3405881446" sldId="326"/>
            <ac:spMk id="3094" creationId="{7316481C-0A49-4796-812B-0D64F063B720}"/>
          </ac:spMkLst>
        </pc:spChg>
        <pc:spChg chg="add del">
          <ac:chgData name="mairenig123@gmail.com" userId="6044d3ce541adf88" providerId="LiveId" clId="{A6507D81-0937-43C3-B8D5-DA416760538F}" dt="2022-01-18T15:53:28.165" v="10425" actId="26606"/>
          <ac:spMkLst>
            <pc:docMk/>
            <pc:sldMk cId="3405881446" sldId="326"/>
            <ac:spMk id="3095" creationId="{A5271697-90F1-4A23-8EF2-0179F2EAFACB}"/>
          </ac:spMkLst>
        </pc:spChg>
        <pc:spChg chg="add del">
          <ac:chgData name="mairenig123@gmail.com" userId="6044d3ce541adf88" providerId="LiveId" clId="{A6507D81-0937-43C3-B8D5-DA416760538F}" dt="2022-01-18T15:53:47.828" v="10427" actId="26606"/>
          <ac:spMkLst>
            <pc:docMk/>
            <pc:sldMk cId="3405881446" sldId="326"/>
            <ac:spMk id="3097" creationId="{96CF2A2B-0745-440C-9224-C5C6A0A4286F}"/>
          </ac:spMkLst>
        </pc:spChg>
        <pc:spChg chg="add del">
          <ac:chgData name="mairenig123@gmail.com" userId="6044d3ce541adf88" providerId="LiveId" clId="{A6507D81-0937-43C3-B8D5-DA416760538F}" dt="2022-01-18T15:53:47.828" v="10427" actId="26606"/>
          <ac:spMkLst>
            <pc:docMk/>
            <pc:sldMk cId="3405881446" sldId="326"/>
            <ac:spMk id="3098" creationId="{75BE6D6B-84C9-4D2B-97EB-773B7369EF82}"/>
          </ac:spMkLst>
        </pc:spChg>
        <pc:spChg chg="add del">
          <ac:chgData name="mairenig123@gmail.com" userId="6044d3ce541adf88" providerId="LiveId" clId="{A6507D81-0937-43C3-B8D5-DA416760538F}" dt="2022-01-18T15:53:52.956" v="10429" actId="26606"/>
          <ac:spMkLst>
            <pc:docMk/>
            <pc:sldMk cId="3405881446" sldId="326"/>
            <ac:spMk id="3100" creationId="{0D7B6173-1D58-48E2-83CF-37350F315F75}"/>
          </ac:spMkLst>
        </pc:spChg>
        <pc:spChg chg="add del">
          <ac:chgData name="mairenig123@gmail.com" userId="6044d3ce541adf88" providerId="LiveId" clId="{A6507D81-0937-43C3-B8D5-DA416760538F}" dt="2022-01-18T15:53:52.956" v="10429" actId="26606"/>
          <ac:spMkLst>
            <pc:docMk/>
            <pc:sldMk cId="3405881446" sldId="326"/>
            <ac:spMk id="3101" creationId="{2F36CA75-CFBF-4844-B719-8FE9EBADA9AF}"/>
          </ac:spMkLst>
        </pc:spChg>
        <pc:spChg chg="add del">
          <ac:chgData name="mairenig123@gmail.com" userId="6044d3ce541adf88" providerId="LiveId" clId="{A6507D81-0937-43C3-B8D5-DA416760538F}" dt="2022-01-18T15:53:52.956" v="10429" actId="26606"/>
          <ac:spMkLst>
            <pc:docMk/>
            <pc:sldMk cId="3405881446" sldId="326"/>
            <ac:spMk id="3102" creationId="{3D4A84B9-E564-4DD0-97F8-DBF1C460C28A}"/>
          </ac:spMkLst>
        </pc:spChg>
        <pc:spChg chg="add del">
          <ac:chgData name="mairenig123@gmail.com" userId="6044d3ce541adf88" providerId="LiveId" clId="{A6507D81-0937-43C3-B8D5-DA416760538F}" dt="2022-01-18T15:53:52.956" v="10429" actId="26606"/>
          <ac:spMkLst>
            <pc:docMk/>
            <pc:sldMk cId="3405881446" sldId="326"/>
            <ac:spMk id="3103" creationId="{102382E0-0A09-46AE-B955-B911CAFE7F00}"/>
          </ac:spMkLst>
        </pc:spChg>
        <pc:spChg chg="add del">
          <ac:chgData name="mairenig123@gmail.com" userId="6044d3ce541adf88" providerId="LiveId" clId="{A6507D81-0937-43C3-B8D5-DA416760538F}" dt="2022-01-18T15:53:59.316" v="10431" actId="26606"/>
          <ac:spMkLst>
            <pc:docMk/>
            <pc:sldMk cId="3405881446" sldId="326"/>
            <ac:spMk id="3105" creationId="{25E8815A-9407-4234-B08F-A1E49DCD7F37}"/>
          </ac:spMkLst>
        </pc:spChg>
        <pc:spChg chg="add del">
          <ac:chgData name="mairenig123@gmail.com" userId="6044d3ce541adf88" providerId="LiveId" clId="{A6507D81-0937-43C3-B8D5-DA416760538F}" dt="2022-01-18T15:53:59.316" v="10431" actId="26606"/>
          <ac:spMkLst>
            <pc:docMk/>
            <pc:sldMk cId="3405881446" sldId="326"/>
            <ac:spMk id="3106" creationId="{AD72D4D1-076F-49D3-9889-EFC4F6D7CA66}"/>
          </ac:spMkLst>
        </pc:spChg>
        <pc:spChg chg="add del">
          <ac:chgData name="mairenig123@gmail.com" userId="6044d3ce541adf88" providerId="LiveId" clId="{A6507D81-0937-43C3-B8D5-DA416760538F}" dt="2022-01-18T15:53:59.316" v="10431" actId="26606"/>
          <ac:spMkLst>
            <pc:docMk/>
            <pc:sldMk cId="3405881446" sldId="326"/>
            <ac:spMk id="3107" creationId="{C9C56819-FD02-4626-ABF5-85C7463C990D}"/>
          </ac:spMkLst>
        </pc:spChg>
        <pc:spChg chg="add del">
          <ac:chgData name="mairenig123@gmail.com" userId="6044d3ce541adf88" providerId="LiveId" clId="{A6507D81-0937-43C3-B8D5-DA416760538F}" dt="2022-01-18T15:54:07.548" v="10433" actId="26606"/>
          <ac:spMkLst>
            <pc:docMk/>
            <pc:sldMk cId="3405881446" sldId="326"/>
            <ac:spMk id="3109" creationId="{E862BE82-D00D-42C1-BF16-93AA37870C32}"/>
          </ac:spMkLst>
        </pc:spChg>
        <pc:spChg chg="add del">
          <ac:chgData name="mairenig123@gmail.com" userId="6044d3ce541adf88" providerId="LiveId" clId="{A6507D81-0937-43C3-B8D5-DA416760538F}" dt="2022-01-18T15:54:07.548" v="10433" actId="26606"/>
          <ac:spMkLst>
            <pc:docMk/>
            <pc:sldMk cId="3405881446" sldId="326"/>
            <ac:spMk id="3110" creationId="{F6D92C2D-1D3D-4974-918C-06579FB354A9}"/>
          </ac:spMkLst>
        </pc:spChg>
        <pc:spChg chg="add del">
          <ac:chgData name="mairenig123@gmail.com" userId="6044d3ce541adf88" providerId="LiveId" clId="{A6507D81-0937-43C3-B8D5-DA416760538F}" dt="2022-01-18T15:55:16.002" v="10441" actId="26606"/>
          <ac:spMkLst>
            <pc:docMk/>
            <pc:sldMk cId="3405881446" sldId="326"/>
            <ac:spMk id="3112" creationId="{330D6772-5550-42D5-B8BC-CDE28365623B}"/>
          </ac:spMkLst>
        </pc:spChg>
        <pc:spChg chg="add del">
          <ac:chgData name="mairenig123@gmail.com" userId="6044d3ce541adf88" providerId="LiveId" clId="{A6507D81-0937-43C3-B8D5-DA416760538F}" dt="2022-01-18T15:55:16.002" v="10441" actId="26606"/>
          <ac:spMkLst>
            <pc:docMk/>
            <pc:sldMk cId="3405881446" sldId="326"/>
            <ac:spMk id="3113" creationId="{97DB0DD1-0F30-4B7E-A6DC-3DDA7D5B351C}"/>
          </ac:spMkLst>
        </pc:spChg>
        <pc:spChg chg="add del">
          <ac:chgData name="mairenig123@gmail.com" userId="6044d3ce541adf88" providerId="LiveId" clId="{A6507D81-0937-43C3-B8D5-DA416760538F}" dt="2022-01-18T15:55:04.635" v="10438" actId="26606"/>
          <ac:spMkLst>
            <pc:docMk/>
            <pc:sldMk cId="3405881446" sldId="326"/>
            <ac:spMk id="3115" creationId="{7C432AFE-B3D2-4BFF-BF8F-96C27AFF1AC7}"/>
          </ac:spMkLst>
        </pc:spChg>
        <pc:spChg chg="add del">
          <ac:chgData name="mairenig123@gmail.com" userId="6044d3ce541adf88" providerId="LiveId" clId="{A6507D81-0937-43C3-B8D5-DA416760538F}" dt="2022-01-18T15:55:04.635" v="10438" actId="26606"/>
          <ac:spMkLst>
            <pc:docMk/>
            <pc:sldMk cId="3405881446" sldId="326"/>
            <ac:spMk id="3116" creationId="{AF2F604E-43BE-4DC3-B983-E071523364F8}"/>
          </ac:spMkLst>
        </pc:spChg>
        <pc:spChg chg="add del">
          <ac:chgData name="mairenig123@gmail.com" userId="6044d3ce541adf88" providerId="LiveId" clId="{A6507D81-0937-43C3-B8D5-DA416760538F}" dt="2022-01-18T15:55:15.986" v="10440" actId="26606"/>
          <ac:spMkLst>
            <pc:docMk/>
            <pc:sldMk cId="3405881446" sldId="326"/>
            <ac:spMk id="3118" creationId="{28FF88A3-8EBC-4142-8CC2-EBE257ED6C90}"/>
          </ac:spMkLst>
        </pc:spChg>
        <pc:spChg chg="add">
          <ac:chgData name="mairenig123@gmail.com" userId="6044d3ce541adf88" providerId="LiveId" clId="{A6507D81-0937-43C3-B8D5-DA416760538F}" dt="2022-01-18T15:55:16.002" v="10441" actId="26606"/>
          <ac:spMkLst>
            <pc:docMk/>
            <pc:sldMk cId="3405881446" sldId="326"/>
            <ac:spMk id="3122" creationId="{A4206507-76F5-4316-AAF5-4EAFEE5EBDE2}"/>
          </ac:spMkLst>
        </pc:spChg>
        <pc:spChg chg="add">
          <ac:chgData name="mairenig123@gmail.com" userId="6044d3ce541adf88" providerId="LiveId" clId="{A6507D81-0937-43C3-B8D5-DA416760538F}" dt="2022-01-18T15:55:16.002" v="10441" actId="26606"/>
          <ac:spMkLst>
            <pc:docMk/>
            <pc:sldMk cId="3405881446" sldId="326"/>
            <ac:spMk id="3123" creationId="{03BC2B61-D77E-45AB-8722-15BC6A718A37}"/>
          </ac:spMkLst>
        </pc:spChg>
        <pc:grpChg chg="add del">
          <ac:chgData name="mairenig123@gmail.com" userId="6044d3ce541adf88" providerId="LiveId" clId="{A6507D81-0937-43C3-B8D5-DA416760538F}" dt="2022-01-18T15:51:37.907" v="10405" actId="26606"/>
          <ac:grpSpMkLst>
            <pc:docMk/>
            <pc:sldMk cId="3405881446" sldId="326"/>
            <ac:grpSpMk id="73" creationId="{A3CB7779-72E2-4E92-AE18-6BBC335DD881}"/>
          </ac:grpSpMkLst>
        </pc:grpChg>
        <pc:grpChg chg="add del">
          <ac:chgData name="mairenig123@gmail.com" userId="6044d3ce541adf88" providerId="LiveId" clId="{A6507D81-0937-43C3-B8D5-DA416760538F}" dt="2022-01-18T15:53:28.165" v="10425" actId="26606"/>
          <ac:grpSpMkLst>
            <pc:docMk/>
            <pc:sldMk cId="3405881446" sldId="326"/>
            <ac:grpSpMk id="89" creationId="{81DE8B58-F373-409E-A253-4380A66091D4}"/>
          </ac:grpSpMkLst>
        </pc:grpChg>
        <pc:grpChg chg="add del">
          <ac:chgData name="mairenig123@gmail.com" userId="6044d3ce541adf88" providerId="LiveId" clId="{A6507D81-0937-43C3-B8D5-DA416760538F}" dt="2022-01-18T15:55:15.986" v="10440" actId="26606"/>
          <ac:grpSpMkLst>
            <pc:docMk/>
            <pc:sldMk cId="3405881446" sldId="326"/>
            <ac:grpSpMk id="3119" creationId="{27D8A815-1B1F-4DB5-A03C-F4987CF0CB0F}"/>
          </ac:grpSpMkLst>
        </pc:grpChg>
        <pc:picChg chg="add del">
          <ac:chgData name="mairenig123@gmail.com" userId="6044d3ce541adf88" providerId="LiveId" clId="{A6507D81-0937-43C3-B8D5-DA416760538F}" dt="2022-01-18T15:53:52.956" v="10429" actId="26606"/>
          <ac:picMkLst>
            <pc:docMk/>
            <pc:sldMk cId="3405881446" sldId="326"/>
            <ac:picMk id="93" creationId="{4A599609-F5C2-4A0B-A992-913F814A631A}"/>
          </ac:picMkLst>
        </pc:picChg>
        <pc:picChg chg="add mod ord">
          <ac:chgData name="mairenig123@gmail.com" userId="6044d3ce541adf88" providerId="LiveId" clId="{A6507D81-0937-43C3-B8D5-DA416760538F}" dt="2022-01-18T15:56:38.170" v="10446" actId="1076"/>
          <ac:picMkLst>
            <pc:docMk/>
            <pc:sldMk cId="3405881446" sldId="326"/>
            <ac:picMk id="3074" creationId="{AE17EB90-43AD-4E33-B686-C4D5665565E0}"/>
          </ac:picMkLst>
        </pc:picChg>
        <pc:cxnChg chg="add del">
          <ac:chgData name="mairenig123@gmail.com" userId="6044d3ce541adf88" providerId="LiveId" clId="{A6507D81-0937-43C3-B8D5-DA416760538F}" dt="2022-01-18T15:52:58.361" v="10421" actId="26606"/>
          <ac:cxnSpMkLst>
            <pc:docMk/>
            <pc:sldMk cId="3405881446" sldId="326"/>
            <ac:cxnSpMk id="85" creationId="{67182200-4859-4C8D-BCBB-55B245C28BA3}"/>
          </ac:cxnSpMkLst>
        </pc:cxnChg>
        <pc:cxnChg chg="add del">
          <ac:chgData name="mairenig123@gmail.com" userId="6044d3ce541adf88" providerId="LiveId" clId="{A6507D81-0937-43C3-B8D5-DA416760538F}" dt="2022-01-18T15:51:48.272" v="10409" actId="26606"/>
          <ac:cxnSpMkLst>
            <pc:docMk/>
            <pc:sldMk cId="3405881446" sldId="326"/>
            <ac:cxnSpMk id="3080" creationId="{20E3A342-4D61-4E3F-AF90-1AB42AEB96CC}"/>
          </ac:cxnSpMkLst>
        </pc:cxnChg>
      </pc:sldChg>
      <pc:sldChg chg="addSp modSp new mod modTransition setBg">
        <pc:chgData name="mairenig123@gmail.com" userId="6044d3ce541adf88" providerId="LiveId" clId="{A6507D81-0937-43C3-B8D5-DA416760538F}" dt="2022-01-31T12:55:12.278" v="10710"/>
        <pc:sldMkLst>
          <pc:docMk/>
          <pc:sldMk cId="1839237886" sldId="327"/>
        </pc:sldMkLst>
        <pc:spChg chg="add mod">
          <ac:chgData name="mairenig123@gmail.com" userId="6044d3ce541adf88" providerId="LiveId" clId="{A6507D81-0937-43C3-B8D5-DA416760538F}" dt="2022-01-18T17:13:58.344" v="10709" actId="12"/>
          <ac:spMkLst>
            <pc:docMk/>
            <pc:sldMk cId="1839237886" sldId="327"/>
            <ac:spMk id="3" creationId="{55F2B493-A60C-4D12-851E-CAEC404D9A70}"/>
          </ac:spMkLst>
        </pc:spChg>
        <pc:spChg chg="add">
          <ac:chgData name="mairenig123@gmail.com" userId="6044d3ce541adf88" providerId="LiveId" clId="{A6507D81-0937-43C3-B8D5-DA416760538F}" dt="2022-01-18T17:09:09.693" v="10490" actId="26606"/>
          <ac:spMkLst>
            <pc:docMk/>
            <pc:sldMk cId="1839237886" sldId="327"/>
            <ac:spMk id="8" creationId="{B775CD93-9DF2-48CB-9F57-1BCA9A46C7FA}"/>
          </ac:spMkLst>
        </pc:spChg>
        <pc:spChg chg="add">
          <ac:chgData name="mairenig123@gmail.com" userId="6044d3ce541adf88" providerId="LiveId" clId="{A6507D81-0937-43C3-B8D5-DA416760538F}" dt="2022-01-18T17:09:09.693" v="10490" actId="26606"/>
          <ac:spMkLst>
            <pc:docMk/>
            <pc:sldMk cId="1839237886" sldId="327"/>
            <ac:spMk id="10" creationId="{6166C6D1-23AC-49C4-BA07-238E4E9F8CEB}"/>
          </ac:spMkLst>
        </pc:spChg>
        <pc:spChg chg="add">
          <ac:chgData name="mairenig123@gmail.com" userId="6044d3ce541adf88" providerId="LiveId" clId="{A6507D81-0937-43C3-B8D5-DA416760538F}" dt="2022-01-18T17:09:09.693" v="10490" actId="26606"/>
          <ac:spMkLst>
            <pc:docMk/>
            <pc:sldMk cId="1839237886" sldId="327"/>
            <ac:spMk id="12" creationId="{E186B68C-84BC-4A6E-99D1-EE87483C1349}"/>
          </ac:spMkLst>
        </pc:spChg>
        <pc:spChg chg="add">
          <ac:chgData name="mairenig123@gmail.com" userId="6044d3ce541adf88" providerId="LiveId" clId="{A6507D81-0937-43C3-B8D5-DA416760538F}" dt="2022-01-18T17:09:09.693" v="10490" actId="26606"/>
          <ac:spMkLst>
            <pc:docMk/>
            <pc:sldMk cId="1839237886" sldId="327"/>
            <ac:spMk id="14" creationId="{1C091803-41C2-48E0-9228-5148460C7479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6T08:35:54.04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C45A9-B949-42E2-B51A-E557105EF21D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68B4A-4D09-4B6F-8F66-5D6CB44A3C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784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68B4A-4D09-4B6F-8F66-5D6CB44A3CA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243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68B4A-4D09-4B6F-8F66-5D6CB44A3CA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618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68B4A-4D09-4B6F-8F66-5D6CB44A3CA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1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68B4A-4D09-4B6F-8F66-5D6CB44A3CA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68B4A-4D09-4B6F-8F66-5D6CB44A3CA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453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68B4A-4D09-4B6F-8F66-5D6CB44A3CA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8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68B4A-4D09-4B6F-8F66-5D6CB44A3CA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923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68B4A-4D09-4B6F-8F66-5D6CB44A3CA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937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3EC4-912A-4FE1-851A-462F6313A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BB07F-C79B-4A4A-9F29-8599426EF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2CC76-EFCC-4B67-A669-159F3BCB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E9168-1393-4477-83DA-A98BCB35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D2FE-080C-47F8-89A0-D6CBDDC9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46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3385-265B-424F-81E0-21BCB9D1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6006E-A70A-488B-81ED-CE75572F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49905-6F67-46EF-A080-23E5DF9B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ECB5-DB11-45A6-BA9E-E095BE63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10C5A-F0D5-4F29-9C80-93982407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495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30F11-3918-4461-BF32-0FDDEF07C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BD724-847F-4E49-B340-0FEFBEE18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0577-8CE6-4C78-8A30-CA565377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0634-2FF8-40AF-AB38-C29FE4C2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1118-06BB-400F-9E17-7A38662F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150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7DAB-7CC5-49A0-B635-B1311639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6D57-0A74-4C81-B84D-3EF1F7AF1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F3334-1BF8-4C44-8B5E-CFB0263A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CCBDB-2CF7-431E-A739-5A808C2D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FADF-389E-4D6A-85E2-74BE376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938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E869-4577-403D-B06D-805858C9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19FBF-8315-4A2E-83B3-CCEA3C37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09046-296C-45E5-870E-E0B9C2DB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D6476-F811-429F-BD02-5030A05C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A95C-7738-4D37-AFA5-03B6BC87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219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8D68-F6AB-4216-B519-6B528BE8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6D1B6-DE7A-4BCD-B4A0-CA09F15DF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ED96E-6767-412E-8A78-8F72A2605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56C23-BFDD-4E59-94A2-633D70DC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6B56A-ACC9-49D7-82F8-D203785B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63DE4-D26F-4E14-9FE4-0D436BC5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14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3274-C01F-4AF8-8E57-8145730B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FCD06-F390-493D-80B1-04D6A18F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BE964-CC2C-4BE5-A789-79835D222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E4321-324C-48E6-8437-D8844E364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11549-F849-45DF-813E-28126377C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2DC72-6C15-4C29-A4CB-B2EF4A29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72B55-DD7F-4550-936B-5CED6EDA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DFDEC-919C-4CB7-8403-55E1469E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53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7772-6CA3-49FD-A7F0-96FCC044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78D4E-E1D9-4BF4-9C47-467F6656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1C9FC-0E90-4148-A313-167CA5C8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ACFE3-4A66-4302-A314-99D64C50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880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286BA-A09D-4C30-8111-B5D285E9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D9A7F-2D12-4E12-AF6D-D0A7DACB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B7827-84CC-4310-84AE-981623EB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344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633B-5DAD-4095-A845-1A3236DA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CD87-9B94-422A-8DE9-0E309015A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CE342-958A-4E0E-9F1F-EA877F139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9C5EC-D16C-407A-BC97-E9D4782D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2EA7C-47A0-4376-BA6F-6CA1A42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CAED7-BCF3-469B-93E7-C18DD137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887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DE1D-F23B-44D3-8C1C-ABD0C9F4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14530-A3E4-457F-AC79-BC6AD00AA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249C4-04B3-47D3-A729-E2B5794A1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0FA03-45B7-4DCD-9883-79A50AAF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FF8F9-5BF0-4274-B3A1-BDB363C7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B4957-3B04-4581-A8B6-C7DD7174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822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8C1D8-8612-44AB-B9D5-8F8F27F7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EFB0-4E22-4481-B88C-30C2661A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F1F3A-3824-4976-B653-B952B7FC3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D7ED1-B717-4F92-8D05-AFAE94B0759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73A83-AAE8-4F14-9FEF-7FE5257BF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05182-60B4-4662-958C-E081B8001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2B34-28C4-47FB-83B4-1E45477422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86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hooks.scoilnet.ie/wp-content/uploads/2016/07/Kitchen-Chemistry-Videos_Teacher-Support-Doc-Master-Version-Irish.pdf" TargetMode="External"/><Relationship Id="rId2" Type="http://schemas.openxmlformats.org/officeDocument/2006/relationships/hyperlink" Target="https://www.seai.ie/community-energy/schools/schools-documents/acid_attack_Irish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openxmlformats.org/officeDocument/2006/relationships/comments" Target="../comments/comment1.xml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iúr 3">
            <a:extLst>
              <a:ext uri="{FF2B5EF4-FFF2-40B4-BE49-F238E27FC236}">
                <a16:creationId xmlns:a16="http://schemas.microsoft.com/office/drawing/2014/main" id="{91942CE2-F446-36A2-8D06-4320D0B82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/>
        </p:blipFill>
        <p:spPr>
          <a:xfrm>
            <a:off x="-48121" y="1"/>
            <a:ext cx="12224083" cy="6865748"/>
          </a:xfrm>
          <a:prstGeom prst="rect">
            <a:avLst/>
          </a:prstGeom>
        </p:spPr>
      </p:pic>
      <p:sp>
        <p:nvSpPr>
          <p:cNvPr id="5" name="Bosca téacs 4">
            <a:extLst>
              <a:ext uri="{FF2B5EF4-FFF2-40B4-BE49-F238E27FC236}">
                <a16:creationId xmlns:a16="http://schemas.microsoft.com/office/drawing/2014/main" id="{71E4C418-6659-17AD-811D-A51F41F1BE20}"/>
              </a:ext>
            </a:extLst>
          </p:cNvPr>
          <p:cNvSpPr txBox="1"/>
          <p:nvPr/>
        </p:nvSpPr>
        <p:spPr>
          <a:xfrm>
            <a:off x="530392" y="392531"/>
            <a:ext cx="6808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540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Spraoi le Cabáiste Dearg</a:t>
            </a:r>
          </a:p>
        </p:txBody>
      </p:sp>
    </p:spTree>
    <p:extLst>
      <p:ext uri="{BB962C8B-B14F-4D97-AF65-F5344CB8AC3E}">
        <p14:creationId xmlns:p14="http://schemas.microsoft.com/office/powerpoint/2010/main" val="308363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5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7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9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BA9E958-471D-40E7-BC43-9BCB9AE610CA}"/>
              </a:ext>
            </a:extLst>
          </p:cNvPr>
          <p:cNvSpPr txBox="1"/>
          <p:nvPr/>
        </p:nvSpPr>
        <p:spPr>
          <a:xfrm>
            <a:off x="891605" y="2154016"/>
            <a:ext cx="3811843" cy="197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ga-IE" sz="2000" b="0" i="0" dirty="0">
              <a:effectLst/>
              <a:latin typeface="Tw Cen MT" panose="020B0602020104020603" pitchFamily="34" charset="0"/>
            </a:endParaRPr>
          </a:p>
          <a:p>
            <a:r>
              <a:rPr lang="ga-IE" sz="2000" b="1" u="sng" dirty="0">
                <a:solidFill>
                  <a:srgbClr val="333333"/>
                </a:solidFill>
                <a:latin typeface="Tw Cen MT" panose="020B0602020104020603" pitchFamily="34" charset="0"/>
              </a:rPr>
              <a:t>Fearas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333333"/>
                </a:solidFill>
                <a:latin typeface="Tw Cen MT" panose="020B0602020104020603" pitchFamily="34" charset="0"/>
              </a:rPr>
              <a:t>An táscaire a rinneamar </a:t>
            </a:r>
            <a:br>
              <a:rPr lang="en-US" sz="2000" dirty="0">
                <a:solidFill>
                  <a:srgbClr val="333333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333333"/>
                </a:solidFill>
                <a:latin typeface="Tw Cen MT" panose="020B0602020104020603" pitchFamily="34" charset="0"/>
              </a:rPr>
              <a:t>as cabáiste dearg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333333"/>
                </a:solidFill>
                <a:latin typeface="Tw Cen MT" panose="020B0602020104020603" pitchFamily="34" charset="0"/>
              </a:rPr>
              <a:t>9 bpróca nó 9 ngloine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Tw Cen MT" panose="020B0602020104020603" pitchFamily="34" charset="0"/>
              </a:rPr>
              <a:t>9 </a:t>
            </a:r>
            <a:r>
              <a:rPr lang="en-US" sz="2000" dirty="0" err="1">
                <a:solidFill>
                  <a:srgbClr val="333333"/>
                </a:solidFill>
                <a:latin typeface="Tw Cen MT" panose="020B0602020104020603" pitchFamily="34" charset="0"/>
              </a:rPr>
              <a:t>dtaespúnóg</a:t>
            </a:r>
            <a:endParaRPr lang="ga-IE" sz="20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333333"/>
                </a:solidFill>
                <a:latin typeface="Tw Cen MT" panose="020B0602020104020603" pitchFamily="34" charset="0"/>
              </a:rPr>
              <a:t>Lipéid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B2BAE-3A7E-45A5-BDAF-4FCF985FF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52" y="2154016"/>
            <a:ext cx="5884408" cy="34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Bosca téacs 13">
            <a:extLst>
              <a:ext uri="{FF2B5EF4-FFF2-40B4-BE49-F238E27FC236}">
                <a16:creationId xmlns:a16="http://schemas.microsoft.com/office/drawing/2014/main" id="{D6E64767-DC54-8F11-A138-25DB96344F66}"/>
              </a:ext>
            </a:extLst>
          </p:cNvPr>
          <p:cNvSpPr txBox="1"/>
          <p:nvPr/>
        </p:nvSpPr>
        <p:spPr>
          <a:xfrm>
            <a:off x="303618" y="187565"/>
            <a:ext cx="707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Turgnamh: Táscaire a úsáid chun táirgí éagsúla a thástáil</a:t>
            </a:r>
          </a:p>
        </p:txBody>
      </p:sp>
    </p:spTree>
    <p:extLst>
      <p:ext uri="{BB962C8B-B14F-4D97-AF65-F5344CB8AC3E}">
        <p14:creationId xmlns:p14="http://schemas.microsoft.com/office/powerpoint/2010/main" val="11278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5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4" name="Group 107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9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BA9E958-471D-40E7-BC43-9BCB9AE610CA}"/>
              </a:ext>
            </a:extLst>
          </p:cNvPr>
          <p:cNvSpPr txBox="1"/>
          <p:nvPr/>
        </p:nvSpPr>
        <p:spPr>
          <a:xfrm>
            <a:off x="656970" y="1917613"/>
            <a:ext cx="4056544" cy="4183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ga-IE" sz="2000" dirty="0">
                <a:latin typeface="Tw Cen MT" panose="020B0602020104020603" pitchFamily="34" charset="0"/>
              </a:rPr>
              <a:t>Beidh na táirgí seo a leanas de dhíth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chomh maith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7up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Uisce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Bainne maignéise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Sóid aráin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Sú líomóide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Fínéagar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Bogthóir fabraice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Tuarthóir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Bainne</a:t>
            </a:r>
          </a:p>
          <a:p>
            <a:r>
              <a:rPr lang="ga-IE" sz="2000" dirty="0">
                <a:latin typeface="Tw Cen MT" panose="020B0602020104020603" pitchFamily="34" charset="0"/>
              </a:rPr>
              <a:t>Is iad seo na táirgí a bhfuilimid chun tástáil a dhéanamh orthu.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B0E415BE-F7CD-4020-8DB1-29C250ACB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/>
        </p:blipFill>
        <p:spPr>
          <a:xfrm>
            <a:off x="5125783" y="1917613"/>
            <a:ext cx="4501159" cy="3501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761058-ED7B-421C-8ACF-E1929D3A4258}"/>
              </a:ext>
            </a:extLst>
          </p:cNvPr>
          <p:cNvSpPr txBox="1"/>
          <p:nvPr/>
        </p:nvSpPr>
        <p:spPr>
          <a:xfrm rot="286855">
            <a:off x="5113330" y="5062211"/>
            <a:ext cx="5774790" cy="1384995"/>
          </a:xfrm>
          <a:custGeom>
            <a:avLst/>
            <a:gdLst>
              <a:gd name="connsiteX0" fmla="*/ 0 w 5774790"/>
              <a:gd name="connsiteY0" fmla="*/ 0 h 1384995"/>
              <a:gd name="connsiteX1" fmla="*/ 651726 w 5774790"/>
              <a:gd name="connsiteY1" fmla="*/ 0 h 1384995"/>
              <a:gd name="connsiteX2" fmla="*/ 1476696 w 5774790"/>
              <a:gd name="connsiteY2" fmla="*/ 0 h 1384995"/>
              <a:gd name="connsiteX3" fmla="*/ 2186170 w 5774790"/>
              <a:gd name="connsiteY3" fmla="*/ 0 h 1384995"/>
              <a:gd name="connsiteX4" fmla="*/ 3126636 w 5774790"/>
              <a:gd name="connsiteY4" fmla="*/ 0 h 1384995"/>
              <a:gd name="connsiteX5" fmla="*/ 3836111 w 5774790"/>
              <a:gd name="connsiteY5" fmla="*/ 0 h 1384995"/>
              <a:gd name="connsiteX6" fmla="*/ 4718828 w 5774790"/>
              <a:gd name="connsiteY6" fmla="*/ 0 h 1384995"/>
              <a:gd name="connsiteX7" fmla="*/ 5774790 w 5774790"/>
              <a:gd name="connsiteY7" fmla="*/ 0 h 1384995"/>
              <a:gd name="connsiteX8" fmla="*/ 5774790 w 5774790"/>
              <a:gd name="connsiteY8" fmla="*/ 650948 h 1384995"/>
              <a:gd name="connsiteX9" fmla="*/ 5774790 w 5774790"/>
              <a:gd name="connsiteY9" fmla="*/ 1384995 h 1384995"/>
              <a:gd name="connsiteX10" fmla="*/ 4834323 w 5774790"/>
              <a:gd name="connsiteY10" fmla="*/ 1384995 h 1384995"/>
              <a:gd name="connsiteX11" fmla="*/ 4182598 w 5774790"/>
              <a:gd name="connsiteY11" fmla="*/ 1384995 h 1384995"/>
              <a:gd name="connsiteX12" fmla="*/ 3415375 w 5774790"/>
              <a:gd name="connsiteY12" fmla="*/ 1384995 h 1384995"/>
              <a:gd name="connsiteX13" fmla="*/ 2648153 w 5774790"/>
              <a:gd name="connsiteY13" fmla="*/ 1384995 h 1384995"/>
              <a:gd name="connsiteX14" fmla="*/ 1996428 w 5774790"/>
              <a:gd name="connsiteY14" fmla="*/ 1384995 h 1384995"/>
              <a:gd name="connsiteX15" fmla="*/ 1286953 w 5774790"/>
              <a:gd name="connsiteY15" fmla="*/ 1384995 h 1384995"/>
              <a:gd name="connsiteX16" fmla="*/ 0 w 5774790"/>
              <a:gd name="connsiteY16" fmla="*/ 1384995 h 1384995"/>
              <a:gd name="connsiteX17" fmla="*/ 0 w 5774790"/>
              <a:gd name="connsiteY17" fmla="*/ 692498 h 1384995"/>
              <a:gd name="connsiteX18" fmla="*/ 0 w 5774790"/>
              <a:gd name="connsiteY18" fmla="*/ 0 h 1384995"/>
              <a:gd name="connsiteX0" fmla="*/ 0 w 5774790"/>
              <a:gd name="connsiteY0" fmla="*/ 0 h 1384995"/>
              <a:gd name="connsiteX1" fmla="*/ 709474 w 5774790"/>
              <a:gd name="connsiteY1" fmla="*/ 0 h 1384995"/>
              <a:gd name="connsiteX2" fmla="*/ 1534443 w 5774790"/>
              <a:gd name="connsiteY2" fmla="*/ 0 h 1384995"/>
              <a:gd name="connsiteX3" fmla="*/ 2243918 w 5774790"/>
              <a:gd name="connsiteY3" fmla="*/ 0 h 1384995"/>
              <a:gd name="connsiteX4" fmla="*/ 3184384 w 5774790"/>
              <a:gd name="connsiteY4" fmla="*/ 0 h 1384995"/>
              <a:gd name="connsiteX5" fmla="*/ 4067101 w 5774790"/>
              <a:gd name="connsiteY5" fmla="*/ 0 h 1384995"/>
              <a:gd name="connsiteX6" fmla="*/ 4718828 w 5774790"/>
              <a:gd name="connsiteY6" fmla="*/ 0 h 1384995"/>
              <a:gd name="connsiteX7" fmla="*/ 5774790 w 5774790"/>
              <a:gd name="connsiteY7" fmla="*/ 0 h 1384995"/>
              <a:gd name="connsiteX8" fmla="*/ 5774790 w 5774790"/>
              <a:gd name="connsiteY8" fmla="*/ 650948 h 1384995"/>
              <a:gd name="connsiteX9" fmla="*/ 5774790 w 5774790"/>
              <a:gd name="connsiteY9" fmla="*/ 1384995 h 1384995"/>
              <a:gd name="connsiteX10" fmla="*/ 5123063 w 5774790"/>
              <a:gd name="connsiteY10" fmla="*/ 1384995 h 1384995"/>
              <a:gd name="connsiteX11" fmla="*/ 4471336 w 5774790"/>
              <a:gd name="connsiteY11" fmla="*/ 1384995 h 1384995"/>
              <a:gd name="connsiteX12" fmla="*/ 3646367 w 5774790"/>
              <a:gd name="connsiteY12" fmla="*/ 1384995 h 1384995"/>
              <a:gd name="connsiteX13" fmla="*/ 2936892 w 5774790"/>
              <a:gd name="connsiteY13" fmla="*/ 1384995 h 1384995"/>
              <a:gd name="connsiteX14" fmla="*/ 2227418 w 5774790"/>
              <a:gd name="connsiteY14" fmla="*/ 1384995 h 1384995"/>
              <a:gd name="connsiteX15" fmla="*/ 1402449 w 5774790"/>
              <a:gd name="connsiteY15" fmla="*/ 1384995 h 1384995"/>
              <a:gd name="connsiteX16" fmla="*/ 0 w 5774790"/>
              <a:gd name="connsiteY16" fmla="*/ 1384995 h 1384995"/>
              <a:gd name="connsiteX17" fmla="*/ 0 w 5774790"/>
              <a:gd name="connsiteY17" fmla="*/ 706347 h 1384995"/>
              <a:gd name="connsiteX18" fmla="*/ 0 w 5774790"/>
              <a:gd name="connsiteY18" fmla="*/ 0 h 1384995"/>
              <a:gd name="connsiteX0" fmla="*/ 0 w 5774790"/>
              <a:gd name="connsiteY0" fmla="*/ 0 h 1384995"/>
              <a:gd name="connsiteX1" fmla="*/ 651726 w 5774790"/>
              <a:gd name="connsiteY1" fmla="*/ 0 h 1384995"/>
              <a:gd name="connsiteX2" fmla="*/ 1476696 w 5774790"/>
              <a:gd name="connsiteY2" fmla="*/ 0 h 1384995"/>
              <a:gd name="connsiteX3" fmla="*/ 2186170 w 5774790"/>
              <a:gd name="connsiteY3" fmla="*/ 0 h 1384995"/>
              <a:gd name="connsiteX4" fmla="*/ 3126636 w 5774790"/>
              <a:gd name="connsiteY4" fmla="*/ 0 h 1384995"/>
              <a:gd name="connsiteX5" fmla="*/ 3836111 w 5774790"/>
              <a:gd name="connsiteY5" fmla="*/ 0 h 1384995"/>
              <a:gd name="connsiteX6" fmla="*/ 4718828 w 5774790"/>
              <a:gd name="connsiteY6" fmla="*/ 0 h 1384995"/>
              <a:gd name="connsiteX7" fmla="*/ 5774790 w 5774790"/>
              <a:gd name="connsiteY7" fmla="*/ 0 h 1384995"/>
              <a:gd name="connsiteX8" fmla="*/ 5774790 w 5774790"/>
              <a:gd name="connsiteY8" fmla="*/ 650948 h 1384995"/>
              <a:gd name="connsiteX9" fmla="*/ 5774790 w 5774790"/>
              <a:gd name="connsiteY9" fmla="*/ 1384995 h 1384995"/>
              <a:gd name="connsiteX10" fmla="*/ 4834323 w 5774790"/>
              <a:gd name="connsiteY10" fmla="*/ 1384995 h 1384995"/>
              <a:gd name="connsiteX11" fmla="*/ 4182598 w 5774790"/>
              <a:gd name="connsiteY11" fmla="*/ 1384995 h 1384995"/>
              <a:gd name="connsiteX12" fmla="*/ 3415375 w 5774790"/>
              <a:gd name="connsiteY12" fmla="*/ 1384995 h 1384995"/>
              <a:gd name="connsiteX13" fmla="*/ 2648153 w 5774790"/>
              <a:gd name="connsiteY13" fmla="*/ 1384995 h 1384995"/>
              <a:gd name="connsiteX14" fmla="*/ 1996428 w 5774790"/>
              <a:gd name="connsiteY14" fmla="*/ 1384995 h 1384995"/>
              <a:gd name="connsiteX15" fmla="*/ 1286953 w 5774790"/>
              <a:gd name="connsiteY15" fmla="*/ 1384995 h 1384995"/>
              <a:gd name="connsiteX16" fmla="*/ 0 w 5774790"/>
              <a:gd name="connsiteY16" fmla="*/ 1384995 h 1384995"/>
              <a:gd name="connsiteX17" fmla="*/ 0 w 5774790"/>
              <a:gd name="connsiteY17" fmla="*/ 692498 h 1384995"/>
              <a:gd name="connsiteX18" fmla="*/ 0 w 5774790"/>
              <a:gd name="connsiteY18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74790" h="1384995" fill="none" extrusionOk="0">
                <a:moveTo>
                  <a:pt x="0" y="0"/>
                </a:moveTo>
                <a:cubicBezTo>
                  <a:pt x="359615" y="-80018"/>
                  <a:pt x="434611" y="9470"/>
                  <a:pt x="651726" y="0"/>
                </a:cubicBezTo>
                <a:cubicBezTo>
                  <a:pt x="906161" y="-77667"/>
                  <a:pt x="1340960" y="75259"/>
                  <a:pt x="1476696" y="0"/>
                </a:cubicBezTo>
                <a:cubicBezTo>
                  <a:pt x="1643228" y="-95826"/>
                  <a:pt x="1746312" y="18733"/>
                  <a:pt x="2186170" y="0"/>
                </a:cubicBezTo>
                <a:cubicBezTo>
                  <a:pt x="2610741" y="-140113"/>
                  <a:pt x="2696945" y="30902"/>
                  <a:pt x="3126636" y="0"/>
                </a:cubicBezTo>
                <a:cubicBezTo>
                  <a:pt x="3512874" y="-49575"/>
                  <a:pt x="3699617" y="37319"/>
                  <a:pt x="3836111" y="0"/>
                </a:cubicBezTo>
                <a:cubicBezTo>
                  <a:pt x="3919436" y="-128331"/>
                  <a:pt x="4476070" y="41732"/>
                  <a:pt x="4718828" y="0"/>
                </a:cubicBezTo>
                <a:cubicBezTo>
                  <a:pt x="4993078" y="-14188"/>
                  <a:pt x="5319141" y="-14888"/>
                  <a:pt x="5774790" y="0"/>
                </a:cubicBezTo>
                <a:cubicBezTo>
                  <a:pt x="5816974" y="275340"/>
                  <a:pt x="5765613" y="333366"/>
                  <a:pt x="5774790" y="650948"/>
                </a:cubicBezTo>
                <a:cubicBezTo>
                  <a:pt x="5696670" y="961676"/>
                  <a:pt x="5806887" y="1201149"/>
                  <a:pt x="5774790" y="1384995"/>
                </a:cubicBezTo>
                <a:cubicBezTo>
                  <a:pt x="5443254" y="1389208"/>
                  <a:pt x="5106570" y="1337103"/>
                  <a:pt x="4834323" y="1384995"/>
                </a:cubicBezTo>
                <a:cubicBezTo>
                  <a:pt x="4550380" y="1457718"/>
                  <a:pt x="4345555" y="1398121"/>
                  <a:pt x="4182598" y="1384995"/>
                </a:cubicBezTo>
                <a:cubicBezTo>
                  <a:pt x="3923276" y="1416307"/>
                  <a:pt x="3657996" y="1343923"/>
                  <a:pt x="3415375" y="1384995"/>
                </a:cubicBezTo>
                <a:cubicBezTo>
                  <a:pt x="3185157" y="1367009"/>
                  <a:pt x="2800251" y="1368928"/>
                  <a:pt x="2648153" y="1384995"/>
                </a:cubicBezTo>
                <a:cubicBezTo>
                  <a:pt x="2418314" y="1355937"/>
                  <a:pt x="2336671" y="1346909"/>
                  <a:pt x="1996428" y="1384995"/>
                </a:cubicBezTo>
                <a:cubicBezTo>
                  <a:pt x="1686656" y="1395286"/>
                  <a:pt x="1599248" y="1315785"/>
                  <a:pt x="1286953" y="1384995"/>
                </a:cubicBezTo>
                <a:cubicBezTo>
                  <a:pt x="943802" y="1536195"/>
                  <a:pt x="358947" y="1220900"/>
                  <a:pt x="0" y="1384995"/>
                </a:cubicBezTo>
                <a:cubicBezTo>
                  <a:pt x="-86865" y="1172529"/>
                  <a:pt x="73617" y="846833"/>
                  <a:pt x="0" y="692498"/>
                </a:cubicBezTo>
                <a:cubicBezTo>
                  <a:pt x="-19269" y="464214"/>
                  <a:pt x="99939" y="141273"/>
                  <a:pt x="0" y="0"/>
                </a:cubicBezTo>
                <a:close/>
              </a:path>
              <a:path w="5774790" h="1384995" stroke="0" extrusionOk="0">
                <a:moveTo>
                  <a:pt x="0" y="0"/>
                </a:moveTo>
                <a:cubicBezTo>
                  <a:pt x="213794" y="-37250"/>
                  <a:pt x="349833" y="31084"/>
                  <a:pt x="709474" y="0"/>
                </a:cubicBezTo>
                <a:cubicBezTo>
                  <a:pt x="1071359" y="-3770"/>
                  <a:pt x="1258432" y="54234"/>
                  <a:pt x="1534443" y="0"/>
                </a:cubicBezTo>
                <a:cubicBezTo>
                  <a:pt x="1770108" y="-14975"/>
                  <a:pt x="2054479" y="-4190"/>
                  <a:pt x="2243918" y="0"/>
                </a:cubicBezTo>
                <a:cubicBezTo>
                  <a:pt x="2437805" y="29718"/>
                  <a:pt x="2956415" y="52759"/>
                  <a:pt x="3184384" y="0"/>
                </a:cubicBezTo>
                <a:cubicBezTo>
                  <a:pt x="3477638" y="-140153"/>
                  <a:pt x="3631574" y="76218"/>
                  <a:pt x="4067101" y="0"/>
                </a:cubicBezTo>
                <a:cubicBezTo>
                  <a:pt x="4442516" y="-77683"/>
                  <a:pt x="4489488" y="12931"/>
                  <a:pt x="4718828" y="0"/>
                </a:cubicBezTo>
                <a:cubicBezTo>
                  <a:pt x="4945937" y="51759"/>
                  <a:pt x="5591787" y="81550"/>
                  <a:pt x="5774790" y="0"/>
                </a:cubicBezTo>
                <a:cubicBezTo>
                  <a:pt x="5861640" y="184685"/>
                  <a:pt x="5756058" y="448723"/>
                  <a:pt x="5774790" y="650948"/>
                </a:cubicBezTo>
                <a:cubicBezTo>
                  <a:pt x="5860535" y="814936"/>
                  <a:pt x="5785176" y="1102480"/>
                  <a:pt x="5774790" y="1384995"/>
                </a:cubicBezTo>
                <a:cubicBezTo>
                  <a:pt x="5501795" y="1490502"/>
                  <a:pt x="5361979" y="1277948"/>
                  <a:pt x="5123063" y="1384995"/>
                </a:cubicBezTo>
                <a:cubicBezTo>
                  <a:pt x="4900485" y="1460249"/>
                  <a:pt x="4609156" y="1357054"/>
                  <a:pt x="4471336" y="1384995"/>
                </a:cubicBezTo>
                <a:cubicBezTo>
                  <a:pt x="4272194" y="1378394"/>
                  <a:pt x="4064165" y="1271212"/>
                  <a:pt x="3646367" y="1384995"/>
                </a:cubicBezTo>
                <a:cubicBezTo>
                  <a:pt x="3265878" y="1402873"/>
                  <a:pt x="3255357" y="1382055"/>
                  <a:pt x="2936892" y="1384995"/>
                </a:cubicBezTo>
                <a:cubicBezTo>
                  <a:pt x="2631425" y="1364656"/>
                  <a:pt x="2513488" y="1337711"/>
                  <a:pt x="2227418" y="1384995"/>
                </a:cubicBezTo>
                <a:cubicBezTo>
                  <a:pt x="1964339" y="1561514"/>
                  <a:pt x="1629598" y="1338977"/>
                  <a:pt x="1402449" y="1384995"/>
                </a:cubicBezTo>
                <a:cubicBezTo>
                  <a:pt x="1049184" y="1368249"/>
                  <a:pt x="378983" y="1487426"/>
                  <a:pt x="0" y="1384995"/>
                </a:cubicBezTo>
                <a:cubicBezTo>
                  <a:pt x="-63290" y="1125527"/>
                  <a:pt x="-45212" y="960420"/>
                  <a:pt x="0" y="706347"/>
                </a:cubicBezTo>
                <a:cubicBezTo>
                  <a:pt x="-62171" y="602264"/>
                  <a:pt x="37889" y="260148"/>
                  <a:pt x="0" y="0"/>
                </a:cubicBezTo>
                <a:close/>
              </a:path>
              <a:path w="5774790" h="1384995" fill="none" stroke="0" extrusionOk="0">
                <a:moveTo>
                  <a:pt x="0" y="0"/>
                </a:moveTo>
                <a:cubicBezTo>
                  <a:pt x="275782" y="-58235"/>
                  <a:pt x="386535" y="61162"/>
                  <a:pt x="651726" y="0"/>
                </a:cubicBezTo>
                <a:cubicBezTo>
                  <a:pt x="871313" y="-82967"/>
                  <a:pt x="1243789" y="-11910"/>
                  <a:pt x="1476696" y="0"/>
                </a:cubicBezTo>
                <a:cubicBezTo>
                  <a:pt x="1626063" y="-101836"/>
                  <a:pt x="1788646" y="112084"/>
                  <a:pt x="2186170" y="0"/>
                </a:cubicBezTo>
                <a:cubicBezTo>
                  <a:pt x="2501213" y="-50067"/>
                  <a:pt x="2683506" y="135634"/>
                  <a:pt x="3126636" y="0"/>
                </a:cubicBezTo>
                <a:cubicBezTo>
                  <a:pt x="3514514" y="-17904"/>
                  <a:pt x="3705515" y="107064"/>
                  <a:pt x="3836111" y="0"/>
                </a:cubicBezTo>
                <a:cubicBezTo>
                  <a:pt x="3932790" y="-47779"/>
                  <a:pt x="4544819" y="61535"/>
                  <a:pt x="4718828" y="0"/>
                </a:cubicBezTo>
                <a:cubicBezTo>
                  <a:pt x="4867923" y="-132654"/>
                  <a:pt x="5173590" y="277638"/>
                  <a:pt x="5774790" y="0"/>
                </a:cubicBezTo>
                <a:cubicBezTo>
                  <a:pt x="5802905" y="273432"/>
                  <a:pt x="5767670" y="361448"/>
                  <a:pt x="5774790" y="650948"/>
                </a:cubicBezTo>
                <a:cubicBezTo>
                  <a:pt x="5793119" y="984995"/>
                  <a:pt x="5768592" y="1192606"/>
                  <a:pt x="5774790" y="1384995"/>
                </a:cubicBezTo>
                <a:cubicBezTo>
                  <a:pt x="5415492" y="1380609"/>
                  <a:pt x="5101767" y="1263854"/>
                  <a:pt x="4834323" y="1384995"/>
                </a:cubicBezTo>
                <a:cubicBezTo>
                  <a:pt x="4509513" y="1432837"/>
                  <a:pt x="4360146" y="1383918"/>
                  <a:pt x="4182598" y="1384995"/>
                </a:cubicBezTo>
                <a:cubicBezTo>
                  <a:pt x="4043960" y="1339503"/>
                  <a:pt x="3595147" y="1342714"/>
                  <a:pt x="3415375" y="1384995"/>
                </a:cubicBezTo>
                <a:cubicBezTo>
                  <a:pt x="3209652" y="1456428"/>
                  <a:pt x="2801070" y="1357488"/>
                  <a:pt x="2648153" y="1384995"/>
                </a:cubicBezTo>
                <a:cubicBezTo>
                  <a:pt x="2384431" y="1388068"/>
                  <a:pt x="2274067" y="1341942"/>
                  <a:pt x="1996428" y="1384995"/>
                </a:cubicBezTo>
                <a:cubicBezTo>
                  <a:pt x="1707063" y="1417746"/>
                  <a:pt x="1593663" y="1387258"/>
                  <a:pt x="1286953" y="1384995"/>
                </a:cubicBezTo>
                <a:cubicBezTo>
                  <a:pt x="1069626" y="1430311"/>
                  <a:pt x="522933" y="1358141"/>
                  <a:pt x="0" y="1384995"/>
                </a:cubicBezTo>
                <a:cubicBezTo>
                  <a:pt x="-61973" y="1177694"/>
                  <a:pt x="37865" y="919145"/>
                  <a:pt x="0" y="692498"/>
                </a:cubicBezTo>
                <a:cubicBezTo>
                  <a:pt x="-60171" y="542452"/>
                  <a:pt x="76578" y="143811"/>
                  <a:pt x="0" y="0"/>
                </a:cubicBezTo>
                <a:close/>
              </a:path>
              <a:path w="5774790" h="1384995" fill="none" stroke="0" extrusionOk="0">
                <a:moveTo>
                  <a:pt x="0" y="0"/>
                </a:moveTo>
                <a:cubicBezTo>
                  <a:pt x="350097" y="-57502"/>
                  <a:pt x="418658" y="6626"/>
                  <a:pt x="651726" y="0"/>
                </a:cubicBezTo>
                <a:cubicBezTo>
                  <a:pt x="869113" y="-83049"/>
                  <a:pt x="1279143" y="53292"/>
                  <a:pt x="1476696" y="0"/>
                </a:cubicBezTo>
                <a:cubicBezTo>
                  <a:pt x="1642014" y="-72852"/>
                  <a:pt x="1782347" y="56645"/>
                  <a:pt x="2186170" y="0"/>
                </a:cubicBezTo>
                <a:cubicBezTo>
                  <a:pt x="2575356" y="-93343"/>
                  <a:pt x="2701380" y="75935"/>
                  <a:pt x="3126636" y="0"/>
                </a:cubicBezTo>
                <a:cubicBezTo>
                  <a:pt x="3510783" y="-37581"/>
                  <a:pt x="3713468" y="68759"/>
                  <a:pt x="3836111" y="0"/>
                </a:cubicBezTo>
                <a:cubicBezTo>
                  <a:pt x="3944702" y="-105015"/>
                  <a:pt x="4478843" y="96235"/>
                  <a:pt x="4718828" y="0"/>
                </a:cubicBezTo>
                <a:cubicBezTo>
                  <a:pt x="4953440" y="-63643"/>
                  <a:pt x="5308230" y="123786"/>
                  <a:pt x="5774790" y="0"/>
                </a:cubicBezTo>
                <a:cubicBezTo>
                  <a:pt x="5800925" y="263735"/>
                  <a:pt x="5769458" y="353348"/>
                  <a:pt x="5774790" y="650948"/>
                </a:cubicBezTo>
                <a:cubicBezTo>
                  <a:pt x="5745796" y="994716"/>
                  <a:pt x="5736160" y="1184000"/>
                  <a:pt x="5774790" y="1384995"/>
                </a:cubicBezTo>
                <a:cubicBezTo>
                  <a:pt x="5436844" y="1401245"/>
                  <a:pt x="5054100" y="1280497"/>
                  <a:pt x="4834323" y="1384995"/>
                </a:cubicBezTo>
                <a:cubicBezTo>
                  <a:pt x="4559385" y="1421387"/>
                  <a:pt x="4359603" y="1369516"/>
                  <a:pt x="4182598" y="1384995"/>
                </a:cubicBezTo>
                <a:cubicBezTo>
                  <a:pt x="3969072" y="1375626"/>
                  <a:pt x="3668232" y="1332783"/>
                  <a:pt x="3415375" y="1384995"/>
                </a:cubicBezTo>
                <a:cubicBezTo>
                  <a:pt x="3220235" y="1404221"/>
                  <a:pt x="2789514" y="1376776"/>
                  <a:pt x="2648153" y="1384995"/>
                </a:cubicBezTo>
                <a:cubicBezTo>
                  <a:pt x="2401079" y="1365294"/>
                  <a:pt x="2300354" y="1356428"/>
                  <a:pt x="1996428" y="1384995"/>
                </a:cubicBezTo>
                <a:cubicBezTo>
                  <a:pt x="1681202" y="1413228"/>
                  <a:pt x="1605703" y="1360177"/>
                  <a:pt x="1286953" y="1384995"/>
                </a:cubicBezTo>
                <a:cubicBezTo>
                  <a:pt x="1046116" y="1495531"/>
                  <a:pt x="396604" y="1274628"/>
                  <a:pt x="0" y="1384995"/>
                </a:cubicBezTo>
                <a:cubicBezTo>
                  <a:pt x="-74966" y="1186044"/>
                  <a:pt x="89529" y="887493"/>
                  <a:pt x="0" y="692498"/>
                </a:cubicBezTo>
                <a:cubicBezTo>
                  <a:pt x="-40659" y="500574"/>
                  <a:pt x="49881" y="1204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44312185">
                  <a:custGeom>
                    <a:avLst/>
                    <a:gdLst>
                      <a:gd name="connsiteX0" fmla="*/ 0 w 5774790"/>
                      <a:gd name="connsiteY0" fmla="*/ 0 h 1384995"/>
                      <a:gd name="connsiteX1" fmla="*/ 651726 w 5774790"/>
                      <a:gd name="connsiteY1" fmla="*/ 0 h 1384995"/>
                      <a:gd name="connsiteX2" fmla="*/ 1476696 w 5774790"/>
                      <a:gd name="connsiteY2" fmla="*/ 0 h 1384995"/>
                      <a:gd name="connsiteX3" fmla="*/ 2186170 w 5774790"/>
                      <a:gd name="connsiteY3" fmla="*/ 0 h 1384995"/>
                      <a:gd name="connsiteX4" fmla="*/ 3126636 w 5774790"/>
                      <a:gd name="connsiteY4" fmla="*/ 0 h 1384995"/>
                      <a:gd name="connsiteX5" fmla="*/ 3836111 w 5774790"/>
                      <a:gd name="connsiteY5" fmla="*/ 0 h 1384995"/>
                      <a:gd name="connsiteX6" fmla="*/ 4718828 w 5774790"/>
                      <a:gd name="connsiteY6" fmla="*/ 0 h 1384995"/>
                      <a:gd name="connsiteX7" fmla="*/ 5774790 w 5774790"/>
                      <a:gd name="connsiteY7" fmla="*/ 0 h 1384995"/>
                      <a:gd name="connsiteX8" fmla="*/ 5774790 w 5774790"/>
                      <a:gd name="connsiteY8" fmla="*/ 650948 h 1384995"/>
                      <a:gd name="connsiteX9" fmla="*/ 5774790 w 5774790"/>
                      <a:gd name="connsiteY9" fmla="*/ 1384995 h 1384995"/>
                      <a:gd name="connsiteX10" fmla="*/ 4834323 w 5774790"/>
                      <a:gd name="connsiteY10" fmla="*/ 1384995 h 1384995"/>
                      <a:gd name="connsiteX11" fmla="*/ 4182598 w 5774790"/>
                      <a:gd name="connsiteY11" fmla="*/ 1384995 h 1384995"/>
                      <a:gd name="connsiteX12" fmla="*/ 3415375 w 5774790"/>
                      <a:gd name="connsiteY12" fmla="*/ 1384995 h 1384995"/>
                      <a:gd name="connsiteX13" fmla="*/ 2648153 w 5774790"/>
                      <a:gd name="connsiteY13" fmla="*/ 1384995 h 1384995"/>
                      <a:gd name="connsiteX14" fmla="*/ 1996428 w 5774790"/>
                      <a:gd name="connsiteY14" fmla="*/ 1384995 h 1384995"/>
                      <a:gd name="connsiteX15" fmla="*/ 1286953 w 5774790"/>
                      <a:gd name="connsiteY15" fmla="*/ 1384995 h 1384995"/>
                      <a:gd name="connsiteX16" fmla="*/ 0 w 5774790"/>
                      <a:gd name="connsiteY16" fmla="*/ 1384995 h 1384995"/>
                      <a:gd name="connsiteX17" fmla="*/ 0 w 5774790"/>
                      <a:gd name="connsiteY17" fmla="*/ 692498 h 1384995"/>
                      <a:gd name="connsiteX18" fmla="*/ 0 w 5774790"/>
                      <a:gd name="connsiteY18" fmla="*/ 0 h 1384995"/>
                      <a:gd name="connsiteX0" fmla="*/ 0 w 5774790"/>
                      <a:gd name="connsiteY0" fmla="*/ 0 h 1384995"/>
                      <a:gd name="connsiteX1" fmla="*/ 709474 w 5774790"/>
                      <a:gd name="connsiteY1" fmla="*/ 0 h 1384995"/>
                      <a:gd name="connsiteX2" fmla="*/ 1534443 w 5774790"/>
                      <a:gd name="connsiteY2" fmla="*/ 0 h 1384995"/>
                      <a:gd name="connsiteX3" fmla="*/ 2243918 w 5774790"/>
                      <a:gd name="connsiteY3" fmla="*/ 0 h 1384995"/>
                      <a:gd name="connsiteX4" fmla="*/ 3184384 w 5774790"/>
                      <a:gd name="connsiteY4" fmla="*/ 0 h 1384995"/>
                      <a:gd name="connsiteX5" fmla="*/ 4067101 w 5774790"/>
                      <a:gd name="connsiteY5" fmla="*/ 0 h 1384995"/>
                      <a:gd name="connsiteX6" fmla="*/ 4718828 w 5774790"/>
                      <a:gd name="connsiteY6" fmla="*/ 0 h 1384995"/>
                      <a:gd name="connsiteX7" fmla="*/ 5774790 w 5774790"/>
                      <a:gd name="connsiteY7" fmla="*/ 0 h 1384995"/>
                      <a:gd name="connsiteX8" fmla="*/ 5774790 w 5774790"/>
                      <a:gd name="connsiteY8" fmla="*/ 650948 h 1384995"/>
                      <a:gd name="connsiteX9" fmla="*/ 5774790 w 5774790"/>
                      <a:gd name="connsiteY9" fmla="*/ 1384995 h 1384995"/>
                      <a:gd name="connsiteX10" fmla="*/ 5123063 w 5774790"/>
                      <a:gd name="connsiteY10" fmla="*/ 1384995 h 1384995"/>
                      <a:gd name="connsiteX11" fmla="*/ 4471336 w 5774790"/>
                      <a:gd name="connsiteY11" fmla="*/ 1384995 h 1384995"/>
                      <a:gd name="connsiteX12" fmla="*/ 3646367 w 5774790"/>
                      <a:gd name="connsiteY12" fmla="*/ 1384995 h 1384995"/>
                      <a:gd name="connsiteX13" fmla="*/ 2936892 w 5774790"/>
                      <a:gd name="connsiteY13" fmla="*/ 1384995 h 1384995"/>
                      <a:gd name="connsiteX14" fmla="*/ 2227418 w 5774790"/>
                      <a:gd name="connsiteY14" fmla="*/ 1384995 h 1384995"/>
                      <a:gd name="connsiteX15" fmla="*/ 1402449 w 5774790"/>
                      <a:gd name="connsiteY15" fmla="*/ 1384995 h 1384995"/>
                      <a:gd name="connsiteX16" fmla="*/ 0 w 5774790"/>
                      <a:gd name="connsiteY16" fmla="*/ 1384995 h 1384995"/>
                      <a:gd name="connsiteX17" fmla="*/ 0 w 5774790"/>
                      <a:gd name="connsiteY17" fmla="*/ 706347 h 1384995"/>
                      <a:gd name="connsiteX18" fmla="*/ 0 w 5774790"/>
                      <a:gd name="connsiteY18" fmla="*/ 0 h 1384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774790" h="1384995" fill="none" extrusionOk="0">
                        <a:moveTo>
                          <a:pt x="0" y="0"/>
                        </a:moveTo>
                        <a:cubicBezTo>
                          <a:pt x="314534" y="-65213"/>
                          <a:pt x="432572" y="44644"/>
                          <a:pt x="651726" y="0"/>
                        </a:cubicBezTo>
                        <a:cubicBezTo>
                          <a:pt x="878119" y="-55992"/>
                          <a:pt x="1306591" y="56816"/>
                          <a:pt x="1476696" y="0"/>
                        </a:cubicBezTo>
                        <a:cubicBezTo>
                          <a:pt x="1653628" y="-70239"/>
                          <a:pt x="1789511" y="38718"/>
                          <a:pt x="2186170" y="0"/>
                        </a:cubicBezTo>
                        <a:cubicBezTo>
                          <a:pt x="2578895" y="-102829"/>
                          <a:pt x="2718550" y="41468"/>
                          <a:pt x="3126636" y="0"/>
                        </a:cubicBezTo>
                        <a:cubicBezTo>
                          <a:pt x="3487145" y="-63971"/>
                          <a:pt x="3690803" y="53944"/>
                          <a:pt x="3836111" y="0"/>
                        </a:cubicBezTo>
                        <a:cubicBezTo>
                          <a:pt x="3937682" y="-114067"/>
                          <a:pt x="4489152" y="58571"/>
                          <a:pt x="4718828" y="0"/>
                        </a:cubicBezTo>
                        <a:cubicBezTo>
                          <a:pt x="4987168" y="-20350"/>
                          <a:pt x="5291446" y="43942"/>
                          <a:pt x="5774790" y="0"/>
                        </a:cubicBezTo>
                        <a:cubicBezTo>
                          <a:pt x="5812997" y="280130"/>
                          <a:pt x="5763509" y="336168"/>
                          <a:pt x="5774790" y="650948"/>
                        </a:cubicBezTo>
                        <a:cubicBezTo>
                          <a:pt x="5748660" y="962272"/>
                          <a:pt x="5769848" y="1185872"/>
                          <a:pt x="5774790" y="1384995"/>
                        </a:cubicBezTo>
                        <a:cubicBezTo>
                          <a:pt x="5431144" y="1405232"/>
                          <a:pt x="5115682" y="1335148"/>
                          <a:pt x="4834323" y="1384995"/>
                        </a:cubicBezTo>
                        <a:cubicBezTo>
                          <a:pt x="4528584" y="1452610"/>
                          <a:pt x="4375347" y="1386292"/>
                          <a:pt x="4182598" y="1384995"/>
                        </a:cubicBezTo>
                        <a:cubicBezTo>
                          <a:pt x="3933515" y="1411170"/>
                          <a:pt x="3647446" y="1353648"/>
                          <a:pt x="3415375" y="1384995"/>
                        </a:cubicBezTo>
                        <a:cubicBezTo>
                          <a:pt x="3192658" y="1402293"/>
                          <a:pt x="2808355" y="1369990"/>
                          <a:pt x="2648153" y="1384995"/>
                        </a:cubicBezTo>
                        <a:cubicBezTo>
                          <a:pt x="2421836" y="1359884"/>
                          <a:pt x="2321572" y="1348019"/>
                          <a:pt x="1996428" y="1384995"/>
                        </a:cubicBezTo>
                        <a:cubicBezTo>
                          <a:pt x="1702587" y="1415183"/>
                          <a:pt x="1603055" y="1347423"/>
                          <a:pt x="1286953" y="1384995"/>
                        </a:cubicBezTo>
                        <a:cubicBezTo>
                          <a:pt x="954308" y="1483940"/>
                          <a:pt x="376794" y="1228295"/>
                          <a:pt x="0" y="1384995"/>
                        </a:cubicBezTo>
                        <a:cubicBezTo>
                          <a:pt x="-79680" y="1151315"/>
                          <a:pt x="52713" y="858511"/>
                          <a:pt x="0" y="692498"/>
                        </a:cubicBezTo>
                        <a:cubicBezTo>
                          <a:pt x="-21847" y="483277"/>
                          <a:pt x="68498" y="162869"/>
                          <a:pt x="0" y="0"/>
                        </a:cubicBezTo>
                        <a:close/>
                      </a:path>
                      <a:path w="5774790" h="1384995" stroke="0" extrusionOk="0">
                        <a:moveTo>
                          <a:pt x="0" y="0"/>
                        </a:moveTo>
                        <a:cubicBezTo>
                          <a:pt x="222956" y="-26061"/>
                          <a:pt x="358627" y="26492"/>
                          <a:pt x="709474" y="0"/>
                        </a:cubicBezTo>
                        <a:cubicBezTo>
                          <a:pt x="1037048" y="-6333"/>
                          <a:pt x="1247971" y="55436"/>
                          <a:pt x="1534443" y="0"/>
                        </a:cubicBezTo>
                        <a:cubicBezTo>
                          <a:pt x="1791780" y="-30122"/>
                          <a:pt x="2071468" y="38873"/>
                          <a:pt x="2243918" y="0"/>
                        </a:cubicBezTo>
                        <a:cubicBezTo>
                          <a:pt x="2428262" y="77"/>
                          <a:pt x="2926406" y="61828"/>
                          <a:pt x="3184384" y="0"/>
                        </a:cubicBezTo>
                        <a:cubicBezTo>
                          <a:pt x="3504353" y="-86941"/>
                          <a:pt x="3644602" y="83304"/>
                          <a:pt x="4067101" y="0"/>
                        </a:cubicBezTo>
                        <a:cubicBezTo>
                          <a:pt x="4459404" y="-83154"/>
                          <a:pt x="4479455" y="40269"/>
                          <a:pt x="4718828" y="0"/>
                        </a:cubicBezTo>
                        <a:cubicBezTo>
                          <a:pt x="4951548" y="14838"/>
                          <a:pt x="5552853" y="61241"/>
                          <a:pt x="5774790" y="0"/>
                        </a:cubicBezTo>
                        <a:cubicBezTo>
                          <a:pt x="5843350" y="202031"/>
                          <a:pt x="5734147" y="443773"/>
                          <a:pt x="5774790" y="650948"/>
                        </a:cubicBezTo>
                        <a:cubicBezTo>
                          <a:pt x="5855937" y="835345"/>
                          <a:pt x="5774057" y="1096425"/>
                          <a:pt x="5774790" y="1384995"/>
                        </a:cubicBezTo>
                        <a:cubicBezTo>
                          <a:pt x="5509199" y="1471128"/>
                          <a:pt x="5351565" y="1320567"/>
                          <a:pt x="5123063" y="1384995"/>
                        </a:cubicBezTo>
                        <a:cubicBezTo>
                          <a:pt x="4899381" y="1456146"/>
                          <a:pt x="4652998" y="1351055"/>
                          <a:pt x="4471336" y="1384995"/>
                        </a:cubicBezTo>
                        <a:cubicBezTo>
                          <a:pt x="4272387" y="1408344"/>
                          <a:pt x="4033331" y="1328973"/>
                          <a:pt x="3646367" y="1384995"/>
                        </a:cubicBezTo>
                        <a:cubicBezTo>
                          <a:pt x="3270979" y="1406050"/>
                          <a:pt x="3256144" y="1381816"/>
                          <a:pt x="2936892" y="1384995"/>
                        </a:cubicBezTo>
                        <a:cubicBezTo>
                          <a:pt x="2615853" y="1382846"/>
                          <a:pt x="2515825" y="1337224"/>
                          <a:pt x="2227418" y="1384995"/>
                        </a:cubicBezTo>
                        <a:cubicBezTo>
                          <a:pt x="1944406" y="1485073"/>
                          <a:pt x="1670184" y="1337385"/>
                          <a:pt x="1402449" y="1384995"/>
                        </a:cubicBezTo>
                        <a:cubicBezTo>
                          <a:pt x="1108615" y="1418585"/>
                          <a:pt x="396222" y="1373754"/>
                          <a:pt x="0" y="1384995"/>
                        </a:cubicBezTo>
                        <a:cubicBezTo>
                          <a:pt x="-70263" y="1139866"/>
                          <a:pt x="-9458" y="910681"/>
                          <a:pt x="0" y="706347"/>
                        </a:cubicBezTo>
                        <a:cubicBezTo>
                          <a:pt x="-34711" y="563745"/>
                          <a:pt x="53965" y="263187"/>
                          <a:pt x="0" y="0"/>
                        </a:cubicBezTo>
                        <a:close/>
                      </a:path>
                      <a:path w="5774790" h="1384995" fill="none" stroke="0" extrusionOk="0">
                        <a:moveTo>
                          <a:pt x="0" y="0"/>
                        </a:moveTo>
                        <a:cubicBezTo>
                          <a:pt x="274366" y="-47626"/>
                          <a:pt x="426305" y="34497"/>
                          <a:pt x="651726" y="0"/>
                        </a:cubicBezTo>
                        <a:cubicBezTo>
                          <a:pt x="866071" y="-66164"/>
                          <a:pt x="1248740" y="42975"/>
                          <a:pt x="1476696" y="0"/>
                        </a:cubicBezTo>
                        <a:cubicBezTo>
                          <a:pt x="1621107" y="-57701"/>
                          <a:pt x="1810008" y="112160"/>
                          <a:pt x="2186170" y="0"/>
                        </a:cubicBezTo>
                        <a:cubicBezTo>
                          <a:pt x="2530713" y="-31253"/>
                          <a:pt x="2744745" y="134802"/>
                          <a:pt x="3126636" y="0"/>
                        </a:cubicBezTo>
                        <a:cubicBezTo>
                          <a:pt x="3503522" y="-39632"/>
                          <a:pt x="3720175" y="97830"/>
                          <a:pt x="3836111" y="0"/>
                        </a:cubicBezTo>
                        <a:cubicBezTo>
                          <a:pt x="3995705" y="-66389"/>
                          <a:pt x="4487563" y="106753"/>
                          <a:pt x="4718828" y="0"/>
                        </a:cubicBezTo>
                        <a:cubicBezTo>
                          <a:pt x="4889594" y="-134218"/>
                          <a:pt x="5292378" y="192883"/>
                          <a:pt x="5774790" y="0"/>
                        </a:cubicBezTo>
                        <a:cubicBezTo>
                          <a:pt x="5803388" y="275706"/>
                          <a:pt x="5766519" y="354365"/>
                          <a:pt x="5774790" y="650948"/>
                        </a:cubicBezTo>
                        <a:cubicBezTo>
                          <a:pt x="5785557" y="994056"/>
                          <a:pt x="5741154" y="1176875"/>
                          <a:pt x="5774790" y="1384995"/>
                        </a:cubicBezTo>
                        <a:cubicBezTo>
                          <a:pt x="5397617" y="1454937"/>
                          <a:pt x="5111428" y="1273727"/>
                          <a:pt x="4834323" y="1384995"/>
                        </a:cubicBezTo>
                        <a:cubicBezTo>
                          <a:pt x="4523195" y="1423216"/>
                          <a:pt x="4370393" y="1369984"/>
                          <a:pt x="4182598" y="1384995"/>
                        </a:cubicBezTo>
                        <a:cubicBezTo>
                          <a:pt x="4016820" y="1352192"/>
                          <a:pt x="3643397" y="1356866"/>
                          <a:pt x="3415375" y="1384995"/>
                        </a:cubicBezTo>
                        <a:cubicBezTo>
                          <a:pt x="3231371" y="1409469"/>
                          <a:pt x="2826137" y="1380451"/>
                          <a:pt x="2648153" y="1384995"/>
                        </a:cubicBezTo>
                        <a:cubicBezTo>
                          <a:pt x="2412522" y="1406210"/>
                          <a:pt x="2244118" y="1367515"/>
                          <a:pt x="1996428" y="1384995"/>
                        </a:cubicBezTo>
                        <a:cubicBezTo>
                          <a:pt x="1701612" y="1419021"/>
                          <a:pt x="1607328" y="1373500"/>
                          <a:pt x="1286953" y="1384995"/>
                        </a:cubicBezTo>
                        <a:cubicBezTo>
                          <a:pt x="1078742" y="1423306"/>
                          <a:pt x="551023" y="1399174"/>
                          <a:pt x="0" y="1384995"/>
                        </a:cubicBezTo>
                        <a:cubicBezTo>
                          <a:pt x="-64737" y="1181987"/>
                          <a:pt x="53945" y="895913"/>
                          <a:pt x="0" y="692498"/>
                        </a:cubicBezTo>
                        <a:cubicBezTo>
                          <a:pt x="-52372" y="535935"/>
                          <a:pt x="39658" y="1695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/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</a:t>
            </a:r>
            <a:r>
              <a:rPr lang="en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SON NA SÁBHÁILTEACHTA, 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 SÉ RÍTHÁBHACHTACH GAN RUD AR BITH A ÓL</a:t>
            </a:r>
            <a:r>
              <a:rPr kumimoji="0" lang="en-IE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LE LINN AN TURGNAIMH SEO. </a:t>
            </a:r>
            <a:r>
              <a:rPr lang="en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CHOMH MAITH LEIS</a:t>
            </a:r>
            <a:r>
              <a:rPr kumimoji="0" lang="en-IE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SIN, </a:t>
            </a: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NÍ BHEIDH CEAD ACH AG AN MÚINTEOIR AN TUARTHÓIR A LÁIMHSEÁIL.</a:t>
            </a:r>
            <a:r>
              <a:rPr kumimoji="0" lang="en-IE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D’FHÉADFADH ROINNT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DE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NA</a:t>
            </a:r>
            <a:r>
              <a: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TÁIRGÍ CUR AS DON CHRAICEANN. NÁ LIG DO NA TÁIRGÍ SIN DUL I </a:t>
            </a:r>
            <a:r>
              <a:rPr kumimoji="0" lang="ga-IE" sz="1400" b="0" i="0" u="none" strike="noStrike" kern="1200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</a:t>
            </a:r>
            <a:r>
              <a: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GAR 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Ó,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MAR SIN.</a:t>
            </a:r>
            <a:r>
              <a: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MÁ THEAGMHAÍONN NA TÁIRGÍ SIN LEIS AN GCRAICEANN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</a:t>
            </a:r>
            <a:r>
              <a:rPr kumimoji="0" lang="en-IE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GLAN GO MAITH LE HUISCE É.</a:t>
            </a:r>
            <a:endParaRPr kumimoji="0" lang="ga-I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Bosca téacs 11">
            <a:extLst>
              <a:ext uri="{FF2B5EF4-FFF2-40B4-BE49-F238E27FC236}">
                <a16:creationId xmlns:a16="http://schemas.microsoft.com/office/drawing/2014/main" id="{BADE9F82-CAB7-7D53-92BD-2B125C6F48C9}"/>
              </a:ext>
            </a:extLst>
          </p:cNvPr>
          <p:cNvSpPr txBox="1"/>
          <p:nvPr/>
        </p:nvSpPr>
        <p:spPr>
          <a:xfrm>
            <a:off x="303618" y="187565"/>
            <a:ext cx="707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Turgnamh: Táscaire a úsáid chun táirgí éagsúla a thástáil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33BC318-04E9-DAFF-CEB6-D921DC15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7" b="92200" l="6067" r="96267">
                        <a14:foregroundMark x1="55400" y1="44400" x2="52333" y2="51333"/>
                        <a14:foregroundMark x1="53067" y1="73667" x2="54600" y2="77533"/>
                        <a14:foregroundMark x1="73133" y1="49000" x2="67000" y2="37467"/>
                        <a14:foregroundMark x1="73933" y1="45933" x2="83933" y2="62133"/>
                        <a14:foregroundMark x1="50000" y1="63667" x2="50000" y2="64467"/>
                        <a14:foregroundMark x1="80067" y1="65200" x2="83933" y2="64467"/>
                        <a14:foregroundMark x1="90133" y1="92200" x2="93933" y2="78333"/>
                        <a14:foregroundMark x1="55400" y1="10467" x2="52333" y2="8933"/>
                        <a14:foregroundMark x1="10667" y1="90667" x2="13733" y2="72933"/>
                        <a14:foregroundMark x1="11467" y1="79067" x2="10667" y2="85267"/>
                        <a14:foregroundMark x1="10667" y1="75267" x2="6800" y2="80667"/>
                        <a14:foregroundMark x1="93933" y1="89867" x2="96267" y2="82933"/>
                        <a14:foregroundMark x1="8333" y1="90667" x2="6067" y2="84467"/>
                        <a14:backgroundMark x1="81600" y1="15867" x2="84733" y2="25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9451" y="5250873"/>
            <a:ext cx="1693402" cy="16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>
            <a:extLst>
              <a:ext uri="{FF2B5EF4-FFF2-40B4-BE49-F238E27FC236}">
                <a16:creationId xmlns:a16="http://schemas.microsoft.com/office/drawing/2014/main" id="{AEB6F332-0E28-BBC6-D8A1-F0D7B91DEE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9C4383E-F0B0-8DCA-6CBC-51F6CDEA1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 b="8489"/>
          <a:stretch/>
        </p:blipFill>
        <p:spPr>
          <a:xfrm>
            <a:off x="1949783" y="3204515"/>
            <a:ext cx="8292434" cy="1731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82648337-21A8-3960-E87B-9E7A970BC3E2}"/>
              </a:ext>
            </a:extLst>
          </p:cNvPr>
          <p:cNvSpPr txBox="1"/>
          <p:nvPr/>
        </p:nvSpPr>
        <p:spPr>
          <a:xfrm>
            <a:off x="472738" y="195942"/>
            <a:ext cx="10809155" cy="294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b="1" i="0" u="sng" dirty="0">
                <a:effectLst/>
                <a:latin typeface="Tw Cen MT" panose="020B0602020104020603" pitchFamily="34" charset="0"/>
              </a:rPr>
              <a:t>Modh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000" dirty="0">
                <a:latin typeface="Tw Cen MT" panose="020B0602020104020603" pitchFamily="34" charset="0"/>
              </a:rPr>
              <a:t>Scríobh ainm gach táirge a bheidh le tástáil ar lipéad faoi leith. Ba chóir go mbeadh 9 lipéad agat san iomlán. Cuir lipéad amháin ar gach gloine.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000" dirty="0">
                <a:latin typeface="Tw Cen MT" panose="020B0602020104020603" pitchFamily="34" charset="0"/>
              </a:rPr>
              <a:t>Cuir 50 ml den leacht cuí i ngach gloine. I gcás na sóide aráin, déan </a:t>
            </a:r>
            <a:r>
              <a:rPr lang="en-US" sz="2000" dirty="0" err="1">
                <a:latin typeface="Tw Cen MT" panose="020B0602020104020603" pitchFamily="34" charset="0"/>
              </a:rPr>
              <a:t>tae</a:t>
            </a:r>
            <a:r>
              <a:rPr lang="ga-IE" sz="2000" dirty="0">
                <a:latin typeface="Tw Cen MT" panose="020B0602020104020603" pitchFamily="34" charset="0"/>
              </a:rPr>
              <a:t>spúnóg di a mheascadh le 50 ml uisce.</a:t>
            </a:r>
            <a:endParaRPr lang="en-US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ga-IE" sz="2000" dirty="0">
                <a:latin typeface="Tw Cen MT" panose="020B0602020104020603" pitchFamily="34" charset="0"/>
              </a:rPr>
              <a:t>Doirt braoinín den táscaire i ngach gloine. Corraigh </a:t>
            </a:r>
            <a:r>
              <a:rPr lang="en-US" sz="2000" dirty="0" err="1">
                <a:latin typeface="Tw Cen MT" panose="020B0602020104020603" pitchFamily="34" charset="0"/>
              </a:rPr>
              <a:t>gach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tuaslagán</a:t>
            </a:r>
            <a:r>
              <a:rPr lang="en-US" sz="2000" dirty="0">
                <a:latin typeface="Tw Cen MT" panose="020B0602020104020603" pitchFamily="34" charset="0"/>
              </a:rPr>
              <a:t> le </a:t>
            </a:r>
            <a:r>
              <a:rPr lang="en-US" sz="2000" dirty="0" err="1">
                <a:latin typeface="Tw Cen MT" panose="020B0602020104020603" pitchFamily="34" charset="0"/>
              </a:rPr>
              <a:t>spúnóg</a:t>
            </a:r>
            <a:r>
              <a:rPr lang="ga-IE" sz="2000" dirty="0">
                <a:latin typeface="Tw Cen MT" panose="020B0602020104020603" pitchFamily="34" charset="0"/>
              </a:rPr>
              <a:t>. Úsáid spúnóg éagsúil </a:t>
            </a:r>
            <a:br>
              <a:rPr lang="en-US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le haghaidh gach tuaslagáin. 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000" dirty="0">
                <a:latin typeface="Tw Cen MT" panose="020B0602020104020603" pitchFamily="34" charset="0"/>
              </a:rPr>
              <a:t>Féach ar an athrú a thagann ar dhath an leachta i ngach cás agus cláraigh na torthaí ar leathanach </a:t>
            </a:r>
            <a:r>
              <a:rPr lang="en-US" sz="2000">
                <a:latin typeface="Tw Cen MT" panose="020B0602020104020603" pitchFamily="34" charset="0"/>
              </a:rPr>
              <a:t>42–43</a:t>
            </a:r>
            <a:r>
              <a:rPr lang="ga-IE" sz="2000" dirty="0">
                <a:latin typeface="Tw Cen MT" panose="020B0602020104020603" pitchFamily="34" charset="0"/>
              </a:rPr>
              <a:t> i do leabhar oibre.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BCB4CC1-3DF4-7AEE-AD1B-0D02C7983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83" y="4935528"/>
            <a:ext cx="8292434" cy="1917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616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5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7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105" name="Rectangle 109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545197A-2B9C-4E8F-AACE-6E8E886785BC}"/>
              </a:ext>
            </a:extLst>
          </p:cNvPr>
          <p:cNvSpPr txBox="1"/>
          <p:nvPr/>
        </p:nvSpPr>
        <p:spPr>
          <a:xfrm>
            <a:off x="3583709" y="143743"/>
            <a:ext cx="50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Na Torthaí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2F1DB-2108-4B71-B5C4-78196930E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46"/>
          <a:stretch/>
        </p:blipFill>
        <p:spPr>
          <a:xfrm>
            <a:off x="57618" y="1575461"/>
            <a:ext cx="12091496" cy="2962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F45A9-40C8-4F50-A6E9-E14E91691FEC}"/>
              </a:ext>
            </a:extLst>
          </p:cNvPr>
          <p:cNvSpPr txBox="1"/>
          <p:nvPr/>
        </p:nvSpPr>
        <p:spPr>
          <a:xfrm>
            <a:off x="399825" y="4882462"/>
            <a:ext cx="114763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202832"/>
                </a:solidFill>
                <a:latin typeface="Tw Cen MT" panose="020B0602020104020603" pitchFamily="34" charset="0"/>
              </a:rPr>
              <a:t>Tháinig dath dearg, bándearg agus liathchorcra ar na substaintí </a:t>
            </a:r>
            <a:r>
              <a:rPr lang="ga-IE" sz="2000" dirty="0" err="1">
                <a:solidFill>
                  <a:srgbClr val="202832"/>
                </a:solidFill>
                <a:latin typeface="Tw Cen MT" panose="020B0602020104020603" pitchFamily="34" charset="0"/>
              </a:rPr>
              <a:t>aigéadacha</a:t>
            </a:r>
            <a:r>
              <a:rPr lang="ga-IE" sz="2000" dirty="0">
                <a:solidFill>
                  <a:srgbClr val="202832"/>
                </a:solidFill>
                <a:latin typeface="Tw Cen MT" panose="020B0602020104020603" pitchFamily="34" charset="0"/>
              </a:rPr>
              <a:t>. </a:t>
            </a:r>
            <a:br>
              <a:rPr lang="ga-IE" sz="2000" dirty="0">
                <a:solidFill>
                  <a:srgbClr val="202832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202832"/>
                </a:solidFill>
                <a:latin typeface="Tw Cen MT" panose="020B0602020104020603" pitchFamily="34" charset="0"/>
              </a:rPr>
              <a:t>Dath dearg a tháinig ar an bhfínéagar. Léiríonn sé sin go bhfuil sé an-aigéadach.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202832"/>
                </a:solidFill>
                <a:latin typeface="Tw Cen MT" panose="020B0602020104020603" pitchFamily="34" charset="0"/>
              </a:rPr>
              <a:t>Tháinig dath</a:t>
            </a:r>
            <a:r>
              <a:rPr lang="ga-IE" sz="2000" i="0" dirty="0">
                <a:solidFill>
                  <a:srgbClr val="202832"/>
                </a:solidFill>
                <a:effectLst/>
                <a:latin typeface="Tw Cen MT" panose="020B0602020104020603" pitchFamily="34" charset="0"/>
              </a:rPr>
              <a:t> corcra ar an uisce mar gur substaint neodrach atá ann.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202832"/>
                </a:solidFill>
                <a:latin typeface="Tw Cen MT" panose="020B0602020104020603" pitchFamily="34" charset="0"/>
              </a:rPr>
              <a:t>Tháinig </a:t>
            </a:r>
            <a:r>
              <a:rPr lang="ga-IE" sz="2000" i="0" dirty="0">
                <a:solidFill>
                  <a:srgbClr val="202832"/>
                </a:solidFill>
                <a:effectLst/>
                <a:latin typeface="Tw Cen MT" panose="020B0602020104020603" pitchFamily="34" charset="0"/>
              </a:rPr>
              <a:t>dath glas, gorm </a:t>
            </a:r>
            <a:r>
              <a:rPr lang="ga-IE" sz="2000" dirty="0">
                <a:solidFill>
                  <a:srgbClr val="202832"/>
                </a:solidFill>
                <a:latin typeface="Tw Cen MT" panose="020B0602020104020603" pitchFamily="34" charset="0"/>
              </a:rPr>
              <a:t>agus </a:t>
            </a:r>
            <a:r>
              <a:rPr lang="ga-IE" sz="2000" i="0" dirty="0">
                <a:solidFill>
                  <a:srgbClr val="202832"/>
                </a:solidFill>
                <a:effectLst/>
                <a:latin typeface="Tw Cen MT" panose="020B0602020104020603" pitchFamily="34" charset="0"/>
              </a:rPr>
              <a:t>buí ar na substaintí bunata. </a:t>
            </a:r>
            <a:br>
              <a:rPr lang="ga-IE" sz="2000" i="0" dirty="0">
                <a:solidFill>
                  <a:srgbClr val="202832"/>
                </a:solidFill>
                <a:effectLst/>
                <a:latin typeface="Tw Cen MT" panose="020B0602020104020603" pitchFamily="34" charset="0"/>
              </a:rPr>
            </a:br>
            <a:r>
              <a:rPr lang="ga-IE" sz="2000" i="0" dirty="0">
                <a:solidFill>
                  <a:srgbClr val="202832"/>
                </a:solidFill>
                <a:effectLst/>
                <a:latin typeface="Tw Cen MT" panose="020B0602020104020603" pitchFamily="34" charset="0"/>
              </a:rPr>
              <a:t>Dath buí a tháinig ar an tuarthóir. Léiríonn sé sin go bhfuil sé an-bhunata. </a:t>
            </a:r>
            <a:endParaRPr lang="ga-IE" dirty="0">
              <a:solidFill>
                <a:srgbClr val="20283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0C72E1-4303-48CF-B2EE-E31D4BAF4951}"/>
              </a:ext>
            </a:extLst>
          </p:cNvPr>
          <p:cNvSpPr txBox="1"/>
          <p:nvPr/>
        </p:nvSpPr>
        <p:spPr>
          <a:xfrm>
            <a:off x="5885712" y="1768725"/>
            <a:ext cx="10957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ga-IE" dirty="0">
                <a:solidFill>
                  <a:srgbClr val="C00000"/>
                </a:solidFill>
                <a:latin typeface="Tw Cen MT" panose="020B0602020104020603" pitchFamily="34" charset="0"/>
              </a:rPr>
              <a:t>Neodrach</a:t>
            </a:r>
          </a:p>
        </p:txBody>
      </p:sp>
      <p:sp>
        <p:nvSpPr>
          <p:cNvPr id="9" name="Bosca téacs 8">
            <a:extLst>
              <a:ext uri="{FF2B5EF4-FFF2-40B4-BE49-F238E27FC236}">
                <a16:creationId xmlns:a16="http://schemas.microsoft.com/office/drawing/2014/main" id="{F2228B7B-988B-C317-FFF2-A04D64539CBA}"/>
              </a:ext>
            </a:extLst>
          </p:cNvPr>
          <p:cNvSpPr txBox="1"/>
          <p:nvPr/>
        </p:nvSpPr>
        <p:spPr>
          <a:xfrm>
            <a:off x="2466913" y="2029825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a-IE" dirty="0">
                <a:solidFill>
                  <a:srgbClr val="C00000"/>
                </a:solidFill>
                <a:latin typeface="Tw Cen MT" panose="020B0602020104020603" pitchFamily="34" charset="0"/>
              </a:rPr>
              <a:t>Aigéid</a:t>
            </a:r>
          </a:p>
        </p:txBody>
      </p:sp>
      <p:sp>
        <p:nvSpPr>
          <p:cNvPr id="21" name="Bosca téacs 20">
            <a:extLst>
              <a:ext uri="{FF2B5EF4-FFF2-40B4-BE49-F238E27FC236}">
                <a16:creationId xmlns:a16="http://schemas.microsoft.com/office/drawing/2014/main" id="{62F291D0-6A66-D981-D46B-1658988EA223}"/>
              </a:ext>
            </a:extLst>
          </p:cNvPr>
          <p:cNvSpPr txBox="1"/>
          <p:nvPr/>
        </p:nvSpPr>
        <p:spPr>
          <a:xfrm>
            <a:off x="8972903" y="2031372"/>
            <a:ext cx="12357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a-IE" dirty="0">
                <a:solidFill>
                  <a:srgbClr val="C00000"/>
                </a:solidFill>
                <a:latin typeface="Tw Cen MT" panose="020B0602020104020603" pitchFamily="34" charset="0"/>
              </a:rPr>
              <a:t>Bunanna</a:t>
            </a:r>
          </a:p>
        </p:txBody>
      </p:sp>
      <p:cxnSp>
        <p:nvCxnSpPr>
          <p:cNvPr id="19" name="Nascóir díreach 18">
            <a:extLst>
              <a:ext uri="{FF2B5EF4-FFF2-40B4-BE49-F238E27FC236}">
                <a16:creationId xmlns:a16="http://schemas.microsoft.com/office/drawing/2014/main" id="{49173EDE-7323-877F-6F14-3BE7EF79E73D}"/>
              </a:ext>
            </a:extLst>
          </p:cNvPr>
          <p:cNvCxnSpPr>
            <a:cxnSpLocks/>
          </p:cNvCxnSpPr>
          <p:nvPr/>
        </p:nvCxnSpPr>
        <p:spPr>
          <a:xfrm flipV="1">
            <a:off x="3489158" y="2188386"/>
            <a:ext cx="2233664" cy="310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Nascóir díreach 21">
            <a:extLst>
              <a:ext uri="{FF2B5EF4-FFF2-40B4-BE49-F238E27FC236}">
                <a16:creationId xmlns:a16="http://schemas.microsoft.com/office/drawing/2014/main" id="{F4AFD5E9-FB41-F2A4-8E53-2CF9E3A1E410}"/>
              </a:ext>
            </a:extLst>
          </p:cNvPr>
          <p:cNvCxnSpPr/>
          <p:nvPr/>
        </p:nvCxnSpPr>
        <p:spPr>
          <a:xfrm>
            <a:off x="5710790" y="2175385"/>
            <a:ext cx="0" cy="2939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Bosca téacs 27">
            <a:extLst>
              <a:ext uri="{FF2B5EF4-FFF2-40B4-BE49-F238E27FC236}">
                <a16:creationId xmlns:a16="http://schemas.microsoft.com/office/drawing/2014/main" id="{BBADA061-68D3-68AD-3444-7D5BA163C87E}"/>
              </a:ext>
            </a:extLst>
          </p:cNvPr>
          <p:cNvSpPr txBox="1"/>
          <p:nvPr/>
        </p:nvSpPr>
        <p:spPr>
          <a:xfrm>
            <a:off x="4777235" y="4207240"/>
            <a:ext cx="123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Níos laige</a:t>
            </a:r>
          </a:p>
        </p:txBody>
      </p:sp>
      <p:sp>
        <p:nvSpPr>
          <p:cNvPr id="38" name="Bosca téacs 37">
            <a:extLst>
              <a:ext uri="{FF2B5EF4-FFF2-40B4-BE49-F238E27FC236}">
                <a16:creationId xmlns:a16="http://schemas.microsoft.com/office/drawing/2014/main" id="{AEC361BD-08D8-6726-8F7E-5AD3820D267B}"/>
              </a:ext>
            </a:extLst>
          </p:cNvPr>
          <p:cNvSpPr txBox="1"/>
          <p:nvPr/>
        </p:nvSpPr>
        <p:spPr>
          <a:xfrm>
            <a:off x="57616" y="4199585"/>
            <a:ext cx="123572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a-IE" sz="1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Níos </a:t>
            </a:r>
            <a:r>
              <a:rPr lang="en-IE" sz="16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láidre</a:t>
            </a:r>
            <a:endParaRPr lang="ga-IE" sz="16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cxnSp>
        <p:nvCxnSpPr>
          <p:cNvPr id="39" name="Nascóir saighde dírí 38">
            <a:extLst>
              <a:ext uri="{FF2B5EF4-FFF2-40B4-BE49-F238E27FC236}">
                <a16:creationId xmlns:a16="http://schemas.microsoft.com/office/drawing/2014/main" id="{1412F9D4-83FE-E915-6F70-2F32DA062EF8}"/>
              </a:ext>
            </a:extLst>
          </p:cNvPr>
          <p:cNvCxnSpPr>
            <a:cxnSpLocks/>
          </p:cNvCxnSpPr>
          <p:nvPr/>
        </p:nvCxnSpPr>
        <p:spPr>
          <a:xfrm flipH="1" flipV="1">
            <a:off x="399825" y="4261429"/>
            <a:ext cx="5136775" cy="6573"/>
          </a:xfrm>
          <a:prstGeom prst="straightConnector1">
            <a:avLst/>
          </a:prstGeom>
          <a:ln w="19050">
            <a:solidFill>
              <a:srgbClr val="202832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Nascóir díreach 41">
            <a:extLst>
              <a:ext uri="{FF2B5EF4-FFF2-40B4-BE49-F238E27FC236}">
                <a16:creationId xmlns:a16="http://schemas.microsoft.com/office/drawing/2014/main" id="{222A761A-8BCD-C0D0-7565-F27A9456A85D}"/>
              </a:ext>
            </a:extLst>
          </p:cNvPr>
          <p:cNvCxnSpPr>
            <a:cxnSpLocks/>
          </p:cNvCxnSpPr>
          <p:nvPr/>
        </p:nvCxnSpPr>
        <p:spPr>
          <a:xfrm>
            <a:off x="10137464" y="2247301"/>
            <a:ext cx="186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Nascóir díreach 43">
            <a:extLst>
              <a:ext uri="{FF2B5EF4-FFF2-40B4-BE49-F238E27FC236}">
                <a16:creationId xmlns:a16="http://schemas.microsoft.com/office/drawing/2014/main" id="{6C3D11F4-10DA-CFEC-BFA0-FDD99C6ED4C8}"/>
              </a:ext>
            </a:extLst>
          </p:cNvPr>
          <p:cNvCxnSpPr>
            <a:cxnSpLocks/>
          </p:cNvCxnSpPr>
          <p:nvPr/>
        </p:nvCxnSpPr>
        <p:spPr>
          <a:xfrm>
            <a:off x="11994911" y="2242905"/>
            <a:ext cx="0" cy="2679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Nascóir díreach 45">
            <a:extLst>
              <a:ext uri="{FF2B5EF4-FFF2-40B4-BE49-F238E27FC236}">
                <a16:creationId xmlns:a16="http://schemas.microsoft.com/office/drawing/2014/main" id="{5E76AE44-19E4-9D82-709E-1199470A9E7B}"/>
              </a:ext>
            </a:extLst>
          </p:cNvPr>
          <p:cNvCxnSpPr>
            <a:cxnSpLocks/>
          </p:cNvCxnSpPr>
          <p:nvPr/>
        </p:nvCxnSpPr>
        <p:spPr>
          <a:xfrm flipV="1">
            <a:off x="7162736" y="2233946"/>
            <a:ext cx="1860948" cy="27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Nascóir díreach 47">
            <a:extLst>
              <a:ext uri="{FF2B5EF4-FFF2-40B4-BE49-F238E27FC236}">
                <a16:creationId xmlns:a16="http://schemas.microsoft.com/office/drawing/2014/main" id="{78AA3BEE-F89C-31F7-C8E1-A6F484546206}"/>
              </a:ext>
            </a:extLst>
          </p:cNvPr>
          <p:cNvCxnSpPr/>
          <p:nvPr/>
        </p:nvCxnSpPr>
        <p:spPr>
          <a:xfrm>
            <a:off x="7162736" y="2231399"/>
            <a:ext cx="0" cy="2939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Bosca téacs 48">
            <a:extLst>
              <a:ext uri="{FF2B5EF4-FFF2-40B4-BE49-F238E27FC236}">
                <a16:creationId xmlns:a16="http://schemas.microsoft.com/office/drawing/2014/main" id="{7AF6D040-D41D-FF0B-2D49-B84DD222F6D5}"/>
              </a:ext>
            </a:extLst>
          </p:cNvPr>
          <p:cNvSpPr txBox="1"/>
          <p:nvPr/>
        </p:nvSpPr>
        <p:spPr>
          <a:xfrm>
            <a:off x="6821833" y="4210825"/>
            <a:ext cx="123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Níos laige</a:t>
            </a:r>
          </a:p>
        </p:txBody>
      </p:sp>
      <p:sp>
        <p:nvSpPr>
          <p:cNvPr id="51" name="Bosca téacs 50">
            <a:extLst>
              <a:ext uri="{FF2B5EF4-FFF2-40B4-BE49-F238E27FC236}">
                <a16:creationId xmlns:a16="http://schemas.microsoft.com/office/drawing/2014/main" id="{A88252C5-5C24-BE1D-25F1-AFE2516C4513}"/>
              </a:ext>
            </a:extLst>
          </p:cNvPr>
          <p:cNvSpPr txBox="1"/>
          <p:nvPr/>
        </p:nvSpPr>
        <p:spPr>
          <a:xfrm>
            <a:off x="11035531" y="4196620"/>
            <a:ext cx="123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Níos </a:t>
            </a:r>
            <a:r>
              <a:rPr lang="en-IE" sz="1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láidre</a:t>
            </a:r>
            <a:endParaRPr lang="ga-IE" sz="1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cxnSp>
        <p:nvCxnSpPr>
          <p:cNvPr id="60" name="Nascóir saighde dírí 59">
            <a:extLst>
              <a:ext uri="{FF2B5EF4-FFF2-40B4-BE49-F238E27FC236}">
                <a16:creationId xmlns:a16="http://schemas.microsoft.com/office/drawing/2014/main" id="{4A511336-E2D5-810D-80A9-16ADB646271F}"/>
              </a:ext>
            </a:extLst>
          </p:cNvPr>
          <p:cNvCxnSpPr>
            <a:cxnSpLocks/>
          </p:cNvCxnSpPr>
          <p:nvPr/>
        </p:nvCxnSpPr>
        <p:spPr>
          <a:xfrm flipH="1">
            <a:off x="7162736" y="4256111"/>
            <a:ext cx="484420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Nascóir díreach 26">
            <a:extLst>
              <a:ext uri="{FF2B5EF4-FFF2-40B4-BE49-F238E27FC236}">
                <a16:creationId xmlns:a16="http://schemas.microsoft.com/office/drawing/2014/main" id="{EA19ABE7-E8E5-B001-794E-B03DD2309973}"/>
              </a:ext>
            </a:extLst>
          </p:cNvPr>
          <p:cNvCxnSpPr>
            <a:cxnSpLocks/>
          </p:cNvCxnSpPr>
          <p:nvPr/>
        </p:nvCxnSpPr>
        <p:spPr>
          <a:xfrm flipV="1">
            <a:off x="186306" y="2232517"/>
            <a:ext cx="2235600" cy="226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Nascóir díreach 29">
            <a:extLst>
              <a:ext uri="{FF2B5EF4-FFF2-40B4-BE49-F238E27FC236}">
                <a16:creationId xmlns:a16="http://schemas.microsoft.com/office/drawing/2014/main" id="{30DCB51E-B74A-3BD2-2B88-B827976E8705}"/>
              </a:ext>
            </a:extLst>
          </p:cNvPr>
          <p:cNvCxnSpPr>
            <a:cxnSpLocks/>
          </p:cNvCxnSpPr>
          <p:nvPr/>
        </p:nvCxnSpPr>
        <p:spPr>
          <a:xfrm>
            <a:off x="198339" y="2250587"/>
            <a:ext cx="0" cy="2679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" grpId="0"/>
      <p:bldP spid="21" grpId="0"/>
      <p:bldP spid="28" grpId="0"/>
      <p:bldP spid="38" grpId="0"/>
      <p:bldP spid="49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13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14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0" name="Rectangle 14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22ABE-F75C-4CBE-B97E-46E339E9B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r="-2" b="2466"/>
          <a:stretch/>
        </p:blipFill>
        <p:spPr>
          <a:xfrm>
            <a:off x="6085202" y="10"/>
            <a:ext cx="6095980" cy="6857990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436A217-CBEB-4B97-A751-7DFC132D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5414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DF623A-0BC4-448F-95B1-EC8EDBBC4B0D}"/>
              </a:ext>
            </a:extLst>
          </p:cNvPr>
          <p:cNvSpPr txBox="1"/>
          <p:nvPr/>
        </p:nvSpPr>
        <p:spPr>
          <a:xfrm>
            <a:off x="-1523" y="5172325"/>
            <a:ext cx="6102937" cy="1571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Bíonn aigéad i mbolg an duine. Cabhraíonn an t-aigéad sin leis an díleá. Uaireanta bíonn an iomarca aigéid ann, áfach, rud a chruthaíonn </a:t>
            </a:r>
            <a:r>
              <a:rPr lang="ga-IE" sz="2000" dirty="0" err="1">
                <a:solidFill>
                  <a:srgbClr val="FFFFFF"/>
                </a:solidFill>
                <a:latin typeface="Tw Cen MT" panose="020B0602020104020603" pitchFamily="34" charset="0"/>
              </a:rPr>
              <a:t>pianta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nó míchompord sa bholg. Is féidir bainne maignéise a thógáil chun an phian </a:t>
            </a:r>
            <a:b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a mhaolú. </a:t>
            </a: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b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5E6318-3E4B-465A-80B1-64A377EA5C6F}"/>
              </a:ext>
            </a:extLst>
          </p:cNvPr>
          <p:cNvSpPr txBox="1"/>
          <p:nvPr/>
        </p:nvSpPr>
        <p:spPr>
          <a:xfrm>
            <a:off x="6174426" y="5172324"/>
            <a:ext cx="5917531" cy="1399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Nuair a rinneamar tástáil ar an mbainne maignéise </a:t>
            </a:r>
            <a:b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mar chuid den turgnamh, fuaireamar amach gur bun atá ann. Is féidir bun a úsáid chun aigéad a </a:t>
            </a:r>
            <a:r>
              <a:rPr lang="ga-IE" sz="2000" b="1" dirty="0">
                <a:solidFill>
                  <a:schemeClr val="accent4"/>
                </a:solidFill>
                <a:latin typeface="Tw Cen MT" panose="020B0602020104020603" pitchFamily="34" charset="0"/>
              </a:rPr>
              <a:t>neodrú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. </a:t>
            </a:r>
            <a:br>
              <a:rPr lang="en-US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Sa chás seo déanann an bainne maignéise an t-aigéad sa bholg a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neodrú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agus cabhraíonn</a:t>
            </a:r>
            <a:r>
              <a:rPr lang="en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IE" sz="2000" dirty="0" err="1">
                <a:solidFill>
                  <a:srgbClr val="FFFFFF"/>
                </a:solidFill>
                <a:latin typeface="Tw Cen MT" panose="020B0602020104020603" pitchFamily="34" charset="0"/>
              </a:rPr>
              <a:t>sé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sin chun an phian sa bholg a mhaolú. </a:t>
            </a:r>
            <a:br>
              <a:rPr lang="ga-IE" dirty="0">
                <a:solidFill>
                  <a:srgbClr val="FFFFFF"/>
                </a:solidFill>
              </a:rPr>
            </a:br>
            <a:endParaRPr lang="ga-I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8D42C14-8F74-48A0-AB8B-282F6F0A6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r="13355"/>
          <a:stretch/>
        </p:blipFill>
        <p:spPr>
          <a:xfrm>
            <a:off x="8286910" y="421875"/>
            <a:ext cx="3549663" cy="315783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395F282-DAC8-41FA-8F98-B13626DBC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" b="1888"/>
          <a:stretch/>
        </p:blipFill>
        <p:spPr>
          <a:xfrm>
            <a:off x="4280448" y="406043"/>
            <a:ext cx="3549663" cy="316287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404B4BA-2721-4AC6-B999-8503A5D4E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r="9934"/>
          <a:stretch/>
        </p:blipFill>
        <p:spPr>
          <a:xfrm>
            <a:off x="273986" y="406043"/>
            <a:ext cx="3549663" cy="316287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17527A-998B-4482-81D3-BE74813B27EE}"/>
              </a:ext>
            </a:extLst>
          </p:cNvPr>
          <p:cNvSpPr txBox="1"/>
          <p:nvPr/>
        </p:nvSpPr>
        <p:spPr>
          <a:xfrm>
            <a:off x="563671" y="3711018"/>
            <a:ext cx="2986845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Bun is ea taos fiacla. Déanann sé an t-aigéad ón mbia a itheann tú a neodrú.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0A0128-9428-4ADD-AA38-9D33098CBD17}"/>
              </a:ext>
            </a:extLst>
          </p:cNvPr>
          <p:cNvSpPr txBox="1"/>
          <p:nvPr/>
        </p:nvSpPr>
        <p:spPr>
          <a:xfrm>
            <a:off x="4266115" y="3705140"/>
            <a:ext cx="3528552" cy="659685"/>
          </a:xfrm>
          <a:prstGeom prst="rect">
            <a:avLst/>
          </a:prstGeom>
          <a:solidFill>
            <a:srgbClr val="20283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D’fhéadfaí bun ar nós sóid aráin a úsáid chun cealg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bheiche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 neodrú.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9F2B78-777F-4D33-AFB9-851815901B5E}"/>
              </a:ext>
            </a:extLst>
          </p:cNvPr>
          <p:cNvSpPr txBox="1"/>
          <p:nvPr/>
        </p:nvSpPr>
        <p:spPr>
          <a:xfrm>
            <a:off x="8669077" y="3765143"/>
            <a:ext cx="2774774" cy="960593"/>
          </a:xfrm>
          <a:prstGeom prst="rect">
            <a:avLst/>
          </a:prstGeom>
          <a:solidFill>
            <a:srgbClr val="20283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D’fhéadfaí aigéad ar nós fínéagair a úsáid chun cealg foiche a neodrú.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CB9C9-4AC6-4FD2-A788-3D1DDFE5EF8C}"/>
              </a:ext>
            </a:extLst>
          </p:cNvPr>
          <p:cNvSpPr txBox="1"/>
          <p:nvPr/>
        </p:nvSpPr>
        <p:spPr>
          <a:xfrm>
            <a:off x="4280302" y="3738096"/>
            <a:ext cx="3528552" cy="1288690"/>
          </a:xfrm>
          <a:prstGeom prst="rect">
            <a:avLst/>
          </a:prstGeom>
          <a:solidFill>
            <a:srgbClr val="20283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/>
            <a:r>
              <a:rPr lang="en-IE" sz="2000" dirty="0">
                <a:solidFill>
                  <a:schemeClr val="bg1"/>
                </a:solidFill>
                <a:latin typeface="Tw Cen MT" panose="020B0602020104020603" pitchFamily="34" charset="0"/>
              </a:rPr>
              <a:t>B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íonn cealga beiche aigéadach. Céard a d’fhéadfaí a úsáid ón gcistin chun cealg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bheiche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 neodrú, meas tú?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22310E-2748-4485-AB93-A8EBD7F7468C}"/>
              </a:ext>
            </a:extLst>
          </p:cNvPr>
          <p:cNvSpPr txBox="1"/>
          <p:nvPr/>
        </p:nvSpPr>
        <p:spPr>
          <a:xfrm>
            <a:off x="8310016" y="3738073"/>
            <a:ext cx="3521269" cy="1280931"/>
          </a:xfrm>
          <a:prstGeom prst="rect">
            <a:avLst/>
          </a:prstGeom>
          <a:solidFill>
            <a:srgbClr val="20283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Bíonn cealga foiche bunata. Céard a d’fhéadfaí a úsáid ón gcistin chun cealg foiche a neodrú, meas tú?</a:t>
            </a:r>
          </a:p>
        </p:txBody>
      </p:sp>
    </p:spTree>
    <p:extLst>
      <p:ext uri="{BB962C8B-B14F-4D97-AF65-F5344CB8AC3E}">
        <p14:creationId xmlns:p14="http://schemas.microsoft.com/office/powerpoint/2010/main" val="26242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7" grpId="0" animBg="1"/>
      <p:bldP spid="7" grpId="1" animBg="1"/>
      <p:bldP spid="45" grpId="0" animBg="1"/>
      <p:bldP spid="4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2B493-A60C-4D12-851E-CAEC404D9A70}"/>
              </a:ext>
            </a:extLst>
          </p:cNvPr>
          <p:cNvSpPr txBox="1"/>
          <p:nvPr/>
        </p:nvSpPr>
        <p:spPr>
          <a:xfrm>
            <a:off x="789456" y="2798385"/>
            <a:ext cx="10597729" cy="283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800" dirty="0">
                <a:latin typeface="Tw Cen MT" panose="020B0602020104020603" pitchFamily="34" charset="0"/>
              </a:rPr>
              <a:t>Tuilleadh eolais</a:t>
            </a:r>
            <a:r>
              <a:rPr lang="en-IE" sz="2800" dirty="0">
                <a:latin typeface="Tw Cen MT" panose="020B0602020104020603" pitchFamily="34" charset="0"/>
              </a:rPr>
              <a:t> don </a:t>
            </a:r>
            <a:r>
              <a:rPr lang="ga-IE" sz="2800" dirty="0">
                <a:latin typeface="Tw Cen MT" panose="020B0602020104020603" pitchFamily="34" charset="0"/>
              </a:rPr>
              <a:t>mhúinteoir: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dirty="0">
                <a:latin typeface="Tw Cen MT" panose="020B0602020104020603" pitchFamily="34" charset="0"/>
                <a:hlinkClick r:id="rId2"/>
              </a:rPr>
              <a:t>https://www.seai.ie/community-energy/schools/schools-documents/acid_attack_Irish.pdf</a:t>
            </a:r>
            <a:r>
              <a:rPr lang="ga-IE" sz="2700" dirty="0">
                <a:latin typeface="Tw Cen MT" panose="020B0602020104020603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ga-IE" sz="2700" u="sng" dirty="0">
              <a:latin typeface="Tw Cen MT" panose="020B0602020104020603" pitchFamily="34" charset="0"/>
              <a:hlinkClick r:id="rId3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u="sng" dirty="0">
                <a:effectLst/>
                <a:latin typeface="Tw Cen MT" panose="020B0602020104020603" pitchFamily="34" charset="0"/>
                <a:hlinkClick r:id="rId3"/>
              </a:rPr>
              <a:t>http://sciencehooks.scoilnet.ie/wp-content/uploads/2016/07/Kitchen-Chemistry-Videos_Teacher-Support-Doc-Master-Version-Irish.pdf</a:t>
            </a:r>
            <a:r>
              <a:rPr lang="en-US" sz="2700" dirty="0">
                <a:effectLst/>
                <a:latin typeface="Tw Cen MT" panose="020B0602020104020603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392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>
            <a:extLst>
              <a:ext uri="{FF2B5EF4-FFF2-40B4-BE49-F238E27FC236}">
                <a16:creationId xmlns:a16="http://schemas.microsoft.com/office/drawing/2014/main" id="{BDB8AC3B-BDFC-6EC5-4A10-64FFC836ED4D}"/>
              </a:ext>
            </a:extLst>
          </p:cNvPr>
          <p:cNvSpPr/>
          <p:nvPr/>
        </p:nvSpPr>
        <p:spPr>
          <a:xfrm>
            <a:off x="477328" y="452886"/>
            <a:ext cx="11237344" cy="595222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94AD00C-DB31-316B-CABF-720225EE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072" y="918732"/>
            <a:ext cx="1043677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en-US" sz="1600" dirty="0">
                <a:latin typeface="Tw Cen MT" panose="020B0602020104020603" pitchFamily="34" charset="0"/>
                <a:cs typeface="Times New Roman" pitchFamily="18" charset="0"/>
              </a:rPr>
              <a:t>Conor Fagan, Shutterstock</a:t>
            </a:r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1600" b="1" dirty="0" err="1"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IE" sz="1600" b="1" dirty="0">
                <a:latin typeface="Tw Cen MT" panose="020B0602020104020603" pitchFamily="34" charset="0"/>
                <a:cs typeface="Times New Roman" pitchFamily="18" charset="0"/>
              </a:rPr>
              <a:t>: </a:t>
            </a:r>
          </a:p>
          <a:p>
            <a:r>
              <a:rPr lang="en-US" sz="1600" i="0" dirty="0" err="1">
                <a:effectLst/>
                <a:latin typeface="Tw Cen MT" panose="020B0602020104020603" pitchFamily="34" charset="0"/>
              </a:rPr>
              <a:t>petaling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jaya,selangor,malaysia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- December 19th 2017 : man showing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heinz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brand distilled white vinegar with hand.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Hafiez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Razali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BUCHAREST, ROMANIA Ã¢Â?Â? JANUARY 16, 2015.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Domestos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isolated on white.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Domestos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is a household cleaning range which contains bleach and is manufactured by Unilever. Emilio100 / Shutterstock.com.</a:t>
            </a:r>
          </a:p>
          <a:p>
            <a:r>
              <a:rPr lang="ga-IE" sz="1600" i="0" dirty="0">
                <a:effectLst/>
                <a:latin typeface="Tw Cen MT" panose="020B0602020104020603" pitchFamily="34" charset="0"/>
              </a:rPr>
              <a:t>Arm &amp;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Hammer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pure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baking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soda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brand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product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shot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. Most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recognizable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US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trademark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,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household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deodorizing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ingredient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-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Illustrative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Editorial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.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BrandonKleinPhoto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  <a:endParaRPr lang="ga-IE" sz="1600" i="0" dirty="0">
              <a:effectLst/>
              <a:latin typeface="Tw Cen MT" panose="020B0602020104020603" pitchFamily="34" charset="0"/>
            </a:endParaRP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IRVINE, CA - MARCH 12, 2018: A glass 7-Up bottle. A lemon-lime flavored, non-caffeinated soft drink. The rights to the brand are held by Dr Pepper Snapple Group in the USA, and PepsiCo elsewhere. Steve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Cukrov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</a:p>
          <a:p>
            <a:endParaRPr lang="en-US" sz="1600" b="1" i="0" dirty="0">
              <a:effectLst/>
              <a:latin typeface="Roboto" panose="02000000000000000000" pitchFamily="2" charset="0"/>
            </a:endParaRPr>
          </a:p>
          <a:p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1600" dirty="0"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© Foras na Gaeilge, 20</a:t>
            </a:r>
            <a:r>
              <a:rPr lang="en-US" sz="1600" dirty="0">
                <a:latin typeface="Tw Cen MT" panose="020B0602020104020603" pitchFamily="34" charset="0"/>
                <a:cs typeface="Times New Roman" pitchFamily="18" charset="0"/>
              </a:rPr>
              <a:t>23</a:t>
            </a:r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onuilleog 4">
            <a:extLst>
              <a:ext uri="{FF2B5EF4-FFF2-40B4-BE49-F238E27FC236}">
                <a16:creationId xmlns:a16="http://schemas.microsoft.com/office/drawing/2014/main" id="{E4D1BADE-0AFA-85B9-23DF-1624B10460BD}"/>
              </a:ext>
            </a:extLst>
          </p:cNvPr>
          <p:cNvSpPr/>
          <p:nvPr/>
        </p:nvSpPr>
        <p:spPr>
          <a:xfrm>
            <a:off x="477328" y="452886"/>
            <a:ext cx="11237344" cy="595222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Ubhchruth 2">
            <a:extLst>
              <a:ext uri="{FF2B5EF4-FFF2-40B4-BE49-F238E27FC236}">
                <a16:creationId xmlns:a16="http://schemas.microsoft.com/office/drawing/2014/main" id="{4EDD1E09-E358-CF1F-90DC-124B9572654E}"/>
              </a:ext>
            </a:extLst>
          </p:cNvPr>
          <p:cNvSpPr/>
          <p:nvPr/>
        </p:nvSpPr>
        <p:spPr>
          <a:xfrm>
            <a:off x="3848143" y="2596155"/>
            <a:ext cx="4614530" cy="16852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0F03B2-79F1-0280-717F-D2C5004F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14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E9B751-552A-483C-BBB6-2A907C28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7846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4F96C-6DBE-47A6-8DFE-DE9D913C1B1D}"/>
              </a:ext>
            </a:extLst>
          </p:cNvPr>
          <p:cNvSpPr txBox="1"/>
          <p:nvPr/>
        </p:nvSpPr>
        <p:spPr>
          <a:xfrm>
            <a:off x="8395868" y="2718054"/>
            <a:ext cx="3438906" cy="637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Cén fáth a mbíonn blas searbh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ar líomóidí?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99802-C23A-4C37-B5D3-C3885E4DFB04}"/>
              </a:ext>
            </a:extLst>
          </p:cNvPr>
          <p:cNvSpPr txBox="1"/>
          <p:nvPr/>
        </p:nvSpPr>
        <p:spPr>
          <a:xfrm>
            <a:off x="8395867" y="3502152"/>
            <a:ext cx="3714853" cy="2318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ga-IE" sz="2000" b="1" dirty="0">
                <a:solidFill>
                  <a:schemeClr val="accent4"/>
                </a:solidFill>
                <a:latin typeface="Tw Cen MT" panose="020B0602020104020603" pitchFamily="34" charset="0"/>
              </a:rPr>
              <a:t>Aigéad</a:t>
            </a:r>
            <a:r>
              <a:rPr lang="ga-IE" sz="2000" dirty="0">
                <a:latin typeface="Tw Cen MT" panose="020B0602020104020603" pitchFamily="34" charset="0"/>
              </a:rPr>
              <a:t> is cúis leis an mblas searbh. Bíonn aigéad i líomóidí agus i dtorthaí citris eile, líomaí, oráistí agus seadóga, mar shampla. Tagann an focal </a:t>
            </a:r>
            <a:r>
              <a:rPr lang="en-US" sz="2000" dirty="0">
                <a:latin typeface="Tw Cen MT" panose="020B0602020104020603" pitchFamily="34" charset="0"/>
              </a:rPr>
              <a:t>‘</a:t>
            </a:r>
            <a:r>
              <a:rPr lang="ga-IE" sz="2000" dirty="0">
                <a:latin typeface="Tw Cen MT" panose="020B0602020104020603" pitchFamily="34" charset="0"/>
              </a:rPr>
              <a:t>aigéad</a:t>
            </a:r>
            <a:r>
              <a:rPr lang="en-US" sz="2000" dirty="0">
                <a:latin typeface="Tw Cen MT" panose="020B0602020104020603" pitchFamily="34" charset="0"/>
              </a:rPr>
              <a:t>’</a:t>
            </a:r>
            <a:r>
              <a:rPr lang="ga-IE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ón bhfocal Laidine </a:t>
            </a:r>
            <a:r>
              <a:rPr lang="ga-IE" sz="2000" i="1" dirty="0" err="1">
                <a:latin typeface="Tw Cen MT" panose="020B0602020104020603" pitchFamily="34" charset="0"/>
              </a:rPr>
              <a:t>acidus</a:t>
            </a:r>
            <a:r>
              <a:rPr lang="ga-IE" sz="2000" dirty="0">
                <a:latin typeface="Tw Cen MT" panose="020B0602020104020603" pitchFamily="34" charset="0"/>
              </a:rPr>
              <a:t> a chiallaíonn ‘géar’ nó ‘searbh’.</a:t>
            </a:r>
          </a:p>
        </p:txBody>
      </p:sp>
    </p:spTree>
    <p:extLst>
      <p:ext uri="{BB962C8B-B14F-4D97-AF65-F5344CB8AC3E}">
        <p14:creationId xmlns:p14="http://schemas.microsoft.com/office/powerpoint/2010/main" val="136748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4D454238-A53C-4792-B384-53822BAC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/>
        </p:blipFill>
        <p:spPr bwMode="auto">
          <a:xfrm>
            <a:off x="0" y="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D0D5F-CEFD-47F8-AE28-EDCC8BDAC39D}"/>
              </a:ext>
            </a:extLst>
          </p:cNvPr>
          <p:cNvSpPr txBox="1"/>
          <p:nvPr/>
        </p:nvSpPr>
        <p:spPr>
          <a:xfrm>
            <a:off x="326531" y="1743229"/>
            <a:ext cx="5431767" cy="4127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Bíonn go leor rudaí a bhfuil aigéad iontu á n-úsáid againn ó lá go lá. Is féidir cuid de na rudaí sin a ithe nó a ól, trátaí agus fínéagar, mar shampla. </a:t>
            </a:r>
            <a:r>
              <a:rPr lang="ga-IE" sz="2000" b="1" dirty="0">
                <a:solidFill>
                  <a:schemeClr val="accent4"/>
                </a:solidFill>
                <a:latin typeface="Tw Cen MT" panose="020B0602020104020603" pitchFamily="34" charset="0"/>
              </a:rPr>
              <a:t>Aigéad lag </a:t>
            </a:r>
            <a:r>
              <a:rPr lang="ga-IE" sz="2000" dirty="0">
                <a:latin typeface="Tw Cen MT" panose="020B0602020104020603" pitchFamily="34" charset="0"/>
              </a:rPr>
              <a:t>a bhíonn iontu sin agus bíonn sé sábháilte iad a shlogadh.</a:t>
            </a:r>
          </a:p>
          <a:p>
            <a:endParaRPr lang="ga-IE" sz="2000" dirty="0">
              <a:latin typeface="Tw Cen MT" panose="020B0602020104020603" pitchFamily="34" charset="0"/>
            </a:endParaRPr>
          </a:p>
          <a:p>
            <a:r>
              <a:rPr lang="ga-IE" sz="2000" b="1" dirty="0">
                <a:solidFill>
                  <a:schemeClr val="accent4"/>
                </a:solidFill>
                <a:latin typeface="Tw Cen MT" panose="020B0602020104020603" pitchFamily="34" charset="0"/>
              </a:rPr>
              <a:t>Aigéad láidir </a:t>
            </a:r>
            <a:r>
              <a:rPr lang="ga-IE" sz="2000" dirty="0">
                <a:latin typeface="Tw Cen MT" panose="020B0602020104020603" pitchFamily="34" charset="0"/>
              </a:rPr>
              <a:t>a bhíonn i rudaí eile a bhíonn á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n-úsáid againn ó lá go lá, cadhnraí mar shampla. Aigéad an-dainséarach is ea an t-aigéad láidir agus tá sé tábhachtach gan ligean dó teagmháil </a:t>
            </a:r>
            <a:br>
              <a:rPr lang="en-US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le do chraiceann n</a:t>
            </a:r>
            <a:r>
              <a:rPr lang="en-US" sz="2000" dirty="0">
                <a:latin typeface="Tw Cen MT" panose="020B0602020104020603" pitchFamily="34" charset="0"/>
              </a:rPr>
              <a:t>ó</a:t>
            </a:r>
            <a:r>
              <a:rPr lang="ga-IE" sz="2000" dirty="0">
                <a:latin typeface="Tw Cen MT" panose="020B0602020104020603" pitchFamily="34" charset="0"/>
              </a:rPr>
              <a:t> le do shúile. Sin an fáth a </a:t>
            </a:r>
            <a:r>
              <a:rPr lang="en-US" sz="2000" dirty="0">
                <a:latin typeface="Tw Cen MT" panose="020B0602020104020603" pitchFamily="34" charset="0"/>
              </a:rPr>
              <a:t>n</a:t>
            </a:r>
            <a:r>
              <a:rPr lang="ga-IE" sz="2000" dirty="0">
                <a:latin typeface="Tw Cen MT" panose="020B0602020104020603" pitchFamily="34" charset="0"/>
              </a:rPr>
              <a:t>deirtear, mar shampla, nár cheart cadhnraí a bhaint as a chéile.</a:t>
            </a:r>
          </a:p>
        </p:txBody>
      </p:sp>
      <p:sp>
        <p:nvSpPr>
          <p:cNvPr id="3100" name="Oval 9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B6F5F00-35F6-4E3D-A587-5EA0E7C79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33108"/>
          <a:stretch/>
        </p:blipFill>
        <p:spPr bwMode="auto"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41B314B-D88B-489F-923D-6C3B92FE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11467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C5D0025A-ECD1-4308-A497-2E709AB8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11555"/>
          <a:stretch/>
        </p:blipFill>
        <p:spPr bwMode="auto"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Fizz sparkling Cola water Refreshing bubbly Soda Pop with Ice Cubes. Cold soft drink cola carbonated liquid fresh and cool iced drink in a glasses . Refreshing and quench thirst concept .">
            <a:extLst>
              <a:ext uri="{FF2B5EF4-FFF2-40B4-BE49-F238E27FC236}">
                <a16:creationId xmlns:a16="http://schemas.microsoft.com/office/drawing/2014/main" id="{541CD58C-41E4-4E17-8549-1B53314E0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346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8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F1821197-E055-44FC-922F-533BEB44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r="7681"/>
          <a:stretch/>
        </p:blipFill>
        <p:spPr bwMode="auto">
          <a:xfrm>
            <a:off x="180214" y="-1"/>
            <a:ext cx="3296556" cy="2780924"/>
          </a:xfrm>
          <a:custGeom>
            <a:avLst/>
            <a:gdLst/>
            <a:ahLst/>
            <a:cxnLst/>
            <a:rect l="l" t="t" r="r" b="b"/>
            <a:pathLst>
              <a:path w="3296556" h="2780924">
                <a:moveTo>
                  <a:pt x="452902" y="0"/>
                </a:moveTo>
                <a:lnTo>
                  <a:pt x="2843654" y="0"/>
                </a:lnTo>
                <a:lnTo>
                  <a:pt x="2920169" y="84188"/>
                </a:lnTo>
                <a:cubicBezTo>
                  <a:pt x="3155306" y="369108"/>
                  <a:pt x="3296556" y="734382"/>
                  <a:pt x="3296556" y="1132646"/>
                </a:cubicBezTo>
                <a:cubicBezTo>
                  <a:pt x="3296556" y="2042964"/>
                  <a:pt x="2558596" y="2780924"/>
                  <a:pt x="1648278" y="2780924"/>
                </a:cubicBezTo>
                <a:cubicBezTo>
                  <a:pt x="737960" y="2780924"/>
                  <a:pt x="0" y="2042964"/>
                  <a:pt x="0" y="1132646"/>
                </a:cubicBezTo>
                <a:cubicBezTo>
                  <a:pt x="0" y="734382"/>
                  <a:pt x="141250" y="369108"/>
                  <a:pt x="376387" y="84188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24430FB-5A79-4F6D-9919-AB674EF4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34712" y="3059912"/>
            <a:ext cx="2025748" cy="202574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70386" y="3089774"/>
            <a:ext cx="413564" cy="413564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187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8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252BE53-F601-4AC0-A0B5-406150E5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70386" y="3089774"/>
            <a:ext cx="413564" cy="413564"/>
            <a:chOff x="817371" y="4276255"/>
            <a:chExt cx="413564" cy="413564"/>
          </a:xfrm>
          <a:solidFill>
            <a:schemeClr val="accent2">
              <a:alpha val="30000"/>
            </a:schemeClr>
          </a:solidFill>
        </p:grpSpPr>
        <p:sp>
          <p:nvSpPr>
            <p:cNvPr id="191" name="Graphic 212">
              <a:extLst>
                <a:ext uri="{FF2B5EF4-FFF2-40B4-BE49-F238E27FC236}">
                  <a16:creationId xmlns:a16="http://schemas.microsoft.com/office/drawing/2014/main" id="{CA96D92A-5EB4-406C-A349-90C8A2D3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2" name="Graphic 212">
              <a:extLst>
                <a:ext uri="{FF2B5EF4-FFF2-40B4-BE49-F238E27FC236}">
                  <a16:creationId xmlns:a16="http://schemas.microsoft.com/office/drawing/2014/main" id="{DD59B0EE-5C61-4659-8B76-79E8722B6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5515A34E-89D6-42C7-B1D4-7029102C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1432" y="1574592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613969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CD342AB-4E32-4042-83EC-B8099BAF9DB3}"/>
              </a:ext>
            </a:extLst>
          </p:cNvPr>
          <p:cNvSpPr txBox="1"/>
          <p:nvPr/>
        </p:nvSpPr>
        <p:spPr>
          <a:xfrm>
            <a:off x="6613028" y="1863768"/>
            <a:ext cx="4979532" cy="375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Nuair a bhítear ag caint ar aigéid, is minic </a:t>
            </a:r>
            <a:b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 luaitear bunanna (nó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alcailí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) chomh maith. </a:t>
            </a:r>
            <a:b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Ó thaobh na ceimice de, a mhalairt den aigéad is ea </a:t>
            </a:r>
            <a:r>
              <a:rPr lang="ga-IE" sz="2000" b="1" dirty="0">
                <a:solidFill>
                  <a:srgbClr val="FFC000"/>
                </a:solidFill>
                <a:latin typeface="Tw Cen MT" panose="020B0602020104020603" pitchFamily="34" charset="0"/>
              </a:rPr>
              <a:t>an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b="1" dirty="0">
                <a:solidFill>
                  <a:srgbClr val="FFC000"/>
                </a:solidFill>
                <a:latin typeface="Tw Cen MT" panose="020B0602020104020603" pitchFamily="34" charset="0"/>
              </a:rPr>
              <a:t>bun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Bunanna is ea go leor de na rudaí a úsáidimid ó lá go lá freisin, taos fiacla, tuarthóir agus glantóir draenach, mar shampla.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Cé go bhfuil bunanna ann nach bhfuil dochar ar bith ag baint leo, tá roinnt eile acu dainséarach agus caithfear iad a láimhseáil go cúramach.</a:t>
            </a:r>
            <a:endParaRPr lang="ga-IE" dirty="0">
              <a:solidFill>
                <a:schemeClr val="bg1"/>
              </a:solidFill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FB69159D-1F65-4D55-99CE-EF7CB49E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r="14436"/>
          <a:stretch/>
        </p:blipFill>
        <p:spPr bwMode="auto">
          <a:xfrm>
            <a:off x="2251841" y="4072572"/>
            <a:ext cx="2965878" cy="2785428"/>
          </a:xfrm>
          <a:custGeom>
            <a:avLst/>
            <a:gdLst/>
            <a:ahLst/>
            <a:cxnLst/>
            <a:rect l="l" t="t" r="r" b="b"/>
            <a:pathLst>
              <a:path w="2965878" h="2785428">
                <a:moveTo>
                  <a:pt x="1482939" y="0"/>
                </a:moveTo>
                <a:cubicBezTo>
                  <a:pt x="2301943" y="0"/>
                  <a:pt x="2965878" y="663935"/>
                  <a:pt x="2965878" y="1482939"/>
                </a:cubicBezTo>
                <a:cubicBezTo>
                  <a:pt x="2965878" y="1994817"/>
                  <a:pt x="2706529" y="2446120"/>
                  <a:pt x="2312064" y="2712615"/>
                </a:cubicBezTo>
                <a:lnTo>
                  <a:pt x="2192211" y="2785428"/>
                </a:lnTo>
                <a:lnTo>
                  <a:pt x="773668" y="2785428"/>
                </a:lnTo>
                <a:lnTo>
                  <a:pt x="653814" y="2712615"/>
                </a:lnTo>
                <a:cubicBezTo>
                  <a:pt x="259350" y="2446120"/>
                  <a:pt x="0" y="1994817"/>
                  <a:pt x="0" y="1482939"/>
                </a:cubicBezTo>
                <a:cubicBezTo>
                  <a:pt x="0" y="663935"/>
                  <a:pt x="663935" y="0"/>
                  <a:pt x="1482939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3">
            <a:extLst>
              <a:ext uri="{FF2B5EF4-FFF2-40B4-BE49-F238E27FC236}">
                <a16:creationId xmlns:a16="http://schemas.microsoft.com/office/drawing/2014/main" id="{43C346DA-8E8B-A499-50E8-9637EF35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93">
            <a:extLst>
              <a:ext uri="{FF2B5EF4-FFF2-40B4-BE49-F238E27FC236}">
                <a16:creationId xmlns:a16="http://schemas.microsoft.com/office/drawing/2014/main" id="{5EB349AE-027A-D204-608D-18B61D517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613969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0" name="Freeform: Shape 194">
              <a:extLst>
                <a:ext uri="{FF2B5EF4-FFF2-40B4-BE49-F238E27FC236}">
                  <a16:creationId xmlns:a16="http://schemas.microsoft.com/office/drawing/2014/main" id="{DE635C61-9B8B-62D8-762B-736B8578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95">
              <a:extLst>
                <a:ext uri="{FF2B5EF4-FFF2-40B4-BE49-F238E27FC236}">
                  <a16:creationId xmlns:a16="http://schemas.microsoft.com/office/drawing/2014/main" id="{B963DA34-3CBA-9225-C585-D61AA2747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3" name="TextBox 170">
            <a:extLst>
              <a:ext uri="{FF2B5EF4-FFF2-40B4-BE49-F238E27FC236}">
                <a16:creationId xmlns:a16="http://schemas.microsoft.com/office/drawing/2014/main" id="{38C5F203-224A-6306-0363-F06938693B01}"/>
              </a:ext>
            </a:extLst>
          </p:cNvPr>
          <p:cNvSpPr txBox="1"/>
          <p:nvPr/>
        </p:nvSpPr>
        <p:spPr>
          <a:xfrm>
            <a:off x="5408689" y="1955499"/>
            <a:ext cx="4032504" cy="169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Tá substaintí ann nach aigéid ná bunanna iad, fíoruisce agus salann, mar shampla. Deirtear go bhfuil na substaintí sin </a:t>
            </a:r>
            <a:r>
              <a:rPr lang="ga-IE" sz="2000" b="1" dirty="0">
                <a:solidFill>
                  <a:srgbClr val="FFC000"/>
                </a:solidFill>
                <a:latin typeface="Tw Cen MT" panose="020B0602020104020603" pitchFamily="34" charset="0"/>
              </a:rPr>
              <a:t>neodrach</a:t>
            </a: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48AAC22B-CF37-DB4A-29CA-CBA798E1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7607" y="965753"/>
            <a:ext cx="3528521" cy="23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iúr 14">
            <a:extLst>
              <a:ext uri="{FF2B5EF4-FFF2-40B4-BE49-F238E27FC236}">
                <a16:creationId xmlns:a16="http://schemas.microsoft.com/office/drawing/2014/main" id="{FB37DC98-D4F8-4171-A23B-2C8E34E82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866" y="3706053"/>
            <a:ext cx="3528521" cy="23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061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8DF8AE6E-38CD-4B2A-8E02-F099DD3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2BAF045B-5732-4D15-978B-4C12B847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296" y="635538"/>
            <a:ext cx="615586" cy="8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CA07809-FD84-4293-BEDA-C920BB2A1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6352" y="8853"/>
            <a:ext cx="1576152" cy="1479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9776160C-D2EB-4E69-BCCF-D4D91788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3625" y="28552"/>
            <a:ext cx="1022012" cy="15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A06D4B98-7FBD-4771-9C71-AE026D670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3630" y="-1"/>
            <a:ext cx="1092260" cy="147936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E32D174-F8A9-4FF0-8888-1B4F5E184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070" y="621519"/>
            <a:ext cx="4032504" cy="220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69201C5-687E-46FB-BA72-23BA40BFE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107" y="2848090"/>
            <a:ext cx="2339075" cy="341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439E11-755A-4258-859D-56A6B6AF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5D274708-CEE6-4F0D-A0B5-068817CB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6958" y="1656549"/>
            <a:ext cx="1527710" cy="10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ight Triangle 109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rgbClr val="F2A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958893D-ABB5-4329-A092-BF09BECE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9484" y="836535"/>
            <a:ext cx="2687757" cy="17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ight Triangle 111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E84BD56-679D-4E0C-9C9B-D694ABF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2567" y="2843319"/>
            <a:ext cx="3474720" cy="1883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03DB71A4-74AA-406D-9553-61C0C6D2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1093" y="1481744"/>
            <a:ext cx="1557796" cy="1362456"/>
          </a:xfrm>
          <a:custGeom>
            <a:avLst/>
            <a:gdLst>
              <a:gd name="connsiteX0" fmla="*/ 0 w 1557796"/>
              <a:gd name="connsiteY0" fmla="*/ 0 h 1362456"/>
              <a:gd name="connsiteX1" fmla="*/ 1557796 w 1557796"/>
              <a:gd name="connsiteY1" fmla="*/ 0 h 1362456"/>
              <a:gd name="connsiteX2" fmla="*/ 1557796 w 1557796"/>
              <a:gd name="connsiteY2" fmla="*/ 1362456 h 1362456"/>
              <a:gd name="connsiteX3" fmla="*/ 1090945 w 1557796"/>
              <a:gd name="connsiteY3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796" h="1362456">
                <a:moveTo>
                  <a:pt x="0" y="0"/>
                </a:moveTo>
                <a:lnTo>
                  <a:pt x="1557796" y="0"/>
                </a:lnTo>
                <a:lnTo>
                  <a:pt x="1557796" y="1362456"/>
                </a:lnTo>
                <a:lnTo>
                  <a:pt x="1090945" y="136245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" name="Right Triangle 119">
            <a:extLst>
              <a:ext uri="{FF2B5EF4-FFF2-40B4-BE49-F238E27FC236}">
                <a16:creationId xmlns:a16="http://schemas.microsoft.com/office/drawing/2014/main" id="{DA9994C2-211B-4BF6-B6A0-D6747159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6352" y="148010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F47021-04AA-4A38-ACFA-3F3A7527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584" y="3103485"/>
            <a:ext cx="1923142" cy="29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ight Triangle 121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942A672-0F6E-4C54-868D-7016F5327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6081" y="4071634"/>
            <a:ext cx="3725919" cy="27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B95F04-F7E8-438F-B742-385BD6C469D8}"/>
              </a:ext>
            </a:extLst>
          </p:cNvPr>
          <p:cNvSpPr txBox="1"/>
          <p:nvPr/>
        </p:nvSpPr>
        <p:spPr>
          <a:xfrm>
            <a:off x="8910918" y="4410526"/>
            <a:ext cx="3013193" cy="749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ga-IE" sz="1400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Ach cén chaoi a mbeadh a fhios agamsa cé acu aigéadach nó bunata atá rud éigin?</a:t>
            </a:r>
            <a:br>
              <a:rPr lang="ga-IE" b="1" kern="1200" dirty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rPr>
            </a:br>
            <a:endParaRPr lang="ga-IE" b="1" kern="1200" dirty="0">
              <a:solidFill>
                <a:schemeClr val="tx1"/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E0F7016A-0351-8766-4591-15A2F0F09A14}"/>
              </a:ext>
            </a:extLst>
          </p:cNvPr>
          <p:cNvSpPr txBox="1"/>
          <p:nvPr/>
        </p:nvSpPr>
        <p:spPr>
          <a:xfrm>
            <a:off x="4089257" y="4850681"/>
            <a:ext cx="3526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  <a:ea typeface="+mj-ea"/>
                <a:cs typeface="+mj-cs"/>
              </a:rPr>
              <a:t>Mar atá luaite againn cheana, aigéid nó bunanna is ea go leor de na rudaí a bhíonn á n-úsáid againn ó lá go lá.</a:t>
            </a:r>
          </a:p>
        </p:txBody>
      </p:sp>
      <p:pic>
        <p:nvPicPr>
          <p:cNvPr id="4" name="Pictiúr 3">
            <a:extLst>
              <a:ext uri="{FF2B5EF4-FFF2-40B4-BE49-F238E27FC236}">
                <a16:creationId xmlns:a16="http://schemas.microsoft.com/office/drawing/2014/main" id="{7032549F-D536-2F85-5429-1CAC2FDBAE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417" y="2994845"/>
            <a:ext cx="2406335" cy="16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7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3">
            <a:extLst>
              <a:ext uri="{FF2B5EF4-FFF2-40B4-BE49-F238E27FC236}">
                <a16:creationId xmlns:a16="http://schemas.microsoft.com/office/drawing/2014/main" id="{43C346DA-8E8B-A499-50E8-9637EF35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666BBA7-7897-904F-6487-03A5A987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314" y="420865"/>
            <a:ext cx="2395625" cy="2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2B47EE8-9DC1-ED55-30B7-D414B015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4151" y="800447"/>
            <a:ext cx="3006257" cy="20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D95756DB-5F57-B922-4372-F3FA45E3E843}"/>
              </a:ext>
            </a:extLst>
          </p:cNvPr>
          <p:cNvSpPr txBox="1"/>
          <p:nvPr/>
        </p:nvSpPr>
        <p:spPr>
          <a:xfrm>
            <a:off x="7183993" y="717234"/>
            <a:ext cx="4769084" cy="338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ga-IE" sz="20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Is féidir </a:t>
            </a:r>
            <a:r>
              <a:rPr lang="ga-IE" sz="2000" b="1" i="0" dirty="0">
                <a:solidFill>
                  <a:srgbClr val="FFC000"/>
                </a:solidFill>
                <a:effectLst/>
                <a:latin typeface="Tw Cen MT" panose="020B0602020104020603" pitchFamily="34" charset="0"/>
              </a:rPr>
              <a:t>táscaire</a:t>
            </a:r>
            <a:r>
              <a:rPr lang="ga-IE" sz="20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a úsáid lena fháil amach 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</a:br>
            <a:r>
              <a:rPr lang="ga-IE" sz="20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cé acu aigéadach nó bunata atá rud éigin. Sampla amháin de tháscaire ná páipéar litmis. Chun substaint a thástáil le páipéar litmis, ní dhéantar ach bun an pháipéir a thumadh sa tsubstaint. Más aigéad nó bun </a:t>
            </a:r>
            <a:br>
              <a:rPr lang="ga-IE" sz="20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</a:br>
            <a:r>
              <a:rPr lang="ga-IE" sz="20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í an tsubstaint, athróidh an dath atá ar an bpáipéar litmis. Tabharfaidh an dath nua </a:t>
            </a:r>
            <a:br>
              <a:rPr lang="ga-IE" sz="20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</a:br>
            <a:r>
              <a:rPr lang="ga-IE" sz="20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le fios cé acu aigéad nó bun í an tsubstaint agus cé acu a bhfuil an t-aigéad nó an bun sin lag nó láidir. 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Nascóir díreach 3">
            <a:extLst>
              <a:ext uri="{FF2B5EF4-FFF2-40B4-BE49-F238E27FC236}">
                <a16:creationId xmlns:a16="http://schemas.microsoft.com/office/drawing/2014/main" id="{97C664CF-D206-B87F-759E-4D4ACFEE634F}"/>
              </a:ext>
            </a:extLst>
          </p:cNvPr>
          <p:cNvCxnSpPr/>
          <p:nvPr/>
        </p:nvCxnSpPr>
        <p:spPr>
          <a:xfrm>
            <a:off x="6807200" y="966252"/>
            <a:ext cx="0" cy="4023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">
            <a:extLst>
              <a:ext uri="{FF2B5EF4-FFF2-40B4-BE49-F238E27FC236}">
                <a16:creationId xmlns:a16="http://schemas.microsoft.com/office/drawing/2014/main" id="{23C5DAC6-5682-C0FD-F247-F91785CE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401" y="3119450"/>
            <a:ext cx="4453672" cy="29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id="{3AFFC4BC-9EF3-2888-70DB-1AA399EA93F8}"/>
              </a:ext>
            </a:extLst>
          </p:cNvPr>
          <p:cNvSpPr txBox="1"/>
          <p:nvPr/>
        </p:nvSpPr>
        <p:spPr>
          <a:xfrm>
            <a:off x="7196795" y="4409538"/>
            <a:ext cx="4453667" cy="197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Is féidir páipéar litmis a cheannach i siopa poitigéara. Mura bhfuil fonn ort táscaire a cheannach, áfach, is féidir ceann a dhéanamh tú féin as cabáiste dearg agus uisce. Bainimis triail as! </a:t>
            </a:r>
            <a:endParaRPr lang="ga-IE" sz="16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93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5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4" name="Group 107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9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Bosca téacs 13">
            <a:extLst>
              <a:ext uri="{FF2B5EF4-FFF2-40B4-BE49-F238E27FC236}">
                <a16:creationId xmlns:a16="http://schemas.microsoft.com/office/drawing/2014/main" id="{D6261F97-2BE2-3878-C669-41999FAC5E33}"/>
              </a:ext>
            </a:extLst>
          </p:cNvPr>
          <p:cNvSpPr txBox="1"/>
          <p:nvPr/>
        </p:nvSpPr>
        <p:spPr>
          <a:xfrm>
            <a:off x="303618" y="187565"/>
            <a:ext cx="707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Turgnamh: Táscaire a dhéanamh 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as </a:t>
            </a:r>
            <a:r>
              <a:rPr kumimoji="0" lang="ga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cabáiste dearg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ga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agus uisce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1EFF3A3A-125B-2426-E370-7AD2E9BC4755}"/>
              </a:ext>
            </a:extLst>
          </p:cNvPr>
          <p:cNvSpPr txBox="1"/>
          <p:nvPr/>
        </p:nvSpPr>
        <p:spPr>
          <a:xfrm>
            <a:off x="1158055" y="1974604"/>
            <a:ext cx="4164571" cy="3580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Fearas</a:t>
            </a:r>
          </a:p>
          <a:p>
            <a:pPr marL="226800" marR="0" lvl="0" indent="-226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Thart ar an gceathrú cuid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 chabáiste dearg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–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gearrtha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ag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múinteoir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250 ml uisce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Cumascóir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Criathar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Crúiscín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Spúnóg</a:t>
            </a:r>
          </a:p>
        </p:txBody>
      </p:sp>
      <p:pic>
        <p:nvPicPr>
          <p:cNvPr id="16" name="Picture 95">
            <a:extLst>
              <a:ext uri="{FF2B5EF4-FFF2-40B4-BE49-F238E27FC236}">
                <a16:creationId xmlns:a16="http://schemas.microsoft.com/office/drawing/2014/main" id="{46701187-E2B8-454D-99F3-150E63A08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1" t="10949" r="42677"/>
          <a:stretch/>
        </p:blipFill>
        <p:spPr>
          <a:xfrm rot="5400000">
            <a:off x="5913337" y="2087152"/>
            <a:ext cx="4501159" cy="3501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E0009F7B-6FF1-5AD6-672A-6E141EEA4DF3}"/>
              </a:ext>
            </a:extLst>
          </p:cNvPr>
          <p:cNvSpPr txBox="1"/>
          <p:nvPr/>
        </p:nvSpPr>
        <p:spPr>
          <a:xfrm rot="21143326">
            <a:off x="2562317" y="5243598"/>
            <a:ext cx="3816416" cy="954107"/>
          </a:xfrm>
          <a:custGeom>
            <a:avLst/>
            <a:gdLst>
              <a:gd name="connsiteX0" fmla="*/ 0 w 3816416"/>
              <a:gd name="connsiteY0" fmla="*/ 0 h 1169551"/>
              <a:gd name="connsiteX1" fmla="*/ 430710 w 3816416"/>
              <a:gd name="connsiteY1" fmla="*/ 0 h 1169551"/>
              <a:gd name="connsiteX2" fmla="*/ 975912 w 3816416"/>
              <a:gd name="connsiteY2" fmla="*/ 0 h 1169551"/>
              <a:gd name="connsiteX3" fmla="*/ 1444786 w 3816416"/>
              <a:gd name="connsiteY3" fmla="*/ 0 h 1169551"/>
              <a:gd name="connsiteX4" fmla="*/ 2066317 w 3816416"/>
              <a:gd name="connsiteY4" fmla="*/ 0 h 1169551"/>
              <a:gd name="connsiteX5" fmla="*/ 2535191 w 3816416"/>
              <a:gd name="connsiteY5" fmla="*/ 0 h 1169551"/>
              <a:gd name="connsiteX6" fmla="*/ 3118557 w 3816416"/>
              <a:gd name="connsiteY6" fmla="*/ 0 h 1169551"/>
              <a:gd name="connsiteX7" fmla="*/ 3816416 w 3816416"/>
              <a:gd name="connsiteY7" fmla="*/ 0 h 1169551"/>
              <a:gd name="connsiteX8" fmla="*/ 3816416 w 3816416"/>
              <a:gd name="connsiteY8" fmla="*/ 549689 h 1169551"/>
              <a:gd name="connsiteX9" fmla="*/ 3816416 w 3816416"/>
              <a:gd name="connsiteY9" fmla="*/ 1169551 h 1169551"/>
              <a:gd name="connsiteX10" fmla="*/ 3194885 w 3816416"/>
              <a:gd name="connsiteY10" fmla="*/ 1169551 h 1169551"/>
              <a:gd name="connsiteX11" fmla="*/ 2764176 w 3816416"/>
              <a:gd name="connsiteY11" fmla="*/ 1169551 h 1169551"/>
              <a:gd name="connsiteX12" fmla="*/ 2257137 w 3816416"/>
              <a:gd name="connsiteY12" fmla="*/ 1169551 h 1169551"/>
              <a:gd name="connsiteX13" fmla="*/ 1750099 w 3816416"/>
              <a:gd name="connsiteY13" fmla="*/ 1169551 h 1169551"/>
              <a:gd name="connsiteX14" fmla="*/ 1319390 w 3816416"/>
              <a:gd name="connsiteY14" fmla="*/ 1169551 h 1169551"/>
              <a:gd name="connsiteX15" fmla="*/ 850516 w 3816416"/>
              <a:gd name="connsiteY15" fmla="*/ 1169551 h 1169551"/>
              <a:gd name="connsiteX16" fmla="*/ 0 w 3816416"/>
              <a:gd name="connsiteY16" fmla="*/ 1169551 h 1169551"/>
              <a:gd name="connsiteX17" fmla="*/ 0 w 3816416"/>
              <a:gd name="connsiteY17" fmla="*/ 584776 h 1169551"/>
              <a:gd name="connsiteX18" fmla="*/ 0 w 3816416"/>
              <a:gd name="connsiteY18" fmla="*/ 0 h 1169551"/>
              <a:gd name="connsiteX0" fmla="*/ 0 w 3816416"/>
              <a:gd name="connsiteY0" fmla="*/ 0 h 1169551"/>
              <a:gd name="connsiteX1" fmla="*/ 468874 w 3816416"/>
              <a:gd name="connsiteY1" fmla="*/ 0 h 1169551"/>
              <a:gd name="connsiteX2" fmla="*/ 1014076 w 3816416"/>
              <a:gd name="connsiteY2" fmla="*/ 0 h 1169551"/>
              <a:gd name="connsiteX3" fmla="*/ 1482950 w 3816416"/>
              <a:gd name="connsiteY3" fmla="*/ 0 h 1169551"/>
              <a:gd name="connsiteX4" fmla="*/ 2104481 w 3816416"/>
              <a:gd name="connsiteY4" fmla="*/ 0 h 1169551"/>
              <a:gd name="connsiteX5" fmla="*/ 2687847 w 3816416"/>
              <a:gd name="connsiteY5" fmla="*/ 0 h 1169551"/>
              <a:gd name="connsiteX6" fmla="*/ 3118557 w 3816416"/>
              <a:gd name="connsiteY6" fmla="*/ 0 h 1169551"/>
              <a:gd name="connsiteX7" fmla="*/ 3816416 w 3816416"/>
              <a:gd name="connsiteY7" fmla="*/ 0 h 1169551"/>
              <a:gd name="connsiteX8" fmla="*/ 3816416 w 3816416"/>
              <a:gd name="connsiteY8" fmla="*/ 549689 h 1169551"/>
              <a:gd name="connsiteX9" fmla="*/ 3816416 w 3816416"/>
              <a:gd name="connsiteY9" fmla="*/ 1169551 h 1169551"/>
              <a:gd name="connsiteX10" fmla="*/ 3385706 w 3816416"/>
              <a:gd name="connsiteY10" fmla="*/ 1169551 h 1169551"/>
              <a:gd name="connsiteX11" fmla="*/ 2954996 w 3816416"/>
              <a:gd name="connsiteY11" fmla="*/ 1169551 h 1169551"/>
              <a:gd name="connsiteX12" fmla="*/ 2409794 w 3816416"/>
              <a:gd name="connsiteY12" fmla="*/ 1169551 h 1169551"/>
              <a:gd name="connsiteX13" fmla="*/ 1940920 w 3816416"/>
              <a:gd name="connsiteY13" fmla="*/ 1169551 h 1169551"/>
              <a:gd name="connsiteX14" fmla="*/ 1472046 w 3816416"/>
              <a:gd name="connsiteY14" fmla="*/ 1169551 h 1169551"/>
              <a:gd name="connsiteX15" fmla="*/ 926844 w 3816416"/>
              <a:gd name="connsiteY15" fmla="*/ 1169551 h 1169551"/>
              <a:gd name="connsiteX16" fmla="*/ 0 w 3816416"/>
              <a:gd name="connsiteY16" fmla="*/ 1169551 h 1169551"/>
              <a:gd name="connsiteX17" fmla="*/ 0 w 3816416"/>
              <a:gd name="connsiteY17" fmla="*/ 596470 h 1169551"/>
              <a:gd name="connsiteX18" fmla="*/ 0 w 3816416"/>
              <a:gd name="connsiteY18" fmla="*/ 0 h 1169551"/>
              <a:gd name="connsiteX0" fmla="*/ 0 w 3816416"/>
              <a:gd name="connsiteY0" fmla="*/ 0 h 1169551"/>
              <a:gd name="connsiteX1" fmla="*/ 430710 w 3816416"/>
              <a:gd name="connsiteY1" fmla="*/ 0 h 1169551"/>
              <a:gd name="connsiteX2" fmla="*/ 975912 w 3816416"/>
              <a:gd name="connsiteY2" fmla="*/ 0 h 1169551"/>
              <a:gd name="connsiteX3" fmla="*/ 1444786 w 3816416"/>
              <a:gd name="connsiteY3" fmla="*/ 0 h 1169551"/>
              <a:gd name="connsiteX4" fmla="*/ 2066317 w 3816416"/>
              <a:gd name="connsiteY4" fmla="*/ 0 h 1169551"/>
              <a:gd name="connsiteX5" fmla="*/ 2535191 w 3816416"/>
              <a:gd name="connsiteY5" fmla="*/ 0 h 1169551"/>
              <a:gd name="connsiteX6" fmla="*/ 3118557 w 3816416"/>
              <a:gd name="connsiteY6" fmla="*/ 0 h 1169551"/>
              <a:gd name="connsiteX7" fmla="*/ 3816416 w 3816416"/>
              <a:gd name="connsiteY7" fmla="*/ 0 h 1169551"/>
              <a:gd name="connsiteX8" fmla="*/ 3816416 w 3816416"/>
              <a:gd name="connsiteY8" fmla="*/ 549689 h 1169551"/>
              <a:gd name="connsiteX9" fmla="*/ 3816416 w 3816416"/>
              <a:gd name="connsiteY9" fmla="*/ 1169551 h 1169551"/>
              <a:gd name="connsiteX10" fmla="*/ 3194885 w 3816416"/>
              <a:gd name="connsiteY10" fmla="*/ 1169551 h 1169551"/>
              <a:gd name="connsiteX11" fmla="*/ 2764176 w 3816416"/>
              <a:gd name="connsiteY11" fmla="*/ 1169551 h 1169551"/>
              <a:gd name="connsiteX12" fmla="*/ 2257137 w 3816416"/>
              <a:gd name="connsiteY12" fmla="*/ 1169551 h 1169551"/>
              <a:gd name="connsiteX13" fmla="*/ 1750099 w 3816416"/>
              <a:gd name="connsiteY13" fmla="*/ 1169551 h 1169551"/>
              <a:gd name="connsiteX14" fmla="*/ 1319390 w 3816416"/>
              <a:gd name="connsiteY14" fmla="*/ 1169551 h 1169551"/>
              <a:gd name="connsiteX15" fmla="*/ 850516 w 3816416"/>
              <a:gd name="connsiteY15" fmla="*/ 1169551 h 1169551"/>
              <a:gd name="connsiteX16" fmla="*/ 0 w 3816416"/>
              <a:gd name="connsiteY16" fmla="*/ 1169551 h 1169551"/>
              <a:gd name="connsiteX17" fmla="*/ 0 w 3816416"/>
              <a:gd name="connsiteY17" fmla="*/ 584776 h 1169551"/>
              <a:gd name="connsiteX18" fmla="*/ 0 w 3816416"/>
              <a:gd name="connsiteY18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16416" h="1169551" fill="none" extrusionOk="0">
                <a:moveTo>
                  <a:pt x="0" y="0"/>
                </a:moveTo>
                <a:cubicBezTo>
                  <a:pt x="209236" y="-54506"/>
                  <a:pt x="287978" y="4505"/>
                  <a:pt x="430710" y="0"/>
                </a:cubicBezTo>
                <a:cubicBezTo>
                  <a:pt x="620479" y="-79284"/>
                  <a:pt x="869097" y="51293"/>
                  <a:pt x="975912" y="0"/>
                </a:cubicBezTo>
                <a:cubicBezTo>
                  <a:pt x="1093117" y="-56483"/>
                  <a:pt x="1155389" y="25892"/>
                  <a:pt x="1444786" y="0"/>
                </a:cubicBezTo>
                <a:cubicBezTo>
                  <a:pt x="1703525" y="-79930"/>
                  <a:pt x="1795093" y="42206"/>
                  <a:pt x="2066317" y="0"/>
                </a:cubicBezTo>
                <a:cubicBezTo>
                  <a:pt x="2336302" y="-40070"/>
                  <a:pt x="2456328" y="19313"/>
                  <a:pt x="2535191" y="0"/>
                </a:cubicBezTo>
                <a:cubicBezTo>
                  <a:pt x="2598378" y="-94506"/>
                  <a:pt x="2919848" y="-6239"/>
                  <a:pt x="3118557" y="0"/>
                </a:cubicBezTo>
                <a:cubicBezTo>
                  <a:pt x="3309958" y="-14237"/>
                  <a:pt x="3517013" y="6153"/>
                  <a:pt x="3816416" y="0"/>
                </a:cubicBezTo>
                <a:cubicBezTo>
                  <a:pt x="3872477" y="84403"/>
                  <a:pt x="3858850" y="298449"/>
                  <a:pt x="3816416" y="549689"/>
                </a:cubicBezTo>
                <a:cubicBezTo>
                  <a:pt x="3715903" y="721211"/>
                  <a:pt x="3800058" y="974879"/>
                  <a:pt x="3816416" y="1169551"/>
                </a:cubicBezTo>
                <a:cubicBezTo>
                  <a:pt x="3620535" y="1158462"/>
                  <a:pt x="3333458" y="1133217"/>
                  <a:pt x="3194885" y="1169551"/>
                </a:cubicBezTo>
                <a:cubicBezTo>
                  <a:pt x="2995208" y="1228349"/>
                  <a:pt x="2859660" y="1182696"/>
                  <a:pt x="2764176" y="1169551"/>
                </a:cubicBezTo>
                <a:cubicBezTo>
                  <a:pt x="2608500" y="1182743"/>
                  <a:pt x="2429447" y="1126529"/>
                  <a:pt x="2257137" y="1169551"/>
                </a:cubicBezTo>
                <a:cubicBezTo>
                  <a:pt x="2101634" y="1146718"/>
                  <a:pt x="1851727" y="1156746"/>
                  <a:pt x="1750099" y="1169551"/>
                </a:cubicBezTo>
                <a:cubicBezTo>
                  <a:pt x="1591381" y="1145033"/>
                  <a:pt x="1528149" y="1137923"/>
                  <a:pt x="1319390" y="1169551"/>
                </a:cubicBezTo>
                <a:cubicBezTo>
                  <a:pt x="1114278" y="1183504"/>
                  <a:pt x="1058051" y="1127908"/>
                  <a:pt x="850516" y="1169551"/>
                </a:cubicBezTo>
                <a:cubicBezTo>
                  <a:pt x="624740" y="1269912"/>
                  <a:pt x="253684" y="1044454"/>
                  <a:pt x="0" y="1169551"/>
                </a:cubicBezTo>
                <a:cubicBezTo>
                  <a:pt x="-16174" y="884315"/>
                  <a:pt x="22517" y="863809"/>
                  <a:pt x="0" y="584776"/>
                </a:cubicBezTo>
                <a:cubicBezTo>
                  <a:pt x="-7258" y="262139"/>
                  <a:pt x="55481" y="179865"/>
                  <a:pt x="0" y="0"/>
                </a:cubicBezTo>
                <a:close/>
              </a:path>
              <a:path w="3816416" h="1169551" stroke="0" extrusionOk="0">
                <a:moveTo>
                  <a:pt x="0" y="0"/>
                </a:moveTo>
                <a:cubicBezTo>
                  <a:pt x="130215" y="-39699"/>
                  <a:pt x="229733" y="22936"/>
                  <a:pt x="468874" y="0"/>
                </a:cubicBezTo>
                <a:cubicBezTo>
                  <a:pt x="707483" y="-4161"/>
                  <a:pt x="850968" y="46145"/>
                  <a:pt x="1014076" y="0"/>
                </a:cubicBezTo>
                <a:cubicBezTo>
                  <a:pt x="1158470" y="-14483"/>
                  <a:pt x="1346416" y="-20906"/>
                  <a:pt x="1482950" y="0"/>
                </a:cubicBezTo>
                <a:cubicBezTo>
                  <a:pt x="1607898" y="-864"/>
                  <a:pt x="1921544" y="62689"/>
                  <a:pt x="2104481" y="0"/>
                </a:cubicBezTo>
                <a:cubicBezTo>
                  <a:pt x="2282077" y="-142974"/>
                  <a:pt x="2380712" y="59699"/>
                  <a:pt x="2687847" y="0"/>
                </a:cubicBezTo>
                <a:cubicBezTo>
                  <a:pt x="2938635" y="-72038"/>
                  <a:pt x="2978719" y="-12695"/>
                  <a:pt x="3118557" y="0"/>
                </a:cubicBezTo>
                <a:cubicBezTo>
                  <a:pt x="3270628" y="10458"/>
                  <a:pt x="3699308" y="60583"/>
                  <a:pt x="3816416" y="0"/>
                </a:cubicBezTo>
                <a:cubicBezTo>
                  <a:pt x="3878629" y="127064"/>
                  <a:pt x="3851538" y="366504"/>
                  <a:pt x="3816416" y="549689"/>
                </a:cubicBezTo>
                <a:cubicBezTo>
                  <a:pt x="3886240" y="680815"/>
                  <a:pt x="3834771" y="951390"/>
                  <a:pt x="3816416" y="1169551"/>
                </a:cubicBezTo>
                <a:cubicBezTo>
                  <a:pt x="3635138" y="1250754"/>
                  <a:pt x="3542057" y="1092124"/>
                  <a:pt x="3385706" y="1169551"/>
                </a:cubicBezTo>
                <a:cubicBezTo>
                  <a:pt x="3247085" y="1263766"/>
                  <a:pt x="3046023" y="1143038"/>
                  <a:pt x="2954996" y="1169551"/>
                </a:cubicBezTo>
                <a:cubicBezTo>
                  <a:pt x="2823210" y="1145589"/>
                  <a:pt x="2684910" y="1090812"/>
                  <a:pt x="2409794" y="1169551"/>
                </a:cubicBezTo>
                <a:cubicBezTo>
                  <a:pt x="2162790" y="1189546"/>
                  <a:pt x="2150651" y="1166547"/>
                  <a:pt x="1940920" y="1169551"/>
                </a:cubicBezTo>
                <a:cubicBezTo>
                  <a:pt x="1742339" y="1153544"/>
                  <a:pt x="1628997" y="1134026"/>
                  <a:pt x="1472046" y="1169551"/>
                </a:cubicBezTo>
                <a:cubicBezTo>
                  <a:pt x="1293286" y="1278393"/>
                  <a:pt x="1043351" y="1129811"/>
                  <a:pt x="926844" y="1169551"/>
                </a:cubicBezTo>
                <a:cubicBezTo>
                  <a:pt x="653206" y="1135104"/>
                  <a:pt x="257586" y="1168975"/>
                  <a:pt x="0" y="1169551"/>
                </a:cubicBezTo>
                <a:cubicBezTo>
                  <a:pt x="-16352" y="949874"/>
                  <a:pt x="-7829" y="771171"/>
                  <a:pt x="0" y="596470"/>
                </a:cubicBezTo>
                <a:cubicBezTo>
                  <a:pt x="-20941" y="461974"/>
                  <a:pt x="-7067" y="111258"/>
                  <a:pt x="0" y="0"/>
                </a:cubicBezTo>
                <a:close/>
              </a:path>
              <a:path w="3816416" h="1169551" fill="none" stroke="0" extrusionOk="0">
                <a:moveTo>
                  <a:pt x="0" y="0"/>
                </a:moveTo>
                <a:cubicBezTo>
                  <a:pt x="195173" y="-67870"/>
                  <a:pt x="273053" y="38301"/>
                  <a:pt x="430710" y="0"/>
                </a:cubicBezTo>
                <a:cubicBezTo>
                  <a:pt x="581643" y="-105845"/>
                  <a:pt x="818016" y="4956"/>
                  <a:pt x="975912" y="0"/>
                </a:cubicBezTo>
                <a:cubicBezTo>
                  <a:pt x="1064056" y="-96059"/>
                  <a:pt x="1138835" y="89826"/>
                  <a:pt x="1444786" y="0"/>
                </a:cubicBezTo>
                <a:cubicBezTo>
                  <a:pt x="1643697" y="-30247"/>
                  <a:pt x="1787228" y="69973"/>
                  <a:pt x="2066317" y="0"/>
                </a:cubicBezTo>
                <a:cubicBezTo>
                  <a:pt x="2325503" y="-22976"/>
                  <a:pt x="2445115" y="87869"/>
                  <a:pt x="2535191" y="0"/>
                </a:cubicBezTo>
                <a:cubicBezTo>
                  <a:pt x="2618367" y="-50798"/>
                  <a:pt x="2975796" y="64824"/>
                  <a:pt x="3118557" y="0"/>
                </a:cubicBezTo>
                <a:cubicBezTo>
                  <a:pt x="3168161" y="-101482"/>
                  <a:pt x="3476105" y="156274"/>
                  <a:pt x="3816416" y="0"/>
                </a:cubicBezTo>
                <a:cubicBezTo>
                  <a:pt x="3793283" y="59860"/>
                  <a:pt x="3809557" y="416562"/>
                  <a:pt x="3816416" y="549689"/>
                </a:cubicBezTo>
                <a:cubicBezTo>
                  <a:pt x="3852106" y="751091"/>
                  <a:pt x="3729652" y="970090"/>
                  <a:pt x="3816416" y="1169551"/>
                </a:cubicBezTo>
                <a:cubicBezTo>
                  <a:pt x="3600525" y="1204030"/>
                  <a:pt x="3336144" y="1039968"/>
                  <a:pt x="3194885" y="1169551"/>
                </a:cubicBezTo>
                <a:cubicBezTo>
                  <a:pt x="2981199" y="1214157"/>
                  <a:pt x="2869799" y="1168843"/>
                  <a:pt x="2764176" y="1169551"/>
                </a:cubicBezTo>
                <a:cubicBezTo>
                  <a:pt x="2682637" y="1141790"/>
                  <a:pt x="2367389" y="1135416"/>
                  <a:pt x="2257137" y="1169551"/>
                </a:cubicBezTo>
                <a:cubicBezTo>
                  <a:pt x="2111240" y="1213121"/>
                  <a:pt x="1834035" y="1164142"/>
                  <a:pt x="1750099" y="1169551"/>
                </a:cubicBezTo>
                <a:cubicBezTo>
                  <a:pt x="1599959" y="1179910"/>
                  <a:pt x="1516922" y="1126794"/>
                  <a:pt x="1319390" y="1169551"/>
                </a:cubicBezTo>
                <a:cubicBezTo>
                  <a:pt x="1130293" y="1197354"/>
                  <a:pt x="1054224" y="1180130"/>
                  <a:pt x="850516" y="1169551"/>
                </a:cubicBezTo>
                <a:cubicBezTo>
                  <a:pt x="703602" y="1222432"/>
                  <a:pt x="311714" y="1063139"/>
                  <a:pt x="0" y="1169551"/>
                </a:cubicBezTo>
                <a:cubicBezTo>
                  <a:pt x="-8932" y="875356"/>
                  <a:pt x="12337" y="875152"/>
                  <a:pt x="0" y="584776"/>
                </a:cubicBezTo>
                <a:cubicBezTo>
                  <a:pt x="-43194" y="327247"/>
                  <a:pt x="27381" y="166979"/>
                  <a:pt x="0" y="0"/>
                </a:cubicBezTo>
                <a:close/>
              </a:path>
              <a:path w="3816416" h="1169551" fill="none" stroke="0" extrusionOk="0">
                <a:moveTo>
                  <a:pt x="0" y="0"/>
                </a:moveTo>
                <a:cubicBezTo>
                  <a:pt x="212444" y="-45748"/>
                  <a:pt x="277615" y="-12615"/>
                  <a:pt x="430710" y="0"/>
                </a:cubicBezTo>
                <a:cubicBezTo>
                  <a:pt x="583624" y="-79887"/>
                  <a:pt x="833031" y="43599"/>
                  <a:pt x="975912" y="0"/>
                </a:cubicBezTo>
                <a:cubicBezTo>
                  <a:pt x="1079029" y="-52876"/>
                  <a:pt x="1162112" y="56713"/>
                  <a:pt x="1444786" y="0"/>
                </a:cubicBezTo>
                <a:cubicBezTo>
                  <a:pt x="1670818" y="-22253"/>
                  <a:pt x="1790213" y="68517"/>
                  <a:pt x="2066317" y="0"/>
                </a:cubicBezTo>
                <a:cubicBezTo>
                  <a:pt x="2326423" y="-37476"/>
                  <a:pt x="2456002" y="39710"/>
                  <a:pt x="2535191" y="0"/>
                </a:cubicBezTo>
                <a:cubicBezTo>
                  <a:pt x="2637951" y="-61356"/>
                  <a:pt x="2938324" y="44913"/>
                  <a:pt x="3118557" y="0"/>
                </a:cubicBezTo>
                <a:cubicBezTo>
                  <a:pt x="3293851" y="-33498"/>
                  <a:pt x="3519061" y="44590"/>
                  <a:pt x="3816416" y="0"/>
                </a:cubicBezTo>
                <a:cubicBezTo>
                  <a:pt x="3842436" y="89612"/>
                  <a:pt x="3831332" y="371635"/>
                  <a:pt x="3816416" y="549689"/>
                </a:cubicBezTo>
                <a:cubicBezTo>
                  <a:pt x="3772253" y="760232"/>
                  <a:pt x="3760028" y="967405"/>
                  <a:pt x="3816416" y="1169551"/>
                </a:cubicBezTo>
                <a:cubicBezTo>
                  <a:pt x="3619701" y="1177450"/>
                  <a:pt x="3348731" y="1081146"/>
                  <a:pt x="3194885" y="1169551"/>
                </a:cubicBezTo>
                <a:cubicBezTo>
                  <a:pt x="3002007" y="1210131"/>
                  <a:pt x="2867547" y="1156939"/>
                  <a:pt x="2764176" y="1169551"/>
                </a:cubicBezTo>
                <a:cubicBezTo>
                  <a:pt x="2629065" y="1165406"/>
                  <a:pt x="2440019" y="1114653"/>
                  <a:pt x="2257137" y="1169551"/>
                </a:cubicBezTo>
                <a:cubicBezTo>
                  <a:pt x="2121247" y="1159951"/>
                  <a:pt x="1858662" y="1166011"/>
                  <a:pt x="1750099" y="1169551"/>
                </a:cubicBezTo>
                <a:cubicBezTo>
                  <a:pt x="1581077" y="1160549"/>
                  <a:pt x="1502993" y="1145242"/>
                  <a:pt x="1319390" y="1169551"/>
                </a:cubicBezTo>
                <a:cubicBezTo>
                  <a:pt x="1106932" y="1186614"/>
                  <a:pt x="1061513" y="1148012"/>
                  <a:pt x="850516" y="1169551"/>
                </a:cubicBezTo>
                <a:cubicBezTo>
                  <a:pt x="662367" y="1205128"/>
                  <a:pt x="331638" y="1146684"/>
                  <a:pt x="0" y="1169551"/>
                </a:cubicBezTo>
                <a:cubicBezTo>
                  <a:pt x="-13597" y="888451"/>
                  <a:pt x="25504" y="873030"/>
                  <a:pt x="0" y="584776"/>
                </a:cubicBezTo>
                <a:cubicBezTo>
                  <a:pt x="-27915" y="289094"/>
                  <a:pt x="25905" y="17202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44312185">
                  <a:custGeom>
                    <a:avLst/>
                    <a:gdLst>
                      <a:gd name="connsiteX0" fmla="*/ 0 w 3816416"/>
                      <a:gd name="connsiteY0" fmla="*/ 0 h 954107"/>
                      <a:gd name="connsiteX1" fmla="*/ 430710 w 3816416"/>
                      <a:gd name="connsiteY1" fmla="*/ 0 h 954107"/>
                      <a:gd name="connsiteX2" fmla="*/ 975912 w 3816416"/>
                      <a:gd name="connsiteY2" fmla="*/ 0 h 954107"/>
                      <a:gd name="connsiteX3" fmla="*/ 1444786 w 3816416"/>
                      <a:gd name="connsiteY3" fmla="*/ 0 h 954107"/>
                      <a:gd name="connsiteX4" fmla="*/ 2066317 w 3816416"/>
                      <a:gd name="connsiteY4" fmla="*/ 0 h 954107"/>
                      <a:gd name="connsiteX5" fmla="*/ 2535191 w 3816416"/>
                      <a:gd name="connsiteY5" fmla="*/ 0 h 954107"/>
                      <a:gd name="connsiteX6" fmla="*/ 3118557 w 3816416"/>
                      <a:gd name="connsiteY6" fmla="*/ 0 h 954107"/>
                      <a:gd name="connsiteX7" fmla="*/ 3816416 w 3816416"/>
                      <a:gd name="connsiteY7" fmla="*/ 0 h 954107"/>
                      <a:gd name="connsiteX8" fmla="*/ 3816416 w 3816416"/>
                      <a:gd name="connsiteY8" fmla="*/ 448430 h 954107"/>
                      <a:gd name="connsiteX9" fmla="*/ 3816416 w 3816416"/>
                      <a:gd name="connsiteY9" fmla="*/ 954107 h 954107"/>
                      <a:gd name="connsiteX10" fmla="*/ 3194885 w 3816416"/>
                      <a:gd name="connsiteY10" fmla="*/ 954107 h 954107"/>
                      <a:gd name="connsiteX11" fmla="*/ 2764176 w 3816416"/>
                      <a:gd name="connsiteY11" fmla="*/ 954107 h 954107"/>
                      <a:gd name="connsiteX12" fmla="*/ 2257137 w 3816416"/>
                      <a:gd name="connsiteY12" fmla="*/ 954107 h 954107"/>
                      <a:gd name="connsiteX13" fmla="*/ 1750099 w 3816416"/>
                      <a:gd name="connsiteY13" fmla="*/ 954107 h 954107"/>
                      <a:gd name="connsiteX14" fmla="*/ 1319390 w 3816416"/>
                      <a:gd name="connsiteY14" fmla="*/ 954107 h 954107"/>
                      <a:gd name="connsiteX15" fmla="*/ 850516 w 3816416"/>
                      <a:gd name="connsiteY15" fmla="*/ 954107 h 954107"/>
                      <a:gd name="connsiteX16" fmla="*/ 0 w 3816416"/>
                      <a:gd name="connsiteY16" fmla="*/ 954107 h 954107"/>
                      <a:gd name="connsiteX17" fmla="*/ 0 w 3816416"/>
                      <a:gd name="connsiteY17" fmla="*/ 477053 h 954107"/>
                      <a:gd name="connsiteX18" fmla="*/ 0 w 3816416"/>
                      <a:gd name="connsiteY18" fmla="*/ 0 h 954107"/>
                      <a:gd name="connsiteX0" fmla="*/ 0 w 3816416"/>
                      <a:gd name="connsiteY0" fmla="*/ 0 h 954107"/>
                      <a:gd name="connsiteX1" fmla="*/ 468874 w 3816416"/>
                      <a:gd name="connsiteY1" fmla="*/ 0 h 954107"/>
                      <a:gd name="connsiteX2" fmla="*/ 1014076 w 3816416"/>
                      <a:gd name="connsiteY2" fmla="*/ 0 h 954107"/>
                      <a:gd name="connsiteX3" fmla="*/ 1482950 w 3816416"/>
                      <a:gd name="connsiteY3" fmla="*/ 0 h 954107"/>
                      <a:gd name="connsiteX4" fmla="*/ 2104481 w 3816416"/>
                      <a:gd name="connsiteY4" fmla="*/ 0 h 954107"/>
                      <a:gd name="connsiteX5" fmla="*/ 2687847 w 3816416"/>
                      <a:gd name="connsiteY5" fmla="*/ 0 h 954107"/>
                      <a:gd name="connsiteX6" fmla="*/ 3118557 w 3816416"/>
                      <a:gd name="connsiteY6" fmla="*/ 0 h 954107"/>
                      <a:gd name="connsiteX7" fmla="*/ 3816416 w 3816416"/>
                      <a:gd name="connsiteY7" fmla="*/ 0 h 954107"/>
                      <a:gd name="connsiteX8" fmla="*/ 3816416 w 3816416"/>
                      <a:gd name="connsiteY8" fmla="*/ 448430 h 954107"/>
                      <a:gd name="connsiteX9" fmla="*/ 3816416 w 3816416"/>
                      <a:gd name="connsiteY9" fmla="*/ 954107 h 954107"/>
                      <a:gd name="connsiteX10" fmla="*/ 3385706 w 3816416"/>
                      <a:gd name="connsiteY10" fmla="*/ 954107 h 954107"/>
                      <a:gd name="connsiteX11" fmla="*/ 2954996 w 3816416"/>
                      <a:gd name="connsiteY11" fmla="*/ 954107 h 954107"/>
                      <a:gd name="connsiteX12" fmla="*/ 2409794 w 3816416"/>
                      <a:gd name="connsiteY12" fmla="*/ 954107 h 954107"/>
                      <a:gd name="connsiteX13" fmla="*/ 1940920 w 3816416"/>
                      <a:gd name="connsiteY13" fmla="*/ 954107 h 954107"/>
                      <a:gd name="connsiteX14" fmla="*/ 1472046 w 3816416"/>
                      <a:gd name="connsiteY14" fmla="*/ 954107 h 954107"/>
                      <a:gd name="connsiteX15" fmla="*/ 926844 w 3816416"/>
                      <a:gd name="connsiteY15" fmla="*/ 954107 h 954107"/>
                      <a:gd name="connsiteX16" fmla="*/ 0 w 3816416"/>
                      <a:gd name="connsiteY16" fmla="*/ 954107 h 954107"/>
                      <a:gd name="connsiteX17" fmla="*/ 0 w 3816416"/>
                      <a:gd name="connsiteY17" fmla="*/ 486593 h 954107"/>
                      <a:gd name="connsiteX18" fmla="*/ 0 w 3816416"/>
                      <a:gd name="connsiteY18" fmla="*/ 0 h 954107"/>
                      <a:gd name="connsiteX0" fmla="*/ 0 w 3816416"/>
                      <a:gd name="connsiteY0" fmla="*/ 0 h 954107"/>
                      <a:gd name="connsiteX1" fmla="*/ 430710 w 3816416"/>
                      <a:gd name="connsiteY1" fmla="*/ 0 h 954107"/>
                      <a:gd name="connsiteX2" fmla="*/ 975912 w 3816416"/>
                      <a:gd name="connsiteY2" fmla="*/ 0 h 954107"/>
                      <a:gd name="connsiteX3" fmla="*/ 1444786 w 3816416"/>
                      <a:gd name="connsiteY3" fmla="*/ 0 h 954107"/>
                      <a:gd name="connsiteX4" fmla="*/ 2066317 w 3816416"/>
                      <a:gd name="connsiteY4" fmla="*/ 0 h 954107"/>
                      <a:gd name="connsiteX5" fmla="*/ 2535191 w 3816416"/>
                      <a:gd name="connsiteY5" fmla="*/ 0 h 954107"/>
                      <a:gd name="connsiteX6" fmla="*/ 3118557 w 3816416"/>
                      <a:gd name="connsiteY6" fmla="*/ 0 h 954107"/>
                      <a:gd name="connsiteX7" fmla="*/ 3816416 w 3816416"/>
                      <a:gd name="connsiteY7" fmla="*/ 0 h 954107"/>
                      <a:gd name="connsiteX8" fmla="*/ 3816416 w 3816416"/>
                      <a:gd name="connsiteY8" fmla="*/ 448430 h 954107"/>
                      <a:gd name="connsiteX9" fmla="*/ 3816416 w 3816416"/>
                      <a:gd name="connsiteY9" fmla="*/ 954107 h 954107"/>
                      <a:gd name="connsiteX10" fmla="*/ 3194885 w 3816416"/>
                      <a:gd name="connsiteY10" fmla="*/ 954107 h 954107"/>
                      <a:gd name="connsiteX11" fmla="*/ 2764176 w 3816416"/>
                      <a:gd name="connsiteY11" fmla="*/ 954107 h 954107"/>
                      <a:gd name="connsiteX12" fmla="*/ 2257137 w 3816416"/>
                      <a:gd name="connsiteY12" fmla="*/ 954107 h 954107"/>
                      <a:gd name="connsiteX13" fmla="*/ 1750099 w 3816416"/>
                      <a:gd name="connsiteY13" fmla="*/ 954107 h 954107"/>
                      <a:gd name="connsiteX14" fmla="*/ 1319390 w 3816416"/>
                      <a:gd name="connsiteY14" fmla="*/ 954107 h 954107"/>
                      <a:gd name="connsiteX15" fmla="*/ 850516 w 3816416"/>
                      <a:gd name="connsiteY15" fmla="*/ 954107 h 954107"/>
                      <a:gd name="connsiteX16" fmla="*/ 0 w 3816416"/>
                      <a:gd name="connsiteY16" fmla="*/ 954107 h 954107"/>
                      <a:gd name="connsiteX17" fmla="*/ 0 w 3816416"/>
                      <a:gd name="connsiteY17" fmla="*/ 477053 h 954107"/>
                      <a:gd name="connsiteX18" fmla="*/ 0 w 3816416"/>
                      <a:gd name="connsiteY18" fmla="*/ 0 h 954107"/>
                      <a:gd name="connsiteX0" fmla="*/ 0 w 3816416"/>
                      <a:gd name="connsiteY0" fmla="*/ 0 h 954107"/>
                      <a:gd name="connsiteX1" fmla="*/ 430710 w 3816416"/>
                      <a:gd name="connsiteY1" fmla="*/ 0 h 954107"/>
                      <a:gd name="connsiteX2" fmla="*/ 975912 w 3816416"/>
                      <a:gd name="connsiteY2" fmla="*/ 0 h 954107"/>
                      <a:gd name="connsiteX3" fmla="*/ 1444786 w 3816416"/>
                      <a:gd name="connsiteY3" fmla="*/ 0 h 954107"/>
                      <a:gd name="connsiteX4" fmla="*/ 2066317 w 3816416"/>
                      <a:gd name="connsiteY4" fmla="*/ 0 h 954107"/>
                      <a:gd name="connsiteX5" fmla="*/ 2535191 w 3816416"/>
                      <a:gd name="connsiteY5" fmla="*/ 0 h 954107"/>
                      <a:gd name="connsiteX6" fmla="*/ 3118557 w 3816416"/>
                      <a:gd name="connsiteY6" fmla="*/ 0 h 954107"/>
                      <a:gd name="connsiteX7" fmla="*/ 3816416 w 3816416"/>
                      <a:gd name="connsiteY7" fmla="*/ 0 h 954107"/>
                      <a:gd name="connsiteX8" fmla="*/ 3816416 w 3816416"/>
                      <a:gd name="connsiteY8" fmla="*/ 448430 h 954107"/>
                      <a:gd name="connsiteX9" fmla="*/ 3816416 w 3816416"/>
                      <a:gd name="connsiteY9" fmla="*/ 954107 h 954107"/>
                      <a:gd name="connsiteX10" fmla="*/ 3194885 w 3816416"/>
                      <a:gd name="connsiteY10" fmla="*/ 954107 h 954107"/>
                      <a:gd name="connsiteX11" fmla="*/ 2764176 w 3816416"/>
                      <a:gd name="connsiteY11" fmla="*/ 954107 h 954107"/>
                      <a:gd name="connsiteX12" fmla="*/ 2257137 w 3816416"/>
                      <a:gd name="connsiteY12" fmla="*/ 954107 h 954107"/>
                      <a:gd name="connsiteX13" fmla="*/ 1750099 w 3816416"/>
                      <a:gd name="connsiteY13" fmla="*/ 954107 h 954107"/>
                      <a:gd name="connsiteX14" fmla="*/ 1319390 w 3816416"/>
                      <a:gd name="connsiteY14" fmla="*/ 954107 h 954107"/>
                      <a:gd name="connsiteX15" fmla="*/ 850516 w 3816416"/>
                      <a:gd name="connsiteY15" fmla="*/ 954107 h 954107"/>
                      <a:gd name="connsiteX16" fmla="*/ 0 w 3816416"/>
                      <a:gd name="connsiteY16" fmla="*/ 954107 h 954107"/>
                      <a:gd name="connsiteX17" fmla="*/ 0 w 3816416"/>
                      <a:gd name="connsiteY17" fmla="*/ 477053 h 954107"/>
                      <a:gd name="connsiteX18" fmla="*/ 0 w 3816416"/>
                      <a:gd name="connsiteY18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816416" h="954107" fill="none" extrusionOk="0">
                        <a:moveTo>
                          <a:pt x="0" y="0"/>
                        </a:moveTo>
                        <a:cubicBezTo>
                          <a:pt x="211300" y="-45144"/>
                          <a:pt x="288248" y="-975"/>
                          <a:pt x="430710" y="0"/>
                        </a:cubicBezTo>
                        <a:cubicBezTo>
                          <a:pt x="647270" y="-85387"/>
                          <a:pt x="890098" y="53114"/>
                          <a:pt x="975912" y="0"/>
                        </a:cubicBezTo>
                        <a:cubicBezTo>
                          <a:pt x="1085147" y="-65687"/>
                          <a:pt x="1131468" y="10056"/>
                          <a:pt x="1444786" y="0"/>
                        </a:cubicBezTo>
                        <a:cubicBezTo>
                          <a:pt x="1723417" y="-88496"/>
                          <a:pt x="1768729" y="21537"/>
                          <a:pt x="2066317" y="0"/>
                        </a:cubicBezTo>
                        <a:cubicBezTo>
                          <a:pt x="2338208" y="-31623"/>
                          <a:pt x="2459453" y="9862"/>
                          <a:pt x="2535191" y="0"/>
                        </a:cubicBezTo>
                        <a:cubicBezTo>
                          <a:pt x="2555216" y="-110838"/>
                          <a:pt x="2910247" y="-17449"/>
                          <a:pt x="3118557" y="0"/>
                        </a:cubicBezTo>
                        <a:cubicBezTo>
                          <a:pt x="3346839" y="26844"/>
                          <a:pt x="3539484" y="-42713"/>
                          <a:pt x="3816416" y="0"/>
                        </a:cubicBezTo>
                        <a:cubicBezTo>
                          <a:pt x="3894289" y="42584"/>
                          <a:pt x="3869273" y="229587"/>
                          <a:pt x="3816416" y="448430"/>
                        </a:cubicBezTo>
                        <a:cubicBezTo>
                          <a:pt x="3677808" y="587919"/>
                          <a:pt x="3816320" y="802002"/>
                          <a:pt x="3816416" y="954107"/>
                        </a:cubicBezTo>
                        <a:cubicBezTo>
                          <a:pt x="3643242" y="915015"/>
                          <a:pt x="3304167" y="930751"/>
                          <a:pt x="3194885" y="954107"/>
                        </a:cubicBezTo>
                        <a:cubicBezTo>
                          <a:pt x="3015823" y="1006904"/>
                          <a:pt x="2846257" y="970152"/>
                          <a:pt x="2764176" y="954107"/>
                        </a:cubicBezTo>
                        <a:cubicBezTo>
                          <a:pt x="2584532" y="976893"/>
                          <a:pt x="2433743" y="915050"/>
                          <a:pt x="2257137" y="954107"/>
                        </a:cubicBezTo>
                        <a:cubicBezTo>
                          <a:pt x="2095979" y="908878"/>
                          <a:pt x="1831172" y="940967"/>
                          <a:pt x="1750099" y="954107"/>
                        </a:cubicBezTo>
                        <a:cubicBezTo>
                          <a:pt x="1587681" y="929959"/>
                          <a:pt x="1546622" y="926947"/>
                          <a:pt x="1319390" y="954107"/>
                        </a:cubicBezTo>
                        <a:cubicBezTo>
                          <a:pt x="1102248" y="950463"/>
                          <a:pt x="1055761" y="901099"/>
                          <a:pt x="850516" y="954107"/>
                        </a:cubicBezTo>
                        <a:cubicBezTo>
                          <a:pt x="616357" y="1077675"/>
                          <a:pt x="244619" y="848298"/>
                          <a:pt x="0" y="954107"/>
                        </a:cubicBezTo>
                        <a:cubicBezTo>
                          <a:pt x="-18903" y="729471"/>
                          <a:pt x="33315" y="698652"/>
                          <a:pt x="0" y="477053"/>
                        </a:cubicBezTo>
                        <a:cubicBezTo>
                          <a:pt x="-6816" y="210581"/>
                          <a:pt x="69809" y="136890"/>
                          <a:pt x="0" y="0"/>
                        </a:cubicBezTo>
                        <a:close/>
                      </a:path>
                      <a:path w="3816416" h="954107" stroke="0" extrusionOk="0">
                        <a:moveTo>
                          <a:pt x="0" y="0"/>
                        </a:moveTo>
                        <a:cubicBezTo>
                          <a:pt x="122006" y="-42413"/>
                          <a:pt x="204510" y="31879"/>
                          <a:pt x="468874" y="0"/>
                        </a:cubicBezTo>
                        <a:cubicBezTo>
                          <a:pt x="750933" y="-149"/>
                          <a:pt x="870007" y="35457"/>
                          <a:pt x="1014076" y="0"/>
                        </a:cubicBezTo>
                        <a:cubicBezTo>
                          <a:pt x="1151675" y="-7067"/>
                          <a:pt x="1340142" y="-32957"/>
                          <a:pt x="1482950" y="0"/>
                        </a:cubicBezTo>
                        <a:cubicBezTo>
                          <a:pt x="1612063" y="12231"/>
                          <a:pt x="1966631" y="37515"/>
                          <a:pt x="2104481" y="0"/>
                        </a:cubicBezTo>
                        <a:cubicBezTo>
                          <a:pt x="2258872" y="-162857"/>
                          <a:pt x="2365022" y="40167"/>
                          <a:pt x="2687847" y="0"/>
                        </a:cubicBezTo>
                        <a:cubicBezTo>
                          <a:pt x="2926244" y="-54754"/>
                          <a:pt x="2979278" y="-11880"/>
                          <a:pt x="3118557" y="0"/>
                        </a:cubicBezTo>
                        <a:cubicBezTo>
                          <a:pt x="3267665" y="28025"/>
                          <a:pt x="3731359" y="66140"/>
                          <a:pt x="3816416" y="0"/>
                        </a:cubicBezTo>
                        <a:cubicBezTo>
                          <a:pt x="3894034" y="89047"/>
                          <a:pt x="3875732" y="304455"/>
                          <a:pt x="3816416" y="448430"/>
                        </a:cubicBezTo>
                        <a:cubicBezTo>
                          <a:pt x="3895860" y="512706"/>
                          <a:pt x="3851077" y="785014"/>
                          <a:pt x="3816416" y="954107"/>
                        </a:cubicBezTo>
                        <a:cubicBezTo>
                          <a:pt x="3633442" y="1024788"/>
                          <a:pt x="3545252" y="877868"/>
                          <a:pt x="3385706" y="954107"/>
                        </a:cubicBezTo>
                        <a:cubicBezTo>
                          <a:pt x="3249111" y="1038492"/>
                          <a:pt x="3039682" y="933345"/>
                          <a:pt x="2954996" y="954107"/>
                        </a:cubicBezTo>
                        <a:cubicBezTo>
                          <a:pt x="2823077" y="914010"/>
                          <a:pt x="2695809" y="869455"/>
                          <a:pt x="2409794" y="954107"/>
                        </a:cubicBezTo>
                        <a:cubicBezTo>
                          <a:pt x="2160154" y="968776"/>
                          <a:pt x="2144237" y="953606"/>
                          <a:pt x="1940920" y="954107"/>
                        </a:cubicBezTo>
                        <a:cubicBezTo>
                          <a:pt x="1744189" y="938887"/>
                          <a:pt x="1605716" y="929976"/>
                          <a:pt x="1472046" y="954107"/>
                        </a:cubicBezTo>
                        <a:cubicBezTo>
                          <a:pt x="1298808" y="1064076"/>
                          <a:pt x="1008223" y="923065"/>
                          <a:pt x="926844" y="954107"/>
                        </a:cubicBezTo>
                        <a:cubicBezTo>
                          <a:pt x="610000" y="889411"/>
                          <a:pt x="252833" y="984976"/>
                          <a:pt x="0" y="954107"/>
                        </a:cubicBezTo>
                        <a:cubicBezTo>
                          <a:pt x="-11628" y="765181"/>
                          <a:pt x="-20459" y="646681"/>
                          <a:pt x="0" y="486593"/>
                        </a:cubicBezTo>
                        <a:cubicBezTo>
                          <a:pt x="-29182" y="388434"/>
                          <a:pt x="-22467" y="87852"/>
                          <a:pt x="0" y="0"/>
                        </a:cubicBezTo>
                        <a:close/>
                      </a:path>
                      <a:path w="3816416" h="954107" fill="none" stroke="0" extrusionOk="0">
                        <a:moveTo>
                          <a:pt x="0" y="0"/>
                        </a:moveTo>
                        <a:cubicBezTo>
                          <a:pt x="195901" y="-60820"/>
                          <a:pt x="263478" y="37665"/>
                          <a:pt x="430710" y="0"/>
                        </a:cubicBezTo>
                        <a:cubicBezTo>
                          <a:pt x="588602" y="-108656"/>
                          <a:pt x="816429" y="-13548"/>
                          <a:pt x="975912" y="0"/>
                        </a:cubicBezTo>
                        <a:cubicBezTo>
                          <a:pt x="1064759" y="-84625"/>
                          <a:pt x="1097767" y="73133"/>
                          <a:pt x="1444786" y="0"/>
                        </a:cubicBezTo>
                        <a:cubicBezTo>
                          <a:pt x="1615407" y="-42718"/>
                          <a:pt x="1759858" y="57455"/>
                          <a:pt x="2066317" y="0"/>
                        </a:cubicBezTo>
                        <a:cubicBezTo>
                          <a:pt x="2329064" y="-11705"/>
                          <a:pt x="2417162" y="89289"/>
                          <a:pt x="2535191" y="0"/>
                        </a:cubicBezTo>
                        <a:cubicBezTo>
                          <a:pt x="2610389" y="-39081"/>
                          <a:pt x="2995191" y="37564"/>
                          <a:pt x="3118557" y="0"/>
                        </a:cubicBezTo>
                        <a:cubicBezTo>
                          <a:pt x="3080005" y="-76426"/>
                          <a:pt x="3397967" y="183238"/>
                          <a:pt x="3816416" y="0"/>
                        </a:cubicBezTo>
                        <a:cubicBezTo>
                          <a:pt x="3789360" y="30351"/>
                          <a:pt x="3813773" y="365777"/>
                          <a:pt x="3816416" y="448430"/>
                        </a:cubicBezTo>
                        <a:cubicBezTo>
                          <a:pt x="3861514" y="601459"/>
                          <a:pt x="3749725" y="802896"/>
                          <a:pt x="3816416" y="954107"/>
                        </a:cubicBezTo>
                        <a:cubicBezTo>
                          <a:pt x="3605674" y="960825"/>
                          <a:pt x="3311136" y="822838"/>
                          <a:pt x="3194885" y="954107"/>
                        </a:cubicBezTo>
                        <a:cubicBezTo>
                          <a:pt x="2957649" y="1007056"/>
                          <a:pt x="2860166" y="966628"/>
                          <a:pt x="2764176" y="954107"/>
                        </a:cubicBezTo>
                        <a:cubicBezTo>
                          <a:pt x="2704472" y="921250"/>
                          <a:pt x="2347192" y="920336"/>
                          <a:pt x="2257137" y="954107"/>
                        </a:cubicBezTo>
                        <a:cubicBezTo>
                          <a:pt x="2101913" y="1009817"/>
                          <a:pt x="1830508" y="946463"/>
                          <a:pt x="1750099" y="954107"/>
                        </a:cubicBezTo>
                        <a:cubicBezTo>
                          <a:pt x="1577154" y="947829"/>
                          <a:pt x="1529051" y="908869"/>
                          <a:pt x="1319390" y="954107"/>
                        </a:cubicBezTo>
                        <a:cubicBezTo>
                          <a:pt x="1144842" y="973384"/>
                          <a:pt x="1040974" y="976077"/>
                          <a:pt x="850516" y="954107"/>
                        </a:cubicBezTo>
                        <a:cubicBezTo>
                          <a:pt x="650594" y="1037983"/>
                          <a:pt x="294108" y="841579"/>
                          <a:pt x="0" y="954107"/>
                        </a:cubicBezTo>
                        <a:cubicBezTo>
                          <a:pt x="-7242" y="711481"/>
                          <a:pt x="9744" y="717686"/>
                          <a:pt x="0" y="477053"/>
                        </a:cubicBezTo>
                        <a:cubicBezTo>
                          <a:pt x="-58706" y="279926"/>
                          <a:pt x="45274" y="123742"/>
                          <a:pt x="0" y="0"/>
                        </a:cubicBezTo>
                        <a:close/>
                      </a:path>
                      <a:path w="3816416" h="954107" fill="none" stroke="0" extrusionOk="0">
                        <a:moveTo>
                          <a:pt x="0" y="0"/>
                        </a:moveTo>
                        <a:cubicBezTo>
                          <a:pt x="196205" y="-28928"/>
                          <a:pt x="280647" y="-12816"/>
                          <a:pt x="430710" y="0"/>
                        </a:cubicBezTo>
                        <a:cubicBezTo>
                          <a:pt x="589166" y="-98697"/>
                          <a:pt x="851252" y="10988"/>
                          <a:pt x="975912" y="0"/>
                        </a:cubicBezTo>
                        <a:cubicBezTo>
                          <a:pt x="1073462" y="-45366"/>
                          <a:pt x="1150367" y="74089"/>
                          <a:pt x="1444786" y="0"/>
                        </a:cubicBezTo>
                        <a:cubicBezTo>
                          <a:pt x="1635137" y="1122"/>
                          <a:pt x="1821729" y="32557"/>
                          <a:pt x="2066317" y="0"/>
                        </a:cubicBezTo>
                        <a:cubicBezTo>
                          <a:pt x="2315188" y="-33790"/>
                          <a:pt x="2444134" y="19637"/>
                          <a:pt x="2535191" y="0"/>
                        </a:cubicBezTo>
                        <a:cubicBezTo>
                          <a:pt x="2655045" y="-73719"/>
                          <a:pt x="2921868" y="23342"/>
                          <a:pt x="3118557" y="0"/>
                        </a:cubicBezTo>
                        <a:cubicBezTo>
                          <a:pt x="3276979" y="-4004"/>
                          <a:pt x="3520266" y="-20047"/>
                          <a:pt x="3816416" y="0"/>
                        </a:cubicBezTo>
                        <a:cubicBezTo>
                          <a:pt x="3877080" y="96443"/>
                          <a:pt x="3869648" y="288419"/>
                          <a:pt x="3816416" y="448430"/>
                        </a:cubicBezTo>
                        <a:cubicBezTo>
                          <a:pt x="3754236" y="651613"/>
                          <a:pt x="3727479" y="779942"/>
                          <a:pt x="3816416" y="954107"/>
                        </a:cubicBezTo>
                        <a:cubicBezTo>
                          <a:pt x="3613866" y="958418"/>
                          <a:pt x="3301841" y="890195"/>
                          <a:pt x="3194885" y="954107"/>
                        </a:cubicBezTo>
                        <a:cubicBezTo>
                          <a:pt x="3001214" y="970916"/>
                          <a:pt x="2876339" y="960408"/>
                          <a:pt x="2764176" y="954107"/>
                        </a:cubicBezTo>
                        <a:cubicBezTo>
                          <a:pt x="2632084" y="914421"/>
                          <a:pt x="2439742" y="915280"/>
                          <a:pt x="2257137" y="954107"/>
                        </a:cubicBezTo>
                        <a:cubicBezTo>
                          <a:pt x="2136781" y="966931"/>
                          <a:pt x="1846100" y="960037"/>
                          <a:pt x="1750099" y="954107"/>
                        </a:cubicBezTo>
                        <a:cubicBezTo>
                          <a:pt x="1566506" y="930072"/>
                          <a:pt x="1508516" y="929905"/>
                          <a:pt x="1319390" y="954107"/>
                        </a:cubicBezTo>
                        <a:cubicBezTo>
                          <a:pt x="1103902" y="969129"/>
                          <a:pt x="1069884" y="932549"/>
                          <a:pt x="850516" y="954107"/>
                        </a:cubicBezTo>
                        <a:cubicBezTo>
                          <a:pt x="705778" y="956780"/>
                          <a:pt x="359325" y="958746"/>
                          <a:pt x="0" y="954107"/>
                        </a:cubicBezTo>
                        <a:cubicBezTo>
                          <a:pt x="-11350" y="728472"/>
                          <a:pt x="32261" y="708492"/>
                          <a:pt x="0" y="477053"/>
                        </a:cubicBezTo>
                        <a:cubicBezTo>
                          <a:pt x="-29247" y="262016"/>
                          <a:pt x="4798" y="131752"/>
                          <a:pt x="0" y="0"/>
                        </a:cubicBezTo>
                        <a:close/>
                      </a:path>
                      <a:path w="3816416" h="954107" fill="none" stroke="0" extrusionOk="0">
                        <a:moveTo>
                          <a:pt x="0" y="0"/>
                        </a:moveTo>
                        <a:cubicBezTo>
                          <a:pt x="227052" y="-40603"/>
                          <a:pt x="281784" y="-13250"/>
                          <a:pt x="430710" y="0"/>
                        </a:cubicBezTo>
                        <a:cubicBezTo>
                          <a:pt x="618538" y="-70512"/>
                          <a:pt x="836276" y="37630"/>
                          <a:pt x="975912" y="0"/>
                        </a:cubicBezTo>
                        <a:cubicBezTo>
                          <a:pt x="1076229" y="-49878"/>
                          <a:pt x="1149836" y="35017"/>
                          <a:pt x="1444786" y="0"/>
                        </a:cubicBezTo>
                        <a:cubicBezTo>
                          <a:pt x="1700067" y="-55938"/>
                          <a:pt x="1785507" y="53673"/>
                          <a:pt x="2066317" y="0"/>
                        </a:cubicBezTo>
                        <a:cubicBezTo>
                          <a:pt x="2342645" y="-25608"/>
                          <a:pt x="2466977" y="22716"/>
                          <a:pt x="2535191" y="0"/>
                        </a:cubicBezTo>
                        <a:cubicBezTo>
                          <a:pt x="2601800" y="-72684"/>
                          <a:pt x="2915635" y="10302"/>
                          <a:pt x="3118557" y="0"/>
                        </a:cubicBezTo>
                        <a:cubicBezTo>
                          <a:pt x="3277366" y="-53450"/>
                          <a:pt x="3519112" y="15006"/>
                          <a:pt x="3816416" y="0"/>
                        </a:cubicBezTo>
                        <a:cubicBezTo>
                          <a:pt x="3851812" y="40790"/>
                          <a:pt x="3866010" y="264146"/>
                          <a:pt x="3816416" y="448430"/>
                        </a:cubicBezTo>
                        <a:cubicBezTo>
                          <a:pt x="3712926" y="622070"/>
                          <a:pt x="3781253" y="794250"/>
                          <a:pt x="3816416" y="954107"/>
                        </a:cubicBezTo>
                        <a:cubicBezTo>
                          <a:pt x="3631574" y="937337"/>
                          <a:pt x="3304486" y="898755"/>
                          <a:pt x="3194885" y="954107"/>
                        </a:cubicBezTo>
                        <a:cubicBezTo>
                          <a:pt x="3011272" y="985789"/>
                          <a:pt x="2844960" y="949166"/>
                          <a:pt x="2764176" y="954107"/>
                        </a:cubicBezTo>
                        <a:cubicBezTo>
                          <a:pt x="2634988" y="938390"/>
                          <a:pt x="2439064" y="909357"/>
                          <a:pt x="2257137" y="954107"/>
                        </a:cubicBezTo>
                        <a:cubicBezTo>
                          <a:pt x="2106421" y="935815"/>
                          <a:pt x="1838575" y="948397"/>
                          <a:pt x="1750099" y="954107"/>
                        </a:cubicBezTo>
                        <a:cubicBezTo>
                          <a:pt x="1575981" y="938119"/>
                          <a:pt x="1518160" y="932264"/>
                          <a:pt x="1319390" y="954107"/>
                        </a:cubicBezTo>
                        <a:cubicBezTo>
                          <a:pt x="1111974" y="965278"/>
                          <a:pt x="1059824" y="928672"/>
                          <a:pt x="850516" y="954107"/>
                        </a:cubicBezTo>
                        <a:cubicBezTo>
                          <a:pt x="668806" y="1041543"/>
                          <a:pt x="267821" y="885118"/>
                          <a:pt x="0" y="954107"/>
                        </a:cubicBezTo>
                        <a:cubicBezTo>
                          <a:pt x="-15576" y="725816"/>
                          <a:pt x="25894" y="707344"/>
                          <a:pt x="0" y="477053"/>
                        </a:cubicBezTo>
                        <a:cubicBezTo>
                          <a:pt x="-20267" y="225811"/>
                          <a:pt x="48800" y="1315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SON NA SÁBHÁILTEACHTA, 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 MÓR</a:t>
            </a:r>
            <a:r>
              <a: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GHNÍOMHAÍOCHT SEO A DHÉANAMH FAOI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STIÚIR</a:t>
            </a:r>
            <a:r>
              <a: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DUINE FÁSTA.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LIG DON MHÚINTEOIR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CABÁISTE A GHEARRADH.</a:t>
            </a:r>
            <a:endParaRPr kumimoji="0" lang="ga-I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9304E7A-1329-BC0F-FFE5-CE56AA4A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7" b="92200" l="6067" r="96267">
                        <a14:foregroundMark x1="55400" y1="44400" x2="52333" y2="51333"/>
                        <a14:foregroundMark x1="53067" y1="73667" x2="54600" y2="77533"/>
                        <a14:foregroundMark x1="73133" y1="49000" x2="67000" y2="37467"/>
                        <a14:foregroundMark x1="73933" y1="45933" x2="83933" y2="62133"/>
                        <a14:foregroundMark x1="50000" y1="63667" x2="50000" y2="64467"/>
                        <a14:foregroundMark x1="80067" y1="65200" x2="83933" y2="64467"/>
                        <a14:foregroundMark x1="90133" y1="92200" x2="93933" y2="78333"/>
                        <a14:foregroundMark x1="55400" y1="10467" x2="52333" y2="8933"/>
                        <a14:foregroundMark x1="10667" y1="90667" x2="13733" y2="72933"/>
                        <a14:foregroundMark x1="11467" y1="79067" x2="10667" y2="85267"/>
                        <a14:foregroundMark x1="10667" y1="75267" x2="6800" y2="80667"/>
                        <a14:foregroundMark x1="93933" y1="89867" x2="96267" y2="82933"/>
                        <a14:foregroundMark x1="8333" y1="90667" x2="6067" y2="84467"/>
                        <a14:backgroundMark x1="81600" y1="15867" x2="84733" y2="25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0169" y="5062936"/>
            <a:ext cx="1796523" cy="17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>
            <a:extLst>
              <a:ext uri="{FF2B5EF4-FFF2-40B4-BE49-F238E27FC236}">
                <a16:creationId xmlns:a16="http://schemas.microsoft.com/office/drawing/2014/main" id="{AEB6F332-0E28-BBC6-D8A1-F0D7B91DEE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01">
            <a:extLst>
              <a:ext uri="{FF2B5EF4-FFF2-40B4-BE49-F238E27FC236}">
                <a16:creationId xmlns:a16="http://schemas.microsoft.com/office/drawing/2014/main" id="{77D41A52-BBE3-472D-E5B0-2AC0F1BDC2EE}"/>
              </a:ext>
            </a:extLst>
          </p:cNvPr>
          <p:cNvSpPr txBox="1"/>
          <p:nvPr/>
        </p:nvSpPr>
        <p:spPr>
          <a:xfrm>
            <a:off x="4389275" y="568632"/>
            <a:ext cx="6371253" cy="19878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Modh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Cuir an cabáiste gearrtha agus an t-uisce isteach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chumascóir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agus cuir an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cumascóir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ar siúl. Is féidir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cumascóir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chasadh as nuair a bhíonn an cabáiste gearrtha ina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phíosaí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beaga bídeacha atá ar cóimhéid lena chéile.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59C2D7F-7232-13CE-CC09-980264D3B5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r="48304" b="-2"/>
          <a:stretch/>
        </p:blipFill>
        <p:spPr>
          <a:xfrm rot="5400000">
            <a:off x="787157" y="413820"/>
            <a:ext cx="2531994" cy="28416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Bosca téacs 4">
            <a:extLst>
              <a:ext uri="{FF2B5EF4-FFF2-40B4-BE49-F238E27FC236}">
                <a16:creationId xmlns:a16="http://schemas.microsoft.com/office/drawing/2014/main" id="{B4D27227-2612-0754-8A72-2E05F12B3266}"/>
              </a:ext>
            </a:extLst>
          </p:cNvPr>
          <p:cNvSpPr txBox="1"/>
          <p:nvPr/>
        </p:nvSpPr>
        <p:spPr>
          <a:xfrm>
            <a:off x="4389275" y="2742739"/>
            <a:ext cx="6877439" cy="18432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Cuir an criathar ar bharr an chrúiscín. Doirt an meascán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ón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gcumascóir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isteach sa chriathar de réir a chéile, sa dóigh is go dtéann an leacht tríd an gcriathar agus isteach sa chrúiscín. Brúigh an leacht tríd an gcriathar le spúnóg más gá. Lig don mheascán draenáil.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8B2DD43-51B6-74C0-C640-09DF9B5CA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r="24940"/>
          <a:stretch/>
        </p:blipFill>
        <p:spPr>
          <a:xfrm rot="5400000">
            <a:off x="787129" y="3304688"/>
            <a:ext cx="2531993" cy="28416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Bosca téacs 6">
            <a:extLst>
              <a:ext uri="{FF2B5EF4-FFF2-40B4-BE49-F238E27FC236}">
                <a16:creationId xmlns:a16="http://schemas.microsoft.com/office/drawing/2014/main" id="{B220B2EE-E827-DE28-8F88-980CC2323055}"/>
              </a:ext>
            </a:extLst>
          </p:cNvPr>
          <p:cNvSpPr txBox="1"/>
          <p:nvPr/>
        </p:nvSpPr>
        <p:spPr>
          <a:xfrm rot="20774300">
            <a:off x="7469476" y="4838763"/>
            <a:ext cx="444390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Táscaire is ea an leacht atá sa chrúiscín.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Beimid in ann é a úsáid lena oibriú amach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cé acu aigéadach nó bunata atá rudaí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éagsúla a úsáidtear sa bhaile. Seo linn!</a:t>
            </a:r>
          </a:p>
        </p:txBody>
      </p:sp>
    </p:spTree>
    <p:extLst>
      <p:ext uri="{BB962C8B-B14F-4D97-AF65-F5344CB8AC3E}">
        <p14:creationId xmlns:p14="http://schemas.microsoft.com/office/powerpoint/2010/main" val="23367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1479</Words>
  <Application>Microsoft Office PowerPoint</Application>
  <PresentationFormat>Scáileán leathan</PresentationFormat>
  <Paragraphs>96</Paragraphs>
  <Slides>18</Slides>
  <Notes>8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9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18</vt:i4>
      </vt:variant>
    </vt:vector>
  </HeadingPairs>
  <TitlesOfParts>
    <vt:vector size="28" baseType="lpstr">
      <vt:lpstr>Arial</vt:lpstr>
      <vt:lpstr>Berlin Sans FB</vt:lpstr>
      <vt:lpstr>Calibri</vt:lpstr>
      <vt:lpstr>Calibri Light</vt:lpstr>
      <vt:lpstr>Comic Sans MS</vt:lpstr>
      <vt:lpstr>Roboto</vt:lpstr>
      <vt:lpstr>Segoe Print</vt:lpstr>
      <vt:lpstr>Snap ITC</vt:lpstr>
      <vt:lpstr>Tw Cen MT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mairenig123@gmail.com</dc:creator>
  <cp:lastModifiedBy>Cáit Nic Fhionnlaoich</cp:lastModifiedBy>
  <cp:revision>100</cp:revision>
  <dcterms:created xsi:type="dcterms:W3CDTF">2022-01-11T13:05:56Z</dcterms:created>
  <dcterms:modified xsi:type="dcterms:W3CDTF">2023-12-14T14:03:36Z</dcterms:modified>
</cp:coreProperties>
</file>