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5" r:id="rId2"/>
    <p:sldId id="271" r:id="rId3"/>
    <p:sldId id="293" r:id="rId4"/>
    <p:sldId id="336" r:id="rId5"/>
    <p:sldId id="330" r:id="rId6"/>
    <p:sldId id="331" r:id="rId7"/>
    <p:sldId id="334" r:id="rId8"/>
    <p:sldId id="333" r:id="rId9"/>
    <p:sldId id="332" r:id="rId10"/>
    <p:sldId id="256" r:id="rId11"/>
    <p:sldId id="340" r:id="rId12"/>
    <p:sldId id="324" r:id="rId13"/>
    <p:sldId id="337" r:id="rId14"/>
    <p:sldId id="304" r:id="rId15"/>
    <p:sldId id="343" r:id="rId16"/>
    <p:sldId id="344" r:id="rId17"/>
    <p:sldId id="347" r:id="rId18"/>
    <p:sldId id="292" r:id="rId19"/>
    <p:sldId id="270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25"/>
    <a:srgbClr val="FFFFFF"/>
    <a:srgbClr val="FFE7E7"/>
    <a:srgbClr val="FFCCCC"/>
    <a:srgbClr val="385723"/>
    <a:srgbClr val="EDEDEB"/>
    <a:srgbClr val="D3D5C8"/>
    <a:srgbClr val="009500"/>
    <a:srgbClr val="00B050"/>
    <a:srgbClr val="C11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43B74-0E2E-42CA-9254-883FAA99034B}" v="8856" dt="2022-03-02T12:51:1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86409" autoAdjust="0"/>
  </p:normalViewPr>
  <p:slideViewPr>
    <p:cSldViewPr snapToGrid="0">
      <p:cViewPr varScale="1">
        <p:scale>
          <a:sx n="70" d="100"/>
          <a:sy n="70" d="100"/>
        </p:scale>
        <p:origin x="13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enig123@gmail.com" userId="6044d3ce541adf88" providerId="LiveId" clId="{E7843B74-0E2E-42CA-9254-883FAA99034B}"/>
    <pc:docChg chg="undo redo custSel addSld delSld modSld sldOrd modMainMaster">
      <pc:chgData name="mairenig123@gmail.com" userId="6044d3ce541adf88" providerId="LiveId" clId="{E7843B74-0E2E-42CA-9254-883FAA99034B}" dt="2022-03-02T12:51:17.356" v="23553" actId="1076"/>
      <pc:docMkLst>
        <pc:docMk/>
      </pc:docMkLst>
      <pc:sldChg chg="addSp delSp modSp del mod ord">
        <pc:chgData name="mairenig123@gmail.com" userId="6044d3ce541adf88" providerId="LiveId" clId="{E7843B74-0E2E-42CA-9254-883FAA99034B}" dt="2022-03-01T09:24:22.324" v="21627" actId="47"/>
        <pc:sldMkLst>
          <pc:docMk/>
          <pc:sldMk cId="3425495861" sldId="256"/>
        </pc:sldMkLst>
        <pc:spChg chg="add del mod">
          <ac:chgData name="mairenig123@gmail.com" userId="6044d3ce541adf88" providerId="LiveId" clId="{E7843B74-0E2E-42CA-9254-883FAA99034B}" dt="2022-03-01T09:23:14.640" v="21613" actId="478"/>
          <ac:spMkLst>
            <pc:docMk/>
            <pc:sldMk cId="3425495861" sldId="256"/>
            <ac:spMk id="6" creationId="{F9AC61A7-809A-40D5-8A11-2C9C725526B2}"/>
          </ac:spMkLst>
        </pc:spChg>
        <pc:spChg chg="add del mod">
          <ac:chgData name="mairenig123@gmail.com" userId="6044d3ce541adf88" providerId="LiveId" clId="{E7843B74-0E2E-42CA-9254-883FAA99034B}" dt="2022-03-01T09:23:24.587" v="21616" actId="478"/>
          <ac:spMkLst>
            <pc:docMk/>
            <pc:sldMk cId="3425495861" sldId="256"/>
            <ac:spMk id="7" creationId="{6BC187A5-BA1E-4DCB-B3D0-C22267BDAE36}"/>
          </ac:spMkLst>
        </pc:spChg>
        <pc:spChg chg="add del mod">
          <ac:chgData name="mairenig123@gmail.com" userId="6044d3ce541adf88" providerId="LiveId" clId="{E7843B74-0E2E-42CA-9254-883FAA99034B}" dt="2022-03-01T09:23:17.874" v="21614" actId="478"/>
          <ac:spMkLst>
            <pc:docMk/>
            <pc:sldMk cId="3425495861" sldId="256"/>
            <ac:spMk id="8" creationId="{E322D19E-44F9-4DD8-9D9B-6909817AE113}"/>
          </ac:spMkLst>
        </pc:spChg>
        <pc:spChg chg="add del mod">
          <ac:chgData name="mairenig123@gmail.com" userId="6044d3ce541adf88" providerId="LiveId" clId="{E7843B74-0E2E-42CA-9254-883FAA99034B}" dt="2022-03-01T09:24:10.315" v="21622" actId="478"/>
          <ac:spMkLst>
            <pc:docMk/>
            <pc:sldMk cId="3425495861" sldId="256"/>
            <ac:spMk id="9" creationId="{B03D4C7C-FA31-4F6A-91FC-EAC4F2A6F27E}"/>
          </ac:spMkLst>
        </pc:spChg>
        <pc:spChg chg="add del mod">
          <ac:chgData name="mairenig123@gmail.com" userId="6044d3ce541adf88" providerId="LiveId" clId="{E7843B74-0E2E-42CA-9254-883FAA99034B}" dt="2022-03-01T09:23:48.626" v="21619"/>
          <ac:spMkLst>
            <pc:docMk/>
            <pc:sldMk cId="3425495861" sldId="256"/>
            <ac:spMk id="11" creationId="{C9FF889A-8789-472A-9B7A-5829ABD01923}"/>
          </ac:spMkLst>
        </pc:spChg>
        <pc:picChg chg="add del mod">
          <ac:chgData name="mairenig123@gmail.com" userId="6044d3ce541adf88" providerId="LiveId" clId="{E7843B74-0E2E-42CA-9254-883FAA99034B}" dt="2022-03-01T09:24:15.044" v="21624" actId="21"/>
          <ac:picMkLst>
            <pc:docMk/>
            <pc:sldMk cId="3425495861" sldId="256"/>
            <ac:picMk id="10" creationId="{7A5E558E-7BBA-418C-85A8-60BC81BEBD9F}"/>
          </ac:picMkLst>
        </pc:picChg>
        <pc:picChg chg="add del">
          <ac:chgData name="mairenig123@gmail.com" userId="6044d3ce541adf88" providerId="LiveId" clId="{E7843B74-0E2E-42CA-9254-883FAA99034B}" dt="2022-02-28T11:51:21.185" v="18621" actId="478"/>
          <ac:picMkLst>
            <pc:docMk/>
            <pc:sldMk cId="3425495861" sldId="256"/>
            <ac:picMk id="1026" creationId="{6E5A65F6-B478-4F65-AFE2-5AD12C703F51}"/>
          </ac:picMkLst>
        </pc:picChg>
      </pc:sldChg>
      <pc:sldChg chg="addSp delSp modSp new del mod">
        <pc:chgData name="mairenig123@gmail.com" userId="6044d3ce541adf88" providerId="LiveId" clId="{E7843B74-0E2E-42CA-9254-883FAA99034B}" dt="2022-03-01T09:28:14.014" v="21652" actId="47"/>
        <pc:sldMkLst>
          <pc:docMk/>
          <pc:sldMk cId="1150568094" sldId="257"/>
        </pc:sldMkLst>
        <pc:spChg chg="add del mod">
          <ac:chgData name="mairenig123@gmail.com" userId="6044d3ce541adf88" providerId="LiveId" clId="{E7843B74-0E2E-42CA-9254-883FAA99034B}" dt="2022-03-01T09:28:11.394" v="21651" actId="478"/>
          <ac:spMkLst>
            <pc:docMk/>
            <pc:sldMk cId="1150568094" sldId="257"/>
            <ac:spMk id="3" creationId="{FC929610-9786-4861-B646-E68E7FD26BE7}"/>
          </ac:spMkLst>
        </pc:spChg>
      </pc:sldChg>
      <pc:sldChg chg="addSp modSp new del mod">
        <pc:chgData name="mairenig123@gmail.com" userId="6044d3ce541adf88" providerId="LiveId" clId="{E7843B74-0E2E-42CA-9254-883FAA99034B}" dt="2022-02-28T17:35:07.852" v="20099" actId="47"/>
        <pc:sldMkLst>
          <pc:docMk/>
          <pc:sldMk cId="3082472834" sldId="258"/>
        </pc:sldMkLst>
        <pc:spChg chg="add mod">
          <ac:chgData name="mairenig123@gmail.com" userId="6044d3ce541adf88" providerId="LiveId" clId="{E7843B74-0E2E-42CA-9254-883FAA99034B}" dt="2022-02-28T17:35:04.531" v="20098" actId="14100"/>
          <ac:spMkLst>
            <pc:docMk/>
            <pc:sldMk cId="3082472834" sldId="258"/>
            <ac:spMk id="3" creationId="{1EE00F28-ECA9-440F-A13E-C1F1CA8042A2}"/>
          </ac:spMkLst>
        </pc:spChg>
      </pc:sldChg>
      <pc:sldChg chg="addSp modSp new del mod">
        <pc:chgData name="mairenig123@gmail.com" userId="6044d3ce541adf88" providerId="LiveId" clId="{E7843B74-0E2E-42CA-9254-883FAA99034B}" dt="2022-03-01T09:32:05.069" v="21685" actId="47"/>
        <pc:sldMkLst>
          <pc:docMk/>
          <pc:sldMk cId="3299213430" sldId="259"/>
        </pc:sldMkLst>
        <pc:spChg chg="add mod">
          <ac:chgData name="mairenig123@gmail.com" userId="6044d3ce541adf88" providerId="LiveId" clId="{E7843B74-0E2E-42CA-9254-883FAA99034B}" dt="2022-03-01T09:30:29.862" v="21678" actId="6549"/>
          <ac:spMkLst>
            <pc:docMk/>
            <pc:sldMk cId="3299213430" sldId="259"/>
            <ac:spMk id="2" creationId="{F6E2C12B-44F8-484F-9A4C-3655BE786A33}"/>
          </ac:spMkLst>
        </pc:spChg>
      </pc:sldChg>
      <pc:sldChg chg="addSp modSp new del mod">
        <pc:chgData name="mairenig123@gmail.com" userId="6044d3ce541adf88" providerId="LiveId" clId="{E7843B74-0E2E-42CA-9254-883FAA99034B}" dt="2022-03-01T09:31:57.844" v="21684" actId="47"/>
        <pc:sldMkLst>
          <pc:docMk/>
          <pc:sldMk cId="725800893" sldId="260"/>
        </pc:sldMkLst>
        <pc:spChg chg="add mod">
          <ac:chgData name="mairenig123@gmail.com" userId="6044d3ce541adf88" providerId="LiveId" clId="{E7843B74-0E2E-42CA-9254-883FAA99034B}" dt="2022-02-28T18:13:45.277" v="20254" actId="21"/>
          <ac:spMkLst>
            <pc:docMk/>
            <pc:sldMk cId="725800893" sldId="260"/>
            <ac:spMk id="3" creationId="{660B4DF0-A733-4049-9C02-B7E0707F8DA4}"/>
          </ac:spMkLst>
        </pc:spChg>
      </pc:sldChg>
      <pc:sldChg chg="addSp modSp add del mod ord">
        <pc:chgData name="mairenig123@gmail.com" userId="6044d3ce541adf88" providerId="LiveId" clId="{E7843B74-0E2E-42CA-9254-883FAA99034B}" dt="2022-02-28T11:48:30.099" v="18602" actId="47"/>
        <pc:sldMkLst>
          <pc:docMk/>
          <pc:sldMk cId="0" sldId="263"/>
        </pc:sldMkLst>
        <pc:spChg chg="mod">
          <ac:chgData name="mairenig123@gmail.com" userId="6044d3ce541adf88" providerId="LiveId" clId="{E7843B74-0E2E-42CA-9254-883FAA99034B}" dt="2022-02-10T09:03:12.227" v="2746" actId="27636"/>
          <ac:spMkLst>
            <pc:docMk/>
            <pc:sldMk cId="0" sldId="263"/>
            <ac:spMk id="11266" creationId="{A7622710-FB61-4F9A-8E26-7609DA2EFB18}"/>
          </ac:spMkLst>
        </pc:spChg>
        <pc:picChg chg="add mod">
          <ac:chgData name="mairenig123@gmail.com" userId="6044d3ce541adf88" providerId="LiveId" clId="{E7843B74-0E2E-42CA-9254-883FAA99034B}" dt="2022-02-28T11:48:28.057" v="18601" actId="1076"/>
          <ac:picMkLst>
            <pc:docMk/>
            <pc:sldMk cId="0" sldId="263"/>
            <ac:picMk id="4" creationId="{B594F1B6-ED4D-4D9F-860A-58FD35DF150E}"/>
          </ac:picMkLst>
        </pc:picChg>
      </pc:sldChg>
      <pc:sldChg chg="add del">
        <pc:chgData name="mairenig123@gmail.com" userId="6044d3ce541adf88" providerId="LiveId" clId="{E7843B74-0E2E-42CA-9254-883FAA99034B}" dt="2022-02-28T08:53:06.441" v="18189" actId="47"/>
        <pc:sldMkLst>
          <pc:docMk/>
          <pc:sldMk cId="0" sldId="265"/>
        </pc:sldMkLst>
      </pc:sldChg>
      <pc:sldChg chg="addSp delSp modSp add del mod modAnim">
        <pc:chgData name="mairenig123@gmail.com" userId="6044d3ce541adf88" providerId="LiveId" clId="{E7843B74-0E2E-42CA-9254-883FAA99034B}" dt="2022-02-28T11:50:10.970" v="18616" actId="47"/>
        <pc:sldMkLst>
          <pc:docMk/>
          <pc:sldMk cId="0" sldId="267"/>
        </pc:sldMkLst>
        <pc:spChg chg="add del mod">
          <ac:chgData name="mairenig123@gmail.com" userId="6044d3ce541adf88" providerId="LiveId" clId="{E7843B74-0E2E-42CA-9254-883FAA99034B}" dt="2022-02-28T11:49:24.855" v="18610" actId="478"/>
          <ac:spMkLst>
            <pc:docMk/>
            <pc:sldMk cId="0" sldId="267"/>
            <ac:spMk id="11" creationId="{A595B55B-3B4D-4896-9AA7-AE05D13CCCE1}"/>
          </ac:spMkLst>
        </pc:spChg>
        <pc:spChg chg="del mod">
          <ac:chgData name="mairenig123@gmail.com" userId="6044d3ce541adf88" providerId="LiveId" clId="{E7843B74-0E2E-42CA-9254-883FAA99034B}" dt="2022-02-28T11:48:41.385" v="18605" actId="478"/>
          <ac:spMkLst>
            <pc:docMk/>
            <pc:sldMk cId="0" sldId="267"/>
            <ac:spMk id="16390" creationId="{7ABC69A2-E7E9-41C5-8779-4486C0111A42}"/>
          </ac:spMkLst>
        </pc:spChg>
        <pc:spChg chg="del">
          <ac:chgData name="mairenig123@gmail.com" userId="6044d3ce541adf88" providerId="LiveId" clId="{E7843B74-0E2E-42CA-9254-883FAA99034B}" dt="2022-02-28T11:50:02.888" v="18614" actId="21"/>
          <ac:spMkLst>
            <pc:docMk/>
            <pc:sldMk cId="0" sldId="267"/>
            <ac:spMk id="16394" creationId="{2E675B6D-07EB-4AE1-A104-FFCA85FE3B25}"/>
          </ac:spMkLst>
        </pc:spChg>
        <pc:spChg chg="del">
          <ac:chgData name="mairenig123@gmail.com" userId="6044d3ce541adf88" providerId="LiveId" clId="{E7843B74-0E2E-42CA-9254-883FAA99034B}" dt="2022-02-28T11:48:45.067" v="18606" actId="478"/>
          <ac:spMkLst>
            <pc:docMk/>
            <pc:sldMk cId="0" sldId="267"/>
            <ac:spMk id="16399" creationId="{2A17B1EA-744A-4B71-83C7-5D7C6142E191}"/>
          </ac:spMkLst>
        </pc:spChg>
        <pc:picChg chg="add del mod">
          <ac:chgData name="mairenig123@gmail.com" userId="6044d3ce541adf88" providerId="LiveId" clId="{E7843B74-0E2E-42CA-9254-883FAA99034B}" dt="2022-02-28T11:49:38.552" v="18613" actId="478"/>
          <ac:picMkLst>
            <pc:docMk/>
            <pc:sldMk cId="0" sldId="267"/>
            <ac:picMk id="12" creationId="{2965A0EC-03E8-4528-9C9C-8B981779C784}"/>
          </ac:picMkLst>
        </pc:picChg>
        <pc:picChg chg="del">
          <ac:chgData name="mairenig123@gmail.com" userId="6044d3ce541adf88" providerId="LiveId" clId="{E7843B74-0E2E-42CA-9254-883FAA99034B}" dt="2022-02-28T11:48:37.970" v="18603" actId="478"/>
          <ac:picMkLst>
            <pc:docMk/>
            <pc:sldMk cId="0" sldId="267"/>
            <ac:picMk id="32779" creationId="{9042E58B-9B87-4B22-A53F-503A2187BCBA}"/>
          </ac:picMkLst>
        </pc:picChg>
      </pc:sldChg>
      <pc:sldChg chg="addSp delSp add del mod">
        <pc:chgData name="mairenig123@gmail.com" userId="6044d3ce541adf88" providerId="LiveId" clId="{E7843B74-0E2E-42CA-9254-883FAA99034B}" dt="2022-02-28T11:50:35.691" v="18620" actId="47"/>
        <pc:sldMkLst>
          <pc:docMk/>
          <pc:sldMk cId="0" sldId="268"/>
        </pc:sldMkLst>
        <pc:spChg chg="add del">
          <ac:chgData name="mairenig123@gmail.com" userId="6044d3ce541adf88" providerId="LiveId" clId="{E7843B74-0E2E-42CA-9254-883FAA99034B}" dt="2022-02-28T11:50:26.269" v="18617" actId="21"/>
          <ac:spMkLst>
            <pc:docMk/>
            <pc:sldMk cId="0" sldId="268"/>
            <ac:spMk id="6" creationId="{6A9EBD12-8299-493E-BCAE-D6D4FFEA55B9}"/>
          </ac:spMkLst>
        </pc:spChg>
      </pc:sldChg>
      <pc:sldChg chg="add del">
        <pc:chgData name="mairenig123@gmail.com" userId="6044d3ce541adf88" providerId="LiveId" clId="{E7843B74-0E2E-42CA-9254-883FAA99034B}" dt="2022-02-23T15:30:32.898" v="8418" actId="47"/>
        <pc:sldMkLst>
          <pc:docMk/>
          <pc:sldMk cId="0" sldId="269"/>
        </pc:sldMkLst>
      </pc:sldChg>
      <pc:sldChg chg="add del">
        <pc:chgData name="mairenig123@gmail.com" userId="6044d3ce541adf88" providerId="LiveId" clId="{E7843B74-0E2E-42CA-9254-883FAA99034B}" dt="2022-02-25T11:15:26.950" v="12510" actId="47"/>
        <pc:sldMkLst>
          <pc:docMk/>
          <pc:sldMk cId="561247521" sldId="270"/>
        </pc:sldMkLst>
      </pc:sldChg>
      <pc:sldChg chg="add del">
        <pc:chgData name="mairenig123@gmail.com" userId="6044d3ce541adf88" providerId="LiveId" clId="{E7843B74-0E2E-42CA-9254-883FAA99034B}" dt="2022-02-08T13:30:23.946" v="1205" actId="47"/>
        <pc:sldMkLst>
          <pc:docMk/>
          <pc:sldMk cId="3809328852" sldId="270"/>
        </pc:sldMkLst>
      </pc:sldChg>
      <pc:sldChg chg="addSp delSp modSp new mod ord modTransition setBg delAnim modAnim">
        <pc:chgData name="mairenig123@gmail.com" userId="6044d3ce541adf88" providerId="LiveId" clId="{E7843B74-0E2E-42CA-9254-883FAA99034B}" dt="2022-03-01T12:56:55.509" v="21849" actId="20577"/>
        <pc:sldMkLst>
          <pc:docMk/>
          <pc:sldMk cId="1288573020" sldId="271"/>
        </pc:sldMkLst>
        <pc:spChg chg="add mod">
          <ac:chgData name="mairenig123@gmail.com" userId="6044d3ce541adf88" providerId="LiveId" clId="{E7843B74-0E2E-42CA-9254-883FAA99034B}" dt="2022-02-09T14:17:41.196" v="1825" actId="20577"/>
          <ac:spMkLst>
            <pc:docMk/>
            <pc:sldMk cId="1288573020" sldId="271"/>
            <ac:spMk id="4" creationId="{2C8599EC-85CE-4D97-9D2B-7457ABE5AF89}"/>
          </ac:spMkLst>
        </pc:spChg>
        <pc:spChg chg="add mod">
          <ac:chgData name="mairenig123@gmail.com" userId="6044d3ce541adf88" providerId="LiveId" clId="{E7843B74-0E2E-42CA-9254-883FAA99034B}" dt="2022-03-01T12:54:49.592" v="21841" actId="1076"/>
          <ac:spMkLst>
            <pc:docMk/>
            <pc:sldMk cId="1288573020" sldId="271"/>
            <ac:spMk id="5" creationId="{B1DDBE41-B7AC-4682-87C2-4AA0F3CAB8E1}"/>
          </ac:spMkLst>
        </pc:spChg>
        <pc:spChg chg="add mod">
          <ac:chgData name="mairenig123@gmail.com" userId="6044d3ce541adf88" providerId="LiveId" clId="{E7843B74-0E2E-42CA-9254-883FAA99034B}" dt="2022-02-28T14:54:27.156" v="19535" actId="207"/>
          <ac:spMkLst>
            <pc:docMk/>
            <pc:sldMk cId="1288573020" sldId="271"/>
            <ac:spMk id="6" creationId="{ABC29A1F-01E0-40FF-B4C4-0C915298E518}"/>
          </ac:spMkLst>
        </pc:spChg>
        <pc:spChg chg="mod">
          <ac:chgData name="mairenig123@gmail.com" userId="6044d3ce541adf88" providerId="LiveId" clId="{E7843B74-0E2E-42CA-9254-883FAA99034B}" dt="2022-02-28T13:27:07.987" v="19534" actId="207"/>
          <ac:spMkLst>
            <pc:docMk/>
            <pc:sldMk cId="1288573020" sldId="271"/>
            <ac:spMk id="8" creationId="{D1E0E79F-88C7-4D8B-A89D-70B0A3AB36A1}"/>
          </ac:spMkLst>
        </pc:spChg>
        <pc:spChg chg="mod">
          <ac:chgData name="mairenig123@gmail.com" userId="6044d3ce541adf88" providerId="LiveId" clId="{E7843B74-0E2E-42CA-9254-883FAA99034B}" dt="2022-02-28T14:54:53.574" v="19540" actId="207"/>
          <ac:spMkLst>
            <pc:docMk/>
            <pc:sldMk cId="1288573020" sldId="271"/>
            <ac:spMk id="9" creationId="{05E700C1-1EEC-4A82-973F-13022C9EF593}"/>
          </ac:spMkLst>
        </pc:spChg>
        <pc:spChg chg="mod">
          <ac:chgData name="mairenig123@gmail.com" userId="6044d3ce541adf88" providerId="LiveId" clId="{E7843B74-0E2E-42CA-9254-883FAA99034B}" dt="2022-03-01T12:56:55.509" v="21849" actId="20577"/>
          <ac:spMkLst>
            <pc:docMk/>
            <pc:sldMk cId="1288573020" sldId="271"/>
            <ac:spMk id="11" creationId="{D253C686-65B8-4E86-9DE4-E933DF87AAE9}"/>
          </ac:spMkLst>
        </pc:spChg>
        <pc:spChg chg="mod">
          <ac:chgData name="mairenig123@gmail.com" userId="6044d3ce541adf88" providerId="LiveId" clId="{E7843B74-0E2E-42CA-9254-883FAA99034B}" dt="2022-02-28T14:54:31.631" v="19536" actId="207"/>
          <ac:spMkLst>
            <pc:docMk/>
            <pc:sldMk cId="1288573020" sldId="271"/>
            <ac:spMk id="12" creationId="{5971DCC7-4E6F-43AA-A9D8-6724251396AA}"/>
          </ac:spMkLst>
        </pc:spChg>
        <pc:spChg chg="mod">
          <ac:chgData name="mairenig123@gmail.com" userId="6044d3ce541adf88" providerId="LiveId" clId="{E7843B74-0E2E-42CA-9254-883FAA99034B}" dt="2022-03-01T12:53:18.212" v="21796" actId="20577"/>
          <ac:spMkLst>
            <pc:docMk/>
            <pc:sldMk cId="1288573020" sldId="271"/>
            <ac:spMk id="14" creationId="{91084063-050E-48C8-A3E0-A35026EC6AC6}"/>
          </ac:spMkLst>
        </pc:spChg>
        <pc:spChg chg="mod">
          <ac:chgData name="mairenig123@gmail.com" userId="6044d3ce541adf88" providerId="LiveId" clId="{E7843B74-0E2E-42CA-9254-883FAA99034B}" dt="2022-02-28T14:54:35.354" v="19537" actId="207"/>
          <ac:spMkLst>
            <pc:docMk/>
            <pc:sldMk cId="1288573020" sldId="271"/>
            <ac:spMk id="15" creationId="{D62B5F42-EB3D-4A63-8352-7E8B3971BB52}"/>
          </ac:spMkLst>
        </pc:spChg>
        <pc:spChg chg="add mod">
          <ac:chgData name="mairenig123@gmail.com" userId="6044d3ce541adf88" providerId="LiveId" clId="{E7843B74-0E2E-42CA-9254-883FAA99034B}" dt="2022-03-01T12:53:37.315" v="21835" actId="20577"/>
          <ac:spMkLst>
            <pc:docMk/>
            <pc:sldMk cId="1288573020" sldId="271"/>
            <ac:spMk id="16" creationId="{A0342372-DB05-4544-B7BB-E140041344A7}"/>
          </ac:spMkLst>
        </pc:spChg>
        <pc:spChg chg="add mod">
          <ac:chgData name="mairenig123@gmail.com" userId="6044d3ce541adf88" providerId="LiveId" clId="{E7843B74-0E2E-42CA-9254-883FAA99034B}" dt="2022-02-28T14:54:43.255" v="19539" actId="207"/>
          <ac:spMkLst>
            <pc:docMk/>
            <pc:sldMk cId="1288573020" sldId="271"/>
            <ac:spMk id="17" creationId="{A5BDE858-472B-4F8B-A0CD-86F3BAD5CDC7}"/>
          </ac:spMkLst>
        </pc:spChg>
        <pc:spChg chg="add mod">
          <ac:chgData name="mairenig123@gmail.com" userId="6044d3ce541adf88" providerId="LiveId" clId="{E7843B74-0E2E-42CA-9254-883FAA99034B}" dt="2022-02-28T09:29:17.621" v="18471" actId="207"/>
          <ac:spMkLst>
            <pc:docMk/>
            <pc:sldMk cId="1288573020" sldId="271"/>
            <ac:spMk id="18" creationId="{CF2CA0A7-16DC-432F-A37A-8CBFEA056C58}"/>
          </ac:spMkLst>
        </pc:spChg>
        <pc:spChg chg="add del mod">
          <ac:chgData name="mairenig123@gmail.com" userId="6044d3ce541adf88" providerId="LiveId" clId="{E7843B74-0E2E-42CA-9254-883FAA99034B}" dt="2022-02-08T13:17:49.124" v="1057"/>
          <ac:spMkLst>
            <pc:docMk/>
            <pc:sldMk cId="1288573020" sldId="271"/>
            <ac:spMk id="19" creationId="{5A5A0CA7-BBD9-4D42-BC83-7998754FAC97}"/>
          </ac:spMkLst>
        </pc:spChg>
        <pc:spChg chg="add mod">
          <ac:chgData name="mairenig123@gmail.com" userId="6044d3ce541adf88" providerId="LiveId" clId="{E7843B74-0E2E-42CA-9254-883FAA99034B}" dt="2022-02-28T09:29:21.918" v="18472" actId="207"/>
          <ac:spMkLst>
            <pc:docMk/>
            <pc:sldMk cId="1288573020" sldId="271"/>
            <ac:spMk id="20" creationId="{AACE20C2-F083-41DA-8360-6B0C939824EC}"/>
          </ac:spMkLst>
        </pc:spChg>
        <pc:spChg chg="add del mod">
          <ac:chgData name="mairenig123@gmail.com" userId="6044d3ce541adf88" providerId="LiveId" clId="{E7843B74-0E2E-42CA-9254-883FAA99034B}" dt="2022-02-28T09:29:35.379" v="18475" actId="478"/>
          <ac:spMkLst>
            <pc:docMk/>
            <pc:sldMk cId="1288573020" sldId="271"/>
            <ac:spMk id="21" creationId="{EAC2C199-B5BE-4357-AF28-E674944E1988}"/>
          </ac:spMkLst>
        </pc:spChg>
        <pc:spChg chg="add del mod">
          <ac:chgData name="mairenig123@gmail.com" userId="6044d3ce541adf88" providerId="LiveId" clId="{E7843B74-0E2E-42CA-9254-883FAA99034B}" dt="2022-02-08T14:42:14.967" v="1458" actId="478"/>
          <ac:spMkLst>
            <pc:docMk/>
            <pc:sldMk cId="1288573020" sldId="271"/>
            <ac:spMk id="22" creationId="{3099E632-A05F-4C73-926C-008A468F2312}"/>
          </ac:spMkLst>
        </pc:spChg>
        <pc:spChg chg="add del">
          <ac:chgData name="mairenig123@gmail.com" userId="6044d3ce541adf88" providerId="LiveId" clId="{E7843B74-0E2E-42CA-9254-883FAA99034B}" dt="2022-02-08T14:42:11.776" v="1457" actId="478"/>
          <ac:spMkLst>
            <pc:docMk/>
            <pc:sldMk cId="1288573020" sldId="271"/>
            <ac:spMk id="24" creationId="{F57D8725-E9C9-440B-8842-A229069AA9CC}"/>
          </ac:spMkLst>
        </pc:spChg>
        <pc:spChg chg="add">
          <ac:chgData name="mairenig123@gmail.com" userId="6044d3ce541adf88" providerId="LiveId" clId="{E7843B74-0E2E-42CA-9254-883FAA99034B}" dt="2022-02-08T13:16:11.995" v="998" actId="26606"/>
          <ac:spMkLst>
            <pc:docMk/>
            <pc:sldMk cId="1288573020" sldId="271"/>
            <ac:spMk id="71" creationId="{42A4FC2C-047E-45A5-965D-8E1E3BF09BC6}"/>
          </ac:spMkLst>
        </pc:spChg>
        <pc:grpChg chg="add mod">
          <ac:chgData name="mairenig123@gmail.com" userId="6044d3ce541adf88" providerId="LiveId" clId="{E7843B74-0E2E-42CA-9254-883FAA99034B}" dt="2022-02-28T09:28:39.253" v="18465" actId="207"/>
          <ac:grpSpMkLst>
            <pc:docMk/>
            <pc:sldMk cId="1288573020" sldId="271"/>
            <ac:grpSpMk id="7" creationId="{532B36B1-533F-45A7-A12B-BB1E27D9240D}"/>
          </ac:grpSpMkLst>
        </pc:grpChg>
        <pc:grpChg chg="add mod">
          <ac:chgData name="mairenig123@gmail.com" userId="6044d3ce541adf88" providerId="LiveId" clId="{E7843B74-0E2E-42CA-9254-883FAA99034B}" dt="2022-02-28T14:54:31.631" v="19536" actId="207"/>
          <ac:grpSpMkLst>
            <pc:docMk/>
            <pc:sldMk cId="1288573020" sldId="271"/>
            <ac:grpSpMk id="10" creationId="{B299F699-7A4F-4DF9-9966-3073801A1D4D}"/>
          </ac:grpSpMkLst>
        </pc:grpChg>
        <pc:grpChg chg="add mod">
          <ac:chgData name="mairenig123@gmail.com" userId="6044d3ce541adf88" providerId="LiveId" clId="{E7843B74-0E2E-42CA-9254-883FAA99034B}" dt="2022-02-28T14:54:35.354" v="19537" actId="207"/>
          <ac:grpSpMkLst>
            <pc:docMk/>
            <pc:sldMk cId="1288573020" sldId="271"/>
            <ac:grpSpMk id="13" creationId="{C4F3E0CF-17C9-4C5C-AA19-50AE9128A452}"/>
          </ac:grpSpMkLst>
        </pc:grpChg>
        <pc:picChg chg="add mod">
          <ac:chgData name="mairenig123@gmail.com" userId="6044d3ce541adf88" providerId="LiveId" clId="{E7843B74-0E2E-42CA-9254-883FAA99034B}" dt="2022-02-08T13:16:11.995" v="998" actId="26606"/>
          <ac:picMkLst>
            <pc:docMk/>
            <pc:sldMk cId="1288573020" sldId="271"/>
            <ac:picMk id="1026" creationId="{58D725D7-A4C2-4815-A1F8-0751E0804381}"/>
          </ac:picMkLst>
        </pc:picChg>
      </pc:sldChg>
      <pc:sldChg chg="modSp add del mod">
        <pc:chgData name="mairenig123@gmail.com" userId="6044d3ce541adf88" providerId="LiveId" clId="{E7843B74-0E2E-42CA-9254-883FAA99034B}" dt="2022-02-27T15:10:39.605" v="15911" actId="47"/>
        <pc:sldMkLst>
          <pc:docMk/>
          <pc:sldMk cId="0" sldId="274"/>
        </pc:sldMkLst>
        <pc:spChg chg="mod">
          <ac:chgData name="mairenig123@gmail.com" userId="6044d3ce541adf88" providerId="LiveId" clId="{E7843B74-0E2E-42CA-9254-883FAA99034B}" dt="2022-02-27T06:57:51.955" v="14038" actId="27636"/>
          <ac:spMkLst>
            <pc:docMk/>
            <pc:sldMk cId="0" sldId="274"/>
            <ac:spMk id="3" creationId="{2D1098EE-AD9E-4A1B-A0F6-60F1DAE4EB40}"/>
          </ac:spMkLst>
        </pc:spChg>
      </pc:sldChg>
      <pc:sldChg chg="addSp modSp add del mod">
        <pc:chgData name="mairenig123@gmail.com" userId="6044d3ce541adf88" providerId="LiveId" clId="{E7843B74-0E2E-42CA-9254-883FAA99034B}" dt="2022-02-28T19:47:20.451" v="20754" actId="47"/>
        <pc:sldMkLst>
          <pc:docMk/>
          <pc:sldMk cId="2222795742" sldId="275"/>
        </pc:sldMkLst>
        <pc:spChg chg="add mod">
          <ac:chgData name="mairenig123@gmail.com" userId="6044d3ce541adf88" providerId="LiveId" clId="{E7843B74-0E2E-42CA-9254-883FAA99034B}" dt="2022-02-27T07:04:28.399" v="14091" actId="207"/>
          <ac:spMkLst>
            <pc:docMk/>
            <pc:sldMk cId="2222795742" sldId="275"/>
            <ac:spMk id="2" creationId="{8E0EE2DA-EEF6-433E-A020-BA6735A4D8F3}"/>
          </ac:spMkLst>
        </pc:spChg>
      </pc:sldChg>
      <pc:sldChg chg="add del">
        <pc:chgData name="mairenig123@gmail.com" userId="6044d3ce541adf88" providerId="LiveId" clId="{E7843B74-0E2E-42CA-9254-883FAA99034B}" dt="2022-02-25T11:15:27.875" v="12512" actId="47"/>
        <pc:sldMkLst>
          <pc:docMk/>
          <pc:sldMk cId="0" sldId="276"/>
        </pc:sldMkLst>
      </pc:sldChg>
      <pc:sldChg chg="modSp add del mod">
        <pc:chgData name="mairenig123@gmail.com" userId="6044d3ce541adf88" providerId="LiveId" clId="{E7843B74-0E2E-42CA-9254-883FAA99034B}" dt="2022-02-23T19:38:01.762" v="9517" actId="47"/>
        <pc:sldMkLst>
          <pc:docMk/>
          <pc:sldMk cId="314725041" sldId="279"/>
        </pc:sldMkLst>
        <pc:spChg chg="mod">
          <ac:chgData name="mairenig123@gmail.com" userId="6044d3ce541adf88" providerId="LiveId" clId="{E7843B74-0E2E-42CA-9254-883FAA99034B}" dt="2022-02-21T12:29:23.350" v="5501" actId="1076"/>
          <ac:spMkLst>
            <pc:docMk/>
            <pc:sldMk cId="314725041" sldId="279"/>
            <ac:spMk id="10" creationId="{00000000-0000-0000-0000-000000000000}"/>
          </ac:spMkLst>
        </pc:spChg>
      </pc:sldChg>
      <pc:sldChg chg="add del">
        <pc:chgData name="mairenig123@gmail.com" userId="6044d3ce541adf88" providerId="LiveId" clId="{E7843B74-0E2E-42CA-9254-883FAA99034B}" dt="2022-02-28T17:36:11.179" v="20102" actId="47"/>
        <pc:sldMkLst>
          <pc:docMk/>
          <pc:sldMk cId="3753724269" sldId="281"/>
        </pc:sldMkLst>
      </pc:sldChg>
      <pc:sldChg chg="addSp delSp modSp add del mod ord setBg modAnim">
        <pc:chgData name="mairenig123@gmail.com" userId="6044d3ce541adf88" providerId="LiveId" clId="{E7843B74-0E2E-42CA-9254-883FAA99034B}" dt="2022-02-28T17:40:54.157" v="20193" actId="47"/>
        <pc:sldMkLst>
          <pc:docMk/>
          <pc:sldMk cId="3060357761" sldId="285"/>
        </pc:sldMkLst>
        <pc:spChg chg="mod">
          <ac:chgData name="mairenig123@gmail.com" userId="6044d3ce541adf88" providerId="LiveId" clId="{E7843B74-0E2E-42CA-9254-883FAA99034B}" dt="2022-02-28T13:17:29.041" v="19394" actId="123"/>
          <ac:spMkLst>
            <pc:docMk/>
            <pc:sldMk cId="3060357761" sldId="285"/>
            <ac:spMk id="4" creationId="{00000000-0000-0000-0000-000000000000}"/>
          </ac:spMkLst>
        </pc:spChg>
        <pc:spChg chg="mod">
          <ac:chgData name="mairenig123@gmail.com" userId="6044d3ce541adf88" providerId="LiveId" clId="{E7843B74-0E2E-42CA-9254-883FAA99034B}" dt="2022-02-28T13:18:51.428" v="19399" actId="123"/>
          <ac:spMkLst>
            <pc:docMk/>
            <pc:sldMk cId="3060357761" sldId="285"/>
            <ac:spMk id="7" creationId="{00000000-0000-0000-0000-000000000000}"/>
          </ac:spMkLst>
        </pc:spChg>
        <pc:spChg chg="mod">
          <ac:chgData name="mairenig123@gmail.com" userId="6044d3ce541adf88" providerId="LiveId" clId="{E7843B74-0E2E-42CA-9254-883FAA99034B}" dt="2022-02-28T13:17:09.813" v="19392" actId="1076"/>
          <ac:spMkLst>
            <pc:docMk/>
            <pc:sldMk cId="3060357761" sldId="285"/>
            <ac:spMk id="10" creationId="{00000000-0000-0000-0000-000000000000}"/>
          </ac:spMkLst>
        </pc:spChg>
        <pc:spChg chg="add del mod">
          <ac:chgData name="mairenig123@gmail.com" userId="6044d3ce541adf88" providerId="LiveId" clId="{E7843B74-0E2E-42CA-9254-883FAA99034B}" dt="2022-02-28T13:00:19.358" v="19115" actId="478"/>
          <ac:spMkLst>
            <pc:docMk/>
            <pc:sldMk cId="3060357761" sldId="285"/>
            <ac:spMk id="12" creationId="{98CB86E1-FB00-4115-8EB6-CC10BC6F4469}"/>
          </ac:spMkLst>
        </pc:spChg>
        <pc:spChg chg="add mod">
          <ac:chgData name="mairenig123@gmail.com" userId="6044d3ce541adf88" providerId="LiveId" clId="{E7843B74-0E2E-42CA-9254-883FAA99034B}" dt="2022-02-28T15:13:10.249" v="19609"/>
          <ac:spMkLst>
            <pc:docMk/>
            <pc:sldMk cId="3060357761" sldId="285"/>
            <ac:spMk id="14" creationId="{68E2F2B5-1DD4-4B0C-A09E-5512ACA9C1AA}"/>
          </ac:spMkLst>
        </pc:spChg>
        <pc:spChg chg="mod">
          <ac:chgData name="mairenig123@gmail.com" userId="6044d3ce541adf88" providerId="LiveId" clId="{E7843B74-0E2E-42CA-9254-883FAA99034B}" dt="2022-02-28T15:12:44.858" v="19602" actId="14100"/>
          <ac:spMkLst>
            <pc:docMk/>
            <pc:sldMk cId="3060357761" sldId="285"/>
            <ac:spMk id="15" creationId="{00000000-0000-0000-0000-000000000000}"/>
          </ac:spMkLst>
        </pc:spChg>
        <pc:spChg chg="add mod ord">
          <ac:chgData name="mairenig123@gmail.com" userId="6044d3ce541adf88" providerId="LiveId" clId="{E7843B74-0E2E-42CA-9254-883FAA99034B}" dt="2022-02-28T15:21:42.126" v="19684" actId="20577"/>
          <ac:spMkLst>
            <pc:docMk/>
            <pc:sldMk cId="3060357761" sldId="285"/>
            <ac:spMk id="17" creationId="{4254B236-AAD5-42DB-97F3-52D6F67D2C18}"/>
          </ac:spMkLst>
        </pc:spChg>
        <pc:picChg chg="mod">
          <ac:chgData name="mairenig123@gmail.com" userId="6044d3ce541adf88" providerId="LiveId" clId="{E7843B74-0E2E-42CA-9254-883FAA99034B}" dt="2022-02-28T12:42:13.603" v="19040" actId="14826"/>
          <ac:picMkLst>
            <pc:docMk/>
            <pc:sldMk cId="3060357761" sldId="285"/>
            <ac:picMk id="3" creationId="{00000000-0000-0000-0000-000000000000}"/>
          </ac:picMkLst>
        </pc:picChg>
        <pc:picChg chg="mod">
          <ac:chgData name="mairenig123@gmail.com" userId="6044d3ce541adf88" providerId="LiveId" clId="{E7843B74-0E2E-42CA-9254-883FAA99034B}" dt="2022-02-28T12:37:29.245" v="19033" actId="14826"/>
          <ac:picMkLst>
            <pc:docMk/>
            <pc:sldMk cId="3060357761" sldId="285"/>
            <ac:picMk id="5" creationId="{00000000-0000-0000-0000-000000000000}"/>
          </ac:picMkLst>
        </pc:picChg>
        <pc:picChg chg="mod">
          <ac:chgData name="mairenig123@gmail.com" userId="6044d3ce541adf88" providerId="LiveId" clId="{E7843B74-0E2E-42CA-9254-883FAA99034B}" dt="2022-02-28T13:26:12.873" v="19531" actId="14826"/>
          <ac:picMkLst>
            <pc:docMk/>
            <pc:sldMk cId="3060357761" sldId="285"/>
            <ac:picMk id="6" creationId="{00000000-0000-0000-0000-000000000000}"/>
          </ac:picMkLst>
        </pc:picChg>
        <pc:picChg chg="add mod">
          <ac:chgData name="mairenig123@gmail.com" userId="6044d3ce541adf88" providerId="LiveId" clId="{E7843B74-0E2E-42CA-9254-883FAA99034B}" dt="2022-02-28T12:42:44.277" v="19043" actId="167"/>
          <ac:picMkLst>
            <pc:docMk/>
            <pc:sldMk cId="3060357761" sldId="285"/>
            <ac:picMk id="11" creationId="{2EFB04F9-51BB-4E7A-AA52-A42C6E1B91E4}"/>
          </ac:picMkLst>
        </pc:picChg>
        <pc:picChg chg="del">
          <ac:chgData name="mairenig123@gmail.com" userId="6044d3ce541adf88" providerId="LiveId" clId="{E7843B74-0E2E-42CA-9254-883FAA99034B}" dt="2022-02-28T12:42:23.588" v="19041" actId="478"/>
          <ac:picMkLst>
            <pc:docMk/>
            <pc:sldMk cId="3060357761" sldId="285"/>
            <ac:picMk id="13" creationId="{00000000-0000-0000-0000-000000000000}"/>
          </ac:picMkLst>
        </pc:picChg>
        <pc:picChg chg="add del mod">
          <ac:chgData name="mairenig123@gmail.com" userId="6044d3ce541adf88" providerId="LiveId" clId="{E7843B74-0E2E-42CA-9254-883FAA99034B}" dt="2022-02-28T15:18:52.534" v="19626" actId="478"/>
          <ac:picMkLst>
            <pc:docMk/>
            <pc:sldMk cId="3060357761" sldId="285"/>
            <ac:picMk id="1026" creationId="{120FC1EB-E1CA-4EBB-A8DF-91329AA86727}"/>
          </ac:picMkLst>
        </pc:picChg>
        <pc:picChg chg="add del">
          <ac:chgData name="mairenig123@gmail.com" userId="6044d3ce541adf88" providerId="LiveId" clId="{E7843B74-0E2E-42CA-9254-883FAA99034B}" dt="2022-02-28T15:18:59.490" v="19628"/>
          <ac:picMkLst>
            <pc:docMk/>
            <pc:sldMk cId="3060357761" sldId="285"/>
            <ac:picMk id="1028" creationId="{F679A1CA-0867-4B55-8056-A1DDA5D9FFC9}"/>
          </ac:picMkLst>
        </pc:picChg>
        <pc:picChg chg="add mod">
          <ac:chgData name="mairenig123@gmail.com" userId="6044d3ce541adf88" providerId="LiveId" clId="{E7843B74-0E2E-42CA-9254-883FAA99034B}" dt="2022-02-28T15:22:20.073" v="19686" actId="1076"/>
          <ac:picMkLst>
            <pc:docMk/>
            <pc:sldMk cId="3060357761" sldId="285"/>
            <ac:picMk id="1030" creationId="{2FD4E194-0ABB-4685-934C-3CA37364F0C0}"/>
          </ac:picMkLst>
        </pc:picChg>
      </pc:sldChg>
      <pc:sldChg chg="add del">
        <pc:chgData name="mairenig123@gmail.com" userId="6044d3ce541adf88" providerId="LiveId" clId="{E7843B74-0E2E-42CA-9254-883FAA99034B}" dt="2022-02-25T11:15:27.418" v="12511" actId="47"/>
        <pc:sldMkLst>
          <pc:docMk/>
          <pc:sldMk cId="0" sldId="288"/>
        </pc:sldMkLst>
      </pc:sldChg>
      <pc:sldChg chg="addSp modSp new del mod">
        <pc:chgData name="mairenig123@gmail.com" userId="6044d3ce541adf88" providerId="LiveId" clId="{E7843B74-0E2E-42CA-9254-883FAA99034B}" dt="2022-03-01T09:27:22.814" v="21646" actId="47"/>
        <pc:sldMkLst>
          <pc:docMk/>
          <pc:sldMk cId="1757683222" sldId="289"/>
        </pc:sldMkLst>
        <pc:spChg chg="add mod">
          <ac:chgData name="mairenig123@gmail.com" userId="6044d3ce541adf88" providerId="LiveId" clId="{E7843B74-0E2E-42CA-9254-883FAA99034B}" dt="2022-02-08T14:13:23.904" v="1217" actId="207"/>
          <ac:spMkLst>
            <pc:docMk/>
            <pc:sldMk cId="1757683222" sldId="289"/>
            <ac:spMk id="3" creationId="{FA1D9659-1E4C-48B1-80B2-C91B925A7439}"/>
          </ac:spMkLst>
        </pc:spChg>
      </pc:sldChg>
      <pc:sldChg chg="addSp delSp modSp new del mod">
        <pc:chgData name="mairenig123@gmail.com" userId="6044d3ce541adf88" providerId="LiveId" clId="{E7843B74-0E2E-42CA-9254-883FAA99034B}" dt="2022-03-01T09:26:18.949" v="21643" actId="47"/>
        <pc:sldMkLst>
          <pc:docMk/>
          <pc:sldMk cId="3078568835" sldId="290"/>
        </pc:sldMkLst>
        <pc:spChg chg="add del mod">
          <ac:chgData name="mairenig123@gmail.com" userId="6044d3ce541adf88" providerId="LiveId" clId="{E7843B74-0E2E-42CA-9254-883FAA99034B}" dt="2022-03-01T09:26:08.855" v="21641" actId="478"/>
          <ac:spMkLst>
            <pc:docMk/>
            <pc:sldMk cId="3078568835" sldId="290"/>
            <ac:spMk id="3" creationId="{2C702733-E21C-4E8B-B5AB-5FE4635D1E90}"/>
          </ac:spMkLst>
        </pc:spChg>
        <pc:spChg chg="add del mod">
          <ac:chgData name="mairenig123@gmail.com" userId="6044d3ce541adf88" providerId="LiveId" clId="{E7843B74-0E2E-42CA-9254-883FAA99034B}" dt="2022-03-01T09:26:16.716" v="21642" actId="478"/>
          <ac:spMkLst>
            <pc:docMk/>
            <pc:sldMk cId="3078568835" sldId="290"/>
            <ac:spMk id="4" creationId="{55BA76E2-F5FF-459B-9F61-1BAEC2DBDCBA}"/>
          </ac:spMkLst>
        </pc:spChg>
      </pc:sldChg>
      <pc:sldChg chg="addSp modSp new del mod">
        <pc:chgData name="mairenig123@gmail.com" userId="6044d3ce541adf88" providerId="LiveId" clId="{E7843B74-0E2E-42CA-9254-883FAA99034B}" dt="2022-02-28T17:34:14.094" v="20096" actId="47"/>
        <pc:sldMkLst>
          <pc:docMk/>
          <pc:sldMk cId="2542043531" sldId="291"/>
        </pc:sldMkLst>
        <pc:spChg chg="add mod">
          <ac:chgData name="mairenig123@gmail.com" userId="6044d3ce541adf88" providerId="LiveId" clId="{E7843B74-0E2E-42CA-9254-883FAA99034B}" dt="2022-02-28T17:34:04.357" v="20092" actId="21"/>
          <ac:spMkLst>
            <pc:docMk/>
            <pc:sldMk cId="2542043531" sldId="291"/>
            <ac:spMk id="3" creationId="{4B50AF55-68D7-4937-ACE7-CD795ECA8001}"/>
          </ac:spMkLst>
        </pc:spChg>
      </pc:sldChg>
      <pc:sldChg chg="addSp delSp modSp new mod ord modTransition setBg setClrOvrMap">
        <pc:chgData name="mairenig123@gmail.com" userId="6044d3ce541adf88" providerId="LiveId" clId="{E7843B74-0E2E-42CA-9254-883FAA99034B}" dt="2022-03-02T09:16:24.933" v="23531"/>
        <pc:sldMkLst>
          <pc:docMk/>
          <pc:sldMk cId="3865493833" sldId="292"/>
        </pc:sldMkLst>
        <pc:spChg chg="add del">
          <ac:chgData name="mairenig123@gmail.com" userId="6044d3ce541adf88" providerId="LiveId" clId="{E7843B74-0E2E-42CA-9254-883FAA99034B}" dt="2022-03-01T13:38:06.975" v="22860" actId="478"/>
          <ac:spMkLst>
            <pc:docMk/>
            <pc:sldMk cId="3865493833" sldId="292"/>
            <ac:spMk id="3" creationId="{F60D4D41-2AFD-4D26-9BA4-A32D4BBA871E}"/>
          </ac:spMkLst>
        </pc:spChg>
        <pc:spChg chg="add del mod">
          <ac:chgData name="mairenig123@gmail.com" userId="6044d3ce541adf88" providerId="LiveId" clId="{E7843B74-0E2E-42CA-9254-883FAA99034B}" dt="2022-03-01T13:38:11.227" v="22861" actId="478"/>
          <ac:spMkLst>
            <pc:docMk/>
            <pc:sldMk cId="3865493833" sldId="292"/>
            <ac:spMk id="4" creationId="{7152444F-4551-4A29-9BB6-7F067DF54DBD}"/>
          </ac:spMkLst>
        </pc:spChg>
        <pc:spChg chg="add del mod">
          <ac:chgData name="mairenig123@gmail.com" userId="6044d3ce541adf88" providerId="LiveId" clId="{E7843B74-0E2E-42CA-9254-883FAA99034B}" dt="2022-03-01T13:38:02.157" v="22859" actId="478"/>
          <ac:spMkLst>
            <pc:docMk/>
            <pc:sldMk cId="3865493833" sldId="292"/>
            <ac:spMk id="5" creationId="{6729F001-2069-4C6F-B1C9-5D64BBF1CAF8}"/>
          </ac:spMkLst>
        </pc:spChg>
        <pc:spChg chg="add del mod">
          <ac:chgData name="mairenig123@gmail.com" userId="6044d3ce541adf88" providerId="LiveId" clId="{E7843B74-0E2E-42CA-9254-883FAA99034B}" dt="2022-03-01T13:39:36.492" v="22912" actId="478"/>
          <ac:spMkLst>
            <pc:docMk/>
            <pc:sldMk cId="3865493833" sldId="292"/>
            <ac:spMk id="6" creationId="{06B1E567-A7D3-47C3-96E5-B02D2C2A1211}"/>
          </ac:spMkLst>
        </pc:spChg>
        <pc:spChg chg="add mod">
          <ac:chgData name="mairenig123@gmail.com" userId="6044d3ce541adf88" providerId="LiveId" clId="{E7843B74-0E2E-42CA-9254-883FAA99034B}" dt="2022-03-01T13:44:30.326" v="22945" actId="5793"/>
          <ac:spMkLst>
            <pc:docMk/>
            <pc:sldMk cId="3865493833" sldId="292"/>
            <ac:spMk id="7" creationId="{FCFD0348-43E1-49F1-94F0-D074A01F404D}"/>
          </ac:spMkLst>
        </pc:spChg>
        <pc:spChg chg="add del">
          <ac:chgData name="mairenig123@gmail.com" userId="6044d3ce541adf88" providerId="LiveId" clId="{E7843B74-0E2E-42CA-9254-883FAA99034B}" dt="2022-03-01T13:44:13.511" v="22941" actId="26606"/>
          <ac:spMkLst>
            <pc:docMk/>
            <pc:sldMk cId="3865493833" sldId="292"/>
            <ac:spMk id="12" creationId="{AD21898E-86C0-4C8A-A76C-DF33E844C87A}"/>
          </ac:spMkLst>
        </pc:spChg>
        <pc:spChg chg="add del">
          <ac:chgData name="mairenig123@gmail.com" userId="6044d3ce541adf88" providerId="LiveId" clId="{E7843B74-0E2E-42CA-9254-883FAA99034B}" dt="2022-03-01T13:44:13.511" v="22941" actId="26606"/>
          <ac:spMkLst>
            <pc:docMk/>
            <pc:sldMk cId="3865493833" sldId="292"/>
            <ac:spMk id="14" creationId="{5C8F04BD-D093-45D0-B54C-50FDB308B4EE}"/>
          </ac:spMkLst>
        </pc:spChg>
        <pc:spChg chg="add">
          <ac:chgData name="mairenig123@gmail.com" userId="6044d3ce541adf88" providerId="LiveId" clId="{E7843B74-0E2E-42CA-9254-883FAA99034B}" dt="2022-03-01T13:44:13.511" v="22941" actId="26606"/>
          <ac:spMkLst>
            <pc:docMk/>
            <pc:sldMk cId="3865493833" sldId="292"/>
            <ac:spMk id="19" creationId="{C9A36457-A5F4-4103-A443-02581C09185B}"/>
          </ac:spMkLst>
        </pc:spChg>
        <pc:spChg chg="add">
          <ac:chgData name="mairenig123@gmail.com" userId="6044d3ce541adf88" providerId="LiveId" clId="{E7843B74-0E2E-42CA-9254-883FAA99034B}" dt="2022-03-01T13:44:13.511" v="22941" actId="26606"/>
          <ac:spMkLst>
            <pc:docMk/>
            <pc:sldMk cId="3865493833" sldId="292"/>
            <ac:spMk id="21" creationId="{DC5FB7E8-B636-40FA-BE8D-48145C0F5C57}"/>
          </ac:spMkLst>
        </pc:spChg>
        <pc:spChg chg="add">
          <ac:chgData name="mairenig123@gmail.com" userId="6044d3ce541adf88" providerId="LiveId" clId="{E7843B74-0E2E-42CA-9254-883FAA99034B}" dt="2022-03-01T13:44:13.511" v="22941" actId="26606"/>
          <ac:spMkLst>
            <pc:docMk/>
            <pc:sldMk cId="3865493833" sldId="292"/>
            <ac:spMk id="23" creationId="{142DCE2C-2863-46FA-9BE7-24365A24D9BA}"/>
          </ac:spMkLst>
        </pc:spChg>
      </pc:sldChg>
      <pc:sldChg chg="addSp delSp modSp add mod ord modTransition setBg delAnim modAnim">
        <pc:chgData name="mairenig123@gmail.com" userId="6044d3ce541adf88" providerId="LiveId" clId="{E7843B74-0E2E-42CA-9254-883FAA99034B}" dt="2022-03-01T13:06:38.382" v="22485" actId="1076"/>
        <pc:sldMkLst>
          <pc:docMk/>
          <pc:sldMk cId="1171308640" sldId="293"/>
        </pc:sldMkLst>
        <pc:spChg chg="add mod">
          <ac:chgData name="mairenig123@gmail.com" userId="6044d3ce541adf88" providerId="LiveId" clId="{E7843B74-0E2E-42CA-9254-883FAA99034B}" dt="2022-03-01T13:06:38.382" v="22485" actId="1076"/>
          <ac:spMkLst>
            <pc:docMk/>
            <pc:sldMk cId="1171308640" sldId="293"/>
            <ac:spMk id="2" creationId="{489B1889-4882-4E57-BCB4-532828252B4B}"/>
          </ac:spMkLst>
        </pc:spChg>
        <pc:spChg chg="mod ord">
          <ac:chgData name="mairenig123@gmail.com" userId="6044d3ce541adf88" providerId="LiveId" clId="{E7843B74-0E2E-42CA-9254-883FAA99034B}" dt="2022-03-01T13:05:30.498" v="22418" actId="1076"/>
          <ac:spMkLst>
            <pc:docMk/>
            <pc:sldMk cId="1171308640" sldId="293"/>
            <ac:spMk id="4" creationId="{2C8599EC-85CE-4D97-9D2B-7457ABE5AF89}"/>
          </ac:spMkLst>
        </pc:spChg>
        <pc:spChg chg="mod">
          <ac:chgData name="mairenig123@gmail.com" userId="6044d3ce541adf88" providerId="LiveId" clId="{E7843B74-0E2E-42CA-9254-883FAA99034B}" dt="2022-02-08T14:41:34.940" v="1352" actId="20577"/>
          <ac:spMkLst>
            <pc:docMk/>
            <pc:sldMk cId="1171308640" sldId="293"/>
            <ac:spMk id="5" creationId="{B1DDBE41-B7AC-4682-87C2-4AA0F3CAB8E1}"/>
          </ac:spMkLst>
        </pc:spChg>
        <pc:spChg chg="del">
          <ac:chgData name="mairenig123@gmail.com" userId="6044d3ce541adf88" providerId="LiveId" clId="{E7843B74-0E2E-42CA-9254-883FAA99034B}" dt="2022-02-08T14:37:43.482" v="1289" actId="478"/>
          <ac:spMkLst>
            <pc:docMk/>
            <pc:sldMk cId="1171308640" sldId="293"/>
            <ac:spMk id="6" creationId="{ABC29A1F-01E0-40FF-B4C4-0C915298E518}"/>
          </ac:spMkLst>
        </pc:spChg>
        <pc:spChg chg="add del mod">
          <ac:chgData name="mairenig123@gmail.com" userId="6044d3ce541adf88" providerId="LiveId" clId="{E7843B74-0E2E-42CA-9254-883FAA99034B}" dt="2022-02-28T09:28:15.990" v="18463"/>
          <ac:spMkLst>
            <pc:docMk/>
            <pc:sldMk cId="1171308640" sldId="293"/>
            <ac:spMk id="11" creationId="{47319978-FCDC-4570-ACC1-7840CB31D213}"/>
          </ac:spMkLst>
        </pc:spChg>
        <pc:spChg chg="del">
          <ac:chgData name="mairenig123@gmail.com" userId="6044d3ce541adf88" providerId="LiveId" clId="{E7843B74-0E2E-42CA-9254-883FAA99034B}" dt="2022-02-08T14:39:56.411" v="1296" actId="478"/>
          <ac:spMkLst>
            <pc:docMk/>
            <pc:sldMk cId="1171308640" sldId="293"/>
            <ac:spMk id="16" creationId="{A0342372-DB05-4544-B7BB-E140041344A7}"/>
          </ac:spMkLst>
        </pc:spChg>
        <pc:spChg chg="del">
          <ac:chgData name="mairenig123@gmail.com" userId="6044d3ce541adf88" providerId="LiveId" clId="{E7843B74-0E2E-42CA-9254-883FAA99034B}" dt="2022-02-08T14:40:02.958" v="1298" actId="478"/>
          <ac:spMkLst>
            <pc:docMk/>
            <pc:sldMk cId="1171308640" sldId="293"/>
            <ac:spMk id="17" creationId="{A5BDE858-472B-4F8B-A0CD-86F3BAD5CDC7}"/>
          </ac:spMkLst>
        </pc:spChg>
        <pc:spChg chg="del">
          <ac:chgData name="mairenig123@gmail.com" userId="6044d3ce541adf88" providerId="LiveId" clId="{E7843B74-0E2E-42CA-9254-883FAA99034B}" dt="2022-02-08T14:39:58.876" v="1297" actId="478"/>
          <ac:spMkLst>
            <pc:docMk/>
            <pc:sldMk cId="1171308640" sldId="293"/>
            <ac:spMk id="18" creationId="{CF2CA0A7-16DC-432F-A37A-8CBFEA056C58}"/>
          </ac:spMkLst>
        </pc:spChg>
        <pc:spChg chg="del">
          <ac:chgData name="mairenig123@gmail.com" userId="6044d3ce541adf88" providerId="LiveId" clId="{E7843B74-0E2E-42CA-9254-883FAA99034B}" dt="2022-02-08T14:37:43.482" v="1289" actId="478"/>
          <ac:spMkLst>
            <pc:docMk/>
            <pc:sldMk cId="1171308640" sldId="293"/>
            <ac:spMk id="20" creationId="{AACE20C2-F083-41DA-8360-6B0C939824EC}"/>
          </ac:spMkLst>
        </pc:spChg>
        <pc:spChg chg="del mod">
          <ac:chgData name="mairenig123@gmail.com" userId="6044d3ce541adf88" providerId="LiveId" clId="{E7843B74-0E2E-42CA-9254-883FAA99034B}" dt="2022-02-08T14:39:54.027" v="1295" actId="478"/>
          <ac:spMkLst>
            <pc:docMk/>
            <pc:sldMk cId="1171308640" sldId="293"/>
            <ac:spMk id="22" creationId="{3099E632-A05F-4C73-926C-008A468F2312}"/>
          </ac:spMkLst>
        </pc:spChg>
        <pc:spChg chg="add del mod">
          <ac:chgData name="mairenig123@gmail.com" userId="6044d3ce541adf88" providerId="LiveId" clId="{E7843B74-0E2E-42CA-9254-883FAA99034B}" dt="2022-02-08T14:44:58.974" v="1565"/>
          <ac:spMkLst>
            <pc:docMk/>
            <pc:sldMk cId="1171308640" sldId="293"/>
            <ac:spMk id="23" creationId="{9FDED5A8-7211-4B4D-89F7-89D103C3A5BA}"/>
          </ac:spMkLst>
        </pc:spChg>
        <pc:spChg chg="del mod">
          <ac:chgData name="mairenig123@gmail.com" userId="6044d3ce541adf88" providerId="LiveId" clId="{E7843B74-0E2E-42CA-9254-883FAA99034B}" dt="2022-02-08T14:37:56.264" v="1291" actId="478"/>
          <ac:spMkLst>
            <pc:docMk/>
            <pc:sldMk cId="1171308640" sldId="293"/>
            <ac:spMk id="24" creationId="{F57D8725-E9C9-440B-8842-A229069AA9CC}"/>
          </ac:spMkLst>
        </pc:spChg>
        <pc:spChg chg="add mod">
          <ac:chgData name="mairenig123@gmail.com" userId="6044d3ce541adf88" providerId="LiveId" clId="{E7843B74-0E2E-42CA-9254-883FAA99034B}" dt="2022-03-01T13:06:35.529" v="22484" actId="1076"/>
          <ac:spMkLst>
            <pc:docMk/>
            <pc:sldMk cId="1171308640" sldId="293"/>
            <ac:spMk id="25" creationId="{5EDD83FB-A50D-4754-98AC-7F61091FF490}"/>
          </ac:spMkLst>
        </pc:spChg>
        <pc:spChg chg="add mod">
          <ac:chgData name="mairenig123@gmail.com" userId="6044d3ce541adf88" providerId="LiveId" clId="{E7843B74-0E2E-42CA-9254-883FAA99034B}" dt="2022-03-01T13:06:32.633" v="22483" actId="1076"/>
          <ac:spMkLst>
            <pc:docMk/>
            <pc:sldMk cId="1171308640" sldId="293"/>
            <ac:spMk id="26" creationId="{EDC61356-2F9F-46AF-8DC6-F362796BC02E}"/>
          </ac:spMkLst>
        </pc:spChg>
        <pc:spChg chg="add del mod">
          <ac:chgData name="mairenig123@gmail.com" userId="6044d3ce541adf88" providerId="LiveId" clId="{E7843B74-0E2E-42CA-9254-883FAA99034B}" dt="2022-03-01T13:06:28.741" v="22482" actId="478"/>
          <ac:spMkLst>
            <pc:docMk/>
            <pc:sldMk cId="1171308640" sldId="293"/>
            <ac:spMk id="27" creationId="{7CE72A88-F161-4315-8E14-641DF6744218}"/>
          </ac:spMkLst>
        </pc:spChg>
        <pc:grpChg chg="del">
          <ac:chgData name="mairenig123@gmail.com" userId="6044d3ce541adf88" providerId="LiveId" clId="{E7843B74-0E2E-42CA-9254-883FAA99034B}" dt="2022-02-08T14:37:43.482" v="1289" actId="478"/>
          <ac:grpSpMkLst>
            <pc:docMk/>
            <pc:sldMk cId="1171308640" sldId="293"/>
            <ac:grpSpMk id="7" creationId="{532B36B1-533F-45A7-A12B-BB1E27D9240D}"/>
          </ac:grpSpMkLst>
        </pc:grpChg>
        <pc:grpChg chg="del">
          <ac:chgData name="mairenig123@gmail.com" userId="6044d3ce541adf88" providerId="LiveId" clId="{E7843B74-0E2E-42CA-9254-883FAA99034B}" dt="2022-02-08T14:37:43.482" v="1289" actId="478"/>
          <ac:grpSpMkLst>
            <pc:docMk/>
            <pc:sldMk cId="1171308640" sldId="293"/>
            <ac:grpSpMk id="10" creationId="{B299F699-7A4F-4DF9-9966-3073801A1D4D}"/>
          </ac:grpSpMkLst>
        </pc:grpChg>
        <pc:grpChg chg="del">
          <ac:chgData name="mairenig123@gmail.com" userId="6044d3ce541adf88" providerId="LiveId" clId="{E7843B74-0E2E-42CA-9254-883FAA99034B}" dt="2022-02-08T14:37:43.482" v="1289" actId="478"/>
          <ac:grpSpMkLst>
            <pc:docMk/>
            <pc:sldMk cId="1171308640" sldId="293"/>
            <ac:grpSpMk id="13" creationId="{C4F3E0CF-17C9-4C5C-AA19-50AE9128A452}"/>
          </ac:grpSpMkLst>
        </pc:grpChg>
        <pc:picChg chg="add mod">
          <ac:chgData name="mairenig123@gmail.com" userId="6044d3ce541adf88" providerId="LiveId" clId="{E7843B74-0E2E-42CA-9254-883FAA99034B}" dt="2022-02-28T09:29:52.363" v="18478" actId="1076"/>
          <ac:picMkLst>
            <pc:docMk/>
            <pc:sldMk cId="1171308640" sldId="293"/>
            <ac:picMk id="3074" creationId="{D14103E4-F8D7-4E1F-95BE-62133DD9B2E5}"/>
          </ac:picMkLst>
        </pc:picChg>
      </pc:sldChg>
      <pc:sldChg chg="addSp delSp modSp new del mod ord setBg delAnim modAnim">
        <pc:chgData name="mairenig123@gmail.com" userId="6044d3ce541adf88" providerId="LiveId" clId="{E7843B74-0E2E-42CA-9254-883FAA99034B}" dt="2022-02-27T19:01:14.215" v="17056" actId="47"/>
        <pc:sldMkLst>
          <pc:docMk/>
          <pc:sldMk cId="1974898169" sldId="294"/>
        </pc:sldMkLst>
        <pc:spChg chg="add del mod">
          <ac:chgData name="mairenig123@gmail.com" userId="6044d3ce541adf88" providerId="LiveId" clId="{E7843B74-0E2E-42CA-9254-883FAA99034B}" dt="2022-02-09T14:41:21.996" v="1967" actId="478"/>
          <ac:spMkLst>
            <pc:docMk/>
            <pc:sldMk cId="1974898169" sldId="294"/>
            <ac:spMk id="4" creationId="{4335AC5A-8797-4C23-B60D-14A1E35D0857}"/>
          </ac:spMkLst>
        </pc:spChg>
        <pc:spChg chg="add del mod">
          <ac:chgData name="mairenig123@gmail.com" userId="6044d3ce541adf88" providerId="LiveId" clId="{E7843B74-0E2E-42CA-9254-883FAA99034B}" dt="2022-02-09T14:59:27.049" v="2032" actId="478"/>
          <ac:spMkLst>
            <pc:docMk/>
            <pc:sldMk cId="1974898169" sldId="294"/>
            <ac:spMk id="5" creationId="{19DC1231-7259-4ACC-8C38-BDA13A9C0B91}"/>
          </ac:spMkLst>
        </pc:spChg>
        <pc:spChg chg="add mod">
          <ac:chgData name="mairenig123@gmail.com" userId="6044d3ce541adf88" providerId="LiveId" clId="{E7843B74-0E2E-42CA-9254-883FAA99034B}" dt="2022-02-09T14:43:22.448" v="1976" actId="1076"/>
          <ac:spMkLst>
            <pc:docMk/>
            <pc:sldMk cId="1974898169" sldId="294"/>
            <ac:spMk id="9" creationId="{9C35076D-80A6-4C9A-B36C-760F99DA6A7E}"/>
          </ac:spMkLst>
        </pc:spChg>
        <pc:spChg chg="add mod">
          <ac:chgData name="mairenig123@gmail.com" userId="6044d3ce541adf88" providerId="LiveId" clId="{E7843B74-0E2E-42CA-9254-883FAA99034B}" dt="2022-02-09T14:42:03.459" v="1970" actId="167"/>
          <ac:spMkLst>
            <pc:docMk/>
            <pc:sldMk cId="1974898169" sldId="294"/>
            <ac:spMk id="11" creationId="{085F5F67-8A64-4E8A-8E00-38D4C6775EC0}"/>
          </ac:spMkLst>
        </pc:spChg>
        <pc:spChg chg="add mod">
          <ac:chgData name="mairenig123@gmail.com" userId="6044d3ce541adf88" providerId="LiveId" clId="{E7843B74-0E2E-42CA-9254-883FAA99034B}" dt="2022-02-09T15:00:38.997" v="2048" actId="14100"/>
          <ac:spMkLst>
            <pc:docMk/>
            <pc:sldMk cId="1974898169" sldId="294"/>
            <ac:spMk id="12" creationId="{A9B029D2-94C6-4B78-B8A8-E1D40218B248}"/>
          </ac:spMkLst>
        </pc:spChg>
        <pc:spChg chg="add mod">
          <ac:chgData name="mairenig123@gmail.com" userId="6044d3ce541adf88" providerId="LiveId" clId="{E7843B74-0E2E-42CA-9254-883FAA99034B}" dt="2022-02-09T14:44:23.483" v="1981" actId="207"/>
          <ac:spMkLst>
            <pc:docMk/>
            <pc:sldMk cId="1974898169" sldId="294"/>
            <ac:spMk id="13" creationId="{99DD6243-BCAB-479C-868B-1667AFF7FDFF}"/>
          </ac:spMkLst>
        </pc:spChg>
        <pc:spChg chg="add del mod">
          <ac:chgData name="mairenig123@gmail.com" userId="6044d3ce541adf88" providerId="LiveId" clId="{E7843B74-0E2E-42CA-9254-883FAA99034B}" dt="2022-02-09T14:59:31.756" v="2034" actId="478"/>
          <ac:spMkLst>
            <pc:docMk/>
            <pc:sldMk cId="1974898169" sldId="294"/>
            <ac:spMk id="15" creationId="{81CD6BD4-36D8-47DB-B5E8-A5F9E5786EB0}"/>
          </ac:spMkLst>
        </pc:spChg>
        <pc:spChg chg="add del mod">
          <ac:chgData name="mairenig123@gmail.com" userId="6044d3ce541adf88" providerId="LiveId" clId="{E7843B74-0E2E-42CA-9254-883FAA99034B}" dt="2022-02-09T14:59:34.907" v="2036" actId="478"/>
          <ac:spMkLst>
            <pc:docMk/>
            <pc:sldMk cId="1974898169" sldId="294"/>
            <ac:spMk id="16" creationId="{1B27BDE8-1162-4BE1-A30C-4618975499EE}"/>
          </ac:spMkLst>
        </pc:spChg>
        <pc:spChg chg="add del mod">
          <ac:chgData name="mairenig123@gmail.com" userId="6044d3ce541adf88" providerId="LiveId" clId="{E7843B74-0E2E-42CA-9254-883FAA99034B}" dt="2022-02-09T14:59:38.628" v="2037" actId="478"/>
          <ac:spMkLst>
            <pc:docMk/>
            <pc:sldMk cId="1974898169" sldId="294"/>
            <ac:spMk id="17" creationId="{A4B7753F-897B-482D-B430-FE5096ACE158}"/>
          </ac:spMkLst>
        </pc:spChg>
        <pc:spChg chg="add mod">
          <ac:chgData name="mairenig123@gmail.com" userId="6044d3ce541adf88" providerId="LiveId" clId="{E7843B74-0E2E-42CA-9254-883FAA99034B}" dt="2022-02-09T16:03:33.435" v="2448" actId="1076"/>
          <ac:spMkLst>
            <pc:docMk/>
            <pc:sldMk cId="1974898169" sldId="294"/>
            <ac:spMk id="19" creationId="{4B26CE20-8326-45F3-A131-27B31A64A7C0}"/>
          </ac:spMkLst>
        </pc:spChg>
        <pc:spChg chg="add mod">
          <ac:chgData name="mairenig123@gmail.com" userId="6044d3ce541adf88" providerId="LiveId" clId="{E7843B74-0E2E-42CA-9254-883FAA99034B}" dt="2022-02-09T14:47:16.366" v="2022" actId="207"/>
          <ac:spMkLst>
            <pc:docMk/>
            <pc:sldMk cId="1974898169" sldId="294"/>
            <ac:spMk id="21" creationId="{324BE27A-CA90-479B-A126-0EB71E710A11}"/>
          </ac:spMkLst>
        </pc:spChg>
        <pc:spChg chg="add mod">
          <ac:chgData name="mairenig123@gmail.com" userId="6044d3ce541adf88" providerId="LiveId" clId="{E7843B74-0E2E-42CA-9254-883FAA99034B}" dt="2022-02-09T14:47:21.504" v="2023" actId="207"/>
          <ac:spMkLst>
            <pc:docMk/>
            <pc:sldMk cId="1974898169" sldId="294"/>
            <ac:spMk id="23" creationId="{D97CCB7F-7F49-4226-996A-FF9DB34E05D8}"/>
          </ac:spMkLst>
        </pc:spChg>
        <pc:spChg chg="del mod topLvl">
          <ac:chgData name="mairenig123@gmail.com" userId="6044d3ce541adf88" providerId="LiveId" clId="{E7843B74-0E2E-42CA-9254-883FAA99034B}" dt="2022-02-09T16:03:20.329" v="2447" actId="478"/>
          <ac:spMkLst>
            <pc:docMk/>
            <pc:sldMk cId="1974898169" sldId="294"/>
            <ac:spMk id="25" creationId="{861A457E-034D-4EF7-97D8-2C07DC9D72EE}"/>
          </ac:spMkLst>
        </pc:spChg>
        <pc:spChg chg="del mod topLvl">
          <ac:chgData name="mairenig123@gmail.com" userId="6044d3ce541adf88" providerId="LiveId" clId="{E7843B74-0E2E-42CA-9254-883FAA99034B}" dt="2022-02-09T16:03:17.076" v="2446" actId="478"/>
          <ac:spMkLst>
            <pc:docMk/>
            <pc:sldMk cId="1974898169" sldId="294"/>
            <ac:spMk id="26" creationId="{B0E9668C-58C3-4C4E-ACAD-47FB529D6498}"/>
          </ac:spMkLst>
        </pc:spChg>
        <pc:spChg chg="add mod">
          <ac:chgData name="mairenig123@gmail.com" userId="6044d3ce541adf88" providerId="LiveId" clId="{E7843B74-0E2E-42CA-9254-883FAA99034B}" dt="2022-02-09T15:01:08.678" v="2055" actId="1076"/>
          <ac:spMkLst>
            <pc:docMk/>
            <pc:sldMk cId="1974898169" sldId="294"/>
            <ac:spMk id="28" creationId="{14759148-79EF-424A-BB7E-4DC817815AE4}"/>
          </ac:spMkLst>
        </pc:spChg>
        <pc:spChg chg="add mod">
          <ac:chgData name="mairenig123@gmail.com" userId="6044d3ce541adf88" providerId="LiveId" clId="{E7843B74-0E2E-42CA-9254-883FAA99034B}" dt="2022-02-09T15:01:03.767" v="2054" actId="1076"/>
          <ac:spMkLst>
            <pc:docMk/>
            <pc:sldMk cId="1974898169" sldId="294"/>
            <ac:spMk id="29" creationId="{57972DF6-3EB2-4EB5-99FC-D45707E9AC27}"/>
          </ac:spMkLst>
        </pc:spChg>
        <pc:spChg chg="add mod">
          <ac:chgData name="mairenig123@gmail.com" userId="6044d3ce541adf88" providerId="LiveId" clId="{E7843B74-0E2E-42CA-9254-883FAA99034B}" dt="2022-02-09T15:00:51.687" v="2053" actId="14100"/>
          <ac:spMkLst>
            <pc:docMk/>
            <pc:sldMk cId="1974898169" sldId="294"/>
            <ac:spMk id="30" creationId="{BBA39E1A-4A4E-42E7-91E7-B81B4893CDDB}"/>
          </ac:spMkLst>
        </pc:spChg>
        <pc:spChg chg="add del">
          <ac:chgData name="mairenig123@gmail.com" userId="6044d3ce541adf88" providerId="LiveId" clId="{E7843B74-0E2E-42CA-9254-883FAA99034B}" dt="2022-02-09T14:37:04.770" v="1898" actId="26606"/>
          <ac:spMkLst>
            <pc:docMk/>
            <pc:sldMk cId="1974898169" sldId="294"/>
            <ac:spMk id="71" creationId="{42A4FC2C-047E-45A5-965D-8E1E3BF09BC6}"/>
          </ac:spMkLst>
        </pc:spChg>
        <pc:spChg chg="add del">
          <ac:chgData name="mairenig123@gmail.com" userId="6044d3ce541adf88" providerId="LiveId" clId="{E7843B74-0E2E-42CA-9254-883FAA99034B}" dt="2022-02-09T14:37:04.770" v="1898" actId="26606"/>
          <ac:spMkLst>
            <pc:docMk/>
            <pc:sldMk cId="1974898169" sldId="294"/>
            <ac:spMk id="135" creationId="{37C89E4B-3C9F-44B9-8B86-D9E3D112D8EC}"/>
          </ac:spMkLst>
        </pc:spChg>
        <pc:grpChg chg="add del mod">
          <ac:chgData name="mairenig123@gmail.com" userId="6044d3ce541adf88" providerId="LiveId" clId="{E7843B74-0E2E-42CA-9254-883FAA99034B}" dt="2022-02-09T16:03:17.076" v="2446" actId="478"/>
          <ac:grpSpMkLst>
            <pc:docMk/>
            <pc:sldMk cId="1974898169" sldId="294"/>
            <ac:grpSpMk id="24" creationId="{0DDB6065-FC08-4C3A-9189-751DA9BFE0D0}"/>
          </ac:grpSpMkLst>
        </pc:grpChg>
        <pc:picChg chg="add mod">
          <ac:chgData name="mairenig123@gmail.com" userId="6044d3ce541adf88" providerId="LiveId" clId="{E7843B74-0E2E-42CA-9254-883FAA99034B}" dt="2022-02-09T14:42:03.459" v="1970" actId="167"/>
          <ac:picMkLst>
            <pc:docMk/>
            <pc:sldMk cId="1974898169" sldId="294"/>
            <ac:picMk id="10" creationId="{6028AEDC-4E54-4F60-A08F-7FF8C8521BC9}"/>
          </ac:picMkLst>
        </pc:picChg>
        <pc:picChg chg="add mod">
          <ac:chgData name="mairenig123@gmail.com" userId="6044d3ce541adf88" providerId="LiveId" clId="{E7843B74-0E2E-42CA-9254-883FAA99034B}" dt="2022-02-09T14:46:01.131" v="2015" actId="1076"/>
          <ac:picMkLst>
            <pc:docMk/>
            <pc:sldMk cId="1974898169" sldId="294"/>
            <ac:picMk id="4098" creationId="{2EF77B5B-BAD5-4135-942B-1D1A76E0763B}"/>
          </ac:picMkLst>
        </pc:picChg>
        <pc:cxnChg chg="add del">
          <ac:chgData name="mairenig123@gmail.com" userId="6044d3ce541adf88" providerId="LiveId" clId="{E7843B74-0E2E-42CA-9254-883FAA99034B}" dt="2022-02-09T14:37:04.770" v="1898" actId="26606"/>
          <ac:cxnSpMkLst>
            <pc:docMk/>
            <pc:sldMk cId="1974898169" sldId="294"/>
            <ac:cxnSpMk id="137" creationId="{AA2EAA10-076F-46BD-8F0F-B9A2FB77A85C}"/>
          </ac:cxnSpMkLst>
        </pc:cxnChg>
        <pc:cxnChg chg="add del">
          <ac:chgData name="mairenig123@gmail.com" userId="6044d3ce541adf88" providerId="LiveId" clId="{E7843B74-0E2E-42CA-9254-883FAA99034B}" dt="2022-02-09T14:37:04.770" v="1898" actId="26606"/>
          <ac:cxnSpMkLst>
            <pc:docMk/>
            <pc:sldMk cId="1974898169" sldId="294"/>
            <ac:cxnSpMk id="139" creationId="{D891E407-403B-4764-86C9-33A56D3BCAA3}"/>
          </ac:cxnSpMkLst>
        </pc:cxnChg>
      </pc:sldChg>
      <pc:sldChg chg="addSp delSp modSp add del mod ord setBg delAnim modAnim">
        <pc:chgData name="mairenig123@gmail.com" userId="6044d3ce541adf88" providerId="LiveId" clId="{E7843B74-0E2E-42CA-9254-883FAA99034B}" dt="2022-02-27T14:45:10.437" v="15482" actId="47"/>
        <pc:sldMkLst>
          <pc:docMk/>
          <pc:sldMk cId="3769883923" sldId="295"/>
        </pc:sldMkLst>
        <pc:spChg chg="del mod">
          <ac:chgData name="mairenig123@gmail.com" userId="6044d3ce541adf88" providerId="LiveId" clId="{E7843B74-0E2E-42CA-9254-883FAA99034B}" dt="2022-02-09T15:05:03.609" v="2079" actId="478"/>
          <ac:spMkLst>
            <pc:docMk/>
            <pc:sldMk cId="3769883923" sldId="295"/>
            <ac:spMk id="9" creationId="{9C35076D-80A6-4C9A-B36C-760F99DA6A7E}"/>
          </ac:spMkLst>
        </pc:spChg>
        <pc:spChg chg="del">
          <ac:chgData name="mairenig123@gmail.com" userId="6044d3ce541adf88" providerId="LiveId" clId="{E7843B74-0E2E-42CA-9254-883FAA99034B}" dt="2022-02-09T15:02:02.328" v="2058" actId="478"/>
          <ac:spMkLst>
            <pc:docMk/>
            <pc:sldMk cId="3769883923" sldId="295"/>
            <ac:spMk id="11" creationId="{085F5F67-8A64-4E8A-8E00-38D4C6775EC0}"/>
          </ac:spMkLst>
        </pc:spChg>
        <pc:spChg chg="del mod">
          <ac:chgData name="mairenig123@gmail.com" userId="6044d3ce541adf88" providerId="LiveId" clId="{E7843B74-0E2E-42CA-9254-883FAA99034B}" dt="2022-02-09T15:03:04.096" v="2071" actId="478"/>
          <ac:spMkLst>
            <pc:docMk/>
            <pc:sldMk cId="3769883923" sldId="295"/>
            <ac:spMk id="12" creationId="{A9B029D2-94C6-4B78-B8A8-E1D40218B248}"/>
          </ac:spMkLst>
        </pc:spChg>
        <pc:spChg chg="del">
          <ac:chgData name="mairenig123@gmail.com" userId="6044d3ce541adf88" providerId="LiveId" clId="{E7843B74-0E2E-42CA-9254-883FAA99034B}" dt="2022-02-09T15:02:45.425" v="2066" actId="478"/>
          <ac:spMkLst>
            <pc:docMk/>
            <pc:sldMk cId="3769883923" sldId="295"/>
            <ac:spMk id="13" creationId="{99DD6243-BCAB-479C-868B-1667AFF7FDFF}"/>
          </ac:spMkLst>
        </pc:spChg>
        <pc:spChg chg="del">
          <ac:chgData name="mairenig123@gmail.com" userId="6044d3ce541adf88" providerId="LiveId" clId="{E7843B74-0E2E-42CA-9254-883FAA99034B}" dt="2022-02-09T15:02:51.862" v="2068" actId="478"/>
          <ac:spMkLst>
            <pc:docMk/>
            <pc:sldMk cId="3769883923" sldId="295"/>
            <ac:spMk id="19" creationId="{4B26CE20-8326-45F3-A131-27B31A64A7C0}"/>
          </ac:spMkLst>
        </pc:spChg>
        <pc:spChg chg="del">
          <ac:chgData name="mairenig123@gmail.com" userId="6044d3ce541adf88" providerId="LiveId" clId="{E7843B74-0E2E-42CA-9254-883FAA99034B}" dt="2022-02-09T15:02:55.052" v="2069" actId="478"/>
          <ac:spMkLst>
            <pc:docMk/>
            <pc:sldMk cId="3769883923" sldId="295"/>
            <ac:spMk id="21" creationId="{324BE27A-CA90-479B-A126-0EB71E710A11}"/>
          </ac:spMkLst>
        </pc:spChg>
        <pc:spChg chg="add mod">
          <ac:chgData name="mairenig123@gmail.com" userId="6044d3ce541adf88" providerId="LiveId" clId="{E7843B74-0E2E-42CA-9254-883FAA99034B}" dt="2022-02-09T15:05:27.219" v="2083" actId="14100"/>
          <ac:spMkLst>
            <pc:docMk/>
            <pc:sldMk cId="3769883923" sldId="295"/>
            <ac:spMk id="22" creationId="{47F6DC39-69D7-4C66-8D50-EE9E0FEE05E6}"/>
          </ac:spMkLst>
        </pc:spChg>
        <pc:spChg chg="del">
          <ac:chgData name="mairenig123@gmail.com" userId="6044d3ce541adf88" providerId="LiveId" clId="{E7843B74-0E2E-42CA-9254-883FAA99034B}" dt="2022-02-09T15:02:59.145" v="2070" actId="478"/>
          <ac:spMkLst>
            <pc:docMk/>
            <pc:sldMk cId="3769883923" sldId="295"/>
            <ac:spMk id="23" creationId="{D97CCB7F-7F49-4226-996A-FF9DB34E05D8}"/>
          </ac:spMkLst>
        </pc:spChg>
        <pc:spChg chg="add mod">
          <ac:chgData name="mairenig123@gmail.com" userId="6044d3ce541adf88" providerId="LiveId" clId="{E7843B74-0E2E-42CA-9254-883FAA99034B}" dt="2022-02-09T15:05:32.591" v="2085" actId="1076"/>
          <ac:spMkLst>
            <pc:docMk/>
            <pc:sldMk cId="3769883923" sldId="295"/>
            <ac:spMk id="27" creationId="{4C0632C6-D29C-4F75-8E5B-C0C447DE9962}"/>
          </ac:spMkLst>
        </pc:spChg>
        <pc:spChg chg="del mod">
          <ac:chgData name="mairenig123@gmail.com" userId="6044d3ce541adf88" providerId="LiveId" clId="{E7843B74-0E2E-42CA-9254-883FAA99034B}" dt="2022-02-09T15:03:11.620" v="2073" actId="478"/>
          <ac:spMkLst>
            <pc:docMk/>
            <pc:sldMk cId="3769883923" sldId="295"/>
            <ac:spMk id="28" creationId="{14759148-79EF-424A-BB7E-4DC817815AE4}"/>
          </ac:spMkLst>
        </pc:spChg>
        <pc:spChg chg="del mod">
          <ac:chgData name="mairenig123@gmail.com" userId="6044d3ce541adf88" providerId="LiveId" clId="{E7843B74-0E2E-42CA-9254-883FAA99034B}" dt="2022-02-09T15:03:08.045" v="2072" actId="478"/>
          <ac:spMkLst>
            <pc:docMk/>
            <pc:sldMk cId="3769883923" sldId="295"/>
            <ac:spMk id="29" creationId="{57972DF6-3EB2-4EB5-99FC-D45707E9AC27}"/>
          </ac:spMkLst>
        </pc:spChg>
        <pc:spChg chg="del">
          <ac:chgData name="mairenig123@gmail.com" userId="6044d3ce541adf88" providerId="LiveId" clId="{E7843B74-0E2E-42CA-9254-883FAA99034B}" dt="2022-02-09T15:03:14.849" v="2074" actId="478"/>
          <ac:spMkLst>
            <pc:docMk/>
            <pc:sldMk cId="3769883923" sldId="295"/>
            <ac:spMk id="30" creationId="{BBA39E1A-4A4E-42E7-91E7-B81B4893CDDB}"/>
          </ac:spMkLst>
        </pc:spChg>
        <pc:spChg chg="add mod">
          <ac:chgData name="mairenig123@gmail.com" userId="6044d3ce541adf88" providerId="LiveId" clId="{E7843B74-0E2E-42CA-9254-883FAA99034B}" dt="2022-02-09T15:05:41.451" v="2087" actId="1076"/>
          <ac:spMkLst>
            <pc:docMk/>
            <pc:sldMk cId="3769883923" sldId="295"/>
            <ac:spMk id="31" creationId="{EA0FDE83-4134-4267-A909-4D6373D60579}"/>
          </ac:spMkLst>
        </pc:spChg>
        <pc:spChg chg="add mod">
          <ac:chgData name="mairenig123@gmail.com" userId="6044d3ce541adf88" providerId="LiveId" clId="{E7843B74-0E2E-42CA-9254-883FAA99034B}" dt="2022-02-09T15:06:03.421" v="2092" actId="14100"/>
          <ac:spMkLst>
            <pc:docMk/>
            <pc:sldMk cId="3769883923" sldId="295"/>
            <ac:spMk id="32" creationId="{69DAC3D1-8C77-4EC5-8691-CD50F5080279}"/>
          </ac:spMkLst>
        </pc:spChg>
        <pc:spChg chg="mod topLvl">
          <ac:chgData name="mairenig123@gmail.com" userId="6044d3ce541adf88" providerId="LiveId" clId="{E7843B74-0E2E-42CA-9254-883FAA99034B}" dt="2022-02-09T16:02:36.257" v="2441" actId="478"/>
          <ac:spMkLst>
            <pc:docMk/>
            <pc:sldMk cId="3769883923" sldId="295"/>
            <ac:spMk id="34" creationId="{F0B6AA3A-F34A-447B-AB30-C94A312117B3}"/>
          </ac:spMkLst>
        </pc:spChg>
        <pc:spChg chg="del mod topLvl">
          <ac:chgData name="mairenig123@gmail.com" userId="6044d3ce541adf88" providerId="LiveId" clId="{E7843B74-0E2E-42CA-9254-883FAA99034B}" dt="2022-02-09T16:02:36.257" v="2441" actId="478"/>
          <ac:spMkLst>
            <pc:docMk/>
            <pc:sldMk cId="3769883923" sldId="295"/>
            <ac:spMk id="35" creationId="{D4A6D37A-D04B-4731-8A6D-8024268149BF}"/>
          </ac:spMkLst>
        </pc:spChg>
        <pc:spChg chg="mod">
          <ac:chgData name="mairenig123@gmail.com" userId="6044d3ce541adf88" providerId="LiveId" clId="{E7843B74-0E2E-42CA-9254-883FAA99034B}" dt="2022-02-09T16:10:44.462" v="2474" actId="20577"/>
          <ac:spMkLst>
            <pc:docMk/>
            <pc:sldMk cId="3769883923" sldId="295"/>
            <ac:spMk id="37" creationId="{88CB6783-53C9-4590-82A9-05D3FAFAD74C}"/>
          </ac:spMkLst>
        </pc:spChg>
        <pc:spChg chg="mod">
          <ac:chgData name="mairenig123@gmail.com" userId="6044d3ce541adf88" providerId="LiveId" clId="{E7843B74-0E2E-42CA-9254-883FAA99034B}" dt="2022-02-09T16:02:11.106" v="2415" actId="1076"/>
          <ac:spMkLst>
            <pc:docMk/>
            <pc:sldMk cId="3769883923" sldId="295"/>
            <ac:spMk id="38" creationId="{006616FA-31E9-40AC-9915-2BC5E72EF4CB}"/>
          </ac:spMkLst>
        </pc:spChg>
        <pc:spChg chg="mod">
          <ac:chgData name="mairenig123@gmail.com" userId="6044d3ce541adf88" providerId="LiveId" clId="{E7843B74-0E2E-42CA-9254-883FAA99034B}" dt="2022-02-09T16:18:48.830" v="2704" actId="20577"/>
          <ac:spMkLst>
            <pc:docMk/>
            <pc:sldMk cId="3769883923" sldId="295"/>
            <ac:spMk id="40" creationId="{520CAB23-09DA-4309-9420-2F332AC3CF79}"/>
          </ac:spMkLst>
        </pc:spChg>
        <pc:spChg chg="mod">
          <ac:chgData name="mairenig123@gmail.com" userId="6044d3ce541adf88" providerId="LiveId" clId="{E7843B74-0E2E-42CA-9254-883FAA99034B}" dt="2022-02-09T16:02:59.376" v="2444" actId="1076"/>
          <ac:spMkLst>
            <pc:docMk/>
            <pc:sldMk cId="3769883923" sldId="295"/>
            <ac:spMk id="41" creationId="{22EAC20D-F3DB-4CDE-95C4-D9BE9A4D2057}"/>
          </ac:spMkLst>
        </pc:spChg>
        <pc:spChg chg="mod">
          <ac:chgData name="mairenig123@gmail.com" userId="6044d3ce541adf88" providerId="LiveId" clId="{E7843B74-0E2E-42CA-9254-883FAA99034B}" dt="2022-02-09T16:19:36.615" v="2709" actId="20577"/>
          <ac:spMkLst>
            <pc:docMk/>
            <pc:sldMk cId="3769883923" sldId="295"/>
            <ac:spMk id="43" creationId="{F0BD4A35-F744-405F-871A-2EF74EE9333C}"/>
          </ac:spMkLst>
        </pc:spChg>
        <pc:spChg chg="mod">
          <ac:chgData name="mairenig123@gmail.com" userId="6044d3ce541adf88" providerId="LiveId" clId="{E7843B74-0E2E-42CA-9254-883FAA99034B}" dt="2022-02-09T15:17:59.123" v="2387" actId="20577"/>
          <ac:spMkLst>
            <pc:docMk/>
            <pc:sldMk cId="3769883923" sldId="295"/>
            <ac:spMk id="44" creationId="{9E6DEA9F-0E76-4257-9B27-CA4D51E8E2A6}"/>
          </ac:spMkLst>
        </pc:spChg>
        <pc:spChg chg="add mod">
          <ac:chgData name="mairenig123@gmail.com" userId="6044d3ce541adf88" providerId="LiveId" clId="{E7843B74-0E2E-42CA-9254-883FAA99034B}" dt="2022-02-09T16:02:51.880" v="2443" actId="1076"/>
          <ac:spMkLst>
            <pc:docMk/>
            <pc:sldMk cId="3769883923" sldId="295"/>
            <ac:spMk id="45" creationId="{2F0A7D40-7D1E-4F1D-AF7F-93D9EC1C2FD6}"/>
          </ac:spMkLst>
        </pc:spChg>
        <pc:spChg chg="add del mod">
          <ac:chgData name="mairenig123@gmail.com" userId="6044d3ce541adf88" providerId="LiveId" clId="{E7843B74-0E2E-42CA-9254-883FAA99034B}" dt="2022-02-09T16:18:08.128" v="2498"/>
          <ac:spMkLst>
            <pc:docMk/>
            <pc:sldMk cId="3769883923" sldId="295"/>
            <ac:spMk id="46" creationId="{20F42EAF-D310-44F3-880B-FEAF7E10E47C}"/>
          </ac:spMkLst>
        </pc:spChg>
        <pc:spChg chg="add del mod">
          <ac:chgData name="mairenig123@gmail.com" userId="6044d3ce541adf88" providerId="LiveId" clId="{E7843B74-0E2E-42CA-9254-883FAA99034B}" dt="2022-02-09T16:18:54.808" v="2705" actId="478"/>
          <ac:spMkLst>
            <pc:docMk/>
            <pc:sldMk cId="3769883923" sldId="295"/>
            <ac:spMk id="47" creationId="{786F8828-F784-4731-B31B-825BDD222585}"/>
          </ac:spMkLst>
        </pc:spChg>
        <pc:spChg chg="del">
          <ac:chgData name="mairenig123@gmail.com" userId="6044d3ce541adf88" providerId="LiveId" clId="{E7843B74-0E2E-42CA-9254-883FAA99034B}" dt="2022-02-09T15:03:24.120" v="2075" actId="26606"/>
          <ac:spMkLst>
            <pc:docMk/>
            <pc:sldMk cId="3769883923" sldId="295"/>
            <ac:spMk id="71" creationId="{42A4FC2C-047E-45A5-965D-8E1E3BF09BC6}"/>
          </ac:spMkLst>
        </pc:spChg>
        <pc:spChg chg="add del">
          <ac:chgData name="mairenig123@gmail.com" userId="6044d3ce541adf88" providerId="LiveId" clId="{E7843B74-0E2E-42CA-9254-883FAA99034B}" dt="2022-02-09T15:05:07.762" v="2080" actId="26606"/>
          <ac:spMkLst>
            <pc:docMk/>
            <pc:sldMk cId="3769883923" sldId="295"/>
            <ac:spMk id="73" creationId="{1A95671B-3CC6-4792-9114-B74FAEA224E6}"/>
          </ac:spMkLst>
        </pc:spChg>
        <pc:spChg chg="add del">
          <ac:chgData name="mairenig123@gmail.com" userId="6044d3ce541adf88" providerId="LiveId" clId="{E7843B74-0E2E-42CA-9254-883FAA99034B}" dt="2022-02-09T15:04:34.945" v="2078" actId="26606"/>
          <ac:spMkLst>
            <pc:docMk/>
            <pc:sldMk cId="3769883923" sldId="295"/>
            <ac:spMk id="135" creationId="{87CC2527-562A-4F69-B487-4371E5B243E7}"/>
          </ac:spMkLst>
        </pc:spChg>
        <pc:spChg chg="add">
          <ac:chgData name="mairenig123@gmail.com" userId="6044d3ce541adf88" providerId="LiveId" clId="{E7843B74-0E2E-42CA-9254-883FAA99034B}" dt="2022-02-09T15:05:07.762" v="2080" actId="26606"/>
          <ac:spMkLst>
            <pc:docMk/>
            <pc:sldMk cId="3769883923" sldId="295"/>
            <ac:spMk id="4100" creationId="{42A4FC2C-047E-45A5-965D-8E1E3BF09BC6}"/>
          </ac:spMkLst>
        </pc:spChg>
        <pc:grpChg chg="del">
          <ac:chgData name="mairenig123@gmail.com" userId="6044d3ce541adf88" providerId="LiveId" clId="{E7843B74-0E2E-42CA-9254-883FAA99034B}" dt="2022-02-09T15:02:48.942" v="2067" actId="478"/>
          <ac:grpSpMkLst>
            <pc:docMk/>
            <pc:sldMk cId="3769883923" sldId="295"/>
            <ac:grpSpMk id="24" creationId="{0DDB6065-FC08-4C3A-9189-751DA9BFE0D0}"/>
          </ac:grpSpMkLst>
        </pc:grpChg>
        <pc:grpChg chg="add del mod">
          <ac:chgData name="mairenig123@gmail.com" userId="6044d3ce541adf88" providerId="LiveId" clId="{E7843B74-0E2E-42CA-9254-883FAA99034B}" dt="2022-02-09T16:02:36.257" v="2441" actId="478"/>
          <ac:grpSpMkLst>
            <pc:docMk/>
            <pc:sldMk cId="3769883923" sldId="295"/>
            <ac:grpSpMk id="33" creationId="{FE167090-7AD4-4240-8A30-649C4ED59BD3}"/>
          </ac:grpSpMkLst>
        </pc:grpChg>
        <pc:grpChg chg="add mod">
          <ac:chgData name="mairenig123@gmail.com" userId="6044d3ce541adf88" providerId="LiveId" clId="{E7843B74-0E2E-42CA-9254-883FAA99034B}" dt="2022-02-09T16:02:05.444" v="2414" actId="1076"/>
          <ac:grpSpMkLst>
            <pc:docMk/>
            <pc:sldMk cId="3769883923" sldId="295"/>
            <ac:grpSpMk id="36" creationId="{36D166A8-8773-4CFF-AD8D-2FBB186321F9}"/>
          </ac:grpSpMkLst>
        </pc:grpChg>
        <pc:grpChg chg="add mod">
          <ac:chgData name="mairenig123@gmail.com" userId="6044d3ce541adf88" providerId="LiveId" clId="{E7843B74-0E2E-42CA-9254-883FAA99034B}" dt="2022-02-09T15:16:00.562" v="2306" actId="1076"/>
          <ac:grpSpMkLst>
            <pc:docMk/>
            <pc:sldMk cId="3769883923" sldId="295"/>
            <ac:grpSpMk id="39" creationId="{94074067-075F-4D50-9731-6CC7E1E6A4D2}"/>
          </ac:grpSpMkLst>
        </pc:grpChg>
        <pc:grpChg chg="add mod">
          <ac:chgData name="mairenig123@gmail.com" userId="6044d3ce541adf88" providerId="LiveId" clId="{E7843B74-0E2E-42CA-9254-883FAA99034B}" dt="2022-02-09T16:03:05.737" v="2445" actId="1076"/>
          <ac:grpSpMkLst>
            <pc:docMk/>
            <pc:sldMk cId="3769883923" sldId="295"/>
            <ac:grpSpMk id="42" creationId="{8063D24A-83FF-48AD-B53F-4A3E0C1EBEEE}"/>
          </ac:grpSpMkLst>
        </pc:grpChg>
        <pc:picChg chg="del">
          <ac:chgData name="mairenig123@gmail.com" userId="6044d3ce541adf88" providerId="LiveId" clId="{E7843B74-0E2E-42CA-9254-883FAA99034B}" dt="2022-02-09T15:01:59.701" v="2057" actId="478"/>
          <ac:picMkLst>
            <pc:docMk/>
            <pc:sldMk cId="3769883923" sldId="295"/>
            <ac:picMk id="10" creationId="{6028AEDC-4E54-4F60-A08F-7FF8C8521BC9}"/>
          </ac:picMkLst>
        </pc:picChg>
        <pc:picChg chg="mod">
          <ac:chgData name="mairenig123@gmail.com" userId="6044d3ce541adf88" providerId="LiveId" clId="{E7843B74-0E2E-42CA-9254-883FAA99034B}" dt="2022-02-09T15:05:07.762" v="2080" actId="26606"/>
          <ac:picMkLst>
            <pc:docMk/>
            <pc:sldMk cId="3769883923" sldId="295"/>
            <ac:picMk id="4098" creationId="{2EF77B5B-BAD5-4135-942B-1D1A76E0763B}"/>
          </ac:picMkLst>
        </pc:picChg>
        <pc:cxnChg chg="add del">
          <ac:chgData name="mairenig123@gmail.com" userId="6044d3ce541adf88" providerId="LiveId" clId="{E7843B74-0E2E-42CA-9254-883FAA99034B}" dt="2022-02-09T15:04:34.945" v="2078" actId="26606"/>
          <ac:cxnSpMkLst>
            <pc:docMk/>
            <pc:sldMk cId="3769883923" sldId="295"/>
            <ac:cxnSpMk id="137" creationId="{BCDAEC91-5BCE-4B55-9CC0-43EF94CB734B}"/>
          </ac:cxnSpMkLst>
        </pc:cxnChg>
      </pc:sldChg>
      <pc:sldChg chg="addSp delSp modSp new del mod ord modAnim">
        <pc:chgData name="mairenig123@gmail.com" userId="6044d3ce541adf88" providerId="LiveId" clId="{E7843B74-0E2E-42CA-9254-883FAA99034B}" dt="2022-03-01T15:22:30.760" v="23408" actId="47"/>
        <pc:sldMkLst>
          <pc:docMk/>
          <pc:sldMk cId="3873712353" sldId="296"/>
        </pc:sldMkLst>
        <pc:spChg chg="add del mod">
          <ac:chgData name="mairenig123@gmail.com" userId="6044d3ce541adf88" providerId="LiveId" clId="{E7843B74-0E2E-42CA-9254-883FAA99034B}" dt="2022-03-01T09:20:36.425" v="21597"/>
          <ac:spMkLst>
            <pc:docMk/>
            <pc:sldMk cId="3873712353" sldId="296"/>
            <ac:spMk id="3" creationId="{361FDAC3-BF12-49F0-AC72-CBCC842D4124}"/>
          </ac:spMkLst>
        </pc:spChg>
        <pc:spChg chg="add del mod">
          <ac:chgData name="mairenig123@gmail.com" userId="6044d3ce541adf88" providerId="LiveId" clId="{E7843B74-0E2E-42CA-9254-883FAA99034B}" dt="2022-03-01T09:21:34.204" v="21602" actId="478"/>
          <ac:spMkLst>
            <pc:docMk/>
            <pc:sldMk cId="3873712353" sldId="296"/>
            <ac:spMk id="5" creationId="{704B68B2-4E5B-4A7E-9A51-884F8FCF7A9A}"/>
          </ac:spMkLst>
        </pc:spChg>
        <pc:spChg chg="add del mod">
          <ac:chgData name="mairenig123@gmail.com" userId="6044d3ce541adf88" providerId="LiveId" clId="{E7843B74-0E2E-42CA-9254-883FAA99034B}" dt="2022-03-01T09:21:37.894" v="21603" actId="478"/>
          <ac:spMkLst>
            <pc:docMk/>
            <pc:sldMk cId="3873712353" sldId="296"/>
            <ac:spMk id="7" creationId="{5FE52F56-68BF-48B5-899A-93D422918444}"/>
          </ac:spMkLst>
        </pc:spChg>
        <pc:spChg chg="add del mod">
          <ac:chgData name="mairenig123@gmail.com" userId="6044d3ce541adf88" providerId="LiveId" clId="{E7843B74-0E2E-42CA-9254-883FAA99034B}" dt="2022-03-01T09:22:21.565" v="21606" actId="478"/>
          <ac:spMkLst>
            <pc:docMk/>
            <pc:sldMk cId="3873712353" sldId="296"/>
            <ac:spMk id="8" creationId="{D129921E-69D9-4F1A-ABA3-75725A1A633F}"/>
          </ac:spMkLst>
        </pc:spChg>
        <pc:spChg chg="add del mod">
          <ac:chgData name="mairenig123@gmail.com" userId="6044d3ce541adf88" providerId="LiveId" clId="{E7843B74-0E2E-42CA-9254-883FAA99034B}" dt="2022-03-01T15:22:12.381" v="23404" actId="478"/>
          <ac:spMkLst>
            <pc:docMk/>
            <pc:sldMk cId="3873712353" sldId="296"/>
            <ac:spMk id="9" creationId="{2B842787-3022-4E43-B2B5-E8BDE3D55322}"/>
          </ac:spMkLst>
        </pc:spChg>
        <pc:spChg chg="add del mod">
          <ac:chgData name="mairenig123@gmail.com" userId="6044d3ce541adf88" providerId="LiveId" clId="{E7843B74-0E2E-42CA-9254-883FAA99034B}" dt="2022-03-01T09:22:46.395" v="21610"/>
          <ac:spMkLst>
            <pc:docMk/>
            <pc:sldMk cId="3873712353" sldId="296"/>
            <ac:spMk id="10" creationId="{BCC09C07-A3FC-4EC7-A36A-0D873E4D2AEE}"/>
          </ac:spMkLst>
        </pc:spChg>
        <pc:spChg chg="add del mod">
          <ac:chgData name="mairenig123@gmail.com" userId="6044d3ce541adf88" providerId="LiveId" clId="{E7843B74-0E2E-42CA-9254-883FAA99034B}" dt="2022-03-01T15:21:53.795" v="23403" actId="478"/>
          <ac:spMkLst>
            <pc:docMk/>
            <pc:sldMk cId="3873712353" sldId="296"/>
            <ac:spMk id="11" creationId="{8CDC7A3E-AE4C-4CA3-8BB7-5F3CD1430A2F}"/>
          </ac:spMkLst>
        </pc:spChg>
        <pc:spChg chg="add del mod">
          <ac:chgData name="mairenig123@gmail.com" userId="6044d3ce541adf88" providerId="LiveId" clId="{E7843B74-0E2E-42CA-9254-883FAA99034B}" dt="2022-03-01T15:22:21.336" v="23405" actId="21"/>
          <ac:spMkLst>
            <pc:docMk/>
            <pc:sldMk cId="3873712353" sldId="296"/>
            <ac:spMk id="13" creationId="{22C7987A-A6FA-400A-BB16-E94159805696}"/>
          </ac:spMkLst>
        </pc:spChg>
        <pc:picChg chg="add del mod">
          <ac:chgData name="mairenig123@gmail.com" userId="6044d3ce541adf88" providerId="LiveId" clId="{E7843B74-0E2E-42CA-9254-883FAA99034B}" dt="2022-03-01T15:21:49.350" v="23402" actId="478"/>
          <ac:picMkLst>
            <pc:docMk/>
            <pc:sldMk cId="3873712353" sldId="296"/>
            <ac:picMk id="12" creationId="{EFA0629F-737F-4CDF-AEDC-B8E69801842E}"/>
          </ac:picMkLst>
        </pc:picChg>
      </pc:sldChg>
      <pc:sldChg chg="addSp delSp modSp new del mod">
        <pc:chgData name="mairenig123@gmail.com" userId="6044d3ce541adf88" providerId="LiveId" clId="{E7843B74-0E2E-42CA-9254-883FAA99034B}" dt="2022-03-01T09:25:45.624" v="21640" actId="47"/>
        <pc:sldMkLst>
          <pc:docMk/>
          <pc:sldMk cId="1280518397" sldId="297"/>
        </pc:sldMkLst>
        <pc:spChg chg="add del">
          <ac:chgData name="mairenig123@gmail.com" userId="6044d3ce541adf88" providerId="LiveId" clId="{E7843B74-0E2E-42CA-9254-883FAA99034B}" dt="2022-02-09T16:46:34.112" v="2734"/>
          <ac:spMkLst>
            <pc:docMk/>
            <pc:sldMk cId="1280518397" sldId="297"/>
            <ac:spMk id="2" creationId="{D39AF295-9DCF-4134-B7B0-C52074451663}"/>
          </ac:spMkLst>
        </pc:spChg>
        <pc:spChg chg="add del">
          <ac:chgData name="mairenig123@gmail.com" userId="6044d3ce541adf88" providerId="LiveId" clId="{E7843B74-0E2E-42CA-9254-883FAA99034B}" dt="2022-02-09T16:46:34.112" v="2734"/>
          <ac:spMkLst>
            <pc:docMk/>
            <pc:sldMk cId="1280518397" sldId="297"/>
            <ac:spMk id="3" creationId="{19E040F9-A8C0-4EB4-9C68-04D75C62BC75}"/>
          </ac:spMkLst>
        </pc:spChg>
        <pc:spChg chg="add del">
          <ac:chgData name="mairenig123@gmail.com" userId="6044d3ce541adf88" providerId="LiveId" clId="{E7843B74-0E2E-42CA-9254-883FAA99034B}" dt="2022-02-09T16:47:42.359" v="2740"/>
          <ac:spMkLst>
            <pc:docMk/>
            <pc:sldMk cId="1280518397" sldId="297"/>
            <ac:spMk id="5" creationId="{FCCE1204-7BEB-43A6-B6F3-0A0144FBD88E}"/>
          </ac:spMkLst>
        </pc:spChg>
        <pc:spChg chg="add del mod">
          <ac:chgData name="mairenig123@gmail.com" userId="6044d3ce541adf88" providerId="LiveId" clId="{E7843B74-0E2E-42CA-9254-883FAA99034B}" dt="2022-03-01T09:25:29.581" v="21635" actId="478"/>
          <ac:spMkLst>
            <pc:docMk/>
            <pc:sldMk cId="1280518397" sldId="297"/>
            <ac:spMk id="6" creationId="{022BDF17-A189-4AF3-A4B4-7E84499135A5}"/>
          </ac:spMkLst>
        </pc:spChg>
        <pc:spChg chg="add del">
          <ac:chgData name="mairenig123@gmail.com" userId="6044d3ce541adf88" providerId="LiveId" clId="{E7843B74-0E2E-42CA-9254-883FAA99034B}" dt="2022-02-09T16:47:42.359" v="2740"/>
          <ac:spMkLst>
            <pc:docMk/>
            <pc:sldMk cId="1280518397" sldId="297"/>
            <ac:spMk id="7" creationId="{AF5DFE84-725F-42B5-8BF2-8A7AF4D16EC9}"/>
          </ac:spMkLst>
        </pc:spChg>
        <pc:spChg chg="add del mod">
          <ac:chgData name="mairenig123@gmail.com" userId="6044d3ce541adf88" providerId="LiveId" clId="{E7843B74-0E2E-42CA-9254-883FAA99034B}" dt="2022-03-01T09:25:35.345" v="21636" actId="21"/>
          <ac:spMkLst>
            <pc:docMk/>
            <pc:sldMk cId="1280518397" sldId="297"/>
            <ac:spMk id="11" creationId="{3482E124-3B72-4793-8F9D-1A66A517FA09}"/>
          </ac:spMkLst>
        </pc:spChg>
        <pc:picChg chg="add del">
          <ac:chgData name="mairenig123@gmail.com" userId="6044d3ce541adf88" providerId="LiveId" clId="{E7843B74-0E2E-42CA-9254-883FAA99034B}" dt="2022-02-09T16:46:34.112" v="2734"/>
          <ac:picMkLst>
            <pc:docMk/>
            <pc:sldMk cId="1280518397" sldId="297"/>
            <ac:picMk id="5121" creationId="{AFC019A5-DCED-41F2-B2A6-F36B3795F18C}"/>
          </ac:picMkLst>
        </pc:picChg>
        <pc:picChg chg="add del">
          <ac:chgData name="mairenig123@gmail.com" userId="6044d3ce541adf88" providerId="LiveId" clId="{E7843B74-0E2E-42CA-9254-883FAA99034B}" dt="2022-02-09T16:47:42.359" v="2740"/>
          <ac:picMkLst>
            <pc:docMk/>
            <pc:sldMk cId="1280518397" sldId="297"/>
            <ac:picMk id="5124" creationId="{4FFA4C6E-1DF8-4CF2-B811-6B1C411214AE}"/>
          </ac:picMkLst>
        </pc:picChg>
      </pc:sldChg>
      <pc:sldChg chg="addSp delSp modSp add del mod ord setBg delAnim">
        <pc:chgData name="mairenig123@gmail.com" userId="6044d3ce541adf88" providerId="LiveId" clId="{E7843B74-0E2E-42CA-9254-883FAA99034B}" dt="2022-02-23T21:39:25.572" v="9730" actId="47"/>
        <pc:sldMkLst>
          <pc:docMk/>
          <pc:sldMk cId="2326782435" sldId="298"/>
        </pc:sldMkLst>
        <pc:spChg chg="del">
          <ac:chgData name="mairenig123@gmail.com" userId="6044d3ce541adf88" providerId="LiveId" clId="{E7843B74-0E2E-42CA-9254-883FAA99034B}" dt="2022-02-10T09:18:53.521" v="2759" actId="478"/>
          <ac:spMkLst>
            <pc:docMk/>
            <pc:sldMk cId="2326782435" sldId="298"/>
            <ac:spMk id="22" creationId="{47F6DC39-69D7-4C66-8D50-EE9E0FEE05E6}"/>
          </ac:spMkLst>
        </pc:spChg>
        <pc:spChg chg="add mod">
          <ac:chgData name="mairenig123@gmail.com" userId="6044d3ce541adf88" providerId="LiveId" clId="{E7843B74-0E2E-42CA-9254-883FAA99034B}" dt="2022-02-22T11:53:24.515" v="5856" actId="1036"/>
          <ac:spMkLst>
            <pc:docMk/>
            <pc:sldMk cId="2326782435" sldId="298"/>
            <ac:spMk id="26" creationId="{A775C6D4-C45E-4269-A1E8-9D08C36555E2}"/>
          </ac:spMkLst>
        </pc:spChg>
        <pc:spChg chg="del">
          <ac:chgData name="mairenig123@gmail.com" userId="6044d3ce541adf88" providerId="LiveId" clId="{E7843B74-0E2E-42CA-9254-883FAA99034B}" dt="2022-02-10T09:18:29.082" v="2755" actId="478"/>
          <ac:spMkLst>
            <pc:docMk/>
            <pc:sldMk cId="2326782435" sldId="298"/>
            <ac:spMk id="27" creationId="{4C0632C6-D29C-4F75-8E5B-C0C447DE9962}"/>
          </ac:spMkLst>
        </pc:spChg>
        <pc:spChg chg="del">
          <ac:chgData name="mairenig123@gmail.com" userId="6044d3ce541adf88" providerId="LiveId" clId="{E7843B74-0E2E-42CA-9254-883FAA99034B}" dt="2022-02-10T09:18:31.796" v="2756" actId="478"/>
          <ac:spMkLst>
            <pc:docMk/>
            <pc:sldMk cId="2326782435" sldId="298"/>
            <ac:spMk id="31" creationId="{EA0FDE83-4134-4267-A909-4D6373D60579}"/>
          </ac:spMkLst>
        </pc:spChg>
        <pc:spChg chg="del">
          <ac:chgData name="mairenig123@gmail.com" userId="6044d3ce541adf88" providerId="LiveId" clId="{E7843B74-0E2E-42CA-9254-883FAA99034B}" dt="2022-02-10T09:18:34.701" v="2757" actId="478"/>
          <ac:spMkLst>
            <pc:docMk/>
            <pc:sldMk cId="2326782435" sldId="298"/>
            <ac:spMk id="32" creationId="{69DAC3D1-8C77-4EC5-8691-CD50F5080279}"/>
          </ac:spMkLst>
        </pc:spChg>
        <pc:spChg chg="mod ord">
          <ac:chgData name="mairenig123@gmail.com" userId="6044d3ce541adf88" providerId="LiveId" clId="{E7843B74-0E2E-42CA-9254-883FAA99034B}" dt="2022-02-22T11:52:17.889" v="5854" actId="207"/>
          <ac:spMkLst>
            <pc:docMk/>
            <pc:sldMk cId="2326782435" sldId="298"/>
            <ac:spMk id="34" creationId="{F0B6AA3A-F34A-447B-AB30-C94A312117B3}"/>
          </ac:spMkLst>
        </pc:spChg>
        <pc:spChg chg="del topLvl">
          <ac:chgData name="mairenig123@gmail.com" userId="6044d3ce541adf88" providerId="LiveId" clId="{E7843B74-0E2E-42CA-9254-883FAA99034B}" dt="2022-02-10T09:18:19.064" v="2754" actId="478"/>
          <ac:spMkLst>
            <pc:docMk/>
            <pc:sldMk cId="2326782435" sldId="298"/>
            <ac:spMk id="43" creationId="{F0BD4A35-F744-405F-871A-2EF74EE9333C}"/>
          </ac:spMkLst>
        </pc:spChg>
        <pc:spChg chg="del topLvl">
          <ac:chgData name="mairenig123@gmail.com" userId="6044d3ce541adf88" providerId="LiveId" clId="{E7843B74-0E2E-42CA-9254-883FAA99034B}" dt="2022-02-10T09:18:15.648" v="2753" actId="478"/>
          <ac:spMkLst>
            <pc:docMk/>
            <pc:sldMk cId="2326782435" sldId="298"/>
            <ac:spMk id="44" creationId="{9E6DEA9F-0E76-4257-9B27-CA4D51E8E2A6}"/>
          </ac:spMkLst>
        </pc:spChg>
        <pc:spChg chg="del mod">
          <ac:chgData name="mairenig123@gmail.com" userId="6044d3ce541adf88" providerId="LiveId" clId="{E7843B74-0E2E-42CA-9254-883FAA99034B}" dt="2022-02-10T09:22:47.271" v="2791" actId="478"/>
          <ac:spMkLst>
            <pc:docMk/>
            <pc:sldMk cId="2326782435" sldId="298"/>
            <ac:spMk id="45" creationId="{2F0A7D40-7D1E-4F1D-AF7F-93D9EC1C2FD6}"/>
          </ac:spMkLst>
        </pc:spChg>
        <pc:spChg chg="add del">
          <ac:chgData name="mairenig123@gmail.com" userId="6044d3ce541adf88" providerId="LiveId" clId="{E7843B74-0E2E-42CA-9254-883FAA99034B}" dt="2022-02-10T09:20:12.789" v="2761" actId="26606"/>
          <ac:spMkLst>
            <pc:docMk/>
            <pc:sldMk cId="2326782435" sldId="298"/>
            <ac:spMk id="73" creationId="{E862BE82-D00D-42C1-BF16-93AA37870C32}"/>
          </ac:spMkLst>
        </pc:spChg>
        <pc:spChg chg="add del">
          <ac:chgData name="mairenig123@gmail.com" userId="6044d3ce541adf88" providerId="LiveId" clId="{E7843B74-0E2E-42CA-9254-883FAA99034B}" dt="2022-02-10T09:20:12.789" v="2761" actId="26606"/>
          <ac:spMkLst>
            <pc:docMk/>
            <pc:sldMk cId="2326782435" sldId="298"/>
            <ac:spMk id="75" creationId="{F6D92C2D-1D3D-4974-918C-06579FB354A9}"/>
          </ac:spMkLst>
        </pc:spChg>
        <pc:spChg chg="add del">
          <ac:chgData name="mairenig123@gmail.com" userId="6044d3ce541adf88" providerId="LiveId" clId="{E7843B74-0E2E-42CA-9254-883FAA99034B}" dt="2022-02-10T09:20:33.240" v="2766" actId="26606"/>
          <ac:spMkLst>
            <pc:docMk/>
            <pc:sldMk cId="2326782435" sldId="298"/>
            <ac:spMk id="76" creationId="{04812C46-200A-4DEB-A05E-3ED6C68C2387}"/>
          </ac:spMkLst>
        </pc:spChg>
        <pc:spChg chg="add del">
          <ac:chgData name="mairenig123@gmail.com" userId="6044d3ce541adf88" providerId="LiveId" clId="{E7843B74-0E2E-42CA-9254-883FAA99034B}" dt="2022-02-10T09:20:33.240" v="2766" actId="26606"/>
          <ac:spMkLst>
            <pc:docMk/>
            <pc:sldMk cId="2326782435" sldId="298"/>
            <ac:spMk id="78" creationId="{D1EA859B-E555-4109-94F3-6700E046E008}"/>
          </ac:spMkLst>
        </pc:spChg>
        <pc:spChg chg="add del">
          <ac:chgData name="mairenig123@gmail.com" userId="6044d3ce541adf88" providerId="LiveId" clId="{E7843B74-0E2E-42CA-9254-883FAA99034B}" dt="2022-02-10T09:20:12.806" v="2762" actId="26606"/>
          <ac:spMkLst>
            <pc:docMk/>
            <pc:sldMk cId="2326782435" sldId="298"/>
            <ac:spMk id="4100" creationId="{42A4FC2C-047E-45A5-965D-8E1E3BF09BC6}"/>
          </ac:spMkLst>
        </pc:spChg>
        <pc:spChg chg="add del">
          <ac:chgData name="mairenig123@gmail.com" userId="6044d3ce541adf88" providerId="LiveId" clId="{E7843B74-0E2E-42CA-9254-883FAA99034B}" dt="2022-02-10T09:20:53.536" v="2768" actId="26606"/>
          <ac:spMkLst>
            <pc:docMk/>
            <pc:sldMk cId="2326782435" sldId="298"/>
            <ac:spMk id="4102" creationId="{04812C46-200A-4DEB-A05E-3ED6C68C2387}"/>
          </ac:spMkLst>
        </pc:spChg>
        <pc:spChg chg="add del">
          <ac:chgData name="mairenig123@gmail.com" userId="6044d3ce541adf88" providerId="LiveId" clId="{E7843B74-0E2E-42CA-9254-883FAA99034B}" dt="2022-02-10T09:20:53.536" v="2768" actId="26606"/>
          <ac:spMkLst>
            <pc:docMk/>
            <pc:sldMk cId="2326782435" sldId="298"/>
            <ac:spMk id="4103" creationId="{D1EA859B-E555-4109-94F3-6700E046E008}"/>
          </ac:spMkLst>
        </pc:spChg>
        <pc:spChg chg="add del">
          <ac:chgData name="mairenig123@gmail.com" userId="6044d3ce541adf88" providerId="LiveId" clId="{E7843B74-0E2E-42CA-9254-883FAA99034B}" dt="2022-02-10T09:20:53.536" v="2768" actId="26606"/>
          <ac:spMkLst>
            <pc:docMk/>
            <pc:sldMk cId="2326782435" sldId="298"/>
            <ac:spMk id="4105" creationId="{04812C46-200A-4DEB-A05E-3ED6C68C2387}"/>
          </ac:spMkLst>
        </pc:spChg>
        <pc:grpChg chg="del">
          <ac:chgData name="mairenig123@gmail.com" userId="6044d3ce541adf88" providerId="LiveId" clId="{E7843B74-0E2E-42CA-9254-883FAA99034B}" dt="2022-02-10T09:18:06.024" v="2751" actId="478"/>
          <ac:grpSpMkLst>
            <pc:docMk/>
            <pc:sldMk cId="2326782435" sldId="298"/>
            <ac:grpSpMk id="36" creationId="{36D166A8-8773-4CFF-AD8D-2FBB186321F9}"/>
          </ac:grpSpMkLst>
        </pc:grpChg>
        <pc:grpChg chg="del">
          <ac:chgData name="mairenig123@gmail.com" userId="6044d3ce541adf88" providerId="LiveId" clId="{E7843B74-0E2E-42CA-9254-883FAA99034B}" dt="2022-02-10T09:18:10.160" v="2752" actId="478"/>
          <ac:grpSpMkLst>
            <pc:docMk/>
            <pc:sldMk cId="2326782435" sldId="298"/>
            <ac:grpSpMk id="39" creationId="{94074067-075F-4D50-9731-6CC7E1E6A4D2}"/>
          </ac:grpSpMkLst>
        </pc:grpChg>
        <pc:grpChg chg="del">
          <ac:chgData name="mairenig123@gmail.com" userId="6044d3ce541adf88" providerId="LiveId" clId="{E7843B74-0E2E-42CA-9254-883FAA99034B}" dt="2022-02-10T09:18:15.648" v="2753" actId="478"/>
          <ac:grpSpMkLst>
            <pc:docMk/>
            <pc:sldMk cId="2326782435" sldId="298"/>
            <ac:grpSpMk id="42" creationId="{8063D24A-83FF-48AD-B53F-4A3E0C1EBEEE}"/>
          </ac:grpSpMkLst>
        </pc:grpChg>
        <pc:picChg chg="mod ord">
          <ac:chgData name="mairenig123@gmail.com" userId="6044d3ce541adf88" providerId="LiveId" clId="{E7843B74-0E2E-42CA-9254-883FAA99034B}" dt="2022-02-23T21:07:38.281" v="9529" actId="14100"/>
          <ac:picMkLst>
            <pc:docMk/>
            <pc:sldMk cId="2326782435" sldId="298"/>
            <ac:picMk id="4098" creationId="{2EF77B5B-BAD5-4135-942B-1D1A76E0763B}"/>
          </ac:picMkLst>
        </pc:picChg>
      </pc:sldChg>
      <pc:sldChg chg="modSp add del mod ord setBg">
        <pc:chgData name="mairenig123@gmail.com" userId="6044d3ce541adf88" providerId="LiveId" clId="{E7843B74-0E2E-42CA-9254-883FAA99034B}" dt="2022-02-27T15:25:36.974" v="16133" actId="47"/>
        <pc:sldMkLst>
          <pc:docMk/>
          <pc:sldMk cId="3916452715" sldId="299"/>
        </pc:sldMkLst>
        <pc:spChg chg="mod">
          <ac:chgData name="mairenig123@gmail.com" userId="6044d3ce541adf88" providerId="LiveId" clId="{E7843B74-0E2E-42CA-9254-883FAA99034B}" dt="2022-02-10T09:28:07.289" v="2938" actId="20577"/>
          <ac:spMkLst>
            <pc:docMk/>
            <pc:sldMk cId="3916452715" sldId="299"/>
            <ac:spMk id="26" creationId="{A775C6D4-C45E-4269-A1E8-9D08C36555E2}"/>
          </ac:spMkLst>
        </pc:spChg>
        <pc:spChg chg="mod">
          <ac:chgData name="mairenig123@gmail.com" userId="6044d3ce541adf88" providerId="LiveId" clId="{E7843B74-0E2E-42CA-9254-883FAA99034B}" dt="2022-02-10T09:28:56.116" v="3135" actId="1076"/>
          <ac:spMkLst>
            <pc:docMk/>
            <pc:sldMk cId="3916452715" sldId="299"/>
            <ac:spMk id="34" creationId="{F0B6AA3A-F34A-447B-AB30-C94A312117B3}"/>
          </ac:spMkLst>
        </pc:spChg>
        <pc:picChg chg="mod">
          <ac:chgData name="mairenig123@gmail.com" userId="6044d3ce541adf88" providerId="LiveId" clId="{E7843B74-0E2E-42CA-9254-883FAA99034B}" dt="2022-02-23T21:07:20.350" v="9526" actId="14826"/>
          <ac:picMkLst>
            <pc:docMk/>
            <pc:sldMk cId="3916452715" sldId="299"/>
            <ac:picMk id="4098" creationId="{2EF77B5B-BAD5-4135-942B-1D1A76E0763B}"/>
          </ac:picMkLst>
        </pc:picChg>
      </pc:sldChg>
      <pc:sldChg chg="modSp add del mod ord setBg">
        <pc:chgData name="mairenig123@gmail.com" userId="6044d3ce541adf88" providerId="LiveId" clId="{E7843B74-0E2E-42CA-9254-883FAA99034B}" dt="2022-02-27T15:25:41.466" v="16134" actId="47"/>
        <pc:sldMkLst>
          <pc:docMk/>
          <pc:sldMk cId="10309254" sldId="300"/>
        </pc:sldMkLst>
        <pc:spChg chg="mod">
          <ac:chgData name="mairenig123@gmail.com" userId="6044d3ce541adf88" providerId="LiveId" clId="{E7843B74-0E2E-42CA-9254-883FAA99034B}" dt="2022-02-10T09:31:13.454" v="3165" actId="1076"/>
          <ac:spMkLst>
            <pc:docMk/>
            <pc:sldMk cId="10309254" sldId="300"/>
            <ac:spMk id="26" creationId="{A775C6D4-C45E-4269-A1E8-9D08C36555E2}"/>
          </ac:spMkLst>
        </pc:spChg>
        <pc:spChg chg="mod">
          <ac:chgData name="mairenig123@gmail.com" userId="6044d3ce541adf88" providerId="LiveId" clId="{E7843B74-0E2E-42CA-9254-883FAA99034B}" dt="2022-02-10T09:30:33.491" v="3161" actId="207"/>
          <ac:spMkLst>
            <pc:docMk/>
            <pc:sldMk cId="10309254" sldId="300"/>
            <ac:spMk id="34" creationId="{F0B6AA3A-F34A-447B-AB30-C94A312117B3}"/>
          </ac:spMkLst>
        </pc:spChg>
        <pc:picChg chg="mod">
          <ac:chgData name="mairenig123@gmail.com" userId="6044d3ce541adf88" providerId="LiveId" clId="{E7843B74-0E2E-42CA-9254-883FAA99034B}" dt="2022-02-10T09:29:39.337" v="3138" actId="1076"/>
          <ac:picMkLst>
            <pc:docMk/>
            <pc:sldMk cId="10309254" sldId="300"/>
            <ac:picMk id="4098" creationId="{2EF77B5B-BAD5-4135-942B-1D1A76E0763B}"/>
          </ac:picMkLst>
        </pc:picChg>
      </pc:sldChg>
      <pc:sldChg chg="addSp delSp modSp add del mod ord setBg modAnim">
        <pc:chgData name="mairenig123@gmail.com" userId="6044d3ce541adf88" providerId="LiveId" clId="{E7843B74-0E2E-42CA-9254-883FAA99034B}" dt="2022-02-27T19:01:04.199" v="17054" actId="47"/>
        <pc:sldMkLst>
          <pc:docMk/>
          <pc:sldMk cId="1474740876" sldId="301"/>
        </pc:sldMkLst>
        <pc:spChg chg="add mod">
          <ac:chgData name="mairenig123@gmail.com" userId="6044d3ce541adf88" providerId="LiveId" clId="{E7843B74-0E2E-42CA-9254-883FAA99034B}" dt="2022-02-25T11:19:16.579" v="12748" actId="14100"/>
          <ac:spMkLst>
            <pc:docMk/>
            <pc:sldMk cId="1474740876" sldId="301"/>
            <ac:spMk id="7" creationId="{BD6966FE-C048-4E5F-802C-90587F6F700B}"/>
          </ac:spMkLst>
        </pc:spChg>
        <pc:spChg chg="add del mod">
          <ac:chgData name="mairenig123@gmail.com" userId="6044d3ce541adf88" providerId="LiveId" clId="{E7843B74-0E2E-42CA-9254-883FAA99034B}" dt="2022-02-24T08:23:23.491" v="11327" actId="21"/>
          <ac:spMkLst>
            <pc:docMk/>
            <pc:sldMk cId="1474740876" sldId="301"/>
            <ac:spMk id="8" creationId="{F30DCB8E-9841-4769-A65B-85709B26B498}"/>
          </ac:spMkLst>
        </pc:spChg>
        <pc:spChg chg="add mod">
          <ac:chgData name="mairenig123@gmail.com" userId="6044d3ce541adf88" providerId="LiveId" clId="{E7843B74-0E2E-42CA-9254-883FAA99034B}" dt="2022-02-25T11:18:45.117" v="12689" actId="14100"/>
          <ac:spMkLst>
            <pc:docMk/>
            <pc:sldMk cId="1474740876" sldId="301"/>
            <ac:spMk id="9" creationId="{AC42A2C0-8B07-489E-8AF7-112AE41304D0}"/>
          </ac:spMkLst>
        </pc:spChg>
        <pc:spChg chg="add del mod">
          <ac:chgData name="mairenig123@gmail.com" userId="6044d3ce541adf88" providerId="LiveId" clId="{E7843B74-0E2E-42CA-9254-883FAA99034B}" dt="2022-02-24T08:23:16.352" v="11325"/>
          <ac:spMkLst>
            <pc:docMk/>
            <pc:sldMk cId="1474740876" sldId="301"/>
            <ac:spMk id="10" creationId="{0946761C-E647-49C2-AE57-A433CB49049F}"/>
          </ac:spMkLst>
        </pc:spChg>
        <pc:spChg chg="add mod">
          <ac:chgData name="mairenig123@gmail.com" userId="6044d3ce541adf88" providerId="LiveId" clId="{E7843B74-0E2E-42CA-9254-883FAA99034B}" dt="2022-02-25T11:18:38.296" v="12637" actId="1076"/>
          <ac:spMkLst>
            <pc:docMk/>
            <pc:sldMk cId="1474740876" sldId="301"/>
            <ac:spMk id="11" creationId="{711CDB28-EC16-4165-B375-92C6B5808643}"/>
          </ac:spMkLst>
        </pc:spChg>
        <pc:spChg chg="add mod">
          <ac:chgData name="mairenig123@gmail.com" userId="6044d3ce541adf88" providerId="LiveId" clId="{E7843B74-0E2E-42CA-9254-883FAA99034B}" dt="2022-02-24T08:31:32.008" v="12330" actId="20577"/>
          <ac:spMkLst>
            <pc:docMk/>
            <pc:sldMk cId="1474740876" sldId="301"/>
            <ac:spMk id="12" creationId="{4C485409-E3CF-4325-885C-F596B687113D}"/>
          </ac:spMkLst>
        </pc:spChg>
        <pc:spChg chg="add mod">
          <ac:chgData name="mairenig123@gmail.com" userId="6044d3ce541adf88" providerId="LiveId" clId="{E7843B74-0E2E-42CA-9254-883FAA99034B}" dt="2022-02-24T08:34:09.982" v="12430" actId="1076"/>
          <ac:spMkLst>
            <pc:docMk/>
            <pc:sldMk cId="1474740876" sldId="301"/>
            <ac:spMk id="13" creationId="{53B43E6E-8152-404E-8F7D-88772A9EEA79}"/>
          </ac:spMkLst>
        </pc:spChg>
        <pc:spChg chg="add mod">
          <ac:chgData name="mairenig123@gmail.com" userId="6044d3ce541adf88" providerId="LiveId" clId="{E7843B74-0E2E-42CA-9254-883FAA99034B}" dt="2022-02-24T08:34:32.271" v="12468" actId="20577"/>
          <ac:spMkLst>
            <pc:docMk/>
            <pc:sldMk cId="1474740876" sldId="301"/>
            <ac:spMk id="14" creationId="{D50F71C3-7E83-4D81-989A-AA7D19B2E9CC}"/>
          </ac:spMkLst>
        </pc:spChg>
        <pc:spChg chg="add mod">
          <ac:chgData name="mairenig123@gmail.com" userId="6044d3ce541adf88" providerId="LiveId" clId="{E7843B74-0E2E-42CA-9254-883FAA99034B}" dt="2022-02-24T08:35:29.015" v="12499" actId="20577"/>
          <ac:spMkLst>
            <pc:docMk/>
            <pc:sldMk cId="1474740876" sldId="301"/>
            <ac:spMk id="15" creationId="{BEB76F43-979B-48C6-BFB7-5F6AE97EDC64}"/>
          </ac:spMkLst>
        </pc:spChg>
        <pc:spChg chg="mod">
          <ac:chgData name="mairenig123@gmail.com" userId="6044d3ce541adf88" providerId="LiveId" clId="{E7843B74-0E2E-42CA-9254-883FAA99034B}" dt="2022-02-25T11:18:24.327" v="12584" actId="1076"/>
          <ac:spMkLst>
            <pc:docMk/>
            <pc:sldMk cId="1474740876" sldId="301"/>
            <ac:spMk id="26" creationId="{A775C6D4-C45E-4269-A1E8-9D08C36555E2}"/>
          </ac:spMkLst>
        </pc:spChg>
        <pc:spChg chg="mod">
          <ac:chgData name="mairenig123@gmail.com" userId="6044d3ce541adf88" providerId="LiveId" clId="{E7843B74-0E2E-42CA-9254-883FAA99034B}" dt="2022-02-24T08:36:17.103" v="12506" actId="20577"/>
          <ac:spMkLst>
            <pc:docMk/>
            <pc:sldMk cId="1474740876" sldId="301"/>
            <ac:spMk id="34" creationId="{F0B6AA3A-F34A-447B-AB30-C94A312117B3}"/>
          </ac:spMkLst>
        </pc:spChg>
        <pc:picChg chg="mod">
          <ac:chgData name="mairenig123@gmail.com" userId="6044d3ce541adf88" providerId="LiveId" clId="{E7843B74-0E2E-42CA-9254-883FAA99034B}" dt="2022-02-25T11:17:47.355" v="12574" actId="14100"/>
          <ac:picMkLst>
            <pc:docMk/>
            <pc:sldMk cId="1474740876" sldId="301"/>
            <ac:picMk id="4098" creationId="{2EF77B5B-BAD5-4135-942B-1D1A76E0763B}"/>
          </ac:picMkLst>
        </pc:picChg>
      </pc:sldChg>
      <pc:sldChg chg="addSp delSp modSp new del mod ord setBg">
        <pc:chgData name="mairenig123@gmail.com" userId="6044d3ce541adf88" providerId="LiveId" clId="{E7843B74-0E2E-42CA-9254-883FAA99034B}" dt="2022-02-27T15:10:42.623" v="15912" actId="47"/>
        <pc:sldMkLst>
          <pc:docMk/>
          <pc:sldMk cId="2481006143" sldId="302"/>
        </pc:sldMkLst>
        <pc:spChg chg="add">
          <ac:chgData name="mairenig123@gmail.com" userId="6044d3ce541adf88" providerId="LiveId" clId="{E7843B74-0E2E-42CA-9254-883FAA99034B}" dt="2022-02-10T10:25:04.724" v="3258" actId="26606"/>
          <ac:spMkLst>
            <pc:docMk/>
            <pc:sldMk cId="2481006143" sldId="302"/>
            <ac:spMk id="71" creationId="{42A4FC2C-047E-45A5-965D-8E1E3BF09BC6}"/>
          </ac:spMkLst>
        </pc:spChg>
        <pc:picChg chg="add del mod">
          <ac:chgData name="mairenig123@gmail.com" userId="6044d3ce541adf88" providerId="LiveId" clId="{E7843B74-0E2E-42CA-9254-883FAA99034B}" dt="2022-02-10T10:32:29.850" v="3259" actId="478"/>
          <ac:picMkLst>
            <pc:docMk/>
            <pc:sldMk cId="2481006143" sldId="302"/>
            <ac:picMk id="7170" creationId="{D511044D-A6E1-4479-BFBE-EDBC6E8EE304}"/>
          </ac:picMkLst>
        </pc:picChg>
        <pc:picChg chg="add">
          <ac:chgData name="mairenig123@gmail.com" userId="6044d3ce541adf88" providerId="LiveId" clId="{E7843B74-0E2E-42CA-9254-883FAA99034B}" dt="2022-02-10T10:32:32.299" v="3260"/>
          <ac:picMkLst>
            <pc:docMk/>
            <pc:sldMk cId="2481006143" sldId="302"/>
            <ac:picMk id="7172" creationId="{EFFA3A04-A414-446B-B4DB-20900DC09A83}"/>
          </ac:picMkLst>
        </pc:picChg>
      </pc:sldChg>
      <pc:sldChg chg="addSp delSp modSp new del mod">
        <pc:chgData name="mairenig123@gmail.com" userId="6044d3ce541adf88" providerId="LiveId" clId="{E7843B74-0E2E-42CA-9254-883FAA99034B}" dt="2022-02-27T16:22:01.080" v="16141" actId="47"/>
        <pc:sldMkLst>
          <pc:docMk/>
          <pc:sldMk cId="4028545547" sldId="303"/>
        </pc:sldMkLst>
        <pc:spChg chg="add mod">
          <ac:chgData name="mairenig123@gmail.com" userId="6044d3ce541adf88" providerId="LiveId" clId="{E7843B74-0E2E-42CA-9254-883FAA99034B}" dt="2022-02-10T12:33:54.672" v="3910" actId="20577"/>
          <ac:spMkLst>
            <pc:docMk/>
            <pc:sldMk cId="4028545547" sldId="303"/>
            <ac:spMk id="2" creationId="{012900D5-E9FA-436C-95F7-7E1B5FA57612}"/>
          </ac:spMkLst>
        </pc:spChg>
        <pc:spChg chg="add mod">
          <ac:chgData name="mairenig123@gmail.com" userId="6044d3ce541adf88" providerId="LiveId" clId="{E7843B74-0E2E-42CA-9254-883FAA99034B}" dt="2022-02-10T12:33:51.899" v="3908" actId="1076"/>
          <ac:spMkLst>
            <pc:docMk/>
            <pc:sldMk cId="4028545547" sldId="303"/>
            <ac:spMk id="4" creationId="{040F55E4-CABB-430B-93F5-ABCE646AD788}"/>
          </ac:spMkLst>
        </pc:spChg>
        <pc:picChg chg="add del mod">
          <ac:chgData name="mairenig123@gmail.com" userId="6044d3ce541adf88" providerId="LiveId" clId="{E7843B74-0E2E-42CA-9254-883FAA99034B}" dt="2022-02-27T16:21:23.420" v="16139" actId="478"/>
          <ac:picMkLst>
            <pc:docMk/>
            <pc:sldMk cId="4028545547" sldId="303"/>
            <ac:picMk id="1026" creationId="{7E06FAC9-9C2A-4404-98D6-430A6F8E9C55}"/>
          </ac:picMkLst>
        </pc:picChg>
        <pc:picChg chg="add del mod">
          <ac:chgData name="mairenig123@gmail.com" userId="6044d3ce541adf88" providerId="LiveId" clId="{E7843B74-0E2E-42CA-9254-883FAA99034B}" dt="2022-02-27T16:21:22.471" v="16138" actId="478"/>
          <ac:picMkLst>
            <pc:docMk/>
            <pc:sldMk cId="4028545547" sldId="303"/>
            <ac:picMk id="1028" creationId="{925553E6-4AA8-4232-9FB2-C7ACDBF43FC0}"/>
          </ac:picMkLst>
        </pc:picChg>
        <pc:picChg chg="add del mod">
          <ac:chgData name="mairenig123@gmail.com" userId="6044d3ce541adf88" providerId="LiveId" clId="{E7843B74-0E2E-42CA-9254-883FAA99034B}" dt="2022-02-27T16:21:21.191" v="16137" actId="478"/>
          <ac:picMkLst>
            <pc:docMk/>
            <pc:sldMk cId="4028545547" sldId="303"/>
            <ac:picMk id="1030" creationId="{F330E626-A017-41D2-8CE1-94DBC186DA85}"/>
          </ac:picMkLst>
        </pc:picChg>
        <pc:picChg chg="add del mod">
          <ac:chgData name="mairenig123@gmail.com" userId="6044d3ce541adf88" providerId="LiveId" clId="{E7843B74-0E2E-42CA-9254-883FAA99034B}" dt="2022-02-27T16:21:26.575" v="16140" actId="478"/>
          <ac:picMkLst>
            <pc:docMk/>
            <pc:sldMk cId="4028545547" sldId="303"/>
            <ac:picMk id="15362" creationId="{BCBE934B-18A1-4DA3-A994-3467B08CDB6B}"/>
          </ac:picMkLst>
        </pc:picChg>
      </pc:sldChg>
      <pc:sldChg chg="addSp delSp modSp add mod ord modTransition setBg modAnim setClrOvrMap">
        <pc:chgData name="mairenig123@gmail.com" userId="6044d3ce541adf88" providerId="LiveId" clId="{E7843B74-0E2E-42CA-9254-883FAA99034B}" dt="2022-03-01T13:21:12.355" v="22829"/>
        <pc:sldMkLst>
          <pc:docMk/>
          <pc:sldMk cId="2833575426" sldId="304"/>
        </pc:sldMkLst>
        <pc:spChg chg="mod ord">
          <ac:chgData name="mairenig123@gmail.com" userId="6044d3ce541adf88" providerId="LiveId" clId="{E7843B74-0E2E-42CA-9254-883FAA99034B}" dt="2022-03-01T13:19:18.549" v="22769" actId="1076"/>
          <ac:spMkLst>
            <pc:docMk/>
            <pc:sldMk cId="2833575426" sldId="304"/>
            <ac:spMk id="2" creationId="{012900D5-E9FA-436C-95F7-7E1B5FA57612}"/>
          </ac:spMkLst>
        </pc:spChg>
        <pc:spChg chg="add mod">
          <ac:chgData name="mairenig123@gmail.com" userId="6044d3ce541adf88" providerId="LiveId" clId="{E7843B74-0E2E-42CA-9254-883FAA99034B}" dt="2022-02-10T14:10:34.492" v="5420" actId="207"/>
          <ac:spMkLst>
            <pc:docMk/>
            <pc:sldMk cId="2833575426" sldId="304"/>
            <ac:spMk id="3" creationId="{9860C2D7-D94B-4DC3-A50E-C202102E4CEC}"/>
          </ac:spMkLst>
        </pc:spChg>
        <pc:spChg chg="del">
          <ac:chgData name="mairenig123@gmail.com" userId="6044d3ce541adf88" providerId="LiveId" clId="{E7843B74-0E2E-42CA-9254-883FAA99034B}" dt="2022-02-10T13:23:37.408" v="3921" actId="478"/>
          <ac:spMkLst>
            <pc:docMk/>
            <pc:sldMk cId="2833575426" sldId="304"/>
            <ac:spMk id="4" creationId="{040F55E4-CABB-430B-93F5-ABCE646AD788}"/>
          </ac:spMkLst>
        </pc:spChg>
        <pc:spChg chg="add del">
          <ac:chgData name="mairenig123@gmail.com" userId="6044d3ce541adf88" providerId="LiveId" clId="{E7843B74-0E2E-42CA-9254-883FAA99034B}" dt="2022-02-10T13:24:29.876" v="3928" actId="26606"/>
          <ac:spMkLst>
            <pc:docMk/>
            <pc:sldMk cId="2833575426" sldId="304"/>
            <ac:spMk id="74" creationId="{A3C210E6-A35A-4F68-8D60-801A019C75B8}"/>
          </ac:spMkLst>
        </pc:spChg>
        <pc:spChg chg="add del">
          <ac:chgData name="mairenig123@gmail.com" userId="6044d3ce541adf88" providerId="LiveId" clId="{E7843B74-0E2E-42CA-9254-883FAA99034B}" dt="2022-02-10T13:24:29.876" v="3928" actId="26606"/>
          <ac:spMkLst>
            <pc:docMk/>
            <pc:sldMk cId="2833575426" sldId="304"/>
            <ac:spMk id="76" creationId="{AC0D06B0-F19C-459E-B221-A34B506FB5E3}"/>
          </ac:spMkLst>
        </pc:spChg>
        <pc:spChg chg="add del">
          <ac:chgData name="mairenig123@gmail.com" userId="6044d3ce541adf88" providerId="LiveId" clId="{E7843B74-0E2E-42CA-9254-883FAA99034B}" dt="2022-02-10T13:24:29.876" v="3928" actId="26606"/>
          <ac:spMkLst>
            <pc:docMk/>
            <pc:sldMk cId="2833575426" sldId="304"/>
            <ac:spMk id="78" creationId="{345B26DA-1C6B-4C66-81C9-9C1877FC2DB1}"/>
          </ac:spMkLst>
        </pc:spChg>
        <pc:spChg chg="add del">
          <ac:chgData name="mairenig123@gmail.com" userId="6044d3ce541adf88" providerId="LiveId" clId="{E7843B74-0E2E-42CA-9254-883FAA99034B}" dt="2022-02-10T13:24:29.876" v="3928" actId="26606"/>
          <ac:spMkLst>
            <pc:docMk/>
            <pc:sldMk cId="2833575426" sldId="304"/>
            <ac:spMk id="80" creationId="{98DE6C44-43F8-4DE4-AB81-66853FFEA09A}"/>
          </ac:spMkLst>
        </pc:spChg>
        <pc:spChg chg="add mod">
          <ac:chgData name="mairenig123@gmail.com" userId="6044d3ce541adf88" providerId="LiveId" clId="{E7843B74-0E2E-42CA-9254-883FAA99034B}" dt="2022-03-01T13:20:42.256" v="22828" actId="20577"/>
          <ac:spMkLst>
            <pc:docMk/>
            <pc:sldMk cId="2833575426" sldId="304"/>
            <ac:spMk id="81" creationId="{D9568D46-1361-4D32-AD36-30137892B15A}"/>
          </ac:spMkLst>
        </pc:spChg>
        <pc:spChg chg="add del">
          <ac:chgData name="mairenig123@gmail.com" userId="6044d3ce541adf88" providerId="LiveId" clId="{E7843B74-0E2E-42CA-9254-883FAA99034B}" dt="2022-02-10T13:24:29.876" v="3928" actId="26606"/>
          <ac:spMkLst>
            <pc:docMk/>
            <pc:sldMk cId="2833575426" sldId="304"/>
            <ac:spMk id="82" creationId="{2409529B-9B56-4F10-BE4D-F934DB89E57E}"/>
          </ac:spMkLst>
        </pc:spChg>
        <pc:spChg chg="add del mod">
          <ac:chgData name="mairenig123@gmail.com" userId="6044d3ce541adf88" providerId="LiveId" clId="{E7843B74-0E2E-42CA-9254-883FAA99034B}" dt="2022-02-28T08:54:49.511" v="18194" actId="21"/>
          <ac:spMkLst>
            <pc:docMk/>
            <pc:sldMk cId="2833575426" sldId="304"/>
            <ac:spMk id="83" creationId="{3F7A3C41-2B32-41F6-AD96-6B17F6638B70}"/>
          </ac:spMkLst>
        </pc:spChg>
        <pc:spChg chg="add del">
          <ac:chgData name="mairenig123@gmail.com" userId="6044d3ce541adf88" providerId="LiveId" clId="{E7843B74-0E2E-42CA-9254-883FAA99034B}" dt="2022-02-10T13:24:39.743" v="3932" actId="26606"/>
          <ac:spMkLst>
            <pc:docMk/>
            <pc:sldMk cId="2833575426" sldId="304"/>
            <ac:spMk id="84" creationId="{30BAD96F-CE2F-4682-99B8-0DD9E6AE2BED}"/>
          </ac:spMkLst>
        </pc:spChg>
        <pc:spChg chg="add mod">
          <ac:chgData name="mairenig123@gmail.com" userId="6044d3ce541adf88" providerId="LiveId" clId="{E7843B74-0E2E-42CA-9254-883FAA99034B}" dt="2022-03-01T13:19:21.986" v="22770" actId="1076"/>
          <ac:spMkLst>
            <pc:docMk/>
            <pc:sldMk cId="2833575426" sldId="304"/>
            <ac:spMk id="85" creationId="{8221980A-3F8B-4C51-B63A-0E090BB4F472}"/>
          </ac:spMkLst>
        </pc:spChg>
        <pc:spChg chg="add mod">
          <ac:chgData name="mairenig123@gmail.com" userId="6044d3ce541adf88" providerId="LiveId" clId="{E7843B74-0E2E-42CA-9254-883FAA99034B}" dt="2022-02-10T14:10:41.963" v="5421" actId="207"/>
          <ac:spMkLst>
            <pc:docMk/>
            <pc:sldMk cId="2833575426" sldId="304"/>
            <ac:spMk id="86" creationId="{62BACAC1-8925-4163-A26F-80478FB0E908}"/>
          </ac:spMkLst>
        </pc:spChg>
        <pc:spChg chg="add mod">
          <ac:chgData name="mairenig123@gmail.com" userId="6044d3ce541adf88" providerId="LiveId" clId="{E7843B74-0E2E-42CA-9254-883FAA99034B}" dt="2022-02-10T14:10:50.364" v="5422" actId="207"/>
          <ac:spMkLst>
            <pc:docMk/>
            <pc:sldMk cId="2833575426" sldId="304"/>
            <ac:spMk id="87" creationId="{1E8D1356-00C2-4255-9C21-317EAB2DDEAD}"/>
          </ac:spMkLst>
        </pc:spChg>
        <pc:spChg chg="add mod">
          <ac:chgData name="mairenig123@gmail.com" userId="6044d3ce541adf88" providerId="LiveId" clId="{E7843B74-0E2E-42CA-9254-883FAA99034B}" dt="2022-02-10T14:10:59.301" v="5423" actId="207"/>
          <ac:spMkLst>
            <pc:docMk/>
            <pc:sldMk cId="2833575426" sldId="304"/>
            <ac:spMk id="88" creationId="{BADEDA02-0957-41E8-92F2-BDBC4EFF76C8}"/>
          </ac:spMkLst>
        </pc:spChg>
        <pc:spChg chg="add del mod">
          <ac:chgData name="mairenig123@gmail.com" userId="6044d3ce541adf88" providerId="LiveId" clId="{E7843B74-0E2E-42CA-9254-883FAA99034B}" dt="2022-03-01T13:18:33.638" v="22759" actId="478"/>
          <ac:spMkLst>
            <pc:docMk/>
            <pc:sldMk cId="2833575426" sldId="304"/>
            <ac:spMk id="89" creationId="{CA9040F7-8223-4019-8EC8-D3082A65ED2D}"/>
          </ac:spMkLst>
        </pc:spChg>
        <pc:spChg chg="add del">
          <ac:chgData name="mairenig123@gmail.com" userId="6044d3ce541adf88" providerId="LiveId" clId="{E7843B74-0E2E-42CA-9254-883FAA99034B}" dt="2022-02-10T13:28:55.731" v="3964" actId="26606"/>
          <ac:spMkLst>
            <pc:docMk/>
            <pc:sldMk cId="2833575426" sldId="304"/>
            <ac:spMk id="135" creationId="{A3C210E6-A35A-4F68-8D60-801A019C75B8}"/>
          </ac:spMkLst>
        </pc:spChg>
        <pc:spChg chg="add del">
          <ac:chgData name="mairenig123@gmail.com" userId="6044d3ce541adf88" providerId="LiveId" clId="{E7843B74-0E2E-42CA-9254-883FAA99034B}" dt="2022-02-10T13:28:55.731" v="3964" actId="26606"/>
          <ac:spMkLst>
            <pc:docMk/>
            <pc:sldMk cId="2833575426" sldId="304"/>
            <ac:spMk id="137" creationId="{AC0D06B0-F19C-459E-B221-A34B506FB5E3}"/>
          </ac:spMkLst>
        </pc:spChg>
        <pc:spChg chg="add del">
          <ac:chgData name="mairenig123@gmail.com" userId="6044d3ce541adf88" providerId="LiveId" clId="{E7843B74-0E2E-42CA-9254-883FAA99034B}" dt="2022-02-10T13:28:55.731" v="3964" actId="26606"/>
          <ac:spMkLst>
            <pc:docMk/>
            <pc:sldMk cId="2833575426" sldId="304"/>
            <ac:spMk id="139" creationId="{345B26DA-1C6B-4C66-81C9-9C1877FC2DB1}"/>
          </ac:spMkLst>
        </pc:spChg>
        <pc:spChg chg="add del">
          <ac:chgData name="mairenig123@gmail.com" userId="6044d3ce541adf88" providerId="LiveId" clId="{E7843B74-0E2E-42CA-9254-883FAA99034B}" dt="2022-02-10T13:28:55.731" v="3964" actId="26606"/>
          <ac:spMkLst>
            <pc:docMk/>
            <pc:sldMk cId="2833575426" sldId="304"/>
            <ac:spMk id="141" creationId="{98DE6C44-43F8-4DE4-AB81-66853FFEA09A}"/>
          </ac:spMkLst>
        </pc:spChg>
        <pc:spChg chg="add del">
          <ac:chgData name="mairenig123@gmail.com" userId="6044d3ce541adf88" providerId="LiveId" clId="{E7843B74-0E2E-42CA-9254-883FAA99034B}" dt="2022-02-10T13:28:55.731" v="3964" actId="26606"/>
          <ac:spMkLst>
            <pc:docMk/>
            <pc:sldMk cId="2833575426" sldId="304"/>
            <ac:spMk id="143" creationId="{2409529B-9B56-4F10-BE4D-F934DB89E57E}"/>
          </ac:spMkLst>
        </pc:spChg>
        <pc:spChg chg="add del">
          <ac:chgData name="mairenig123@gmail.com" userId="6044d3ce541adf88" providerId="LiveId" clId="{E7843B74-0E2E-42CA-9254-883FAA99034B}" dt="2022-02-10T13:27:21.427" v="3951" actId="26606"/>
          <ac:spMkLst>
            <pc:docMk/>
            <pc:sldMk cId="2833575426" sldId="304"/>
            <ac:spMk id="181" creationId="{98135EBA-B3A3-4F88-BCB1-D0C8E63F47CA}"/>
          </ac:spMkLst>
        </pc:spChg>
        <pc:spChg chg="add del">
          <ac:chgData name="mairenig123@gmail.com" userId="6044d3ce541adf88" providerId="LiveId" clId="{E7843B74-0E2E-42CA-9254-883FAA99034B}" dt="2022-02-10T13:27:48.233" v="3955" actId="26606"/>
          <ac:spMkLst>
            <pc:docMk/>
            <pc:sldMk cId="2833575426" sldId="304"/>
            <ac:spMk id="185" creationId="{FB56C437-7CF8-4D2B-8C62-6F9CEA5611FA}"/>
          </ac:spMkLst>
        </pc:spChg>
        <pc:spChg chg="add del">
          <ac:chgData name="mairenig123@gmail.com" userId="6044d3ce541adf88" providerId="LiveId" clId="{E7843B74-0E2E-42CA-9254-883FAA99034B}" dt="2022-02-10T13:27:48.233" v="3955" actId="26606"/>
          <ac:spMkLst>
            <pc:docMk/>
            <pc:sldMk cId="2833575426" sldId="304"/>
            <ac:spMk id="187" creationId="{288F414E-1A16-495F-8EF5-F55A4207EE48}"/>
          </ac:spMkLst>
        </pc:spChg>
        <pc:spChg chg="add del">
          <ac:chgData name="mairenig123@gmail.com" userId="6044d3ce541adf88" providerId="LiveId" clId="{E7843B74-0E2E-42CA-9254-883FAA99034B}" dt="2022-02-10T13:29:37.563" v="3971" actId="26606"/>
          <ac:spMkLst>
            <pc:docMk/>
            <pc:sldMk cId="2833575426" sldId="304"/>
            <ac:spMk id="1024" creationId="{4038CB10-1F5C-4D54-9DF7-12586DE5B007}"/>
          </ac:spMkLst>
        </pc:spChg>
        <pc:spChg chg="add del">
          <ac:chgData name="mairenig123@gmail.com" userId="6044d3ce541adf88" providerId="LiveId" clId="{E7843B74-0E2E-42CA-9254-883FAA99034B}" dt="2022-02-10T13:29:37.563" v="3971" actId="26606"/>
          <ac:spMkLst>
            <pc:docMk/>
            <pc:sldMk cId="2833575426" sldId="304"/>
            <ac:spMk id="1025" creationId="{73ED6512-6858-4552-B699-9A97FE9A4EA2}"/>
          </ac:spMkLst>
        </pc:spChg>
        <pc:spChg chg="add del">
          <ac:chgData name="mairenig123@gmail.com" userId="6044d3ce541adf88" providerId="LiveId" clId="{E7843B74-0E2E-42CA-9254-883FAA99034B}" dt="2022-02-10T13:24:37.857" v="3930" actId="26606"/>
          <ac:spMkLst>
            <pc:docMk/>
            <pc:sldMk cId="2833575426" sldId="304"/>
            <ac:spMk id="15364" creationId="{33CD251C-A887-4D2F-925B-FC097198538B}"/>
          </ac:spMkLst>
        </pc:spChg>
        <pc:spChg chg="add del">
          <ac:chgData name="mairenig123@gmail.com" userId="6044d3ce541adf88" providerId="LiveId" clId="{E7843B74-0E2E-42CA-9254-883FAA99034B}" dt="2022-02-10T13:29:02.645" v="3966" actId="26606"/>
          <ac:spMkLst>
            <pc:docMk/>
            <pc:sldMk cId="2833575426" sldId="304"/>
            <ac:spMk id="15366" creationId="{98135EBA-B3A3-4F88-BCB1-D0C8E63F47CA}"/>
          </ac:spMkLst>
        </pc:spChg>
        <pc:spChg chg="add del">
          <ac:chgData name="mairenig123@gmail.com" userId="6044d3ce541adf88" providerId="LiveId" clId="{E7843B74-0E2E-42CA-9254-883FAA99034B}" dt="2022-02-10T13:24:39.743" v="3932" actId="26606"/>
          <ac:spMkLst>
            <pc:docMk/>
            <pc:sldMk cId="2833575426" sldId="304"/>
            <ac:spMk id="15368" creationId="{99CEE05D-F25C-4EC3-B527-D9C999E335CD}"/>
          </ac:spMkLst>
        </pc:spChg>
        <pc:spChg chg="add del">
          <ac:chgData name="mairenig123@gmail.com" userId="6044d3ce541adf88" providerId="LiveId" clId="{E7843B74-0E2E-42CA-9254-883FAA99034B}" dt="2022-02-10T13:24:39.743" v="3932" actId="26606"/>
          <ac:spMkLst>
            <pc:docMk/>
            <pc:sldMk cId="2833575426" sldId="304"/>
            <ac:spMk id="15369" creationId="{4F036726-0C05-446E-91C3-B986EBEA055E}"/>
          </ac:spMkLst>
        </pc:spChg>
        <pc:spChg chg="add del">
          <ac:chgData name="mairenig123@gmail.com" userId="6044d3ce541adf88" providerId="LiveId" clId="{E7843B74-0E2E-42CA-9254-883FAA99034B}" dt="2022-02-10T13:24:39.743" v="3932" actId="26606"/>
          <ac:spMkLst>
            <pc:docMk/>
            <pc:sldMk cId="2833575426" sldId="304"/>
            <ac:spMk id="15370" creationId="{A310ABCD-C34B-42D1-9BEB-47755A3EA36C}"/>
          </ac:spMkLst>
        </pc:spChg>
        <pc:spChg chg="add del">
          <ac:chgData name="mairenig123@gmail.com" userId="6044d3ce541adf88" providerId="LiveId" clId="{E7843B74-0E2E-42CA-9254-883FAA99034B}" dt="2022-02-10T13:24:39.743" v="3932" actId="26606"/>
          <ac:spMkLst>
            <pc:docMk/>
            <pc:sldMk cId="2833575426" sldId="304"/>
            <ac:spMk id="15371" creationId="{F38AB6A2-89F7-43B5-B608-50DFC740DEBF}"/>
          </ac:spMkLst>
        </pc:spChg>
        <pc:spChg chg="add del">
          <ac:chgData name="mairenig123@gmail.com" userId="6044d3ce541adf88" providerId="LiveId" clId="{E7843B74-0E2E-42CA-9254-883FAA99034B}" dt="2022-02-10T13:24:39.743" v="3932" actId="26606"/>
          <ac:spMkLst>
            <pc:docMk/>
            <pc:sldMk cId="2833575426" sldId="304"/>
            <ac:spMk id="15372" creationId="{06585B74-DAF6-470E-B2F3-B5530A709AAC}"/>
          </ac:spMkLst>
        </pc:spChg>
        <pc:spChg chg="add del">
          <ac:chgData name="mairenig123@gmail.com" userId="6044d3ce541adf88" providerId="LiveId" clId="{E7843B74-0E2E-42CA-9254-883FAA99034B}" dt="2022-02-10T13:29:14.971" v="3968" actId="26606"/>
          <ac:spMkLst>
            <pc:docMk/>
            <pc:sldMk cId="2833575426" sldId="304"/>
            <ac:spMk id="15373" creationId="{33CD251C-A887-4D2F-925B-FC097198538B}"/>
          </ac:spMkLst>
        </pc:spChg>
        <pc:spChg chg="add del">
          <ac:chgData name="mairenig123@gmail.com" userId="6044d3ce541adf88" providerId="LiveId" clId="{E7843B74-0E2E-42CA-9254-883FAA99034B}" dt="2022-02-10T13:24:43.590" v="3934" actId="26606"/>
          <ac:spMkLst>
            <pc:docMk/>
            <pc:sldMk cId="2833575426" sldId="304"/>
            <ac:spMk id="15374" creationId="{2DAA6C16-BF9B-4A3E-BC70-EE6015D4F967}"/>
          </ac:spMkLst>
        </pc:spChg>
        <pc:spChg chg="add del">
          <ac:chgData name="mairenig123@gmail.com" userId="6044d3ce541adf88" providerId="LiveId" clId="{E7843B74-0E2E-42CA-9254-883FAA99034B}" dt="2022-02-10T13:24:57.279" v="3936" actId="26606"/>
          <ac:spMkLst>
            <pc:docMk/>
            <pc:sldMk cId="2833575426" sldId="304"/>
            <ac:spMk id="15378" creationId="{FF93924A-10DF-4647-8C7A-115C0175774D}"/>
          </ac:spMkLst>
        </pc:spChg>
        <pc:spChg chg="add del">
          <ac:chgData name="mairenig123@gmail.com" userId="6044d3ce541adf88" providerId="LiveId" clId="{E7843B74-0E2E-42CA-9254-883FAA99034B}" dt="2022-02-10T13:29:37.547" v="3970" actId="26606"/>
          <ac:spMkLst>
            <pc:docMk/>
            <pc:sldMk cId="2833575426" sldId="304"/>
            <ac:spMk id="15379" creationId="{D7F307E1-26FA-4252-94D1-9711C4518CA1}"/>
          </ac:spMkLst>
        </pc:spChg>
        <pc:spChg chg="add del">
          <ac:chgData name="mairenig123@gmail.com" userId="6044d3ce541adf88" providerId="LiveId" clId="{E7843B74-0E2E-42CA-9254-883FAA99034B}" dt="2022-02-10T13:25:00.439" v="3938" actId="26606"/>
          <ac:spMkLst>
            <pc:docMk/>
            <pc:sldMk cId="2833575426" sldId="304"/>
            <ac:spMk id="15380" creationId="{FA511026-8542-4AC0-9F06-134A70850B60}"/>
          </ac:spMkLst>
        </pc:spChg>
        <pc:spChg chg="add del">
          <ac:chgData name="mairenig123@gmail.com" userId="6044d3ce541adf88" providerId="LiveId" clId="{E7843B74-0E2E-42CA-9254-883FAA99034B}" dt="2022-02-10T13:29:37.547" v="3970" actId="26606"/>
          <ac:spMkLst>
            <pc:docMk/>
            <pc:sldMk cId="2833575426" sldId="304"/>
            <ac:spMk id="15381" creationId="{398DFB7A-5FB9-4FBB-8BD1-0DBC6A3652FB}"/>
          </ac:spMkLst>
        </pc:spChg>
        <pc:spChg chg="add del">
          <ac:chgData name="mairenig123@gmail.com" userId="6044d3ce541adf88" providerId="LiveId" clId="{E7843B74-0E2E-42CA-9254-883FAA99034B}" dt="2022-02-10T13:25:08.812" v="3940" actId="26606"/>
          <ac:spMkLst>
            <pc:docMk/>
            <pc:sldMk cId="2833575426" sldId="304"/>
            <ac:spMk id="15382" creationId="{4E98B8B0-573C-43DD-85FE-31433D57070C}"/>
          </ac:spMkLst>
        </pc:spChg>
        <pc:spChg chg="add del">
          <ac:chgData name="mairenig123@gmail.com" userId="6044d3ce541adf88" providerId="LiveId" clId="{E7843B74-0E2E-42CA-9254-883FAA99034B}" dt="2022-02-10T13:25:08.812" v="3940" actId="26606"/>
          <ac:spMkLst>
            <pc:docMk/>
            <pc:sldMk cId="2833575426" sldId="304"/>
            <ac:spMk id="15383" creationId="{0ADDB668-2CA4-4D2B-9C34-3487CA330BA8}"/>
          </ac:spMkLst>
        </pc:spChg>
        <pc:spChg chg="add del">
          <ac:chgData name="mairenig123@gmail.com" userId="6044d3ce541adf88" providerId="LiveId" clId="{E7843B74-0E2E-42CA-9254-883FAA99034B}" dt="2022-02-10T13:25:08.812" v="3940" actId="26606"/>
          <ac:spMkLst>
            <pc:docMk/>
            <pc:sldMk cId="2833575426" sldId="304"/>
            <ac:spMk id="15384" creationId="{2568BC19-F052-4108-93E1-6A3D1DEC072F}"/>
          </ac:spMkLst>
        </pc:spChg>
        <pc:spChg chg="add del">
          <ac:chgData name="mairenig123@gmail.com" userId="6044d3ce541adf88" providerId="LiveId" clId="{E7843B74-0E2E-42CA-9254-883FAA99034B}" dt="2022-02-10T13:25:08.812" v="3940" actId="26606"/>
          <ac:spMkLst>
            <pc:docMk/>
            <pc:sldMk cId="2833575426" sldId="304"/>
            <ac:spMk id="15385" creationId="{D5FD337D-4D6B-4C8B-B6F5-121097E09881}"/>
          </ac:spMkLst>
        </pc:spChg>
        <pc:spChg chg="add del">
          <ac:chgData name="mairenig123@gmail.com" userId="6044d3ce541adf88" providerId="LiveId" clId="{E7843B74-0E2E-42CA-9254-883FAA99034B}" dt="2022-02-10T13:29:37.547" v="3970" actId="26606"/>
          <ac:spMkLst>
            <pc:docMk/>
            <pc:sldMk cId="2833575426" sldId="304"/>
            <ac:spMk id="15386" creationId="{357E4EC5-5150-4D8A-B97F-668E90752EC1}"/>
          </ac:spMkLst>
        </pc:spChg>
        <pc:spChg chg="add del">
          <ac:chgData name="mairenig123@gmail.com" userId="6044d3ce541adf88" providerId="LiveId" clId="{E7843B74-0E2E-42CA-9254-883FAA99034B}" dt="2022-02-10T13:25:17.864" v="3942" actId="26606"/>
          <ac:spMkLst>
            <pc:docMk/>
            <pc:sldMk cId="2833575426" sldId="304"/>
            <ac:spMk id="15387" creationId="{9716D72B-0D25-43A5-8554-C535E5118D3B}"/>
          </ac:spMkLst>
        </pc:spChg>
        <pc:spChg chg="add del">
          <ac:chgData name="mairenig123@gmail.com" userId="6044d3ce541adf88" providerId="LiveId" clId="{E7843B74-0E2E-42CA-9254-883FAA99034B}" dt="2022-02-10T13:25:17.864" v="3942" actId="26606"/>
          <ac:spMkLst>
            <pc:docMk/>
            <pc:sldMk cId="2833575426" sldId="304"/>
            <ac:spMk id="15388" creationId="{3FCFB1DE-0B7E-48CC-BA90-B2AB0889F9D6}"/>
          </ac:spMkLst>
        </pc:spChg>
        <pc:spChg chg="add del">
          <ac:chgData name="mairenig123@gmail.com" userId="6044d3ce541adf88" providerId="LiveId" clId="{E7843B74-0E2E-42CA-9254-883FAA99034B}" dt="2022-02-10T13:29:37.547" v="3970" actId="26606"/>
          <ac:spMkLst>
            <pc:docMk/>
            <pc:sldMk cId="2833575426" sldId="304"/>
            <ac:spMk id="15389" creationId="{8C818ED5-2F56-4171-9445-3AA4F4462396}"/>
          </ac:spMkLst>
        </pc:spChg>
        <pc:spChg chg="add del">
          <ac:chgData name="mairenig123@gmail.com" userId="6044d3ce541adf88" providerId="LiveId" clId="{E7843B74-0E2E-42CA-9254-883FAA99034B}" dt="2022-02-10T13:25:50.288" v="3944" actId="26606"/>
          <ac:spMkLst>
            <pc:docMk/>
            <pc:sldMk cId="2833575426" sldId="304"/>
            <ac:spMk id="15390" creationId="{4038CB10-1F5C-4D54-9DF7-12586DE5B007}"/>
          </ac:spMkLst>
        </pc:spChg>
        <pc:spChg chg="add del">
          <ac:chgData name="mairenig123@gmail.com" userId="6044d3ce541adf88" providerId="LiveId" clId="{E7843B74-0E2E-42CA-9254-883FAA99034B}" dt="2022-02-10T13:25:50.288" v="3944" actId="26606"/>
          <ac:spMkLst>
            <pc:docMk/>
            <pc:sldMk cId="2833575426" sldId="304"/>
            <ac:spMk id="15391" creationId="{73ED6512-6858-4552-B699-9A97FE9A4EA2}"/>
          </ac:spMkLst>
        </pc:spChg>
        <pc:spChg chg="add del">
          <ac:chgData name="mairenig123@gmail.com" userId="6044d3ce541adf88" providerId="LiveId" clId="{E7843B74-0E2E-42CA-9254-883FAA99034B}" dt="2022-02-10T13:29:37.547" v="3970" actId="26606"/>
          <ac:spMkLst>
            <pc:docMk/>
            <pc:sldMk cId="2833575426" sldId="304"/>
            <ac:spMk id="15392" creationId="{DE74FCE8-866C-4AFA-B45C-FACE2A6094E4}"/>
          </ac:spMkLst>
        </pc:spChg>
        <pc:spChg chg="add del">
          <ac:chgData name="mairenig123@gmail.com" userId="6044d3ce541adf88" providerId="LiveId" clId="{E7843B74-0E2E-42CA-9254-883FAA99034B}" dt="2022-02-10T13:25:54.943" v="3946" actId="26606"/>
          <ac:spMkLst>
            <pc:docMk/>
            <pc:sldMk cId="2833575426" sldId="304"/>
            <ac:spMk id="15393" creationId="{33CD251C-A887-4D2F-925B-FC097198538B}"/>
          </ac:spMkLst>
        </pc:spChg>
        <pc:spChg chg="add">
          <ac:chgData name="mairenig123@gmail.com" userId="6044d3ce541adf88" providerId="LiveId" clId="{E7843B74-0E2E-42CA-9254-883FAA99034B}" dt="2022-02-10T13:29:37.563" v="3971" actId="26606"/>
          <ac:spMkLst>
            <pc:docMk/>
            <pc:sldMk cId="2833575426" sldId="304"/>
            <ac:spMk id="15395" creationId="{9716D72B-0D25-43A5-8554-C535E5118D3B}"/>
          </ac:spMkLst>
        </pc:spChg>
        <pc:spChg chg="add">
          <ac:chgData name="mairenig123@gmail.com" userId="6044d3ce541adf88" providerId="LiveId" clId="{E7843B74-0E2E-42CA-9254-883FAA99034B}" dt="2022-02-10T13:29:37.563" v="3971" actId="26606"/>
          <ac:spMkLst>
            <pc:docMk/>
            <pc:sldMk cId="2833575426" sldId="304"/>
            <ac:spMk id="15396" creationId="{3FCFB1DE-0B7E-48CC-BA90-B2AB0889F9D6}"/>
          </ac:spMkLst>
        </pc:spChg>
        <pc:spChg chg="add del">
          <ac:chgData name="mairenig123@gmail.com" userId="6044d3ce541adf88" providerId="LiveId" clId="{E7843B74-0E2E-42CA-9254-883FAA99034B}" dt="2022-02-10T13:26:06.316" v="3948" actId="26606"/>
          <ac:spMkLst>
            <pc:docMk/>
            <pc:sldMk cId="2833575426" sldId="304"/>
            <ac:spMk id="15397" creationId="{A3C210E6-A35A-4F68-8D60-801A019C75B8}"/>
          </ac:spMkLst>
        </pc:spChg>
        <pc:spChg chg="add del">
          <ac:chgData name="mairenig123@gmail.com" userId="6044d3ce541adf88" providerId="LiveId" clId="{E7843B74-0E2E-42CA-9254-883FAA99034B}" dt="2022-02-10T13:26:06.316" v="3948" actId="26606"/>
          <ac:spMkLst>
            <pc:docMk/>
            <pc:sldMk cId="2833575426" sldId="304"/>
            <ac:spMk id="15398" creationId="{AC0D06B0-F19C-459E-B221-A34B506FB5E3}"/>
          </ac:spMkLst>
        </pc:spChg>
        <pc:spChg chg="add del">
          <ac:chgData name="mairenig123@gmail.com" userId="6044d3ce541adf88" providerId="LiveId" clId="{E7843B74-0E2E-42CA-9254-883FAA99034B}" dt="2022-02-10T13:26:06.316" v="3948" actId="26606"/>
          <ac:spMkLst>
            <pc:docMk/>
            <pc:sldMk cId="2833575426" sldId="304"/>
            <ac:spMk id="15399" creationId="{345B26DA-1C6B-4C66-81C9-9C1877FC2DB1}"/>
          </ac:spMkLst>
        </pc:spChg>
        <pc:spChg chg="add del">
          <ac:chgData name="mairenig123@gmail.com" userId="6044d3ce541adf88" providerId="LiveId" clId="{E7843B74-0E2E-42CA-9254-883FAA99034B}" dt="2022-02-10T13:26:06.316" v="3948" actId="26606"/>
          <ac:spMkLst>
            <pc:docMk/>
            <pc:sldMk cId="2833575426" sldId="304"/>
            <ac:spMk id="15400" creationId="{98DE6C44-43F8-4DE4-AB81-66853FFEA09A}"/>
          </ac:spMkLst>
        </pc:spChg>
        <pc:spChg chg="add del">
          <ac:chgData name="mairenig123@gmail.com" userId="6044d3ce541adf88" providerId="LiveId" clId="{E7843B74-0E2E-42CA-9254-883FAA99034B}" dt="2022-02-10T13:26:06.316" v="3948" actId="26606"/>
          <ac:spMkLst>
            <pc:docMk/>
            <pc:sldMk cId="2833575426" sldId="304"/>
            <ac:spMk id="15401" creationId="{2409529B-9B56-4F10-BE4D-F934DB89E57E}"/>
          </ac:spMkLst>
        </pc:spChg>
        <pc:spChg chg="add del">
          <ac:chgData name="mairenig123@gmail.com" userId="6044d3ce541adf88" providerId="LiveId" clId="{E7843B74-0E2E-42CA-9254-883FAA99034B}" dt="2022-02-10T13:28:20.617" v="3962" actId="26606"/>
          <ac:spMkLst>
            <pc:docMk/>
            <pc:sldMk cId="2833575426" sldId="304"/>
            <ac:spMk id="15403" creationId="{33CD251C-A887-4D2F-925B-FC097198538B}"/>
          </ac:spMkLst>
        </pc:spChg>
        <pc:spChg chg="add del">
          <ac:chgData name="mairenig123@gmail.com" userId="6044d3ce541adf88" providerId="LiveId" clId="{E7843B74-0E2E-42CA-9254-883FAA99034B}" dt="2022-02-10T13:27:46.055" v="3953" actId="26606"/>
          <ac:spMkLst>
            <pc:docMk/>
            <pc:sldMk cId="2833575426" sldId="304"/>
            <ac:spMk id="15407" creationId="{12C63567-9A18-430B-817B-152D609F572F}"/>
          </ac:spMkLst>
        </pc:spChg>
        <pc:spChg chg="add del">
          <ac:chgData name="mairenig123@gmail.com" userId="6044d3ce541adf88" providerId="LiveId" clId="{E7843B74-0E2E-42CA-9254-883FAA99034B}" dt="2022-02-10T13:27:48.233" v="3955" actId="26606"/>
          <ac:spMkLst>
            <pc:docMk/>
            <pc:sldMk cId="2833575426" sldId="304"/>
            <ac:spMk id="15409" creationId="{3D7E4C9F-7EC2-4C52-9146-0E1435CC2D7C}"/>
          </ac:spMkLst>
        </pc:spChg>
        <pc:spChg chg="add del">
          <ac:chgData name="mairenig123@gmail.com" userId="6044d3ce541adf88" providerId="LiveId" clId="{E7843B74-0E2E-42CA-9254-883FAA99034B}" dt="2022-02-10T13:27:48.233" v="3955" actId="26606"/>
          <ac:spMkLst>
            <pc:docMk/>
            <pc:sldMk cId="2833575426" sldId="304"/>
            <ac:spMk id="15410" creationId="{E677BBB0-8A66-4619-B31B-5097655C5FF2}"/>
          </ac:spMkLst>
        </pc:spChg>
        <pc:spChg chg="add del">
          <ac:chgData name="mairenig123@gmail.com" userId="6044d3ce541adf88" providerId="LiveId" clId="{E7843B74-0E2E-42CA-9254-883FAA99034B}" dt="2022-02-10T13:27:58.399" v="3957" actId="26606"/>
          <ac:spMkLst>
            <pc:docMk/>
            <pc:sldMk cId="2833575426" sldId="304"/>
            <ac:spMk id="15412" creationId="{4E98B8B0-573C-43DD-85FE-31433D57070C}"/>
          </ac:spMkLst>
        </pc:spChg>
        <pc:spChg chg="add del">
          <ac:chgData name="mairenig123@gmail.com" userId="6044d3ce541adf88" providerId="LiveId" clId="{E7843B74-0E2E-42CA-9254-883FAA99034B}" dt="2022-02-10T13:27:58.399" v="3957" actId="26606"/>
          <ac:spMkLst>
            <pc:docMk/>
            <pc:sldMk cId="2833575426" sldId="304"/>
            <ac:spMk id="15413" creationId="{0ADDB668-2CA4-4D2B-9C34-3487CA330BA8}"/>
          </ac:spMkLst>
        </pc:spChg>
        <pc:spChg chg="add del">
          <ac:chgData name="mairenig123@gmail.com" userId="6044d3ce541adf88" providerId="LiveId" clId="{E7843B74-0E2E-42CA-9254-883FAA99034B}" dt="2022-02-10T13:27:58.399" v="3957" actId="26606"/>
          <ac:spMkLst>
            <pc:docMk/>
            <pc:sldMk cId="2833575426" sldId="304"/>
            <ac:spMk id="15414" creationId="{2568BC19-F052-4108-93E1-6A3D1DEC072F}"/>
          </ac:spMkLst>
        </pc:spChg>
        <pc:spChg chg="add del">
          <ac:chgData name="mairenig123@gmail.com" userId="6044d3ce541adf88" providerId="LiveId" clId="{E7843B74-0E2E-42CA-9254-883FAA99034B}" dt="2022-02-10T13:27:58.399" v="3957" actId="26606"/>
          <ac:spMkLst>
            <pc:docMk/>
            <pc:sldMk cId="2833575426" sldId="304"/>
            <ac:spMk id="15415" creationId="{D5FD337D-4D6B-4C8B-B6F5-121097E09881}"/>
          </ac:spMkLst>
        </pc:spChg>
        <pc:spChg chg="add del">
          <ac:chgData name="mairenig123@gmail.com" userId="6044d3ce541adf88" providerId="LiveId" clId="{E7843B74-0E2E-42CA-9254-883FAA99034B}" dt="2022-02-10T13:28:05.602" v="3959" actId="26606"/>
          <ac:spMkLst>
            <pc:docMk/>
            <pc:sldMk cId="2833575426" sldId="304"/>
            <ac:spMk id="15417" creationId="{93062723-6941-4ABE-8146-AC6FA530BA4C}"/>
          </ac:spMkLst>
        </pc:spChg>
        <pc:spChg chg="add del">
          <ac:chgData name="mairenig123@gmail.com" userId="6044d3ce541adf88" providerId="LiveId" clId="{E7843B74-0E2E-42CA-9254-883FAA99034B}" dt="2022-02-10T13:28:05.602" v="3959" actId="26606"/>
          <ac:spMkLst>
            <pc:docMk/>
            <pc:sldMk cId="2833575426" sldId="304"/>
            <ac:spMk id="15418" creationId="{917859B3-4C91-478D-929D-BB6433F90849}"/>
          </ac:spMkLst>
        </pc:spChg>
        <pc:spChg chg="add del">
          <ac:chgData name="mairenig123@gmail.com" userId="6044d3ce541adf88" providerId="LiveId" clId="{E7843B74-0E2E-42CA-9254-883FAA99034B}" dt="2022-02-10T13:28:05.602" v="3959" actId="26606"/>
          <ac:spMkLst>
            <pc:docMk/>
            <pc:sldMk cId="2833575426" sldId="304"/>
            <ac:spMk id="15419" creationId="{6283FBD2-A663-469F-855C-06D86E3C1161}"/>
          </ac:spMkLst>
        </pc:spChg>
        <pc:spChg chg="add del">
          <ac:chgData name="mairenig123@gmail.com" userId="6044d3ce541adf88" providerId="LiveId" clId="{E7843B74-0E2E-42CA-9254-883FAA99034B}" dt="2022-02-10T13:28:05.602" v="3959" actId="26606"/>
          <ac:spMkLst>
            <pc:docMk/>
            <pc:sldMk cId="2833575426" sldId="304"/>
            <ac:spMk id="15420" creationId="{8A1279FC-7441-4E55-B082-2774E6316482}"/>
          </ac:spMkLst>
        </pc:spChg>
        <pc:spChg chg="add del">
          <ac:chgData name="mairenig123@gmail.com" userId="6044d3ce541adf88" providerId="LiveId" clId="{E7843B74-0E2E-42CA-9254-883FAA99034B}" dt="2022-02-10T13:28:20.601" v="3961" actId="26606"/>
          <ac:spMkLst>
            <pc:docMk/>
            <pc:sldMk cId="2833575426" sldId="304"/>
            <ac:spMk id="15422" creationId="{6113EC7C-368D-469A-9B5C-F3555B088E66}"/>
          </ac:spMkLst>
        </pc:spChg>
        <pc:grpChg chg="add del">
          <ac:chgData name="mairenig123@gmail.com" userId="6044d3ce541adf88" providerId="LiveId" clId="{E7843B74-0E2E-42CA-9254-883FAA99034B}" dt="2022-02-10T13:24:37.857" v="3930" actId="26606"/>
          <ac:grpSpMkLst>
            <pc:docMk/>
            <pc:sldMk cId="2833575426" sldId="304"/>
            <ac:grpSpMk id="15365" creationId="{770AE191-D2EA-45C9-A44D-830C188F74CB}"/>
          </ac:grpSpMkLst>
        </pc:grpChg>
        <pc:grpChg chg="add del">
          <ac:chgData name="mairenig123@gmail.com" userId="6044d3ce541adf88" providerId="LiveId" clId="{E7843B74-0E2E-42CA-9254-883FAA99034B}" dt="2022-02-10T13:24:43.590" v="3934" actId="26606"/>
          <ac:grpSpMkLst>
            <pc:docMk/>
            <pc:sldMk cId="2833575426" sldId="304"/>
            <ac:grpSpMk id="15375" creationId="{31655B4F-4050-4B1F-82A8-180E74CF9C54}"/>
          </ac:grpSpMkLst>
        </pc:grpChg>
        <pc:grpChg chg="add del">
          <ac:chgData name="mairenig123@gmail.com" userId="6044d3ce541adf88" providerId="LiveId" clId="{E7843B74-0E2E-42CA-9254-883FAA99034B}" dt="2022-02-10T13:29:14.971" v="3968" actId="26606"/>
          <ac:grpSpMkLst>
            <pc:docMk/>
            <pc:sldMk cId="2833575426" sldId="304"/>
            <ac:grpSpMk id="15376" creationId="{770AE191-D2EA-45C9-A44D-830C188F74CB}"/>
          </ac:grpSpMkLst>
        </pc:grpChg>
        <pc:grpChg chg="add del">
          <ac:chgData name="mairenig123@gmail.com" userId="6044d3ce541adf88" providerId="LiveId" clId="{E7843B74-0E2E-42CA-9254-883FAA99034B}" dt="2022-02-10T13:25:54.943" v="3946" actId="26606"/>
          <ac:grpSpMkLst>
            <pc:docMk/>
            <pc:sldMk cId="2833575426" sldId="304"/>
            <ac:grpSpMk id="15394" creationId="{770AE191-D2EA-45C9-A44D-830C188F74CB}"/>
          </ac:grpSpMkLst>
        </pc:grpChg>
        <pc:grpChg chg="add del">
          <ac:chgData name="mairenig123@gmail.com" userId="6044d3ce541adf88" providerId="LiveId" clId="{E7843B74-0E2E-42CA-9254-883FAA99034B}" dt="2022-02-10T13:28:20.617" v="3962" actId="26606"/>
          <ac:grpSpMkLst>
            <pc:docMk/>
            <pc:sldMk cId="2833575426" sldId="304"/>
            <ac:grpSpMk id="15404" creationId="{770AE191-D2EA-45C9-A44D-830C188F74CB}"/>
          </ac:grpSpMkLst>
        </pc:grpChg>
        <pc:picChg chg="mod ord">
          <ac:chgData name="mairenig123@gmail.com" userId="6044d3ce541adf88" providerId="LiveId" clId="{E7843B74-0E2E-42CA-9254-883FAA99034B}" dt="2022-02-10T13:29:37.563" v="3971" actId="26606"/>
          <ac:picMkLst>
            <pc:docMk/>
            <pc:sldMk cId="2833575426" sldId="304"/>
            <ac:picMk id="1026" creationId="{7E06FAC9-9C2A-4404-98D6-430A6F8E9C55}"/>
          </ac:picMkLst>
        </pc:picChg>
        <pc:picChg chg="mod ord">
          <ac:chgData name="mairenig123@gmail.com" userId="6044d3ce541adf88" providerId="LiveId" clId="{E7843B74-0E2E-42CA-9254-883FAA99034B}" dt="2022-02-10T13:29:37.563" v="3971" actId="26606"/>
          <ac:picMkLst>
            <pc:docMk/>
            <pc:sldMk cId="2833575426" sldId="304"/>
            <ac:picMk id="1028" creationId="{925553E6-4AA8-4232-9FB2-C7ACDBF43FC0}"/>
          </ac:picMkLst>
        </pc:picChg>
        <pc:picChg chg="mod ord">
          <ac:chgData name="mairenig123@gmail.com" userId="6044d3ce541adf88" providerId="LiveId" clId="{E7843B74-0E2E-42CA-9254-883FAA99034B}" dt="2022-02-10T13:29:37.563" v="3971" actId="26606"/>
          <ac:picMkLst>
            <pc:docMk/>
            <pc:sldMk cId="2833575426" sldId="304"/>
            <ac:picMk id="1030" creationId="{F330E626-A017-41D2-8CE1-94DBC186DA85}"/>
          </ac:picMkLst>
        </pc:picChg>
        <pc:picChg chg="mod ord">
          <ac:chgData name="mairenig123@gmail.com" userId="6044d3ce541adf88" providerId="LiveId" clId="{E7843B74-0E2E-42CA-9254-883FAA99034B}" dt="2022-02-10T13:29:37.563" v="3971" actId="26606"/>
          <ac:picMkLst>
            <pc:docMk/>
            <pc:sldMk cId="2833575426" sldId="304"/>
            <ac:picMk id="15362" creationId="{BCBE934B-18A1-4DA3-A994-3467B08CDB6B}"/>
          </ac:picMkLst>
        </pc:picChg>
        <pc:cxnChg chg="add del">
          <ac:chgData name="mairenig123@gmail.com" userId="6044d3ce541adf88" providerId="LiveId" clId="{E7843B74-0E2E-42CA-9254-883FAA99034B}" dt="2022-02-10T13:27:21.427" v="3951" actId="26606"/>
          <ac:cxnSpMkLst>
            <pc:docMk/>
            <pc:sldMk cId="2833575426" sldId="304"/>
            <ac:cxnSpMk id="183" creationId="{447D1B1D-04C6-4151-9423-F5437649E485}"/>
          </ac:cxnSpMkLst>
        </pc:cxnChg>
        <pc:cxnChg chg="add del">
          <ac:chgData name="mairenig123@gmail.com" userId="6044d3ce541adf88" providerId="LiveId" clId="{E7843B74-0E2E-42CA-9254-883FAA99034B}" dt="2022-02-10T13:29:02.645" v="3966" actId="26606"/>
          <ac:cxnSpMkLst>
            <pc:docMk/>
            <pc:sldMk cId="2833575426" sldId="304"/>
            <ac:cxnSpMk id="15367" creationId="{447D1B1D-04C6-4151-9423-F5437649E485}"/>
          </ac:cxnSpMkLst>
        </pc:cxnChg>
      </pc:sldChg>
      <pc:sldChg chg="addSp delSp modSp new del mod">
        <pc:chgData name="mairenig123@gmail.com" userId="6044d3ce541adf88" providerId="LiveId" clId="{E7843B74-0E2E-42CA-9254-883FAA99034B}" dt="2022-02-28T11:47:57.192" v="18599" actId="47"/>
        <pc:sldMkLst>
          <pc:docMk/>
          <pc:sldMk cId="1467647657" sldId="305"/>
        </pc:sldMkLst>
        <pc:spChg chg="add del mod">
          <ac:chgData name="mairenig123@gmail.com" userId="6044d3ce541adf88" providerId="LiveId" clId="{E7843B74-0E2E-42CA-9254-883FAA99034B}" dt="2022-02-28T11:44:41.217" v="18596" actId="21"/>
          <ac:spMkLst>
            <pc:docMk/>
            <pc:sldMk cId="1467647657" sldId="305"/>
            <ac:spMk id="2" creationId="{51B31603-7787-42F4-9C4A-87350B3452BA}"/>
          </ac:spMkLst>
        </pc:spChg>
        <pc:picChg chg="add del mod">
          <ac:chgData name="mairenig123@gmail.com" userId="6044d3ce541adf88" providerId="LiveId" clId="{E7843B74-0E2E-42CA-9254-883FAA99034B}" dt="2022-02-28T11:44:41.217" v="18596" actId="21"/>
          <ac:picMkLst>
            <pc:docMk/>
            <pc:sldMk cId="1467647657" sldId="305"/>
            <ac:picMk id="6" creationId="{AF6024EF-4EEB-4187-B6CB-95B667E426D1}"/>
          </ac:picMkLst>
        </pc:picChg>
        <pc:picChg chg="add del mod">
          <ac:chgData name="mairenig123@gmail.com" userId="6044d3ce541adf88" providerId="LiveId" clId="{E7843B74-0E2E-42CA-9254-883FAA99034B}" dt="2022-02-27T07:37:39.862" v="14469" actId="21"/>
          <ac:picMkLst>
            <pc:docMk/>
            <pc:sldMk cId="1467647657" sldId="305"/>
            <ac:picMk id="7" creationId="{4A716F32-F41A-412F-B57F-D6C0762E878B}"/>
          </ac:picMkLst>
        </pc:picChg>
        <pc:picChg chg="add del mod">
          <ac:chgData name="mairenig123@gmail.com" userId="6044d3ce541adf88" providerId="LiveId" clId="{E7843B74-0E2E-42CA-9254-883FAA99034B}" dt="2022-02-27T18:56:15.015" v="17053" actId="478"/>
          <ac:picMkLst>
            <pc:docMk/>
            <pc:sldMk cId="1467647657" sldId="305"/>
            <ac:picMk id="2050" creationId="{DC2910A6-20D7-4920-9CEF-35E64D99B8D6}"/>
          </ac:picMkLst>
        </pc:picChg>
        <pc:picChg chg="add del mod">
          <ac:chgData name="mairenig123@gmail.com" userId="6044d3ce541adf88" providerId="LiveId" clId="{E7843B74-0E2E-42CA-9254-883FAA99034B}" dt="2022-02-27T07:37:26.538" v="14467" actId="21"/>
          <ac:picMkLst>
            <pc:docMk/>
            <pc:sldMk cId="1467647657" sldId="305"/>
            <ac:picMk id="2052" creationId="{16316C4B-7E8F-4E95-A6A7-C47B23DB1993}"/>
          </ac:picMkLst>
        </pc:picChg>
        <pc:picChg chg="add del mod">
          <ac:chgData name="mairenig123@gmail.com" userId="6044d3ce541adf88" providerId="LiveId" clId="{E7843B74-0E2E-42CA-9254-883FAA99034B}" dt="2022-02-10T14:50:05.069" v="5431" actId="21"/>
          <ac:picMkLst>
            <pc:docMk/>
            <pc:sldMk cId="1467647657" sldId="305"/>
            <ac:picMk id="2054" creationId="{69610B63-8C4B-450A-A32A-6FB1C917C42F}"/>
          </ac:picMkLst>
        </pc:picChg>
      </pc:sldChg>
      <pc:sldChg chg="addSp delSp modSp new del mod ord">
        <pc:chgData name="mairenig123@gmail.com" userId="6044d3ce541adf88" providerId="LiveId" clId="{E7843B74-0E2E-42CA-9254-883FAA99034B}" dt="2022-02-28T17:36:17.156" v="20104" actId="47"/>
        <pc:sldMkLst>
          <pc:docMk/>
          <pc:sldMk cId="3597487051" sldId="306"/>
        </pc:sldMkLst>
        <pc:spChg chg="add del mod">
          <ac:chgData name="mairenig123@gmail.com" userId="6044d3ce541adf88" providerId="LiveId" clId="{E7843B74-0E2E-42CA-9254-883FAA99034B}" dt="2022-02-23T08:58:51.567" v="6587" actId="21"/>
          <ac:spMkLst>
            <pc:docMk/>
            <pc:sldMk cId="3597487051" sldId="306"/>
            <ac:spMk id="4" creationId="{8B332081-7E83-4CCA-B2DE-39E73E6E9096}"/>
          </ac:spMkLst>
        </pc:spChg>
        <pc:picChg chg="add">
          <ac:chgData name="mairenig123@gmail.com" userId="6044d3ce541adf88" providerId="LiveId" clId="{E7843B74-0E2E-42CA-9254-883FAA99034B}" dt="2022-02-23T10:07:18.846" v="7568"/>
          <ac:picMkLst>
            <pc:docMk/>
            <pc:sldMk cId="3597487051" sldId="306"/>
            <ac:picMk id="1026" creationId="{A7EE2C51-86C1-4725-A7AE-C28A576E4DED}"/>
          </ac:picMkLst>
        </pc:picChg>
        <pc:picChg chg="add mod">
          <ac:chgData name="mairenig123@gmail.com" userId="6044d3ce541adf88" providerId="LiveId" clId="{E7843B74-0E2E-42CA-9254-883FAA99034B}" dt="2022-02-23T10:07:17.137" v="7567" actId="1076"/>
          <ac:picMkLst>
            <pc:docMk/>
            <pc:sldMk cId="3597487051" sldId="306"/>
            <ac:picMk id="2050" creationId="{6343CF6B-ACD4-4CBA-B751-278FDB0EC4B3}"/>
          </ac:picMkLst>
        </pc:picChg>
      </pc:sldChg>
      <pc:sldChg chg="addSp modSp add del setBg">
        <pc:chgData name="mairenig123@gmail.com" userId="6044d3ce541adf88" providerId="LiveId" clId="{E7843B74-0E2E-42CA-9254-883FAA99034B}" dt="2022-02-23T08:53:58.290" v="6584" actId="47"/>
        <pc:sldMkLst>
          <pc:docMk/>
          <pc:sldMk cId="1788903570" sldId="317"/>
        </pc:sldMkLst>
        <pc:picChg chg="add mod">
          <ac:chgData name="mairenig123@gmail.com" userId="6044d3ce541adf88" providerId="LiveId" clId="{E7843B74-0E2E-42CA-9254-883FAA99034B}" dt="2022-02-21T12:46:35.917" v="5503"/>
          <ac:picMkLst>
            <pc:docMk/>
            <pc:sldMk cId="1788903570" sldId="317"/>
            <ac:picMk id="22" creationId="{535241C5-A8AE-46EE-90C9-469C13D01737}"/>
          </ac:picMkLst>
        </pc:picChg>
      </pc:sldChg>
      <pc:sldChg chg="addSp modSp add del mod setBg">
        <pc:chgData name="mairenig123@gmail.com" userId="6044d3ce541adf88" providerId="LiveId" clId="{E7843B74-0E2E-42CA-9254-883FAA99034B}" dt="2022-02-23T08:53:47.044" v="6583" actId="47"/>
        <pc:sldMkLst>
          <pc:docMk/>
          <pc:sldMk cId="2729215740" sldId="318"/>
        </pc:sldMkLst>
        <pc:spChg chg="mod">
          <ac:chgData name="mairenig123@gmail.com" userId="6044d3ce541adf88" providerId="LiveId" clId="{E7843B74-0E2E-42CA-9254-883FAA99034B}" dt="2022-02-21T16:52:56.301" v="5534"/>
          <ac:spMkLst>
            <pc:docMk/>
            <pc:sldMk cId="2729215740" sldId="318"/>
            <ac:spMk id="15" creationId="{1C2127F9-7806-43D8-9F19-3231F829F294}"/>
          </ac:spMkLst>
        </pc:spChg>
        <pc:spChg chg="mod">
          <ac:chgData name="mairenig123@gmail.com" userId="6044d3ce541adf88" providerId="LiveId" clId="{E7843B74-0E2E-42CA-9254-883FAA99034B}" dt="2022-02-21T16:14:14.609" v="5533" actId="1076"/>
          <ac:spMkLst>
            <pc:docMk/>
            <pc:sldMk cId="2729215740" sldId="318"/>
            <ac:spMk id="64" creationId="{9C3A3570-E43A-4185-98E3-CACC324161C4}"/>
          </ac:spMkLst>
        </pc:spChg>
        <pc:spChg chg="mod">
          <ac:chgData name="mairenig123@gmail.com" userId="6044d3ce541adf88" providerId="LiveId" clId="{E7843B74-0E2E-42CA-9254-883FAA99034B}" dt="2022-02-21T16:10:15.062" v="5526" actId="1076"/>
          <ac:spMkLst>
            <pc:docMk/>
            <pc:sldMk cId="2729215740" sldId="318"/>
            <ac:spMk id="73" creationId="{62642CE5-B595-4FB5-82D5-B0D9AC18BAF9}"/>
          </ac:spMkLst>
        </pc:spChg>
        <pc:picChg chg="add mod">
          <ac:chgData name="mairenig123@gmail.com" userId="6044d3ce541adf88" providerId="LiveId" clId="{E7843B74-0E2E-42CA-9254-883FAA99034B}" dt="2022-02-21T16:13:44.944" v="5531" actId="1076"/>
          <ac:picMkLst>
            <pc:docMk/>
            <pc:sldMk cId="2729215740" sldId="318"/>
            <ac:picMk id="4" creationId="{7241568A-4E22-4272-A52A-1FC05ACB0EF0}"/>
          </ac:picMkLst>
        </pc:picChg>
        <pc:picChg chg="add mod">
          <ac:chgData name="mairenig123@gmail.com" userId="6044d3ce541adf88" providerId="LiveId" clId="{E7843B74-0E2E-42CA-9254-883FAA99034B}" dt="2022-02-21T16:54:10.009" v="5538" actId="1076"/>
          <ac:picMkLst>
            <pc:docMk/>
            <pc:sldMk cId="2729215740" sldId="318"/>
            <ac:picMk id="6" creationId="{E973E376-219B-4250-A168-16AD5947B0C8}"/>
          </ac:picMkLst>
        </pc:picChg>
        <pc:picChg chg="add mod">
          <ac:chgData name="mairenig123@gmail.com" userId="6044d3ce541adf88" providerId="LiveId" clId="{E7843B74-0E2E-42CA-9254-883FAA99034B}" dt="2022-02-21T16:56:57.208" v="5556" actId="1076"/>
          <ac:picMkLst>
            <pc:docMk/>
            <pc:sldMk cId="2729215740" sldId="318"/>
            <ac:picMk id="8" creationId="{AFF71B1D-16DB-4E8A-A07F-B9D82C42842F}"/>
          </ac:picMkLst>
        </pc:picChg>
        <pc:picChg chg="add mod">
          <ac:chgData name="mairenig123@gmail.com" userId="6044d3ce541adf88" providerId="LiveId" clId="{E7843B74-0E2E-42CA-9254-883FAA99034B}" dt="2022-02-21T16:55:00.927" v="5545" actId="1076"/>
          <ac:picMkLst>
            <pc:docMk/>
            <pc:sldMk cId="2729215740" sldId="318"/>
            <ac:picMk id="10" creationId="{D7C2BE12-7147-4F92-9BCD-F0D70C194E6E}"/>
          </ac:picMkLst>
        </pc:picChg>
        <pc:picChg chg="add mod">
          <ac:chgData name="mairenig123@gmail.com" userId="6044d3ce541adf88" providerId="LiveId" clId="{E7843B74-0E2E-42CA-9254-883FAA99034B}" dt="2022-02-21T16:56:53.253" v="5555" actId="1076"/>
          <ac:picMkLst>
            <pc:docMk/>
            <pc:sldMk cId="2729215740" sldId="318"/>
            <ac:picMk id="13" creationId="{F84B8935-47E0-4C03-86EA-C023966C5208}"/>
          </ac:picMkLst>
        </pc:picChg>
        <pc:picChg chg="add mod">
          <ac:chgData name="mairenig123@gmail.com" userId="6044d3ce541adf88" providerId="LiveId" clId="{E7843B74-0E2E-42CA-9254-883FAA99034B}" dt="2022-02-21T16:56:51.282" v="5554" actId="1076"/>
          <ac:picMkLst>
            <pc:docMk/>
            <pc:sldMk cId="2729215740" sldId="318"/>
            <ac:picMk id="16" creationId="{FC68093B-CFE3-4564-8C08-42474BDACECB}"/>
          </ac:picMkLst>
        </pc:picChg>
        <pc:picChg chg="add mod">
          <ac:chgData name="mairenig123@gmail.com" userId="6044d3ce541adf88" providerId="LiveId" clId="{E7843B74-0E2E-42CA-9254-883FAA99034B}" dt="2022-02-21T16:57:28.115" v="5560" actId="1076"/>
          <ac:picMkLst>
            <pc:docMk/>
            <pc:sldMk cId="2729215740" sldId="318"/>
            <ac:picMk id="18" creationId="{127C611B-9A8E-4E8A-BCA9-7E70248FD774}"/>
          </ac:picMkLst>
        </pc:picChg>
        <pc:picChg chg="add mod">
          <ac:chgData name="mairenig123@gmail.com" userId="6044d3ce541adf88" providerId="LiveId" clId="{E7843B74-0E2E-42CA-9254-883FAA99034B}" dt="2022-02-21T16:58:06.154" v="5564" actId="1076"/>
          <ac:picMkLst>
            <pc:docMk/>
            <pc:sldMk cId="2729215740" sldId="318"/>
            <ac:picMk id="20" creationId="{504F1070-2057-4104-9042-D2DBDF462E1B}"/>
          </ac:picMkLst>
        </pc:picChg>
      </pc:sldChg>
      <pc:sldChg chg="addSp modSp add del mod setBg modAnim">
        <pc:chgData name="mairenig123@gmail.com" userId="6044d3ce541adf88" providerId="LiveId" clId="{E7843B74-0E2E-42CA-9254-883FAA99034B}" dt="2022-02-28T11:48:19.630" v="18600" actId="47"/>
        <pc:sldMkLst>
          <pc:docMk/>
          <pc:sldMk cId="2660398942" sldId="319"/>
        </pc:sldMkLst>
        <pc:spChg chg="mod">
          <ac:chgData name="mairenig123@gmail.com" userId="6044d3ce541adf88" providerId="LiveId" clId="{E7843B74-0E2E-42CA-9254-883FAA99034B}" dt="2022-02-23T16:15:26.732" v="8457" actId="1076"/>
          <ac:spMkLst>
            <pc:docMk/>
            <pc:sldMk cId="2660398942" sldId="319"/>
            <ac:spMk id="43" creationId="{A44752FD-DAE3-466E-9F80-D67958027673}"/>
          </ac:spMkLst>
        </pc:spChg>
        <pc:spChg chg="mod">
          <ac:chgData name="mairenig123@gmail.com" userId="6044d3ce541adf88" providerId="LiveId" clId="{E7843B74-0E2E-42CA-9254-883FAA99034B}" dt="2022-02-23T16:15:22.686" v="8456" actId="1076"/>
          <ac:spMkLst>
            <pc:docMk/>
            <pc:sldMk cId="2660398942" sldId="319"/>
            <ac:spMk id="48" creationId="{56EFC008-8860-47C4-B756-91D371DAAD20}"/>
          </ac:spMkLst>
        </pc:spChg>
        <pc:spChg chg="mod">
          <ac:chgData name="mairenig123@gmail.com" userId="6044d3ce541adf88" providerId="LiveId" clId="{E7843B74-0E2E-42CA-9254-883FAA99034B}" dt="2022-02-23T16:15:48.718" v="8462" actId="1076"/>
          <ac:spMkLst>
            <pc:docMk/>
            <pc:sldMk cId="2660398942" sldId="319"/>
            <ac:spMk id="49" creationId="{35501FC0-AB36-49D7-AEB7-BBA00431CBA7}"/>
          </ac:spMkLst>
        </pc:spChg>
        <pc:spChg chg="add mod">
          <ac:chgData name="mairenig123@gmail.com" userId="6044d3ce541adf88" providerId="LiveId" clId="{E7843B74-0E2E-42CA-9254-883FAA99034B}" dt="2022-02-23T16:23:33.026" v="8580" actId="6549"/>
          <ac:spMkLst>
            <pc:docMk/>
            <pc:sldMk cId="2660398942" sldId="319"/>
            <ac:spMk id="51" creationId="{30622E2F-2278-49A4-AB10-244B752CA4BF}"/>
          </ac:spMkLst>
        </pc:spChg>
        <pc:spChg chg="mod">
          <ac:chgData name="mairenig123@gmail.com" userId="6044d3ce541adf88" providerId="LiveId" clId="{E7843B74-0E2E-42CA-9254-883FAA99034B}" dt="2022-02-23T16:16:06.184" v="8465" actId="1076"/>
          <ac:spMkLst>
            <pc:docMk/>
            <pc:sldMk cId="2660398942" sldId="319"/>
            <ac:spMk id="54" creationId="{31A40806-77D9-4924-8E5F-F0FBE0EAE8D2}"/>
          </ac:spMkLst>
        </pc:spChg>
        <pc:spChg chg="mod">
          <ac:chgData name="mairenig123@gmail.com" userId="6044d3ce541adf88" providerId="LiveId" clId="{E7843B74-0E2E-42CA-9254-883FAA99034B}" dt="2022-02-23T16:16:00.180" v="8464" actId="1076"/>
          <ac:spMkLst>
            <pc:docMk/>
            <pc:sldMk cId="2660398942" sldId="319"/>
            <ac:spMk id="56" creationId="{4684B18B-0F54-4E6E-B702-25F6C034CB42}"/>
          </ac:spMkLst>
        </pc:spChg>
        <pc:spChg chg="mod">
          <ac:chgData name="mairenig123@gmail.com" userId="6044d3ce541adf88" providerId="LiveId" clId="{E7843B74-0E2E-42CA-9254-883FAA99034B}" dt="2022-02-23T16:15:55.316" v="8463" actId="1076"/>
          <ac:spMkLst>
            <pc:docMk/>
            <pc:sldMk cId="2660398942" sldId="319"/>
            <ac:spMk id="58" creationId="{4177EA55-77A4-404A-BA97-461CBEDDF771}"/>
          </ac:spMkLst>
        </pc:spChg>
        <pc:spChg chg="mod">
          <ac:chgData name="mairenig123@gmail.com" userId="6044d3ce541adf88" providerId="LiveId" clId="{E7843B74-0E2E-42CA-9254-883FAA99034B}" dt="2022-02-23T16:15:44.155" v="8460" actId="1076"/>
          <ac:spMkLst>
            <pc:docMk/>
            <pc:sldMk cId="2660398942" sldId="319"/>
            <ac:spMk id="60" creationId="{3A1A33E1-E3A1-44A5-B5A2-0CB3E7452D9A}"/>
          </ac:spMkLst>
        </pc:spChg>
        <pc:spChg chg="mod">
          <ac:chgData name="mairenig123@gmail.com" userId="6044d3ce541adf88" providerId="LiveId" clId="{E7843B74-0E2E-42CA-9254-883FAA99034B}" dt="2022-02-23T16:15:39.523" v="8459" actId="1076"/>
          <ac:spMkLst>
            <pc:docMk/>
            <pc:sldMk cId="2660398942" sldId="319"/>
            <ac:spMk id="64" creationId="{424864B8-1ADD-43F3-824B-F213E0FD1530}"/>
          </ac:spMkLst>
        </pc:spChg>
        <pc:picChg chg="mod">
          <ac:chgData name="mairenig123@gmail.com" userId="6044d3ce541adf88" providerId="LiveId" clId="{E7843B74-0E2E-42CA-9254-883FAA99034B}" dt="2022-02-23T16:15:33.025" v="8458" actId="1076"/>
          <ac:picMkLst>
            <pc:docMk/>
            <pc:sldMk cId="2660398942" sldId="319"/>
            <ac:picMk id="52" creationId="{A8E4C837-4478-4F33-BD3C-1AE66F5D0CEF}"/>
          </ac:picMkLst>
        </pc:picChg>
      </pc:sldChg>
      <pc:sldChg chg="addSp delSp modSp add del mod ord modTransition setBg addAnim delAnim modAnim">
        <pc:chgData name="mairenig123@gmail.com" userId="6044d3ce541adf88" providerId="LiveId" clId="{E7843B74-0E2E-42CA-9254-883FAA99034B}" dt="2022-02-28T09:32:15.499" v="18486" actId="47"/>
        <pc:sldMkLst>
          <pc:docMk/>
          <pc:sldMk cId="534933830" sldId="320"/>
        </pc:sldMkLst>
        <pc:spChg chg="add del mod">
          <ac:chgData name="mairenig123@gmail.com" userId="6044d3ce541adf88" providerId="LiveId" clId="{E7843B74-0E2E-42CA-9254-883FAA99034B}" dt="2022-02-22T09:39:28.898" v="5758"/>
          <ac:spMkLst>
            <pc:docMk/>
            <pc:sldMk cId="534933830" sldId="320"/>
            <ac:spMk id="9" creationId="{064C9537-3E93-4FD3-9089-E4743A11B3B6}"/>
          </ac:spMkLst>
        </pc:spChg>
        <pc:spChg chg="add del mod">
          <ac:chgData name="mairenig123@gmail.com" userId="6044d3ce541adf88" providerId="LiveId" clId="{E7843B74-0E2E-42CA-9254-883FAA99034B}" dt="2022-02-22T14:58:01.191" v="6212" actId="478"/>
          <ac:spMkLst>
            <pc:docMk/>
            <pc:sldMk cId="534933830" sldId="320"/>
            <ac:spMk id="11" creationId="{6190A4FD-0CCF-4DC1-9C3B-99CC8E8CC3A2}"/>
          </ac:spMkLst>
        </pc:spChg>
        <pc:spChg chg="del">
          <ac:chgData name="mairenig123@gmail.com" userId="6044d3ce541adf88" providerId="LiveId" clId="{E7843B74-0E2E-42CA-9254-883FAA99034B}" dt="2022-02-21T18:03:48.415" v="5570" actId="478"/>
          <ac:spMkLst>
            <pc:docMk/>
            <pc:sldMk cId="534933830" sldId="320"/>
            <ac:spMk id="11" creationId="{BEC8502F-C104-4C61-963F-322F793DF779}"/>
          </ac:spMkLst>
        </pc:spChg>
        <pc:spChg chg="add del mod">
          <ac:chgData name="mairenig123@gmail.com" userId="6044d3ce541adf88" providerId="LiveId" clId="{E7843B74-0E2E-42CA-9254-883FAA99034B}" dt="2022-02-22T13:34:51.128" v="6075" actId="478"/>
          <ac:spMkLst>
            <pc:docMk/>
            <pc:sldMk cId="534933830" sldId="320"/>
            <ac:spMk id="12" creationId="{226836D4-6F12-4D40-9128-A3B3AF60BDD2}"/>
          </ac:spMkLst>
        </pc:spChg>
        <pc:spChg chg="add del mod">
          <ac:chgData name="mairenig123@gmail.com" userId="6044d3ce541adf88" providerId="LiveId" clId="{E7843B74-0E2E-42CA-9254-883FAA99034B}" dt="2022-02-22T14:45:44.748" v="6197" actId="478"/>
          <ac:spMkLst>
            <pc:docMk/>
            <pc:sldMk cId="534933830" sldId="320"/>
            <ac:spMk id="14" creationId="{31ACF06D-B4DF-45C5-9A70-2E9A1FB4E711}"/>
          </ac:spMkLst>
        </pc:spChg>
        <pc:spChg chg="del">
          <ac:chgData name="mairenig123@gmail.com" userId="6044d3ce541adf88" providerId="LiveId" clId="{E7843B74-0E2E-42CA-9254-883FAA99034B}" dt="2022-02-21T18:03:44.048" v="5568" actId="478"/>
          <ac:spMkLst>
            <pc:docMk/>
            <pc:sldMk cId="534933830" sldId="320"/>
            <ac:spMk id="15" creationId="{1C2127F9-7806-43D8-9F19-3231F829F294}"/>
          </ac:spMkLst>
        </pc:spChg>
        <pc:spChg chg="add del mod">
          <ac:chgData name="mairenig123@gmail.com" userId="6044d3ce541adf88" providerId="LiveId" clId="{E7843B74-0E2E-42CA-9254-883FAA99034B}" dt="2022-02-22T14:45:40.229" v="6196" actId="478"/>
          <ac:spMkLst>
            <pc:docMk/>
            <pc:sldMk cId="534933830" sldId="320"/>
            <ac:spMk id="15" creationId="{DE81FCFE-3A67-4574-9511-972562901F8F}"/>
          </ac:spMkLst>
        </pc:spChg>
        <pc:spChg chg="add del mod">
          <ac:chgData name="mairenig123@gmail.com" userId="6044d3ce541adf88" providerId="LiveId" clId="{E7843B74-0E2E-42CA-9254-883FAA99034B}" dt="2022-02-22T14:45:36.500" v="6195" actId="478"/>
          <ac:spMkLst>
            <pc:docMk/>
            <pc:sldMk cId="534933830" sldId="320"/>
            <ac:spMk id="17" creationId="{20AB10BC-8D75-4CC8-B65C-E7E36D1597F6}"/>
          </ac:spMkLst>
        </pc:spChg>
        <pc:spChg chg="add del mod">
          <ac:chgData name="mairenig123@gmail.com" userId="6044d3ce541adf88" providerId="LiveId" clId="{E7843B74-0E2E-42CA-9254-883FAA99034B}" dt="2022-02-22T14:23:24.126" v="6169" actId="478"/>
          <ac:spMkLst>
            <pc:docMk/>
            <pc:sldMk cId="534933830" sldId="320"/>
            <ac:spMk id="19" creationId="{7B7E4F92-930E-4F37-B856-89443E6A9868}"/>
          </ac:spMkLst>
        </pc:spChg>
        <pc:spChg chg="add del mod">
          <ac:chgData name="mairenig123@gmail.com" userId="6044d3ce541adf88" providerId="LiveId" clId="{E7843B74-0E2E-42CA-9254-883FAA99034B}" dt="2022-02-22T14:45:31.830" v="6194" actId="478"/>
          <ac:spMkLst>
            <pc:docMk/>
            <pc:sldMk cId="534933830" sldId="320"/>
            <ac:spMk id="22" creationId="{2754798E-7F84-4E21-B549-DB1C671BD580}"/>
          </ac:spMkLst>
        </pc:spChg>
        <pc:spChg chg="add del mod">
          <ac:chgData name="mairenig123@gmail.com" userId="6044d3ce541adf88" providerId="LiveId" clId="{E7843B74-0E2E-42CA-9254-883FAA99034B}" dt="2022-02-22T14:58:06.935" v="6213" actId="478"/>
          <ac:spMkLst>
            <pc:docMk/>
            <pc:sldMk cId="534933830" sldId="320"/>
            <ac:spMk id="23" creationId="{50C57F3E-89A7-4D5F-94A9-9F18468163CB}"/>
          </ac:spMkLst>
        </pc:spChg>
        <pc:spChg chg="add mod">
          <ac:chgData name="mairenig123@gmail.com" userId="6044d3ce541adf88" providerId="LiveId" clId="{E7843B74-0E2E-42CA-9254-883FAA99034B}" dt="2022-02-23T15:38:25.649" v="8420" actId="1076"/>
          <ac:spMkLst>
            <pc:docMk/>
            <pc:sldMk cId="534933830" sldId="320"/>
            <ac:spMk id="24" creationId="{09CF3932-D3AD-4D36-BE7F-FD9A15BAE88D}"/>
          </ac:spMkLst>
        </pc:spChg>
        <pc:spChg chg="mod">
          <ac:chgData name="mairenig123@gmail.com" userId="6044d3ce541adf88" providerId="LiveId" clId="{E7843B74-0E2E-42CA-9254-883FAA99034B}" dt="2022-02-21T18:04:49.422" v="5592" actId="20577"/>
          <ac:spMkLst>
            <pc:docMk/>
            <pc:sldMk cId="534933830" sldId="320"/>
            <ac:spMk id="35" creationId="{CB6F28AD-8418-4D18-8AD6-B180A97DACCA}"/>
          </ac:spMkLst>
        </pc:spChg>
        <pc:spChg chg="add del mod">
          <ac:chgData name="mairenig123@gmail.com" userId="6044d3ce541adf88" providerId="LiveId" clId="{E7843B74-0E2E-42CA-9254-883FAA99034B}" dt="2022-02-22T13:35:35.618" v="6076" actId="478"/>
          <ac:spMkLst>
            <pc:docMk/>
            <pc:sldMk cId="534933830" sldId="320"/>
            <ac:spMk id="38" creationId="{207A0E4C-743F-4B58-9A0A-574AB802C1FF}"/>
          </ac:spMkLst>
        </pc:spChg>
        <pc:spChg chg="add mod ord">
          <ac:chgData name="mairenig123@gmail.com" userId="6044d3ce541adf88" providerId="LiveId" clId="{E7843B74-0E2E-42CA-9254-883FAA99034B}" dt="2022-02-23T09:11:34.372" v="6695" actId="207"/>
          <ac:spMkLst>
            <pc:docMk/>
            <pc:sldMk cId="534933830" sldId="320"/>
            <ac:spMk id="40" creationId="{CD1099BD-2AE4-44A1-9885-301A795AB85A}"/>
          </ac:spMkLst>
        </pc:spChg>
        <pc:spChg chg="add mod">
          <ac:chgData name="mairenig123@gmail.com" userId="6044d3ce541adf88" providerId="LiveId" clId="{E7843B74-0E2E-42CA-9254-883FAA99034B}" dt="2022-02-23T15:38:37.165" v="8422" actId="1076"/>
          <ac:spMkLst>
            <pc:docMk/>
            <pc:sldMk cId="534933830" sldId="320"/>
            <ac:spMk id="45" creationId="{B747FD36-DE91-4A47-984E-7E9E7DC92698}"/>
          </ac:spMkLst>
        </pc:spChg>
        <pc:spChg chg="add mod">
          <ac:chgData name="mairenig123@gmail.com" userId="6044d3ce541adf88" providerId="LiveId" clId="{E7843B74-0E2E-42CA-9254-883FAA99034B}" dt="2022-02-23T15:19:05.215" v="8403" actId="1076"/>
          <ac:spMkLst>
            <pc:docMk/>
            <pc:sldMk cId="534933830" sldId="320"/>
            <ac:spMk id="46" creationId="{3B2E5D09-BA42-41E5-ACA3-92DF9F209419}"/>
          </ac:spMkLst>
        </pc:spChg>
        <pc:spChg chg="add mod">
          <ac:chgData name="mairenig123@gmail.com" userId="6044d3ce541adf88" providerId="LiveId" clId="{E7843B74-0E2E-42CA-9254-883FAA99034B}" dt="2022-02-23T15:21:30.367" v="8411" actId="1076"/>
          <ac:spMkLst>
            <pc:docMk/>
            <pc:sldMk cId="534933830" sldId="320"/>
            <ac:spMk id="50" creationId="{C15685FA-EF21-4B0D-9A78-EBBC6AB1EC69}"/>
          </ac:spMkLst>
        </pc:spChg>
        <pc:spChg chg="add mod">
          <ac:chgData name="mairenig123@gmail.com" userId="6044d3ce541adf88" providerId="LiveId" clId="{E7843B74-0E2E-42CA-9254-883FAA99034B}" dt="2022-02-23T15:29:59.119" v="8416" actId="1076"/>
          <ac:spMkLst>
            <pc:docMk/>
            <pc:sldMk cId="534933830" sldId="320"/>
            <ac:spMk id="54" creationId="{ADE1AF7C-CEA0-4C3C-9368-91866EA1211C}"/>
          </ac:spMkLst>
        </pc:spChg>
        <pc:spChg chg="add mod">
          <ac:chgData name="mairenig123@gmail.com" userId="6044d3ce541adf88" providerId="LiveId" clId="{E7843B74-0E2E-42CA-9254-883FAA99034B}" dt="2022-02-23T15:29:42.279" v="8414" actId="1076"/>
          <ac:spMkLst>
            <pc:docMk/>
            <pc:sldMk cId="534933830" sldId="320"/>
            <ac:spMk id="55" creationId="{0B6EB666-2C04-401C-A1C3-C14435D23F41}"/>
          </ac:spMkLst>
        </pc:spChg>
        <pc:spChg chg="del">
          <ac:chgData name="mairenig123@gmail.com" userId="6044d3ce541adf88" providerId="LiveId" clId="{E7843B74-0E2E-42CA-9254-883FAA99034B}" dt="2022-02-21T18:03:41.796" v="5567" actId="478"/>
          <ac:spMkLst>
            <pc:docMk/>
            <pc:sldMk cId="534933830" sldId="320"/>
            <ac:spMk id="55" creationId="{C6C42B80-119F-40F7-8DE3-3AD2BA6799A6}"/>
          </ac:spMkLst>
        </pc:spChg>
        <pc:spChg chg="add mod">
          <ac:chgData name="mairenig123@gmail.com" userId="6044d3ce541adf88" providerId="LiveId" clId="{E7843B74-0E2E-42CA-9254-883FAA99034B}" dt="2022-02-23T15:29:36.522" v="8413" actId="1076"/>
          <ac:spMkLst>
            <pc:docMk/>
            <pc:sldMk cId="534933830" sldId="320"/>
            <ac:spMk id="57" creationId="{CFC47070-A483-42F2-8CED-71CF762B72D3}"/>
          </ac:spMkLst>
        </pc:spChg>
        <pc:spChg chg="add mod">
          <ac:chgData name="mairenig123@gmail.com" userId="6044d3ce541adf88" providerId="LiveId" clId="{E7843B74-0E2E-42CA-9254-883FAA99034B}" dt="2022-02-23T15:30:11.011" v="8417" actId="1076"/>
          <ac:spMkLst>
            <pc:docMk/>
            <pc:sldMk cId="534933830" sldId="320"/>
            <ac:spMk id="58" creationId="{7DF8D0EC-B133-44A0-8907-FB37A7D1FC8E}"/>
          </ac:spMkLst>
        </pc:spChg>
        <pc:spChg chg="add del mod">
          <ac:chgData name="mairenig123@gmail.com" userId="6044d3ce541adf88" providerId="LiveId" clId="{E7843B74-0E2E-42CA-9254-883FAA99034B}" dt="2022-02-23T15:38:29.657" v="8421" actId="1076"/>
          <ac:spMkLst>
            <pc:docMk/>
            <pc:sldMk cId="534933830" sldId="320"/>
            <ac:spMk id="60" creationId="{A26CC9F0-ED5E-4535-B085-54C7F1F57BBE}"/>
          </ac:spMkLst>
        </pc:spChg>
        <pc:spChg chg="del">
          <ac:chgData name="mairenig123@gmail.com" userId="6044d3ce541adf88" providerId="LiveId" clId="{E7843B74-0E2E-42CA-9254-883FAA99034B}" dt="2022-02-21T18:03:38.480" v="5566" actId="478"/>
          <ac:spMkLst>
            <pc:docMk/>
            <pc:sldMk cId="534933830" sldId="320"/>
            <ac:spMk id="64" creationId="{9C3A3570-E43A-4185-98E3-CACC324161C4}"/>
          </ac:spMkLst>
        </pc:spChg>
        <pc:spChg chg="del">
          <ac:chgData name="mairenig123@gmail.com" userId="6044d3ce541adf88" providerId="LiveId" clId="{E7843B74-0E2E-42CA-9254-883FAA99034B}" dt="2022-02-21T18:03:46.162" v="5569" actId="478"/>
          <ac:spMkLst>
            <pc:docMk/>
            <pc:sldMk cId="534933830" sldId="320"/>
            <ac:spMk id="68" creationId="{F3DB8598-7E9C-4D1D-9FF9-5561D24040E0}"/>
          </ac:spMkLst>
        </pc:spChg>
        <pc:spChg chg="add del mod">
          <ac:chgData name="mairenig123@gmail.com" userId="6044d3ce541adf88" providerId="LiveId" clId="{E7843B74-0E2E-42CA-9254-883FAA99034B}" dt="2022-02-21T18:27:21.479" v="5718" actId="478"/>
          <ac:spMkLst>
            <pc:docMk/>
            <pc:sldMk cId="534933830" sldId="320"/>
            <ac:spMk id="69" creationId="{FF3CDE38-B139-466B-AD6E-622AB4DFB89F}"/>
          </ac:spMkLst>
        </pc:spChg>
        <pc:spChg chg="del">
          <ac:chgData name="mairenig123@gmail.com" userId="6044d3ce541adf88" providerId="LiveId" clId="{E7843B74-0E2E-42CA-9254-883FAA99034B}" dt="2022-02-21T18:03:52.694" v="5572" actId="478"/>
          <ac:spMkLst>
            <pc:docMk/>
            <pc:sldMk cId="534933830" sldId="320"/>
            <ac:spMk id="73" creationId="{62642CE5-B595-4FB5-82D5-B0D9AC18BAF9}"/>
          </ac:spMkLst>
        </pc:spChg>
        <pc:spChg chg="del">
          <ac:chgData name="mairenig123@gmail.com" userId="6044d3ce541adf88" providerId="LiveId" clId="{E7843B74-0E2E-42CA-9254-883FAA99034B}" dt="2022-02-21T18:03:50.548" v="5571" actId="478"/>
          <ac:spMkLst>
            <pc:docMk/>
            <pc:sldMk cId="534933830" sldId="320"/>
            <ac:spMk id="77" creationId="{82D18EC6-67F7-495B-BB50-19A34799926D}"/>
          </ac:spMkLst>
        </pc:spChg>
        <pc:picChg chg="del">
          <ac:chgData name="mairenig123@gmail.com" userId="6044d3ce541adf88" providerId="LiveId" clId="{E7843B74-0E2E-42CA-9254-883FAA99034B}" dt="2022-02-21T18:03:55.123" v="5573" actId="478"/>
          <ac:picMkLst>
            <pc:docMk/>
            <pc:sldMk cId="534933830" sldId="320"/>
            <ac:picMk id="3" creationId="{FC23D80C-6C45-484C-B76E-7A55D9462582}"/>
          </ac:picMkLst>
        </pc:picChg>
        <pc:picChg chg="mod">
          <ac:chgData name="mairenig123@gmail.com" userId="6044d3ce541adf88" providerId="LiveId" clId="{E7843B74-0E2E-42CA-9254-883FAA99034B}" dt="2022-02-23T09:12:31.644" v="6702" actId="14100"/>
          <ac:picMkLst>
            <pc:docMk/>
            <pc:sldMk cId="534933830" sldId="320"/>
            <ac:picMk id="4" creationId="{7241568A-4E22-4272-A52A-1FC05ACB0EF0}"/>
          </ac:picMkLst>
        </pc:picChg>
        <pc:picChg chg="add mod">
          <ac:chgData name="mairenig123@gmail.com" userId="6044d3ce541adf88" providerId="LiveId" clId="{E7843B74-0E2E-42CA-9254-883FAA99034B}" dt="2022-02-23T09:12:51.024" v="6717" actId="14100"/>
          <ac:picMkLst>
            <pc:docMk/>
            <pc:sldMk cId="534933830" sldId="320"/>
            <ac:picMk id="5" creationId="{EF0037A8-0657-461E-9748-EC1CB04BEA2F}"/>
          </ac:picMkLst>
        </pc:picChg>
        <pc:picChg chg="mod">
          <ac:chgData name="mairenig123@gmail.com" userId="6044d3ce541adf88" providerId="LiveId" clId="{E7843B74-0E2E-42CA-9254-883FAA99034B}" dt="2022-02-23T09:13:23.244" v="6732" actId="1076"/>
          <ac:picMkLst>
            <pc:docMk/>
            <pc:sldMk cId="534933830" sldId="320"/>
            <ac:picMk id="6" creationId="{E973E376-219B-4250-A168-16AD5947B0C8}"/>
          </ac:picMkLst>
        </pc:picChg>
        <pc:picChg chg="mod">
          <ac:chgData name="mairenig123@gmail.com" userId="6044d3ce541adf88" providerId="LiveId" clId="{E7843B74-0E2E-42CA-9254-883FAA99034B}" dt="2022-02-23T09:12:45.663" v="6713" actId="14100"/>
          <ac:picMkLst>
            <pc:docMk/>
            <pc:sldMk cId="534933830" sldId="320"/>
            <ac:picMk id="8" creationId="{AFF71B1D-16DB-4E8A-A07F-B9D82C42842F}"/>
          </ac:picMkLst>
        </pc:picChg>
        <pc:picChg chg="add del mod">
          <ac:chgData name="mairenig123@gmail.com" userId="6044d3ce541adf88" providerId="LiveId" clId="{E7843B74-0E2E-42CA-9254-883FAA99034B}" dt="2022-02-23T09:13:30.120" v="6733" actId="1076"/>
          <ac:picMkLst>
            <pc:docMk/>
            <pc:sldMk cId="534933830" sldId="320"/>
            <ac:picMk id="10" creationId="{D7C2BE12-7147-4F92-9BCD-F0D70C194E6E}"/>
          </ac:picMkLst>
        </pc:picChg>
        <pc:picChg chg="mod">
          <ac:chgData name="mairenig123@gmail.com" userId="6044d3ce541adf88" providerId="LiveId" clId="{E7843B74-0E2E-42CA-9254-883FAA99034B}" dt="2022-02-23T09:12:40.487" v="6709" actId="14100"/>
          <ac:picMkLst>
            <pc:docMk/>
            <pc:sldMk cId="534933830" sldId="320"/>
            <ac:picMk id="13" creationId="{F84B8935-47E0-4C03-86EA-C023966C5208}"/>
          </ac:picMkLst>
        </pc:picChg>
        <pc:picChg chg="del mod">
          <ac:chgData name="mairenig123@gmail.com" userId="6044d3ce541adf88" providerId="LiveId" clId="{E7843B74-0E2E-42CA-9254-883FAA99034B}" dt="2022-02-22T09:39:28.898" v="5756" actId="478"/>
          <ac:picMkLst>
            <pc:docMk/>
            <pc:sldMk cId="534933830" sldId="320"/>
            <ac:picMk id="16" creationId="{FC68093B-CFE3-4564-8C08-42474BDACECB}"/>
          </ac:picMkLst>
        </pc:picChg>
        <pc:picChg chg="mod modVis">
          <ac:chgData name="mairenig123@gmail.com" userId="6044d3ce541adf88" providerId="LiveId" clId="{E7843B74-0E2E-42CA-9254-883FAA99034B}" dt="2022-02-23T09:12:24.786" v="6699" actId="14100"/>
          <ac:picMkLst>
            <pc:docMk/>
            <pc:sldMk cId="534933830" sldId="320"/>
            <ac:picMk id="18" creationId="{127C611B-9A8E-4E8A-BCA9-7E70248FD774}"/>
          </ac:picMkLst>
        </pc:picChg>
        <pc:picChg chg="mod">
          <ac:chgData name="mairenig123@gmail.com" userId="6044d3ce541adf88" providerId="LiveId" clId="{E7843B74-0E2E-42CA-9254-883FAA99034B}" dt="2022-02-23T09:12:36.001" v="6705" actId="14100"/>
          <ac:picMkLst>
            <pc:docMk/>
            <pc:sldMk cId="534933830" sldId="320"/>
            <ac:picMk id="20" creationId="{504F1070-2057-4104-9042-D2DBDF462E1B}"/>
          </ac:picMkLst>
        </pc:picChg>
        <pc:picChg chg="add mod">
          <ac:chgData name="mairenig123@gmail.com" userId="6044d3ce541adf88" providerId="LiveId" clId="{E7843B74-0E2E-42CA-9254-883FAA99034B}" dt="2022-02-23T09:10:30.707" v="6591" actId="167"/>
          <ac:picMkLst>
            <pc:docMk/>
            <pc:sldMk cId="534933830" sldId="320"/>
            <ac:picMk id="39" creationId="{7ED27CED-68D5-47E6-B751-922D7F7BBC45}"/>
          </ac:picMkLst>
        </pc:picChg>
        <pc:picChg chg="add mod">
          <ac:chgData name="mairenig123@gmail.com" userId="6044d3ce541adf88" providerId="LiveId" clId="{E7843B74-0E2E-42CA-9254-883FAA99034B}" dt="2022-02-23T15:20:18.581" v="8409" actId="1076"/>
          <ac:picMkLst>
            <pc:docMk/>
            <pc:sldMk cId="534933830" sldId="320"/>
            <ac:picMk id="42" creationId="{AD1E9E1E-1976-441A-AC5E-CCD2FC23EE48}"/>
          </ac:picMkLst>
        </pc:picChg>
        <pc:picChg chg="add del mod">
          <ac:chgData name="mairenig123@gmail.com" userId="6044d3ce541adf88" providerId="LiveId" clId="{E7843B74-0E2E-42CA-9254-883FAA99034B}" dt="2022-02-23T12:07:54.150" v="8039"/>
          <ac:picMkLst>
            <pc:docMk/>
            <pc:sldMk cId="534933830" sldId="320"/>
            <ac:picMk id="61" creationId="{7128F9AC-8673-44F1-8D0A-158FCC8330BC}"/>
          </ac:picMkLst>
        </pc:picChg>
        <pc:picChg chg="add mod">
          <ac:chgData name="mairenig123@gmail.com" userId="6044d3ce541adf88" providerId="LiveId" clId="{E7843B74-0E2E-42CA-9254-883FAA99034B}" dt="2022-02-23T09:12:57.129" v="6723" actId="14100"/>
          <ac:picMkLst>
            <pc:docMk/>
            <pc:sldMk cId="534933830" sldId="320"/>
            <ac:picMk id="1026" creationId="{E715B725-4AD9-4EA9-AC6D-0697749721C5}"/>
          </ac:picMkLst>
        </pc:picChg>
        <pc:cxnChg chg="add mod">
          <ac:chgData name="mairenig123@gmail.com" userId="6044d3ce541adf88" providerId="LiveId" clId="{E7843B74-0E2E-42CA-9254-883FAA99034B}" dt="2022-02-22T09:34:55.478" v="5752" actId="1076"/>
          <ac:cxnSpMkLst>
            <pc:docMk/>
            <pc:sldMk cId="534933830" sldId="320"/>
            <ac:cxnSpMk id="31" creationId="{39A9C81A-5AED-4E0A-B5C8-FAEDF54C4C7A}"/>
          </ac:cxnSpMkLst>
        </pc:cxnChg>
        <pc:cxnChg chg="mod">
          <ac:chgData name="mairenig123@gmail.com" userId="6044d3ce541adf88" providerId="LiveId" clId="{E7843B74-0E2E-42CA-9254-883FAA99034B}" dt="2022-02-21T18:06:25.749" v="5604" actId="14100"/>
          <ac:cxnSpMkLst>
            <pc:docMk/>
            <pc:sldMk cId="534933830" sldId="320"/>
            <ac:cxnSpMk id="34" creationId="{AD54317C-7043-470D-A431-CE4D48C62F04}"/>
          </ac:cxnSpMkLst>
        </pc:cxnChg>
        <pc:cxnChg chg="mod ord">
          <ac:chgData name="mairenig123@gmail.com" userId="6044d3ce541adf88" providerId="LiveId" clId="{E7843B74-0E2E-42CA-9254-883FAA99034B}" dt="2022-02-21T18:18:17.431" v="5700" actId="14100"/>
          <ac:cxnSpMkLst>
            <pc:docMk/>
            <pc:sldMk cId="534933830" sldId="320"/>
            <ac:cxnSpMk id="36" creationId="{89FE584E-440D-48D8-BED0-833D29941056}"/>
          </ac:cxnSpMkLst>
        </pc:cxnChg>
        <pc:cxnChg chg="mod">
          <ac:chgData name="mairenig123@gmail.com" userId="6044d3ce541adf88" providerId="LiveId" clId="{E7843B74-0E2E-42CA-9254-883FAA99034B}" dt="2022-02-22T09:35:16.948" v="5753" actId="1076"/>
          <ac:cxnSpMkLst>
            <pc:docMk/>
            <pc:sldMk cId="534933830" sldId="320"/>
            <ac:cxnSpMk id="37" creationId="{96EC2E19-F5AB-41E5-B979-B8D54A60D0E3}"/>
          </ac:cxnSpMkLst>
        </pc:cxnChg>
        <pc:cxnChg chg="mod">
          <ac:chgData name="mairenig123@gmail.com" userId="6044d3ce541adf88" providerId="LiveId" clId="{E7843B74-0E2E-42CA-9254-883FAA99034B}" dt="2022-02-21T18:07:20.748" v="5612" actId="1076"/>
          <ac:cxnSpMkLst>
            <pc:docMk/>
            <pc:sldMk cId="534933830" sldId="320"/>
            <ac:cxnSpMk id="41" creationId="{4E680D51-A973-4A4E-8C96-A7C6A296F59C}"/>
          </ac:cxnSpMkLst>
        </pc:cxnChg>
        <pc:cxnChg chg="mod">
          <ac:chgData name="mairenig123@gmail.com" userId="6044d3ce541adf88" providerId="LiveId" clId="{E7843B74-0E2E-42CA-9254-883FAA99034B}" dt="2022-02-21T18:17:09.721" v="5689" actId="1076"/>
          <ac:cxnSpMkLst>
            <pc:docMk/>
            <pc:sldMk cId="534933830" sldId="320"/>
            <ac:cxnSpMk id="43" creationId="{5B019DE4-C6BA-473A-83CA-432EF3419EEE}"/>
          </ac:cxnSpMkLst>
        </pc:cxnChg>
        <pc:cxnChg chg="add mod">
          <ac:chgData name="mairenig123@gmail.com" userId="6044d3ce541adf88" providerId="LiveId" clId="{E7843B74-0E2E-42CA-9254-883FAA99034B}" dt="2022-02-22T09:33:17.248" v="5748" actId="1076"/>
          <ac:cxnSpMkLst>
            <pc:docMk/>
            <pc:sldMk cId="534933830" sldId="320"/>
            <ac:cxnSpMk id="44" creationId="{50F8B1B0-F1CD-42D9-911C-D581BCBBD5D4}"/>
          </ac:cxnSpMkLst>
        </pc:cxnChg>
        <pc:cxnChg chg="add mod">
          <ac:chgData name="mairenig123@gmail.com" userId="6044d3ce541adf88" providerId="LiveId" clId="{E7843B74-0E2E-42CA-9254-883FAA99034B}" dt="2022-02-21T18:15:50.990" v="5673" actId="1076"/>
          <ac:cxnSpMkLst>
            <pc:docMk/>
            <pc:sldMk cId="534933830" sldId="320"/>
            <ac:cxnSpMk id="47" creationId="{ADC2DB19-76DA-4AF9-8020-B8C15CA34419}"/>
          </ac:cxnSpMkLst>
        </pc:cxnChg>
        <pc:cxnChg chg="add mod">
          <ac:chgData name="mairenig123@gmail.com" userId="6044d3ce541adf88" providerId="LiveId" clId="{E7843B74-0E2E-42CA-9254-883FAA99034B}" dt="2022-02-21T18:15:36.985" v="5672" actId="14100"/>
          <ac:cxnSpMkLst>
            <pc:docMk/>
            <pc:sldMk cId="534933830" sldId="320"/>
            <ac:cxnSpMk id="48" creationId="{5A8AE198-6A82-49F0-B1FB-433A14063C7A}"/>
          </ac:cxnSpMkLst>
        </pc:cxnChg>
        <pc:cxnChg chg="mod">
          <ac:chgData name="mairenig123@gmail.com" userId="6044d3ce541adf88" providerId="LiveId" clId="{E7843B74-0E2E-42CA-9254-883FAA99034B}" dt="2022-02-21T18:07:11.278" v="5611" actId="14100"/>
          <ac:cxnSpMkLst>
            <pc:docMk/>
            <pc:sldMk cId="534933830" sldId="320"/>
            <ac:cxnSpMk id="49" creationId="{6CA001BB-0D11-4479-857D-A0E6553B441D}"/>
          </ac:cxnSpMkLst>
        </pc:cxnChg>
        <pc:cxnChg chg="mod">
          <ac:chgData name="mairenig123@gmail.com" userId="6044d3ce541adf88" providerId="LiveId" clId="{E7843B74-0E2E-42CA-9254-883FAA99034B}" dt="2022-02-21T18:18:43.137" v="5702" actId="14100"/>
          <ac:cxnSpMkLst>
            <pc:docMk/>
            <pc:sldMk cId="534933830" sldId="320"/>
            <ac:cxnSpMk id="51" creationId="{9859E0B2-0EBF-43EB-8FAD-F7F067EE5FB6}"/>
          </ac:cxnSpMkLst>
        </pc:cxnChg>
        <pc:cxnChg chg="mod">
          <ac:chgData name="mairenig123@gmail.com" userId="6044d3ce541adf88" providerId="LiveId" clId="{E7843B74-0E2E-42CA-9254-883FAA99034B}" dt="2022-02-21T18:08:08.497" v="5621" actId="14100"/>
          <ac:cxnSpMkLst>
            <pc:docMk/>
            <pc:sldMk cId="534933830" sldId="320"/>
            <ac:cxnSpMk id="52" creationId="{CE1F9B85-6AFD-40AC-9EA1-5686D3835080}"/>
          </ac:cxnSpMkLst>
        </pc:cxnChg>
        <pc:cxnChg chg="add mod">
          <ac:chgData name="mairenig123@gmail.com" userId="6044d3ce541adf88" providerId="LiveId" clId="{E7843B74-0E2E-42CA-9254-883FAA99034B}" dt="2022-02-22T09:35:20.528" v="5754" actId="1076"/>
          <ac:cxnSpMkLst>
            <pc:docMk/>
            <pc:sldMk cId="534933830" sldId="320"/>
            <ac:cxnSpMk id="53" creationId="{AA5ADD67-7FBC-4650-903F-3FB26912DC6A}"/>
          </ac:cxnSpMkLst>
        </pc:cxnChg>
        <pc:cxnChg chg="mod">
          <ac:chgData name="mairenig123@gmail.com" userId="6044d3ce541adf88" providerId="LiveId" clId="{E7843B74-0E2E-42CA-9254-883FAA99034B}" dt="2022-02-21T18:07:01.165" v="5609" actId="14100"/>
          <ac:cxnSpMkLst>
            <pc:docMk/>
            <pc:sldMk cId="534933830" sldId="320"/>
            <ac:cxnSpMk id="56" creationId="{4A70FB64-82C9-43BE-8AB4-E42C1C61FEF6}"/>
          </ac:cxnSpMkLst>
        </pc:cxnChg>
        <pc:cxnChg chg="mod">
          <ac:chgData name="mairenig123@gmail.com" userId="6044d3ce541adf88" providerId="LiveId" clId="{E7843B74-0E2E-42CA-9254-883FAA99034B}" dt="2022-02-21T18:17:32.029" v="5694" actId="14100"/>
          <ac:cxnSpMkLst>
            <pc:docMk/>
            <pc:sldMk cId="534933830" sldId="320"/>
            <ac:cxnSpMk id="59" creationId="{8B7098C2-6978-47D6-8804-154A01FCCEA3}"/>
          </ac:cxnSpMkLst>
        </pc:cxnChg>
        <pc:cxnChg chg="add mod">
          <ac:chgData name="mairenig123@gmail.com" userId="6044d3ce541adf88" providerId="LiveId" clId="{E7843B74-0E2E-42CA-9254-883FAA99034B}" dt="2022-02-21T18:23:50.686" v="5712" actId="14100"/>
          <ac:cxnSpMkLst>
            <pc:docMk/>
            <pc:sldMk cId="534933830" sldId="320"/>
            <ac:cxnSpMk id="67" creationId="{B5CCB12A-AA30-4A62-AF23-1EBD1EADFA37}"/>
          </ac:cxnSpMkLst>
        </pc:cxnChg>
        <pc:cxnChg chg="add mod">
          <ac:chgData name="mairenig123@gmail.com" userId="6044d3ce541adf88" providerId="LiveId" clId="{E7843B74-0E2E-42CA-9254-883FAA99034B}" dt="2022-02-21T18:24:13.254" v="5715" actId="14100"/>
          <ac:cxnSpMkLst>
            <pc:docMk/>
            <pc:sldMk cId="534933830" sldId="320"/>
            <ac:cxnSpMk id="70" creationId="{5B5EF53A-0A0A-4A0A-B48F-8205DB6ED82A}"/>
          </ac:cxnSpMkLst>
        </pc:cxnChg>
      </pc:sldChg>
      <pc:sldChg chg="add del">
        <pc:chgData name="mairenig123@gmail.com" userId="6044d3ce541adf88" providerId="LiveId" clId="{E7843B74-0E2E-42CA-9254-883FAA99034B}" dt="2022-02-22T20:48:22.798" v="6548" actId="47"/>
        <pc:sldMkLst>
          <pc:docMk/>
          <pc:sldMk cId="3014734969" sldId="321"/>
        </pc:sldMkLst>
      </pc:sldChg>
      <pc:sldChg chg="add del modAnim">
        <pc:chgData name="mairenig123@gmail.com" userId="6044d3ce541adf88" providerId="LiveId" clId="{E7843B74-0E2E-42CA-9254-883FAA99034B}" dt="2022-02-23T08:53:17.694" v="6582" actId="47"/>
        <pc:sldMkLst>
          <pc:docMk/>
          <pc:sldMk cId="3246023634" sldId="322"/>
        </pc:sldMkLst>
      </pc:sldChg>
      <pc:sldChg chg="add del ord">
        <pc:chgData name="mairenig123@gmail.com" userId="6044d3ce541adf88" providerId="LiveId" clId="{E7843B74-0E2E-42CA-9254-883FAA99034B}" dt="2022-02-27T19:01:07.896" v="17055" actId="47"/>
        <pc:sldMkLst>
          <pc:docMk/>
          <pc:sldMk cId="1840118028" sldId="323"/>
        </pc:sldMkLst>
      </pc:sldChg>
      <pc:sldChg chg="addSp delSp modSp add mod ord modTransition setBg delAnim modAnim">
        <pc:chgData name="mairenig123@gmail.com" userId="6044d3ce541adf88" providerId="LiveId" clId="{E7843B74-0E2E-42CA-9254-883FAA99034B}" dt="2022-02-28T11:31:08.766" v="18593"/>
        <pc:sldMkLst>
          <pc:docMk/>
          <pc:sldMk cId="2456306160" sldId="324"/>
        </pc:sldMkLst>
        <pc:spChg chg="add mod">
          <ac:chgData name="mairenig123@gmail.com" userId="6044d3ce541adf88" providerId="LiveId" clId="{E7843B74-0E2E-42CA-9254-883FAA99034B}" dt="2022-02-23T16:35:00.908" v="9088" actId="313"/>
          <ac:spMkLst>
            <pc:docMk/>
            <pc:sldMk cId="2456306160" sldId="324"/>
            <ac:spMk id="3" creationId="{A138D48D-D1DA-4ABE-BA72-F24555D067F6}"/>
          </ac:spMkLst>
        </pc:spChg>
        <pc:spChg chg="del mod ord">
          <ac:chgData name="mairenig123@gmail.com" userId="6044d3ce541adf88" providerId="LiveId" clId="{E7843B74-0E2E-42CA-9254-883FAA99034B}" dt="2022-02-28T11:24:47.834" v="18562" actId="478"/>
          <ac:spMkLst>
            <pc:docMk/>
            <pc:sldMk cId="2456306160" sldId="324"/>
            <ac:spMk id="24" creationId="{09CF3932-D3AD-4D36-BE7F-FD9A15BAE88D}"/>
          </ac:spMkLst>
        </pc:spChg>
        <pc:spChg chg="mod">
          <ac:chgData name="mairenig123@gmail.com" userId="6044d3ce541adf88" providerId="LiveId" clId="{E7843B74-0E2E-42CA-9254-883FAA99034B}" dt="2022-02-28T11:24:28.016" v="18559" actId="17032"/>
          <ac:spMkLst>
            <pc:docMk/>
            <pc:sldMk cId="2456306160" sldId="324"/>
            <ac:spMk id="35" creationId="{CB6F28AD-8418-4D18-8AD6-B180A97DACCA}"/>
          </ac:spMkLst>
        </pc:spChg>
        <pc:spChg chg="mod">
          <ac:chgData name="mairenig123@gmail.com" userId="6044d3ce541adf88" providerId="LiveId" clId="{E7843B74-0E2E-42CA-9254-883FAA99034B}" dt="2022-02-23T17:04:32.973" v="9511" actId="1076"/>
          <ac:spMkLst>
            <pc:docMk/>
            <pc:sldMk cId="2456306160" sldId="324"/>
            <ac:spMk id="40" creationId="{CD1099BD-2AE4-44A1-9885-301A795AB85A}"/>
          </ac:spMkLst>
        </pc:spChg>
        <pc:spChg chg="del mod ord">
          <ac:chgData name="mairenig123@gmail.com" userId="6044d3ce541adf88" providerId="LiveId" clId="{E7843B74-0E2E-42CA-9254-883FAA99034B}" dt="2022-02-28T11:25:00.725" v="18565" actId="478"/>
          <ac:spMkLst>
            <pc:docMk/>
            <pc:sldMk cId="2456306160" sldId="324"/>
            <ac:spMk id="45" creationId="{B747FD36-DE91-4A47-984E-7E9E7DC92698}"/>
          </ac:spMkLst>
        </pc:spChg>
        <pc:spChg chg="del mod ord">
          <ac:chgData name="mairenig123@gmail.com" userId="6044d3ce541adf88" providerId="LiveId" clId="{E7843B74-0E2E-42CA-9254-883FAA99034B}" dt="2022-02-28T11:25:04.546" v="18566" actId="478"/>
          <ac:spMkLst>
            <pc:docMk/>
            <pc:sldMk cId="2456306160" sldId="324"/>
            <ac:spMk id="46" creationId="{3B2E5D09-BA42-41E5-ACA3-92DF9F209419}"/>
          </ac:spMkLst>
        </pc:spChg>
        <pc:spChg chg="del mod">
          <ac:chgData name="mairenig123@gmail.com" userId="6044d3ce541adf88" providerId="LiveId" clId="{E7843B74-0E2E-42CA-9254-883FAA99034B}" dt="2022-02-28T11:25:07.742" v="18567" actId="478"/>
          <ac:spMkLst>
            <pc:docMk/>
            <pc:sldMk cId="2456306160" sldId="324"/>
            <ac:spMk id="50" creationId="{C15685FA-EF21-4B0D-9A78-EBBC6AB1EC69}"/>
          </ac:spMkLst>
        </pc:spChg>
        <pc:spChg chg="del mod ord">
          <ac:chgData name="mairenig123@gmail.com" userId="6044d3ce541adf88" providerId="LiveId" clId="{E7843B74-0E2E-42CA-9254-883FAA99034B}" dt="2022-02-28T11:25:10.715" v="18568" actId="478"/>
          <ac:spMkLst>
            <pc:docMk/>
            <pc:sldMk cId="2456306160" sldId="324"/>
            <ac:spMk id="54" creationId="{ADE1AF7C-CEA0-4C3C-9368-91866EA1211C}"/>
          </ac:spMkLst>
        </pc:spChg>
        <pc:spChg chg="del mod ord">
          <ac:chgData name="mairenig123@gmail.com" userId="6044d3ce541adf88" providerId="LiveId" clId="{E7843B74-0E2E-42CA-9254-883FAA99034B}" dt="2022-02-28T11:25:18.608" v="18570" actId="478"/>
          <ac:spMkLst>
            <pc:docMk/>
            <pc:sldMk cId="2456306160" sldId="324"/>
            <ac:spMk id="55" creationId="{0B6EB666-2C04-401C-A1C3-C14435D23F41}"/>
          </ac:spMkLst>
        </pc:spChg>
        <pc:spChg chg="del mod ord">
          <ac:chgData name="mairenig123@gmail.com" userId="6044d3ce541adf88" providerId="LiveId" clId="{E7843B74-0E2E-42CA-9254-883FAA99034B}" dt="2022-02-28T11:25:14.719" v="18569" actId="478"/>
          <ac:spMkLst>
            <pc:docMk/>
            <pc:sldMk cId="2456306160" sldId="324"/>
            <ac:spMk id="57" creationId="{CFC47070-A483-42F2-8CED-71CF762B72D3}"/>
          </ac:spMkLst>
        </pc:spChg>
        <pc:spChg chg="del mod ord">
          <ac:chgData name="mairenig123@gmail.com" userId="6044d3ce541adf88" providerId="LiveId" clId="{E7843B74-0E2E-42CA-9254-883FAA99034B}" dt="2022-02-28T11:24:57.503" v="18564" actId="478"/>
          <ac:spMkLst>
            <pc:docMk/>
            <pc:sldMk cId="2456306160" sldId="324"/>
            <ac:spMk id="58" creationId="{7DF8D0EC-B133-44A0-8907-FB37A7D1FC8E}"/>
          </ac:spMkLst>
        </pc:spChg>
        <pc:spChg chg="del mod ord">
          <ac:chgData name="mairenig123@gmail.com" userId="6044d3ce541adf88" providerId="LiveId" clId="{E7843B74-0E2E-42CA-9254-883FAA99034B}" dt="2022-02-28T11:24:53.262" v="18563" actId="478"/>
          <ac:spMkLst>
            <pc:docMk/>
            <pc:sldMk cId="2456306160" sldId="324"/>
            <ac:spMk id="60" creationId="{A26CC9F0-ED5E-4535-B085-54C7F1F57BBE}"/>
          </ac:spMkLst>
        </pc:spChg>
        <pc:spChg chg="add mod">
          <ac:chgData name="mairenig123@gmail.com" userId="6044d3ce541adf88" providerId="LiveId" clId="{E7843B74-0E2E-42CA-9254-883FAA99034B}" dt="2022-02-28T11:28:18.396" v="18589" actId="1076"/>
          <ac:spMkLst>
            <pc:docMk/>
            <pc:sldMk cId="2456306160" sldId="324"/>
            <ac:spMk id="61" creationId="{53C93645-F4A8-4B60-92CA-3BAF0B477EAA}"/>
          </ac:spMkLst>
        </pc:spChg>
        <pc:spChg chg="add del mod">
          <ac:chgData name="mairenig123@gmail.com" userId="6044d3ce541adf88" providerId="LiveId" clId="{E7843B74-0E2E-42CA-9254-883FAA99034B}" dt="2022-02-23T16:23:53.098" v="8584"/>
          <ac:spMkLst>
            <pc:docMk/>
            <pc:sldMk cId="2456306160" sldId="324"/>
            <ac:spMk id="63" creationId="{42542029-7B8D-4580-9ED3-5F9AAC05D355}"/>
          </ac:spMkLst>
        </pc:spChg>
        <pc:spChg chg="add del mod">
          <ac:chgData name="mairenig123@gmail.com" userId="6044d3ce541adf88" providerId="LiveId" clId="{E7843B74-0E2E-42CA-9254-883FAA99034B}" dt="2022-02-23T16:23:52.546" v="8583"/>
          <ac:spMkLst>
            <pc:docMk/>
            <pc:sldMk cId="2456306160" sldId="324"/>
            <ac:spMk id="64" creationId="{42951040-B83A-49E2-B9FD-469A4A380E94}"/>
          </ac:spMkLst>
        </pc:spChg>
        <pc:spChg chg="add del mod">
          <ac:chgData name="mairenig123@gmail.com" userId="6044d3ce541adf88" providerId="LiveId" clId="{E7843B74-0E2E-42CA-9254-883FAA99034B}" dt="2022-02-23T16:23:59.723" v="8586"/>
          <ac:spMkLst>
            <pc:docMk/>
            <pc:sldMk cId="2456306160" sldId="324"/>
            <ac:spMk id="65" creationId="{BFC7E3FC-F4B9-40CD-8EE7-210C99427B25}"/>
          </ac:spMkLst>
        </pc:spChg>
        <pc:spChg chg="add mod">
          <ac:chgData name="mairenig123@gmail.com" userId="6044d3ce541adf88" providerId="LiveId" clId="{E7843B74-0E2E-42CA-9254-883FAA99034B}" dt="2022-02-28T11:28:03.604" v="18587" actId="1076"/>
          <ac:spMkLst>
            <pc:docMk/>
            <pc:sldMk cId="2456306160" sldId="324"/>
            <ac:spMk id="66" creationId="{8AEA80E1-87C9-432D-8F0C-9D589F33DCFC}"/>
          </ac:spMkLst>
        </pc:spChg>
        <pc:spChg chg="add mod">
          <ac:chgData name="mairenig123@gmail.com" userId="6044d3ce541adf88" providerId="LiveId" clId="{E7843B74-0E2E-42CA-9254-883FAA99034B}" dt="2022-02-28T11:27:59.477" v="18586" actId="1076"/>
          <ac:spMkLst>
            <pc:docMk/>
            <pc:sldMk cId="2456306160" sldId="324"/>
            <ac:spMk id="68" creationId="{752AC039-ED1A-47D3-835A-B5EF311C81F8}"/>
          </ac:spMkLst>
        </pc:spChg>
        <pc:spChg chg="add mod">
          <ac:chgData name="mairenig123@gmail.com" userId="6044d3ce541adf88" providerId="LiveId" clId="{E7843B74-0E2E-42CA-9254-883FAA99034B}" dt="2022-02-28T11:27:54.738" v="18585" actId="1076"/>
          <ac:spMkLst>
            <pc:docMk/>
            <pc:sldMk cId="2456306160" sldId="324"/>
            <ac:spMk id="69" creationId="{61203A3E-8A4B-4FDE-BB0F-F34803B30B50}"/>
          </ac:spMkLst>
        </pc:spChg>
        <pc:spChg chg="add mod">
          <ac:chgData name="mairenig123@gmail.com" userId="6044d3ce541adf88" providerId="LiveId" clId="{E7843B74-0E2E-42CA-9254-883FAA99034B}" dt="2022-02-28T11:27:50.596" v="18584" actId="1076"/>
          <ac:spMkLst>
            <pc:docMk/>
            <pc:sldMk cId="2456306160" sldId="324"/>
            <ac:spMk id="71" creationId="{53AFDDD4-E5AE-4B25-BE93-A2A16B6083C9}"/>
          </ac:spMkLst>
        </pc:spChg>
        <pc:spChg chg="add mod">
          <ac:chgData name="mairenig123@gmail.com" userId="6044d3ce541adf88" providerId="LiveId" clId="{E7843B74-0E2E-42CA-9254-883FAA99034B}" dt="2022-02-28T11:28:49.975" v="18591" actId="20577"/>
          <ac:spMkLst>
            <pc:docMk/>
            <pc:sldMk cId="2456306160" sldId="324"/>
            <ac:spMk id="72" creationId="{6D3CAC79-9C2E-4230-B752-CFDEFEC2D552}"/>
          </ac:spMkLst>
        </pc:spChg>
        <pc:spChg chg="add mod">
          <ac:chgData name="mairenig123@gmail.com" userId="6044d3ce541adf88" providerId="LiveId" clId="{E7843B74-0E2E-42CA-9254-883FAA99034B}" dt="2022-02-28T11:28:53.566" v="18592" actId="1076"/>
          <ac:spMkLst>
            <pc:docMk/>
            <pc:sldMk cId="2456306160" sldId="324"/>
            <ac:spMk id="73" creationId="{D0AD1D81-A2AD-4E4E-908F-2129F86269A4}"/>
          </ac:spMkLst>
        </pc:spChg>
        <pc:spChg chg="add mod">
          <ac:chgData name="mairenig123@gmail.com" userId="6044d3ce541adf88" providerId="LiveId" clId="{E7843B74-0E2E-42CA-9254-883FAA99034B}" dt="2022-02-23T16:41:07.321" v="9233" actId="14100"/>
          <ac:spMkLst>
            <pc:docMk/>
            <pc:sldMk cId="2456306160" sldId="324"/>
            <ac:spMk id="74" creationId="{F731BFED-B54D-4AD9-9982-75B016A667F6}"/>
          </ac:spMkLst>
        </pc:spChg>
        <pc:spChg chg="add mod">
          <ac:chgData name="mairenig123@gmail.com" userId="6044d3ce541adf88" providerId="LiveId" clId="{E7843B74-0E2E-42CA-9254-883FAA99034B}" dt="2022-02-23T16:58:21.099" v="9489" actId="20577"/>
          <ac:spMkLst>
            <pc:docMk/>
            <pc:sldMk cId="2456306160" sldId="324"/>
            <ac:spMk id="75" creationId="{866C1DAA-8B5A-4B9F-A977-12FB993046BF}"/>
          </ac:spMkLst>
        </pc:spChg>
        <pc:spChg chg="add mod">
          <ac:chgData name="mairenig123@gmail.com" userId="6044d3ce541adf88" providerId="LiveId" clId="{E7843B74-0E2E-42CA-9254-883FAA99034B}" dt="2022-02-23T16:39:09.924" v="9207" actId="14100"/>
          <ac:spMkLst>
            <pc:docMk/>
            <pc:sldMk cId="2456306160" sldId="324"/>
            <ac:spMk id="76" creationId="{4363B03B-92E0-4E75-A0E6-A6F3CBF71331}"/>
          </ac:spMkLst>
        </pc:spChg>
        <pc:spChg chg="add mod">
          <ac:chgData name="mairenig123@gmail.com" userId="6044d3ce541adf88" providerId="LiveId" clId="{E7843B74-0E2E-42CA-9254-883FAA99034B}" dt="2022-02-23T16:38:56.666" v="9190" actId="14100"/>
          <ac:spMkLst>
            <pc:docMk/>
            <pc:sldMk cId="2456306160" sldId="324"/>
            <ac:spMk id="77" creationId="{546C1678-F6F9-42D7-86BA-20101D5C4645}"/>
          </ac:spMkLst>
        </pc:spChg>
        <pc:spChg chg="add mod">
          <ac:chgData name="mairenig123@gmail.com" userId="6044d3ce541adf88" providerId="LiveId" clId="{E7843B74-0E2E-42CA-9254-883FAA99034B}" dt="2022-02-23T16:37:57.037" v="9137" actId="20577"/>
          <ac:spMkLst>
            <pc:docMk/>
            <pc:sldMk cId="2456306160" sldId="324"/>
            <ac:spMk id="78" creationId="{420E2341-8447-415A-8EB9-E3506FBEB26D}"/>
          </ac:spMkLst>
        </pc:spChg>
        <pc:spChg chg="add mod">
          <ac:chgData name="mairenig123@gmail.com" userId="6044d3ce541adf88" providerId="LiveId" clId="{E7843B74-0E2E-42CA-9254-883FAA99034B}" dt="2022-02-23T16:44:24.923" v="9271" actId="14100"/>
          <ac:spMkLst>
            <pc:docMk/>
            <pc:sldMk cId="2456306160" sldId="324"/>
            <ac:spMk id="79" creationId="{9721E2B4-204D-439B-9C7F-5B8BA5DE9151}"/>
          </ac:spMkLst>
        </pc:spChg>
        <pc:spChg chg="add del mod">
          <ac:chgData name="mairenig123@gmail.com" userId="6044d3ce541adf88" providerId="LiveId" clId="{E7843B74-0E2E-42CA-9254-883FAA99034B}" dt="2022-02-23T16:40:47.086" v="9211" actId="478"/>
          <ac:spMkLst>
            <pc:docMk/>
            <pc:sldMk cId="2456306160" sldId="324"/>
            <ac:spMk id="80" creationId="{574ACFA5-A496-40F8-A0BD-4BCED99062F4}"/>
          </ac:spMkLst>
        </pc:spChg>
        <pc:spChg chg="add del mod">
          <ac:chgData name="mairenig123@gmail.com" userId="6044d3ce541adf88" providerId="LiveId" clId="{E7843B74-0E2E-42CA-9254-883FAA99034B}" dt="2022-02-28T10:39:35.221" v="18498" actId="478"/>
          <ac:spMkLst>
            <pc:docMk/>
            <pc:sldMk cId="2456306160" sldId="324"/>
            <ac:spMk id="81" creationId="{F1A30809-3F00-4A1F-BC37-915494AAA8B8}"/>
          </ac:spMkLst>
        </pc:spChg>
        <pc:spChg chg="add del mod">
          <ac:chgData name="mairenig123@gmail.com" userId="6044d3ce541adf88" providerId="LiveId" clId="{E7843B74-0E2E-42CA-9254-883FAA99034B}" dt="2022-02-28T10:39:31.609" v="18497" actId="478"/>
          <ac:spMkLst>
            <pc:docMk/>
            <pc:sldMk cId="2456306160" sldId="324"/>
            <ac:spMk id="82" creationId="{58C2397A-141A-4B4E-8E92-8EA1AB1272B0}"/>
          </ac:spMkLst>
        </pc:spChg>
        <pc:spChg chg="add mod">
          <ac:chgData name="mairenig123@gmail.com" userId="6044d3ce541adf88" providerId="LiveId" clId="{E7843B74-0E2E-42CA-9254-883FAA99034B}" dt="2022-02-23T16:37:42.960" v="9127"/>
          <ac:spMkLst>
            <pc:docMk/>
            <pc:sldMk cId="2456306160" sldId="324"/>
            <ac:spMk id="83" creationId="{BCA50F69-BAD8-4012-8A6C-BA5AD642B853}"/>
          </ac:spMkLst>
        </pc:spChg>
        <pc:spChg chg="add mod">
          <ac:chgData name="mairenig123@gmail.com" userId="6044d3ce541adf88" providerId="LiveId" clId="{E7843B74-0E2E-42CA-9254-883FAA99034B}" dt="2022-02-23T16:37:42.673" v="9126"/>
          <ac:spMkLst>
            <pc:docMk/>
            <pc:sldMk cId="2456306160" sldId="324"/>
            <ac:spMk id="84" creationId="{64A2D75B-7D0F-44C3-BB2C-6BFF4C171ACE}"/>
          </ac:spMkLst>
        </pc:spChg>
        <pc:spChg chg="add mod">
          <ac:chgData name="mairenig123@gmail.com" userId="6044d3ce541adf88" providerId="LiveId" clId="{E7843B74-0E2E-42CA-9254-883FAA99034B}" dt="2022-02-23T16:37:42.386" v="9125"/>
          <ac:spMkLst>
            <pc:docMk/>
            <pc:sldMk cId="2456306160" sldId="324"/>
            <ac:spMk id="85" creationId="{8BE44CFD-3AA4-40BE-A3FD-FEE81853A877}"/>
          </ac:spMkLst>
        </pc:spChg>
        <pc:spChg chg="add mod">
          <ac:chgData name="mairenig123@gmail.com" userId="6044d3ce541adf88" providerId="LiveId" clId="{E7843B74-0E2E-42CA-9254-883FAA99034B}" dt="2022-02-23T16:37:41.898" v="9124"/>
          <ac:spMkLst>
            <pc:docMk/>
            <pc:sldMk cId="2456306160" sldId="324"/>
            <ac:spMk id="86" creationId="{D5CC4F2E-3BB3-403A-B1F3-565198497887}"/>
          </ac:spMkLst>
        </pc:spChg>
        <pc:spChg chg="add mod">
          <ac:chgData name="mairenig123@gmail.com" userId="6044d3ce541adf88" providerId="LiveId" clId="{E7843B74-0E2E-42CA-9254-883FAA99034B}" dt="2022-02-23T16:37:41.350" v="9123"/>
          <ac:spMkLst>
            <pc:docMk/>
            <pc:sldMk cId="2456306160" sldId="324"/>
            <ac:spMk id="87" creationId="{7CDF6681-67D7-4BB3-96BD-E957562AD747}"/>
          </ac:spMkLst>
        </pc:spChg>
        <pc:spChg chg="add mod">
          <ac:chgData name="mairenig123@gmail.com" userId="6044d3ce541adf88" providerId="LiveId" clId="{E7843B74-0E2E-42CA-9254-883FAA99034B}" dt="2022-02-23T16:37:40.742" v="9122"/>
          <ac:spMkLst>
            <pc:docMk/>
            <pc:sldMk cId="2456306160" sldId="324"/>
            <ac:spMk id="88" creationId="{6721283E-853F-42A4-BCA5-4D300BF2E22B}"/>
          </ac:spMkLst>
        </pc:spChg>
        <pc:spChg chg="add mod">
          <ac:chgData name="mairenig123@gmail.com" userId="6044d3ce541adf88" providerId="LiveId" clId="{E7843B74-0E2E-42CA-9254-883FAA99034B}" dt="2022-02-23T16:37:40.149" v="9121"/>
          <ac:spMkLst>
            <pc:docMk/>
            <pc:sldMk cId="2456306160" sldId="324"/>
            <ac:spMk id="89" creationId="{D0628FF8-A815-478F-A4B2-71D007A1E2F2}"/>
          </ac:spMkLst>
        </pc:spChg>
        <pc:spChg chg="add mod">
          <ac:chgData name="mairenig123@gmail.com" userId="6044d3ce541adf88" providerId="LiveId" clId="{E7843B74-0E2E-42CA-9254-883FAA99034B}" dt="2022-02-23T16:58:00.394" v="9488" actId="1076"/>
          <ac:spMkLst>
            <pc:docMk/>
            <pc:sldMk cId="2456306160" sldId="324"/>
            <ac:spMk id="91" creationId="{D3271CA3-2B3B-4CBF-823A-A07D6C6F79BA}"/>
          </ac:spMkLst>
        </pc:spChg>
        <pc:spChg chg="add mod">
          <ac:chgData name="mairenig123@gmail.com" userId="6044d3ce541adf88" providerId="LiveId" clId="{E7843B74-0E2E-42CA-9254-883FAA99034B}" dt="2022-02-23T16:45:46.377" v="9321" actId="14100"/>
          <ac:spMkLst>
            <pc:docMk/>
            <pc:sldMk cId="2456306160" sldId="324"/>
            <ac:spMk id="92" creationId="{AB47A74A-27AA-46EE-A6BC-8BC0F4C5DE3E}"/>
          </ac:spMkLst>
        </pc:spChg>
        <pc:spChg chg="add del mod">
          <ac:chgData name="mairenig123@gmail.com" userId="6044d3ce541adf88" providerId="LiveId" clId="{E7843B74-0E2E-42CA-9254-883FAA99034B}" dt="2022-02-28T11:24:33.403" v="18560" actId="478"/>
          <ac:spMkLst>
            <pc:docMk/>
            <pc:sldMk cId="2456306160" sldId="324"/>
            <ac:spMk id="93" creationId="{13510B63-66B5-4981-AECB-A905133ADD36}"/>
          </ac:spMkLst>
        </pc:spChg>
        <pc:picChg chg="mod">
          <ac:chgData name="mairenig123@gmail.com" userId="6044d3ce541adf88" providerId="LiveId" clId="{E7843B74-0E2E-42CA-9254-883FAA99034B}" dt="2022-02-23T15:39:15.820" v="8430" actId="1076"/>
          <ac:picMkLst>
            <pc:docMk/>
            <pc:sldMk cId="2456306160" sldId="324"/>
            <ac:picMk id="5" creationId="{EF0037A8-0657-461E-9748-EC1CB04BEA2F}"/>
          </ac:picMkLst>
        </pc:picChg>
        <pc:picChg chg="mod">
          <ac:chgData name="mairenig123@gmail.com" userId="6044d3ce541adf88" providerId="LiveId" clId="{E7843B74-0E2E-42CA-9254-883FAA99034B}" dt="2022-02-23T16:57:50.925" v="9487" actId="1076"/>
          <ac:picMkLst>
            <pc:docMk/>
            <pc:sldMk cId="2456306160" sldId="324"/>
            <ac:picMk id="18" creationId="{127C611B-9A8E-4E8A-BCA9-7E70248FD774}"/>
          </ac:picMkLst>
        </pc:picChg>
        <pc:picChg chg="mod">
          <ac:chgData name="mairenig123@gmail.com" userId="6044d3ce541adf88" providerId="LiveId" clId="{E7843B74-0E2E-42CA-9254-883FAA99034B}" dt="2022-02-23T16:45:05.018" v="9300" actId="1076"/>
          <ac:picMkLst>
            <pc:docMk/>
            <pc:sldMk cId="2456306160" sldId="324"/>
            <ac:picMk id="20" creationId="{504F1070-2057-4104-9042-D2DBDF462E1B}"/>
          </ac:picMkLst>
        </pc:picChg>
        <pc:picChg chg="del mod">
          <ac:chgData name="mairenig123@gmail.com" userId="6044d3ce541adf88" providerId="LiveId" clId="{E7843B74-0E2E-42CA-9254-883FAA99034B}" dt="2022-02-23T16:18:33.701" v="8478" actId="478"/>
          <ac:picMkLst>
            <pc:docMk/>
            <pc:sldMk cId="2456306160" sldId="324"/>
            <ac:picMk id="42" creationId="{AD1E9E1E-1976-441A-AC5E-CCD2FC23EE48}"/>
          </ac:picMkLst>
        </pc:picChg>
        <pc:picChg chg="add mod">
          <ac:chgData name="mairenig123@gmail.com" userId="6044d3ce541adf88" providerId="LiveId" clId="{E7843B74-0E2E-42CA-9254-883FAA99034B}" dt="2022-02-28T11:28:12.897" v="18588" actId="1076"/>
          <ac:picMkLst>
            <pc:docMk/>
            <pc:sldMk cId="2456306160" sldId="324"/>
            <ac:picMk id="62" creationId="{37DCBA50-CF47-4B3B-A0C2-314108C567F9}"/>
          </ac:picMkLst>
        </pc:picChg>
        <pc:picChg chg="mod">
          <ac:chgData name="mairenig123@gmail.com" userId="6044d3ce541adf88" providerId="LiveId" clId="{E7843B74-0E2E-42CA-9254-883FAA99034B}" dt="2022-02-23T16:32:11.609" v="9074" actId="1076"/>
          <ac:picMkLst>
            <pc:docMk/>
            <pc:sldMk cId="2456306160" sldId="324"/>
            <ac:picMk id="1026" creationId="{E715B725-4AD9-4EA9-AC6D-0697749721C5}"/>
          </ac:picMkLst>
        </pc:picChg>
        <pc:cxnChg chg="mod">
          <ac:chgData name="mairenig123@gmail.com" userId="6044d3ce541adf88" providerId="LiveId" clId="{E7843B74-0E2E-42CA-9254-883FAA99034B}" dt="2022-02-23T16:08:50.149" v="8453" actId="208"/>
          <ac:cxnSpMkLst>
            <pc:docMk/>
            <pc:sldMk cId="2456306160" sldId="324"/>
            <ac:cxnSpMk id="31" creationId="{39A9C81A-5AED-4E0A-B5C8-FAEDF54C4C7A}"/>
          </ac:cxnSpMkLst>
        </pc:cxnChg>
        <pc:cxnChg chg="mod">
          <ac:chgData name="mairenig123@gmail.com" userId="6044d3ce541adf88" providerId="LiveId" clId="{E7843B74-0E2E-42CA-9254-883FAA99034B}" dt="2022-02-23T16:32:19.734" v="9075" actId="14100"/>
          <ac:cxnSpMkLst>
            <pc:docMk/>
            <pc:sldMk cId="2456306160" sldId="324"/>
            <ac:cxnSpMk id="34" creationId="{AD54317C-7043-470D-A431-CE4D48C62F04}"/>
          </ac:cxnSpMkLst>
        </pc:cxnChg>
        <pc:cxnChg chg="mod">
          <ac:chgData name="mairenig123@gmail.com" userId="6044d3ce541adf88" providerId="LiveId" clId="{E7843B74-0E2E-42CA-9254-883FAA99034B}" dt="2022-02-23T16:08:50.149" v="8453" actId="208"/>
          <ac:cxnSpMkLst>
            <pc:docMk/>
            <pc:sldMk cId="2456306160" sldId="324"/>
            <ac:cxnSpMk id="36" creationId="{89FE584E-440D-48D8-BED0-833D29941056}"/>
          </ac:cxnSpMkLst>
        </pc:cxnChg>
        <pc:cxnChg chg="mod">
          <ac:chgData name="mairenig123@gmail.com" userId="6044d3ce541adf88" providerId="LiveId" clId="{E7843B74-0E2E-42CA-9254-883FAA99034B}" dt="2022-02-23T16:42:27.852" v="9245" actId="14100"/>
          <ac:cxnSpMkLst>
            <pc:docMk/>
            <pc:sldMk cId="2456306160" sldId="324"/>
            <ac:cxnSpMk id="37" creationId="{96EC2E19-F5AB-41E5-B979-B8D54A60D0E3}"/>
          </ac:cxnSpMkLst>
        </pc:cxnChg>
        <pc:cxnChg chg="mod">
          <ac:chgData name="mairenig123@gmail.com" userId="6044d3ce541adf88" providerId="LiveId" clId="{E7843B74-0E2E-42CA-9254-883FAA99034B}" dt="2022-02-23T16:08:50.149" v="8453" actId="208"/>
          <ac:cxnSpMkLst>
            <pc:docMk/>
            <pc:sldMk cId="2456306160" sldId="324"/>
            <ac:cxnSpMk id="41" creationId="{4E680D51-A973-4A4E-8C96-A7C6A296F59C}"/>
          </ac:cxnSpMkLst>
        </pc:cxnChg>
        <pc:cxnChg chg="mod">
          <ac:chgData name="mairenig123@gmail.com" userId="6044d3ce541adf88" providerId="LiveId" clId="{E7843B74-0E2E-42CA-9254-883FAA99034B}" dt="2022-02-23T16:09:23.562" v="8454" actId="208"/>
          <ac:cxnSpMkLst>
            <pc:docMk/>
            <pc:sldMk cId="2456306160" sldId="324"/>
            <ac:cxnSpMk id="43" creationId="{5B019DE4-C6BA-473A-83CA-432EF3419EEE}"/>
          </ac:cxnSpMkLst>
        </pc:cxnChg>
        <pc:cxnChg chg="mod">
          <ac:chgData name="mairenig123@gmail.com" userId="6044d3ce541adf88" providerId="LiveId" clId="{E7843B74-0E2E-42CA-9254-883FAA99034B}" dt="2022-02-23T16:09:23.562" v="8454" actId="208"/>
          <ac:cxnSpMkLst>
            <pc:docMk/>
            <pc:sldMk cId="2456306160" sldId="324"/>
            <ac:cxnSpMk id="44" creationId="{50F8B1B0-F1CD-42D9-911C-D581BCBBD5D4}"/>
          </ac:cxnSpMkLst>
        </pc:cxnChg>
        <pc:cxnChg chg="mod">
          <ac:chgData name="mairenig123@gmail.com" userId="6044d3ce541adf88" providerId="LiveId" clId="{E7843B74-0E2E-42CA-9254-883FAA99034B}" dt="2022-02-23T16:43:47.998" v="9256" actId="14100"/>
          <ac:cxnSpMkLst>
            <pc:docMk/>
            <pc:sldMk cId="2456306160" sldId="324"/>
            <ac:cxnSpMk id="47" creationId="{ADC2DB19-76DA-4AF9-8020-B8C15CA34419}"/>
          </ac:cxnSpMkLst>
        </pc:cxnChg>
        <pc:cxnChg chg="mod">
          <ac:chgData name="mairenig123@gmail.com" userId="6044d3ce541adf88" providerId="LiveId" clId="{E7843B74-0E2E-42CA-9254-883FAA99034B}" dt="2022-02-23T16:09:23.562" v="8454" actId="208"/>
          <ac:cxnSpMkLst>
            <pc:docMk/>
            <pc:sldMk cId="2456306160" sldId="324"/>
            <ac:cxnSpMk id="48" creationId="{5A8AE198-6A82-49F0-B1FB-433A14063C7A}"/>
          </ac:cxnSpMkLst>
        </pc:cxnChg>
        <pc:cxnChg chg="mod">
          <ac:chgData name="mairenig123@gmail.com" userId="6044d3ce541adf88" providerId="LiveId" clId="{E7843B74-0E2E-42CA-9254-883FAA99034B}" dt="2022-02-23T16:08:50.149" v="8453" actId="208"/>
          <ac:cxnSpMkLst>
            <pc:docMk/>
            <pc:sldMk cId="2456306160" sldId="324"/>
            <ac:cxnSpMk id="49" creationId="{6CA001BB-0D11-4479-857D-A0E6553B441D}"/>
          </ac:cxnSpMkLst>
        </pc:cxnChg>
        <pc:cxnChg chg="mod">
          <ac:chgData name="mairenig123@gmail.com" userId="6044d3ce541adf88" providerId="LiveId" clId="{E7843B74-0E2E-42CA-9254-883FAA99034B}" dt="2022-02-23T16:09:23.562" v="8454" actId="208"/>
          <ac:cxnSpMkLst>
            <pc:docMk/>
            <pc:sldMk cId="2456306160" sldId="324"/>
            <ac:cxnSpMk id="51" creationId="{9859E0B2-0EBF-43EB-8FAD-F7F067EE5FB6}"/>
          </ac:cxnSpMkLst>
        </pc:cxnChg>
        <pc:cxnChg chg="mod">
          <ac:chgData name="mairenig123@gmail.com" userId="6044d3ce541adf88" providerId="LiveId" clId="{E7843B74-0E2E-42CA-9254-883FAA99034B}" dt="2022-02-23T16:08:17.579" v="8452" actId="208"/>
          <ac:cxnSpMkLst>
            <pc:docMk/>
            <pc:sldMk cId="2456306160" sldId="324"/>
            <ac:cxnSpMk id="52" creationId="{CE1F9B85-6AFD-40AC-9EA1-5686D3835080}"/>
          </ac:cxnSpMkLst>
        </pc:cxnChg>
        <pc:cxnChg chg="mod">
          <ac:chgData name="mairenig123@gmail.com" userId="6044d3ce541adf88" providerId="LiveId" clId="{E7843B74-0E2E-42CA-9254-883FAA99034B}" dt="2022-02-23T16:58:54.133" v="9490" actId="1076"/>
          <ac:cxnSpMkLst>
            <pc:docMk/>
            <pc:sldMk cId="2456306160" sldId="324"/>
            <ac:cxnSpMk id="53" creationId="{AA5ADD67-7FBC-4650-903F-3FB26912DC6A}"/>
          </ac:cxnSpMkLst>
        </pc:cxnChg>
        <pc:cxnChg chg="mod">
          <ac:chgData name="mairenig123@gmail.com" userId="6044d3ce541adf88" providerId="LiveId" clId="{E7843B74-0E2E-42CA-9254-883FAA99034B}" dt="2022-02-23T16:08:50.149" v="8453" actId="208"/>
          <ac:cxnSpMkLst>
            <pc:docMk/>
            <pc:sldMk cId="2456306160" sldId="324"/>
            <ac:cxnSpMk id="56" creationId="{4A70FB64-82C9-43BE-8AB4-E42C1C61FEF6}"/>
          </ac:cxnSpMkLst>
        </pc:cxnChg>
        <pc:cxnChg chg="mod">
          <ac:chgData name="mairenig123@gmail.com" userId="6044d3ce541adf88" providerId="LiveId" clId="{E7843B74-0E2E-42CA-9254-883FAA99034B}" dt="2022-02-23T16:42:15.548" v="9244" actId="14100"/>
          <ac:cxnSpMkLst>
            <pc:docMk/>
            <pc:sldMk cId="2456306160" sldId="324"/>
            <ac:cxnSpMk id="59" creationId="{8B7098C2-6978-47D6-8804-154A01FCCEA3}"/>
          </ac:cxnSpMkLst>
        </pc:cxnChg>
        <pc:cxnChg chg="mod">
          <ac:chgData name="mairenig123@gmail.com" userId="6044d3ce541adf88" providerId="LiveId" clId="{E7843B74-0E2E-42CA-9254-883FAA99034B}" dt="2022-02-23T16:43:16.277" v="9250" actId="14100"/>
          <ac:cxnSpMkLst>
            <pc:docMk/>
            <pc:sldMk cId="2456306160" sldId="324"/>
            <ac:cxnSpMk id="67" creationId="{B5CCB12A-AA30-4A62-AF23-1EBD1EADFA37}"/>
          </ac:cxnSpMkLst>
        </pc:cxnChg>
        <pc:cxnChg chg="mod">
          <ac:chgData name="mairenig123@gmail.com" userId="6044d3ce541adf88" providerId="LiveId" clId="{E7843B74-0E2E-42CA-9254-883FAA99034B}" dt="2022-02-23T16:56:57.398" v="9477" actId="14100"/>
          <ac:cxnSpMkLst>
            <pc:docMk/>
            <pc:sldMk cId="2456306160" sldId="324"/>
            <ac:cxnSpMk id="70" creationId="{5B5EF53A-0A0A-4A0A-B48F-8205DB6ED82A}"/>
          </ac:cxnSpMkLst>
        </pc:cxnChg>
        <pc:cxnChg chg="add mod">
          <ac:chgData name="mairenig123@gmail.com" userId="6044d3ce541adf88" providerId="LiveId" clId="{E7843B74-0E2E-42CA-9254-883FAA99034B}" dt="2022-02-23T16:43:38.642" v="9255" actId="14100"/>
          <ac:cxnSpMkLst>
            <pc:docMk/>
            <pc:sldMk cId="2456306160" sldId="324"/>
            <ac:cxnSpMk id="90" creationId="{08F4C69F-B09A-44CA-81D9-BD34F3F786A1}"/>
          </ac:cxnSpMkLst>
        </pc:cxnChg>
      </pc:sldChg>
      <pc:sldChg chg="addSp delSp modSp new del mod setBg setClrOvrMap">
        <pc:chgData name="mairenig123@gmail.com" userId="6044d3ce541adf88" providerId="LiveId" clId="{E7843B74-0E2E-42CA-9254-883FAA99034B}" dt="2022-02-27T07:04:50.141" v="14092" actId="47"/>
        <pc:sldMkLst>
          <pc:docMk/>
          <pc:sldMk cId="919032457" sldId="325"/>
        </pc:sldMkLst>
        <pc:spChg chg="add del">
          <ac:chgData name="mairenig123@gmail.com" userId="6044d3ce541adf88" providerId="LiveId" clId="{E7843B74-0E2E-42CA-9254-883FAA99034B}" dt="2022-02-23T21:23:14.806" v="9583" actId="11529"/>
          <ac:spMkLst>
            <pc:docMk/>
            <pc:sldMk cId="919032457" sldId="325"/>
            <ac:spMk id="2" creationId="{4904AFCA-49B2-4A3F-8FFA-9F699DEEE788}"/>
          </ac:spMkLst>
        </pc:spChg>
        <pc:spChg chg="add del mod ord">
          <ac:chgData name="mairenig123@gmail.com" userId="6044d3ce541adf88" providerId="LiveId" clId="{E7843B74-0E2E-42CA-9254-883FAA99034B}" dt="2022-02-24T07:17:33.140" v="10490" actId="478"/>
          <ac:spMkLst>
            <pc:docMk/>
            <pc:sldMk cId="919032457" sldId="325"/>
            <ac:spMk id="3" creationId="{863BD389-EF47-4FE7-AE9E-D5DF59E4CC23}"/>
          </ac:spMkLst>
        </pc:spChg>
        <pc:spChg chg="add mod">
          <ac:chgData name="mairenig123@gmail.com" userId="6044d3ce541adf88" providerId="LiveId" clId="{E7843B74-0E2E-42CA-9254-883FAA99034B}" dt="2022-02-23T21:23:58.717" v="9591" actId="2085"/>
          <ac:spMkLst>
            <pc:docMk/>
            <pc:sldMk cId="919032457" sldId="325"/>
            <ac:spMk id="4" creationId="{CE66CF63-5A18-472E-A568-6F37631E8365}"/>
          </ac:spMkLst>
        </pc:spChg>
        <pc:spChg chg="add del mod">
          <ac:chgData name="mairenig123@gmail.com" userId="6044d3ce541adf88" providerId="LiveId" clId="{E7843B74-0E2E-42CA-9254-883FAA99034B}" dt="2022-02-23T21:13:50.948" v="9545"/>
          <ac:spMkLst>
            <pc:docMk/>
            <pc:sldMk cId="919032457" sldId="325"/>
            <ac:spMk id="18" creationId="{39F5490A-BCE0-40CD-ABC6-0BB0769CE255}"/>
          </ac:spMkLst>
        </pc:spChg>
        <pc:spChg chg="add del mod">
          <ac:chgData name="mairenig123@gmail.com" userId="6044d3ce541adf88" providerId="LiveId" clId="{E7843B74-0E2E-42CA-9254-883FAA99034B}" dt="2022-02-23T21:13:50.948" v="9545"/>
          <ac:spMkLst>
            <pc:docMk/>
            <pc:sldMk cId="919032457" sldId="325"/>
            <ac:spMk id="19" creationId="{7494ED96-F67E-400A-866E-D3A42BC38FE7}"/>
          </ac:spMkLst>
        </pc:spChg>
        <pc:spChg chg="add del mod">
          <ac:chgData name="mairenig123@gmail.com" userId="6044d3ce541adf88" providerId="LiveId" clId="{E7843B74-0E2E-42CA-9254-883FAA99034B}" dt="2022-02-23T21:21:36.800" v="9557" actId="478"/>
          <ac:spMkLst>
            <pc:docMk/>
            <pc:sldMk cId="919032457" sldId="325"/>
            <ac:spMk id="26" creationId="{60734788-CDF2-4430-BA3F-E2BF371072AA}"/>
          </ac:spMkLst>
        </pc:spChg>
        <pc:spChg chg="add del mod">
          <ac:chgData name="mairenig123@gmail.com" userId="6044d3ce541adf88" providerId="LiveId" clId="{E7843B74-0E2E-42CA-9254-883FAA99034B}" dt="2022-02-23T21:21:33.411" v="9556" actId="478"/>
          <ac:spMkLst>
            <pc:docMk/>
            <pc:sldMk cId="919032457" sldId="325"/>
            <ac:spMk id="27" creationId="{FD959F7E-BBEC-4AB1-A82F-25521EFDCCFF}"/>
          </ac:spMkLst>
        </pc:spChg>
        <pc:spChg chg="add mod ord">
          <ac:chgData name="mairenig123@gmail.com" userId="6044d3ce541adf88" providerId="LiveId" clId="{E7843B74-0E2E-42CA-9254-883FAA99034B}" dt="2022-02-24T07:20:18.421" v="10518" actId="113"/>
          <ac:spMkLst>
            <pc:docMk/>
            <pc:sldMk cId="919032457" sldId="325"/>
            <ac:spMk id="28" creationId="{84C6D589-FF29-4CCD-B393-EB75D5D8D78E}"/>
          </ac:spMkLst>
        </pc:spChg>
        <pc:spChg chg="add mod">
          <ac:chgData name="mairenig123@gmail.com" userId="6044d3ce541adf88" providerId="LiveId" clId="{E7843B74-0E2E-42CA-9254-883FAA99034B}" dt="2022-02-24T07:21:10.910" v="10528" actId="1076"/>
          <ac:spMkLst>
            <pc:docMk/>
            <pc:sldMk cId="919032457" sldId="325"/>
            <ac:spMk id="32" creationId="{095C7652-F530-4BA1-B09A-B458145D9A25}"/>
          </ac:spMkLst>
        </pc:spChg>
        <pc:spChg chg="add mod">
          <ac:chgData name="mairenig123@gmail.com" userId="6044d3ce541adf88" providerId="LiveId" clId="{E7843B74-0E2E-42CA-9254-883FAA99034B}" dt="2022-02-24T07:19:26.750" v="10514"/>
          <ac:spMkLst>
            <pc:docMk/>
            <pc:sldMk cId="919032457" sldId="325"/>
            <ac:spMk id="33" creationId="{C71F2A31-7825-4A45-835F-2CACB00A3C35}"/>
          </ac:spMkLst>
        </pc:spChg>
        <pc:spChg chg="add mod">
          <ac:chgData name="mairenig123@gmail.com" userId="6044d3ce541adf88" providerId="LiveId" clId="{E7843B74-0E2E-42CA-9254-883FAA99034B}" dt="2022-02-24T07:19:44.170" v="10515"/>
          <ac:spMkLst>
            <pc:docMk/>
            <pc:sldMk cId="919032457" sldId="325"/>
            <ac:spMk id="34" creationId="{82867AC8-26EC-4222-A498-D83481BCAF98}"/>
          </ac:spMkLst>
        </pc:spChg>
        <pc:spChg chg="add mod">
          <ac:chgData name="mairenig123@gmail.com" userId="6044d3ce541adf88" providerId="LiveId" clId="{E7843B74-0E2E-42CA-9254-883FAA99034B}" dt="2022-02-24T07:20:09.520" v="10517" actId="1076"/>
          <ac:spMkLst>
            <pc:docMk/>
            <pc:sldMk cId="919032457" sldId="325"/>
            <ac:spMk id="35" creationId="{242F0788-3DBB-4B07-A1B4-1788C42A18C3}"/>
          </ac:spMkLst>
        </pc:spChg>
        <pc:spChg chg="add del">
          <ac:chgData name="mairenig123@gmail.com" userId="6044d3ce541adf88" providerId="LiveId" clId="{E7843B74-0E2E-42CA-9254-883FAA99034B}" dt="2022-02-23T21:12:33.026" v="9541" actId="26606"/>
          <ac:spMkLst>
            <pc:docMk/>
            <pc:sldMk cId="919032457" sldId="325"/>
            <ac:spMk id="71" creationId="{E8A8EAB8-D2FF-444D-B34B-7D32F106AD0E}"/>
          </ac:spMkLst>
        </pc:spChg>
        <pc:spChg chg="add del">
          <ac:chgData name="mairenig123@gmail.com" userId="6044d3ce541adf88" providerId="LiveId" clId="{E7843B74-0E2E-42CA-9254-883FAA99034B}" dt="2022-02-23T21:11:36.047" v="9536" actId="26606"/>
          <ac:spMkLst>
            <pc:docMk/>
            <pc:sldMk cId="919032457" sldId="325"/>
            <ac:spMk id="135" creationId="{8FC9BE17-9A7B-462D-AE50-3D8777387304}"/>
          </ac:spMkLst>
        </pc:spChg>
        <pc:spChg chg="add del">
          <ac:chgData name="mairenig123@gmail.com" userId="6044d3ce541adf88" providerId="LiveId" clId="{E7843B74-0E2E-42CA-9254-883FAA99034B}" dt="2022-02-23T21:11:36.047" v="9536" actId="26606"/>
          <ac:spMkLst>
            <pc:docMk/>
            <pc:sldMk cId="919032457" sldId="325"/>
            <ac:spMk id="137" creationId="{3EBE8569-6AEC-4B8C-8D53-2DE337CDBA65}"/>
          </ac:spMkLst>
        </pc:spChg>
        <pc:spChg chg="add del">
          <ac:chgData name="mairenig123@gmail.com" userId="6044d3ce541adf88" providerId="LiveId" clId="{E7843B74-0E2E-42CA-9254-883FAA99034B}" dt="2022-02-23T21:11:36.047" v="9536" actId="26606"/>
          <ac:spMkLst>
            <pc:docMk/>
            <pc:sldMk cId="919032457" sldId="325"/>
            <ac:spMk id="139" creationId="{55D4142C-5077-457F-A6AD-3FECFDB39685}"/>
          </ac:spMkLst>
        </pc:spChg>
        <pc:spChg chg="add del">
          <ac:chgData name="mairenig123@gmail.com" userId="6044d3ce541adf88" providerId="LiveId" clId="{E7843B74-0E2E-42CA-9254-883FAA99034B}" dt="2022-02-23T21:11:36.047" v="9536" actId="26606"/>
          <ac:spMkLst>
            <pc:docMk/>
            <pc:sldMk cId="919032457" sldId="325"/>
            <ac:spMk id="141" creationId="{7A5F0580-5EE9-419F-96EE-B6529EF6E7D0}"/>
          </ac:spMkLst>
        </pc:spChg>
        <pc:spChg chg="add del">
          <ac:chgData name="mairenig123@gmail.com" userId="6044d3ce541adf88" providerId="LiveId" clId="{E7843B74-0E2E-42CA-9254-883FAA99034B}" dt="2022-02-23T21:11:55.605" v="9538" actId="26606"/>
          <ac:spMkLst>
            <pc:docMk/>
            <pc:sldMk cId="919032457" sldId="325"/>
            <ac:spMk id="1028" creationId="{8108D317-7CBD-4897-BD1F-959436D2A3BE}"/>
          </ac:spMkLst>
        </pc:spChg>
        <pc:spChg chg="add del">
          <ac:chgData name="mairenig123@gmail.com" userId="6044d3ce541adf88" providerId="LiveId" clId="{E7843B74-0E2E-42CA-9254-883FAA99034B}" dt="2022-02-23T21:11:55.605" v="9538" actId="26606"/>
          <ac:spMkLst>
            <pc:docMk/>
            <pc:sldMk cId="919032457" sldId="325"/>
            <ac:spMk id="1029" creationId="{D6297641-8B9F-4767-9606-8A11313227BF}"/>
          </ac:spMkLst>
        </pc:spChg>
        <pc:spChg chg="add del">
          <ac:chgData name="mairenig123@gmail.com" userId="6044d3ce541adf88" providerId="LiveId" clId="{E7843B74-0E2E-42CA-9254-883FAA99034B}" dt="2022-02-23T21:11:55.605" v="9538" actId="26606"/>
          <ac:spMkLst>
            <pc:docMk/>
            <pc:sldMk cId="919032457" sldId="325"/>
            <ac:spMk id="1030" creationId="{D8F3CA65-EA00-46B4-9616-39E6853F7BED}"/>
          </ac:spMkLst>
        </pc:spChg>
        <pc:spChg chg="add del">
          <ac:chgData name="mairenig123@gmail.com" userId="6044d3ce541adf88" providerId="LiveId" clId="{E7843B74-0E2E-42CA-9254-883FAA99034B}" dt="2022-02-23T21:15:06.329" v="9547" actId="26606"/>
          <ac:spMkLst>
            <pc:docMk/>
            <pc:sldMk cId="919032457" sldId="325"/>
            <ac:spMk id="1031" creationId="{F94AA2BD-2E3F-4B1D-8127-5744B8115311}"/>
          </ac:spMkLst>
        </pc:spChg>
        <pc:spChg chg="add del">
          <ac:chgData name="mairenig123@gmail.com" userId="6044d3ce541adf88" providerId="LiveId" clId="{E7843B74-0E2E-42CA-9254-883FAA99034B}" dt="2022-02-23T21:12:33.026" v="9540" actId="26606"/>
          <ac:spMkLst>
            <pc:docMk/>
            <pc:sldMk cId="919032457" sldId="325"/>
            <ac:spMk id="1032" creationId="{9AA72BD9-2C5A-4EDC-931F-5AA08EACA0F3}"/>
          </ac:spMkLst>
        </pc:spChg>
        <pc:spChg chg="add del">
          <ac:chgData name="mairenig123@gmail.com" userId="6044d3ce541adf88" providerId="LiveId" clId="{E7843B74-0E2E-42CA-9254-883FAA99034B}" dt="2022-02-23T21:12:33.026" v="9540" actId="26606"/>
          <ac:spMkLst>
            <pc:docMk/>
            <pc:sldMk cId="919032457" sldId="325"/>
            <ac:spMk id="1033" creationId="{DD3981AC-7B61-4947-BCF3-F7AA7FA385B9}"/>
          </ac:spMkLst>
        </pc:spChg>
        <pc:spChg chg="add del">
          <ac:chgData name="mairenig123@gmail.com" userId="6044d3ce541adf88" providerId="LiveId" clId="{E7843B74-0E2E-42CA-9254-883FAA99034B}" dt="2022-02-23T21:12:33.026" v="9540" actId="26606"/>
          <ac:spMkLst>
            <pc:docMk/>
            <pc:sldMk cId="919032457" sldId="325"/>
            <ac:spMk id="1034" creationId="{55D4142C-5077-457F-A6AD-3FECFDB39685}"/>
          </ac:spMkLst>
        </pc:spChg>
        <pc:spChg chg="add del">
          <ac:chgData name="mairenig123@gmail.com" userId="6044d3ce541adf88" providerId="LiveId" clId="{E7843B74-0E2E-42CA-9254-883FAA99034B}" dt="2022-02-23T21:12:33.026" v="9540" actId="26606"/>
          <ac:spMkLst>
            <pc:docMk/>
            <pc:sldMk cId="919032457" sldId="325"/>
            <ac:spMk id="1035" creationId="{7A5F0580-5EE9-419F-96EE-B6529EF6E7D0}"/>
          </ac:spMkLst>
        </pc:spChg>
        <pc:spChg chg="add del">
          <ac:chgData name="mairenig123@gmail.com" userId="6044d3ce541adf88" providerId="LiveId" clId="{E7843B74-0E2E-42CA-9254-883FAA99034B}" dt="2022-02-23T21:15:06.329" v="9547" actId="26606"/>
          <ac:spMkLst>
            <pc:docMk/>
            <pc:sldMk cId="919032457" sldId="325"/>
            <ac:spMk id="1036" creationId="{4BD02261-2DC8-4AA8-9E16-7751AE892445}"/>
          </ac:spMkLst>
        </pc:spChg>
        <pc:spChg chg="add del">
          <ac:chgData name="mairenig123@gmail.com" userId="6044d3ce541adf88" providerId="LiveId" clId="{E7843B74-0E2E-42CA-9254-883FAA99034B}" dt="2022-02-23T21:15:06.329" v="9547" actId="26606"/>
          <ac:spMkLst>
            <pc:docMk/>
            <pc:sldMk cId="919032457" sldId="325"/>
            <ac:spMk id="1037" creationId="{3D752CF2-2291-40B5-B462-C17B174C10BC}"/>
          </ac:spMkLst>
        </pc:spChg>
        <pc:spChg chg="add del">
          <ac:chgData name="mairenig123@gmail.com" userId="6044d3ce541adf88" providerId="LiveId" clId="{E7843B74-0E2E-42CA-9254-883FAA99034B}" dt="2022-02-23T21:15:17.359" v="9549" actId="26606"/>
          <ac:spMkLst>
            <pc:docMk/>
            <pc:sldMk cId="919032457" sldId="325"/>
            <ac:spMk id="1039" creationId="{80DF40B2-80F7-4E71-B46C-284163F3654A}"/>
          </ac:spMkLst>
        </pc:spChg>
        <pc:spChg chg="add">
          <ac:chgData name="mairenig123@gmail.com" userId="6044d3ce541adf88" providerId="LiveId" clId="{E7843B74-0E2E-42CA-9254-883FAA99034B}" dt="2022-02-23T21:15:17.375" v="9550" actId="26606"/>
          <ac:spMkLst>
            <pc:docMk/>
            <pc:sldMk cId="919032457" sldId="325"/>
            <ac:spMk id="1041" creationId="{9F79630B-0F0B-446E-A637-38FA8F61D10E}"/>
          </ac:spMkLst>
        </pc:spChg>
        <pc:spChg chg="add">
          <ac:chgData name="mairenig123@gmail.com" userId="6044d3ce541adf88" providerId="LiveId" clId="{E7843B74-0E2E-42CA-9254-883FAA99034B}" dt="2022-02-23T21:15:17.375" v="9550" actId="26606"/>
          <ac:spMkLst>
            <pc:docMk/>
            <pc:sldMk cId="919032457" sldId="325"/>
            <ac:spMk id="1042" creationId="{B3437C99-FC8E-4311-B48A-F0C4C329B154}"/>
          </ac:spMkLst>
        </pc:spChg>
        <pc:picChg chg="add mod ord">
          <ac:chgData name="mairenig123@gmail.com" userId="6044d3ce541adf88" providerId="LiveId" clId="{E7843B74-0E2E-42CA-9254-883FAA99034B}" dt="2022-02-23T21:15:17.375" v="9550" actId="26606"/>
          <ac:picMkLst>
            <pc:docMk/>
            <pc:sldMk cId="919032457" sldId="325"/>
            <ac:picMk id="1026" creationId="{95265EB5-FF4B-45FD-8C95-28CC00E5AEF1}"/>
          </ac:picMkLst>
        </pc:picChg>
        <pc:cxnChg chg="add del">
          <ac:chgData name="mairenig123@gmail.com" userId="6044d3ce541adf88" providerId="LiveId" clId="{E7843B74-0E2E-42CA-9254-883FAA99034B}" dt="2022-02-23T21:12:33.026" v="9541" actId="26606"/>
          <ac:cxnSpMkLst>
            <pc:docMk/>
            <pc:sldMk cId="919032457" sldId="325"/>
            <ac:cxnSpMk id="73" creationId="{EEA38897-7BA3-4408-8083-3235339C4A60}"/>
          </ac:cxnSpMkLst>
        </pc:cxnChg>
        <pc:cxnChg chg="add del">
          <ac:chgData name="mairenig123@gmail.com" userId="6044d3ce541adf88" providerId="LiveId" clId="{E7843B74-0E2E-42CA-9254-883FAA99034B}" dt="2022-02-23T21:12:33.026" v="9541" actId="26606"/>
          <ac:cxnSpMkLst>
            <pc:docMk/>
            <pc:sldMk cId="919032457" sldId="325"/>
            <ac:cxnSpMk id="75" creationId="{F11AD06B-AB20-4097-8606-5DA00DBACE88}"/>
          </ac:cxnSpMkLst>
        </pc:cxnChg>
      </pc:sldChg>
      <pc:sldChg chg="addSp delSp modSp add del mod setBg">
        <pc:chgData name="mairenig123@gmail.com" userId="6044d3ce541adf88" providerId="LiveId" clId="{E7843B74-0E2E-42CA-9254-883FAA99034B}" dt="2022-02-27T15:25:34.935" v="16132" actId="47"/>
        <pc:sldMkLst>
          <pc:docMk/>
          <pc:sldMk cId="2215783591" sldId="326"/>
        </pc:sldMkLst>
        <pc:spChg chg="del mod">
          <ac:chgData name="mairenig123@gmail.com" userId="6044d3ce541adf88" providerId="LiveId" clId="{E7843B74-0E2E-42CA-9254-883FAA99034B}" dt="2022-02-24T07:23:18.105" v="10544" actId="478"/>
          <ac:spMkLst>
            <pc:docMk/>
            <pc:sldMk cId="2215783591" sldId="326"/>
            <ac:spMk id="3" creationId="{863BD389-EF47-4FE7-AE9E-D5DF59E4CC23}"/>
          </ac:spMkLst>
        </pc:spChg>
        <pc:spChg chg="add mod ord">
          <ac:chgData name="mairenig123@gmail.com" userId="6044d3ce541adf88" providerId="LiveId" clId="{E7843B74-0E2E-42CA-9254-883FAA99034B}" dt="2022-02-27T15:25:08.781" v="16129" actId="21"/>
          <ac:spMkLst>
            <pc:docMk/>
            <pc:sldMk cId="2215783591" sldId="326"/>
            <ac:spMk id="8" creationId="{BF57A5CE-9A6D-4027-8C1D-6B6C3CCCE54A}"/>
          </ac:spMkLst>
        </pc:spChg>
        <pc:spChg chg="add mod">
          <ac:chgData name="mairenig123@gmail.com" userId="6044d3ce541adf88" providerId="LiveId" clId="{E7843B74-0E2E-42CA-9254-883FAA99034B}" dt="2022-02-23T21:25:53.189" v="9600" actId="14100"/>
          <ac:spMkLst>
            <pc:docMk/>
            <pc:sldMk cId="2215783591" sldId="326"/>
            <ac:spMk id="9" creationId="{9E571F59-C879-40A0-ABB4-F12BCF352ED7}"/>
          </ac:spMkLst>
        </pc:spChg>
        <pc:spChg chg="add mod">
          <ac:chgData name="mairenig123@gmail.com" userId="6044d3ce541adf88" providerId="LiveId" clId="{E7843B74-0E2E-42CA-9254-883FAA99034B}" dt="2022-02-24T07:23:06.411" v="10541" actId="2085"/>
          <ac:spMkLst>
            <pc:docMk/>
            <pc:sldMk cId="2215783591" sldId="326"/>
            <ac:spMk id="10" creationId="{2FC0E8BF-9C28-4D59-9FD0-3BD11958FD48}"/>
          </ac:spMkLst>
        </pc:spChg>
        <pc:spChg chg="add mod">
          <ac:chgData name="mairenig123@gmail.com" userId="6044d3ce541adf88" providerId="LiveId" clId="{E7843B74-0E2E-42CA-9254-883FAA99034B}" dt="2022-02-24T07:23:02.120" v="10540" actId="2085"/>
          <ac:spMkLst>
            <pc:docMk/>
            <pc:sldMk cId="2215783591" sldId="326"/>
            <ac:spMk id="11" creationId="{9B6B60F6-A068-4732-8384-F38115D98595}"/>
          </ac:spMkLst>
        </pc:spChg>
        <pc:spChg chg="add mod">
          <ac:chgData name="mairenig123@gmail.com" userId="6044d3ce541adf88" providerId="LiveId" clId="{E7843B74-0E2E-42CA-9254-883FAA99034B}" dt="2022-02-24T07:29:11.260" v="10734" actId="255"/>
          <ac:spMkLst>
            <pc:docMk/>
            <pc:sldMk cId="2215783591" sldId="326"/>
            <ac:spMk id="12" creationId="{CA3E7B99-F9CF-46AD-A7FE-4ABAD483617D}"/>
          </ac:spMkLst>
        </pc:spChg>
        <pc:spChg chg="del">
          <ac:chgData name="mairenig123@gmail.com" userId="6044d3ce541adf88" providerId="LiveId" clId="{E7843B74-0E2E-42CA-9254-883FAA99034B}" dt="2022-02-23T21:25:20.408" v="9595" actId="478"/>
          <ac:spMkLst>
            <pc:docMk/>
            <pc:sldMk cId="2215783591" sldId="326"/>
            <ac:spMk id="28" creationId="{84C6D589-FF29-4CCD-B393-EB75D5D8D78E}"/>
          </ac:spMkLst>
        </pc:spChg>
      </pc:sldChg>
      <pc:sldChg chg="addSp delSp modSp add del mod setBg">
        <pc:chgData name="mairenig123@gmail.com" userId="6044d3ce541adf88" providerId="LiveId" clId="{E7843B74-0E2E-42CA-9254-883FAA99034B}" dt="2022-02-27T07:05:05.958" v="14093" actId="47"/>
        <pc:sldMkLst>
          <pc:docMk/>
          <pc:sldMk cId="4078744240" sldId="327"/>
        </pc:sldMkLst>
        <pc:spChg chg="mod">
          <ac:chgData name="mairenig123@gmail.com" userId="6044d3ce541adf88" providerId="LiveId" clId="{E7843B74-0E2E-42CA-9254-883FAA99034B}" dt="2022-02-23T21:31:42.440" v="9645" actId="27636"/>
          <ac:spMkLst>
            <pc:docMk/>
            <pc:sldMk cId="4078744240" sldId="327"/>
            <ac:spMk id="3" creationId="{863BD389-EF47-4FE7-AE9E-D5DF59E4CC23}"/>
          </ac:spMkLst>
        </pc:spChg>
        <pc:spChg chg="mod">
          <ac:chgData name="mairenig123@gmail.com" userId="6044d3ce541adf88" providerId="LiveId" clId="{E7843B74-0E2E-42CA-9254-883FAA99034B}" dt="2022-02-23T21:37:58.029" v="9727" actId="2085"/>
          <ac:spMkLst>
            <pc:docMk/>
            <pc:sldMk cId="4078744240" sldId="327"/>
            <ac:spMk id="4" creationId="{CE66CF63-5A18-472E-A568-6F37631E8365}"/>
          </ac:spMkLst>
        </pc:spChg>
        <pc:spChg chg="del">
          <ac:chgData name="mairenig123@gmail.com" userId="6044d3ce541adf88" providerId="LiveId" clId="{E7843B74-0E2E-42CA-9254-883FAA99034B}" dt="2022-02-23T21:31:26.080" v="9641" actId="478"/>
          <ac:spMkLst>
            <pc:docMk/>
            <pc:sldMk cId="4078744240" sldId="327"/>
            <ac:spMk id="8" creationId="{BF57A5CE-9A6D-4027-8C1D-6B6C3CCCE54A}"/>
          </ac:spMkLst>
        </pc:spChg>
        <pc:spChg chg="mod">
          <ac:chgData name="mairenig123@gmail.com" userId="6044d3ce541adf88" providerId="LiveId" clId="{E7843B74-0E2E-42CA-9254-883FAA99034B}" dt="2022-02-23T21:38:08.152" v="9729" actId="14100"/>
          <ac:spMkLst>
            <pc:docMk/>
            <pc:sldMk cId="4078744240" sldId="327"/>
            <ac:spMk id="9" creationId="{9E571F59-C879-40A0-ABB4-F12BCF352ED7}"/>
          </ac:spMkLst>
        </pc:spChg>
        <pc:spChg chg="add mod ord">
          <ac:chgData name="mairenig123@gmail.com" userId="6044d3ce541adf88" providerId="LiveId" clId="{E7843B74-0E2E-42CA-9254-883FAA99034B}" dt="2022-02-23T21:35:04.613" v="9722" actId="20577"/>
          <ac:spMkLst>
            <pc:docMk/>
            <pc:sldMk cId="4078744240" sldId="327"/>
            <ac:spMk id="10" creationId="{F1C7BAE6-F7F0-4C26-BD34-466D09E2DB59}"/>
          </ac:spMkLst>
        </pc:spChg>
        <pc:spChg chg="add mod">
          <ac:chgData name="mairenig123@gmail.com" userId="6044d3ce541adf88" providerId="LiveId" clId="{E7843B74-0E2E-42CA-9254-883FAA99034B}" dt="2022-02-23T21:33:04.632" v="9656" actId="1076"/>
          <ac:spMkLst>
            <pc:docMk/>
            <pc:sldMk cId="4078744240" sldId="327"/>
            <ac:spMk id="11" creationId="{28FBDF7A-6967-4E44-96B6-D8D8F745792B}"/>
          </ac:spMkLst>
        </pc:spChg>
      </pc:sldChg>
      <pc:sldChg chg="addSp delSp modSp add del mod setBg">
        <pc:chgData name="mairenig123@gmail.com" userId="6044d3ce541adf88" providerId="LiveId" clId="{E7843B74-0E2E-42CA-9254-883FAA99034B}" dt="2022-02-27T07:05:09.780" v="14094" actId="47"/>
        <pc:sldMkLst>
          <pc:docMk/>
          <pc:sldMk cId="3829704470" sldId="328"/>
        </pc:sldMkLst>
        <pc:spChg chg="del">
          <ac:chgData name="mairenig123@gmail.com" userId="6044d3ce541adf88" providerId="LiveId" clId="{E7843B74-0E2E-42CA-9254-883FAA99034B}" dt="2022-02-24T06:55:17.940" v="9739" actId="478"/>
          <ac:spMkLst>
            <pc:docMk/>
            <pc:sldMk cId="3829704470" sldId="328"/>
            <ac:spMk id="10" creationId="{F1C7BAE6-F7F0-4C26-BD34-466D09E2DB59}"/>
          </ac:spMkLst>
        </pc:spChg>
        <pc:spChg chg="add mod">
          <ac:chgData name="mairenig123@gmail.com" userId="6044d3ce541adf88" providerId="LiveId" clId="{E7843B74-0E2E-42CA-9254-883FAA99034B}" dt="2022-02-24T06:54:37.986" v="9738" actId="14100"/>
          <ac:spMkLst>
            <pc:docMk/>
            <pc:sldMk cId="3829704470" sldId="328"/>
            <ac:spMk id="12" creationId="{F9E286FA-1857-46D2-B427-7E78AF026985}"/>
          </ac:spMkLst>
        </pc:spChg>
        <pc:spChg chg="add mod">
          <ac:chgData name="mairenig123@gmail.com" userId="6044d3ce541adf88" providerId="LiveId" clId="{E7843B74-0E2E-42CA-9254-883FAA99034B}" dt="2022-02-24T06:57:35.016" v="10089" actId="20577"/>
          <ac:spMkLst>
            <pc:docMk/>
            <pc:sldMk cId="3829704470" sldId="328"/>
            <ac:spMk id="13" creationId="{91F7D0E6-CAC0-4EB1-8FDC-B488BBA186BC}"/>
          </ac:spMkLst>
        </pc:spChg>
      </pc:sldChg>
      <pc:sldChg chg="add del">
        <pc:chgData name="mairenig123@gmail.com" userId="6044d3ce541adf88" providerId="LiveId" clId="{E7843B74-0E2E-42CA-9254-883FAA99034B}" dt="2022-02-24T10:58:11.462" v="12508" actId="2890"/>
        <pc:sldMkLst>
          <pc:docMk/>
          <pc:sldMk cId="2831179553" sldId="329"/>
        </pc:sldMkLst>
      </pc:sldChg>
      <pc:sldChg chg="addSp delSp modSp add del mod setBg delAnim modAnim">
        <pc:chgData name="mairenig123@gmail.com" userId="6044d3ce541adf88" providerId="LiveId" clId="{E7843B74-0E2E-42CA-9254-883FAA99034B}" dt="2022-02-27T07:11:20.369" v="14221" actId="47"/>
        <pc:sldMkLst>
          <pc:docMk/>
          <pc:sldMk cId="3591945954" sldId="329"/>
        </pc:sldMkLst>
        <pc:spChg chg="mod">
          <ac:chgData name="mairenig123@gmail.com" userId="6044d3ce541adf88" providerId="LiveId" clId="{E7843B74-0E2E-42CA-9254-883FAA99034B}" dt="2022-02-25T11:45:53.671" v="13585" actId="14100"/>
          <ac:spMkLst>
            <pc:docMk/>
            <pc:sldMk cId="3591945954" sldId="329"/>
            <ac:spMk id="7" creationId="{BD6966FE-C048-4E5F-802C-90587F6F700B}"/>
          </ac:spMkLst>
        </pc:spChg>
        <pc:spChg chg="mod">
          <ac:chgData name="mairenig123@gmail.com" userId="6044d3ce541adf88" providerId="LiveId" clId="{E7843B74-0E2E-42CA-9254-883FAA99034B}" dt="2022-02-25T11:45:29.585" v="13581" actId="1076"/>
          <ac:spMkLst>
            <pc:docMk/>
            <pc:sldMk cId="3591945954" sldId="329"/>
            <ac:spMk id="9" creationId="{AC42A2C0-8B07-489E-8AF7-112AE41304D0}"/>
          </ac:spMkLst>
        </pc:spChg>
        <pc:spChg chg="mod">
          <ac:chgData name="mairenig123@gmail.com" userId="6044d3ce541adf88" providerId="LiveId" clId="{E7843B74-0E2E-42CA-9254-883FAA99034B}" dt="2022-02-25T11:45:58.207" v="13586" actId="14100"/>
          <ac:spMkLst>
            <pc:docMk/>
            <pc:sldMk cId="3591945954" sldId="329"/>
            <ac:spMk id="11" creationId="{711CDB28-EC16-4165-B375-92C6B5808643}"/>
          </ac:spMkLst>
        </pc:spChg>
        <pc:spChg chg="del">
          <ac:chgData name="mairenig123@gmail.com" userId="6044d3ce541adf88" providerId="LiveId" clId="{E7843B74-0E2E-42CA-9254-883FAA99034B}" dt="2022-02-25T11:44:44.664" v="13574" actId="478"/>
          <ac:spMkLst>
            <pc:docMk/>
            <pc:sldMk cId="3591945954" sldId="329"/>
            <ac:spMk id="12" creationId="{4C485409-E3CF-4325-885C-F596B687113D}"/>
          </ac:spMkLst>
        </pc:spChg>
        <pc:spChg chg="del">
          <ac:chgData name="mairenig123@gmail.com" userId="6044d3ce541adf88" providerId="LiveId" clId="{E7843B74-0E2E-42CA-9254-883FAA99034B}" dt="2022-02-25T11:44:48.118" v="13575" actId="478"/>
          <ac:spMkLst>
            <pc:docMk/>
            <pc:sldMk cId="3591945954" sldId="329"/>
            <ac:spMk id="13" creationId="{53B43E6E-8152-404E-8F7D-88772A9EEA79}"/>
          </ac:spMkLst>
        </pc:spChg>
        <pc:spChg chg="del">
          <ac:chgData name="mairenig123@gmail.com" userId="6044d3ce541adf88" providerId="LiveId" clId="{E7843B74-0E2E-42CA-9254-883FAA99034B}" dt="2022-02-25T11:44:51.354" v="13576" actId="478"/>
          <ac:spMkLst>
            <pc:docMk/>
            <pc:sldMk cId="3591945954" sldId="329"/>
            <ac:spMk id="14" creationId="{D50F71C3-7E83-4D81-989A-AA7D19B2E9CC}"/>
          </ac:spMkLst>
        </pc:spChg>
        <pc:spChg chg="del">
          <ac:chgData name="mairenig123@gmail.com" userId="6044d3ce541adf88" providerId="LiveId" clId="{E7843B74-0E2E-42CA-9254-883FAA99034B}" dt="2022-02-25T11:44:56.354" v="13577" actId="478"/>
          <ac:spMkLst>
            <pc:docMk/>
            <pc:sldMk cId="3591945954" sldId="329"/>
            <ac:spMk id="15" creationId="{BEB76F43-979B-48C6-BFB7-5F6AE97EDC64}"/>
          </ac:spMkLst>
        </pc:spChg>
        <pc:spChg chg="mod">
          <ac:chgData name="mairenig123@gmail.com" userId="6044d3ce541adf88" providerId="LiveId" clId="{E7843B74-0E2E-42CA-9254-883FAA99034B}" dt="2022-02-25T11:45:45.559" v="13583" actId="1076"/>
          <ac:spMkLst>
            <pc:docMk/>
            <pc:sldMk cId="3591945954" sldId="329"/>
            <ac:spMk id="26" creationId="{A775C6D4-C45E-4269-A1E8-9D08C36555E2}"/>
          </ac:spMkLst>
        </pc:spChg>
        <pc:spChg chg="mod">
          <ac:chgData name="mairenig123@gmail.com" userId="6044d3ce541adf88" providerId="LiveId" clId="{E7843B74-0E2E-42CA-9254-883FAA99034B}" dt="2022-02-25T12:22:15.921" v="14032" actId="20577"/>
          <ac:spMkLst>
            <pc:docMk/>
            <pc:sldMk cId="3591945954" sldId="329"/>
            <ac:spMk id="34" creationId="{F0B6AA3A-F34A-447B-AB30-C94A312117B3}"/>
          </ac:spMkLst>
        </pc:spChg>
        <pc:grpChg chg="add mod">
          <ac:chgData name="mairenig123@gmail.com" userId="6044d3ce541adf88" providerId="LiveId" clId="{E7843B74-0E2E-42CA-9254-883FAA99034B}" dt="2022-02-25T11:40:33.722" v="13384" actId="20577"/>
          <ac:grpSpMkLst>
            <pc:docMk/>
            <pc:sldMk cId="3591945954" sldId="329"/>
            <ac:grpSpMk id="2" creationId="{2E7FA61C-2141-465D-9BB2-E150558BBECF}"/>
          </ac:grpSpMkLst>
        </pc:grpChg>
        <pc:picChg chg="add del mod">
          <ac:chgData name="mairenig123@gmail.com" userId="6044d3ce541adf88" providerId="LiveId" clId="{E7843B74-0E2E-42CA-9254-883FAA99034B}" dt="2022-02-25T12:18:07.739" v="13990" actId="478"/>
          <ac:picMkLst>
            <pc:docMk/>
            <pc:sldMk cId="3591945954" sldId="329"/>
            <ac:picMk id="1026" creationId="{D9A65FC1-178A-4CA6-B5BC-48FE59FCFE99}"/>
          </ac:picMkLst>
        </pc:picChg>
        <pc:picChg chg="add mod">
          <ac:chgData name="mairenig123@gmail.com" userId="6044d3ce541adf88" providerId="LiveId" clId="{E7843B74-0E2E-42CA-9254-883FAA99034B}" dt="2022-02-25T12:18:12.364" v="13992" actId="1076"/>
          <ac:picMkLst>
            <pc:docMk/>
            <pc:sldMk cId="3591945954" sldId="329"/>
            <ac:picMk id="1028" creationId="{BF605806-2383-4B01-8582-976BEC0B17EA}"/>
          </ac:picMkLst>
        </pc:picChg>
        <pc:picChg chg="add mod">
          <ac:chgData name="mairenig123@gmail.com" userId="6044d3ce541adf88" providerId="LiveId" clId="{E7843B74-0E2E-42CA-9254-883FAA99034B}" dt="2022-02-25T12:20:24.616" v="13994" actId="14100"/>
          <ac:picMkLst>
            <pc:docMk/>
            <pc:sldMk cId="3591945954" sldId="329"/>
            <ac:picMk id="1030" creationId="{2C9826B5-A6B5-4BEA-9D30-75AA1EF2912A}"/>
          </ac:picMkLst>
        </pc:picChg>
        <pc:picChg chg="add">
          <ac:chgData name="mairenig123@gmail.com" userId="6044d3ce541adf88" providerId="LiveId" clId="{E7843B74-0E2E-42CA-9254-883FAA99034B}" dt="2022-02-25T12:22:36.228" v="14033"/>
          <ac:picMkLst>
            <pc:docMk/>
            <pc:sldMk cId="3591945954" sldId="329"/>
            <ac:picMk id="1032" creationId="{6371DCA0-39CE-4158-9E41-E38AE9B35CEB}"/>
          </ac:picMkLst>
        </pc:picChg>
        <pc:picChg chg="add">
          <ac:chgData name="mairenig123@gmail.com" userId="6044d3ce541adf88" providerId="LiveId" clId="{E7843B74-0E2E-42CA-9254-883FAA99034B}" dt="2022-02-25T12:24:37.386" v="14034"/>
          <ac:picMkLst>
            <pc:docMk/>
            <pc:sldMk cId="3591945954" sldId="329"/>
            <ac:picMk id="1034" creationId="{5A918A55-359B-42E7-A1EC-E625F745815A}"/>
          </ac:picMkLst>
        </pc:picChg>
        <pc:picChg chg="add mod">
          <ac:chgData name="mairenig123@gmail.com" userId="6044d3ce541adf88" providerId="LiveId" clId="{E7843B74-0E2E-42CA-9254-883FAA99034B}" dt="2022-02-25T12:28:39.053" v="14036" actId="1076"/>
          <ac:picMkLst>
            <pc:docMk/>
            <pc:sldMk cId="3591945954" sldId="329"/>
            <ac:picMk id="1036" creationId="{E72578DA-6FAD-47E3-8DF6-01F40C9AF920}"/>
          </ac:picMkLst>
        </pc:picChg>
        <pc:picChg chg="mod">
          <ac:chgData name="mairenig123@gmail.com" userId="6044d3ce541adf88" providerId="LiveId" clId="{E7843B74-0E2E-42CA-9254-883FAA99034B}" dt="2022-02-25T11:40:33.722" v="13384" actId="20577"/>
          <ac:picMkLst>
            <pc:docMk/>
            <pc:sldMk cId="3591945954" sldId="329"/>
            <ac:picMk id="4098" creationId="{2EF77B5B-BAD5-4135-942B-1D1A76E0763B}"/>
          </ac:picMkLst>
        </pc:picChg>
      </pc:sldChg>
      <pc:sldChg chg="delSp modSp add mod ord modTransition setBg delAnim modAnim">
        <pc:chgData name="mairenig123@gmail.com" userId="6044d3ce541adf88" providerId="LiveId" clId="{E7843B74-0E2E-42CA-9254-883FAA99034B}" dt="2022-03-01T20:19:51.372" v="23458" actId="6549"/>
        <pc:sldMkLst>
          <pc:docMk/>
          <pc:sldMk cId="480156417" sldId="330"/>
        </pc:sldMkLst>
        <pc:spChg chg="del">
          <ac:chgData name="mairenig123@gmail.com" userId="6044d3ce541adf88" providerId="LiveId" clId="{E7843B74-0E2E-42CA-9254-883FAA99034B}" dt="2022-02-25T11:30:02.457" v="13337" actId="478"/>
          <ac:spMkLst>
            <pc:docMk/>
            <pc:sldMk cId="480156417" sldId="330"/>
            <ac:spMk id="12" creationId="{4C485409-E3CF-4325-885C-F596B687113D}"/>
          </ac:spMkLst>
        </pc:spChg>
        <pc:spChg chg="del">
          <ac:chgData name="mairenig123@gmail.com" userId="6044d3ce541adf88" providerId="LiveId" clId="{E7843B74-0E2E-42CA-9254-883FAA99034B}" dt="2022-02-25T11:30:06.604" v="13338" actId="478"/>
          <ac:spMkLst>
            <pc:docMk/>
            <pc:sldMk cId="480156417" sldId="330"/>
            <ac:spMk id="13" creationId="{53B43E6E-8152-404E-8F7D-88772A9EEA79}"/>
          </ac:spMkLst>
        </pc:spChg>
        <pc:spChg chg="del mod">
          <ac:chgData name="mairenig123@gmail.com" userId="6044d3ce541adf88" providerId="LiveId" clId="{E7843B74-0E2E-42CA-9254-883FAA99034B}" dt="2022-02-25T11:30:09.838" v="13340" actId="478"/>
          <ac:spMkLst>
            <pc:docMk/>
            <pc:sldMk cId="480156417" sldId="330"/>
            <ac:spMk id="14" creationId="{D50F71C3-7E83-4D81-989A-AA7D19B2E9CC}"/>
          </ac:spMkLst>
        </pc:spChg>
        <pc:spChg chg="del">
          <ac:chgData name="mairenig123@gmail.com" userId="6044d3ce541adf88" providerId="LiveId" clId="{E7843B74-0E2E-42CA-9254-883FAA99034B}" dt="2022-02-25T11:30:13.514" v="13341" actId="478"/>
          <ac:spMkLst>
            <pc:docMk/>
            <pc:sldMk cId="480156417" sldId="330"/>
            <ac:spMk id="15" creationId="{BEB76F43-979B-48C6-BFB7-5F6AE97EDC64}"/>
          </ac:spMkLst>
        </pc:spChg>
        <pc:spChg chg="mod">
          <ac:chgData name="mairenig123@gmail.com" userId="6044d3ce541adf88" providerId="LiveId" clId="{E7843B74-0E2E-42CA-9254-883FAA99034B}" dt="2022-03-01T20:19:51.372" v="23458" actId="6549"/>
          <ac:spMkLst>
            <pc:docMk/>
            <pc:sldMk cId="480156417" sldId="330"/>
            <ac:spMk id="34" creationId="{F0B6AA3A-F34A-447B-AB30-C94A312117B3}"/>
          </ac:spMkLst>
        </pc:spChg>
      </pc:sldChg>
      <pc:sldChg chg="delSp modSp mod ord modAnim">
        <pc:chgData name="mairenig123@gmail.com" userId="6044d3ce541adf88" providerId="LiveId" clId="{E7843B74-0E2E-42CA-9254-883FAA99034B}" dt="2022-03-02T09:58:08.991" v="23535" actId="1076"/>
        <pc:sldMkLst>
          <pc:docMk/>
          <pc:sldMk cId="2052196941" sldId="331"/>
        </pc:sldMkLst>
        <pc:spChg chg="mod">
          <ac:chgData name="mairenig123@gmail.com" userId="6044d3ce541adf88" providerId="LiveId" clId="{E7843B74-0E2E-42CA-9254-883FAA99034B}" dt="2022-02-27T13:32:38.129" v="15029" actId="20577"/>
          <ac:spMkLst>
            <pc:docMk/>
            <pc:sldMk cId="2052196941" sldId="331"/>
            <ac:spMk id="3" creationId="{74454474-44B4-4098-9F7F-3D8F4B532CEE}"/>
          </ac:spMkLst>
        </pc:spChg>
        <pc:spChg chg="del">
          <ac:chgData name="mairenig123@gmail.com" userId="6044d3ce541adf88" providerId="LiveId" clId="{E7843B74-0E2E-42CA-9254-883FAA99034B}" dt="2022-02-27T07:09:45.544" v="14209" actId="478"/>
          <ac:spMkLst>
            <pc:docMk/>
            <pc:sldMk cId="2052196941" sldId="331"/>
            <ac:spMk id="7" creationId="{BD6966FE-C048-4E5F-802C-90587F6F700B}"/>
          </ac:spMkLst>
        </pc:spChg>
        <pc:spChg chg="del">
          <ac:chgData name="mairenig123@gmail.com" userId="6044d3ce541adf88" providerId="LiveId" clId="{E7843B74-0E2E-42CA-9254-883FAA99034B}" dt="2022-02-27T07:09:49.388" v="14210" actId="478"/>
          <ac:spMkLst>
            <pc:docMk/>
            <pc:sldMk cId="2052196941" sldId="331"/>
            <ac:spMk id="9" creationId="{AC42A2C0-8B07-489E-8AF7-112AE41304D0}"/>
          </ac:spMkLst>
        </pc:spChg>
        <pc:spChg chg="del">
          <ac:chgData name="mairenig123@gmail.com" userId="6044d3ce541adf88" providerId="LiveId" clId="{E7843B74-0E2E-42CA-9254-883FAA99034B}" dt="2022-02-27T07:09:53.233" v="14211" actId="478"/>
          <ac:spMkLst>
            <pc:docMk/>
            <pc:sldMk cId="2052196941" sldId="331"/>
            <ac:spMk id="11" creationId="{711CDB28-EC16-4165-B375-92C6B5808643}"/>
          </ac:spMkLst>
        </pc:spChg>
        <pc:spChg chg="mod">
          <ac:chgData name="mairenig123@gmail.com" userId="6044d3ce541adf88" providerId="LiveId" clId="{E7843B74-0E2E-42CA-9254-883FAA99034B}" dt="2022-03-01T13:13:17.584" v="22660" actId="113"/>
          <ac:spMkLst>
            <pc:docMk/>
            <pc:sldMk cId="2052196941" sldId="331"/>
            <ac:spMk id="23" creationId="{1C3FC5A3-62EE-4683-AF92-23B2CEAB90FB}"/>
          </ac:spMkLst>
        </pc:spChg>
        <pc:spChg chg="mod">
          <ac:chgData name="mairenig123@gmail.com" userId="6044d3ce541adf88" providerId="LiveId" clId="{E7843B74-0E2E-42CA-9254-883FAA99034B}" dt="2022-02-27T13:31:40.983" v="14980" actId="1076"/>
          <ac:spMkLst>
            <pc:docMk/>
            <pc:sldMk cId="2052196941" sldId="331"/>
            <ac:spMk id="24" creationId="{996A74FB-402A-4B51-8FCD-F90E0592C5AB}"/>
          </ac:spMkLst>
        </pc:spChg>
        <pc:spChg chg="mod">
          <ac:chgData name="mairenig123@gmail.com" userId="6044d3ce541adf88" providerId="LiveId" clId="{E7843B74-0E2E-42CA-9254-883FAA99034B}" dt="2022-02-27T07:10:45.926" v="14216" actId="21"/>
          <ac:spMkLst>
            <pc:docMk/>
            <pc:sldMk cId="2052196941" sldId="331"/>
            <ac:spMk id="28" creationId="{50DAF58F-DD50-4C13-9970-C666240852D2}"/>
          </ac:spMkLst>
        </pc:spChg>
        <pc:spChg chg="mod">
          <ac:chgData name="mairenig123@gmail.com" userId="6044d3ce541adf88" providerId="LiveId" clId="{E7843B74-0E2E-42CA-9254-883FAA99034B}" dt="2022-02-27T07:06:07.300" v="14095" actId="2085"/>
          <ac:spMkLst>
            <pc:docMk/>
            <pc:sldMk cId="2052196941" sldId="331"/>
            <ac:spMk id="29" creationId="{61A683F6-51D3-45E5-8118-F5C2B1929788}"/>
          </ac:spMkLst>
        </pc:spChg>
        <pc:picChg chg="mod">
          <ac:chgData name="mairenig123@gmail.com" userId="6044d3ce541adf88" providerId="LiveId" clId="{E7843B74-0E2E-42CA-9254-883FAA99034B}" dt="2022-03-01T13:12:59.383" v="22658" actId="1076"/>
          <ac:picMkLst>
            <pc:docMk/>
            <pc:sldMk cId="2052196941" sldId="331"/>
            <ac:picMk id="20" creationId="{6EA3E707-8396-4744-A393-A539E209E3D2}"/>
          </ac:picMkLst>
        </pc:picChg>
        <pc:picChg chg="mod">
          <ac:chgData name="mairenig123@gmail.com" userId="6044d3ce541adf88" providerId="LiveId" clId="{E7843B74-0E2E-42CA-9254-883FAA99034B}" dt="2022-03-02T09:58:08.991" v="23535" actId="1076"/>
          <ac:picMkLst>
            <pc:docMk/>
            <pc:sldMk cId="2052196941" sldId="331"/>
            <ac:picMk id="1026" creationId="{667D0B5F-DAE4-48BC-BB45-C80505B063ED}"/>
          </ac:picMkLst>
        </pc:picChg>
      </pc:sldChg>
      <pc:sldChg chg="addSp delSp modSp mod ord">
        <pc:chgData name="mairenig123@gmail.com" userId="6044d3ce541adf88" providerId="LiveId" clId="{E7843B74-0E2E-42CA-9254-883FAA99034B}" dt="2022-03-02T12:51:16.897" v="23552" actId="1076"/>
        <pc:sldMkLst>
          <pc:docMk/>
          <pc:sldMk cId="1463334496" sldId="332"/>
        </pc:sldMkLst>
        <pc:spChg chg="del">
          <ac:chgData name="mairenig123@gmail.com" userId="6044d3ce541adf88" providerId="LiveId" clId="{E7843B74-0E2E-42CA-9254-883FAA99034B}" dt="2022-03-02T09:07:26.548" v="23526" actId="478"/>
          <ac:spMkLst>
            <pc:docMk/>
            <pc:sldMk cId="1463334496" sldId="332"/>
            <ac:spMk id="9" creationId="{AC42A2C0-8B07-489E-8AF7-112AE41304D0}"/>
          </ac:spMkLst>
        </pc:spChg>
        <pc:spChg chg="del">
          <ac:chgData name="mairenig123@gmail.com" userId="6044d3ce541adf88" providerId="LiveId" clId="{E7843B74-0E2E-42CA-9254-883FAA99034B}" dt="2022-03-02T09:07:23.042" v="23525" actId="478"/>
          <ac:spMkLst>
            <pc:docMk/>
            <pc:sldMk cId="1463334496" sldId="332"/>
            <ac:spMk id="11" creationId="{711CDB28-EC16-4165-B375-92C6B5808643}"/>
          </ac:spMkLst>
        </pc:spChg>
        <pc:spChg chg="mod">
          <ac:chgData name="mairenig123@gmail.com" userId="6044d3ce541adf88" providerId="LiveId" clId="{E7843B74-0E2E-42CA-9254-883FAA99034B}" dt="2022-03-02T09:06:55.513" v="23519" actId="20577"/>
          <ac:spMkLst>
            <pc:docMk/>
            <pc:sldMk cId="1463334496" sldId="332"/>
            <ac:spMk id="18" creationId="{613013FB-B150-4367-9AEB-2481690EBDFE}"/>
          </ac:spMkLst>
        </pc:spChg>
        <pc:spChg chg="add del mod">
          <ac:chgData name="mairenig123@gmail.com" userId="6044d3ce541adf88" providerId="LiveId" clId="{E7843B74-0E2E-42CA-9254-883FAA99034B}" dt="2022-03-01T13:17:38.229" v="22752" actId="478"/>
          <ac:spMkLst>
            <pc:docMk/>
            <pc:sldMk cId="1463334496" sldId="332"/>
            <ac:spMk id="20" creationId="{ED5BF75B-BE22-4517-877F-2DD9262FF8DF}"/>
          </ac:spMkLst>
        </pc:spChg>
        <pc:spChg chg="mod">
          <ac:chgData name="mairenig123@gmail.com" userId="6044d3ce541adf88" providerId="LiveId" clId="{E7843B74-0E2E-42CA-9254-883FAA99034B}" dt="2022-02-27T13:28:17.704" v="14889" actId="1076"/>
          <ac:spMkLst>
            <pc:docMk/>
            <pc:sldMk cId="1463334496" sldId="332"/>
            <ac:spMk id="23" creationId="{1C3FC5A3-62EE-4683-AF92-23B2CEAB90FB}"/>
          </ac:spMkLst>
        </pc:spChg>
        <pc:spChg chg="mod">
          <ac:chgData name="mairenig123@gmail.com" userId="6044d3ce541adf88" providerId="LiveId" clId="{E7843B74-0E2E-42CA-9254-883FAA99034B}" dt="2022-02-27T13:28:38.393" v="14893" actId="1076"/>
          <ac:spMkLst>
            <pc:docMk/>
            <pc:sldMk cId="1463334496" sldId="332"/>
            <ac:spMk id="24" creationId="{996A74FB-402A-4B51-8FCD-F90E0592C5AB}"/>
          </ac:spMkLst>
        </pc:spChg>
        <pc:spChg chg="del mod">
          <ac:chgData name="mairenig123@gmail.com" userId="6044d3ce541adf88" providerId="LiveId" clId="{E7843B74-0E2E-42CA-9254-883FAA99034B}" dt="2022-03-02T09:07:19.236" v="23524" actId="478"/>
          <ac:spMkLst>
            <pc:docMk/>
            <pc:sldMk cId="1463334496" sldId="332"/>
            <ac:spMk id="26" creationId="{A775C6D4-C45E-4269-A1E8-9D08C36555E2}"/>
          </ac:spMkLst>
        </pc:spChg>
        <pc:spChg chg="mod">
          <ac:chgData name="mairenig123@gmail.com" userId="6044d3ce541adf88" providerId="LiveId" clId="{E7843B74-0E2E-42CA-9254-883FAA99034B}" dt="2022-02-27T13:30:34.814" v="14934" actId="1076"/>
          <ac:spMkLst>
            <pc:docMk/>
            <pc:sldMk cId="1463334496" sldId="332"/>
            <ac:spMk id="27" creationId="{03827599-AD96-4F89-81F7-1FD62652176D}"/>
          </ac:spMkLst>
        </pc:spChg>
        <pc:spChg chg="mod">
          <ac:chgData name="mairenig123@gmail.com" userId="6044d3ce541adf88" providerId="LiveId" clId="{E7843B74-0E2E-42CA-9254-883FAA99034B}" dt="2022-02-27T13:28:23.599" v="14890" actId="1076"/>
          <ac:spMkLst>
            <pc:docMk/>
            <pc:sldMk cId="1463334496" sldId="332"/>
            <ac:spMk id="28" creationId="{50DAF58F-DD50-4C13-9970-C666240852D2}"/>
          </ac:spMkLst>
        </pc:spChg>
        <pc:spChg chg="mod">
          <ac:chgData name="mairenig123@gmail.com" userId="6044d3ce541adf88" providerId="LiveId" clId="{E7843B74-0E2E-42CA-9254-883FAA99034B}" dt="2022-03-02T09:12:21.935" v="23529" actId="20577"/>
          <ac:spMkLst>
            <pc:docMk/>
            <pc:sldMk cId="1463334496" sldId="332"/>
            <ac:spMk id="34" creationId="{F0B6AA3A-F34A-447B-AB30-C94A312117B3}"/>
          </ac:spMkLst>
        </pc:spChg>
        <pc:picChg chg="mod">
          <ac:chgData name="mairenig123@gmail.com" userId="6044d3ce541adf88" providerId="LiveId" clId="{E7843B74-0E2E-42CA-9254-883FAA99034B}" dt="2022-02-27T13:28:31.253" v="14892" actId="1076"/>
          <ac:picMkLst>
            <pc:docMk/>
            <pc:sldMk cId="1463334496" sldId="332"/>
            <ac:picMk id="2052" creationId="{F37DFB38-CB01-4F1C-9756-F2FFF0EF1DE6}"/>
          </ac:picMkLst>
        </pc:picChg>
        <pc:picChg chg="mod">
          <ac:chgData name="mairenig123@gmail.com" userId="6044d3ce541adf88" providerId="LiveId" clId="{E7843B74-0E2E-42CA-9254-883FAA99034B}" dt="2022-02-27T13:28:09.077" v="14888" actId="1076"/>
          <ac:picMkLst>
            <pc:docMk/>
            <pc:sldMk cId="1463334496" sldId="332"/>
            <ac:picMk id="2054" creationId="{1F2F2375-BC54-4F7F-ADA1-985030E44848}"/>
          </ac:picMkLst>
        </pc:picChg>
        <pc:picChg chg="mod">
          <ac:chgData name="mairenig123@gmail.com" userId="6044d3ce541adf88" providerId="LiveId" clId="{E7843B74-0E2E-42CA-9254-883FAA99034B}" dt="2022-03-02T12:51:16.897" v="23552" actId="1076"/>
          <ac:picMkLst>
            <pc:docMk/>
            <pc:sldMk cId="1463334496" sldId="332"/>
            <ac:picMk id="2056" creationId="{4413C18A-0FA8-4325-A9FE-17DF023DF284}"/>
          </ac:picMkLst>
        </pc:picChg>
      </pc:sldChg>
      <pc:sldChg chg="addSp delSp modSp mod ord modAnim">
        <pc:chgData name="mairenig123@gmail.com" userId="6044d3ce541adf88" providerId="LiveId" clId="{E7843B74-0E2E-42CA-9254-883FAA99034B}" dt="2022-03-02T12:51:17.356" v="23553" actId="1076"/>
        <pc:sldMkLst>
          <pc:docMk/>
          <pc:sldMk cId="3489234781" sldId="333"/>
        </pc:sldMkLst>
        <pc:spChg chg="del">
          <ac:chgData name="mairenig123@gmail.com" userId="6044d3ce541adf88" providerId="LiveId" clId="{E7843B74-0E2E-42CA-9254-883FAA99034B}" dt="2022-02-27T07:08:33.538" v="14185" actId="478"/>
          <ac:spMkLst>
            <pc:docMk/>
            <pc:sldMk cId="3489234781" sldId="333"/>
            <ac:spMk id="7" creationId="{BD6966FE-C048-4E5F-802C-90587F6F700B}"/>
          </ac:spMkLst>
        </pc:spChg>
        <pc:spChg chg="del mod">
          <ac:chgData name="mairenig123@gmail.com" userId="6044d3ce541adf88" providerId="LiveId" clId="{E7843B74-0E2E-42CA-9254-883FAA99034B}" dt="2022-02-27T07:08:47.361" v="14189" actId="478"/>
          <ac:spMkLst>
            <pc:docMk/>
            <pc:sldMk cId="3489234781" sldId="333"/>
            <ac:spMk id="11" creationId="{711CDB28-EC16-4165-B375-92C6B5808643}"/>
          </ac:spMkLst>
        </pc:spChg>
        <pc:spChg chg="add del mod">
          <ac:chgData name="mairenig123@gmail.com" userId="6044d3ce541adf88" providerId="LiveId" clId="{E7843B74-0E2E-42CA-9254-883FAA99034B}" dt="2022-03-01T13:16:45.329" v="22751" actId="478"/>
          <ac:spMkLst>
            <pc:docMk/>
            <pc:sldMk cId="3489234781" sldId="333"/>
            <ac:spMk id="16" creationId="{930312D5-221D-4ABB-B77F-4CFA1B0D0554}"/>
          </ac:spMkLst>
        </pc:spChg>
        <pc:spChg chg="mod">
          <ac:chgData name="mairenig123@gmail.com" userId="6044d3ce541adf88" providerId="LiveId" clId="{E7843B74-0E2E-42CA-9254-883FAA99034B}" dt="2022-02-28T09:16:10.976" v="18266" actId="1076"/>
          <ac:spMkLst>
            <pc:docMk/>
            <pc:sldMk cId="3489234781" sldId="333"/>
            <ac:spMk id="23" creationId="{1C3FC5A3-62EE-4683-AF92-23B2CEAB90FB}"/>
          </ac:spMkLst>
        </pc:spChg>
        <pc:spChg chg="mod">
          <ac:chgData name="mairenig123@gmail.com" userId="6044d3ce541adf88" providerId="LiveId" clId="{E7843B74-0E2E-42CA-9254-883FAA99034B}" dt="2022-02-27T13:38:21.666" v="15073" actId="1076"/>
          <ac:spMkLst>
            <pc:docMk/>
            <pc:sldMk cId="3489234781" sldId="333"/>
            <ac:spMk id="24" creationId="{996A74FB-402A-4B51-8FCD-F90E0592C5AB}"/>
          </ac:spMkLst>
        </pc:spChg>
        <pc:spChg chg="del mod">
          <ac:chgData name="mairenig123@gmail.com" userId="6044d3ce541adf88" providerId="LiveId" clId="{E7843B74-0E2E-42CA-9254-883FAA99034B}" dt="2022-02-27T07:08:55.650" v="14192" actId="478"/>
          <ac:spMkLst>
            <pc:docMk/>
            <pc:sldMk cId="3489234781" sldId="333"/>
            <ac:spMk id="26" creationId="{A775C6D4-C45E-4269-A1E8-9D08C36555E2}"/>
          </ac:spMkLst>
        </pc:spChg>
        <pc:spChg chg="mod">
          <ac:chgData name="mairenig123@gmail.com" userId="6044d3ce541adf88" providerId="LiveId" clId="{E7843B74-0E2E-42CA-9254-883FAA99034B}" dt="2022-02-27T13:37:41.383" v="15045" actId="1076"/>
          <ac:spMkLst>
            <pc:docMk/>
            <pc:sldMk cId="3489234781" sldId="333"/>
            <ac:spMk id="27" creationId="{03827599-AD96-4F89-81F7-1FD62652176D}"/>
          </ac:spMkLst>
        </pc:spChg>
        <pc:spChg chg="mod">
          <ac:chgData name="mairenig123@gmail.com" userId="6044d3ce541adf88" providerId="LiveId" clId="{E7843B74-0E2E-42CA-9254-883FAA99034B}" dt="2022-02-28T09:16:16.220" v="18267" actId="1076"/>
          <ac:spMkLst>
            <pc:docMk/>
            <pc:sldMk cId="3489234781" sldId="333"/>
            <ac:spMk id="28" creationId="{50DAF58F-DD50-4C13-9970-C666240852D2}"/>
          </ac:spMkLst>
        </pc:spChg>
        <pc:spChg chg="mod">
          <ac:chgData name="mairenig123@gmail.com" userId="6044d3ce541adf88" providerId="LiveId" clId="{E7843B74-0E2E-42CA-9254-883FAA99034B}" dt="2022-03-02T12:24:10.514" v="23545" actId="20577"/>
          <ac:spMkLst>
            <pc:docMk/>
            <pc:sldMk cId="3489234781" sldId="333"/>
            <ac:spMk id="34" creationId="{F0B6AA3A-F34A-447B-AB30-C94A312117B3}"/>
          </ac:spMkLst>
        </pc:spChg>
        <pc:picChg chg="mod">
          <ac:chgData name="mairenig123@gmail.com" userId="6044d3ce541adf88" providerId="LiveId" clId="{E7843B74-0E2E-42CA-9254-883FAA99034B}" dt="2022-03-02T12:51:17.356" v="23553" actId="1076"/>
          <ac:picMkLst>
            <pc:docMk/>
            <pc:sldMk cId="3489234781" sldId="333"/>
            <ac:picMk id="3074" creationId="{662DB85A-DCEC-4749-8430-312D8C26E2DC}"/>
          </ac:picMkLst>
        </pc:picChg>
        <pc:picChg chg="mod">
          <ac:chgData name="mairenig123@gmail.com" userId="6044d3ce541adf88" providerId="LiveId" clId="{E7843B74-0E2E-42CA-9254-883FAA99034B}" dt="2022-02-28T09:15:58.602" v="18263" actId="339"/>
          <ac:picMkLst>
            <pc:docMk/>
            <pc:sldMk cId="3489234781" sldId="333"/>
            <ac:picMk id="3076" creationId="{282A39E8-5B2D-43F3-BEB2-1DE3DD2F2131}"/>
          </ac:picMkLst>
        </pc:picChg>
        <pc:picChg chg="mod">
          <ac:chgData name="mairenig123@gmail.com" userId="6044d3ce541adf88" providerId="LiveId" clId="{E7843B74-0E2E-42CA-9254-883FAA99034B}" dt="2022-02-28T09:16:05.852" v="18265" actId="14100"/>
          <ac:picMkLst>
            <pc:docMk/>
            <pc:sldMk cId="3489234781" sldId="333"/>
            <ac:picMk id="3078" creationId="{8B9B6FC4-954F-4245-818E-DA9C42E3949E}"/>
          </ac:picMkLst>
        </pc:picChg>
      </pc:sldChg>
      <pc:sldChg chg="addSp delSp modSp mod ord modAnim">
        <pc:chgData name="mairenig123@gmail.com" userId="6044d3ce541adf88" providerId="LiveId" clId="{E7843B74-0E2E-42CA-9254-883FAA99034B}" dt="2022-03-02T09:58:13.930" v="23536" actId="1076"/>
        <pc:sldMkLst>
          <pc:docMk/>
          <pc:sldMk cId="3093414347" sldId="334"/>
        </pc:sldMkLst>
        <pc:spChg chg="del">
          <ac:chgData name="mairenig123@gmail.com" userId="6044d3ce541adf88" providerId="LiveId" clId="{E7843B74-0E2E-42CA-9254-883FAA99034B}" dt="2022-02-27T07:23:24.205" v="14239" actId="478"/>
          <ac:spMkLst>
            <pc:docMk/>
            <pc:sldMk cId="3093414347" sldId="334"/>
            <ac:spMk id="7" creationId="{BD6966FE-C048-4E5F-802C-90587F6F700B}"/>
          </ac:spMkLst>
        </pc:spChg>
        <pc:spChg chg="del mod">
          <ac:chgData name="mairenig123@gmail.com" userId="6044d3ce541adf88" providerId="LiveId" clId="{E7843B74-0E2E-42CA-9254-883FAA99034B}" dt="2022-02-27T07:23:30.352" v="14241" actId="478"/>
          <ac:spMkLst>
            <pc:docMk/>
            <pc:sldMk cId="3093414347" sldId="334"/>
            <ac:spMk id="9" creationId="{AC42A2C0-8B07-489E-8AF7-112AE41304D0}"/>
          </ac:spMkLst>
        </pc:spChg>
        <pc:spChg chg="mod">
          <ac:chgData name="mairenig123@gmail.com" userId="6044d3ce541adf88" providerId="LiveId" clId="{E7843B74-0E2E-42CA-9254-883FAA99034B}" dt="2022-02-27T13:58:34.888" v="15359" actId="1076"/>
          <ac:spMkLst>
            <pc:docMk/>
            <pc:sldMk cId="3093414347" sldId="334"/>
            <ac:spMk id="11" creationId="{711CDB28-EC16-4165-B375-92C6B5808643}"/>
          </ac:spMkLst>
        </pc:spChg>
        <pc:spChg chg="add del mod">
          <ac:chgData name="mairenig123@gmail.com" userId="6044d3ce541adf88" providerId="LiveId" clId="{E7843B74-0E2E-42CA-9254-883FAA99034B}" dt="2022-03-01T13:14:37.820" v="22665" actId="478"/>
          <ac:spMkLst>
            <pc:docMk/>
            <pc:sldMk cId="3093414347" sldId="334"/>
            <ac:spMk id="16" creationId="{662CED10-0E27-41BC-A3CD-E05F2C47BDFA}"/>
          </ac:spMkLst>
        </pc:spChg>
        <pc:spChg chg="mod ord">
          <ac:chgData name="mairenig123@gmail.com" userId="6044d3ce541adf88" providerId="LiveId" clId="{E7843B74-0E2E-42CA-9254-883FAA99034B}" dt="2022-02-27T13:44:30.531" v="15226" actId="1076"/>
          <ac:spMkLst>
            <pc:docMk/>
            <pc:sldMk cId="3093414347" sldId="334"/>
            <ac:spMk id="23" creationId="{1C3FC5A3-62EE-4683-AF92-23B2CEAB90FB}"/>
          </ac:spMkLst>
        </pc:spChg>
        <pc:spChg chg="mod ord">
          <ac:chgData name="mairenig123@gmail.com" userId="6044d3ce541adf88" providerId="LiveId" clId="{E7843B74-0E2E-42CA-9254-883FAA99034B}" dt="2022-02-27T14:01:16.061" v="15379" actId="1076"/>
          <ac:spMkLst>
            <pc:docMk/>
            <pc:sldMk cId="3093414347" sldId="334"/>
            <ac:spMk id="24" creationId="{996A74FB-402A-4B51-8FCD-F90E0592C5AB}"/>
          </ac:spMkLst>
        </pc:spChg>
        <pc:spChg chg="del">
          <ac:chgData name="mairenig123@gmail.com" userId="6044d3ce541adf88" providerId="LiveId" clId="{E7843B74-0E2E-42CA-9254-883FAA99034B}" dt="2022-02-27T07:23:33.820" v="14242" actId="478"/>
          <ac:spMkLst>
            <pc:docMk/>
            <pc:sldMk cId="3093414347" sldId="334"/>
            <ac:spMk id="26" creationId="{A775C6D4-C45E-4269-A1E8-9D08C36555E2}"/>
          </ac:spMkLst>
        </pc:spChg>
        <pc:spChg chg="mod ord">
          <ac:chgData name="mairenig123@gmail.com" userId="6044d3ce541adf88" providerId="LiveId" clId="{E7843B74-0E2E-42CA-9254-883FAA99034B}" dt="2022-02-27T14:01:24.865" v="15381" actId="1076"/>
          <ac:spMkLst>
            <pc:docMk/>
            <pc:sldMk cId="3093414347" sldId="334"/>
            <ac:spMk id="27" creationId="{03827599-AD96-4F89-81F7-1FD62652176D}"/>
          </ac:spMkLst>
        </pc:spChg>
        <pc:spChg chg="mod ord">
          <ac:chgData name="mairenig123@gmail.com" userId="6044d3ce541adf88" providerId="LiveId" clId="{E7843B74-0E2E-42CA-9254-883FAA99034B}" dt="2022-02-27T13:44:18.164" v="15224" actId="1076"/>
          <ac:spMkLst>
            <pc:docMk/>
            <pc:sldMk cId="3093414347" sldId="334"/>
            <ac:spMk id="28" creationId="{50DAF58F-DD50-4C13-9970-C666240852D2}"/>
          </ac:spMkLst>
        </pc:spChg>
        <pc:spChg chg="mod">
          <ac:chgData name="mairenig123@gmail.com" userId="6044d3ce541adf88" providerId="LiveId" clId="{E7843B74-0E2E-42CA-9254-883FAA99034B}" dt="2022-03-01T20:26:53.334" v="23513" actId="20577"/>
          <ac:spMkLst>
            <pc:docMk/>
            <pc:sldMk cId="3093414347" sldId="334"/>
            <ac:spMk id="34" creationId="{F0B6AA3A-F34A-447B-AB30-C94A312117B3}"/>
          </ac:spMkLst>
        </pc:spChg>
        <pc:grpChg chg="mod">
          <ac:chgData name="mairenig123@gmail.com" userId="6044d3ce541adf88" providerId="LiveId" clId="{E7843B74-0E2E-42CA-9254-883FAA99034B}" dt="2022-02-27T13:58:34.888" v="15359" actId="1076"/>
          <ac:grpSpMkLst>
            <pc:docMk/>
            <pc:sldMk cId="3093414347" sldId="334"/>
            <ac:grpSpMk id="2" creationId="{2E7FA61C-2141-465D-9BB2-E150558BBECF}"/>
          </ac:grpSpMkLst>
        </pc:grpChg>
        <pc:picChg chg="add mod">
          <ac:chgData name="mairenig123@gmail.com" userId="6044d3ce541adf88" providerId="LiveId" clId="{E7843B74-0E2E-42CA-9254-883FAA99034B}" dt="2022-02-27T14:00:28.531" v="15376" actId="1076"/>
          <ac:picMkLst>
            <pc:docMk/>
            <pc:sldMk cId="3093414347" sldId="334"/>
            <ac:picMk id="15" creationId="{AA26D078-7134-411F-8017-4E5DFD4C839E}"/>
          </ac:picMkLst>
        </pc:picChg>
        <pc:picChg chg="add mod">
          <ac:chgData name="mairenig123@gmail.com" userId="6044d3ce541adf88" providerId="LiveId" clId="{E7843B74-0E2E-42CA-9254-883FAA99034B}" dt="2022-03-02T09:58:13.930" v="23536" actId="1076"/>
          <ac:picMkLst>
            <pc:docMk/>
            <pc:sldMk cId="3093414347" sldId="334"/>
            <ac:picMk id="1026" creationId="{315D1C79-E6AF-4129-835C-22F70890E97D}"/>
          </ac:picMkLst>
        </pc:picChg>
        <pc:picChg chg="add del mod">
          <ac:chgData name="mairenig123@gmail.com" userId="6044d3ce541adf88" providerId="LiveId" clId="{E7843B74-0E2E-42CA-9254-883FAA99034B}" dt="2022-02-27T07:48:30.046" v="14710" actId="478"/>
          <ac:picMkLst>
            <pc:docMk/>
            <pc:sldMk cId="3093414347" sldId="334"/>
            <ac:picMk id="1026" creationId="{53AA482F-E190-4191-BD6A-DFC1EC1D9D24}"/>
          </ac:picMkLst>
        </pc:picChg>
        <pc:picChg chg="add mod">
          <ac:chgData name="mairenig123@gmail.com" userId="6044d3ce541adf88" providerId="LiveId" clId="{E7843B74-0E2E-42CA-9254-883FAA99034B}" dt="2022-02-27T13:44:23.554" v="15225" actId="1076"/>
          <ac:picMkLst>
            <pc:docMk/>
            <pc:sldMk cId="3093414347" sldId="334"/>
            <ac:picMk id="1028" creationId="{B91E18F5-7C73-4322-9A02-D4C9B8AA376C}"/>
          </ac:picMkLst>
        </pc:picChg>
        <pc:picChg chg="mod">
          <ac:chgData name="mairenig123@gmail.com" userId="6044d3ce541adf88" providerId="LiveId" clId="{E7843B74-0E2E-42CA-9254-883FAA99034B}" dt="2022-02-27T13:58:34.888" v="15359" actId="1076"/>
          <ac:picMkLst>
            <pc:docMk/>
            <pc:sldMk cId="3093414347" sldId="334"/>
            <ac:picMk id="4098" creationId="{2EF77B5B-BAD5-4135-942B-1D1A76E0763B}"/>
          </ac:picMkLst>
        </pc:picChg>
      </pc:sldChg>
      <pc:sldChg chg="addSp delSp modSp new del mod setBg modAnim modNotesTx">
        <pc:chgData name="mairenig123@gmail.com" userId="6044d3ce541adf88" providerId="LiveId" clId="{E7843B74-0E2E-42CA-9254-883FAA99034B}" dt="2022-02-27T15:23:46.958" v="16125" actId="47"/>
        <pc:sldMkLst>
          <pc:docMk/>
          <pc:sldMk cId="598889608" sldId="335"/>
        </pc:sldMkLst>
        <pc:spChg chg="add del">
          <ac:chgData name="mairenig123@gmail.com" userId="6044d3ce541adf88" providerId="LiveId" clId="{E7843B74-0E2E-42CA-9254-883FAA99034B}" dt="2022-02-27T14:48:04.132" v="15487" actId="11529"/>
          <ac:spMkLst>
            <pc:docMk/>
            <pc:sldMk cId="598889608" sldId="335"/>
            <ac:spMk id="2" creationId="{23B55CC9-663B-4CE1-89CF-DB7B51C0F0D8}"/>
          </ac:spMkLst>
        </pc:spChg>
        <pc:spChg chg="add del">
          <ac:chgData name="mairenig123@gmail.com" userId="6044d3ce541adf88" providerId="LiveId" clId="{E7843B74-0E2E-42CA-9254-883FAA99034B}" dt="2022-02-27T14:48:29.064" v="15491" actId="11529"/>
          <ac:spMkLst>
            <pc:docMk/>
            <pc:sldMk cId="598889608" sldId="335"/>
            <ac:spMk id="3" creationId="{0F389C73-02B7-4DCC-A2CD-8C962A6937FA}"/>
          </ac:spMkLst>
        </pc:spChg>
        <pc:spChg chg="add mod">
          <ac:chgData name="mairenig123@gmail.com" userId="6044d3ce541adf88" providerId="LiveId" clId="{E7843B74-0E2E-42CA-9254-883FAA99034B}" dt="2022-02-27T14:49:06.164" v="15494" actId="1076"/>
          <ac:spMkLst>
            <pc:docMk/>
            <pc:sldMk cId="598889608" sldId="335"/>
            <ac:spMk id="4" creationId="{02105AF9-AA56-4F88-A10F-706A40981A30}"/>
          </ac:spMkLst>
        </pc:spChg>
        <pc:spChg chg="add mod">
          <ac:chgData name="mairenig123@gmail.com" userId="6044d3ce541adf88" providerId="LiveId" clId="{E7843B74-0E2E-42CA-9254-883FAA99034B}" dt="2022-02-27T14:50:51.101" v="15682" actId="255"/>
          <ac:spMkLst>
            <pc:docMk/>
            <pc:sldMk cId="598889608" sldId="335"/>
            <ac:spMk id="7" creationId="{C604BF17-16EA-45CE-A387-C51EF6EA533A}"/>
          </ac:spMkLst>
        </pc:spChg>
        <pc:spChg chg="add mod">
          <ac:chgData name="mairenig123@gmail.com" userId="6044d3ce541adf88" providerId="LiveId" clId="{E7843B74-0E2E-42CA-9254-883FAA99034B}" dt="2022-02-27T14:51:14.236" v="15693" actId="20577"/>
          <ac:spMkLst>
            <pc:docMk/>
            <pc:sldMk cId="598889608" sldId="335"/>
            <ac:spMk id="8" creationId="{871443BD-17E2-4EAA-B4A6-ECC934F1027B}"/>
          </ac:spMkLst>
        </pc:spChg>
        <pc:spChg chg="add mod">
          <ac:chgData name="mairenig123@gmail.com" userId="6044d3ce541adf88" providerId="LiveId" clId="{E7843B74-0E2E-42CA-9254-883FAA99034B}" dt="2022-02-27T14:51:37.425" v="15718" actId="20577"/>
          <ac:spMkLst>
            <pc:docMk/>
            <pc:sldMk cId="598889608" sldId="335"/>
            <ac:spMk id="9" creationId="{15C4594F-4E66-4763-9325-E4ABF3529FC1}"/>
          </ac:spMkLst>
        </pc:spChg>
        <pc:spChg chg="add mod">
          <ac:chgData name="mairenig123@gmail.com" userId="6044d3ce541adf88" providerId="LiveId" clId="{E7843B74-0E2E-42CA-9254-883FAA99034B}" dt="2022-02-27T14:52:10.666" v="15733" actId="20577"/>
          <ac:spMkLst>
            <pc:docMk/>
            <pc:sldMk cId="598889608" sldId="335"/>
            <ac:spMk id="10" creationId="{343A6AF3-387D-4B1E-A3B6-115F4D2C181E}"/>
          </ac:spMkLst>
        </pc:spChg>
        <pc:spChg chg="add mod">
          <ac:chgData name="mairenig123@gmail.com" userId="6044d3ce541adf88" providerId="LiveId" clId="{E7843B74-0E2E-42CA-9254-883FAA99034B}" dt="2022-02-27T14:52:39.404" v="15767" actId="14100"/>
          <ac:spMkLst>
            <pc:docMk/>
            <pc:sldMk cId="598889608" sldId="335"/>
            <ac:spMk id="11" creationId="{1BE23DC9-4C9E-495B-B61F-21B54C51D073}"/>
          </ac:spMkLst>
        </pc:spChg>
        <pc:spChg chg="add mod">
          <ac:chgData name="mairenig123@gmail.com" userId="6044d3ce541adf88" providerId="LiveId" clId="{E7843B74-0E2E-42CA-9254-883FAA99034B}" dt="2022-02-27T14:57:10.184" v="15801" actId="1076"/>
          <ac:spMkLst>
            <pc:docMk/>
            <pc:sldMk cId="598889608" sldId="335"/>
            <ac:spMk id="12" creationId="{8590AF43-BEF5-4045-B9FD-6EDC0B730909}"/>
          </ac:spMkLst>
        </pc:spChg>
        <pc:spChg chg="add">
          <ac:chgData name="mairenig123@gmail.com" userId="6044d3ce541adf88" providerId="LiveId" clId="{E7843B74-0E2E-42CA-9254-883FAA99034B}" dt="2022-02-27T14:47:35.427" v="15485" actId="26606"/>
          <ac:spMkLst>
            <pc:docMk/>
            <pc:sldMk cId="598889608" sldId="335"/>
            <ac:spMk id="71" creationId="{42A4FC2C-047E-45A5-965D-8E1E3BF09BC6}"/>
          </ac:spMkLst>
        </pc:spChg>
        <pc:picChg chg="add mod">
          <ac:chgData name="mairenig123@gmail.com" userId="6044d3ce541adf88" providerId="LiveId" clId="{E7843B74-0E2E-42CA-9254-883FAA99034B}" dt="2022-02-27T14:48:28.311" v="15490" actId="1076"/>
          <ac:picMkLst>
            <pc:docMk/>
            <pc:sldMk cId="598889608" sldId="335"/>
            <ac:picMk id="2050" creationId="{EEC07160-9F89-4471-9B12-FFF34EE573D9}"/>
          </ac:picMkLst>
        </pc:picChg>
      </pc:sldChg>
      <pc:sldChg chg="addSp delSp modSp add mod ord modTransition setBg delAnim modAnim">
        <pc:chgData name="mairenig123@gmail.com" userId="6044d3ce541adf88" providerId="LiveId" clId="{E7843B74-0E2E-42CA-9254-883FAA99034B}" dt="2022-03-01T16:35:44.188" v="23409" actId="1076"/>
        <pc:sldMkLst>
          <pc:docMk/>
          <pc:sldMk cId="2333595035" sldId="336"/>
        </pc:sldMkLst>
        <pc:spChg chg="del">
          <ac:chgData name="mairenig123@gmail.com" userId="6044d3ce541adf88" providerId="LiveId" clId="{E7843B74-0E2E-42CA-9254-883FAA99034B}" dt="2022-02-27T14:58:15.430" v="15805" actId="478"/>
          <ac:spMkLst>
            <pc:docMk/>
            <pc:sldMk cId="2333595035" sldId="336"/>
            <ac:spMk id="4" creationId="{02105AF9-AA56-4F88-A10F-706A40981A30}"/>
          </ac:spMkLst>
        </pc:spChg>
        <pc:spChg chg="del">
          <ac:chgData name="mairenig123@gmail.com" userId="6044d3ce541adf88" providerId="LiveId" clId="{E7843B74-0E2E-42CA-9254-883FAA99034B}" dt="2022-02-27T14:57:50.280" v="15804" actId="478"/>
          <ac:spMkLst>
            <pc:docMk/>
            <pc:sldMk cId="2333595035" sldId="336"/>
            <ac:spMk id="7" creationId="{C604BF17-16EA-45CE-A387-C51EF6EA533A}"/>
          </ac:spMkLst>
        </pc:spChg>
        <pc:spChg chg="del">
          <ac:chgData name="mairenig123@gmail.com" userId="6044d3ce541adf88" providerId="LiveId" clId="{E7843B74-0E2E-42CA-9254-883FAA99034B}" dt="2022-02-27T14:57:50.280" v="15804" actId="478"/>
          <ac:spMkLst>
            <pc:docMk/>
            <pc:sldMk cId="2333595035" sldId="336"/>
            <ac:spMk id="8" creationId="{871443BD-17E2-4EAA-B4A6-ECC934F1027B}"/>
          </ac:spMkLst>
        </pc:spChg>
        <pc:spChg chg="del">
          <ac:chgData name="mairenig123@gmail.com" userId="6044d3ce541adf88" providerId="LiveId" clId="{E7843B74-0E2E-42CA-9254-883FAA99034B}" dt="2022-02-27T14:57:50.280" v="15804" actId="478"/>
          <ac:spMkLst>
            <pc:docMk/>
            <pc:sldMk cId="2333595035" sldId="336"/>
            <ac:spMk id="9" creationId="{15C4594F-4E66-4763-9325-E4ABF3529FC1}"/>
          </ac:spMkLst>
        </pc:spChg>
        <pc:spChg chg="del">
          <ac:chgData name="mairenig123@gmail.com" userId="6044d3ce541adf88" providerId="LiveId" clId="{E7843B74-0E2E-42CA-9254-883FAA99034B}" dt="2022-02-27T14:57:50.280" v="15804" actId="478"/>
          <ac:spMkLst>
            <pc:docMk/>
            <pc:sldMk cId="2333595035" sldId="336"/>
            <ac:spMk id="10" creationId="{343A6AF3-387D-4B1E-A3B6-115F4D2C181E}"/>
          </ac:spMkLst>
        </pc:spChg>
        <pc:spChg chg="del">
          <ac:chgData name="mairenig123@gmail.com" userId="6044d3ce541adf88" providerId="LiveId" clId="{E7843B74-0E2E-42CA-9254-883FAA99034B}" dt="2022-02-27T14:57:50.280" v="15804" actId="478"/>
          <ac:spMkLst>
            <pc:docMk/>
            <pc:sldMk cId="2333595035" sldId="336"/>
            <ac:spMk id="11" creationId="{1BE23DC9-4C9E-495B-B61F-21B54C51D073}"/>
          </ac:spMkLst>
        </pc:spChg>
        <pc:spChg chg="mod">
          <ac:chgData name="mairenig123@gmail.com" userId="6044d3ce541adf88" providerId="LiveId" clId="{E7843B74-0E2E-42CA-9254-883FAA99034B}" dt="2022-02-27T15:00:53.058" v="15818" actId="1076"/>
          <ac:spMkLst>
            <pc:docMk/>
            <pc:sldMk cId="2333595035" sldId="336"/>
            <ac:spMk id="12" creationId="{8590AF43-BEF5-4045-B9FD-6EDC0B730909}"/>
          </ac:spMkLst>
        </pc:spChg>
        <pc:spChg chg="add mod">
          <ac:chgData name="mairenig123@gmail.com" userId="6044d3ce541adf88" providerId="LiveId" clId="{E7843B74-0E2E-42CA-9254-883FAA99034B}" dt="2022-03-01T16:35:44.188" v="23409" actId="1076"/>
          <ac:spMkLst>
            <pc:docMk/>
            <pc:sldMk cId="2333595035" sldId="336"/>
            <ac:spMk id="14" creationId="{36BC5157-0EA4-42AB-9948-E367D2BC6D09}"/>
          </ac:spMkLst>
        </pc:spChg>
        <pc:spChg chg="add mod">
          <ac:chgData name="mairenig123@gmail.com" userId="6044d3ce541adf88" providerId="LiveId" clId="{E7843B74-0E2E-42CA-9254-883FAA99034B}" dt="2022-02-27T15:02:41.746" v="15887"/>
          <ac:spMkLst>
            <pc:docMk/>
            <pc:sldMk cId="2333595035" sldId="336"/>
            <ac:spMk id="15" creationId="{83468D4F-E004-4436-BCE7-C1F19165B9B6}"/>
          </ac:spMkLst>
        </pc:spChg>
        <pc:spChg chg="add mod">
          <ac:chgData name="mairenig123@gmail.com" userId="6044d3ce541adf88" providerId="LiveId" clId="{E7843B74-0E2E-42CA-9254-883FAA99034B}" dt="2022-02-27T15:02:41.746" v="15887"/>
          <ac:spMkLst>
            <pc:docMk/>
            <pc:sldMk cId="2333595035" sldId="336"/>
            <ac:spMk id="16" creationId="{1D37F3F5-19AA-4648-BE09-B06496D8F836}"/>
          </ac:spMkLst>
        </pc:spChg>
        <pc:spChg chg="add mod">
          <ac:chgData name="mairenig123@gmail.com" userId="6044d3ce541adf88" providerId="LiveId" clId="{E7843B74-0E2E-42CA-9254-883FAA99034B}" dt="2022-02-27T15:02:41.746" v="15887"/>
          <ac:spMkLst>
            <pc:docMk/>
            <pc:sldMk cId="2333595035" sldId="336"/>
            <ac:spMk id="17" creationId="{C9C600D7-4C72-4E72-BB50-87E13ABA1B0E}"/>
          </ac:spMkLst>
        </pc:spChg>
        <pc:spChg chg="add mod">
          <ac:chgData name="mairenig123@gmail.com" userId="6044d3ce541adf88" providerId="LiveId" clId="{E7843B74-0E2E-42CA-9254-883FAA99034B}" dt="2022-02-27T15:02:41.746" v="15887"/>
          <ac:spMkLst>
            <pc:docMk/>
            <pc:sldMk cId="2333595035" sldId="336"/>
            <ac:spMk id="18" creationId="{3B0B4397-6D05-4769-BA0F-B961764C007E}"/>
          </ac:spMkLst>
        </pc:spChg>
        <pc:spChg chg="add mod">
          <ac:chgData name="mairenig123@gmail.com" userId="6044d3ce541adf88" providerId="LiveId" clId="{E7843B74-0E2E-42CA-9254-883FAA99034B}" dt="2022-02-27T15:02:41.746" v="15887"/>
          <ac:spMkLst>
            <pc:docMk/>
            <pc:sldMk cId="2333595035" sldId="336"/>
            <ac:spMk id="19" creationId="{A6223AC9-62F0-40B3-BE05-F6EDC0C3D966}"/>
          </ac:spMkLst>
        </pc:spChg>
        <pc:spChg chg="add mod">
          <ac:chgData name="mairenig123@gmail.com" userId="6044d3ce541adf88" providerId="LiveId" clId="{E7843B74-0E2E-42CA-9254-883FAA99034B}" dt="2022-02-27T15:08:00.658" v="15910" actId="1076"/>
          <ac:spMkLst>
            <pc:docMk/>
            <pc:sldMk cId="2333595035" sldId="336"/>
            <ac:spMk id="20" creationId="{A7BEAD60-88BB-41CE-B289-55BE81189822}"/>
          </ac:spMkLst>
        </pc:spChg>
        <pc:spChg chg="add del">
          <ac:chgData name="mairenig123@gmail.com" userId="6044d3ce541adf88" providerId="LiveId" clId="{E7843B74-0E2E-42CA-9254-883FAA99034B}" dt="2022-03-01T13:07:28.755" v="22486" actId="478"/>
          <ac:spMkLst>
            <pc:docMk/>
            <pc:sldMk cId="2333595035" sldId="336"/>
            <ac:spMk id="21" creationId="{2BE0E533-1CD1-419D-9A04-FE421A1F4392}"/>
          </ac:spMkLst>
        </pc:spChg>
        <pc:spChg chg="add del mod">
          <ac:chgData name="mairenig123@gmail.com" userId="6044d3ce541adf88" providerId="LiveId" clId="{E7843B74-0E2E-42CA-9254-883FAA99034B}" dt="2022-02-27T15:11:34.921" v="15916"/>
          <ac:spMkLst>
            <pc:docMk/>
            <pc:sldMk cId="2333595035" sldId="336"/>
            <ac:spMk id="22" creationId="{AE10BDEA-7003-4B3F-AB0F-946D226AC937}"/>
          </ac:spMkLst>
        </pc:spChg>
        <pc:spChg chg="del">
          <ac:chgData name="mairenig123@gmail.com" userId="6044d3ce541adf88" providerId="LiveId" clId="{E7843B74-0E2E-42CA-9254-883FAA99034B}" dt="2022-02-27T14:59:19.182" v="15806" actId="26606"/>
          <ac:spMkLst>
            <pc:docMk/>
            <pc:sldMk cId="2333595035" sldId="336"/>
            <ac:spMk id="71" creationId="{42A4FC2C-047E-45A5-965D-8E1E3BF09BC6}"/>
          </ac:spMkLst>
        </pc:spChg>
        <pc:spChg chg="add">
          <ac:chgData name="mairenig123@gmail.com" userId="6044d3ce541adf88" providerId="LiveId" clId="{E7843B74-0E2E-42CA-9254-883FAA99034B}" dt="2022-02-27T14:59:19.182" v="15806" actId="26606"/>
          <ac:spMkLst>
            <pc:docMk/>
            <pc:sldMk cId="2333595035" sldId="336"/>
            <ac:spMk id="135" creationId="{E0AE394F-AFF1-4485-AF1F-7387A2F041AA}"/>
          </ac:spMkLst>
        </pc:spChg>
        <pc:spChg chg="add">
          <ac:chgData name="mairenig123@gmail.com" userId="6044d3ce541adf88" providerId="LiveId" clId="{E7843B74-0E2E-42CA-9254-883FAA99034B}" dt="2022-02-27T14:59:19.182" v="15806" actId="26606"/>
          <ac:spMkLst>
            <pc:docMk/>
            <pc:sldMk cId="2333595035" sldId="336"/>
            <ac:spMk id="137" creationId="{5683D043-25BB-4AC9-8130-641179672614}"/>
          </ac:spMkLst>
        </pc:spChg>
        <pc:spChg chg="add">
          <ac:chgData name="mairenig123@gmail.com" userId="6044d3ce541adf88" providerId="LiveId" clId="{E7843B74-0E2E-42CA-9254-883FAA99034B}" dt="2022-02-27T14:59:19.182" v="15806" actId="26606"/>
          <ac:spMkLst>
            <pc:docMk/>
            <pc:sldMk cId="2333595035" sldId="336"/>
            <ac:spMk id="139" creationId="{AA61CCAC-6875-474C-8E9E-F57ABF078C2B}"/>
          </ac:spMkLst>
        </pc:spChg>
        <pc:picChg chg="add del mod">
          <ac:chgData name="mairenig123@gmail.com" userId="6044d3ce541adf88" providerId="LiveId" clId="{E7843B74-0E2E-42CA-9254-883FAA99034B}" dt="2022-02-27T15:11:34.921" v="15916"/>
          <ac:picMkLst>
            <pc:docMk/>
            <pc:sldMk cId="2333595035" sldId="336"/>
            <ac:picMk id="21" creationId="{F58BDEC2-7CD8-4471-92FA-1BF815B3771B}"/>
          </ac:picMkLst>
        </pc:picChg>
        <pc:picChg chg="mod">
          <ac:chgData name="mairenig123@gmail.com" userId="6044d3ce541adf88" providerId="LiveId" clId="{E7843B74-0E2E-42CA-9254-883FAA99034B}" dt="2022-02-27T15:06:15.270" v="15906" actId="1076"/>
          <ac:picMkLst>
            <pc:docMk/>
            <pc:sldMk cId="2333595035" sldId="336"/>
            <ac:picMk id="2050" creationId="{EEC07160-9F89-4471-9B12-FFF34EE573D9}"/>
          </ac:picMkLst>
        </pc:picChg>
      </pc:sldChg>
      <pc:sldChg chg="addSp delSp modSp add del mod setBg delAnim modAnim">
        <pc:chgData name="mairenig123@gmail.com" userId="6044d3ce541adf88" providerId="LiveId" clId="{E7843B74-0E2E-42CA-9254-883FAA99034B}" dt="2022-02-27T15:23:35.350" v="16124" actId="47"/>
        <pc:sldMkLst>
          <pc:docMk/>
          <pc:sldMk cId="322331242" sldId="337"/>
        </pc:sldMkLst>
        <pc:spChg chg="del">
          <ac:chgData name="mairenig123@gmail.com" userId="6044d3ce541adf88" providerId="LiveId" clId="{E7843B74-0E2E-42CA-9254-883FAA99034B}" dt="2022-02-27T15:12:57.636" v="15956" actId="21"/>
          <ac:spMkLst>
            <pc:docMk/>
            <pc:sldMk cId="322331242" sldId="337"/>
            <ac:spMk id="7" creationId="{BD6966FE-C048-4E5F-802C-90587F6F700B}"/>
          </ac:spMkLst>
        </pc:spChg>
        <pc:spChg chg="del">
          <ac:chgData name="mairenig123@gmail.com" userId="6044d3ce541adf88" providerId="LiveId" clId="{E7843B74-0E2E-42CA-9254-883FAA99034B}" dt="2022-02-27T15:12:57.636" v="15956" actId="21"/>
          <ac:spMkLst>
            <pc:docMk/>
            <pc:sldMk cId="322331242" sldId="337"/>
            <ac:spMk id="9" creationId="{AC42A2C0-8B07-489E-8AF7-112AE41304D0}"/>
          </ac:spMkLst>
        </pc:spChg>
        <pc:spChg chg="del">
          <ac:chgData name="mairenig123@gmail.com" userId="6044d3ce541adf88" providerId="LiveId" clId="{E7843B74-0E2E-42CA-9254-883FAA99034B}" dt="2022-02-27T15:12:57.636" v="15956" actId="21"/>
          <ac:spMkLst>
            <pc:docMk/>
            <pc:sldMk cId="322331242" sldId="337"/>
            <ac:spMk id="11" creationId="{711CDB28-EC16-4165-B375-92C6B5808643}"/>
          </ac:spMkLst>
        </pc:spChg>
        <pc:spChg chg="add mod ord">
          <ac:chgData name="mairenig123@gmail.com" userId="6044d3ce541adf88" providerId="LiveId" clId="{E7843B74-0E2E-42CA-9254-883FAA99034B}" dt="2022-02-27T15:22:00.967" v="16015" actId="26606"/>
          <ac:spMkLst>
            <pc:docMk/>
            <pc:sldMk cId="322331242" sldId="337"/>
            <ac:spMk id="25" creationId="{2A4AAAD7-4084-4F75-A516-A50453B209D7}"/>
          </ac:spMkLst>
        </pc:spChg>
        <pc:spChg chg="del">
          <ac:chgData name="mairenig123@gmail.com" userId="6044d3ce541adf88" providerId="LiveId" clId="{E7843B74-0E2E-42CA-9254-883FAA99034B}" dt="2022-02-27T15:12:57.636" v="15956" actId="21"/>
          <ac:spMkLst>
            <pc:docMk/>
            <pc:sldMk cId="322331242" sldId="337"/>
            <ac:spMk id="26" creationId="{A775C6D4-C45E-4269-A1E8-9D08C36555E2}"/>
          </ac:spMkLst>
        </pc:spChg>
        <pc:spChg chg="add del mod">
          <ac:chgData name="mairenig123@gmail.com" userId="6044d3ce541adf88" providerId="LiveId" clId="{E7843B74-0E2E-42CA-9254-883FAA99034B}" dt="2022-02-27T15:16:57.886" v="15979"/>
          <ac:spMkLst>
            <pc:docMk/>
            <pc:sldMk cId="322331242" sldId="337"/>
            <ac:spMk id="27" creationId="{B75BE2CD-73E2-482F-B45E-3BC2740FA2FC}"/>
          </ac:spMkLst>
        </pc:spChg>
        <pc:spChg chg="add del mod">
          <ac:chgData name="mairenig123@gmail.com" userId="6044d3ce541adf88" providerId="LiveId" clId="{E7843B74-0E2E-42CA-9254-883FAA99034B}" dt="2022-02-27T15:16:57.886" v="15979"/>
          <ac:spMkLst>
            <pc:docMk/>
            <pc:sldMk cId="322331242" sldId="337"/>
            <ac:spMk id="28" creationId="{207B1CAB-2CA6-4A64-8E9F-CA470ECF044E}"/>
          </ac:spMkLst>
        </pc:spChg>
        <pc:spChg chg="add del mod">
          <ac:chgData name="mairenig123@gmail.com" userId="6044d3ce541adf88" providerId="LiveId" clId="{E7843B74-0E2E-42CA-9254-883FAA99034B}" dt="2022-02-27T15:16:57.886" v="15979"/>
          <ac:spMkLst>
            <pc:docMk/>
            <pc:sldMk cId="322331242" sldId="337"/>
            <ac:spMk id="29" creationId="{9AFA4C9F-F778-4E32-8892-11EF95EB0570}"/>
          </ac:spMkLst>
        </pc:spChg>
        <pc:spChg chg="add del mod">
          <ac:chgData name="mairenig123@gmail.com" userId="6044d3ce541adf88" providerId="LiveId" clId="{E7843B74-0E2E-42CA-9254-883FAA99034B}" dt="2022-02-27T15:16:57.886" v="15979"/>
          <ac:spMkLst>
            <pc:docMk/>
            <pc:sldMk cId="322331242" sldId="337"/>
            <ac:spMk id="30" creationId="{28C43E46-0DAF-4E71-AF62-09ACE62E1D64}"/>
          </ac:spMkLst>
        </pc:spChg>
        <pc:spChg chg="add del mod">
          <ac:chgData name="mairenig123@gmail.com" userId="6044d3ce541adf88" providerId="LiveId" clId="{E7843B74-0E2E-42CA-9254-883FAA99034B}" dt="2022-02-27T15:15:47.188" v="15969" actId="478"/>
          <ac:spMkLst>
            <pc:docMk/>
            <pc:sldMk cId="322331242" sldId="337"/>
            <ac:spMk id="34" creationId="{F0B6AA3A-F34A-447B-AB30-C94A312117B3}"/>
          </ac:spMkLst>
        </pc:spChg>
        <pc:spChg chg="add del mod">
          <ac:chgData name="mairenig123@gmail.com" userId="6044d3ce541adf88" providerId="LiveId" clId="{E7843B74-0E2E-42CA-9254-883FAA99034B}" dt="2022-02-27T15:17:48.500" v="15988"/>
          <ac:spMkLst>
            <pc:docMk/>
            <pc:sldMk cId="322331242" sldId="337"/>
            <ac:spMk id="37" creationId="{EC251789-148E-4945-BED4-57389C0E8B4A}"/>
          </ac:spMkLst>
        </pc:spChg>
        <pc:spChg chg="add del mod">
          <ac:chgData name="mairenig123@gmail.com" userId="6044d3ce541adf88" providerId="LiveId" clId="{E7843B74-0E2E-42CA-9254-883FAA99034B}" dt="2022-02-27T15:17:48.500" v="15988"/>
          <ac:spMkLst>
            <pc:docMk/>
            <pc:sldMk cId="322331242" sldId="337"/>
            <ac:spMk id="38" creationId="{01279B4F-1F7E-456D-B473-0EA1A3B8017C}"/>
          </ac:spMkLst>
        </pc:spChg>
        <pc:spChg chg="add del mod">
          <ac:chgData name="mairenig123@gmail.com" userId="6044d3ce541adf88" providerId="LiveId" clId="{E7843B74-0E2E-42CA-9254-883FAA99034B}" dt="2022-02-27T15:17:48.500" v="15988"/>
          <ac:spMkLst>
            <pc:docMk/>
            <pc:sldMk cId="322331242" sldId="337"/>
            <ac:spMk id="39" creationId="{2DA27C89-86F9-416A-A6F6-0F796FFF4832}"/>
          </ac:spMkLst>
        </pc:spChg>
        <pc:spChg chg="add del mod">
          <ac:chgData name="mairenig123@gmail.com" userId="6044d3ce541adf88" providerId="LiveId" clId="{E7843B74-0E2E-42CA-9254-883FAA99034B}" dt="2022-02-27T15:17:48.500" v="15988"/>
          <ac:spMkLst>
            <pc:docMk/>
            <pc:sldMk cId="322331242" sldId="337"/>
            <ac:spMk id="40" creationId="{DADC9E69-46C2-4841-9065-93F8A9D15998}"/>
          </ac:spMkLst>
        </pc:spChg>
        <pc:spChg chg="add del mod">
          <ac:chgData name="mairenig123@gmail.com" userId="6044d3ce541adf88" providerId="LiveId" clId="{E7843B74-0E2E-42CA-9254-883FAA99034B}" dt="2022-02-27T15:20:27.130" v="16004"/>
          <ac:spMkLst>
            <pc:docMk/>
            <pc:sldMk cId="322331242" sldId="337"/>
            <ac:spMk id="54" creationId="{E16E079A-4BEA-4BC4-9DDD-00C74829CFD8}"/>
          </ac:spMkLst>
        </pc:spChg>
        <pc:spChg chg="add del mod">
          <ac:chgData name="mairenig123@gmail.com" userId="6044d3ce541adf88" providerId="LiveId" clId="{E7843B74-0E2E-42CA-9254-883FAA99034B}" dt="2022-02-27T15:20:27.130" v="16004"/>
          <ac:spMkLst>
            <pc:docMk/>
            <pc:sldMk cId="322331242" sldId="337"/>
            <ac:spMk id="55" creationId="{12F7506D-13B7-419A-A6D7-F0782944B519}"/>
          </ac:spMkLst>
        </pc:spChg>
        <pc:spChg chg="add del mod">
          <ac:chgData name="mairenig123@gmail.com" userId="6044d3ce541adf88" providerId="LiveId" clId="{E7843B74-0E2E-42CA-9254-883FAA99034B}" dt="2022-02-27T15:20:27.130" v="16004"/>
          <ac:spMkLst>
            <pc:docMk/>
            <pc:sldMk cId="322331242" sldId="337"/>
            <ac:spMk id="56" creationId="{273F8DAD-C766-411E-979F-6E54F6AC7A8A}"/>
          </ac:spMkLst>
        </pc:spChg>
        <pc:spChg chg="add del mod">
          <ac:chgData name="mairenig123@gmail.com" userId="6044d3ce541adf88" providerId="LiveId" clId="{E7843B74-0E2E-42CA-9254-883FAA99034B}" dt="2022-02-27T15:20:27.130" v="16004"/>
          <ac:spMkLst>
            <pc:docMk/>
            <pc:sldMk cId="322331242" sldId="337"/>
            <ac:spMk id="57" creationId="{E38ACDA4-38C6-4644-AF21-DA532510DB86}"/>
          </ac:spMkLst>
        </pc:spChg>
        <pc:spChg chg="add del mod">
          <ac:chgData name="mairenig123@gmail.com" userId="6044d3ce541adf88" providerId="LiveId" clId="{E7843B74-0E2E-42CA-9254-883FAA99034B}" dt="2022-02-27T15:22:22.637" v="16019"/>
          <ac:spMkLst>
            <pc:docMk/>
            <pc:sldMk cId="322331242" sldId="337"/>
            <ac:spMk id="69" creationId="{4E25E738-C9B0-4039-ADA9-A28480FDA1E1}"/>
          </ac:spMkLst>
        </pc:spChg>
        <pc:spChg chg="add del mod">
          <ac:chgData name="mairenig123@gmail.com" userId="6044d3ce541adf88" providerId="LiveId" clId="{E7843B74-0E2E-42CA-9254-883FAA99034B}" dt="2022-02-27T15:22:22.637" v="16019"/>
          <ac:spMkLst>
            <pc:docMk/>
            <pc:sldMk cId="322331242" sldId="337"/>
            <ac:spMk id="70" creationId="{723A5989-46AF-4A89-912A-F6DFDF9EB5CD}"/>
          </ac:spMkLst>
        </pc:spChg>
        <pc:spChg chg="add del mod">
          <ac:chgData name="mairenig123@gmail.com" userId="6044d3ce541adf88" providerId="LiveId" clId="{E7843B74-0E2E-42CA-9254-883FAA99034B}" dt="2022-02-27T15:22:22.637" v="16019"/>
          <ac:spMkLst>
            <pc:docMk/>
            <pc:sldMk cId="322331242" sldId="337"/>
            <ac:spMk id="71" creationId="{8BA930A1-E8AA-4AEB-9FF8-BE741BDE59E1}"/>
          </ac:spMkLst>
        </pc:spChg>
        <pc:spChg chg="add del mod">
          <ac:chgData name="mairenig123@gmail.com" userId="6044d3ce541adf88" providerId="LiveId" clId="{E7843B74-0E2E-42CA-9254-883FAA99034B}" dt="2022-02-27T15:22:22.637" v="16019"/>
          <ac:spMkLst>
            <pc:docMk/>
            <pc:sldMk cId="322331242" sldId="337"/>
            <ac:spMk id="72" creationId="{3F9A4FD6-AB0B-476C-A551-640D04760477}"/>
          </ac:spMkLst>
        </pc:spChg>
        <pc:spChg chg="add del">
          <ac:chgData name="mairenig123@gmail.com" userId="6044d3ce541adf88" providerId="LiveId" clId="{E7843B74-0E2E-42CA-9254-883FAA99034B}" dt="2022-02-27T15:14:32.495" v="15962" actId="26606"/>
          <ac:spMkLst>
            <pc:docMk/>
            <pc:sldMk cId="322331242" sldId="337"/>
            <ac:spMk id="73" creationId="{E862BE82-D00D-42C1-BF16-93AA37870C32}"/>
          </ac:spMkLst>
        </pc:spChg>
        <pc:spChg chg="add del">
          <ac:chgData name="mairenig123@gmail.com" userId="6044d3ce541adf88" providerId="LiveId" clId="{E7843B74-0E2E-42CA-9254-883FAA99034B}" dt="2022-02-27T15:14:32.495" v="15962" actId="26606"/>
          <ac:spMkLst>
            <pc:docMk/>
            <pc:sldMk cId="322331242" sldId="337"/>
            <ac:spMk id="75" creationId="{F6D92C2D-1D3D-4974-918C-06579FB354A9}"/>
          </ac:spMkLst>
        </pc:spChg>
        <pc:spChg chg="add del">
          <ac:chgData name="mairenig123@gmail.com" userId="6044d3ce541adf88" providerId="LiveId" clId="{E7843B74-0E2E-42CA-9254-883FAA99034B}" dt="2022-02-27T15:13:45.269" v="15960" actId="26606"/>
          <ac:spMkLst>
            <pc:docMk/>
            <pc:sldMk cId="322331242" sldId="337"/>
            <ac:spMk id="76" creationId="{23E547B5-89CF-4EC0-96DE-25771AED0799}"/>
          </ac:spMkLst>
        </pc:spChg>
        <pc:spChg chg="add del">
          <ac:chgData name="mairenig123@gmail.com" userId="6044d3ce541adf88" providerId="LiveId" clId="{E7843B74-0E2E-42CA-9254-883FAA99034B}" dt="2022-02-27T15:15:35.608" v="15966" actId="26606"/>
          <ac:spMkLst>
            <pc:docMk/>
            <pc:sldMk cId="322331242" sldId="337"/>
            <ac:spMk id="77" creationId="{F9EC3F91-A75C-4F74-867E-E4C28C13546B}"/>
          </ac:spMkLst>
        </pc:spChg>
        <pc:spChg chg="add del">
          <ac:chgData name="mairenig123@gmail.com" userId="6044d3ce541adf88" providerId="LiveId" clId="{E7843B74-0E2E-42CA-9254-883FAA99034B}" dt="2022-02-27T15:13:45.269" v="15960" actId="26606"/>
          <ac:spMkLst>
            <pc:docMk/>
            <pc:sldMk cId="322331242" sldId="337"/>
            <ac:spMk id="78" creationId="{3F0B8CEB-8279-4E5E-A0CE-1FC9F71736F2}"/>
          </ac:spMkLst>
        </pc:spChg>
        <pc:spChg chg="add del">
          <ac:chgData name="mairenig123@gmail.com" userId="6044d3ce541adf88" providerId="LiveId" clId="{E7843B74-0E2E-42CA-9254-883FAA99034B}" dt="2022-02-27T15:15:35.608" v="15966" actId="26606"/>
          <ac:spMkLst>
            <pc:docMk/>
            <pc:sldMk cId="322331242" sldId="337"/>
            <ac:spMk id="79" creationId="{829A1E2C-5AC8-40FC-99E9-832069D39792}"/>
          </ac:spMkLst>
        </pc:spChg>
        <pc:spChg chg="add del">
          <ac:chgData name="mairenig123@gmail.com" userId="6044d3ce541adf88" providerId="LiveId" clId="{E7843B74-0E2E-42CA-9254-883FAA99034B}" dt="2022-02-27T15:17:12.298" v="15981" actId="26606"/>
          <ac:spMkLst>
            <pc:docMk/>
            <pc:sldMk cId="322331242" sldId="337"/>
            <ac:spMk id="81" creationId="{04812C46-200A-4DEB-A05E-3ED6C68C2387}"/>
          </ac:spMkLst>
        </pc:spChg>
        <pc:spChg chg="add del">
          <ac:chgData name="mairenig123@gmail.com" userId="6044d3ce541adf88" providerId="LiveId" clId="{E7843B74-0E2E-42CA-9254-883FAA99034B}" dt="2022-02-27T15:17:12.298" v="15981" actId="26606"/>
          <ac:spMkLst>
            <pc:docMk/>
            <pc:sldMk cId="322331242" sldId="337"/>
            <ac:spMk id="83" creationId="{D1EA859B-E555-4109-94F3-6700E046E008}"/>
          </ac:spMkLst>
        </pc:spChg>
        <pc:spChg chg="add del">
          <ac:chgData name="mairenig123@gmail.com" userId="6044d3ce541adf88" providerId="LiveId" clId="{E7843B74-0E2E-42CA-9254-883FAA99034B}" dt="2022-02-27T15:18:33.078" v="15990" actId="26606"/>
          <ac:spMkLst>
            <pc:docMk/>
            <pc:sldMk cId="322331242" sldId="337"/>
            <ac:spMk id="89" creationId="{2B1D4F77-A17C-43D7-B7FA-545148E4E93D}"/>
          </ac:spMkLst>
        </pc:spChg>
        <pc:spChg chg="add del">
          <ac:chgData name="mairenig123@gmail.com" userId="6044d3ce541adf88" providerId="LiveId" clId="{E7843B74-0E2E-42CA-9254-883FAA99034B}" dt="2022-02-27T15:18:54.633" v="15992" actId="26606"/>
          <ac:spMkLst>
            <pc:docMk/>
            <pc:sldMk cId="322331242" sldId="337"/>
            <ac:spMk id="91" creationId="{907741FC-B544-4A6E-B831-6789D042333D}"/>
          </ac:spMkLst>
        </pc:spChg>
        <pc:spChg chg="add del">
          <ac:chgData name="mairenig123@gmail.com" userId="6044d3ce541adf88" providerId="LiveId" clId="{E7843B74-0E2E-42CA-9254-883FAA99034B}" dt="2022-02-27T15:18:54.633" v="15992" actId="26606"/>
          <ac:spMkLst>
            <pc:docMk/>
            <pc:sldMk cId="322331242" sldId="337"/>
            <ac:spMk id="93" creationId="{3F0BE7ED-7814-4273-B18A-F26CC0380380}"/>
          </ac:spMkLst>
        </pc:spChg>
        <pc:spChg chg="add del">
          <ac:chgData name="mairenig123@gmail.com" userId="6044d3ce541adf88" providerId="LiveId" clId="{E7843B74-0E2E-42CA-9254-883FAA99034B}" dt="2022-02-27T15:19:51.754" v="16000" actId="26606"/>
          <ac:spMkLst>
            <pc:docMk/>
            <pc:sldMk cId="322331242" sldId="337"/>
            <ac:spMk id="95" creationId="{976FA5D9-3A7C-4FA7-9BA8-1905D703FD77}"/>
          </ac:spMkLst>
        </pc:spChg>
        <pc:spChg chg="add del">
          <ac:chgData name="mairenig123@gmail.com" userId="6044d3ce541adf88" providerId="LiveId" clId="{E7843B74-0E2E-42CA-9254-883FAA99034B}" dt="2022-02-27T15:19:51.754" v="16000" actId="26606"/>
          <ac:spMkLst>
            <pc:docMk/>
            <pc:sldMk cId="322331242" sldId="337"/>
            <ac:spMk id="97" creationId="{4652D57C-331F-43B8-9C07-69FBA9C0279E}"/>
          </ac:spMkLst>
        </pc:spChg>
        <pc:spChg chg="add del">
          <ac:chgData name="mairenig123@gmail.com" userId="6044d3ce541adf88" providerId="LiveId" clId="{E7843B74-0E2E-42CA-9254-883FAA99034B}" dt="2022-02-27T15:19:51.736" v="15999" actId="26606"/>
          <ac:spMkLst>
            <pc:docMk/>
            <pc:sldMk cId="322331242" sldId="337"/>
            <ac:spMk id="99" creationId="{2B1D4F77-A17C-43D7-B7FA-545148E4E93D}"/>
          </ac:spMkLst>
        </pc:spChg>
        <pc:spChg chg="add del">
          <ac:chgData name="mairenig123@gmail.com" userId="6044d3ce541adf88" providerId="LiveId" clId="{E7843B74-0E2E-42CA-9254-883FAA99034B}" dt="2022-02-27T15:20:52.104" v="16006" actId="26606"/>
          <ac:spMkLst>
            <pc:docMk/>
            <pc:sldMk cId="322331242" sldId="337"/>
            <ac:spMk id="100" creationId="{1557A916-FDD1-44A1-A7A1-70009FD6BE46}"/>
          </ac:spMkLst>
        </pc:spChg>
        <pc:spChg chg="add del">
          <ac:chgData name="mairenig123@gmail.com" userId="6044d3ce541adf88" providerId="LiveId" clId="{E7843B74-0E2E-42CA-9254-883FAA99034B}" dt="2022-02-27T15:22:00.967" v="16015" actId="26606"/>
          <ac:spMkLst>
            <pc:docMk/>
            <pc:sldMk cId="322331242" sldId="337"/>
            <ac:spMk id="101" creationId="{B3437C99-FC8E-4311-B48A-F0C4C329B154}"/>
          </ac:spMkLst>
        </pc:spChg>
        <pc:spChg chg="add del">
          <ac:chgData name="mairenig123@gmail.com" userId="6044d3ce541adf88" providerId="LiveId" clId="{E7843B74-0E2E-42CA-9254-883FAA99034B}" dt="2022-02-27T15:21:02.205" v="16008" actId="26606"/>
          <ac:spMkLst>
            <pc:docMk/>
            <pc:sldMk cId="322331242" sldId="337"/>
            <ac:spMk id="102" creationId="{907741FC-B544-4A6E-B831-6789D042333D}"/>
          </ac:spMkLst>
        </pc:spChg>
        <pc:spChg chg="add del">
          <ac:chgData name="mairenig123@gmail.com" userId="6044d3ce541adf88" providerId="LiveId" clId="{E7843B74-0E2E-42CA-9254-883FAA99034B}" dt="2022-02-27T15:21:02.205" v="16008" actId="26606"/>
          <ac:spMkLst>
            <pc:docMk/>
            <pc:sldMk cId="322331242" sldId="337"/>
            <ac:spMk id="104" creationId="{3F0BE7ED-7814-4273-B18A-F26CC0380380}"/>
          </ac:spMkLst>
        </pc:spChg>
        <pc:spChg chg="add">
          <ac:chgData name="mairenig123@gmail.com" userId="6044d3ce541adf88" providerId="LiveId" clId="{E7843B74-0E2E-42CA-9254-883FAA99034B}" dt="2022-02-27T15:22:28.008" v="16020" actId="26606"/>
          <ac:spMkLst>
            <pc:docMk/>
            <pc:sldMk cId="322331242" sldId="337"/>
            <ac:spMk id="112" creationId="{04812C46-200A-4DEB-A05E-3ED6C68C2387}"/>
          </ac:spMkLst>
        </pc:spChg>
        <pc:spChg chg="add">
          <ac:chgData name="mairenig123@gmail.com" userId="6044d3ce541adf88" providerId="LiveId" clId="{E7843B74-0E2E-42CA-9254-883FAA99034B}" dt="2022-02-27T15:22:28.008" v="16020" actId="26606"/>
          <ac:spMkLst>
            <pc:docMk/>
            <pc:sldMk cId="322331242" sldId="337"/>
            <ac:spMk id="114" creationId="{D1EA859B-E555-4109-94F3-6700E046E008}"/>
          </ac:spMkLst>
        </pc:spChg>
        <pc:spChg chg="add del">
          <ac:chgData name="mairenig123@gmail.com" userId="6044d3ce541adf88" providerId="LiveId" clId="{E7843B74-0E2E-42CA-9254-883FAA99034B}" dt="2022-02-27T15:15:35.624" v="15967" actId="26606"/>
          <ac:spMkLst>
            <pc:docMk/>
            <pc:sldMk cId="322331242" sldId="337"/>
            <ac:spMk id="135" creationId="{3CD9DF72-87A3-404E-A828-84CBF11A8303}"/>
          </ac:spMkLst>
        </pc:spChg>
        <pc:spChg chg="add del">
          <ac:chgData name="mairenig123@gmail.com" userId="6044d3ce541adf88" providerId="LiveId" clId="{E7843B74-0E2E-42CA-9254-883FAA99034B}" dt="2022-02-27T15:15:09.891" v="15964" actId="26606"/>
          <ac:spMkLst>
            <pc:docMk/>
            <pc:sldMk cId="322331242" sldId="337"/>
            <ac:spMk id="4100" creationId="{04812C46-200A-4DEB-A05E-3ED6C68C2387}"/>
          </ac:spMkLst>
        </pc:spChg>
        <pc:spChg chg="add del">
          <ac:chgData name="mairenig123@gmail.com" userId="6044d3ce541adf88" providerId="LiveId" clId="{E7843B74-0E2E-42CA-9254-883FAA99034B}" dt="2022-02-27T15:15:09.891" v="15964" actId="26606"/>
          <ac:spMkLst>
            <pc:docMk/>
            <pc:sldMk cId="322331242" sldId="337"/>
            <ac:spMk id="4101" creationId="{D1EA859B-E555-4109-94F3-6700E046E008}"/>
          </ac:spMkLst>
        </pc:spChg>
        <pc:spChg chg="del">
          <ac:chgData name="mairenig123@gmail.com" userId="6044d3ce541adf88" providerId="LiveId" clId="{E7843B74-0E2E-42CA-9254-883FAA99034B}" dt="2022-02-27T15:13:19.261" v="15957" actId="26606"/>
          <ac:spMkLst>
            <pc:docMk/>
            <pc:sldMk cId="322331242" sldId="337"/>
            <ac:spMk id="4102" creationId="{04812C46-200A-4DEB-A05E-3ED6C68C2387}"/>
          </ac:spMkLst>
        </pc:spChg>
        <pc:spChg chg="del">
          <ac:chgData name="mairenig123@gmail.com" userId="6044d3ce541adf88" providerId="LiveId" clId="{E7843B74-0E2E-42CA-9254-883FAA99034B}" dt="2022-02-27T15:13:19.261" v="15957" actId="26606"/>
          <ac:spMkLst>
            <pc:docMk/>
            <pc:sldMk cId="322331242" sldId="337"/>
            <ac:spMk id="4103" creationId="{D1EA859B-E555-4109-94F3-6700E046E008}"/>
          </ac:spMkLst>
        </pc:spChg>
        <pc:spChg chg="add del">
          <ac:chgData name="mairenig123@gmail.com" userId="6044d3ce541adf88" providerId="LiveId" clId="{E7843B74-0E2E-42CA-9254-883FAA99034B}" dt="2022-02-27T15:15:35.608" v="15966" actId="26606"/>
          <ac:spMkLst>
            <pc:docMk/>
            <pc:sldMk cId="322331242" sldId="337"/>
            <ac:spMk id="4104" creationId="{8181FC64-B306-4821-98E2-780662EFC486}"/>
          </ac:spMkLst>
        </pc:spChg>
        <pc:spChg chg="add del">
          <ac:chgData name="mairenig123@gmail.com" userId="6044d3ce541adf88" providerId="LiveId" clId="{E7843B74-0E2E-42CA-9254-883FAA99034B}" dt="2022-02-27T15:15:35.608" v="15966" actId="26606"/>
          <ac:spMkLst>
            <pc:docMk/>
            <pc:sldMk cId="322331242" sldId="337"/>
            <ac:spMk id="4105" creationId="{5871FC61-DD4E-47D4-81FD-8A7E7D12B371}"/>
          </ac:spMkLst>
        </pc:spChg>
        <pc:spChg chg="add del">
          <ac:chgData name="mairenig123@gmail.com" userId="6044d3ce541adf88" providerId="LiveId" clId="{E7843B74-0E2E-42CA-9254-883FAA99034B}" dt="2022-02-27T15:17:25.728" v="15986" actId="26606"/>
          <ac:spMkLst>
            <pc:docMk/>
            <pc:sldMk cId="322331242" sldId="337"/>
            <ac:spMk id="4107" creationId="{04812C46-200A-4DEB-A05E-3ED6C68C2387}"/>
          </ac:spMkLst>
        </pc:spChg>
        <pc:spChg chg="add del">
          <ac:chgData name="mairenig123@gmail.com" userId="6044d3ce541adf88" providerId="LiveId" clId="{E7843B74-0E2E-42CA-9254-883FAA99034B}" dt="2022-02-27T15:17:25.728" v="15986" actId="26606"/>
          <ac:spMkLst>
            <pc:docMk/>
            <pc:sldMk cId="322331242" sldId="337"/>
            <ac:spMk id="4108" creationId="{D1EA859B-E555-4109-94F3-6700E046E008}"/>
          </ac:spMkLst>
        </pc:spChg>
        <pc:spChg chg="add del">
          <ac:chgData name="mairenig123@gmail.com" userId="6044d3ce541adf88" providerId="LiveId" clId="{E7843B74-0E2E-42CA-9254-883FAA99034B}" dt="2022-02-27T15:17:20.809" v="15983" actId="26606"/>
          <ac:spMkLst>
            <pc:docMk/>
            <pc:sldMk cId="322331242" sldId="337"/>
            <ac:spMk id="4110" creationId="{04812C46-200A-4DEB-A05E-3ED6C68C2387}"/>
          </ac:spMkLst>
        </pc:spChg>
        <pc:spChg chg="add del">
          <ac:chgData name="mairenig123@gmail.com" userId="6044d3ce541adf88" providerId="LiveId" clId="{E7843B74-0E2E-42CA-9254-883FAA99034B}" dt="2022-02-27T15:17:20.809" v="15983" actId="26606"/>
          <ac:spMkLst>
            <pc:docMk/>
            <pc:sldMk cId="322331242" sldId="337"/>
            <ac:spMk id="4111" creationId="{D1EA859B-E555-4109-94F3-6700E046E008}"/>
          </ac:spMkLst>
        </pc:spChg>
        <pc:spChg chg="add del">
          <ac:chgData name="mairenig123@gmail.com" userId="6044d3ce541adf88" providerId="LiveId" clId="{E7843B74-0E2E-42CA-9254-883FAA99034B}" dt="2022-02-27T15:17:25.712" v="15985" actId="26606"/>
          <ac:spMkLst>
            <pc:docMk/>
            <pc:sldMk cId="322331242" sldId="337"/>
            <ac:spMk id="4113" creationId="{2B1D4F77-A17C-43D7-B7FA-545148E4E93D}"/>
          </ac:spMkLst>
        </pc:spChg>
        <pc:spChg chg="add del">
          <ac:chgData name="mairenig123@gmail.com" userId="6044d3ce541adf88" providerId="LiveId" clId="{E7843B74-0E2E-42CA-9254-883FAA99034B}" dt="2022-02-27T15:19:09.352" v="15995" actId="26606"/>
          <ac:spMkLst>
            <pc:docMk/>
            <pc:sldMk cId="322331242" sldId="337"/>
            <ac:spMk id="4115" creationId="{23E547B5-89CF-4EC0-96DE-25771AED0799}"/>
          </ac:spMkLst>
        </pc:spChg>
        <pc:spChg chg="add del">
          <ac:chgData name="mairenig123@gmail.com" userId="6044d3ce541adf88" providerId="LiveId" clId="{E7843B74-0E2E-42CA-9254-883FAA99034B}" dt="2022-02-27T15:19:09.352" v="15995" actId="26606"/>
          <ac:spMkLst>
            <pc:docMk/>
            <pc:sldMk cId="322331242" sldId="337"/>
            <ac:spMk id="4116" creationId="{3F0B8CEB-8279-4E5E-A0CE-1FC9F71736F2}"/>
          </ac:spMkLst>
        </pc:spChg>
        <pc:spChg chg="add del">
          <ac:chgData name="mairenig123@gmail.com" userId="6044d3ce541adf88" providerId="LiveId" clId="{E7843B74-0E2E-42CA-9254-883FAA99034B}" dt="2022-02-27T15:18:54.633" v="15992" actId="26606"/>
          <ac:spMkLst>
            <pc:docMk/>
            <pc:sldMk cId="322331242" sldId="337"/>
            <ac:spMk id="4118" creationId="{3AFE8227-C443-417B-BA91-520EB1EF4559}"/>
          </ac:spMkLst>
        </pc:spChg>
        <pc:spChg chg="add del">
          <ac:chgData name="mairenig123@gmail.com" userId="6044d3ce541adf88" providerId="LiveId" clId="{E7843B74-0E2E-42CA-9254-883FAA99034B}" dt="2022-02-27T15:19:09.336" v="15994" actId="26606"/>
          <ac:spMkLst>
            <pc:docMk/>
            <pc:sldMk cId="322331242" sldId="337"/>
            <ac:spMk id="4120" creationId="{2B1D4F77-A17C-43D7-B7FA-545148E4E93D}"/>
          </ac:spMkLst>
        </pc:spChg>
        <pc:spChg chg="add del">
          <ac:chgData name="mairenig123@gmail.com" userId="6044d3ce541adf88" providerId="LiveId" clId="{E7843B74-0E2E-42CA-9254-883FAA99034B}" dt="2022-02-27T15:19:51.754" v="16000" actId="26606"/>
          <ac:spMkLst>
            <pc:docMk/>
            <pc:sldMk cId="322331242" sldId="337"/>
            <ac:spMk id="4122" creationId="{AC5782D3-6CED-43A7-BE35-09C48F8091FB}"/>
          </ac:spMkLst>
        </pc:spChg>
        <pc:spChg chg="add del">
          <ac:chgData name="mairenig123@gmail.com" userId="6044d3ce541adf88" providerId="LiveId" clId="{E7843B74-0E2E-42CA-9254-883FAA99034B}" dt="2022-02-27T15:19:51.754" v="16000" actId="26606"/>
          <ac:spMkLst>
            <pc:docMk/>
            <pc:sldMk cId="322331242" sldId="337"/>
            <ac:spMk id="4123" creationId="{6721F593-ECD2-4B5B-AAE4-0866A4CDC970}"/>
          </ac:spMkLst>
        </pc:spChg>
        <pc:spChg chg="add del">
          <ac:chgData name="mairenig123@gmail.com" userId="6044d3ce541adf88" providerId="LiveId" clId="{E7843B74-0E2E-42CA-9254-883FAA99034B}" dt="2022-02-27T15:19:51.754" v="16000" actId="26606"/>
          <ac:spMkLst>
            <pc:docMk/>
            <pc:sldMk cId="322331242" sldId="337"/>
            <ac:spMk id="4124" creationId="{71DEE99F-D18C-4025-BA3F-CEBF5258ED3D}"/>
          </ac:spMkLst>
        </pc:spChg>
        <pc:spChg chg="add del">
          <ac:chgData name="mairenig123@gmail.com" userId="6044d3ce541adf88" providerId="LiveId" clId="{E7843B74-0E2E-42CA-9254-883FAA99034B}" dt="2022-02-27T15:22:00.967" v="16015" actId="26606"/>
          <ac:spMkLst>
            <pc:docMk/>
            <pc:sldMk cId="322331242" sldId="337"/>
            <ac:spMk id="4126" creationId="{9F79630B-0F0B-446E-A637-38FA8F61D10E}"/>
          </ac:spMkLst>
        </pc:spChg>
        <pc:spChg chg="add del">
          <ac:chgData name="mairenig123@gmail.com" userId="6044d3ce541adf88" providerId="LiveId" clId="{E7843B74-0E2E-42CA-9254-883FAA99034B}" dt="2022-02-27T15:21:02.205" v="16008" actId="26606"/>
          <ac:spMkLst>
            <pc:docMk/>
            <pc:sldMk cId="322331242" sldId="337"/>
            <ac:spMk id="4128" creationId="{3AFE8227-C443-417B-BA91-520EB1EF4559}"/>
          </ac:spMkLst>
        </pc:spChg>
        <pc:spChg chg="add del">
          <ac:chgData name="mairenig123@gmail.com" userId="6044d3ce541adf88" providerId="LiveId" clId="{E7843B74-0E2E-42CA-9254-883FAA99034B}" dt="2022-02-27T15:21:10.885" v="16010" actId="26606"/>
          <ac:spMkLst>
            <pc:docMk/>
            <pc:sldMk cId="322331242" sldId="337"/>
            <ac:spMk id="4130" creationId="{CEB41C5C-0F34-4DDA-9D7C-5E717F35F60C}"/>
          </ac:spMkLst>
        </pc:spChg>
        <pc:spChg chg="add del">
          <ac:chgData name="mairenig123@gmail.com" userId="6044d3ce541adf88" providerId="LiveId" clId="{E7843B74-0E2E-42CA-9254-883FAA99034B}" dt="2022-02-27T15:21:57.326" v="16012" actId="26606"/>
          <ac:spMkLst>
            <pc:docMk/>
            <pc:sldMk cId="322331242" sldId="337"/>
            <ac:spMk id="4132" creationId="{5E39A796-BE83-48B1-B33F-35C4A32AAB57}"/>
          </ac:spMkLst>
        </pc:spChg>
        <pc:spChg chg="add del">
          <ac:chgData name="mairenig123@gmail.com" userId="6044d3ce541adf88" providerId="LiveId" clId="{E7843B74-0E2E-42CA-9254-883FAA99034B}" dt="2022-02-27T15:21:57.326" v="16012" actId="26606"/>
          <ac:spMkLst>
            <pc:docMk/>
            <pc:sldMk cId="322331242" sldId="337"/>
            <ac:spMk id="4133" creationId="{72F84B47-E267-4194-8194-831DB7B5547F}"/>
          </ac:spMkLst>
        </pc:spChg>
        <pc:spChg chg="add del">
          <ac:chgData name="mairenig123@gmail.com" userId="6044d3ce541adf88" providerId="LiveId" clId="{E7843B74-0E2E-42CA-9254-883FAA99034B}" dt="2022-02-27T15:22:00.967" v="16014" actId="26606"/>
          <ac:spMkLst>
            <pc:docMk/>
            <pc:sldMk cId="322331242" sldId="337"/>
            <ac:spMk id="4135" creationId="{9F79630B-0F0B-446E-A637-38FA8F61D10E}"/>
          </ac:spMkLst>
        </pc:spChg>
        <pc:spChg chg="add del">
          <ac:chgData name="mairenig123@gmail.com" userId="6044d3ce541adf88" providerId="LiveId" clId="{E7843B74-0E2E-42CA-9254-883FAA99034B}" dt="2022-02-27T15:22:00.967" v="16014" actId="26606"/>
          <ac:spMkLst>
            <pc:docMk/>
            <pc:sldMk cId="322331242" sldId="337"/>
            <ac:spMk id="4136" creationId="{B3437C99-FC8E-4311-B48A-F0C4C329B154}"/>
          </ac:spMkLst>
        </pc:spChg>
        <pc:spChg chg="add del">
          <ac:chgData name="mairenig123@gmail.com" userId="6044d3ce541adf88" providerId="LiveId" clId="{E7843B74-0E2E-42CA-9254-883FAA99034B}" dt="2022-02-27T15:22:28.008" v="16020" actId="26606"/>
          <ac:spMkLst>
            <pc:docMk/>
            <pc:sldMk cId="322331242" sldId="337"/>
            <ac:spMk id="4138" creationId="{04812C46-200A-4DEB-A05E-3ED6C68C2387}"/>
          </ac:spMkLst>
        </pc:spChg>
        <pc:spChg chg="add del">
          <ac:chgData name="mairenig123@gmail.com" userId="6044d3ce541adf88" providerId="LiveId" clId="{E7843B74-0E2E-42CA-9254-883FAA99034B}" dt="2022-02-27T15:22:28.008" v="16020" actId="26606"/>
          <ac:spMkLst>
            <pc:docMk/>
            <pc:sldMk cId="322331242" sldId="337"/>
            <ac:spMk id="4139" creationId="{D1EA859B-E555-4109-94F3-6700E046E008}"/>
          </ac:spMkLst>
        </pc:spChg>
        <pc:picChg chg="mod ord">
          <ac:chgData name="mairenig123@gmail.com" userId="6044d3ce541adf88" providerId="LiveId" clId="{E7843B74-0E2E-42CA-9254-883FAA99034B}" dt="2022-02-27T15:22:00.967" v="16015" actId="26606"/>
          <ac:picMkLst>
            <pc:docMk/>
            <pc:sldMk cId="322331242" sldId="337"/>
            <ac:picMk id="4098" creationId="{2EF77B5B-BAD5-4135-942B-1D1A76E0763B}"/>
          </ac:picMkLst>
        </pc:picChg>
        <pc:cxnChg chg="add del">
          <ac:chgData name="mairenig123@gmail.com" userId="6044d3ce541adf88" providerId="LiveId" clId="{E7843B74-0E2E-42CA-9254-883FAA99034B}" dt="2022-02-27T15:15:35.624" v="15967" actId="26606"/>
          <ac:cxnSpMkLst>
            <pc:docMk/>
            <pc:sldMk cId="322331242" sldId="337"/>
            <ac:cxnSpMk id="137" creationId="{20E3A342-4D61-4E3F-AF90-1AB42AEB96CC}"/>
          </ac:cxnSpMkLst>
        </pc:cxnChg>
      </pc:sldChg>
      <pc:sldChg chg="addSp delSp modSp add mod ord modAnim">
        <pc:chgData name="mairenig123@gmail.com" userId="6044d3ce541adf88" providerId="LiveId" clId="{E7843B74-0E2E-42CA-9254-883FAA99034B}" dt="2022-03-02T12:44:16.462" v="23549" actId="14100"/>
        <pc:sldMkLst>
          <pc:docMk/>
          <pc:sldMk cId="1159570290" sldId="337"/>
        </pc:sldMkLst>
        <pc:spChg chg="mod">
          <ac:chgData name="mairenig123@gmail.com" userId="6044d3ce541adf88" providerId="LiveId" clId="{E7843B74-0E2E-42CA-9254-883FAA99034B}" dt="2022-02-28T14:55:45.990" v="19546" actId="207"/>
          <ac:spMkLst>
            <pc:docMk/>
            <pc:sldMk cId="1159570290" sldId="337"/>
            <ac:spMk id="2" creationId="{489B1889-4882-4E57-BCB4-532828252B4B}"/>
          </ac:spMkLst>
        </pc:spChg>
        <pc:spChg chg="mod">
          <ac:chgData name="mairenig123@gmail.com" userId="6044d3ce541adf88" providerId="LiveId" clId="{E7843B74-0E2E-42CA-9254-883FAA99034B}" dt="2022-02-28T08:41:26.968" v="18108" actId="1076"/>
          <ac:spMkLst>
            <pc:docMk/>
            <pc:sldMk cId="1159570290" sldId="337"/>
            <ac:spMk id="4" creationId="{2C8599EC-85CE-4D97-9D2B-7457ABE5AF89}"/>
          </ac:spMkLst>
        </pc:spChg>
        <pc:spChg chg="mod">
          <ac:chgData name="mairenig123@gmail.com" userId="6044d3ce541adf88" providerId="LiveId" clId="{E7843B74-0E2E-42CA-9254-883FAA99034B}" dt="2022-02-28T14:56:06.159" v="19549" actId="2711"/>
          <ac:spMkLst>
            <pc:docMk/>
            <pc:sldMk cId="1159570290" sldId="337"/>
            <ac:spMk id="5" creationId="{B1DDBE41-B7AC-4682-87C2-4AA0F3CAB8E1}"/>
          </ac:spMkLst>
        </pc:spChg>
        <pc:spChg chg="add mod">
          <ac:chgData name="mairenig123@gmail.com" userId="6044d3ce541adf88" providerId="LiveId" clId="{E7843B74-0E2E-42CA-9254-883FAA99034B}" dt="2022-02-28T08:39:41.991" v="18059" actId="2711"/>
          <ac:spMkLst>
            <pc:docMk/>
            <pc:sldMk cId="1159570290" sldId="337"/>
            <ac:spMk id="6" creationId="{45DE5991-5FE1-4B42-8F82-0880842475B2}"/>
          </ac:spMkLst>
        </pc:spChg>
        <pc:spChg chg="add del">
          <ac:chgData name="mairenig123@gmail.com" userId="6044d3ce541adf88" providerId="LiveId" clId="{E7843B74-0E2E-42CA-9254-883FAA99034B}" dt="2022-02-28T08:21:29.877" v="17221" actId="22"/>
          <ac:spMkLst>
            <pc:docMk/>
            <pc:sldMk cId="1159570290" sldId="337"/>
            <ac:spMk id="16" creationId="{D7757358-D768-466E-BF03-77EF53CF3B15}"/>
          </ac:spMkLst>
        </pc:spChg>
        <pc:spChg chg="add mod">
          <ac:chgData name="mairenig123@gmail.com" userId="6044d3ce541adf88" providerId="LiveId" clId="{E7843B74-0E2E-42CA-9254-883FAA99034B}" dt="2022-02-28T08:50:11.203" v="18171" actId="1076"/>
          <ac:spMkLst>
            <pc:docMk/>
            <pc:sldMk cId="1159570290" sldId="337"/>
            <ac:spMk id="19" creationId="{BA4A91B4-4763-4B9E-9022-F21381A3E947}"/>
          </ac:spMkLst>
        </pc:spChg>
        <pc:spChg chg="add mod ord">
          <ac:chgData name="mairenig123@gmail.com" userId="6044d3ce541adf88" providerId="LiveId" clId="{E7843B74-0E2E-42CA-9254-883FAA99034B}" dt="2022-03-01T14:54:52.480" v="23001" actId="113"/>
          <ac:spMkLst>
            <pc:docMk/>
            <pc:sldMk cId="1159570290" sldId="337"/>
            <ac:spMk id="20" creationId="{8F5EB975-7D94-4DE2-8D2E-487C8606705E}"/>
          </ac:spMkLst>
        </pc:spChg>
        <pc:spChg chg="add mod">
          <ac:chgData name="mairenig123@gmail.com" userId="6044d3ce541adf88" providerId="LiveId" clId="{E7843B74-0E2E-42CA-9254-883FAA99034B}" dt="2022-02-28T08:40:38.289" v="18103" actId="20577"/>
          <ac:spMkLst>
            <pc:docMk/>
            <pc:sldMk cId="1159570290" sldId="337"/>
            <ac:spMk id="21" creationId="{AD689BF8-3537-43A1-BD25-0882B0824261}"/>
          </ac:spMkLst>
        </pc:spChg>
        <pc:spChg chg="add mod ord">
          <ac:chgData name="mairenig123@gmail.com" userId="6044d3ce541adf88" providerId="LiveId" clId="{E7843B74-0E2E-42CA-9254-883FAA99034B}" dt="2022-03-02T09:12:56.062" v="23530" actId="1076"/>
          <ac:spMkLst>
            <pc:docMk/>
            <pc:sldMk cId="1159570290" sldId="337"/>
            <ac:spMk id="23" creationId="{EBE0F6DA-A1C9-4DF4-9B1E-FACE3B8B234B}"/>
          </ac:spMkLst>
        </pc:spChg>
        <pc:spChg chg="add del mod">
          <ac:chgData name="mairenig123@gmail.com" userId="6044d3ce541adf88" providerId="LiveId" clId="{E7843B74-0E2E-42CA-9254-883FAA99034B}" dt="2022-02-28T08:51:58.141" v="18178"/>
          <ac:spMkLst>
            <pc:docMk/>
            <pc:sldMk cId="1159570290" sldId="337"/>
            <ac:spMk id="24" creationId="{A9E73AA9-E609-4A81-8069-DEEE68B90D5D}"/>
          </ac:spMkLst>
        </pc:spChg>
        <pc:spChg chg="mod">
          <ac:chgData name="mairenig123@gmail.com" userId="6044d3ce541adf88" providerId="LiveId" clId="{E7843B74-0E2E-42CA-9254-883FAA99034B}" dt="2022-03-01T15:20:33.215" v="23398" actId="1076"/>
          <ac:spMkLst>
            <pc:docMk/>
            <pc:sldMk cId="1159570290" sldId="337"/>
            <ac:spMk id="25" creationId="{5EDD83FB-A50D-4754-98AC-7F61091FF490}"/>
          </ac:spMkLst>
        </pc:spChg>
        <pc:spChg chg="mod">
          <ac:chgData name="mairenig123@gmail.com" userId="6044d3ce541adf88" providerId="LiveId" clId="{E7843B74-0E2E-42CA-9254-883FAA99034B}" dt="2022-02-28T14:55:53.705" v="19548" actId="207"/>
          <ac:spMkLst>
            <pc:docMk/>
            <pc:sldMk cId="1159570290" sldId="337"/>
            <ac:spMk id="26" creationId="{EDC61356-2F9F-46AF-8DC6-F362796BC02E}"/>
          </ac:spMkLst>
        </pc:spChg>
        <pc:spChg chg="mod">
          <ac:chgData name="mairenig123@gmail.com" userId="6044d3ce541adf88" providerId="LiveId" clId="{E7843B74-0E2E-42CA-9254-883FAA99034B}" dt="2022-02-28T14:55:41.981" v="19545" actId="207"/>
          <ac:spMkLst>
            <pc:docMk/>
            <pc:sldMk cId="1159570290" sldId="337"/>
            <ac:spMk id="27" creationId="{7CE72A88-F161-4315-8E14-641DF6744218}"/>
          </ac:spMkLst>
        </pc:spChg>
        <pc:graphicFrameChg chg="add del mod modGraphic">
          <ac:chgData name="mairenig123@gmail.com" userId="6044d3ce541adf88" providerId="LiveId" clId="{E7843B74-0E2E-42CA-9254-883FAA99034B}" dt="2022-02-27T16:49:05.423" v="16462" actId="478"/>
          <ac:graphicFrameMkLst>
            <pc:docMk/>
            <pc:sldMk cId="1159570290" sldId="337"/>
            <ac:graphicFrameMk id="3" creationId="{C6A4EECC-3B47-4A3A-B228-2DE42CEAD78E}"/>
          </ac:graphicFrameMkLst>
        </pc:graphicFrameChg>
        <pc:picChg chg="add del mod">
          <ac:chgData name="mairenig123@gmail.com" userId="6044d3ce541adf88" providerId="LiveId" clId="{E7843B74-0E2E-42CA-9254-883FAA99034B}" dt="2022-03-01T14:52:56.616" v="22970" actId="478"/>
          <ac:picMkLst>
            <pc:docMk/>
            <pc:sldMk cId="1159570290" sldId="337"/>
            <ac:picMk id="7" creationId="{AF421DDE-4B11-41A7-9CDC-9871486E5430}"/>
          </ac:picMkLst>
        </pc:picChg>
        <pc:picChg chg="add mod">
          <ac:chgData name="mairenig123@gmail.com" userId="6044d3ce541adf88" providerId="LiveId" clId="{E7843B74-0E2E-42CA-9254-883FAA99034B}" dt="2022-02-28T08:44:02.876" v="18145" actId="14100"/>
          <ac:picMkLst>
            <pc:docMk/>
            <pc:sldMk cId="1159570290" sldId="337"/>
            <ac:picMk id="8" creationId="{FC9DC6CA-307C-48E5-A98B-014BC7799A43}"/>
          </ac:picMkLst>
        </pc:picChg>
        <pc:picChg chg="add mod">
          <ac:chgData name="mairenig123@gmail.com" userId="6044d3ce541adf88" providerId="LiveId" clId="{E7843B74-0E2E-42CA-9254-883FAA99034B}" dt="2022-02-28T08:43:46.964" v="18132" actId="1076"/>
          <ac:picMkLst>
            <pc:docMk/>
            <pc:sldMk cId="1159570290" sldId="337"/>
            <ac:picMk id="11" creationId="{4CD54BDB-AD31-4CD7-9D24-3E85BC0A6538}"/>
          </ac:picMkLst>
        </pc:picChg>
        <pc:picChg chg="add del mod">
          <ac:chgData name="mairenig123@gmail.com" userId="6044d3ce541adf88" providerId="LiveId" clId="{E7843B74-0E2E-42CA-9254-883FAA99034B}" dt="2022-02-28T08:32:00.898" v="17687"/>
          <ac:picMkLst>
            <pc:docMk/>
            <pc:sldMk cId="1159570290" sldId="337"/>
            <ac:picMk id="18" creationId="{F3CBBDAD-71D9-44ED-B11C-A4FD28BB2039}"/>
          </ac:picMkLst>
        </pc:picChg>
        <pc:picChg chg="add mod">
          <ac:chgData name="mairenig123@gmail.com" userId="6044d3ce541adf88" providerId="LiveId" clId="{E7843B74-0E2E-42CA-9254-883FAA99034B}" dt="2022-03-01T15:20:52.106" v="23401" actId="1076"/>
          <ac:picMkLst>
            <pc:docMk/>
            <pc:sldMk cId="1159570290" sldId="337"/>
            <ac:picMk id="22" creationId="{A12C6A04-58F3-4BB5-A821-4D70770BBBF6}"/>
          </ac:picMkLst>
        </pc:picChg>
        <pc:picChg chg="add mod">
          <ac:chgData name="mairenig123@gmail.com" userId="6044d3ce541adf88" providerId="LiveId" clId="{E7843B74-0E2E-42CA-9254-883FAA99034B}" dt="2022-03-01T14:53:59.892" v="22977" actId="1076"/>
          <ac:picMkLst>
            <pc:docMk/>
            <pc:sldMk cId="1159570290" sldId="337"/>
            <ac:picMk id="24" creationId="{D1A0A964-85A5-4FD0-959A-58C01E8082E7}"/>
          </ac:picMkLst>
        </pc:picChg>
        <pc:picChg chg="del">
          <ac:chgData name="mairenig123@gmail.com" userId="6044d3ce541adf88" providerId="LiveId" clId="{E7843B74-0E2E-42CA-9254-883FAA99034B}" dt="2022-02-27T16:33:08.074" v="16157" actId="478"/>
          <ac:picMkLst>
            <pc:docMk/>
            <pc:sldMk cId="1159570290" sldId="337"/>
            <ac:picMk id="3074" creationId="{D14103E4-F8D7-4E1F-95BE-62133DD9B2E5}"/>
          </ac:picMkLst>
        </pc:picChg>
        <pc:picChg chg="add del mod">
          <ac:chgData name="mairenig123@gmail.com" userId="6044d3ce541adf88" providerId="LiveId" clId="{E7843B74-0E2E-42CA-9254-883FAA99034B}" dt="2022-02-28T08:27:39.845" v="17520" actId="21"/>
          <ac:picMkLst>
            <pc:docMk/>
            <pc:sldMk cId="1159570290" sldId="337"/>
            <ac:picMk id="3076" creationId="{2091855B-32F3-44E6-90D8-B9FB8A6BA2E8}"/>
          </ac:picMkLst>
        </pc:picChg>
        <pc:picChg chg="add mod">
          <ac:chgData name="mairenig123@gmail.com" userId="6044d3ce541adf88" providerId="LiveId" clId="{E7843B74-0E2E-42CA-9254-883FAA99034B}" dt="2022-03-02T12:44:16.462" v="23549" actId="14100"/>
          <ac:picMkLst>
            <pc:docMk/>
            <pc:sldMk cId="1159570290" sldId="337"/>
            <ac:picMk id="3078" creationId="{32EA51E1-721D-414F-8EA4-D0718F508BA7}"/>
          </ac:picMkLst>
        </pc:picChg>
      </pc:sldChg>
      <pc:sldChg chg="addSp modSp new mod">
        <pc:chgData name="mairenig123@gmail.com" userId="6044d3ce541adf88" providerId="LiveId" clId="{E7843B74-0E2E-42CA-9254-883FAA99034B}" dt="2022-03-01T15:22:28.698" v="23407" actId="1076"/>
        <pc:sldMkLst>
          <pc:docMk/>
          <pc:sldMk cId="3372637761" sldId="338"/>
        </pc:sldMkLst>
        <pc:spChg chg="add mod">
          <ac:chgData name="mairenig123@gmail.com" userId="6044d3ce541adf88" providerId="LiveId" clId="{E7843B74-0E2E-42CA-9254-883FAA99034B}" dt="2022-03-01T15:22:28.698" v="23407" actId="1076"/>
          <ac:spMkLst>
            <pc:docMk/>
            <pc:sldMk cId="3372637761" sldId="338"/>
            <ac:spMk id="6" creationId="{BC0A1E0E-5217-4244-97DE-BF32D5A308B0}"/>
          </ac:spMkLst>
        </pc:spChg>
        <pc:picChg chg="add">
          <ac:chgData name="mairenig123@gmail.com" userId="6044d3ce541adf88" providerId="LiveId" clId="{E7843B74-0E2E-42CA-9254-883FAA99034B}" dt="2022-02-27T19:03:52.355" v="17058"/>
          <ac:picMkLst>
            <pc:docMk/>
            <pc:sldMk cId="3372637761" sldId="338"/>
            <ac:picMk id="5122" creationId="{50726935-E08A-4BD7-9676-CBC4ADBECACF}"/>
          </ac:picMkLst>
        </pc:picChg>
        <pc:picChg chg="add mod">
          <ac:chgData name="mairenig123@gmail.com" userId="6044d3ce541adf88" providerId="LiveId" clId="{E7843B74-0E2E-42CA-9254-883FAA99034B}" dt="2022-02-27T19:14:59.674" v="17062" actId="1076"/>
          <ac:picMkLst>
            <pc:docMk/>
            <pc:sldMk cId="3372637761" sldId="338"/>
            <ac:picMk id="5124" creationId="{22CF2C12-AD76-4A03-8E9C-A5990EC2417F}"/>
          </ac:picMkLst>
        </pc:picChg>
        <pc:picChg chg="add mod">
          <ac:chgData name="mairenig123@gmail.com" userId="6044d3ce541adf88" providerId="LiveId" clId="{E7843B74-0E2E-42CA-9254-883FAA99034B}" dt="2022-02-27T19:14:59.674" v="17062" actId="1076"/>
          <ac:picMkLst>
            <pc:docMk/>
            <pc:sldMk cId="3372637761" sldId="338"/>
            <ac:picMk id="5126" creationId="{D8DE8490-68F2-41D5-8A89-C272BDCCC5D1}"/>
          </ac:picMkLst>
        </pc:picChg>
        <pc:picChg chg="add mod">
          <ac:chgData name="mairenig123@gmail.com" userId="6044d3ce541adf88" providerId="LiveId" clId="{E7843B74-0E2E-42CA-9254-883FAA99034B}" dt="2022-02-28T17:36:14.736" v="20103" actId="1076"/>
          <ac:picMkLst>
            <pc:docMk/>
            <pc:sldMk cId="3372637761" sldId="338"/>
            <ac:picMk id="5128" creationId="{8A5F832D-4795-4386-B211-097F3EB4C093}"/>
          </ac:picMkLst>
        </pc:picChg>
      </pc:sldChg>
      <pc:sldChg chg="addSp delSp modSp new del mod">
        <pc:chgData name="mairenig123@gmail.com" userId="6044d3ce541adf88" providerId="LiveId" clId="{E7843B74-0E2E-42CA-9254-883FAA99034B}" dt="2022-03-01T09:20:20.605" v="21594" actId="47"/>
        <pc:sldMkLst>
          <pc:docMk/>
          <pc:sldMk cId="1129052466" sldId="339"/>
        </pc:sldMkLst>
        <pc:spChg chg="add del mod">
          <ac:chgData name="mairenig123@gmail.com" userId="6044d3ce541adf88" providerId="LiveId" clId="{E7843B74-0E2E-42CA-9254-883FAA99034B}" dt="2022-03-01T09:19:59.308" v="21593" actId="478"/>
          <ac:spMkLst>
            <pc:docMk/>
            <pc:sldMk cId="1129052466" sldId="339"/>
            <ac:spMk id="3" creationId="{4607601E-FA69-4764-BC9B-183AB828B630}"/>
          </ac:spMkLst>
        </pc:spChg>
        <pc:spChg chg="add mod">
          <ac:chgData name="mairenig123@gmail.com" userId="6044d3ce541adf88" providerId="LiveId" clId="{E7843B74-0E2E-42CA-9254-883FAA99034B}" dt="2022-02-28T17:31:40.216" v="20087" actId="6549"/>
          <ac:spMkLst>
            <pc:docMk/>
            <pc:sldMk cId="1129052466" sldId="339"/>
            <ac:spMk id="4" creationId="{163E0E08-F375-42BF-A126-7DCB4B788D98}"/>
          </ac:spMkLst>
        </pc:spChg>
        <pc:spChg chg="add mod">
          <ac:chgData name="mairenig123@gmail.com" userId="6044d3ce541adf88" providerId="LiveId" clId="{E7843B74-0E2E-42CA-9254-883FAA99034B}" dt="2022-02-28T12:09:41.476" v="18640" actId="1076"/>
          <ac:spMkLst>
            <pc:docMk/>
            <pc:sldMk cId="1129052466" sldId="339"/>
            <ac:spMk id="6" creationId="{A084B2EE-8BE0-4918-A138-10D5E8610924}"/>
          </ac:spMkLst>
        </pc:spChg>
      </pc:sldChg>
      <pc:sldChg chg="delSp modSp add mod ord delAnim modAnim">
        <pc:chgData name="mairenig123@gmail.com" userId="6044d3ce541adf88" providerId="LiveId" clId="{E7843B74-0E2E-42CA-9254-883FAA99034B}" dt="2022-03-01T08:44:51.533" v="20812" actId="1076"/>
        <pc:sldMkLst>
          <pc:docMk/>
          <pc:sldMk cId="474583996" sldId="340"/>
        </pc:sldMkLst>
        <pc:spChg chg="mod">
          <ac:chgData name="mairenig123@gmail.com" userId="6044d3ce541adf88" providerId="LiveId" clId="{E7843B74-0E2E-42CA-9254-883FAA99034B}" dt="2022-02-28T10:53:36.401" v="18550" actId="1076"/>
          <ac:spMkLst>
            <pc:docMk/>
            <pc:sldMk cId="474583996" sldId="340"/>
            <ac:spMk id="24" creationId="{09CF3932-D3AD-4D36-BE7F-FD9A15BAE88D}"/>
          </ac:spMkLst>
        </pc:spChg>
        <pc:spChg chg="mod">
          <ac:chgData name="mairenig123@gmail.com" userId="6044d3ce541adf88" providerId="LiveId" clId="{E7843B74-0E2E-42CA-9254-883FAA99034B}" dt="2022-02-28T11:22:43.086" v="18554" actId="17032"/>
          <ac:spMkLst>
            <pc:docMk/>
            <pc:sldMk cId="474583996" sldId="340"/>
            <ac:spMk id="35" creationId="{CB6F28AD-8418-4D18-8AD6-B180A97DACCA}"/>
          </ac:spMkLst>
        </pc:spChg>
        <pc:spChg chg="mod">
          <ac:chgData name="mairenig123@gmail.com" userId="6044d3ce541adf88" providerId="LiveId" clId="{E7843B74-0E2E-42CA-9254-883FAA99034B}" dt="2022-03-01T08:44:25.735" v="20810" actId="1076"/>
          <ac:spMkLst>
            <pc:docMk/>
            <pc:sldMk cId="474583996" sldId="340"/>
            <ac:spMk id="40" creationId="{CD1099BD-2AE4-44A1-9885-301A795AB85A}"/>
          </ac:spMkLst>
        </pc:spChg>
        <pc:spChg chg="mod">
          <ac:chgData name="mairenig123@gmail.com" userId="6044d3ce541adf88" providerId="LiveId" clId="{E7843B74-0E2E-42CA-9254-883FAA99034B}" dt="2022-02-28T10:49:28.730" v="18540" actId="1076"/>
          <ac:spMkLst>
            <pc:docMk/>
            <pc:sldMk cId="474583996" sldId="340"/>
            <ac:spMk id="54" creationId="{ADE1AF7C-CEA0-4C3C-9368-91866EA1211C}"/>
          </ac:spMkLst>
        </pc:spChg>
        <pc:spChg chg="mod">
          <ac:chgData name="mairenig123@gmail.com" userId="6044d3ce541adf88" providerId="LiveId" clId="{E7843B74-0E2E-42CA-9254-883FAA99034B}" dt="2022-03-01T08:43:50.716" v="20808" actId="1076"/>
          <ac:spMkLst>
            <pc:docMk/>
            <pc:sldMk cId="474583996" sldId="340"/>
            <ac:spMk id="57" creationId="{CFC47070-A483-42F2-8CED-71CF762B72D3}"/>
          </ac:spMkLst>
        </pc:spChg>
        <pc:spChg chg="mod">
          <ac:chgData name="mairenig123@gmail.com" userId="6044d3ce541adf88" providerId="LiveId" clId="{E7843B74-0E2E-42CA-9254-883FAA99034B}" dt="2022-03-01T08:44:51.533" v="20812" actId="1076"/>
          <ac:spMkLst>
            <pc:docMk/>
            <pc:sldMk cId="474583996" sldId="340"/>
            <ac:spMk id="58" creationId="{7DF8D0EC-B133-44A0-8907-FB37A7D1FC8E}"/>
          </ac:spMkLst>
        </pc:spChg>
        <pc:spChg chg="mod">
          <ac:chgData name="mairenig123@gmail.com" userId="6044d3ce541adf88" providerId="LiveId" clId="{E7843B74-0E2E-42CA-9254-883FAA99034B}" dt="2022-03-01T08:44:32.453" v="20811" actId="1076"/>
          <ac:spMkLst>
            <pc:docMk/>
            <pc:sldMk cId="474583996" sldId="340"/>
            <ac:spMk id="60" creationId="{A26CC9F0-ED5E-4535-B085-54C7F1F57BBE}"/>
          </ac:spMkLst>
        </pc:spChg>
        <pc:spChg chg="del">
          <ac:chgData name="mairenig123@gmail.com" userId="6044d3ce541adf88" providerId="LiveId" clId="{E7843B74-0E2E-42CA-9254-883FAA99034B}" dt="2022-02-28T10:48:05.657" v="18532" actId="478"/>
          <ac:spMkLst>
            <pc:docMk/>
            <pc:sldMk cId="474583996" sldId="340"/>
            <ac:spMk id="61" creationId="{53C93645-F4A8-4B60-92CA-3BAF0B477EAA}"/>
          </ac:spMkLst>
        </pc:spChg>
        <pc:spChg chg="del">
          <ac:chgData name="mairenig123@gmail.com" userId="6044d3ce541adf88" providerId="LiveId" clId="{E7843B74-0E2E-42CA-9254-883FAA99034B}" dt="2022-02-28T10:48:01.710" v="18531" actId="478"/>
          <ac:spMkLst>
            <pc:docMk/>
            <pc:sldMk cId="474583996" sldId="340"/>
            <ac:spMk id="66" creationId="{8AEA80E1-87C9-432D-8F0C-9D589F33DCFC}"/>
          </ac:spMkLst>
        </pc:spChg>
        <pc:spChg chg="del">
          <ac:chgData name="mairenig123@gmail.com" userId="6044d3ce541adf88" providerId="LiveId" clId="{E7843B74-0E2E-42CA-9254-883FAA99034B}" dt="2022-02-28T10:47:56.677" v="18530" actId="478"/>
          <ac:spMkLst>
            <pc:docMk/>
            <pc:sldMk cId="474583996" sldId="340"/>
            <ac:spMk id="68" creationId="{752AC039-ED1A-47D3-835A-B5EF311C81F8}"/>
          </ac:spMkLst>
        </pc:spChg>
        <pc:spChg chg="del">
          <ac:chgData name="mairenig123@gmail.com" userId="6044d3ce541adf88" providerId="LiveId" clId="{E7843B74-0E2E-42CA-9254-883FAA99034B}" dt="2022-02-28T10:47:52.496" v="18529" actId="478"/>
          <ac:spMkLst>
            <pc:docMk/>
            <pc:sldMk cId="474583996" sldId="340"/>
            <ac:spMk id="69" creationId="{61203A3E-8A4B-4FDE-BB0F-F34803B30B50}"/>
          </ac:spMkLst>
        </pc:spChg>
        <pc:spChg chg="del">
          <ac:chgData name="mairenig123@gmail.com" userId="6044d3ce541adf88" providerId="LiveId" clId="{E7843B74-0E2E-42CA-9254-883FAA99034B}" dt="2022-02-28T10:47:48.878" v="18528" actId="478"/>
          <ac:spMkLst>
            <pc:docMk/>
            <pc:sldMk cId="474583996" sldId="340"/>
            <ac:spMk id="71" creationId="{53AFDDD4-E5AE-4B25-BE93-A2A16B6083C9}"/>
          </ac:spMkLst>
        </pc:spChg>
        <pc:spChg chg="del mod">
          <ac:chgData name="mairenig123@gmail.com" userId="6044d3ce541adf88" providerId="LiveId" clId="{E7843B74-0E2E-42CA-9254-883FAA99034B}" dt="2022-02-28T10:47:44.955" v="18527" actId="478"/>
          <ac:spMkLst>
            <pc:docMk/>
            <pc:sldMk cId="474583996" sldId="340"/>
            <ac:spMk id="72" creationId="{6D3CAC79-9C2E-4230-B752-CFDEFEC2D552}"/>
          </ac:spMkLst>
        </pc:spChg>
        <pc:spChg chg="del mod">
          <ac:chgData name="mairenig123@gmail.com" userId="6044d3ce541adf88" providerId="LiveId" clId="{E7843B74-0E2E-42CA-9254-883FAA99034B}" dt="2022-02-28T10:47:41.684" v="18525" actId="478"/>
          <ac:spMkLst>
            <pc:docMk/>
            <pc:sldMk cId="474583996" sldId="340"/>
            <ac:spMk id="73" creationId="{D0AD1D81-A2AD-4E4E-908F-2129F86269A4}"/>
          </ac:spMkLst>
        </pc:spChg>
        <pc:spChg chg="del mod">
          <ac:chgData name="mairenig123@gmail.com" userId="6044d3ce541adf88" providerId="LiveId" clId="{E7843B74-0E2E-42CA-9254-883FAA99034B}" dt="2022-02-28T09:33:38.451" v="18491" actId="478"/>
          <ac:spMkLst>
            <pc:docMk/>
            <pc:sldMk cId="474583996" sldId="340"/>
            <ac:spMk id="81" creationId="{F1A30809-3F00-4A1F-BC37-915494AAA8B8}"/>
          </ac:spMkLst>
        </pc:spChg>
        <pc:spChg chg="del">
          <ac:chgData name="mairenig123@gmail.com" userId="6044d3ce541adf88" providerId="LiveId" clId="{E7843B74-0E2E-42CA-9254-883FAA99034B}" dt="2022-02-28T09:33:42.829" v="18492" actId="478"/>
          <ac:spMkLst>
            <pc:docMk/>
            <pc:sldMk cId="474583996" sldId="340"/>
            <ac:spMk id="82" creationId="{58C2397A-141A-4B4E-8E92-8EA1AB1272B0}"/>
          </ac:spMkLst>
        </pc:spChg>
        <pc:spChg chg="mod">
          <ac:chgData name="mairenig123@gmail.com" userId="6044d3ce541adf88" providerId="LiveId" clId="{E7843B74-0E2E-42CA-9254-883FAA99034B}" dt="2022-02-28T11:23:07.238" v="18556" actId="17032"/>
          <ac:spMkLst>
            <pc:docMk/>
            <pc:sldMk cId="474583996" sldId="340"/>
            <ac:spMk id="93" creationId="{13510B63-66B5-4981-AECB-A905133ADD36}"/>
          </ac:spMkLst>
        </pc:spChg>
        <pc:picChg chg="del">
          <ac:chgData name="mairenig123@gmail.com" userId="6044d3ce541adf88" providerId="LiveId" clId="{E7843B74-0E2E-42CA-9254-883FAA99034B}" dt="2022-02-28T10:47:36.831" v="18523" actId="478"/>
          <ac:picMkLst>
            <pc:docMk/>
            <pc:sldMk cId="474583996" sldId="340"/>
            <ac:picMk id="62" creationId="{37DCBA50-CF47-4B3B-A0C2-314108C567F9}"/>
          </ac:picMkLst>
        </pc:picChg>
        <pc:picChg chg="mod">
          <ac:chgData name="mairenig123@gmail.com" userId="6044d3ce541adf88" providerId="LiveId" clId="{E7843B74-0E2E-42CA-9254-883FAA99034B}" dt="2022-02-28T10:49:08.113" v="18539" actId="1076"/>
          <ac:picMkLst>
            <pc:docMk/>
            <pc:sldMk cId="474583996" sldId="340"/>
            <ac:picMk id="1026" creationId="{E715B725-4AD9-4EA9-AC6D-0697749721C5}"/>
          </ac:picMkLst>
        </pc:picChg>
      </pc:sldChg>
      <pc:sldChg chg="addSp delSp modSp new del mod">
        <pc:chgData name="mairenig123@gmail.com" userId="6044d3ce541adf88" providerId="LiveId" clId="{E7843B74-0E2E-42CA-9254-883FAA99034B}" dt="2022-02-28T17:33:00.738" v="20090" actId="47"/>
        <pc:sldMkLst>
          <pc:docMk/>
          <pc:sldMk cId="3564309201" sldId="341"/>
        </pc:sldMkLst>
        <pc:spChg chg="add del mod">
          <ac:chgData name="mairenig123@gmail.com" userId="6044d3ce541adf88" providerId="LiveId" clId="{E7843B74-0E2E-42CA-9254-883FAA99034B}" dt="2022-02-28T17:32:42.630" v="20088" actId="478"/>
          <ac:spMkLst>
            <pc:docMk/>
            <pc:sldMk cId="3564309201" sldId="341"/>
            <ac:spMk id="3" creationId="{5AA6A30D-601E-4D2A-8540-E9F2A5232190}"/>
          </ac:spMkLst>
        </pc:spChg>
        <pc:spChg chg="add mod">
          <ac:chgData name="mairenig123@gmail.com" userId="6044d3ce541adf88" providerId="LiveId" clId="{E7843B74-0E2E-42CA-9254-883FAA99034B}" dt="2022-02-28T17:32:47.755" v="20089" actId="1076"/>
          <ac:spMkLst>
            <pc:docMk/>
            <pc:sldMk cId="3564309201" sldId="341"/>
            <ac:spMk id="5" creationId="{4EB3DC73-E7ED-4392-A547-E8C3FB1D813F}"/>
          </ac:spMkLst>
        </pc:spChg>
      </pc:sldChg>
      <pc:sldChg chg="addSp delSp modSp new mod ord modTransition setBg modAnim setClrOvrMap">
        <pc:chgData name="mairenig123@gmail.com" userId="6044d3ce541adf88" providerId="LiveId" clId="{E7843B74-0E2E-42CA-9254-883FAA99034B}" dt="2022-03-01T13:34:41.956" v="22857"/>
        <pc:sldMkLst>
          <pc:docMk/>
          <pc:sldMk cId="4274734442" sldId="342"/>
        </pc:sldMkLst>
        <pc:spChg chg="add mod ord">
          <ac:chgData name="mairenig123@gmail.com" userId="6044d3ce541adf88" providerId="LiveId" clId="{E7843B74-0E2E-42CA-9254-883FAA99034B}" dt="2022-03-01T09:16:26.624" v="21473" actId="20577"/>
          <ac:spMkLst>
            <pc:docMk/>
            <pc:sldMk cId="4274734442" sldId="342"/>
            <ac:spMk id="3" creationId="{9C45A34D-BF96-4D46-A04C-FEF323A7F348}"/>
          </ac:spMkLst>
        </pc:spChg>
        <pc:spChg chg="add mod">
          <ac:chgData name="mairenig123@gmail.com" userId="6044d3ce541adf88" providerId="LiveId" clId="{E7843B74-0E2E-42CA-9254-883FAA99034B}" dt="2022-03-01T13:34:18.652" v="22855" actId="1582"/>
          <ac:spMkLst>
            <pc:docMk/>
            <pc:sldMk cId="4274734442" sldId="342"/>
            <ac:spMk id="11" creationId="{C2552B6E-A9FD-4CFA-AE0F-715393ECBD7B}"/>
          </ac:spMkLst>
        </pc:spChg>
        <pc:spChg chg="add del mod">
          <ac:chgData name="mairenig123@gmail.com" userId="6044d3ce541adf88" providerId="LiveId" clId="{E7843B74-0E2E-42CA-9254-883FAA99034B}" dt="2022-03-01T13:31:44.945" v="22837" actId="478"/>
          <ac:spMkLst>
            <pc:docMk/>
            <pc:sldMk cId="4274734442" sldId="342"/>
            <ac:spMk id="14" creationId="{25071F8F-CDDD-4A3B-BD78-B6FFC558E393}"/>
          </ac:spMkLst>
        </pc:spChg>
        <pc:spChg chg="add mod">
          <ac:chgData name="mairenig123@gmail.com" userId="6044d3ce541adf88" providerId="LiveId" clId="{E7843B74-0E2E-42CA-9254-883FAA99034B}" dt="2022-03-01T09:05:26.635" v="21218" actId="1076"/>
          <ac:spMkLst>
            <pc:docMk/>
            <pc:sldMk cId="4274734442" sldId="342"/>
            <ac:spMk id="31" creationId="{00145586-3FC0-462B-A867-2981A81F3804}"/>
          </ac:spMkLst>
        </pc:spChg>
        <pc:spChg chg="add mod">
          <ac:chgData name="mairenig123@gmail.com" userId="6044d3ce541adf88" providerId="LiveId" clId="{E7843B74-0E2E-42CA-9254-883FAA99034B}" dt="2022-02-28T18:32:17.615" v="20651" actId="1076"/>
          <ac:spMkLst>
            <pc:docMk/>
            <pc:sldMk cId="4274734442" sldId="342"/>
            <ac:spMk id="32" creationId="{DA76B5B8-ACCA-4DA0-BEE5-68FA2A925856}"/>
          </ac:spMkLst>
        </pc:spChg>
        <pc:spChg chg="add mod">
          <ac:chgData name="mairenig123@gmail.com" userId="6044d3ce541adf88" providerId="LiveId" clId="{E7843B74-0E2E-42CA-9254-883FAA99034B}" dt="2022-03-01T13:31:52.622" v="22838" actId="6549"/>
          <ac:spMkLst>
            <pc:docMk/>
            <pc:sldMk cId="4274734442" sldId="342"/>
            <ac:spMk id="34" creationId="{1B004EB7-91E1-42F4-8F4E-863CB94DF363}"/>
          </ac:spMkLst>
        </pc:spChg>
        <pc:spChg chg="add del">
          <ac:chgData name="mairenig123@gmail.com" userId="6044d3ce541adf88" providerId="LiveId" clId="{E7843B74-0E2E-42CA-9254-883FAA99034B}" dt="2022-02-28T17:49:29.274" v="20200" actId="26606"/>
          <ac:spMkLst>
            <pc:docMk/>
            <pc:sldMk cId="4274734442" sldId="342"/>
            <ac:spMk id="71" creationId="{91F32EBA-ED97-466E-8CFA-8382584155D0}"/>
          </ac:spMkLst>
        </pc:spChg>
        <pc:spChg chg="add del">
          <ac:chgData name="mairenig123@gmail.com" userId="6044d3ce541adf88" providerId="LiveId" clId="{E7843B74-0E2E-42CA-9254-883FAA99034B}" dt="2022-02-28T17:49:29.274" v="20200" actId="26606"/>
          <ac:spMkLst>
            <pc:docMk/>
            <pc:sldMk cId="4274734442" sldId="342"/>
            <ac:spMk id="73" creationId="{62A38935-BB53-4DF7-A56E-48DD25B685D7}"/>
          </ac:spMkLst>
        </pc:spChg>
        <pc:spChg chg="add del">
          <ac:chgData name="mairenig123@gmail.com" userId="6044d3ce541adf88" providerId="LiveId" clId="{E7843B74-0E2E-42CA-9254-883FAA99034B}" dt="2022-02-28T17:53:38.368" v="20204" actId="26606"/>
          <ac:spMkLst>
            <pc:docMk/>
            <pc:sldMk cId="4274734442" sldId="342"/>
            <ac:spMk id="75" creationId="{EFA5A327-531A-495C-BCA7-27F04811AF4B}"/>
          </ac:spMkLst>
        </pc:spChg>
        <pc:spChg chg="add del">
          <ac:chgData name="mairenig123@gmail.com" userId="6044d3ce541adf88" providerId="LiveId" clId="{E7843B74-0E2E-42CA-9254-883FAA99034B}" dt="2022-02-28T17:53:38.368" v="20204" actId="26606"/>
          <ac:spMkLst>
            <pc:docMk/>
            <pc:sldMk cId="4274734442" sldId="342"/>
            <ac:spMk id="77" creationId="{09C89D1D-8C73-4FE3-BB9A-0A66D0F9C2FF}"/>
          </ac:spMkLst>
        </pc:spChg>
        <pc:spChg chg="add del">
          <ac:chgData name="mairenig123@gmail.com" userId="6044d3ce541adf88" providerId="LiveId" clId="{E7843B74-0E2E-42CA-9254-883FAA99034B}" dt="2022-02-28T17:55:08.552" v="20208" actId="26606"/>
          <ac:spMkLst>
            <pc:docMk/>
            <pc:sldMk cId="4274734442" sldId="342"/>
            <ac:spMk id="135" creationId="{1557A916-FDD1-44A1-A7A1-70009FD6BE46}"/>
          </ac:spMkLst>
        </pc:spChg>
        <pc:spChg chg="add del">
          <ac:chgData name="mairenig123@gmail.com" userId="6044d3ce541adf88" providerId="LiveId" clId="{E7843B74-0E2E-42CA-9254-883FAA99034B}" dt="2022-02-28T17:55:09.638" v="20210" actId="26606"/>
          <ac:spMkLst>
            <pc:docMk/>
            <pc:sldMk cId="4274734442" sldId="342"/>
            <ac:spMk id="137" creationId="{23D97D8B-CFC5-431A-AA32-93C4522A6EE6}"/>
          </ac:spMkLst>
        </pc:spChg>
        <pc:spChg chg="add del">
          <ac:chgData name="mairenig123@gmail.com" userId="6044d3ce541adf88" providerId="LiveId" clId="{E7843B74-0E2E-42CA-9254-883FAA99034B}" dt="2022-02-28T17:54:42.262" v="20206" actId="26606"/>
          <ac:spMkLst>
            <pc:docMk/>
            <pc:sldMk cId="4274734442" sldId="342"/>
            <ac:spMk id="138" creationId="{33CD251C-A887-4D2F-925B-FC097198538B}"/>
          </ac:spMkLst>
        </pc:spChg>
        <pc:spChg chg="add del">
          <ac:chgData name="mairenig123@gmail.com" userId="6044d3ce541adf88" providerId="LiveId" clId="{E7843B74-0E2E-42CA-9254-883FAA99034B}" dt="2022-02-28T17:54:42.262" v="20206" actId="26606"/>
          <ac:spMkLst>
            <pc:docMk/>
            <pc:sldMk cId="4274734442" sldId="342"/>
            <ac:spMk id="140" creationId="{353278EF-7501-46E0-BC6F-CA63EF673906}"/>
          </ac:spMkLst>
        </pc:spChg>
        <pc:spChg chg="add del">
          <ac:chgData name="mairenig123@gmail.com" userId="6044d3ce541adf88" providerId="LiveId" clId="{E7843B74-0E2E-42CA-9254-883FAA99034B}" dt="2022-02-28T17:54:42.262" v="20206" actId="26606"/>
          <ac:spMkLst>
            <pc:docMk/>
            <pc:sldMk cId="4274734442" sldId="342"/>
            <ac:spMk id="142" creationId="{F5326998-025B-4685-A6F0-C8F498C3B38D}"/>
          </ac:spMkLst>
        </pc:spChg>
        <pc:spChg chg="add del">
          <ac:chgData name="mairenig123@gmail.com" userId="6044d3ce541adf88" providerId="LiveId" clId="{E7843B74-0E2E-42CA-9254-883FAA99034B}" dt="2022-02-28T17:56:33.484" v="20217" actId="26606"/>
          <ac:spMkLst>
            <pc:docMk/>
            <pc:sldMk cId="4274734442" sldId="342"/>
            <ac:spMk id="192" creationId="{1557A916-FDD1-44A1-A7A1-70009FD6BE46}"/>
          </ac:spMkLst>
        </pc:spChg>
        <pc:spChg chg="add del">
          <ac:chgData name="mairenig123@gmail.com" userId="6044d3ce541adf88" providerId="LiveId" clId="{E7843B74-0E2E-42CA-9254-883FAA99034B}" dt="2022-02-28T17:53:38.368" v="20204" actId="26606"/>
          <ac:spMkLst>
            <pc:docMk/>
            <pc:sldMk cId="4274734442" sldId="342"/>
            <ac:spMk id="3076" creationId="{91F32EBA-ED97-466E-8CFA-8382584155D0}"/>
          </ac:spMkLst>
        </pc:spChg>
        <pc:spChg chg="add del">
          <ac:chgData name="mairenig123@gmail.com" userId="6044d3ce541adf88" providerId="LiveId" clId="{E7843B74-0E2E-42CA-9254-883FAA99034B}" dt="2022-02-28T17:53:38.368" v="20204" actId="26606"/>
          <ac:spMkLst>
            <pc:docMk/>
            <pc:sldMk cId="4274734442" sldId="342"/>
            <ac:spMk id="3077" creationId="{4300F7B2-2FBB-4B65-B588-6331766027CB}"/>
          </ac:spMkLst>
        </pc:spChg>
        <pc:spChg chg="add del">
          <ac:chgData name="mairenig123@gmail.com" userId="6044d3ce541adf88" providerId="LiveId" clId="{E7843B74-0E2E-42CA-9254-883FAA99034B}" dt="2022-02-28T17:55:09.638" v="20210" actId="26606"/>
          <ac:spMkLst>
            <pc:docMk/>
            <pc:sldMk cId="4274734442" sldId="342"/>
            <ac:spMk id="3078" creationId="{6EFFF4A2-EB01-4738-9824-8D9A72A51BB9}"/>
          </ac:spMkLst>
        </pc:spChg>
        <pc:spChg chg="add del">
          <ac:chgData name="mairenig123@gmail.com" userId="6044d3ce541adf88" providerId="LiveId" clId="{E7843B74-0E2E-42CA-9254-883FAA99034B}" dt="2022-02-28T17:55:23.343" v="20212" actId="26606"/>
          <ac:spMkLst>
            <pc:docMk/>
            <pc:sldMk cId="4274734442" sldId="342"/>
            <ac:spMk id="3081" creationId="{A86541C6-61B1-4DAA-B57A-EAF3F24F0491}"/>
          </ac:spMkLst>
        </pc:spChg>
        <pc:spChg chg="add del">
          <ac:chgData name="mairenig123@gmail.com" userId="6044d3ce541adf88" providerId="LiveId" clId="{E7843B74-0E2E-42CA-9254-883FAA99034B}" dt="2022-02-28T17:55:23.343" v="20212" actId="26606"/>
          <ac:spMkLst>
            <pc:docMk/>
            <pc:sldMk cId="4274734442" sldId="342"/>
            <ac:spMk id="3082" creationId="{71750011-2006-46BB-AFDE-C6E461752333}"/>
          </ac:spMkLst>
        </pc:spChg>
        <pc:spChg chg="add del">
          <ac:chgData name="mairenig123@gmail.com" userId="6044d3ce541adf88" providerId="LiveId" clId="{E7843B74-0E2E-42CA-9254-883FAA99034B}" dt="2022-02-28T17:56:08.099" v="20214" actId="26606"/>
          <ac:spMkLst>
            <pc:docMk/>
            <pc:sldMk cId="4274734442" sldId="342"/>
            <ac:spMk id="3084" creationId="{91F32EBA-ED97-466E-8CFA-8382584155D0}"/>
          </ac:spMkLst>
        </pc:spChg>
        <pc:spChg chg="add del">
          <ac:chgData name="mairenig123@gmail.com" userId="6044d3ce541adf88" providerId="LiveId" clId="{E7843B74-0E2E-42CA-9254-883FAA99034B}" dt="2022-02-28T17:56:33.484" v="20216" actId="26606"/>
          <ac:spMkLst>
            <pc:docMk/>
            <pc:sldMk cId="4274734442" sldId="342"/>
            <ac:spMk id="3086" creationId="{2C6A2225-94AF-4BC4-98F4-77746E7B10A9}"/>
          </ac:spMkLst>
        </pc:spChg>
        <pc:spChg chg="add del">
          <ac:chgData name="mairenig123@gmail.com" userId="6044d3ce541adf88" providerId="LiveId" clId="{E7843B74-0E2E-42CA-9254-883FAA99034B}" dt="2022-02-28T17:56:33.484" v="20216" actId="26606"/>
          <ac:spMkLst>
            <pc:docMk/>
            <pc:sldMk cId="4274734442" sldId="342"/>
            <ac:spMk id="3087" creationId="{648F5915-2CE1-4F74-88C5-D4366893D2DF}"/>
          </ac:spMkLst>
        </pc:spChg>
        <pc:spChg chg="add">
          <ac:chgData name="mairenig123@gmail.com" userId="6044d3ce541adf88" providerId="LiveId" clId="{E7843B74-0E2E-42CA-9254-883FAA99034B}" dt="2022-02-28T17:56:33.484" v="20217" actId="26606"/>
          <ac:spMkLst>
            <pc:docMk/>
            <pc:sldMk cId="4274734442" sldId="342"/>
            <ac:spMk id="3089" creationId="{A86541C6-61B1-4DAA-B57A-EAF3F24F0491}"/>
          </ac:spMkLst>
        </pc:spChg>
        <pc:spChg chg="add">
          <ac:chgData name="mairenig123@gmail.com" userId="6044d3ce541adf88" providerId="LiveId" clId="{E7843B74-0E2E-42CA-9254-883FAA99034B}" dt="2022-02-28T17:56:33.484" v="20217" actId="26606"/>
          <ac:spMkLst>
            <pc:docMk/>
            <pc:sldMk cId="4274734442" sldId="342"/>
            <ac:spMk id="3090" creationId="{71750011-2006-46BB-AFDE-C6E461752333}"/>
          </ac:spMkLst>
        </pc:spChg>
        <pc:grpChg chg="mod">
          <ac:chgData name="mairenig123@gmail.com" userId="6044d3ce541adf88" providerId="LiveId" clId="{E7843B74-0E2E-42CA-9254-883FAA99034B}" dt="2022-03-01T13:32:56.709" v="22846"/>
          <ac:grpSpMkLst>
            <pc:docMk/>
            <pc:sldMk cId="4274734442" sldId="342"/>
            <ac:grpSpMk id="9" creationId="{D8F8C343-9931-4D44-A16A-DD23BEECED30}"/>
          </ac:grpSpMkLst>
        </pc:grpChg>
        <pc:grpChg chg="add del">
          <ac:chgData name="mairenig123@gmail.com" userId="6044d3ce541adf88" providerId="LiveId" clId="{E7843B74-0E2E-42CA-9254-883FAA99034B}" dt="2022-02-28T17:55:09.638" v="20210" actId="26606"/>
          <ac:grpSpMkLst>
            <pc:docMk/>
            <pc:sldMk cId="4274734442" sldId="342"/>
            <ac:grpSpMk id="139" creationId="{F91EAA54-AC0A-4AEF-ACE5-B1DD3DC8173B}"/>
          </ac:grpSpMkLst>
        </pc:grpChg>
        <pc:picChg chg="add mod ord">
          <ac:chgData name="mairenig123@gmail.com" userId="6044d3ce541adf88" providerId="LiveId" clId="{E7843B74-0E2E-42CA-9254-883FAA99034B}" dt="2022-02-28T17:56:33.484" v="20217" actId="26606"/>
          <ac:picMkLst>
            <pc:docMk/>
            <pc:sldMk cId="4274734442" sldId="342"/>
            <ac:picMk id="2" creationId="{7D387DEB-29D7-419C-BB76-16FB13709FDC}"/>
          </ac:picMkLst>
        </pc:picChg>
        <pc:picChg chg="add del mod">
          <ac:chgData name="mairenig123@gmail.com" userId="6044d3ce541adf88" providerId="LiveId" clId="{E7843B74-0E2E-42CA-9254-883FAA99034B}" dt="2022-02-28T17:58:33.174" v="20228" actId="478"/>
          <ac:picMkLst>
            <pc:docMk/>
            <pc:sldMk cId="4274734442" sldId="342"/>
            <ac:picMk id="4" creationId="{AE1F1DD3-3EF1-4F4D-AC28-49F70AD5BA61}"/>
          </ac:picMkLst>
        </pc:picChg>
        <pc:picChg chg="add mod">
          <ac:chgData name="mairenig123@gmail.com" userId="6044d3ce541adf88" providerId="LiveId" clId="{E7843B74-0E2E-42CA-9254-883FAA99034B}" dt="2022-03-01T09:14:23.944" v="21389" actId="1076"/>
          <ac:picMkLst>
            <pc:docMk/>
            <pc:sldMk cId="4274734442" sldId="342"/>
            <ac:picMk id="5" creationId="{C8C908CB-235D-43D2-BF52-7F3932B723AF}"/>
          </ac:picMkLst>
        </pc:picChg>
        <pc:picChg chg="add mod">
          <ac:chgData name="mairenig123@gmail.com" userId="6044d3ce541adf88" providerId="LiveId" clId="{E7843B74-0E2E-42CA-9254-883FAA99034B}" dt="2022-02-28T17:58:28.832" v="20227" actId="1076"/>
          <ac:picMkLst>
            <pc:docMk/>
            <pc:sldMk cId="4274734442" sldId="342"/>
            <ac:picMk id="28" creationId="{93F2A709-006E-4A3C-B237-B905D63EB4D2}"/>
          </ac:picMkLst>
        </pc:picChg>
        <pc:picChg chg="add mod ord">
          <ac:chgData name="mairenig123@gmail.com" userId="6044d3ce541adf88" providerId="LiveId" clId="{E7843B74-0E2E-42CA-9254-883FAA99034B}" dt="2022-02-28T17:56:33.484" v="20217" actId="26606"/>
          <ac:picMkLst>
            <pc:docMk/>
            <pc:sldMk cId="4274734442" sldId="342"/>
            <ac:picMk id="3074" creationId="{EFB9618A-EC95-4DFC-B243-F2E56A59ADFB}"/>
          </ac:picMkLst>
        </pc:picChg>
        <pc:inkChg chg="add del">
          <ac:chgData name="mairenig123@gmail.com" userId="6044d3ce541adf88" providerId="LiveId" clId="{E7843B74-0E2E-42CA-9254-883FAA99034B}" dt="2022-03-01T13:32:23.071" v="22840" actId="9405"/>
          <ac:inkMkLst>
            <pc:docMk/>
            <pc:sldMk cId="4274734442" sldId="342"/>
            <ac:inkMk id="4" creationId="{B4C39CBD-85CE-4BF0-AD45-FF9D2C41766B}"/>
          </ac:inkMkLst>
        </pc:inkChg>
        <pc:inkChg chg="add del">
          <ac:chgData name="mairenig123@gmail.com" userId="6044d3ce541adf88" providerId="LiveId" clId="{E7843B74-0E2E-42CA-9254-883FAA99034B}" dt="2022-03-01T13:33:15.296" v="22850" actId="9405"/>
          <ac:inkMkLst>
            <pc:docMk/>
            <pc:sldMk cId="4274734442" sldId="342"/>
            <ac:inkMk id="6" creationId="{6672A141-E314-428C-9FEF-1689A47BEB1F}"/>
          </ac:inkMkLst>
        </pc:inkChg>
        <pc:inkChg chg="add del mod">
          <ac:chgData name="mairenig123@gmail.com" userId="6044d3ce541adf88" providerId="LiveId" clId="{E7843B74-0E2E-42CA-9254-883FAA99034B}" dt="2022-03-01T13:32:57.279" v="22847" actId="9405"/>
          <ac:inkMkLst>
            <pc:docMk/>
            <pc:sldMk cId="4274734442" sldId="342"/>
            <ac:inkMk id="7" creationId="{D3A566F2-C28C-4824-A5B1-2D717391EFB2}"/>
          </ac:inkMkLst>
        </pc:inkChg>
        <pc:inkChg chg="add del mod">
          <ac:chgData name="mairenig123@gmail.com" userId="6044d3ce541adf88" providerId="LiveId" clId="{E7843B74-0E2E-42CA-9254-883FAA99034B}" dt="2022-03-01T13:32:56.709" v="22846"/>
          <ac:inkMkLst>
            <pc:docMk/>
            <pc:sldMk cId="4274734442" sldId="342"/>
            <ac:inkMk id="8" creationId="{27F9B0B8-2D6E-45CA-BD86-4CA317EA6BA1}"/>
          </ac:inkMkLst>
        </pc:inkChg>
        <pc:inkChg chg="add del">
          <ac:chgData name="mairenig123@gmail.com" userId="6044d3ce541adf88" providerId="LiveId" clId="{E7843B74-0E2E-42CA-9254-883FAA99034B}" dt="2022-03-01T13:33:14.614" v="22849" actId="9405"/>
          <ac:inkMkLst>
            <pc:docMk/>
            <pc:sldMk cId="4274734442" sldId="342"/>
            <ac:inkMk id="10" creationId="{A6E76869-4BDC-4238-B208-A8B4AB7A1057}"/>
          </ac:inkMkLst>
        </pc:inkChg>
      </pc:sldChg>
      <pc:sldChg chg="addSp delSp modSp add mod delAnim modAnim">
        <pc:chgData name="mairenig123@gmail.com" userId="6044d3ce541adf88" providerId="LiveId" clId="{E7843B74-0E2E-42CA-9254-883FAA99034B}" dt="2022-03-02T12:51:16.051" v="23551" actId="1076"/>
        <pc:sldMkLst>
          <pc:docMk/>
          <pc:sldMk cId="3885408465" sldId="343"/>
        </pc:sldMkLst>
        <pc:spChg chg="mod ord">
          <ac:chgData name="mairenig123@gmail.com" userId="6044d3ce541adf88" providerId="LiveId" clId="{E7843B74-0E2E-42CA-9254-883FAA99034B}" dt="2022-02-28T15:26:53.028" v="19710" actId="20577"/>
          <ac:spMkLst>
            <pc:docMk/>
            <pc:sldMk cId="3885408465" sldId="343"/>
            <ac:spMk id="4" creationId="{00000000-0000-0000-0000-000000000000}"/>
          </ac:spMkLst>
        </pc:spChg>
        <pc:spChg chg="mod ord">
          <ac:chgData name="mairenig123@gmail.com" userId="6044d3ce541adf88" providerId="LiveId" clId="{E7843B74-0E2E-42CA-9254-883FAA99034B}" dt="2022-03-02T09:26:59.226" v="23534" actId="1076"/>
          <ac:spMkLst>
            <pc:docMk/>
            <pc:sldMk cId="3885408465" sldId="343"/>
            <ac:spMk id="7" creationId="{00000000-0000-0000-0000-000000000000}"/>
          </ac:spMkLst>
        </pc:spChg>
        <pc:spChg chg="del">
          <ac:chgData name="mairenig123@gmail.com" userId="6044d3ce541adf88" providerId="LiveId" clId="{E7843B74-0E2E-42CA-9254-883FAA99034B}" dt="2022-02-28T15:24:06.557" v="19695" actId="478"/>
          <ac:spMkLst>
            <pc:docMk/>
            <pc:sldMk cId="3885408465" sldId="343"/>
            <ac:spMk id="9" creationId="{00000000-0000-0000-0000-000000000000}"/>
          </ac:spMkLst>
        </pc:spChg>
        <pc:spChg chg="del">
          <ac:chgData name="mairenig123@gmail.com" userId="6044d3ce541adf88" providerId="LiveId" clId="{E7843B74-0E2E-42CA-9254-883FAA99034B}" dt="2022-02-28T15:24:58.628" v="19699" actId="478"/>
          <ac:spMkLst>
            <pc:docMk/>
            <pc:sldMk cId="3885408465" sldId="343"/>
            <ac:spMk id="14" creationId="{68E2F2B5-1DD4-4B0C-A09E-5512ACA9C1AA}"/>
          </ac:spMkLst>
        </pc:spChg>
        <pc:spChg chg="ord">
          <ac:chgData name="mairenig123@gmail.com" userId="6044d3ce541adf88" providerId="LiveId" clId="{E7843B74-0E2E-42CA-9254-883FAA99034B}" dt="2022-02-28T15:26:03.865" v="19707" actId="166"/>
          <ac:spMkLst>
            <pc:docMk/>
            <pc:sldMk cId="3885408465" sldId="343"/>
            <ac:spMk id="15" creationId="{00000000-0000-0000-0000-000000000000}"/>
          </ac:spMkLst>
        </pc:spChg>
        <pc:spChg chg="add del mod">
          <ac:chgData name="mairenig123@gmail.com" userId="6044d3ce541adf88" providerId="LiveId" clId="{E7843B74-0E2E-42CA-9254-883FAA99034B}" dt="2022-03-01T08:46:30.986" v="20813" actId="478"/>
          <ac:spMkLst>
            <pc:docMk/>
            <pc:sldMk cId="3885408465" sldId="343"/>
            <ac:spMk id="16" creationId="{07F55B51-B3A2-4A20-A430-7C5D24AB3F3C}"/>
          </ac:spMkLst>
        </pc:spChg>
        <pc:spChg chg="mod ord">
          <ac:chgData name="mairenig123@gmail.com" userId="6044d3ce541adf88" providerId="LiveId" clId="{E7843B74-0E2E-42CA-9254-883FAA99034B}" dt="2022-03-01T13:23:17.026" v="22833" actId="1076"/>
          <ac:spMkLst>
            <pc:docMk/>
            <pc:sldMk cId="3885408465" sldId="343"/>
            <ac:spMk id="17" creationId="{4254B236-AAD5-42DB-97F3-52D6F67D2C18}"/>
          </ac:spMkLst>
        </pc:spChg>
        <pc:picChg chg="ord">
          <ac:chgData name="mairenig123@gmail.com" userId="6044d3ce541adf88" providerId="LiveId" clId="{E7843B74-0E2E-42CA-9254-883FAA99034B}" dt="2022-02-28T15:26:03.865" v="19707" actId="166"/>
          <ac:picMkLst>
            <pc:docMk/>
            <pc:sldMk cId="3885408465" sldId="343"/>
            <ac:picMk id="3" creationId="{00000000-0000-0000-0000-000000000000}"/>
          </ac:picMkLst>
        </pc:picChg>
        <pc:picChg chg="mod ord">
          <ac:chgData name="mairenig123@gmail.com" userId="6044d3ce541adf88" providerId="LiveId" clId="{E7843B74-0E2E-42CA-9254-883FAA99034B}" dt="2022-03-02T12:51:16.051" v="23551" actId="1076"/>
          <ac:picMkLst>
            <pc:docMk/>
            <pc:sldMk cId="3885408465" sldId="343"/>
            <ac:picMk id="5" creationId="{00000000-0000-0000-0000-000000000000}"/>
          </ac:picMkLst>
        </pc:picChg>
        <pc:picChg chg="ord">
          <ac:chgData name="mairenig123@gmail.com" userId="6044d3ce541adf88" providerId="LiveId" clId="{E7843B74-0E2E-42CA-9254-883FAA99034B}" dt="2022-02-28T15:26:03.865" v="19707" actId="166"/>
          <ac:picMkLst>
            <pc:docMk/>
            <pc:sldMk cId="3885408465" sldId="343"/>
            <ac:picMk id="6" creationId="{00000000-0000-0000-0000-000000000000}"/>
          </ac:picMkLst>
        </pc:picChg>
        <pc:picChg chg="mod">
          <ac:chgData name="mairenig123@gmail.com" userId="6044d3ce541adf88" providerId="LiveId" clId="{E7843B74-0E2E-42CA-9254-883FAA99034B}" dt="2022-02-28T15:26:18.933" v="19709" actId="167"/>
          <ac:picMkLst>
            <pc:docMk/>
            <pc:sldMk cId="3885408465" sldId="343"/>
            <ac:picMk id="11" creationId="{2EFB04F9-51BB-4E7A-AA52-A42C6E1B91E4}"/>
          </ac:picMkLst>
        </pc:picChg>
        <pc:picChg chg="del">
          <ac:chgData name="mairenig123@gmail.com" userId="6044d3ce541adf88" providerId="LiveId" clId="{E7843B74-0E2E-42CA-9254-883FAA99034B}" dt="2022-02-28T15:23:39.027" v="19694" actId="478"/>
          <ac:picMkLst>
            <pc:docMk/>
            <pc:sldMk cId="3885408465" sldId="343"/>
            <ac:picMk id="1030" creationId="{2FD4E194-0ABB-4685-934C-3CA37364F0C0}"/>
          </ac:picMkLst>
        </pc:picChg>
      </pc:sldChg>
      <pc:sldChg chg="addSp delSp modSp new mod ord modTransition setBg setClrOvrMap">
        <pc:chgData name="mairenig123@gmail.com" userId="6044d3ce541adf88" providerId="LiveId" clId="{E7843B74-0E2E-42CA-9254-883FAA99034B}" dt="2022-03-01T13:29:58.315" v="22835" actId="207"/>
        <pc:sldMkLst>
          <pc:docMk/>
          <pc:sldMk cId="3073558545" sldId="344"/>
        </pc:sldMkLst>
        <pc:spChg chg="add mod">
          <ac:chgData name="mairenig123@gmail.com" userId="6044d3ce541adf88" providerId="LiveId" clId="{E7843B74-0E2E-42CA-9254-883FAA99034B}" dt="2022-02-28T17:22:30.238" v="19832" actId="1076"/>
          <ac:spMkLst>
            <pc:docMk/>
            <pc:sldMk cId="3073558545" sldId="344"/>
            <ac:spMk id="2" creationId="{AFCCECD8-8C73-48FB-8D3E-A7887A58D851}"/>
          </ac:spMkLst>
        </pc:spChg>
        <pc:spChg chg="add mod">
          <ac:chgData name="mairenig123@gmail.com" userId="6044d3ce541adf88" providerId="LiveId" clId="{E7843B74-0E2E-42CA-9254-883FAA99034B}" dt="2022-03-01T13:29:58.315" v="22835" actId="207"/>
          <ac:spMkLst>
            <pc:docMk/>
            <pc:sldMk cId="3073558545" sldId="344"/>
            <ac:spMk id="3" creationId="{F4DE36C2-E9D5-406F-80C6-D081EE787523}"/>
          </ac:spMkLst>
        </pc:spChg>
        <pc:spChg chg="add del">
          <ac:chgData name="mairenig123@gmail.com" userId="6044d3ce541adf88" providerId="LiveId" clId="{E7843B74-0E2E-42CA-9254-883FAA99034B}" dt="2022-02-28T17:20:14.483" v="19794" actId="26606"/>
          <ac:spMkLst>
            <pc:docMk/>
            <pc:sldMk cId="3073558545" sldId="344"/>
            <ac:spMk id="71" creationId="{9AA72BD9-2C5A-4EDC-931F-5AA08EACA0F3}"/>
          </ac:spMkLst>
        </pc:spChg>
        <pc:spChg chg="add del">
          <ac:chgData name="mairenig123@gmail.com" userId="6044d3ce541adf88" providerId="LiveId" clId="{E7843B74-0E2E-42CA-9254-883FAA99034B}" dt="2022-02-28T17:20:14.483" v="19794" actId="26606"/>
          <ac:spMkLst>
            <pc:docMk/>
            <pc:sldMk cId="3073558545" sldId="344"/>
            <ac:spMk id="73" creationId="{DD3981AC-7B61-4947-BCF3-F7AA7FA385B9}"/>
          </ac:spMkLst>
        </pc:spChg>
        <pc:spChg chg="add del">
          <ac:chgData name="mairenig123@gmail.com" userId="6044d3ce541adf88" providerId="LiveId" clId="{E7843B74-0E2E-42CA-9254-883FAA99034B}" dt="2022-02-28T17:20:14.483" v="19794" actId="26606"/>
          <ac:spMkLst>
            <pc:docMk/>
            <pc:sldMk cId="3073558545" sldId="344"/>
            <ac:spMk id="75" creationId="{55D4142C-5077-457F-A6AD-3FECFDB39685}"/>
          </ac:spMkLst>
        </pc:spChg>
        <pc:spChg chg="add del">
          <ac:chgData name="mairenig123@gmail.com" userId="6044d3ce541adf88" providerId="LiveId" clId="{E7843B74-0E2E-42CA-9254-883FAA99034B}" dt="2022-02-28T17:20:14.483" v="19794" actId="26606"/>
          <ac:spMkLst>
            <pc:docMk/>
            <pc:sldMk cId="3073558545" sldId="344"/>
            <ac:spMk id="77" creationId="{7A5F0580-5EE9-419F-96EE-B6529EF6E7D0}"/>
          </ac:spMkLst>
        </pc:spChg>
        <pc:spChg chg="add">
          <ac:chgData name="mairenig123@gmail.com" userId="6044d3ce541adf88" providerId="LiveId" clId="{E7843B74-0E2E-42CA-9254-883FAA99034B}" dt="2022-02-28T17:20:59.297" v="19798" actId="26606"/>
          <ac:spMkLst>
            <pc:docMk/>
            <pc:sldMk cId="3073558545" sldId="344"/>
            <ac:spMk id="78" creationId="{3CD9DF72-87A3-404E-A828-84CBF11A8303}"/>
          </ac:spMkLst>
        </pc:spChg>
        <pc:spChg chg="add del">
          <ac:chgData name="mairenig123@gmail.com" userId="6044d3ce541adf88" providerId="LiveId" clId="{E7843B74-0E2E-42CA-9254-883FAA99034B}" dt="2022-02-28T17:20:38.147" v="19796" actId="26606"/>
          <ac:spMkLst>
            <pc:docMk/>
            <pc:sldMk cId="3073558545" sldId="344"/>
            <ac:spMk id="2052" creationId="{2B1D4F77-A17C-43D7-B7FA-545148E4E93D}"/>
          </ac:spMkLst>
        </pc:spChg>
        <pc:spChg chg="add del">
          <ac:chgData name="mairenig123@gmail.com" userId="6044d3ce541adf88" providerId="LiveId" clId="{E7843B74-0E2E-42CA-9254-883FAA99034B}" dt="2022-02-28T17:20:59.297" v="19798" actId="26606"/>
          <ac:spMkLst>
            <pc:docMk/>
            <pc:sldMk cId="3073558545" sldId="344"/>
            <ac:spMk id="2054" creationId="{8FC9BE17-9A7B-462D-AE50-3D8777387304}"/>
          </ac:spMkLst>
        </pc:spChg>
        <pc:spChg chg="add del">
          <ac:chgData name="mairenig123@gmail.com" userId="6044d3ce541adf88" providerId="LiveId" clId="{E7843B74-0E2E-42CA-9254-883FAA99034B}" dt="2022-02-28T17:20:59.297" v="19798" actId="26606"/>
          <ac:spMkLst>
            <pc:docMk/>
            <pc:sldMk cId="3073558545" sldId="344"/>
            <ac:spMk id="2055" creationId="{3EBE8569-6AEC-4B8C-8D53-2DE337CDBA65}"/>
          </ac:spMkLst>
        </pc:spChg>
        <pc:spChg chg="add del">
          <ac:chgData name="mairenig123@gmail.com" userId="6044d3ce541adf88" providerId="LiveId" clId="{E7843B74-0E2E-42CA-9254-883FAA99034B}" dt="2022-02-28T17:20:59.297" v="19798" actId="26606"/>
          <ac:spMkLst>
            <pc:docMk/>
            <pc:sldMk cId="3073558545" sldId="344"/>
            <ac:spMk id="2056" creationId="{55D4142C-5077-457F-A6AD-3FECFDB39685}"/>
          </ac:spMkLst>
        </pc:spChg>
        <pc:spChg chg="add del">
          <ac:chgData name="mairenig123@gmail.com" userId="6044d3ce541adf88" providerId="LiveId" clId="{E7843B74-0E2E-42CA-9254-883FAA99034B}" dt="2022-02-28T17:20:59.297" v="19798" actId="26606"/>
          <ac:spMkLst>
            <pc:docMk/>
            <pc:sldMk cId="3073558545" sldId="344"/>
            <ac:spMk id="2057" creationId="{7A5F0580-5EE9-419F-96EE-B6529EF6E7D0}"/>
          </ac:spMkLst>
        </pc:spChg>
        <pc:picChg chg="add mod">
          <ac:chgData name="mairenig123@gmail.com" userId="6044d3ce541adf88" providerId="LiveId" clId="{E7843B74-0E2E-42CA-9254-883FAA99034B}" dt="2022-02-28T17:23:46.927" v="19849" actId="27636"/>
          <ac:picMkLst>
            <pc:docMk/>
            <pc:sldMk cId="3073558545" sldId="344"/>
            <ac:picMk id="2050" creationId="{DAA197F5-FEC1-48E7-9FEF-2853FAC76DE9}"/>
          </ac:picMkLst>
        </pc:picChg>
        <pc:cxnChg chg="add">
          <ac:chgData name="mairenig123@gmail.com" userId="6044d3ce541adf88" providerId="LiveId" clId="{E7843B74-0E2E-42CA-9254-883FAA99034B}" dt="2022-02-28T17:20:59.297" v="19798" actId="26606"/>
          <ac:cxnSpMkLst>
            <pc:docMk/>
            <pc:sldMk cId="3073558545" sldId="344"/>
            <ac:cxnSpMk id="80" creationId="{20E3A342-4D61-4E3F-AF90-1AB42AEB96CC}"/>
          </ac:cxnSpMkLst>
        </pc:cxnChg>
      </pc:sldChg>
      <pc:sldChg chg="addSp delSp modSp new mod modTransition setBg setClrOvrMap">
        <pc:chgData name="mairenig123@gmail.com" userId="6044d3ce541adf88" providerId="LiveId" clId="{E7843B74-0E2E-42CA-9254-883FAA99034B}" dt="2022-03-01T08:31:13.568" v="20758"/>
        <pc:sldMkLst>
          <pc:docMk/>
          <pc:sldMk cId="1838824196" sldId="345"/>
        </pc:sldMkLst>
        <pc:spChg chg="add mod">
          <ac:chgData name="mairenig123@gmail.com" userId="6044d3ce541adf88" providerId="LiveId" clId="{E7843B74-0E2E-42CA-9254-883FAA99034B}" dt="2022-03-01T08:31:00.708" v="20757" actId="20577"/>
          <ac:spMkLst>
            <pc:docMk/>
            <pc:sldMk cId="1838824196" sldId="345"/>
            <ac:spMk id="3" creationId="{61A37F58-8830-4DC5-9218-F317797F4D7F}"/>
          </ac:spMkLst>
        </pc:spChg>
        <pc:spChg chg="add del">
          <ac:chgData name="mairenig123@gmail.com" userId="6044d3ce541adf88" providerId="LiveId" clId="{E7843B74-0E2E-42CA-9254-883FAA99034B}" dt="2022-02-28T19:46:09.941" v="20748" actId="26606"/>
          <ac:spMkLst>
            <pc:docMk/>
            <pc:sldMk cId="1838824196" sldId="345"/>
            <ac:spMk id="71" creationId="{5A59F003-E00A-43F9-91DC-CC54E3B87466}"/>
          </ac:spMkLst>
        </pc:spChg>
        <pc:spChg chg="add del">
          <ac:chgData name="mairenig123@gmail.com" userId="6044d3ce541adf88" providerId="LiveId" clId="{E7843B74-0E2E-42CA-9254-883FAA99034B}" dt="2022-02-28T19:46:09.941" v="20748" actId="26606"/>
          <ac:spMkLst>
            <pc:docMk/>
            <pc:sldMk cId="1838824196" sldId="345"/>
            <ac:spMk id="73" creationId="{D74A4382-E3AD-430A-9A1F-DFA3E0E77A7D}"/>
          </ac:spMkLst>
        </pc:spChg>
        <pc:spChg chg="add del">
          <ac:chgData name="mairenig123@gmail.com" userId="6044d3ce541adf88" providerId="LiveId" clId="{E7843B74-0E2E-42CA-9254-883FAA99034B}" dt="2022-02-28T19:46:09.941" v="20748" actId="26606"/>
          <ac:spMkLst>
            <pc:docMk/>
            <pc:sldMk cId="1838824196" sldId="345"/>
            <ac:spMk id="75" creationId="{79F40191-0F44-4FD1-82CC-ACB507C14BE6}"/>
          </ac:spMkLst>
        </pc:spChg>
        <pc:spChg chg="add del">
          <ac:chgData name="mairenig123@gmail.com" userId="6044d3ce541adf88" providerId="LiveId" clId="{E7843B74-0E2E-42CA-9254-883FAA99034B}" dt="2022-02-28T19:46:21.156" v="20752" actId="26606"/>
          <ac:spMkLst>
            <pc:docMk/>
            <pc:sldMk cId="1838824196" sldId="345"/>
            <ac:spMk id="4100" creationId="{D12DDE76-C203-4047-9998-63900085B5E8}"/>
          </ac:spMkLst>
        </pc:spChg>
        <pc:spChg chg="add">
          <ac:chgData name="mairenig123@gmail.com" userId="6044d3ce541adf88" providerId="LiveId" clId="{E7843B74-0E2E-42CA-9254-883FAA99034B}" dt="2022-02-28T19:46:21.161" v="20753" actId="26606"/>
          <ac:spMkLst>
            <pc:docMk/>
            <pc:sldMk cId="1838824196" sldId="345"/>
            <ac:spMk id="4102" creationId="{37C89E4B-3C9F-44B9-8B86-D9E3D112D8EC}"/>
          </ac:spMkLst>
        </pc:spChg>
        <pc:picChg chg="add mod ord">
          <ac:chgData name="mairenig123@gmail.com" userId="6044d3ce541adf88" providerId="LiveId" clId="{E7843B74-0E2E-42CA-9254-883FAA99034B}" dt="2022-02-28T19:46:21.161" v="20753" actId="26606"/>
          <ac:picMkLst>
            <pc:docMk/>
            <pc:sldMk cId="1838824196" sldId="345"/>
            <ac:picMk id="4098" creationId="{C9520DDD-A6F5-4704-8139-EFECBB159F34}"/>
          </ac:picMkLst>
        </pc:picChg>
        <pc:cxnChg chg="add">
          <ac:chgData name="mairenig123@gmail.com" userId="6044d3ce541adf88" providerId="LiveId" clId="{E7843B74-0E2E-42CA-9254-883FAA99034B}" dt="2022-02-28T19:46:21.161" v="20753" actId="26606"/>
          <ac:cxnSpMkLst>
            <pc:docMk/>
            <pc:sldMk cId="1838824196" sldId="345"/>
            <ac:cxnSpMk id="4103" creationId="{AA2EAA10-076F-46BD-8F0F-B9A2FB77A85C}"/>
          </ac:cxnSpMkLst>
        </pc:cxnChg>
        <pc:cxnChg chg="add">
          <ac:chgData name="mairenig123@gmail.com" userId="6044d3ce541adf88" providerId="LiveId" clId="{E7843B74-0E2E-42CA-9254-883FAA99034B}" dt="2022-02-28T19:46:21.161" v="20753" actId="26606"/>
          <ac:cxnSpMkLst>
            <pc:docMk/>
            <pc:sldMk cId="1838824196" sldId="345"/>
            <ac:cxnSpMk id="4104" creationId="{D891E407-403B-4764-86C9-33A56D3BCAA3}"/>
          </ac:cxnSpMkLst>
        </pc:cxnChg>
      </pc:sldChg>
      <pc:sldMasterChg chg="setBg delSldLayout modSldLayout">
        <pc:chgData name="mairenig123@gmail.com" userId="6044d3ce541adf88" providerId="LiveId" clId="{E7843B74-0E2E-42CA-9254-883FAA99034B}" dt="2022-02-28T19:47:20.451" v="20754" actId="47"/>
        <pc:sldMasterMkLst>
          <pc:docMk/>
          <pc:sldMasterMk cId="2712762650" sldId="2147483648"/>
        </pc:sldMasterMkLst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70044608" sldId="2147483649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1847508505" sldId="2147483650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3378731217" sldId="2147483651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3838088764" sldId="2147483652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3591076620" sldId="2147483653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4251107674" sldId="2147483654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120184892" sldId="2147483655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289959114" sldId="2147483656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3972193909" sldId="2147483657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2257586833" sldId="2147483658"/>
          </pc:sldLayoutMkLst>
        </pc:sldLayoutChg>
        <pc:sldLayoutChg chg="setBg">
          <pc:chgData name="mairenig123@gmail.com" userId="6044d3ce541adf88" providerId="LiveId" clId="{E7843B74-0E2E-42CA-9254-883FAA99034B}" dt="2022-02-25T11:30:52.123" v="13346"/>
          <pc:sldLayoutMkLst>
            <pc:docMk/>
            <pc:sldMasterMk cId="2712762650" sldId="2147483648"/>
            <pc:sldLayoutMk cId="524406362" sldId="2147483659"/>
          </pc:sldLayoutMkLst>
        </pc:sldLayoutChg>
        <pc:sldLayoutChg chg="del">
          <pc:chgData name="mairenig123@gmail.com" userId="6044d3ce541adf88" providerId="LiveId" clId="{E7843B74-0E2E-42CA-9254-883FAA99034B}" dt="2022-02-27T15:10:39.605" v="15911" actId="47"/>
          <pc:sldLayoutMkLst>
            <pc:docMk/>
            <pc:sldMasterMk cId="2712762650" sldId="2147483648"/>
            <pc:sldLayoutMk cId="1723391736" sldId="2147483660"/>
          </pc:sldLayoutMkLst>
        </pc:sldLayoutChg>
        <pc:sldLayoutChg chg="del">
          <pc:chgData name="mairenig123@gmail.com" userId="6044d3ce541adf88" providerId="LiveId" clId="{E7843B74-0E2E-42CA-9254-883FAA99034B}" dt="2022-02-28T19:47:20.451" v="20754" actId="47"/>
          <pc:sldLayoutMkLst>
            <pc:docMk/>
            <pc:sldMasterMk cId="2712762650" sldId="2147483648"/>
            <pc:sldLayoutMk cId="376713005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9A31-C35C-4CD8-9D21-926DE6CE2D45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521F-E04A-48E3-AF87-6E713FCA3E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598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6521F-E04A-48E3-AF87-6E713FCA3E37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824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C40-E285-4A02-A01E-7DD5F7840E7B}" type="slidenum">
              <a:rPr lang="ga-IE" smtClean="0"/>
              <a:t>10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5902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053B-3E26-4C67-936F-587B40362E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5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DE4F-5A46-467E-B952-76B059812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49C9F-F77C-4EAA-BBD3-F9011AB8A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C90C-0B6E-45FD-B8B3-E379F480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A019-C343-4BA6-91E1-395105B3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9BF64-B85F-4E87-A343-F99F192C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04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B7B8-C626-41B4-9486-33565BA9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B6195-2BC9-4A3C-A4B8-22113E7DE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3564-72BA-4E86-8830-4DFB12DE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670F-06E2-4EF3-82C5-1E92F59B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FCDB-0DFC-4A90-9A7B-FA078357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75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6937B-C84B-4644-A31A-54A01DCF1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2B183-F57C-4F1B-A3E4-F7157E17A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3F77-E4C4-4AD5-9A3B-87C7A13E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2D6F2-E0BE-42F6-ACB4-1B755EC1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72D9E-9071-4D1B-8AC0-E396D728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44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A45E-FA58-46A2-B03C-EBA917EB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A291-1BFF-4705-8B74-A98D22FD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8CF6-8313-43CA-967D-06D1E050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C962-927A-410D-B667-DA8F76CC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5F9A3-F78F-46AE-8580-455E9FEA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75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6106-61CC-4212-ADFD-B046FF21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EE18-DF04-45C3-B8C6-9D18F18B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EB1B-B90F-4A64-A3A5-109DC46D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D2C66-BE9D-4CC5-9714-B5D06610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C90DC-213D-49D5-90DF-23AA8607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73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216F-D71D-4004-AD62-9FDF9BC5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A928-9A73-4B2E-BEC0-1013AF55F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5F5EC-D425-4301-BC06-C419C611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E2CB9-471C-4B7E-88D9-E703DE95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0FB31-5FCD-4B9B-9E53-5D3CB916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985D8-8C7E-4A09-9233-6D04C108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808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B86F-0510-4EF2-8B37-6D7C3A5E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07575-715F-4B1F-A513-69DC6117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F2D0A-6EE6-43D7-847C-C37D23E37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0FC74-B971-487E-A03F-D8BA1265E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64D48-4137-4E8B-A408-DCF5AD6F2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74FEB-2F1D-41E2-A698-9A2FBF8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3AFB6-6872-40FA-834D-695CF6AF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48487-95A9-49D2-BA06-6020A7FA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107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FCC4-72E2-40B0-B6C6-A0884B25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218CB-96A8-401E-9053-39B01C65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B040-B4F9-49B9-9F85-154BFE44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6F352-8A8D-4E2D-B8A2-9868A707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110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F4B12-D95B-4741-BDEE-08114C1D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AC273-C8AA-47B4-B9D2-69FD1AD2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A114-27CA-46E8-B2BD-5E891F4A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1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2236-6E8C-4BF5-9FCA-B2B9217A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00B6-1160-454D-A777-D6F10E862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6D0A7-4115-44BD-8A8F-11354824E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6EDD8-ABED-45E6-96EB-E9B6348A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6B1E3-5BEF-45B7-ABC5-C022EE2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EFBEA-5E73-4F13-9D9F-A8DBE93F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5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D416-5D31-4C93-BF28-37D7DF9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FB4FF-77A1-4059-9AA4-A34AA8B66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22A91-3076-425E-BA82-74FD71B51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E9C20-5501-43A3-AC5A-B24D27BB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350AD-B90F-4C28-BF67-96979EFD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EA655-9DD2-4C4D-ABB8-F2B1BB00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219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9AA88-1691-414F-B41A-C9267B2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EBC49-88DC-44A6-B49C-A457C6840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70758-6830-4B41-A620-1FC06DEAF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F984-4C01-4487-A670-34B1ABF5C643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4539-9266-4D57-AAE7-7293AD576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C3F0-5813-4180-BAF6-604FBBE55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FAB0-4528-4D64-B60C-97ECED5EE90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7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hyperlink" Target="https://kids.nationalgeographic.com/animals/mammals/facts/jaguar" TargetMode="External"/><Relationship Id="rId18" Type="http://schemas.openxmlformats.org/officeDocument/2006/relationships/hyperlink" Target="https://kids.nationalgeographic.com/animals/mammals/facts/sloth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hyperlink" Target="https://www.nationalgeographic.com/animals/reptiles/facts/green-anaconda" TargetMode="External"/><Relationship Id="rId17" Type="http://schemas.openxmlformats.org/officeDocument/2006/relationships/hyperlink" Target="https://www.youtube.com/watch?v=7X6JZqqUBCA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www.youtube.com/watch?v=-I0CcumJ04w" TargetMode="External"/><Relationship Id="rId20" Type="http://schemas.openxmlformats.org/officeDocument/2006/relationships/hyperlink" Target="https://www.youtube.com/watch?v=x-nMShHLkP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hyperlink" Target="https://www.youtube.com/watch?v=dy-u0voqixQ" TargetMode="External"/><Relationship Id="rId10" Type="http://schemas.openxmlformats.org/officeDocument/2006/relationships/image" Target="../media/image29.jpg"/><Relationship Id="rId19" Type="http://schemas.openxmlformats.org/officeDocument/2006/relationships/hyperlink" Target="https://www.youtube.com/watch?v=7Ljm1ZmdySo" TargetMode="External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hyperlink" Target="https://www.pbs.org/wnet/nature/jungle-eagle-harpy-eagle-fact-sheet/7263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2.jpg"/><Relationship Id="rId7" Type="http://schemas.openxmlformats.org/officeDocument/2006/relationships/image" Target="../media/image27.jpg"/><Relationship Id="rId12" Type="http://schemas.openxmlformats.org/officeDocument/2006/relationships/image" Target="../media/image3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23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marys-belfast.ac.uk/aisaonad/PDF_BPF/An_Domhan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ijLre760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9520DDD-A6F5-4704-8139-EFECBB1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A37F58-8830-4DC5-9218-F317797F4D7F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ga-IE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Na Foraoisí Trópaiceacha Báistí</a:t>
            </a:r>
          </a:p>
        </p:txBody>
      </p:sp>
      <p:cxnSp>
        <p:nvCxnSpPr>
          <p:cNvPr id="410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deal 1">
            <a:extLst>
              <a:ext uri="{FF2B5EF4-FFF2-40B4-BE49-F238E27FC236}">
                <a16:creationId xmlns:a16="http://schemas.microsoft.com/office/drawing/2014/main" id="{A1A3DE0D-8E6C-B095-4F23-C7C9A1D6D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3" name="Fotheideal 2">
            <a:extLst>
              <a:ext uri="{FF2B5EF4-FFF2-40B4-BE49-F238E27FC236}">
                <a16:creationId xmlns:a16="http://schemas.microsoft.com/office/drawing/2014/main" id="{C7CA7A62-AB22-8F93-CB97-6D8108E6D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a-I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C2AD8F-0B69-6F86-84F2-F0EC218BA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7651"/>
          <a:stretch/>
        </p:blipFill>
        <p:spPr bwMode="auto">
          <a:xfrm>
            <a:off x="0" y="0"/>
            <a:ext cx="12720398" cy="71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C4DD9DDD-D535-9AE1-F9E1-14AB3E6DD474}"/>
              </a:ext>
            </a:extLst>
          </p:cNvPr>
          <p:cNvSpPr>
            <a:spLocks/>
          </p:cNvSpPr>
          <p:nvPr/>
        </p:nvSpPr>
        <p:spPr>
          <a:xfrm>
            <a:off x="498000" y="297000"/>
            <a:ext cx="11196000" cy="626400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D259C6-D508-7BE3-24E7-620A932F73C4}"/>
              </a:ext>
            </a:extLst>
          </p:cNvPr>
          <p:cNvSpPr txBox="1">
            <a:spLocks/>
          </p:cNvSpPr>
          <p:nvPr/>
        </p:nvSpPr>
        <p:spPr>
          <a:xfrm>
            <a:off x="696384" y="532269"/>
            <a:ext cx="5326727" cy="139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ga-IE" altLang="en-US" sz="3600" dirty="0">
                <a:latin typeface="Berlin Sans FB" panose="020E0602020502020306" pitchFamily="34" charset="0"/>
              </a:rPr>
              <a:t>Ainmhithe agus Plandaí na bhForaoisí Trópaiceacha Báistí</a:t>
            </a:r>
          </a:p>
        </p:txBody>
      </p:sp>
      <p:sp>
        <p:nvSpPr>
          <p:cNvPr id="7" name="Bosca téacs 6">
            <a:extLst>
              <a:ext uri="{FF2B5EF4-FFF2-40B4-BE49-F238E27FC236}">
                <a16:creationId xmlns:a16="http://schemas.microsoft.com/office/drawing/2014/main" id="{D85E96C1-EFAE-6B3D-0AFC-47DD7F004A01}"/>
              </a:ext>
            </a:extLst>
          </p:cNvPr>
          <p:cNvSpPr txBox="1"/>
          <p:nvPr/>
        </p:nvSpPr>
        <p:spPr>
          <a:xfrm>
            <a:off x="1024051" y="2399885"/>
            <a:ext cx="4671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Gnáthóg thábhachtach is ea na foraoisí trópaiceacha báistí. Breis is 50% de na speicis uile de phlandaí agus d’ainmhithe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 mhaireann ar domhan, is sna foraoisí trópaiceacha báistí a mhaireann siad. </a:t>
            </a:r>
          </a:p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Bosca téacs 7">
            <a:extLst>
              <a:ext uri="{FF2B5EF4-FFF2-40B4-BE49-F238E27FC236}">
                <a16:creationId xmlns:a16="http://schemas.microsoft.com/office/drawing/2014/main" id="{D17BF5C7-8B92-1759-B553-FBF85B62859A}"/>
              </a:ext>
            </a:extLst>
          </p:cNvPr>
          <p:cNvSpPr txBox="1"/>
          <p:nvPr/>
        </p:nvSpPr>
        <p:spPr>
          <a:xfrm>
            <a:off x="1024051" y="4336158"/>
            <a:ext cx="5191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Breathnaímis anois ar roinnt plandaí agus ainmhithe a mhaireann san fhoraois thrópaiceach bháistí is mó ar domhan, Foraois Bháistí na hAmasóine.</a:t>
            </a:r>
          </a:p>
        </p:txBody>
      </p:sp>
      <p:pic>
        <p:nvPicPr>
          <p:cNvPr id="14" name="Pictiúr 13">
            <a:extLst>
              <a:ext uri="{FF2B5EF4-FFF2-40B4-BE49-F238E27FC236}">
                <a16:creationId xmlns:a16="http://schemas.microsoft.com/office/drawing/2014/main" id="{2AEA261D-C139-1484-4E64-13A2C98A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111" y="631390"/>
            <a:ext cx="3809524" cy="2544762"/>
          </a:xfrm>
          <a:prstGeom prst="rect">
            <a:avLst/>
          </a:prstGeom>
        </p:spPr>
      </p:pic>
      <p:pic>
        <p:nvPicPr>
          <p:cNvPr id="16" name="Pictiúr 15">
            <a:extLst>
              <a:ext uri="{FF2B5EF4-FFF2-40B4-BE49-F238E27FC236}">
                <a16:creationId xmlns:a16="http://schemas.microsoft.com/office/drawing/2014/main" id="{91676400-4C6D-A747-FFE1-4453DDD8D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0111" y="2453939"/>
            <a:ext cx="3211148" cy="2145047"/>
          </a:xfrm>
          <a:prstGeom prst="rect">
            <a:avLst/>
          </a:prstGeom>
        </p:spPr>
      </p:pic>
      <p:pic>
        <p:nvPicPr>
          <p:cNvPr id="18" name="Pictiúr 17">
            <a:extLst>
              <a:ext uri="{FF2B5EF4-FFF2-40B4-BE49-F238E27FC236}">
                <a16:creationId xmlns:a16="http://schemas.microsoft.com/office/drawing/2014/main" id="{34F74412-4C69-0B43-6C00-768C447B2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436" y="4050776"/>
            <a:ext cx="3262873" cy="21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7ED27CED-68D5-47E6-B751-922D7F7B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76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21">
            <a:extLst>
              <a:ext uri="{FF2B5EF4-FFF2-40B4-BE49-F238E27FC236}">
                <a16:creationId xmlns:a16="http://schemas.microsoft.com/office/drawing/2014/main" id="{CD1099BD-2AE4-44A1-9885-301A795AB85A}"/>
              </a:ext>
            </a:extLst>
          </p:cNvPr>
          <p:cNvSpPr>
            <a:spLocks/>
          </p:cNvSpPr>
          <p:nvPr/>
        </p:nvSpPr>
        <p:spPr>
          <a:xfrm>
            <a:off x="195302" y="79513"/>
            <a:ext cx="11801396" cy="6334248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E590D-6721-4A82-8005-1CCF3D6F431D}"/>
              </a:ext>
            </a:extLst>
          </p:cNvPr>
          <p:cNvSpPr/>
          <p:nvPr/>
        </p:nvSpPr>
        <p:spPr>
          <a:xfrm>
            <a:off x="7686083" y="3961804"/>
            <a:ext cx="3867906" cy="14349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ga-I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F28AD-8418-4D18-8AD6-B180A97DACCA}"/>
              </a:ext>
            </a:extLst>
          </p:cNvPr>
          <p:cNvSpPr txBox="1"/>
          <p:nvPr/>
        </p:nvSpPr>
        <p:spPr>
          <a:xfrm>
            <a:off x="164595" y="-36789"/>
            <a:ext cx="7138573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3600" b="1" dirty="0">
                <a:latin typeface="Agency FB" panose="020B0503020202020204" pitchFamily="34" charset="0"/>
              </a:rPr>
              <a:t>Bia-eangach </a:t>
            </a:r>
            <a:r>
              <a:rPr lang="en-GB" sz="3600" b="1" dirty="0" err="1">
                <a:latin typeface="Agency FB" panose="020B0503020202020204" pitchFamily="34" charset="0"/>
              </a:rPr>
              <a:t>Fhoraois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en-GB" sz="3600" b="1" dirty="0" err="1">
                <a:latin typeface="Agency FB" panose="020B0503020202020204" pitchFamily="34" charset="0"/>
              </a:rPr>
              <a:t>Bháistí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ga-IE" sz="3600" b="1" dirty="0">
                <a:latin typeface="Agency FB" panose="020B0503020202020204" pitchFamily="34" charset="0"/>
              </a:rPr>
              <a:t>na hAmasóine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54317C-7043-470D-A431-CE4D48C62F04}"/>
              </a:ext>
            </a:extLst>
          </p:cNvPr>
          <p:cNvCxnSpPr>
            <a:cxnSpLocks/>
          </p:cNvCxnSpPr>
          <p:nvPr/>
        </p:nvCxnSpPr>
        <p:spPr>
          <a:xfrm flipH="1" flipV="1">
            <a:off x="2791999" y="4216748"/>
            <a:ext cx="27413" cy="89007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EC2E19-F5AB-41E5-B979-B8D54A60D0E3}"/>
              </a:ext>
            </a:extLst>
          </p:cNvPr>
          <p:cNvCxnSpPr>
            <a:cxnSpLocks/>
          </p:cNvCxnSpPr>
          <p:nvPr/>
        </p:nvCxnSpPr>
        <p:spPr>
          <a:xfrm flipH="1" flipV="1">
            <a:off x="4228806" y="1851191"/>
            <a:ext cx="3314726" cy="130642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680D51-A973-4A4E-8C96-A7C6A296F59C}"/>
              </a:ext>
            </a:extLst>
          </p:cNvPr>
          <p:cNvCxnSpPr>
            <a:cxnSpLocks/>
          </p:cNvCxnSpPr>
          <p:nvPr/>
        </p:nvCxnSpPr>
        <p:spPr>
          <a:xfrm flipV="1">
            <a:off x="9160045" y="3961804"/>
            <a:ext cx="1335015" cy="119906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B019DE4-C6BA-473A-83CA-432EF3419EEE}"/>
              </a:ext>
            </a:extLst>
          </p:cNvPr>
          <p:cNvCxnSpPr>
            <a:cxnSpLocks/>
          </p:cNvCxnSpPr>
          <p:nvPr/>
        </p:nvCxnSpPr>
        <p:spPr>
          <a:xfrm flipV="1">
            <a:off x="1950779" y="1996192"/>
            <a:ext cx="560573" cy="55315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A001BB-0D11-4479-857D-A0E6553B441D}"/>
              </a:ext>
            </a:extLst>
          </p:cNvPr>
          <p:cNvCxnSpPr>
            <a:cxnSpLocks/>
          </p:cNvCxnSpPr>
          <p:nvPr/>
        </p:nvCxnSpPr>
        <p:spPr>
          <a:xfrm flipH="1" flipV="1">
            <a:off x="5669427" y="3944710"/>
            <a:ext cx="1415424" cy="135323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859E0B2-0EBF-43EB-8FAD-F7F067EE5FB6}"/>
              </a:ext>
            </a:extLst>
          </p:cNvPr>
          <p:cNvCxnSpPr>
            <a:cxnSpLocks/>
          </p:cNvCxnSpPr>
          <p:nvPr/>
        </p:nvCxnSpPr>
        <p:spPr>
          <a:xfrm flipH="1">
            <a:off x="3025657" y="3219725"/>
            <a:ext cx="115273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1F9B85-6AFD-40AC-9EA1-5686D3835080}"/>
              </a:ext>
            </a:extLst>
          </p:cNvPr>
          <p:cNvCxnSpPr>
            <a:cxnSpLocks/>
          </p:cNvCxnSpPr>
          <p:nvPr/>
        </p:nvCxnSpPr>
        <p:spPr>
          <a:xfrm flipH="1" flipV="1">
            <a:off x="2978826" y="3862132"/>
            <a:ext cx="4133480" cy="218659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A70FB64-82C9-43BE-8AB4-E42C1C61FEF6}"/>
              </a:ext>
            </a:extLst>
          </p:cNvPr>
          <p:cNvCxnSpPr>
            <a:cxnSpLocks/>
          </p:cNvCxnSpPr>
          <p:nvPr/>
        </p:nvCxnSpPr>
        <p:spPr>
          <a:xfrm flipV="1">
            <a:off x="3758559" y="3825025"/>
            <a:ext cx="3248986" cy="129070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Jaguar">
            <a:extLst>
              <a:ext uri="{FF2B5EF4-FFF2-40B4-BE49-F238E27FC236}">
                <a16:creationId xmlns:a16="http://schemas.microsoft.com/office/drawing/2014/main" id="{7241568A-4E22-4272-A52A-1FC05ACB0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8542" y="603521"/>
            <a:ext cx="1963636" cy="1303853"/>
          </a:xfrm>
          <a:prstGeom prst="rect">
            <a:avLst/>
          </a:prstGeom>
        </p:spPr>
      </p:pic>
      <p:pic>
        <p:nvPicPr>
          <p:cNvPr id="6" name="Banana">
            <a:extLst>
              <a:ext uri="{FF2B5EF4-FFF2-40B4-BE49-F238E27FC236}">
                <a16:creationId xmlns:a16="http://schemas.microsoft.com/office/drawing/2014/main" id="{E973E376-219B-4250-A168-16AD5947B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0186" y="4874423"/>
            <a:ext cx="1892218" cy="1419163"/>
          </a:xfrm>
          <a:prstGeom prst="rect">
            <a:avLst/>
          </a:prstGeom>
        </p:spPr>
      </p:pic>
      <p:pic>
        <p:nvPicPr>
          <p:cNvPr id="8" name="Macaw">
            <a:extLst>
              <a:ext uri="{FF2B5EF4-FFF2-40B4-BE49-F238E27FC236}">
                <a16:creationId xmlns:a16="http://schemas.microsoft.com/office/drawing/2014/main" id="{AFF71B1D-16DB-4E8A-A07F-B9D82C428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239" y="2642322"/>
            <a:ext cx="1954284" cy="1305461"/>
          </a:xfrm>
          <a:prstGeom prst="rect">
            <a:avLst/>
          </a:prstGeom>
        </p:spPr>
      </p:pic>
      <p:pic>
        <p:nvPicPr>
          <p:cNvPr id="10" name="Cacao">
            <a:extLst>
              <a:ext uri="{FF2B5EF4-FFF2-40B4-BE49-F238E27FC236}">
                <a16:creationId xmlns:a16="http://schemas.microsoft.com/office/drawing/2014/main" id="{D7C2BE12-7147-4F92-9BCD-F0D70C194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548" y="5072871"/>
            <a:ext cx="1949645" cy="1302363"/>
          </a:xfrm>
          <a:prstGeom prst="rect">
            <a:avLst/>
          </a:prstGeom>
        </p:spPr>
      </p:pic>
      <p:pic>
        <p:nvPicPr>
          <p:cNvPr id="13" name="Spadán">
            <a:extLst>
              <a:ext uri="{FF2B5EF4-FFF2-40B4-BE49-F238E27FC236}">
                <a16:creationId xmlns:a16="http://schemas.microsoft.com/office/drawing/2014/main" id="{F84B8935-47E0-4C03-86EA-C023966C5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162" y="2543091"/>
            <a:ext cx="1954284" cy="1305461"/>
          </a:xfrm>
          <a:prstGeom prst="rect">
            <a:avLst/>
          </a:prstGeom>
        </p:spPr>
      </p:pic>
      <p:pic>
        <p:nvPicPr>
          <p:cNvPr id="18" name="Anaconda">
            <a:extLst>
              <a:ext uri="{FF2B5EF4-FFF2-40B4-BE49-F238E27FC236}">
                <a16:creationId xmlns:a16="http://schemas.microsoft.com/office/drawing/2014/main" id="{127C611B-9A8E-4E8A-BCA9-7E70248FD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3192" y="666237"/>
            <a:ext cx="1954284" cy="1305461"/>
          </a:xfrm>
          <a:prstGeom prst="rect">
            <a:avLst/>
          </a:prstGeom>
        </p:spPr>
      </p:pic>
      <p:pic>
        <p:nvPicPr>
          <p:cNvPr id="20" name="IOlar">
            <a:extLst>
              <a:ext uri="{FF2B5EF4-FFF2-40B4-BE49-F238E27FC236}">
                <a16:creationId xmlns:a16="http://schemas.microsoft.com/office/drawing/2014/main" id="{504F1070-2057-4104-9042-D2DBDF462E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9181" y="450006"/>
            <a:ext cx="1958951" cy="1304661"/>
          </a:xfrm>
          <a:prstGeom prst="rect">
            <a:avLst/>
          </a:prstGeom>
        </p:spPr>
      </p:pic>
      <p:pic>
        <p:nvPicPr>
          <p:cNvPr id="5" name="Ciarag">
            <a:extLst>
              <a:ext uri="{FF2B5EF4-FFF2-40B4-BE49-F238E27FC236}">
                <a16:creationId xmlns:a16="http://schemas.microsoft.com/office/drawing/2014/main" id="{EF0037A8-0657-461E-9748-EC1CB04BEA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364" y="2632603"/>
            <a:ext cx="1954284" cy="1305461"/>
          </a:xfrm>
          <a:prstGeom prst="rect">
            <a:avLst/>
          </a:prstGeom>
        </p:spPr>
      </p:pic>
      <p:pic>
        <p:nvPicPr>
          <p:cNvPr id="1026" name="Moncaí">
            <a:extLst>
              <a:ext uri="{FF2B5EF4-FFF2-40B4-BE49-F238E27FC236}">
                <a16:creationId xmlns:a16="http://schemas.microsoft.com/office/drawing/2014/main" id="{E715B725-4AD9-4EA9-AC6D-06977497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3229" y="2587515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F8B1B0-F1CD-42D9-911C-D581BCBBD5D4}"/>
              </a:ext>
            </a:extLst>
          </p:cNvPr>
          <p:cNvCxnSpPr>
            <a:cxnSpLocks/>
          </p:cNvCxnSpPr>
          <p:nvPr/>
        </p:nvCxnSpPr>
        <p:spPr>
          <a:xfrm>
            <a:off x="6196677" y="3285333"/>
            <a:ext cx="810868" cy="1403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DC2DB19-76DA-4AF9-8020-B8C15CA34419}"/>
              </a:ext>
            </a:extLst>
          </p:cNvPr>
          <p:cNvCxnSpPr>
            <a:cxnSpLocks/>
          </p:cNvCxnSpPr>
          <p:nvPr/>
        </p:nvCxnSpPr>
        <p:spPr>
          <a:xfrm flipH="1" flipV="1">
            <a:off x="10157731" y="1769798"/>
            <a:ext cx="568677" cy="78412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8AE198-6A82-49F0-B1FB-433A14063C7A}"/>
              </a:ext>
            </a:extLst>
          </p:cNvPr>
          <p:cNvCxnSpPr>
            <a:cxnSpLocks/>
          </p:cNvCxnSpPr>
          <p:nvPr/>
        </p:nvCxnSpPr>
        <p:spPr>
          <a:xfrm flipV="1">
            <a:off x="8320817" y="1754667"/>
            <a:ext cx="839228" cy="86448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A5ADD67-7FBC-4650-903F-3FB26912DC6A}"/>
              </a:ext>
            </a:extLst>
          </p:cNvPr>
          <p:cNvCxnSpPr>
            <a:cxnSpLocks/>
          </p:cNvCxnSpPr>
          <p:nvPr/>
        </p:nvCxnSpPr>
        <p:spPr>
          <a:xfrm flipV="1">
            <a:off x="2855597" y="1703769"/>
            <a:ext cx="6165828" cy="11050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FE584E-440D-48D8-BED0-833D29941056}"/>
              </a:ext>
            </a:extLst>
          </p:cNvPr>
          <p:cNvCxnSpPr>
            <a:cxnSpLocks/>
          </p:cNvCxnSpPr>
          <p:nvPr/>
        </p:nvCxnSpPr>
        <p:spPr>
          <a:xfrm flipH="1" flipV="1">
            <a:off x="8107550" y="3984890"/>
            <a:ext cx="24903" cy="79524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5CCB12A-AA30-4A62-AF23-1EBD1EADFA37}"/>
              </a:ext>
            </a:extLst>
          </p:cNvPr>
          <p:cNvCxnSpPr>
            <a:cxnSpLocks/>
          </p:cNvCxnSpPr>
          <p:nvPr/>
        </p:nvCxnSpPr>
        <p:spPr>
          <a:xfrm flipH="1" flipV="1">
            <a:off x="7622178" y="1375910"/>
            <a:ext cx="2035680" cy="119904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B5EF53A-0A0A-4A0A-B48F-8205DB6ED82A}"/>
              </a:ext>
            </a:extLst>
          </p:cNvPr>
          <p:cNvCxnSpPr>
            <a:cxnSpLocks/>
          </p:cNvCxnSpPr>
          <p:nvPr/>
        </p:nvCxnSpPr>
        <p:spPr>
          <a:xfrm flipV="1">
            <a:off x="2917467" y="1558095"/>
            <a:ext cx="2720689" cy="101241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A9C81A-5AED-4E0A-B5C8-FAEDF54C4C7A}"/>
              </a:ext>
            </a:extLst>
          </p:cNvPr>
          <p:cNvCxnSpPr>
            <a:cxnSpLocks/>
          </p:cNvCxnSpPr>
          <p:nvPr/>
        </p:nvCxnSpPr>
        <p:spPr>
          <a:xfrm flipV="1">
            <a:off x="4270004" y="3716473"/>
            <a:ext cx="5350032" cy="170026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138D48D-D1DA-4ABE-BA72-F24555D067F6}"/>
              </a:ext>
            </a:extLst>
          </p:cNvPr>
          <p:cNvSpPr/>
          <p:nvPr/>
        </p:nvSpPr>
        <p:spPr>
          <a:xfrm>
            <a:off x="7711611" y="3619124"/>
            <a:ext cx="1272936" cy="35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m</a:t>
            </a:r>
            <a:r>
              <a:rPr lang="ga-IE" dirty="0" err="1">
                <a:latin typeface="Tw Cen MT" panose="020B0602020104020603" pitchFamily="34" charset="0"/>
              </a:rPr>
              <a:t>acá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31BFED-B54D-4AD9-9982-75B016A667F6}"/>
              </a:ext>
            </a:extLst>
          </p:cNvPr>
          <p:cNvSpPr/>
          <p:nvPr/>
        </p:nvSpPr>
        <p:spPr>
          <a:xfrm>
            <a:off x="4242636" y="3343904"/>
            <a:ext cx="1950603" cy="56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g</a:t>
            </a:r>
            <a:r>
              <a:rPr lang="ga-IE" dirty="0" err="1">
                <a:latin typeface="Tw Cen MT" panose="020B0602020104020603" pitchFamily="34" charset="0"/>
              </a:rPr>
              <a:t>obachán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</a:rPr>
              <a:t>b</a:t>
            </a:r>
            <a:r>
              <a:rPr lang="ga-IE" dirty="0" err="1">
                <a:latin typeface="Tw Cen MT" panose="020B0602020104020603" pitchFamily="34" charset="0"/>
              </a:rPr>
              <a:t>anana</a:t>
            </a:r>
            <a:r>
              <a:rPr lang="en-GB" dirty="0">
                <a:latin typeface="Tw Cen MT" panose="020B0602020104020603" pitchFamily="34" charset="0"/>
              </a:rPr>
              <a:t>í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6C1DAA-8B5A-4B9F-A977-12FB993046BF}"/>
              </a:ext>
            </a:extLst>
          </p:cNvPr>
          <p:cNvSpPr/>
          <p:nvPr/>
        </p:nvSpPr>
        <p:spPr>
          <a:xfrm>
            <a:off x="1279777" y="3774504"/>
            <a:ext cx="1635597" cy="394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m</a:t>
            </a:r>
            <a:r>
              <a:rPr lang="ga-IE" dirty="0" err="1">
                <a:latin typeface="Tw Cen MT" panose="020B0602020104020603" pitchFamily="34" charset="0"/>
              </a:rPr>
              <a:t>oncaí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</a:rPr>
              <a:t>i</a:t>
            </a:r>
            <a:r>
              <a:rPr lang="en-US" dirty="0" err="1">
                <a:latin typeface="Tw Cen MT" panose="020B0602020104020603" pitchFamily="34" charset="0"/>
              </a:rPr>
              <a:t>orach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63B03B-92E0-4E75-A0E6-A6F3CBF71331}"/>
              </a:ext>
            </a:extLst>
          </p:cNvPr>
          <p:cNvSpPr/>
          <p:nvPr/>
        </p:nvSpPr>
        <p:spPr>
          <a:xfrm>
            <a:off x="7084851" y="5960478"/>
            <a:ext cx="2051935" cy="339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 err="1">
                <a:latin typeface="Tw Cen MT" panose="020B0602020104020603" pitchFamily="34" charset="0"/>
              </a:rPr>
              <a:t>planda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</a:rPr>
              <a:t>b</a:t>
            </a:r>
            <a:r>
              <a:rPr lang="ga-IE" dirty="0" err="1">
                <a:latin typeface="Tw Cen MT" panose="020B0602020104020603" pitchFamily="34" charset="0"/>
              </a:rPr>
              <a:t>anana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46C1678-F6F9-42D7-86BA-20101D5C4645}"/>
              </a:ext>
            </a:extLst>
          </p:cNvPr>
          <p:cNvSpPr/>
          <p:nvPr/>
        </p:nvSpPr>
        <p:spPr>
          <a:xfrm>
            <a:off x="2296548" y="6075676"/>
            <a:ext cx="1969771" cy="29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c</a:t>
            </a:r>
            <a:r>
              <a:rPr lang="ga-IE" dirty="0">
                <a:latin typeface="Tw Cen MT" panose="020B0602020104020603" pitchFamily="34" charset="0"/>
              </a:rPr>
              <a:t>rann </a:t>
            </a:r>
            <a:r>
              <a:rPr lang="en-GB" dirty="0">
                <a:latin typeface="Tw Cen MT" panose="020B0602020104020603" pitchFamily="34" charset="0"/>
              </a:rPr>
              <a:t>c</a:t>
            </a:r>
            <a:r>
              <a:rPr lang="en-US" dirty="0">
                <a:latin typeface="Tw Cen MT" panose="020B0602020104020603" pitchFamily="34" charset="0"/>
              </a:rPr>
              <a:t>ó</a:t>
            </a:r>
            <a:r>
              <a:rPr lang="ga-IE" dirty="0" err="1">
                <a:latin typeface="Tw Cen MT" panose="020B0602020104020603" pitchFamily="34" charset="0"/>
              </a:rPr>
              <a:t>có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8F4C69F-B09A-44CA-81D9-BD34F3F786A1}"/>
              </a:ext>
            </a:extLst>
          </p:cNvPr>
          <p:cNvCxnSpPr>
            <a:cxnSpLocks/>
          </p:cNvCxnSpPr>
          <p:nvPr/>
        </p:nvCxnSpPr>
        <p:spPr>
          <a:xfrm flipH="1" flipV="1">
            <a:off x="4178389" y="1556456"/>
            <a:ext cx="5461773" cy="116004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D3271CA3-2B3B-4CBF-823A-A07D6C6F79BA}"/>
              </a:ext>
            </a:extLst>
          </p:cNvPr>
          <p:cNvSpPr/>
          <p:nvPr/>
        </p:nvSpPr>
        <p:spPr>
          <a:xfrm>
            <a:off x="2174428" y="1550183"/>
            <a:ext cx="2145301" cy="44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t</a:t>
            </a:r>
            <a:r>
              <a:rPr lang="en-US" dirty="0">
                <a:latin typeface="Tw Cen MT" panose="020B0602020104020603" pitchFamily="34" charset="0"/>
              </a:rPr>
              <a:t>-a</a:t>
            </a:r>
            <a:r>
              <a:rPr lang="ga-IE" dirty="0" err="1">
                <a:latin typeface="Tw Cen MT" panose="020B0602020104020603" pitchFamily="34" charset="0"/>
              </a:rPr>
              <a:t>nacanda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</a:rPr>
              <a:t>g</a:t>
            </a:r>
            <a:r>
              <a:rPr lang="ga-IE" dirty="0">
                <a:latin typeface="Tw Cen MT" panose="020B0602020104020603" pitchFamily="34" charset="0"/>
              </a:rPr>
              <a:t>las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B47A74A-27AA-46EE-A6BC-8BC0F4C5DE3E}"/>
              </a:ext>
            </a:extLst>
          </p:cNvPr>
          <p:cNvSpPr/>
          <p:nvPr/>
        </p:nvSpPr>
        <p:spPr>
          <a:xfrm>
            <a:off x="5700221" y="1510738"/>
            <a:ext cx="1874018" cy="395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 Cen MT" panose="020B0602020104020603" pitchFamily="34" charset="0"/>
              </a:rPr>
              <a:t>an t</a:t>
            </a:r>
            <a:r>
              <a:rPr lang="en-US" dirty="0">
                <a:latin typeface="Tw Cen MT" panose="020B0602020104020603" pitchFamily="34" charset="0"/>
              </a:rPr>
              <a:t>-i</a:t>
            </a:r>
            <a:r>
              <a:rPr lang="ga-IE" dirty="0" err="1">
                <a:latin typeface="Tw Cen MT" panose="020B0602020104020603" pitchFamily="34" charset="0"/>
              </a:rPr>
              <a:t>aguar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" name="Rectangle 77">
            <a:extLst>
              <a:ext uri="{FF2B5EF4-FFF2-40B4-BE49-F238E27FC236}">
                <a16:creationId xmlns:a16="http://schemas.microsoft.com/office/drawing/2014/main" id="{22A2CEF4-5239-418E-4104-57EEB26900D7}"/>
              </a:ext>
            </a:extLst>
          </p:cNvPr>
          <p:cNvSpPr/>
          <p:nvPr/>
        </p:nvSpPr>
        <p:spPr>
          <a:xfrm>
            <a:off x="10400820" y="3457490"/>
            <a:ext cx="1285962" cy="35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s</a:t>
            </a:r>
            <a:r>
              <a:rPr lang="ga-IE" dirty="0" err="1">
                <a:latin typeface="Tw Cen MT" panose="020B0602020104020603" pitchFamily="34" charset="0"/>
              </a:rPr>
              <a:t>padán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Rectangle 78">
            <a:extLst>
              <a:ext uri="{FF2B5EF4-FFF2-40B4-BE49-F238E27FC236}">
                <a16:creationId xmlns:a16="http://schemas.microsoft.com/office/drawing/2014/main" id="{3B098951-657B-ED5C-49D0-1EBB7A897F74}"/>
              </a:ext>
            </a:extLst>
          </p:cNvPr>
          <p:cNvSpPr/>
          <p:nvPr/>
        </p:nvSpPr>
        <p:spPr>
          <a:xfrm>
            <a:off x="9251435" y="1323287"/>
            <a:ext cx="1765730" cy="45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t</a:t>
            </a:r>
            <a:r>
              <a:rPr lang="en-US" dirty="0">
                <a:latin typeface="Tw Cen MT" panose="020B0602020104020603" pitchFamily="34" charset="0"/>
              </a:rPr>
              <a:t>-i</a:t>
            </a:r>
            <a:r>
              <a:rPr lang="ga-IE" dirty="0">
                <a:latin typeface="Tw Cen MT" panose="020B0602020104020603" pitchFamily="34" charset="0"/>
              </a:rPr>
              <a:t>olar </a:t>
            </a:r>
            <a:r>
              <a:rPr lang="en-GB" dirty="0">
                <a:latin typeface="Tw Cen MT" panose="020B0602020104020603" pitchFamily="34" charset="0"/>
              </a:rPr>
              <a:t>h</a:t>
            </a:r>
            <a:r>
              <a:rPr lang="ga-IE" dirty="0" err="1">
                <a:latin typeface="Tw Cen MT" panose="020B0602020104020603" pitchFamily="34" charset="0"/>
              </a:rPr>
              <a:t>airpí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3510B63-66B5-4981-AECB-A905133ADD36}"/>
              </a:ext>
            </a:extLst>
          </p:cNvPr>
          <p:cNvSpPr txBox="1"/>
          <p:nvPr/>
        </p:nvSpPr>
        <p:spPr>
          <a:xfrm>
            <a:off x="2015489" y="6412341"/>
            <a:ext cx="8700812" cy="40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Cliceáil </a:t>
            </a:r>
            <a:r>
              <a:rPr lang="en-US" sz="2000" dirty="0" err="1">
                <a:latin typeface="Tw Cen MT" panose="020B0602020104020603" pitchFamily="34" charset="0"/>
              </a:rPr>
              <a:t>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na pictiúir sa bhia-eangach chun eolas a fháil ar na horgánaigh </a:t>
            </a:r>
            <a:r>
              <a:rPr lang="en-US" sz="2000" dirty="0" err="1">
                <a:latin typeface="Tw Cen MT" panose="020B0602020104020603" pitchFamily="34" charset="0"/>
              </a:rPr>
              <a:t>éagsúla</a:t>
            </a:r>
            <a:r>
              <a:rPr lang="ga-IE" sz="20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CF3932-D3AD-4D36-BE7F-FD9A15BAE88D}"/>
              </a:ext>
            </a:extLst>
          </p:cNvPr>
          <p:cNvSpPr txBox="1"/>
          <p:nvPr/>
        </p:nvSpPr>
        <p:spPr>
          <a:xfrm>
            <a:off x="720996" y="2045911"/>
            <a:ext cx="426609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Is é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</a:t>
            </a:r>
            <a:r>
              <a:rPr lang="ga-IE" b="1" dirty="0">
                <a:latin typeface="Tw Cen MT" panose="020B0602020104020603" pitchFamily="34" charset="0"/>
              </a:rPr>
              <a:t>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t-</a:t>
            </a:r>
            <a:r>
              <a:rPr lang="ga-IE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anac</a:t>
            </a:r>
            <a:r>
              <a:rPr lang="en-US" b="1" dirty="0">
                <a:solidFill>
                  <a:srgbClr val="FF0000"/>
                </a:solidFill>
                <a:latin typeface="Tw Cen MT" panose="020B0602020104020603" pitchFamily="34" charset="0"/>
              </a:rPr>
              <a:t>a</a:t>
            </a:r>
            <a:r>
              <a:rPr lang="ga-IE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nda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 glas </a:t>
            </a:r>
            <a:r>
              <a:rPr lang="ga-IE" dirty="0">
                <a:latin typeface="Tw Cen MT" panose="020B0602020104020603" pitchFamily="34" charset="0"/>
              </a:rPr>
              <a:t>an nathair is mó ar domhan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en-GB" dirty="0" err="1">
                <a:latin typeface="Tw Cen MT" panose="020B0602020104020603" pitchFamily="34" charset="0"/>
              </a:rPr>
              <a:t>Bíonn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sé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suas le 9 m ar f</a:t>
            </a:r>
            <a:r>
              <a:rPr lang="en-US" dirty="0">
                <a:latin typeface="Tw Cen MT" panose="020B0602020104020603" pitchFamily="34" charset="0"/>
              </a:rPr>
              <a:t>ad </a:t>
            </a:r>
            <a:r>
              <a:rPr lang="en-US" dirty="0" err="1">
                <a:latin typeface="Tw Cen MT" panose="020B0602020104020603" pitchFamily="34" charset="0"/>
              </a:rPr>
              <a:t>agus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bíonn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suas</a:t>
            </a:r>
            <a:r>
              <a:rPr lang="en-US" dirty="0">
                <a:latin typeface="Tw Cen MT" panose="020B0602020104020603" pitchFamily="34" charset="0"/>
              </a:rPr>
              <a:t> le </a:t>
            </a:r>
            <a:r>
              <a:rPr lang="ga-IE" dirty="0">
                <a:latin typeface="Tw Cen MT" panose="020B0602020104020603" pitchFamily="34" charset="0"/>
              </a:rPr>
              <a:t>2</a:t>
            </a:r>
            <a:r>
              <a:rPr lang="en-US" dirty="0">
                <a:latin typeface="Tw Cen MT" panose="020B0602020104020603" pitchFamily="34" charset="0"/>
              </a:rPr>
              <a:t>5</a:t>
            </a:r>
            <a:r>
              <a:rPr lang="ga-IE" dirty="0">
                <a:latin typeface="Tw Cen MT" panose="020B0602020104020603" pitchFamily="34" charset="0"/>
              </a:rPr>
              <a:t>0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kg </a:t>
            </a:r>
            <a:r>
              <a:rPr lang="en-US" dirty="0" err="1">
                <a:latin typeface="Tw Cen MT" panose="020B0602020104020603" pitchFamily="34" charset="0"/>
              </a:rPr>
              <a:t>meáchain</a:t>
            </a:r>
            <a:r>
              <a:rPr lang="en-US" dirty="0">
                <a:latin typeface="Tw Cen MT" panose="020B0602020104020603" pitchFamily="34" charset="0"/>
              </a:rPr>
              <a:t> a</a:t>
            </a:r>
            <a:r>
              <a:rPr lang="ga-IE" dirty="0" err="1">
                <a:latin typeface="Tw Cen MT" panose="020B0602020104020603" pitchFamily="34" charset="0"/>
              </a:rPr>
              <a:t>nn</a:t>
            </a:r>
            <a:r>
              <a:rPr lang="ga-IE" dirty="0">
                <a:latin typeface="Tw Cen MT" panose="020B0602020104020603" pitchFamily="34" charset="0"/>
              </a:rPr>
              <a:t>. Casann sé a chorp thart ar 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chreach</a:t>
            </a:r>
            <a:r>
              <a:rPr lang="ga-IE" dirty="0">
                <a:latin typeface="Tw Cen MT" panose="020B0602020104020603" pitchFamily="34" charset="0"/>
              </a:rPr>
              <a:t> chun </a:t>
            </a:r>
            <a:r>
              <a:rPr lang="en-US" dirty="0">
                <a:latin typeface="Tw Cen MT" panose="020B0602020104020603" pitchFamily="34" charset="0"/>
              </a:rPr>
              <a:t>í</a:t>
            </a:r>
            <a:r>
              <a:rPr lang="ga-IE" dirty="0">
                <a:latin typeface="Tw Cen MT" panose="020B0602020104020603" pitchFamily="34" charset="0"/>
              </a:rPr>
              <a:t> a mharú. Tuilleadh eolais: </a:t>
            </a:r>
            <a:r>
              <a:rPr lang="ga-IE" dirty="0">
                <a:latin typeface="Tw Cen MT" panose="020B0602020104020603" pitchFamily="34" charset="0"/>
                <a:hlinkClick r:id="rId12"/>
              </a:rPr>
              <a:t>https://www.nationalgeographic.com/animals/reptiles/facts/green-anaconda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6CC9F0-ED5E-4535-B085-54C7F1F57BBE}"/>
              </a:ext>
            </a:extLst>
          </p:cNvPr>
          <p:cNvSpPr txBox="1"/>
          <p:nvPr/>
        </p:nvSpPr>
        <p:spPr>
          <a:xfrm>
            <a:off x="4214556" y="2213597"/>
            <a:ext cx="439905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Is é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 t-iaguar </a:t>
            </a:r>
            <a:r>
              <a:rPr lang="ga-IE" dirty="0">
                <a:latin typeface="Tw Cen MT" panose="020B0602020104020603" pitchFamily="34" charset="0"/>
              </a:rPr>
              <a:t>an </a:t>
            </a:r>
            <a:r>
              <a:rPr lang="ga-IE" dirty="0" err="1">
                <a:latin typeface="Tw Cen MT" panose="020B0602020104020603" pitchFamily="34" charset="0"/>
              </a:rPr>
              <a:t>tr</a:t>
            </a:r>
            <a:r>
              <a:rPr lang="en-US" dirty="0">
                <a:latin typeface="Tw Cen MT" panose="020B0602020104020603" pitchFamily="34" charset="0"/>
              </a:rPr>
              <a:t>í</a:t>
            </a:r>
            <a:r>
              <a:rPr lang="ga-IE" dirty="0">
                <a:latin typeface="Tw Cen MT" panose="020B0602020104020603" pitchFamily="34" charset="0"/>
              </a:rPr>
              <a:t>ú cat is mó ar domhan. </a:t>
            </a:r>
            <a:r>
              <a:rPr lang="en-US" dirty="0" err="1">
                <a:latin typeface="Tw Cen MT" panose="020B0602020104020603" pitchFamily="34" charset="0"/>
              </a:rPr>
              <a:t>Bíonn</a:t>
            </a:r>
            <a:r>
              <a:rPr lang="ga-IE" dirty="0">
                <a:latin typeface="Tw Cen MT" panose="020B0602020104020603" pitchFamily="34" charset="0"/>
              </a:rPr>
              <a:t> gialla láidre </a:t>
            </a:r>
            <a:r>
              <a:rPr lang="en-US" dirty="0" err="1">
                <a:latin typeface="Tw Cen MT" panose="020B0602020104020603" pitchFamily="34" charset="0"/>
              </a:rPr>
              <a:t>agus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fiacla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géara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aige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en-US" dirty="0" err="1">
                <a:latin typeface="Tw Cen MT" panose="020B0602020104020603" pitchFamily="34" charset="0"/>
              </a:rPr>
              <a:t>Baineann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sé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greim</a:t>
            </a:r>
            <a:r>
              <a:rPr lang="en-US" dirty="0">
                <a:latin typeface="Tw Cen MT" panose="020B0602020104020603" pitchFamily="34" charset="0"/>
              </a:rPr>
              <a:t> as </a:t>
            </a:r>
            <a:r>
              <a:rPr lang="ga-IE" dirty="0">
                <a:latin typeface="Tw Cen MT" panose="020B0602020104020603" pitchFamily="34" charset="0"/>
              </a:rPr>
              <a:t>cloigeann 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c</a:t>
            </a:r>
            <a:r>
              <a:rPr lang="en-US" dirty="0">
                <a:latin typeface="Tw Cen MT" panose="020B0602020104020603" pitchFamily="34" charset="0"/>
              </a:rPr>
              <a:t>h</a:t>
            </a:r>
            <a:r>
              <a:rPr lang="ga-IE" dirty="0" err="1">
                <a:latin typeface="Tw Cen MT" panose="020B0602020104020603" pitchFamily="34" charset="0"/>
              </a:rPr>
              <a:t>reiche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chun</a:t>
            </a:r>
            <a:r>
              <a:rPr lang="en-US" dirty="0">
                <a:latin typeface="Tw Cen MT" panose="020B0602020104020603" pitchFamily="34" charset="0"/>
              </a:rPr>
              <a:t> í a </a:t>
            </a:r>
            <a:r>
              <a:rPr lang="en-US" dirty="0" err="1">
                <a:latin typeface="Tw Cen MT" panose="020B0602020104020603" pitchFamily="34" charset="0"/>
              </a:rPr>
              <a:t>mharú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ga-IE" dirty="0">
                <a:latin typeface="Tw Cen MT" panose="020B0602020104020603" pitchFamily="34" charset="0"/>
              </a:rPr>
              <a:t>Tuilleadh eolais: </a:t>
            </a:r>
            <a:r>
              <a:rPr lang="ga-IE" dirty="0">
                <a:latin typeface="Tw Cen MT" panose="020B0602020104020603" pitchFamily="34" charset="0"/>
                <a:hlinkClick r:id="rId13"/>
              </a:rPr>
              <a:t>https://kids.nationalgeographic.com/animals/mammals/facts/jaguar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7FD36-DE91-4A47-984E-7E9E7DC92698}"/>
              </a:ext>
            </a:extLst>
          </p:cNvPr>
          <p:cNvSpPr txBox="1"/>
          <p:nvPr/>
        </p:nvSpPr>
        <p:spPr>
          <a:xfrm>
            <a:off x="8132453" y="2134190"/>
            <a:ext cx="3121834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w Cen MT" panose="020B0602020104020603" pitchFamily="34" charset="0"/>
              </a:rPr>
              <a:t>Bíonn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croibh mhóra ar 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iolar </a:t>
            </a:r>
            <a:r>
              <a:rPr lang="ga-IE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hairpí</a:t>
            </a:r>
            <a:r>
              <a:rPr lang="en-US" b="1" dirty="0">
                <a:latin typeface="Tw Cen MT" panose="020B0602020104020603" pitchFamily="34" charset="0"/>
              </a:rPr>
              <a:t>. </a:t>
            </a:r>
            <a:r>
              <a:rPr lang="en-GB" dirty="0" err="1">
                <a:latin typeface="Tw Cen MT" panose="020B0602020104020603" pitchFamily="34" charset="0"/>
              </a:rPr>
              <a:t>Úsáideann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sé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iad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chun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breith ar 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ch</a:t>
            </a:r>
            <a:r>
              <a:rPr lang="ga-IE" dirty="0" err="1">
                <a:latin typeface="Tw Cen MT" panose="020B0602020104020603" pitchFamily="34" charset="0"/>
              </a:rPr>
              <a:t>reach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en-GB" dirty="0" err="1">
                <a:latin typeface="Tw Cen MT" panose="020B0602020104020603" pitchFamily="34" charset="0"/>
              </a:rPr>
              <a:t>Bíonn</a:t>
            </a:r>
            <a:r>
              <a:rPr lang="en-GB" dirty="0">
                <a:latin typeface="Tw Cen MT" panose="020B0602020104020603" pitchFamily="34" charset="0"/>
              </a:rPr>
              <a:t> gob </a:t>
            </a:r>
            <a:r>
              <a:rPr lang="ga-IE" dirty="0">
                <a:latin typeface="Tw Cen MT" panose="020B0602020104020603" pitchFamily="34" charset="0"/>
              </a:rPr>
              <a:t>crúcach </a:t>
            </a:r>
            <a:r>
              <a:rPr lang="en-US" dirty="0">
                <a:latin typeface="Tw Cen MT" panose="020B0602020104020603" pitchFamily="34" charset="0"/>
              </a:rPr>
              <a:t>air </a:t>
            </a:r>
            <a:r>
              <a:rPr lang="en-US" dirty="0" err="1">
                <a:latin typeface="Tw Cen MT" panose="020B0602020104020603" pitchFamily="34" charset="0"/>
              </a:rPr>
              <a:t>chomh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maith</a:t>
            </a:r>
            <a:r>
              <a:rPr lang="en-US" dirty="0">
                <a:latin typeface="Tw Cen MT" panose="020B0602020104020603" pitchFamily="34" charset="0"/>
              </a:rPr>
              <a:t>, </a:t>
            </a:r>
            <a:r>
              <a:rPr lang="en-US" dirty="0" err="1">
                <a:latin typeface="Tw Cen MT" panose="020B0602020104020603" pitchFamily="34" charset="0"/>
              </a:rPr>
              <a:t>rud</a:t>
            </a:r>
            <a:r>
              <a:rPr lang="en-US" dirty="0">
                <a:latin typeface="Tw Cen MT" panose="020B0602020104020603" pitchFamily="34" charset="0"/>
              </a:rPr>
              <a:t> a </a:t>
            </a:r>
            <a:r>
              <a:rPr lang="en-US" dirty="0" err="1">
                <a:latin typeface="Tw Cen MT" panose="020B0602020104020603" pitchFamily="34" charset="0"/>
              </a:rPr>
              <a:t>chuidíonn</a:t>
            </a:r>
            <a:r>
              <a:rPr lang="en-US" dirty="0">
                <a:latin typeface="Tw Cen MT" panose="020B0602020104020603" pitchFamily="34" charset="0"/>
              </a:rPr>
              <a:t> leis </a:t>
            </a:r>
            <a:r>
              <a:rPr lang="ga-IE" dirty="0">
                <a:latin typeface="Tw Cen MT" panose="020B0602020104020603" pitchFamily="34" charset="0"/>
              </a:rPr>
              <a:t>feoil </a:t>
            </a:r>
            <a:r>
              <a:rPr lang="en-US" dirty="0">
                <a:latin typeface="Tw Cen MT" panose="020B0602020104020603" pitchFamily="34" charset="0"/>
              </a:rPr>
              <a:t>a </a:t>
            </a:r>
            <a:r>
              <a:rPr lang="en-US" dirty="0" err="1">
                <a:latin typeface="Tw Cen MT" panose="020B0602020104020603" pitchFamily="34" charset="0"/>
              </a:rPr>
              <a:t>chreiche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a réabadh. Tuilleadh eolais: </a:t>
            </a:r>
            <a:r>
              <a:rPr lang="ga-IE" dirty="0">
                <a:latin typeface="Tw Cen MT" panose="020B0602020104020603" pitchFamily="34" charset="0"/>
                <a:hlinkClick r:id="rId14"/>
              </a:rPr>
              <a:t>https://www.pbs.org/wnet/nature/jungle-eagle-harpy-eagle-fact-sheet</a:t>
            </a:r>
            <a:r>
              <a:rPr lang="ga-IE" dirty="0">
                <a:hlinkClick r:id="rId14"/>
              </a:rPr>
              <a:t>/7263/</a:t>
            </a:r>
            <a:r>
              <a:rPr lang="ga-IE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6EB666-2C04-401C-A1C3-C14435D23F41}"/>
              </a:ext>
            </a:extLst>
          </p:cNvPr>
          <p:cNvSpPr txBox="1"/>
          <p:nvPr/>
        </p:nvSpPr>
        <p:spPr>
          <a:xfrm>
            <a:off x="671768" y="4536195"/>
            <a:ext cx="458341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Is moncaí beag é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moncaí iorach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en-US" dirty="0" err="1">
                <a:latin typeface="Tw Cen MT" panose="020B0602020104020603" pitchFamily="34" charset="0"/>
              </a:rPr>
              <a:t>Bíonn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sé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idir</a:t>
            </a:r>
            <a:r>
              <a:rPr lang="en-US" dirty="0">
                <a:latin typeface="Tw Cen MT" panose="020B0602020104020603" pitchFamily="34" charset="0"/>
              </a:rPr>
              <a:t> 25 cm </a:t>
            </a:r>
            <a:r>
              <a:rPr lang="en-US" dirty="0" err="1">
                <a:latin typeface="Tw Cen MT" panose="020B0602020104020603" pitchFamily="34" charset="0"/>
              </a:rPr>
              <a:t>agus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3</a:t>
            </a:r>
            <a:r>
              <a:rPr lang="en-US" dirty="0">
                <a:latin typeface="Tw Cen MT" panose="020B0602020104020603" pitchFamily="34" charset="0"/>
              </a:rPr>
              <a:t>5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ga-IE" dirty="0" err="1">
                <a:latin typeface="Tw Cen MT" panose="020B0602020104020603" pitchFamily="34" charset="0"/>
              </a:rPr>
              <a:t>cm</a:t>
            </a:r>
            <a:r>
              <a:rPr lang="ga-IE" dirty="0">
                <a:latin typeface="Tw Cen MT" panose="020B0602020104020603" pitchFamily="34" charset="0"/>
              </a:rPr>
              <a:t> ar airde. Tuilleadh eolais: </a:t>
            </a:r>
            <a:r>
              <a:rPr lang="ga-IE" dirty="0">
                <a:latin typeface="Tw Cen MT" panose="020B0602020104020603" pitchFamily="34" charset="0"/>
                <a:hlinkClick r:id="rId15"/>
              </a:rPr>
              <a:t>https://www.youtube.com/watch?v=dy-u0voqixQ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C47070-A483-42F2-8CED-71CF762B72D3}"/>
              </a:ext>
            </a:extLst>
          </p:cNvPr>
          <p:cNvSpPr txBox="1"/>
          <p:nvPr/>
        </p:nvSpPr>
        <p:spPr>
          <a:xfrm>
            <a:off x="384425" y="3596750"/>
            <a:ext cx="4951407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ásann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 crann c</a:t>
            </a:r>
            <a:r>
              <a:rPr lang="en-US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ó</a:t>
            </a:r>
            <a:r>
              <a:rPr lang="ga-IE" b="1" dirty="0" err="1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có</a:t>
            </a:r>
            <a:r>
              <a:rPr lang="ga-IE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  <a:cs typeface="Arial" panose="020B0604020202020204" pitchFamily="34" charset="0"/>
              </a:rPr>
              <a:t>dtíortha</a:t>
            </a:r>
            <a:r>
              <a:rPr lang="en-GB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  <a:cs typeface="Arial" panose="020B0604020202020204" pitchFamily="34" charset="0"/>
              </a:rPr>
              <a:t>atá</a:t>
            </a:r>
            <a:r>
              <a:rPr lang="en-GB" dirty="0">
                <a:latin typeface="Tw Cen MT" panose="020B0602020104020603" pitchFamily="34" charset="0"/>
                <a:cs typeface="Arial" panose="020B0604020202020204" pitchFamily="34" charset="0"/>
              </a:rPr>
              <a:t> s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uite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 gar don mheánchiorcal. Is ón gcrann cócó a thagann seacláid. Tuilleadh eolais: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  <a:hlinkClick r:id="rId16"/>
              </a:rPr>
              <a:t>https://www.youtube.com/watch?v=-I0CcumJ04w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endParaRPr lang="ga-IE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F8D0EC-B133-44A0-8907-FB37A7D1FC8E}"/>
              </a:ext>
            </a:extLst>
          </p:cNvPr>
          <p:cNvSpPr txBox="1"/>
          <p:nvPr/>
        </p:nvSpPr>
        <p:spPr>
          <a:xfrm>
            <a:off x="4662882" y="3556169"/>
            <a:ext cx="460634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w Cen MT" panose="020B0602020104020603" pitchFamily="34" charset="0"/>
              </a:rPr>
              <a:t>Fásann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bananaí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ina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gcrobhaingí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ar</a:t>
            </a:r>
            <a:r>
              <a:rPr lang="en-US" dirty="0">
                <a:latin typeface="Tw Cen MT" panose="020B0602020104020603" pitchFamily="34" charset="0"/>
              </a:rPr>
              <a:t> an </a:t>
            </a:r>
            <a:r>
              <a:rPr lang="en-US" dirty="0" err="1">
                <a:latin typeface="Tw Cen MT" panose="020B0602020104020603" pitchFamily="34" charset="0"/>
              </a:rPr>
              <a:t>b</a:t>
            </a:r>
            <a:r>
              <a:rPr lang="en-US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planda</a:t>
            </a:r>
            <a:r>
              <a:rPr lang="en-US" b="1" dirty="0">
                <a:solidFill>
                  <a:srgbClr val="FF0000"/>
                </a:solidFill>
                <a:latin typeface="Tw Cen MT" panose="020B0602020104020603" pitchFamily="34" charset="0"/>
              </a:rPr>
              <a:t> banana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ga-IE" dirty="0">
                <a:latin typeface="Tw Cen MT" panose="020B0602020104020603" pitchFamily="34" charset="0"/>
              </a:rPr>
              <a:t>Tuilleadh eolais: </a:t>
            </a:r>
            <a:r>
              <a:rPr lang="ga-IE" dirty="0">
                <a:latin typeface="Tw Cen MT" panose="020B0602020104020603" pitchFamily="34" charset="0"/>
                <a:hlinkClick r:id="rId17"/>
              </a:rPr>
              <a:t>https://www.youtube.com/watch?v=7X6JZqqUBCA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2E5D09-BA42-41E5-ACA3-92DF9F209419}"/>
              </a:ext>
            </a:extLst>
          </p:cNvPr>
          <p:cNvSpPr txBox="1"/>
          <p:nvPr/>
        </p:nvSpPr>
        <p:spPr>
          <a:xfrm>
            <a:off x="8084726" y="199291"/>
            <a:ext cx="3553466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Caitheann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 spadán </a:t>
            </a:r>
            <a:r>
              <a:rPr lang="ga-IE" dirty="0">
                <a:latin typeface="Tw Cen MT" panose="020B0602020104020603" pitchFamily="34" charset="0"/>
              </a:rPr>
              <a:t>an lá sna crainn agus ní bhogann sé thart mórán. </a:t>
            </a:r>
            <a:r>
              <a:rPr lang="en-GB" dirty="0" err="1">
                <a:latin typeface="Tw Cen MT" panose="020B0602020104020603" pitchFamily="34" charset="0"/>
              </a:rPr>
              <a:t>Bogann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sé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chomh</a:t>
            </a:r>
            <a:r>
              <a:rPr lang="en-GB" dirty="0">
                <a:latin typeface="Tw Cen MT" panose="020B0602020104020603" pitchFamily="34" charset="0"/>
              </a:rPr>
              <a:t> mall sin go </a:t>
            </a:r>
            <a:r>
              <a:rPr lang="en-GB" dirty="0" err="1">
                <a:latin typeface="Tw Cen MT" panose="020B0602020104020603" pitchFamily="34" charset="0"/>
              </a:rPr>
              <a:t>bhfásann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algaí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ar</a:t>
            </a:r>
            <a:r>
              <a:rPr lang="en-GB" dirty="0">
                <a:latin typeface="Tw Cen MT" panose="020B0602020104020603" pitchFamily="34" charset="0"/>
              </a:rPr>
              <a:t> a </a:t>
            </a:r>
            <a:r>
              <a:rPr lang="en-GB" dirty="0" err="1">
                <a:latin typeface="Tw Cen MT" panose="020B0602020104020603" pitchFamily="34" charset="0"/>
              </a:rPr>
              <a:t>chuid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fionnaidh</a:t>
            </a:r>
            <a:r>
              <a:rPr lang="en-GB" dirty="0">
                <a:latin typeface="Tw Cen MT" panose="020B0602020104020603" pitchFamily="34" charset="0"/>
              </a:rPr>
              <a:t>. </a:t>
            </a:r>
            <a:r>
              <a:rPr lang="ga-IE" dirty="0">
                <a:latin typeface="Tw Cen MT" panose="020B0602020104020603" pitchFamily="34" charset="0"/>
              </a:rPr>
              <a:t>Tuilleadh eolais: </a:t>
            </a:r>
            <a:r>
              <a:rPr lang="ga-IE" dirty="0">
                <a:latin typeface="Tw Cen MT" panose="020B0602020104020603" pitchFamily="34" charset="0"/>
                <a:hlinkClick r:id="rId18"/>
              </a:rPr>
              <a:t>https://kids.nationalgeographic.com/animals/mammals/facts/sloth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5685FA-EF21-4B0D-9A78-EBBC6AB1EC69}"/>
              </a:ext>
            </a:extLst>
          </p:cNvPr>
          <p:cNvSpPr txBox="1"/>
          <p:nvPr/>
        </p:nvSpPr>
        <p:spPr>
          <a:xfrm>
            <a:off x="5817384" y="4315923"/>
            <a:ext cx="4534683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Is cineál pearóide é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 macá</a:t>
            </a:r>
            <a:r>
              <a:rPr lang="ga-IE" b="1" dirty="0">
                <a:latin typeface="Tw Cen MT" panose="020B0602020104020603" pitchFamily="34" charset="0"/>
              </a:rPr>
              <a:t>. </a:t>
            </a:r>
            <a:r>
              <a:rPr lang="en-US" dirty="0" err="1">
                <a:latin typeface="Tw Cen MT" panose="020B0602020104020603" pitchFamily="34" charset="0"/>
              </a:rPr>
              <a:t>Bíonn</a:t>
            </a:r>
            <a:r>
              <a:rPr lang="ga-IE" dirty="0">
                <a:latin typeface="Tw Cen MT" panose="020B0602020104020603" pitchFamily="34" charset="0"/>
              </a:rPr>
              <a:t> gob mór </a:t>
            </a:r>
            <a:r>
              <a:rPr lang="ga-IE" dirty="0" err="1">
                <a:latin typeface="Tw Cen MT" panose="020B0602020104020603" pitchFamily="34" charset="0"/>
              </a:rPr>
              <a:t>láid</a:t>
            </a:r>
            <a:r>
              <a:rPr lang="en-US" dirty="0" err="1">
                <a:latin typeface="Tw Cen MT" panose="020B0602020104020603" pitchFamily="34" charset="0"/>
              </a:rPr>
              <a:t>ir</a:t>
            </a:r>
            <a:r>
              <a:rPr lang="en-US" dirty="0">
                <a:latin typeface="Tw Cen MT" panose="020B0602020104020603" pitchFamily="34" charset="0"/>
              </a:rPr>
              <a:t> air </a:t>
            </a:r>
            <a:r>
              <a:rPr lang="ga-IE" dirty="0">
                <a:latin typeface="Tw Cen MT" panose="020B0602020104020603" pitchFamily="34" charset="0"/>
              </a:rPr>
              <a:t>a chabhraíonn le</a:t>
            </a:r>
            <a:r>
              <a:rPr lang="en-US" dirty="0">
                <a:latin typeface="Tw Cen MT" panose="020B0602020104020603" pitchFamily="34" charset="0"/>
              </a:rPr>
              <a:t>is </a:t>
            </a:r>
            <a:r>
              <a:rPr lang="en-US" dirty="0" err="1">
                <a:latin typeface="Tw Cen MT" panose="020B0602020104020603" pitchFamily="34" charset="0"/>
              </a:rPr>
              <a:t>blaoscanna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crua</a:t>
            </a:r>
            <a:r>
              <a:rPr lang="ga-IE" dirty="0">
                <a:latin typeface="Tw Cen MT" panose="020B0602020104020603" pitchFamily="34" charset="0"/>
              </a:rPr>
              <a:t> cnónna </a:t>
            </a:r>
            <a:r>
              <a:rPr lang="en-US" dirty="0" err="1">
                <a:latin typeface="Tw Cen MT" panose="020B0602020104020603" pitchFamily="34" charset="0"/>
              </a:rPr>
              <a:t>agus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síolta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a bhriseadh. Tuilleadh eolais: </a:t>
            </a:r>
            <a:r>
              <a:rPr lang="ga-IE" dirty="0">
                <a:latin typeface="Tw Cen MT" panose="020B0602020104020603" pitchFamily="34" charset="0"/>
                <a:hlinkClick r:id="rId19"/>
              </a:rPr>
              <a:t>https://www.youtube.com/watch?v=7Ljm1ZmdySo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  <p:cxnSp>
        <p:nvCxnSpPr>
          <p:cNvPr id="11" name="Straight Arrow Connector 42">
            <a:extLst>
              <a:ext uri="{FF2B5EF4-FFF2-40B4-BE49-F238E27FC236}">
                <a16:creationId xmlns:a16="http://schemas.microsoft.com/office/drawing/2014/main" id="{CD11A0AA-11CE-7982-041B-EFDC388737EC}"/>
              </a:ext>
            </a:extLst>
          </p:cNvPr>
          <p:cNvCxnSpPr>
            <a:cxnSpLocks/>
          </p:cNvCxnSpPr>
          <p:nvPr/>
        </p:nvCxnSpPr>
        <p:spPr>
          <a:xfrm flipH="1">
            <a:off x="4233002" y="901710"/>
            <a:ext cx="1374790" cy="1157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2">
            <a:extLst>
              <a:ext uri="{FF2B5EF4-FFF2-40B4-BE49-F238E27FC236}">
                <a16:creationId xmlns:a16="http://schemas.microsoft.com/office/drawing/2014/main" id="{E72598AB-43CB-253B-9448-AF5A616B5530}"/>
              </a:ext>
            </a:extLst>
          </p:cNvPr>
          <p:cNvCxnSpPr>
            <a:cxnSpLocks/>
          </p:cNvCxnSpPr>
          <p:nvPr/>
        </p:nvCxnSpPr>
        <p:spPr>
          <a:xfrm>
            <a:off x="4279509" y="1288311"/>
            <a:ext cx="1328283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DE1AF7C-CEA0-4C3C-9368-91866EA1211C}"/>
              </a:ext>
            </a:extLst>
          </p:cNvPr>
          <p:cNvSpPr txBox="1"/>
          <p:nvPr/>
        </p:nvSpPr>
        <p:spPr>
          <a:xfrm>
            <a:off x="3709725" y="1056903"/>
            <a:ext cx="458341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Is feithid é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</a:t>
            </a:r>
            <a:r>
              <a:rPr lang="ga-IE" b="1" dirty="0">
                <a:latin typeface="Tw Cen MT" panose="020B0602020104020603" pitchFamily="34" charset="0"/>
              </a:rPr>
              <a:t>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gobachán banana</a:t>
            </a:r>
            <a:r>
              <a:rPr lang="en-GB" b="1" dirty="0">
                <a:solidFill>
                  <a:srgbClr val="FF0000"/>
                </a:solidFill>
                <a:latin typeface="Tw Cen MT" panose="020B0602020104020603" pitchFamily="34" charset="0"/>
              </a:rPr>
              <a:t>í</a:t>
            </a:r>
            <a:r>
              <a:rPr lang="ga-IE" dirty="0">
                <a:latin typeface="Tw Cen MT" panose="020B0602020104020603" pitchFamily="34" charset="0"/>
              </a:rPr>
              <a:t>. Is cineál ciaróige é. Tuilleadh eolais: </a:t>
            </a:r>
            <a:r>
              <a:rPr lang="ga-IE" dirty="0">
                <a:latin typeface="Tw Cen MT" panose="020B0602020104020603" pitchFamily="34" charset="0"/>
                <a:hlinkClick r:id="rId20"/>
              </a:rPr>
              <a:t>https://www.youtube.com/watch?v=x-nMShHLkPw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58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55" grpId="0" animBg="1"/>
      <p:bldP spid="55" grpId="1" animBg="1"/>
      <p:bldP spid="55" grpId="2" animBg="1"/>
      <p:bldP spid="55" grpId="3" animBg="1"/>
      <p:bldP spid="55" grpId="4" animBg="1"/>
      <p:bldP spid="55" grpId="5" animBg="1"/>
      <p:bldP spid="55" grpId="6" animBg="1"/>
      <p:bldP spid="55" grpId="7" animBg="1"/>
      <p:bldP spid="55" grpId="8" animBg="1"/>
      <p:bldP spid="55" grpId="9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46" grpId="8" animBg="1"/>
      <p:bldP spid="46" grpId="9" animBg="1"/>
      <p:bldP spid="46" grpId="1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4" grpId="6" animBg="1"/>
      <p:bldP spid="54" grpId="7" animBg="1"/>
      <p:bldP spid="54" grpId="8" animBg="1"/>
      <p:bldP spid="54" grpId="9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7ED27CED-68D5-47E6-B751-922D7F7B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76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21">
            <a:extLst>
              <a:ext uri="{FF2B5EF4-FFF2-40B4-BE49-F238E27FC236}">
                <a16:creationId xmlns:a16="http://schemas.microsoft.com/office/drawing/2014/main" id="{CD1099BD-2AE4-44A1-9885-301A795AB85A}"/>
              </a:ext>
            </a:extLst>
          </p:cNvPr>
          <p:cNvSpPr>
            <a:spLocks/>
          </p:cNvSpPr>
          <p:nvPr/>
        </p:nvSpPr>
        <p:spPr>
          <a:xfrm>
            <a:off x="195302" y="79513"/>
            <a:ext cx="11801396" cy="6334248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E590D-6721-4A82-8005-1CCF3D6F431D}"/>
              </a:ext>
            </a:extLst>
          </p:cNvPr>
          <p:cNvSpPr/>
          <p:nvPr/>
        </p:nvSpPr>
        <p:spPr>
          <a:xfrm>
            <a:off x="7686083" y="3961804"/>
            <a:ext cx="3867906" cy="14349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ga-I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F28AD-8418-4D18-8AD6-B180A97DACCA}"/>
              </a:ext>
            </a:extLst>
          </p:cNvPr>
          <p:cNvSpPr txBox="1"/>
          <p:nvPr/>
        </p:nvSpPr>
        <p:spPr>
          <a:xfrm>
            <a:off x="164595" y="-36789"/>
            <a:ext cx="7241806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3600" b="1" dirty="0">
                <a:latin typeface="Agency FB" panose="020B0503020202020204" pitchFamily="34" charset="0"/>
              </a:rPr>
              <a:t>Bia-eangach </a:t>
            </a:r>
            <a:r>
              <a:rPr lang="en-GB" sz="3600" b="1" dirty="0" err="1">
                <a:latin typeface="Agency FB" panose="020B0503020202020204" pitchFamily="34" charset="0"/>
              </a:rPr>
              <a:t>Fhoraois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en-GB" sz="3600" b="1" dirty="0" err="1">
                <a:latin typeface="Agency FB" panose="020B0503020202020204" pitchFamily="34" charset="0"/>
              </a:rPr>
              <a:t>Bháistí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ga-IE" sz="3600" b="1" dirty="0">
                <a:latin typeface="Agency FB" panose="020B0503020202020204" pitchFamily="34" charset="0"/>
              </a:rPr>
              <a:t>na hAmasóine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54317C-7043-470D-A431-CE4D48C62F04}"/>
              </a:ext>
            </a:extLst>
          </p:cNvPr>
          <p:cNvCxnSpPr>
            <a:cxnSpLocks/>
          </p:cNvCxnSpPr>
          <p:nvPr/>
        </p:nvCxnSpPr>
        <p:spPr>
          <a:xfrm flipV="1">
            <a:off x="2033487" y="4264707"/>
            <a:ext cx="0" cy="75384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EC2E19-F5AB-41E5-B979-B8D54A60D0E3}"/>
              </a:ext>
            </a:extLst>
          </p:cNvPr>
          <p:cNvCxnSpPr>
            <a:cxnSpLocks/>
          </p:cNvCxnSpPr>
          <p:nvPr/>
        </p:nvCxnSpPr>
        <p:spPr>
          <a:xfrm flipH="1" flipV="1">
            <a:off x="4228806" y="1851191"/>
            <a:ext cx="3314726" cy="130642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680D51-A973-4A4E-8C96-A7C6A296F59C}"/>
              </a:ext>
            </a:extLst>
          </p:cNvPr>
          <p:cNvCxnSpPr>
            <a:cxnSpLocks/>
          </p:cNvCxnSpPr>
          <p:nvPr/>
        </p:nvCxnSpPr>
        <p:spPr>
          <a:xfrm flipV="1">
            <a:off x="8967157" y="3904062"/>
            <a:ext cx="800451" cy="94144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B019DE4-C6BA-473A-83CA-432EF3419EEE}"/>
              </a:ext>
            </a:extLst>
          </p:cNvPr>
          <p:cNvCxnSpPr>
            <a:cxnSpLocks/>
            <a:stCxn id="1026" idx="0"/>
          </p:cNvCxnSpPr>
          <p:nvPr/>
        </p:nvCxnSpPr>
        <p:spPr>
          <a:xfrm flipV="1">
            <a:off x="1863158" y="2065412"/>
            <a:ext cx="882700" cy="48732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A001BB-0D11-4479-857D-A0E6553B441D}"/>
              </a:ext>
            </a:extLst>
          </p:cNvPr>
          <p:cNvCxnSpPr>
            <a:cxnSpLocks/>
          </p:cNvCxnSpPr>
          <p:nvPr/>
        </p:nvCxnSpPr>
        <p:spPr>
          <a:xfrm flipH="1" flipV="1">
            <a:off x="5715568" y="4098250"/>
            <a:ext cx="1296544" cy="124136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859E0B2-0EBF-43EB-8FAD-F7F067EE5FB6}"/>
              </a:ext>
            </a:extLst>
          </p:cNvPr>
          <p:cNvCxnSpPr>
            <a:cxnSpLocks/>
          </p:cNvCxnSpPr>
          <p:nvPr/>
        </p:nvCxnSpPr>
        <p:spPr>
          <a:xfrm flipH="1" flipV="1">
            <a:off x="2691158" y="3219725"/>
            <a:ext cx="1549229" cy="2691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1F9B85-6AFD-40AC-9EA1-5686D3835080}"/>
              </a:ext>
            </a:extLst>
          </p:cNvPr>
          <p:cNvCxnSpPr>
            <a:cxnSpLocks/>
          </p:cNvCxnSpPr>
          <p:nvPr/>
        </p:nvCxnSpPr>
        <p:spPr>
          <a:xfrm flipH="1" flipV="1">
            <a:off x="2700565" y="3704797"/>
            <a:ext cx="4328422" cy="221242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A70FB64-82C9-43BE-8AB4-E42C1C61FEF6}"/>
              </a:ext>
            </a:extLst>
          </p:cNvPr>
          <p:cNvCxnSpPr>
            <a:cxnSpLocks/>
          </p:cNvCxnSpPr>
          <p:nvPr/>
        </p:nvCxnSpPr>
        <p:spPr>
          <a:xfrm flipV="1">
            <a:off x="3208953" y="3837465"/>
            <a:ext cx="3686350" cy="146407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Jaguar">
            <a:extLst>
              <a:ext uri="{FF2B5EF4-FFF2-40B4-BE49-F238E27FC236}">
                <a16:creationId xmlns:a16="http://schemas.microsoft.com/office/drawing/2014/main" id="{7241568A-4E22-4272-A52A-1FC05ACB0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1072" y="577093"/>
            <a:ext cx="1963636" cy="1303853"/>
          </a:xfrm>
          <a:prstGeom prst="rect">
            <a:avLst/>
          </a:prstGeom>
        </p:spPr>
      </p:pic>
      <p:pic>
        <p:nvPicPr>
          <p:cNvPr id="8" name="Macaw">
            <a:extLst>
              <a:ext uri="{FF2B5EF4-FFF2-40B4-BE49-F238E27FC236}">
                <a16:creationId xmlns:a16="http://schemas.microsoft.com/office/drawing/2014/main" id="{AFF71B1D-16DB-4E8A-A07F-B9D82C428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172" y="2711885"/>
            <a:ext cx="1954284" cy="1305461"/>
          </a:xfrm>
          <a:prstGeom prst="rect">
            <a:avLst/>
          </a:prstGeom>
        </p:spPr>
      </p:pic>
      <p:pic>
        <p:nvPicPr>
          <p:cNvPr id="10" name="Cacao">
            <a:extLst>
              <a:ext uri="{FF2B5EF4-FFF2-40B4-BE49-F238E27FC236}">
                <a16:creationId xmlns:a16="http://schemas.microsoft.com/office/drawing/2014/main" id="{D7C2BE12-7147-4F92-9BCD-F0D70C194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877" y="5055223"/>
            <a:ext cx="1949645" cy="1302363"/>
          </a:xfrm>
          <a:prstGeom prst="rect">
            <a:avLst/>
          </a:prstGeom>
        </p:spPr>
      </p:pic>
      <p:pic>
        <p:nvPicPr>
          <p:cNvPr id="13" name="Spadán">
            <a:extLst>
              <a:ext uri="{FF2B5EF4-FFF2-40B4-BE49-F238E27FC236}">
                <a16:creationId xmlns:a16="http://schemas.microsoft.com/office/drawing/2014/main" id="{F84B8935-47E0-4C03-86EA-C023966C5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9375" y="2604397"/>
            <a:ext cx="1954284" cy="1305461"/>
          </a:xfrm>
          <a:prstGeom prst="rect">
            <a:avLst/>
          </a:prstGeom>
        </p:spPr>
      </p:pic>
      <p:pic>
        <p:nvPicPr>
          <p:cNvPr id="18" name="Anaconda">
            <a:extLst>
              <a:ext uri="{FF2B5EF4-FFF2-40B4-BE49-F238E27FC236}">
                <a16:creationId xmlns:a16="http://schemas.microsoft.com/office/drawing/2014/main" id="{127C611B-9A8E-4E8A-BCA9-7E70248FD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074" y="634968"/>
            <a:ext cx="2047903" cy="1368000"/>
          </a:xfrm>
          <a:prstGeom prst="rect">
            <a:avLst/>
          </a:prstGeom>
        </p:spPr>
      </p:pic>
      <p:pic>
        <p:nvPicPr>
          <p:cNvPr id="20" name="IOlar">
            <a:extLst>
              <a:ext uri="{FF2B5EF4-FFF2-40B4-BE49-F238E27FC236}">
                <a16:creationId xmlns:a16="http://schemas.microsoft.com/office/drawing/2014/main" id="{504F1070-2057-4104-9042-D2DBDF462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312" y="544681"/>
            <a:ext cx="1958951" cy="1304661"/>
          </a:xfrm>
          <a:prstGeom prst="rect">
            <a:avLst/>
          </a:prstGeom>
        </p:spPr>
      </p:pic>
      <p:pic>
        <p:nvPicPr>
          <p:cNvPr id="5" name="Ciarag">
            <a:extLst>
              <a:ext uri="{FF2B5EF4-FFF2-40B4-BE49-F238E27FC236}">
                <a16:creationId xmlns:a16="http://schemas.microsoft.com/office/drawing/2014/main" id="{EF0037A8-0657-461E-9748-EC1CB04BE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0736" y="2742316"/>
            <a:ext cx="1954284" cy="1305461"/>
          </a:xfrm>
          <a:prstGeom prst="rect">
            <a:avLst/>
          </a:prstGeom>
        </p:spPr>
      </p:pic>
      <p:pic>
        <p:nvPicPr>
          <p:cNvPr id="1026" name="Moncaí">
            <a:extLst>
              <a:ext uri="{FF2B5EF4-FFF2-40B4-BE49-F238E27FC236}">
                <a16:creationId xmlns:a16="http://schemas.microsoft.com/office/drawing/2014/main" id="{E715B725-4AD9-4EA9-AC6D-06977497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5158" y="2580334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F8B1B0-F1CD-42D9-911C-D581BCBBD5D4}"/>
              </a:ext>
            </a:extLst>
          </p:cNvPr>
          <p:cNvCxnSpPr>
            <a:cxnSpLocks/>
          </p:cNvCxnSpPr>
          <p:nvPr/>
        </p:nvCxnSpPr>
        <p:spPr>
          <a:xfrm>
            <a:off x="6005890" y="3279832"/>
            <a:ext cx="889413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DC2DB19-76DA-4AF9-8020-B8C15CA34419}"/>
              </a:ext>
            </a:extLst>
          </p:cNvPr>
          <p:cNvCxnSpPr>
            <a:cxnSpLocks/>
          </p:cNvCxnSpPr>
          <p:nvPr/>
        </p:nvCxnSpPr>
        <p:spPr>
          <a:xfrm flipH="1" flipV="1">
            <a:off x="10201142" y="1881012"/>
            <a:ext cx="547511" cy="67901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8AE198-6A82-49F0-B1FB-433A14063C7A}"/>
              </a:ext>
            </a:extLst>
          </p:cNvPr>
          <p:cNvCxnSpPr>
            <a:cxnSpLocks/>
          </p:cNvCxnSpPr>
          <p:nvPr/>
        </p:nvCxnSpPr>
        <p:spPr>
          <a:xfrm flipV="1">
            <a:off x="8133094" y="1892688"/>
            <a:ext cx="856452" cy="78727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A5ADD67-7FBC-4650-903F-3FB26912DC6A}"/>
              </a:ext>
            </a:extLst>
          </p:cNvPr>
          <p:cNvCxnSpPr>
            <a:cxnSpLocks/>
          </p:cNvCxnSpPr>
          <p:nvPr/>
        </p:nvCxnSpPr>
        <p:spPr>
          <a:xfrm flipV="1">
            <a:off x="2745858" y="1614110"/>
            <a:ext cx="6195961" cy="126889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FE584E-440D-48D8-BED0-833D29941056}"/>
              </a:ext>
            </a:extLst>
          </p:cNvPr>
          <p:cNvCxnSpPr>
            <a:cxnSpLocks/>
          </p:cNvCxnSpPr>
          <p:nvPr/>
        </p:nvCxnSpPr>
        <p:spPr>
          <a:xfrm flipV="1">
            <a:off x="8133094" y="4048616"/>
            <a:ext cx="0" cy="79801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5CCB12A-AA30-4A62-AF23-1EBD1EADFA37}"/>
              </a:ext>
            </a:extLst>
          </p:cNvPr>
          <p:cNvCxnSpPr>
            <a:cxnSpLocks/>
          </p:cNvCxnSpPr>
          <p:nvPr/>
        </p:nvCxnSpPr>
        <p:spPr>
          <a:xfrm flipH="1" flipV="1">
            <a:off x="7654708" y="1600176"/>
            <a:ext cx="2003150" cy="97478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B5EF53A-0A0A-4A0A-B48F-8205DB6ED82A}"/>
              </a:ext>
            </a:extLst>
          </p:cNvPr>
          <p:cNvCxnSpPr>
            <a:cxnSpLocks/>
          </p:cNvCxnSpPr>
          <p:nvPr/>
        </p:nvCxnSpPr>
        <p:spPr>
          <a:xfrm flipV="1">
            <a:off x="2698131" y="1778387"/>
            <a:ext cx="3017338" cy="89126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A9C81A-5AED-4E0A-B5C8-FAEDF54C4C7A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206522" y="3849734"/>
            <a:ext cx="6287486" cy="185667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anana">
            <a:extLst>
              <a:ext uri="{FF2B5EF4-FFF2-40B4-BE49-F238E27FC236}">
                <a16:creationId xmlns:a16="http://schemas.microsoft.com/office/drawing/2014/main" id="{A48516BD-00DD-A118-B55C-3D4A71D128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7495" y="4923178"/>
            <a:ext cx="1892218" cy="141916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3C93645-F4A8-4B60-92CA-3BAF0B477EAA}"/>
              </a:ext>
            </a:extLst>
          </p:cNvPr>
          <p:cNvSpPr txBox="1"/>
          <p:nvPr/>
        </p:nvSpPr>
        <p:spPr>
          <a:xfrm>
            <a:off x="9372510" y="4846631"/>
            <a:ext cx="2294301" cy="1323439"/>
          </a:xfrm>
          <a:custGeom>
            <a:avLst/>
            <a:gdLst>
              <a:gd name="connsiteX0" fmla="*/ 0 w 2291525"/>
              <a:gd name="connsiteY0" fmla="*/ 0 h 1569660"/>
              <a:gd name="connsiteX1" fmla="*/ 527051 w 2291525"/>
              <a:gd name="connsiteY1" fmla="*/ 0 h 1569660"/>
              <a:gd name="connsiteX2" fmla="*/ 1145763 w 2291525"/>
              <a:gd name="connsiteY2" fmla="*/ 0 h 1569660"/>
              <a:gd name="connsiteX3" fmla="*/ 1672813 w 2291525"/>
              <a:gd name="connsiteY3" fmla="*/ 0 h 1569660"/>
              <a:gd name="connsiteX4" fmla="*/ 2291525 w 2291525"/>
              <a:gd name="connsiteY4" fmla="*/ 0 h 1569660"/>
              <a:gd name="connsiteX5" fmla="*/ 2291525 w 2291525"/>
              <a:gd name="connsiteY5" fmla="*/ 491827 h 1569660"/>
              <a:gd name="connsiteX6" fmla="*/ 2291525 w 2291525"/>
              <a:gd name="connsiteY6" fmla="*/ 1015047 h 1569660"/>
              <a:gd name="connsiteX7" fmla="*/ 2291525 w 2291525"/>
              <a:gd name="connsiteY7" fmla="*/ 1569660 h 1569660"/>
              <a:gd name="connsiteX8" fmla="*/ 1695729 w 2291525"/>
              <a:gd name="connsiteY8" fmla="*/ 1569660 h 1569660"/>
              <a:gd name="connsiteX9" fmla="*/ 1191593 w 2291525"/>
              <a:gd name="connsiteY9" fmla="*/ 1569660 h 1569660"/>
              <a:gd name="connsiteX10" fmla="*/ 641627 w 2291525"/>
              <a:gd name="connsiteY10" fmla="*/ 1569660 h 1569660"/>
              <a:gd name="connsiteX11" fmla="*/ 0 w 2291525"/>
              <a:gd name="connsiteY11" fmla="*/ 1569660 h 1569660"/>
              <a:gd name="connsiteX12" fmla="*/ 0 w 2291525"/>
              <a:gd name="connsiteY12" fmla="*/ 1030743 h 1569660"/>
              <a:gd name="connsiteX13" fmla="*/ 0 w 2291525"/>
              <a:gd name="connsiteY13" fmla="*/ 523220 h 1569660"/>
              <a:gd name="connsiteX14" fmla="*/ 0 w 2291525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1525" h="1569660" fill="none" extrusionOk="0">
                <a:moveTo>
                  <a:pt x="0" y="0"/>
                </a:moveTo>
                <a:cubicBezTo>
                  <a:pt x="236178" y="-28931"/>
                  <a:pt x="340764" y="28280"/>
                  <a:pt x="527051" y="0"/>
                </a:cubicBezTo>
                <a:cubicBezTo>
                  <a:pt x="713338" y="-28280"/>
                  <a:pt x="971058" y="60619"/>
                  <a:pt x="1145763" y="0"/>
                </a:cubicBezTo>
                <a:cubicBezTo>
                  <a:pt x="1320468" y="-60619"/>
                  <a:pt x="1449432" y="2329"/>
                  <a:pt x="1672813" y="0"/>
                </a:cubicBezTo>
                <a:cubicBezTo>
                  <a:pt x="1896194" y="-2329"/>
                  <a:pt x="2075786" y="45473"/>
                  <a:pt x="2291525" y="0"/>
                </a:cubicBezTo>
                <a:cubicBezTo>
                  <a:pt x="2336513" y="159798"/>
                  <a:pt x="2256195" y="280476"/>
                  <a:pt x="2291525" y="491827"/>
                </a:cubicBezTo>
                <a:cubicBezTo>
                  <a:pt x="2326855" y="703178"/>
                  <a:pt x="2290404" y="801022"/>
                  <a:pt x="2291525" y="1015047"/>
                </a:cubicBezTo>
                <a:cubicBezTo>
                  <a:pt x="2292646" y="1229072"/>
                  <a:pt x="2266098" y="1436699"/>
                  <a:pt x="2291525" y="1569660"/>
                </a:cubicBezTo>
                <a:cubicBezTo>
                  <a:pt x="2169693" y="1599384"/>
                  <a:pt x="1978379" y="1552231"/>
                  <a:pt x="1695729" y="1569660"/>
                </a:cubicBezTo>
                <a:cubicBezTo>
                  <a:pt x="1413079" y="1587089"/>
                  <a:pt x="1321381" y="1513727"/>
                  <a:pt x="1191593" y="1569660"/>
                </a:cubicBezTo>
                <a:cubicBezTo>
                  <a:pt x="1061805" y="1625593"/>
                  <a:pt x="836807" y="1561153"/>
                  <a:pt x="641627" y="1569660"/>
                </a:cubicBezTo>
                <a:cubicBezTo>
                  <a:pt x="446447" y="1578167"/>
                  <a:pt x="201358" y="1500883"/>
                  <a:pt x="0" y="1569660"/>
                </a:cubicBezTo>
                <a:cubicBezTo>
                  <a:pt x="-25048" y="1339972"/>
                  <a:pt x="5729" y="1190522"/>
                  <a:pt x="0" y="1030743"/>
                </a:cubicBezTo>
                <a:cubicBezTo>
                  <a:pt x="-5729" y="870964"/>
                  <a:pt x="34443" y="735593"/>
                  <a:pt x="0" y="523220"/>
                </a:cubicBezTo>
                <a:cubicBezTo>
                  <a:pt x="-34443" y="310847"/>
                  <a:pt x="61825" y="166329"/>
                  <a:pt x="0" y="0"/>
                </a:cubicBezTo>
                <a:close/>
              </a:path>
              <a:path w="2291525" h="1569660" stroke="0" extrusionOk="0">
                <a:moveTo>
                  <a:pt x="0" y="0"/>
                </a:moveTo>
                <a:cubicBezTo>
                  <a:pt x="207368" y="-55086"/>
                  <a:pt x="371560" y="29705"/>
                  <a:pt x="504136" y="0"/>
                </a:cubicBezTo>
                <a:cubicBezTo>
                  <a:pt x="636712" y="-29705"/>
                  <a:pt x="836046" y="22253"/>
                  <a:pt x="1031186" y="0"/>
                </a:cubicBezTo>
                <a:cubicBezTo>
                  <a:pt x="1226326" y="-22253"/>
                  <a:pt x="1403992" y="23947"/>
                  <a:pt x="1535322" y="0"/>
                </a:cubicBezTo>
                <a:cubicBezTo>
                  <a:pt x="1666652" y="-23947"/>
                  <a:pt x="2039216" y="15831"/>
                  <a:pt x="2291525" y="0"/>
                </a:cubicBezTo>
                <a:cubicBezTo>
                  <a:pt x="2333030" y="180929"/>
                  <a:pt x="2243882" y="403716"/>
                  <a:pt x="2291525" y="523220"/>
                </a:cubicBezTo>
                <a:cubicBezTo>
                  <a:pt x="2339168" y="642724"/>
                  <a:pt x="2269960" y="856650"/>
                  <a:pt x="2291525" y="1030743"/>
                </a:cubicBezTo>
                <a:cubicBezTo>
                  <a:pt x="2313090" y="1204836"/>
                  <a:pt x="2281502" y="1393713"/>
                  <a:pt x="2291525" y="1569660"/>
                </a:cubicBezTo>
                <a:cubicBezTo>
                  <a:pt x="2141969" y="1643520"/>
                  <a:pt x="1969758" y="1496326"/>
                  <a:pt x="1672813" y="1569660"/>
                </a:cubicBezTo>
                <a:cubicBezTo>
                  <a:pt x="1375868" y="1642994"/>
                  <a:pt x="1364952" y="1549912"/>
                  <a:pt x="1145763" y="1569660"/>
                </a:cubicBezTo>
                <a:cubicBezTo>
                  <a:pt x="926574" y="1589408"/>
                  <a:pt x="850463" y="1554256"/>
                  <a:pt x="572881" y="1569660"/>
                </a:cubicBezTo>
                <a:cubicBezTo>
                  <a:pt x="295299" y="1585064"/>
                  <a:pt x="120025" y="1528797"/>
                  <a:pt x="0" y="1569660"/>
                </a:cubicBezTo>
                <a:cubicBezTo>
                  <a:pt x="-35604" y="1439951"/>
                  <a:pt x="54511" y="1245812"/>
                  <a:pt x="0" y="1030743"/>
                </a:cubicBezTo>
                <a:cubicBezTo>
                  <a:pt x="-54511" y="815674"/>
                  <a:pt x="27640" y="614810"/>
                  <a:pt x="0" y="476130"/>
                </a:cubicBezTo>
                <a:cubicBezTo>
                  <a:pt x="-27640" y="337450"/>
                  <a:pt x="5100" y="234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2294301"/>
                      <a:gd name="connsiteY0" fmla="*/ 0 h 1323439"/>
                      <a:gd name="connsiteX1" fmla="*/ 527689 w 2294301"/>
                      <a:gd name="connsiteY1" fmla="*/ 0 h 1323439"/>
                      <a:gd name="connsiteX2" fmla="*/ 1147151 w 2294301"/>
                      <a:gd name="connsiteY2" fmla="*/ 0 h 1323439"/>
                      <a:gd name="connsiteX3" fmla="*/ 1674839 w 2294301"/>
                      <a:gd name="connsiteY3" fmla="*/ 0 h 1323439"/>
                      <a:gd name="connsiteX4" fmla="*/ 2294301 w 2294301"/>
                      <a:gd name="connsiteY4" fmla="*/ 0 h 1323439"/>
                      <a:gd name="connsiteX5" fmla="*/ 2294301 w 2294301"/>
                      <a:gd name="connsiteY5" fmla="*/ 414677 h 1323439"/>
                      <a:gd name="connsiteX6" fmla="*/ 2294301 w 2294301"/>
                      <a:gd name="connsiteY6" fmla="*/ 855824 h 1323439"/>
                      <a:gd name="connsiteX7" fmla="*/ 2294301 w 2294301"/>
                      <a:gd name="connsiteY7" fmla="*/ 1323439 h 1323439"/>
                      <a:gd name="connsiteX8" fmla="*/ 1697783 w 2294301"/>
                      <a:gd name="connsiteY8" fmla="*/ 1323439 h 1323439"/>
                      <a:gd name="connsiteX9" fmla="*/ 1193036 w 2294301"/>
                      <a:gd name="connsiteY9" fmla="*/ 1323439 h 1323439"/>
                      <a:gd name="connsiteX10" fmla="*/ 642404 w 2294301"/>
                      <a:gd name="connsiteY10" fmla="*/ 1323439 h 1323439"/>
                      <a:gd name="connsiteX11" fmla="*/ 0 w 2294301"/>
                      <a:gd name="connsiteY11" fmla="*/ 1323439 h 1323439"/>
                      <a:gd name="connsiteX12" fmla="*/ 0 w 2294301"/>
                      <a:gd name="connsiteY12" fmla="*/ 869057 h 1323439"/>
                      <a:gd name="connsiteX13" fmla="*/ 0 w 2294301"/>
                      <a:gd name="connsiteY13" fmla="*/ 441146 h 1323439"/>
                      <a:gd name="connsiteX14" fmla="*/ 0 w 2294301"/>
                      <a:gd name="connsiteY14" fmla="*/ 0 h 1323439"/>
                      <a:gd name="connsiteX0" fmla="*/ 0 w 2294301"/>
                      <a:gd name="connsiteY0" fmla="*/ 0 h 1323439"/>
                      <a:gd name="connsiteX1" fmla="*/ 504746 w 2294301"/>
                      <a:gd name="connsiteY1" fmla="*/ 0 h 1323439"/>
                      <a:gd name="connsiteX2" fmla="*/ 1032435 w 2294301"/>
                      <a:gd name="connsiteY2" fmla="*/ 0 h 1323439"/>
                      <a:gd name="connsiteX3" fmla="*/ 1537181 w 2294301"/>
                      <a:gd name="connsiteY3" fmla="*/ 0 h 1323439"/>
                      <a:gd name="connsiteX4" fmla="*/ 2294301 w 2294301"/>
                      <a:gd name="connsiteY4" fmla="*/ 0 h 1323439"/>
                      <a:gd name="connsiteX5" fmla="*/ 2294301 w 2294301"/>
                      <a:gd name="connsiteY5" fmla="*/ 441146 h 1323439"/>
                      <a:gd name="connsiteX6" fmla="*/ 2294301 w 2294301"/>
                      <a:gd name="connsiteY6" fmla="*/ 869057 h 1323439"/>
                      <a:gd name="connsiteX7" fmla="*/ 2294301 w 2294301"/>
                      <a:gd name="connsiteY7" fmla="*/ 1323439 h 1323439"/>
                      <a:gd name="connsiteX8" fmla="*/ 1674839 w 2294301"/>
                      <a:gd name="connsiteY8" fmla="*/ 1323439 h 1323439"/>
                      <a:gd name="connsiteX9" fmla="*/ 1147151 w 2294301"/>
                      <a:gd name="connsiteY9" fmla="*/ 1323439 h 1323439"/>
                      <a:gd name="connsiteX10" fmla="*/ 573574 w 2294301"/>
                      <a:gd name="connsiteY10" fmla="*/ 1323439 h 1323439"/>
                      <a:gd name="connsiteX11" fmla="*/ 0 w 2294301"/>
                      <a:gd name="connsiteY11" fmla="*/ 1323439 h 1323439"/>
                      <a:gd name="connsiteX12" fmla="*/ 0 w 2294301"/>
                      <a:gd name="connsiteY12" fmla="*/ 869057 h 1323439"/>
                      <a:gd name="connsiteX13" fmla="*/ 0 w 2294301"/>
                      <a:gd name="connsiteY13" fmla="*/ 401442 h 1323439"/>
                      <a:gd name="connsiteX14" fmla="*/ 0 w 2294301"/>
                      <a:gd name="connsiteY14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01" h="1323439" fill="none" extrusionOk="0">
                        <a:moveTo>
                          <a:pt x="0" y="0"/>
                        </a:moveTo>
                        <a:cubicBezTo>
                          <a:pt x="260523" y="-11284"/>
                          <a:pt x="330637" y="-2762"/>
                          <a:pt x="527689" y="0"/>
                        </a:cubicBezTo>
                        <a:cubicBezTo>
                          <a:pt x="711286" y="-30329"/>
                          <a:pt x="961135" y="41001"/>
                          <a:pt x="1147151" y="0"/>
                        </a:cubicBezTo>
                        <a:cubicBezTo>
                          <a:pt x="1315493" y="-45826"/>
                          <a:pt x="1427982" y="4581"/>
                          <a:pt x="1674839" y="0"/>
                        </a:cubicBezTo>
                        <a:cubicBezTo>
                          <a:pt x="1900389" y="-10347"/>
                          <a:pt x="2079875" y="44006"/>
                          <a:pt x="2294301" y="0"/>
                        </a:cubicBezTo>
                        <a:cubicBezTo>
                          <a:pt x="2333632" y="173140"/>
                          <a:pt x="2235677" y="216667"/>
                          <a:pt x="2294301" y="414677"/>
                        </a:cubicBezTo>
                        <a:cubicBezTo>
                          <a:pt x="2327173" y="574024"/>
                          <a:pt x="2296007" y="651202"/>
                          <a:pt x="2294301" y="855824"/>
                        </a:cubicBezTo>
                        <a:cubicBezTo>
                          <a:pt x="2275741" y="1027829"/>
                          <a:pt x="2269979" y="1213824"/>
                          <a:pt x="2294301" y="1323439"/>
                        </a:cubicBezTo>
                        <a:cubicBezTo>
                          <a:pt x="2181095" y="1358411"/>
                          <a:pt x="1971187" y="1276838"/>
                          <a:pt x="1697783" y="1323439"/>
                        </a:cubicBezTo>
                        <a:cubicBezTo>
                          <a:pt x="1415853" y="1354905"/>
                          <a:pt x="1340555" y="1282621"/>
                          <a:pt x="1193036" y="1323439"/>
                        </a:cubicBezTo>
                        <a:cubicBezTo>
                          <a:pt x="1012115" y="1367789"/>
                          <a:pt x="815925" y="1294459"/>
                          <a:pt x="642404" y="1323439"/>
                        </a:cubicBezTo>
                        <a:cubicBezTo>
                          <a:pt x="458222" y="1343285"/>
                          <a:pt x="197330" y="1272209"/>
                          <a:pt x="0" y="1323439"/>
                        </a:cubicBezTo>
                        <a:cubicBezTo>
                          <a:pt x="-18508" y="1129839"/>
                          <a:pt x="-10392" y="1028587"/>
                          <a:pt x="0" y="869057"/>
                        </a:cubicBezTo>
                        <a:cubicBezTo>
                          <a:pt x="-13817" y="760321"/>
                          <a:pt x="21587" y="638663"/>
                          <a:pt x="0" y="441146"/>
                        </a:cubicBezTo>
                        <a:cubicBezTo>
                          <a:pt x="-36566" y="239366"/>
                          <a:pt x="68571" y="151180"/>
                          <a:pt x="0" y="0"/>
                        </a:cubicBezTo>
                        <a:close/>
                      </a:path>
                      <a:path w="2294301" h="1323439" stroke="0" extrusionOk="0">
                        <a:moveTo>
                          <a:pt x="0" y="0"/>
                        </a:moveTo>
                        <a:cubicBezTo>
                          <a:pt x="189152" y="-32402"/>
                          <a:pt x="374962" y="33315"/>
                          <a:pt x="504746" y="0"/>
                        </a:cubicBezTo>
                        <a:cubicBezTo>
                          <a:pt x="654048" y="-54571"/>
                          <a:pt x="861102" y="70173"/>
                          <a:pt x="1032435" y="0"/>
                        </a:cubicBezTo>
                        <a:cubicBezTo>
                          <a:pt x="1234353" y="-50996"/>
                          <a:pt x="1431608" y="9092"/>
                          <a:pt x="1537181" y="0"/>
                        </a:cubicBezTo>
                        <a:cubicBezTo>
                          <a:pt x="1692342" y="-24821"/>
                          <a:pt x="2029376" y="-5670"/>
                          <a:pt x="2294301" y="0"/>
                        </a:cubicBezTo>
                        <a:cubicBezTo>
                          <a:pt x="2320181" y="165111"/>
                          <a:pt x="2253253" y="318721"/>
                          <a:pt x="2294301" y="441146"/>
                        </a:cubicBezTo>
                        <a:cubicBezTo>
                          <a:pt x="2345761" y="564355"/>
                          <a:pt x="2266601" y="724662"/>
                          <a:pt x="2294301" y="869057"/>
                        </a:cubicBezTo>
                        <a:cubicBezTo>
                          <a:pt x="2303806" y="1053935"/>
                          <a:pt x="2328034" y="1175744"/>
                          <a:pt x="2294301" y="1323439"/>
                        </a:cubicBezTo>
                        <a:cubicBezTo>
                          <a:pt x="2158800" y="1426076"/>
                          <a:pt x="1958162" y="1284986"/>
                          <a:pt x="1674839" y="1323439"/>
                        </a:cubicBezTo>
                        <a:cubicBezTo>
                          <a:pt x="1386853" y="1389186"/>
                          <a:pt x="1384849" y="1307924"/>
                          <a:pt x="1147151" y="1323439"/>
                        </a:cubicBezTo>
                        <a:cubicBezTo>
                          <a:pt x="949423" y="1336013"/>
                          <a:pt x="865007" y="1302111"/>
                          <a:pt x="573574" y="1323439"/>
                        </a:cubicBezTo>
                        <a:cubicBezTo>
                          <a:pt x="276330" y="1349111"/>
                          <a:pt x="89873" y="1281089"/>
                          <a:pt x="0" y="1323439"/>
                        </a:cubicBezTo>
                        <a:cubicBezTo>
                          <a:pt x="-27149" y="1245912"/>
                          <a:pt x="45150" y="1025027"/>
                          <a:pt x="0" y="869057"/>
                        </a:cubicBezTo>
                        <a:cubicBezTo>
                          <a:pt x="-80378" y="689630"/>
                          <a:pt x="-5927" y="514859"/>
                          <a:pt x="0" y="401442"/>
                        </a:cubicBezTo>
                        <a:cubicBezTo>
                          <a:pt x="-28394" y="278411"/>
                          <a:pt x="-1733" y="192089"/>
                          <a:pt x="0" y="0"/>
                        </a:cubicBezTo>
                        <a:close/>
                      </a:path>
                      <a:path w="2294301" h="1323439" fill="none" stroke="0" extrusionOk="0">
                        <a:moveTo>
                          <a:pt x="0" y="0"/>
                        </a:moveTo>
                        <a:cubicBezTo>
                          <a:pt x="253982" y="-21770"/>
                          <a:pt x="334734" y="17561"/>
                          <a:pt x="527689" y="0"/>
                        </a:cubicBezTo>
                        <a:cubicBezTo>
                          <a:pt x="718453" y="-48330"/>
                          <a:pt x="990333" y="58082"/>
                          <a:pt x="1147151" y="0"/>
                        </a:cubicBezTo>
                        <a:cubicBezTo>
                          <a:pt x="1341589" y="-75720"/>
                          <a:pt x="1446113" y="-15465"/>
                          <a:pt x="1674839" y="0"/>
                        </a:cubicBezTo>
                        <a:cubicBezTo>
                          <a:pt x="1885014" y="-8895"/>
                          <a:pt x="2103900" y="38725"/>
                          <a:pt x="2294301" y="0"/>
                        </a:cubicBezTo>
                        <a:cubicBezTo>
                          <a:pt x="2353757" y="170691"/>
                          <a:pt x="2230825" y="261160"/>
                          <a:pt x="2294301" y="414677"/>
                        </a:cubicBezTo>
                        <a:cubicBezTo>
                          <a:pt x="2342457" y="578132"/>
                          <a:pt x="2286150" y="696654"/>
                          <a:pt x="2294301" y="855824"/>
                        </a:cubicBezTo>
                        <a:cubicBezTo>
                          <a:pt x="2294112" y="1043396"/>
                          <a:pt x="2255066" y="1216392"/>
                          <a:pt x="2294301" y="1323439"/>
                        </a:cubicBezTo>
                        <a:cubicBezTo>
                          <a:pt x="2171889" y="1360059"/>
                          <a:pt x="2000164" y="1298496"/>
                          <a:pt x="1697783" y="1323439"/>
                        </a:cubicBezTo>
                        <a:cubicBezTo>
                          <a:pt x="1416743" y="1365568"/>
                          <a:pt x="1321369" y="1282874"/>
                          <a:pt x="1193036" y="1323439"/>
                        </a:cubicBezTo>
                        <a:cubicBezTo>
                          <a:pt x="1097114" y="1384233"/>
                          <a:pt x="850323" y="1329112"/>
                          <a:pt x="642404" y="1323439"/>
                        </a:cubicBezTo>
                        <a:cubicBezTo>
                          <a:pt x="458143" y="1328009"/>
                          <a:pt x="238257" y="1269605"/>
                          <a:pt x="0" y="1323439"/>
                        </a:cubicBezTo>
                        <a:cubicBezTo>
                          <a:pt x="-17381" y="1128609"/>
                          <a:pt x="-19688" y="984767"/>
                          <a:pt x="0" y="869057"/>
                        </a:cubicBezTo>
                        <a:cubicBezTo>
                          <a:pt x="-2580" y="726255"/>
                          <a:pt x="32734" y="622198"/>
                          <a:pt x="0" y="441146"/>
                        </a:cubicBezTo>
                        <a:cubicBezTo>
                          <a:pt x="-24293" y="264862"/>
                          <a:pt x="90545" y="1403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Segoe Print" panose="02000600000000000000" pitchFamily="2" charset="0"/>
              </a:rPr>
              <a:t>Ainmnigh na táirgeoirí </a:t>
            </a:r>
          </a:p>
          <a:p>
            <a:r>
              <a:rPr lang="ga-IE" sz="2000" dirty="0">
                <a:latin typeface="Segoe Print" panose="02000600000000000000" pitchFamily="2" charset="0"/>
              </a:rPr>
              <a:t>sa bhia-eangach seo. </a:t>
            </a:r>
          </a:p>
        </p:txBody>
      </p:sp>
      <p:pic>
        <p:nvPicPr>
          <p:cNvPr id="62" name="Picture 61" descr="C:\Users\maire\Pictures\fuinneamh\Q mark.gif">
            <a:extLst>
              <a:ext uri="{FF2B5EF4-FFF2-40B4-BE49-F238E27FC236}">
                <a16:creationId xmlns:a16="http://schemas.microsoft.com/office/drawing/2014/main" id="{37DCBA50-CF47-4B3B-A0C2-314108C56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277" y="3437714"/>
            <a:ext cx="2052751" cy="20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AEA80E1-87C9-432D-8F0C-9D589F33DCFC}"/>
              </a:ext>
            </a:extLst>
          </p:cNvPr>
          <p:cNvSpPr txBox="1"/>
          <p:nvPr/>
        </p:nvSpPr>
        <p:spPr>
          <a:xfrm>
            <a:off x="9398041" y="4707451"/>
            <a:ext cx="1954284" cy="1631216"/>
          </a:xfrm>
          <a:custGeom>
            <a:avLst/>
            <a:gdLst>
              <a:gd name="connsiteX0" fmla="*/ 0 w 2291525"/>
              <a:gd name="connsiteY0" fmla="*/ 0 h 1569660"/>
              <a:gd name="connsiteX1" fmla="*/ 527051 w 2291525"/>
              <a:gd name="connsiteY1" fmla="*/ 0 h 1569660"/>
              <a:gd name="connsiteX2" fmla="*/ 1145763 w 2291525"/>
              <a:gd name="connsiteY2" fmla="*/ 0 h 1569660"/>
              <a:gd name="connsiteX3" fmla="*/ 1672813 w 2291525"/>
              <a:gd name="connsiteY3" fmla="*/ 0 h 1569660"/>
              <a:gd name="connsiteX4" fmla="*/ 2291525 w 2291525"/>
              <a:gd name="connsiteY4" fmla="*/ 0 h 1569660"/>
              <a:gd name="connsiteX5" fmla="*/ 2291525 w 2291525"/>
              <a:gd name="connsiteY5" fmla="*/ 491827 h 1569660"/>
              <a:gd name="connsiteX6" fmla="*/ 2291525 w 2291525"/>
              <a:gd name="connsiteY6" fmla="*/ 1015047 h 1569660"/>
              <a:gd name="connsiteX7" fmla="*/ 2291525 w 2291525"/>
              <a:gd name="connsiteY7" fmla="*/ 1569660 h 1569660"/>
              <a:gd name="connsiteX8" fmla="*/ 1695729 w 2291525"/>
              <a:gd name="connsiteY8" fmla="*/ 1569660 h 1569660"/>
              <a:gd name="connsiteX9" fmla="*/ 1191593 w 2291525"/>
              <a:gd name="connsiteY9" fmla="*/ 1569660 h 1569660"/>
              <a:gd name="connsiteX10" fmla="*/ 641627 w 2291525"/>
              <a:gd name="connsiteY10" fmla="*/ 1569660 h 1569660"/>
              <a:gd name="connsiteX11" fmla="*/ 0 w 2291525"/>
              <a:gd name="connsiteY11" fmla="*/ 1569660 h 1569660"/>
              <a:gd name="connsiteX12" fmla="*/ 0 w 2291525"/>
              <a:gd name="connsiteY12" fmla="*/ 1030743 h 1569660"/>
              <a:gd name="connsiteX13" fmla="*/ 0 w 2291525"/>
              <a:gd name="connsiteY13" fmla="*/ 523220 h 1569660"/>
              <a:gd name="connsiteX14" fmla="*/ 0 w 2291525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1525" h="1569660" fill="none" extrusionOk="0">
                <a:moveTo>
                  <a:pt x="0" y="0"/>
                </a:moveTo>
                <a:cubicBezTo>
                  <a:pt x="236178" y="-28931"/>
                  <a:pt x="340764" y="28280"/>
                  <a:pt x="527051" y="0"/>
                </a:cubicBezTo>
                <a:cubicBezTo>
                  <a:pt x="713338" y="-28280"/>
                  <a:pt x="971058" y="60619"/>
                  <a:pt x="1145763" y="0"/>
                </a:cubicBezTo>
                <a:cubicBezTo>
                  <a:pt x="1320468" y="-60619"/>
                  <a:pt x="1449432" y="2329"/>
                  <a:pt x="1672813" y="0"/>
                </a:cubicBezTo>
                <a:cubicBezTo>
                  <a:pt x="1896194" y="-2329"/>
                  <a:pt x="2075786" y="45473"/>
                  <a:pt x="2291525" y="0"/>
                </a:cubicBezTo>
                <a:cubicBezTo>
                  <a:pt x="2336513" y="159798"/>
                  <a:pt x="2256195" y="280476"/>
                  <a:pt x="2291525" y="491827"/>
                </a:cubicBezTo>
                <a:cubicBezTo>
                  <a:pt x="2326855" y="703178"/>
                  <a:pt x="2290404" y="801022"/>
                  <a:pt x="2291525" y="1015047"/>
                </a:cubicBezTo>
                <a:cubicBezTo>
                  <a:pt x="2292646" y="1229072"/>
                  <a:pt x="2266098" y="1436699"/>
                  <a:pt x="2291525" y="1569660"/>
                </a:cubicBezTo>
                <a:cubicBezTo>
                  <a:pt x="2169693" y="1599384"/>
                  <a:pt x="1978379" y="1552231"/>
                  <a:pt x="1695729" y="1569660"/>
                </a:cubicBezTo>
                <a:cubicBezTo>
                  <a:pt x="1413079" y="1587089"/>
                  <a:pt x="1321381" y="1513727"/>
                  <a:pt x="1191593" y="1569660"/>
                </a:cubicBezTo>
                <a:cubicBezTo>
                  <a:pt x="1061805" y="1625593"/>
                  <a:pt x="836807" y="1561153"/>
                  <a:pt x="641627" y="1569660"/>
                </a:cubicBezTo>
                <a:cubicBezTo>
                  <a:pt x="446447" y="1578167"/>
                  <a:pt x="201358" y="1500883"/>
                  <a:pt x="0" y="1569660"/>
                </a:cubicBezTo>
                <a:cubicBezTo>
                  <a:pt x="-25048" y="1339972"/>
                  <a:pt x="5729" y="1190522"/>
                  <a:pt x="0" y="1030743"/>
                </a:cubicBezTo>
                <a:cubicBezTo>
                  <a:pt x="-5729" y="870964"/>
                  <a:pt x="34443" y="735593"/>
                  <a:pt x="0" y="523220"/>
                </a:cubicBezTo>
                <a:cubicBezTo>
                  <a:pt x="-34443" y="310847"/>
                  <a:pt x="61825" y="166329"/>
                  <a:pt x="0" y="0"/>
                </a:cubicBezTo>
                <a:close/>
              </a:path>
              <a:path w="2291525" h="1569660" stroke="0" extrusionOk="0">
                <a:moveTo>
                  <a:pt x="0" y="0"/>
                </a:moveTo>
                <a:cubicBezTo>
                  <a:pt x="207368" y="-55086"/>
                  <a:pt x="371560" y="29705"/>
                  <a:pt x="504136" y="0"/>
                </a:cubicBezTo>
                <a:cubicBezTo>
                  <a:pt x="636712" y="-29705"/>
                  <a:pt x="836046" y="22253"/>
                  <a:pt x="1031186" y="0"/>
                </a:cubicBezTo>
                <a:cubicBezTo>
                  <a:pt x="1226326" y="-22253"/>
                  <a:pt x="1403992" y="23947"/>
                  <a:pt x="1535322" y="0"/>
                </a:cubicBezTo>
                <a:cubicBezTo>
                  <a:pt x="1666652" y="-23947"/>
                  <a:pt x="2039216" y="15831"/>
                  <a:pt x="2291525" y="0"/>
                </a:cubicBezTo>
                <a:cubicBezTo>
                  <a:pt x="2333030" y="180929"/>
                  <a:pt x="2243882" y="403716"/>
                  <a:pt x="2291525" y="523220"/>
                </a:cubicBezTo>
                <a:cubicBezTo>
                  <a:pt x="2339168" y="642724"/>
                  <a:pt x="2269960" y="856650"/>
                  <a:pt x="2291525" y="1030743"/>
                </a:cubicBezTo>
                <a:cubicBezTo>
                  <a:pt x="2313090" y="1204836"/>
                  <a:pt x="2281502" y="1393713"/>
                  <a:pt x="2291525" y="1569660"/>
                </a:cubicBezTo>
                <a:cubicBezTo>
                  <a:pt x="2141969" y="1643520"/>
                  <a:pt x="1969758" y="1496326"/>
                  <a:pt x="1672813" y="1569660"/>
                </a:cubicBezTo>
                <a:cubicBezTo>
                  <a:pt x="1375868" y="1642994"/>
                  <a:pt x="1364952" y="1549912"/>
                  <a:pt x="1145763" y="1569660"/>
                </a:cubicBezTo>
                <a:cubicBezTo>
                  <a:pt x="926574" y="1589408"/>
                  <a:pt x="850463" y="1554256"/>
                  <a:pt x="572881" y="1569660"/>
                </a:cubicBezTo>
                <a:cubicBezTo>
                  <a:pt x="295299" y="1585064"/>
                  <a:pt x="120025" y="1528797"/>
                  <a:pt x="0" y="1569660"/>
                </a:cubicBezTo>
                <a:cubicBezTo>
                  <a:pt x="-35604" y="1439951"/>
                  <a:pt x="54511" y="1245812"/>
                  <a:pt x="0" y="1030743"/>
                </a:cubicBezTo>
                <a:cubicBezTo>
                  <a:pt x="-54511" y="815674"/>
                  <a:pt x="27640" y="614810"/>
                  <a:pt x="0" y="476130"/>
                </a:cubicBezTo>
                <a:cubicBezTo>
                  <a:pt x="-27640" y="337450"/>
                  <a:pt x="5100" y="234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954284"/>
                      <a:gd name="connsiteY0" fmla="*/ 0 h 1631216"/>
                      <a:gd name="connsiteX1" fmla="*/ 449485 w 1954284"/>
                      <a:gd name="connsiteY1" fmla="*/ 0 h 1631216"/>
                      <a:gd name="connsiteX2" fmla="*/ 977142 w 1954284"/>
                      <a:gd name="connsiteY2" fmla="*/ 0 h 1631216"/>
                      <a:gd name="connsiteX3" fmla="*/ 1426627 w 1954284"/>
                      <a:gd name="connsiteY3" fmla="*/ 0 h 1631216"/>
                      <a:gd name="connsiteX4" fmla="*/ 1954284 w 1954284"/>
                      <a:gd name="connsiteY4" fmla="*/ 0 h 1631216"/>
                      <a:gd name="connsiteX5" fmla="*/ 1954284 w 1954284"/>
                      <a:gd name="connsiteY5" fmla="*/ 511114 h 1631216"/>
                      <a:gd name="connsiteX6" fmla="*/ 1954284 w 1954284"/>
                      <a:gd name="connsiteY6" fmla="*/ 1054853 h 1631216"/>
                      <a:gd name="connsiteX7" fmla="*/ 1954284 w 1954284"/>
                      <a:gd name="connsiteY7" fmla="*/ 1631216 h 1631216"/>
                      <a:gd name="connsiteX8" fmla="*/ 1446170 w 1954284"/>
                      <a:gd name="connsiteY8" fmla="*/ 1631216 h 1631216"/>
                      <a:gd name="connsiteX9" fmla="*/ 1016227 w 1954284"/>
                      <a:gd name="connsiteY9" fmla="*/ 1631216 h 1631216"/>
                      <a:gd name="connsiteX10" fmla="*/ 547199 w 1954284"/>
                      <a:gd name="connsiteY10" fmla="*/ 1631216 h 1631216"/>
                      <a:gd name="connsiteX11" fmla="*/ 0 w 1954284"/>
                      <a:gd name="connsiteY11" fmla="*/ 1631216 h 1631216"/>
                      <a:gd name="connsiteX12" fmla="*/ 0 w 1954284"/>
                      <a:gd name="connsiteY12" fmla="*/ 1071164 h 1631216"/>
                      <a:gd name="connsiteX13" fmla="*/ 0 w 1954284"/>
                      <a:gd name="connsiteY13" fmla="*/ 543738 h 1631216"/>
                      <a:gd name="connsiteX14" fmla="*/ 0 w 1954284"/>
                      <a:gd name="connsiteY14" fmla="*/ 0 h 1631216"/>
                      <a:gd name="connsiteX0" fmla="*/ 0 w 1954284"/>
                      <a:gd name="connsiteY0" fmla="*/ 0 h 1631216"/>
                      <a:gd name="connsiteX1" fmla="*/ 429942 w 1954284"/>
                      <a:gd name="connsiteY1" fmla="*/ 0 h 1631216"/>
                      <a:gd name="connsiteX2" fmla="*/ 879427 w 1954284"/>
                      <a:gd name="connsiteY2" fmla="*/ 0 h 1631216"/>
                      <a:gd name="connsiteX3" fmla="*/ 1309370 w 1954284"/>
                      <a:gd name="connsiteY3" fmla="*/ 0 h 1631216"/>
                      <a:gd name="connsiteX4" fmla="*/ 1954284 w 1954284"/>
                      <a:gd name="connsiteY4" fmla="*/ 0 h 1631216"/>
                      <a:gd name="connsiteX5" fmla="*/ 1954284 w 1954284"/>
                      <a:gd name="connsiteY5" fmla="*/ 543738 h 1631216"/>
                      <a:gd name="connsiteX6" fmla="*/ 1954284 w 1954284"/>
                      <a:gd name="connsiteY6" fmla="*/ 1071164 h 1631216"/>
                      <a:gd name="connsiteX7" fmla="*/ 1954284 w 1954284"/>
                      <a:gd name="connsiteY7" fmla="*/ 1631216 h 1631216"/>
                      <a:gd name="connsiteX8" fmla="*/ 1426627 w 1954284"/>
                      <a:gd name="connsiteY8" fmla="*/ 1631216 h 1631216"/>
                      <a:gd name="connsiteX9" fmla="*/ 977142 w 1954284"/>
                      <a:gd name="connsiteY9" fmla="*/ 1631216 h 1631216"/>
                      <a:gd name="connsiteX10" fmla="*/ 488570 w 1954284"/>
                      <a:gd name="connsiteY10" fmla="*/ 1631216 h 1631216"/>
                      <a:gd name="connsiteX11" fmla="*/ 0 w 1954284"/>
                      <a:gd name="connsiteY11" fmla="*/ 1631216 h 1631216"/>
                      <a:gd name="connsiteX12" fmla="*/ 0 w 1954284"/>
                      <a:gd name="connsiteY12" fmla="*/ 1071164 h 1631216"/>
                      <a:gd name="connsiteX13" fmla="*/ 0 w 1954284"/>
                      <a:gd name="connsiteY13" fmla="*/ 494801 h 1631216"/>
                      <a:gd name="connsiteX14" fmla="*/ 0 w 1954284"/>
                      <a:gd name="connsiteY14" fmla="*/ 0 h 163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54284" h="1631216" fill="none" extrusionOk="0">
                        <a:moveTo>
                          <a:pt x="0" y="0"/>
                        </a:moveTo>
                        <a:cubicBezTo>
                          <a:pt x="221618" y="-19060"/>
                          <a:pt x="281621" y="6689"/>
                          <a:pt x="449485" y="0"/>
                        </a:cubicBezTo>
                        <a:cubicBezTo>
                          <a:pt x="596048" y="-56766"/>
                          <a:pt x="812313" y="48574"/>
                          <a:pt x="977142" y="0"/>
                        </a:cubicBezTo>
                        <a:cubicBezTo>
                          <a:pt x="1103884" y="-45107"/>
                          <a:pt x="1204367" y="6002"/>
                          <a:pt x="1426627" y="0"/>
                        </a:cubicBezTo>
                        <a:cubicBezTo>
                          <a:pt x="1621462" y="-21536"/>
                          <a:pt x="1778734" y="77626"/>
                          <a:pt x="1954284" y="0"/>
                        </a:cubicBezTo>
                        <a:cubicBezTo>
                          <a:pt x="1988180" y="196132"/>
                          <a:pt x="1893588" y="265431"/>
                          <a:pt x="1954284" y="511114"/>
                        </a:cubicBezTo>
                        <a:cubicBezTo>
                          <a:pt x="1981509" y="708850"/>
                          <a:pt x="1954073" y="826057"/>
                          <a:pt x="1954284" y="1054853"/>
                        </a:cubicBezTo>
                        <a:cubicBezTo>
                          <a:pt x="1916872" y="1260804"/>
                          <a:pt x="1934796" y="1497856"/>
                          <a:pt x="1954284" y="1631216"/>
                        </a:cubicBezTo>
                        <a:cubicBezTo>
                          <a:pt x="1876275" y="1691356"/>
                          <a:pt x="1680034" y="1589180"/>
                          <a:pt x="1446170" y="1631216"/>
                        </a:cubicBezTo>
                        <a:cubicBezTo>
                          <a:pt x="1207097" y="1680565"/>
                          <a:pt x="1153415" y="1582652"/>
                          <a:pt x="1016227" y="1631216"/>
                        </a:cubicBezTo>
                        <a:cubicBezTo>
                          <a:pt x="899078" y="1688986"/>
                          <a:pt x="709557" y="1618294"/>
                          <a:pt x="547199" y="1631216"/>
                        </a:cubicBezTo>
                        <a:cubicBezTo>
                          <a:pt x="384056" y="1643793"/>
                          <a:pt x="169555" y="1563173"/>
                          <a:pt x="0" y="1631216"/>
                        </a:cubicBezTo>
                        <a:cubicBezTo>
                          <a:pt x="21278" y="1392904"/>
                          <a:pt x="-6425" y="1254612"/>
                          <a:pt x="0" y="1071164"/>
                        </a:cubicBezTo>
                        <a:cubicBezTo>
                          <a:pt x="-10615" y="923537"/>
                          <a:pt x="20478" y="777172"/>
                          <a:pt x="0" y="543738"/>
                        </a:cubicBezTo>
                        <a:cubicBezTo>
                          <a:pt x="-33001" y="283452"/>
                          <a:pt x="58370" y="182107"/>
                          <a:pt x="0" y="0"/>
                        </a:cubicBezTo>
                        <a:close/>
                      </a:path>
                      <a:path w="1954284" h="1631216" stroke="0" extrusionOk="0">
                        <a:moveTo>
                          <a:pt x="0" y="0"/>
                        </a:moveTo>
                        <a:cubicBezTo>
                          <a:pt x="174513" y="-55471"/>
                          <a:pt x="325259" y="54351"/>
                          <a:pt x="429942" y="0"/>
                        </a:cubicBezTo>
                        <a:cubicBezTo>
                          <a:pt x="560382" y="-61838"/>
                          <a:pt x="730746" y="61056"/>
                          <a:pt x="879427" y="0"/>
                        </a:cubicBezTo>
                        <a:cubicBezTo>
                          <a:pt x="1052199" y="-54412"/>
                          <a:pt x="1215953" y="16927"/>
                          <a:pt x="1309370" y="0"/>
                        </a:cubicBezTo>
                        <a:cubicBezTo>
                          <a:pt x="1451499" y="-30779"/>
                          <a:pt x="1717942" y="-16246"/>
                          <a:pt x="1954284" y="0"/>
                        </a:cubicBezTo>
                        <a:cubicBezTo>
                          <a:pt x="1971444" y="202639"/>
                          <a:pt x="1920680" y="396659"/>
                          <a:pt x="1954284" y="543738"/>
                        </a:cubicBezTo>
                        <a:cubicBezTo>
                          <a:pt x="1996783" y="679080"/>
                          <a:pt x="1917337" y="897502"/>
                          <a:pt x="1954284" y="1071164"/>
                        </a:cubicBezTo>
                        <a:cubicBezTo>
                          <a:pt x="1969278" y="1262791"/>
                          <a:pt x="1993253" y="1449078"/>
                          <a:pt x="1954284" y="1631216"/>
                        </a:cubicBezTo>
                        <a:cubicBezTo>
                          <a:pt x="1842250" y="1751951"/>
                          <a:pt x="1652224" y="1601233"/>
                          <a:pt x="1426627" y="1631216"/>
                        </a:cubicBezTo>
                        <a:cubicBezTo>
                          <a:pt x="1193753" y="1715987"/>
                          <a:pt x="1187279" y="1612138"/>
                          <a:pt x="977142" y="1631216"/>
                        </a:cubicBezTo>
                        <a:cubicBezTo>
                          <a:pt x="807975" y="1648406"/>
                          <a:pt x="726888" y="1614228"/>
                          <a:pt x="488570" y="1631216"/>
                        </a:cubicBezTo>
                        <a:cubicBezTo>
                          <a:pt x="244391" y="1652113"/>
                          <a:pt x="86113" y="1584515"/>
                          <a:pt x="0" y="1631216"/>
                        </a:cubicBezTo>
                        <a:cubicBezTo>
                          <a:pt x="-23702" y="1521378"/>
                          <a:pt x="32214" y="1256262"/>
                          <a:pt x="0" y="1071164"/>
                        </a:cubicBezTo>
                        <a:cubicBezTo>
                          <a:pt x="-54141" y="848226"/>
                          <a:pt x="-8864" y="635531"/>
                          <a:pt x="0" y="494801"/>
                        </a:cubicBezTo>
                        <a:cubicBezTo>
                          <a:pt x="-26837" y="323010"/>
                          <a:pt x="-6221" y="235036"/>
                          <a:pt x="0" y="0"/>
                        </a:cubicBezTo>
                        <a:close/>
                      </a:path>
                      <a:path w="1954284" h="1631216" fill="none" stroke="0" extrusionOk="0">
                        <a:moveTo>
                          <a:pt x="0" y="0"/>
                        </a:moveTo>
                        <a:cubicBezTo>
                          <a:pt x="231405" y="-25576"/>
                          <a:pt x="280948" y="19963"/>
                          <a:pt x="449485" y="0"/>
                        </a:cubicBezTo>
                        <a:cubicBezTo>
                          <a:pt x="609570" y="-36385"/>
                          <a:pt x="862272" y="76140"/>
                          <a:pt x="977142" y="0"/>
                        </a:cubicBezTo>
                        <a:cubicBezTo>
                          <a:pt x="1130901" y="-69003"/>
                          <a:pt x="1228304" y="-24425"/>
                          <a:pt x="1426627" y="0"/>
                        </a:cubicBezTo>
                        <a:cubicBezTo>
                          <a:pt x="1582127" y="-20425"/>
                          <a:pt x="1774068" y="47313"/>
                          <a:pt x="1954284" y="0"/>
                        </a:cubicBezTo>
                        <a:cubicBezTo>
                          <a:pt x="1996688" y="176134"/>
                          <a:pt x="1895426" y="316704"/>
                          <a:pt x="1954284" y="511114"/>
                        </a:cubicBezTo>
                        <a:cubicBezTo>
                          <a:pt x="2005296" y="706672"/>
                          <a:pt x="1944871" y="858042"/>
                          <a:pt x="1954284" y="1054853"/>
                        </a:cubicBezTo>
                        <a:cubicBezTo>
                          <a:pt x="1952782" y="1290623"/>
                          <a:pt x="1900264" y="1504912"/>
                          <a:pt x="1954284" y="1631216"/>
                        </a:cubicBezTo>
                        <a:cubicBezTo>
                          <a:pt x="1849322" y="1690440"/>
                          <a:pt x="1719573" y="1596006"/>
                          <a:pt x="1446170" y="1631216"/>
                        </a:cubicBezTo>
                        <a:cubicBezTo>
                          <a:pt x="1206514" y="1668959"/>
                          <a:pt x="1124348" y="1583585"/>
                          <a:pt x="1016227" y="1631216"/>
                        </a:cubicBezTo>
                        <a:cubicBezTo>
                          <a:pt x="918621" y="1694584"/>
                          <a:pt x="747491" y="1657138"/>
                          <a:pt x="547199" y="1631216"/>
                        </a:cubicBezTo>
                        <a:cubicBezTo>
                          <a:pt x="388123" y="1638335"/>
                          <a:pt x="209128" y="1563981"/>
                          <a:pt x="0" y="1631216"/>
                        </a:cubicBezTo>
                        <a:cubicBezTo>
                          <a:pt x="21352" y="1386020"/>
                          <a:pt x="-2569" y="1231636"/>
                          <a:pt x="0" y="1071164"/>
                        </a:cubicBezTo>
                        <a:cubicBezTo>
                          <a:pt x="-798" y="894643"/>
                          <a:pt x="1319" y="796387"/>
                          <a:pt x="0" y="543738"/>
                        </a:cubicBezTo>
                        <a:cubicBezTo>
                          <a:pt x="9916" y="333740"/>
                          <a:pt x="64027" y="17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Segoe Print" panose="02000600000000000000" pitchFamily="2" charset="0"/>
              </a:rPr>
              <a:t>Ainmnigh na hainmhithe a </a:t>
            </a:r>
            <a:r>
              <a:rPr lang="en-US" sz="2000" dirty="0" err="1">
                <a:latin typeface="Segoe Print" panose="02000600000000000000" pitchFamily="2" charset="0"/>
              </a:rPr>
              <a:t>mbíonn</a:t>
            </a:r>
            <a:r>
              <a:rPr lang="en-US" sz="2000" dirty="0">
                <a:latin typeface="Segoe Print" panose="02000600000000000000" pitchFamily="2" charset="0"/>
              </a:rPr>
              <a:t> an </a:t>
            </a:r>
            <a:r>
              <a:rPr lang="en-US" sz="2000" dirty="0" err="1">
                <a:latin typeface="Segoe Print" panose="02000600000000000000" pitchFamily="2" charset="0"/>
              </a:rPr>
              <a:t>spadán</a:t>
            </a:r>
            <a:r>
              <a:rPr lang="en-US" sz="2000" dirty="0">
                <a:latin typeface="Segoe Print" panose="02000600000000000000" pitchFamily="2" charset="0"/>
              </a:rPr>
              <a:t> mar </a:t>
            </a:r>
            <a:r>
              <a:rPr lang="en-US" sz="2000" dirty="0" err="1">
                <a:latin typeface="Segoe Print" panose="02000600000000000000" pitchFamily="2" charset="0"/>
              </a:rPr>
              <a:t>bhia</a:t>
            </a:r>
            <a:r>
              <a:rPr lang="en-US" sz="2000" dirty="0">
                <a:latin typeface="Segoe Print" panose="02000600000000000000" pitchFamily="2" charset="0"/>
              </a:rPr>
              <a:t> </a:t>
            </a:r>
            <a:r>
              <a:rPr lang="en-US" sz="2000" dirty="0" err="1">
                <a:latin typeface="Segoe Print" panose="02000600000000000000" pitchFamily="2" charset="0"/>
              </a:rPr>
              <a:t>acu</a:t>
            </a:r>
            <a:r>
              <a:rPr lang="en-US" sz="2000" dirty="0">
                <a:latin typeface="Segoe Print" panose="02000600000000000000" pitchFamily="2" charset="0"/>
              </a:rPr>
              <a:t>.</a:t>
            </a:r>
            <a:endParaRPr lang="ga-IE" sz="2000" dirty="0">
              <a:latin typeface="Segoe Print" panose="020006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2AC039-ED1A-47D3-835A-B5EF311C81F8}"/>
              </a:ext>
            </a:extLst>
          </p:cNvPr>
          <p:cNvSpPr txBox="1"/>
          <p:nvPr/>
        </p:nvSpPr>
        <p:spPr>
          <a:xfrm>
            <a:off x="9374718" y="4730900"/>
            <a:ext cx="2370999" cy="1631216"/>
          </a:xfrm>
          <a:custGeom>
            <a:avLst/>
            <a:gdLst>
              <a:gd name="connsiteX0" fmla="*/ 0 w 2291525"/>
              <a:gd name="connsiteY0" fmla="*/ 0 h 1200329"/>
              <a:gd name="connsiteX1" fmla="*/ 527051 w 2291525"/>
              <a:gd name="connsiteY1" fmla="*/ 0 h 1200329"/>
              <a:gd name="connsiteX2" fmla="*/ 1145763 w 2291525"/>
              <a:gd name="connsiteY2" fmla="*/ 0 h 1200329"/>
              <a:gd name="connsiteX3" fmla="*/ 1672813 w 2291525"/>
              <a:gd name="connsiteY3" fmla="*/ 0 h 1200329"/>
              <a:gd name="connsiteX4" fmla="*/ 2291525 w 2291525"/>
              <a:gd name="connsiteY4" fmla="*/ 0 h 1200329"/>
              <a:gd name="connsiteX5" fmla="*/ 2291525 w 2291525"/>
              <a:gd name="connsiteY5" fmla="*/ 376103 h 1200329"/>
              <a:gd name="connsiteX6" fmla="*/ 2291525 w 2291525"/>
              <a:gd name="connsiteY6" fmla="*/ 776213 h 1200329"/>
              <a:gd name="connsiteX7" fmla="*/ 2291525 w 2291525"/>
              <a:gd name="connsiteY7" fmla="*/ 1200329 h 1200329"/>
              <a:gd name="connsiteX8" fmla="*/ 1695729 w 2291525"/>
              <a:gd name="connsiteY8" fmla="*/ 1200329 h 1200329"/>
              <a:gd name="connsiteX9" fmla="*/ 1191593 w 2291525"/>
              <a:gd name="connsiteY9" fmla="*/ 1200329 h 1200329"/>
              <a:gd name="connsiteX10" fmla="*/ 641627 w 2291525"/>
              <a:gd name="connsiteY10" fmla="*/ 1200329 h 1200329"/>
              <a:gd name="connsiteX11" fmla="*/ 0 w 2291525"/>
              <a:gd name="connsiteY11" fmla="*/ 1200329 h 1200329"/>
              <a:gd name="connsiteX12" fmla="*/ 0 w 2291525"/>
              <a:gd name="connsiteY12" fmla="*/ 788216 h 1200329"/>
              <a:gd name="connsiteX13" fmla="*/ 0 w 2291525"/>
              <a:gd name="connsiteY13" fmla="*/ 400110 h 1200329"/>
              <a:gd name="connsiteX14" fmla="*/ 0 w 2291525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1525" h="1200329" fill="none" extrusionOk="0">
                <a:moveTo>
                  <a:pt x="0" y="0"/>
                </a:moveTo>
                <a:cubicBezTo>
                  <a:pt x="236178" y="-28931"/>
                  <a:pt x="340764" y="28280"/>
                  <a:pt x="527051" y="0"/>
                </a:cubicBezTo>
                <a:cubicBezTo>
                  <a:pt x="713338" y="-28280"/>
                  <a:pt x="971058" y="60619"/>
                  <a:pt x="1145763" y="0"/>
                </a:cubicBezTo>
                <a:cubicBezTo>
                  <a:pt x="1320468" y="-60619"/>
                  <a:pt x="1449432" y="2329"/>
                  <a:pt x="1672813" y="0"/>
                </a:cubicBezTo>
                <a:cubicBezTo>
                  <a:pt x="1896194" y="-2329"/>
                  <a:pt x="2075786" y="45473"/>
                  <a:pt x="2291525" y="0"/>
                </a:cubicBezTo>
                <a:cubicBezTo>
                  <a:pt x="2312211" y="141549"/>
                  <a:pt x="2283969" y="215286"/>
                  <a:pt x="2291525" y="376103"/>
                </a:cubicBezTo>
                <a:cubicBezTo>
                  <a:pt x="2299081" y="536920"/>
                  <a:pt x="2285347" y="591980"/>
                  <a:pt x="2291525" y="776213"/>
                </a:cubicBezTo>
                <a:cubicBezTo>
                  <a:pt x="2297703" y="960446"/>
                  <a:pt x="2286483" y="1017020"/>
                  <a:pt x="2291525" y="1200329"/>
                </a:cubicBezTo>
                <a:cubicBezTo>
                  <a:pt x="2169693" y="1230053"/>
                  <a:pt x="1978379" y="1182900"/>
                  <a:pt x="1695729" y="1200329"/>
                </a:cubicBezTo>
                <a:cubicBezTo>
                  <a:pt x="1413079" y="1217758"/>
                  <a:pt x="1321381" y="1144396"/>
                  <a:pt x="1191593" y="1200329"/>
                </a:cubicBezTo>
                <a:cubicBezTo>
                  <a:pt x="1061805" y="1256262"/>
                  <a:pt x="836807" y="1191822"/>
                  <a:pt x="641627" y="1200329"/>
                </a:cubicBezTo>
                <a:cubicBezTo>
                  <a:pt x="446447" y="1208836"/>
                  <a:pt x="201358" y="1131552"/>
                  <a:pt x="0" y="1200329"/>
                </a:cubicBezTo>
                <a:cubicBezTo>
                  <a:pt x="-32656" y="1022596"/>
                  <a:pt x="39966" y="954265"/>
                  <a:pt x="0" y="788216"/>
                </a:cubicBezTo>
                <a:cubicBezTo>
                  <a:pt x="-39966" y="622167"/>
                  <a:pt x="29678" y="526367"/>
                  <a:pt x="0" y="400110"/>
                </a:cubicBezTo>
                <a:cubicBezTo>
                  <a:pt x="-29678" y="273853"/>
                  <a:pt x="4635" y="160331"/>
                  <a:pt x="0" y="0"/>
                </a:cubicBezTo>
                <a:close/>
              </a:path>
              <a:path w="2291525" h="1200329" stroke="0" extrusionOk="0">
                <a:moveTo>
                  <a:pt x="0" y="0"/>
                </a:moveTo>
                <a:cubicBezTo>
                  <a:pt x="207368" y="-55086"/>
                  <a:pt x="371560" y="29705"/>
                  <a:pt x="504136" y="0"/>
                </a:cubicBezTo>
                <a:cubicBezTo>
                  <a:pt x="636712" y="-29705"/>
                  <a:pt x="836046" y="22253"/>
                  <a:pt x="1031186" y="0"/>
                </a:cubicBezTo>
                <a:cubicBezTo>
                  <a:pt x="1226326" y="-22253"/>
                  <a:pt x="1403992" y="23947"/>
                  <a:pt x="1535322" y="0"/>
                </a:cubicBezTo>
                <a:cubicBezTo>
                  <a:pt x="1666652" y="-23947"/>
                  <a:pt x="2039216" y="15831"/>
                  <a:pt x="2291525" y="0"/>
                </a:cubicBezTo>
                <a:cubicBezTo>
                  <a:pt x="2326099" y="145014"/>
                  <a:pt x="2274954" y="256204"/>
                  <a:pt x="2291525" y="400110"/>
                </a:cubicBezTo>
                <a:cubicBezTo>
                  <a:pt x="2308096" y="544016"/>
                  <a:pt x="2285730" y="625942"/>
                  <a:pt x="2291525" y="788216"/>
                </a:cubicBezTo>
                <a:cubicBezTo>
                  <a:pt x="2297320" y="950490"/>
                  <a:pt x="2266285" y="1056578"/>
                  <a:pt x="2291525" y="1200329"/>
                </a:cubicBezTo>
                <a:cubicBezTo>
                  <a:pt x="2141969" y="1274189"/>
                  <a:pt x="1969758" y="1126995"/>
                  <a:pt x="1672813" y="1200329"/>
                </a:cubicBezTo>
                <a:cubicBezTo>
                  <a:pt x="1375868" y="1273663"/>
                  <a:pt x="1364952" y="1180581"/>
                  <a:pt x="1145763" y="1200329"/>
                </a:cubicBezTo>
                <a:cubicBezTo>
                  <a:pt x="926574" y="1220077"/>
                  <a:pt x="850463" y="1184925"/>
                  <a:pt x="572881" y="1200329"/>
                </a:cubicBezTo>
                <a:cubicBezTo>
                  <a:pt x="295299" y="1215733"/>
                  <a:pt x="120025" y="1159466"/>
                  <a:pt x="0" y="1200329"/>
                </a:cubicBezTo>
                <a:cubicBezTo>
                  <a:pt x="-31800" y="1115891"/>
                  <a:pt x="12665" y="925016"/>
                  <a:pt x="0" y="788216"/>
                </a:cubicBezTo>
                <a:cubicBezTo>
                  <a:pt x="-12665" y="651416"/>
                  <a:pt x="15190" y="477975"/>
                  <a:pt x="0" y="364100"/>
                </a:cubicBezTo>
                <a:cubicBezTo>
                  <a:pt x="-15190" y="250225"/>
                  <a:pt x="6872" y="884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2370999"/>
                      <a:gd name="connsiteY0" fmla="*/ 0 h 1631216"/>
                      <a:gd name="connsiteX1" fmla="*/ 545330 w 2370999"/>
                      <a:gd name="connsiteY1" fmla="*/ 0 h 1631216"/>
                      <a:gd name="connsiteX2" fmla="*/ 1185500 w 2370999"/>
                      <a:gd name="connsiteY2" fmla="*/ 0 h 1631216"/>
                      <a:gd name="connsiteX3" fmla="*/ 1730829 w 2370999"/>
                      <a:gd name="connsiteY3" fmla="*/ 0 h 1631216"/>
                      <a:gd name="connsiteX4" fmla="*/ 2370999 w 2370999"/>
                      <a:gd name="connsiteY4" fmla="*/ 0 h 1631216"/>
                      <a:gd name="connsiteX5" fmla="*/ 2370999 w 2370999"/>
                      <a:gd name="connsiteY5" fmla="*/ 511114 h 1631216"/>
                      <a:gd name="connsiteX6" fmla="*/ 2370999 w 2370999"/>
                      <a:gd name="connsiteY6" fmla="*/ 1054853 h 1631216"/>
                      <a:gd name="connsiteX7" fmla="*/ 2370999 w 2370999"/>
                      <a:gd name="connsiteY7" fmla="*/ 1631216 h 1631216"/>
                      <a:gd name="connsiteX8" fmla="*/ 1754539 w 2370999"/>
                      <a:gd name="connsiteY8" fmla="*/ 1631216 h 1631216"/>
                      <a:gd name="connsiteX9" fmla="*/ 1232919 w 2370999"/>
                      <a:gd name="connsiteY9" fmla="*/ 1631216 h 1631216"/>
                      <a:gd name="connsiteX10" fmla="*/ 663879 w 2370999"/>
                      <a:gd name="connsiteY10" fmla="*/ 1631216 h 1631216"/>
                      <a:gd name="connsiteX11" fmla="*/ 0 w 2370999"/>
                      <a:gd name="connsiteY11" fmla="*/ 1631216 h 1631216"/>
                      <a:gd name="connsiteX12" fmla="*/ 0 w 2370999"/>
                      <a:gd name="connsiteY12" fmla="*/ 1071165 h 1631216"/>
                      <a:gd name="connsiteX13" fmla="*/ 0 w 2370999"/>
                      <a:gd name="connsiteY13" fmla="*/ 543739 h 1631216"/>
                      <a:gd name="connsiteX14" fmla="*/ 0 w 2370999"/>
                      <a:gd name="connsiteY14" fmla="*/ 0 h 1631216"/>
                      <a:gd name="connsiteX0" fmla="*/ 0 w 2370999"/>
                      <a:gd name="connsiteY0" fmla="*/ 0 h 1631216"/>
                      <a:gd name="connsiteX1" fmla="*/ 521620 w 2370999"/>
                      <a:gd name="connsiteY1" fmla="*/ 0 h 1631216"/>
                      <a:gd name="connsiteX2" fmla="*/ 1066949 w 2370999"/>
                      <a:gd name="connsiteY2" fmla="*/ 0 h 1631216"/>
                      <a:gd name="connsiteX3" fmla="*/ 1588569 w 2370999"/>
                      <a:gd name="connsiteY3" fmla="*/ 0 h 1631216"/>
                      <a:gd name="connsiteX4" fmla="*/ 2370999 w 2370999"/>
                      <a:gd name="connsiteY4" fmla="*/ 0 h 1631216"/>
                      <a:gd name="connsiteX5" fmla="*/ 2370999 w 2370999"/>
                      <a:gd name="connsiteY5" fmla="*/ 543739 h 1631216"/>
                      <a:gd name="connsiteX6" fmla="*/ 2370999 w 2370999"/>
                      <a:gd name="connsiteY6" fmla="*/ 1071165 h 1631216"/>
                      <a:gd name="connsiteX7" fmla="*/ 2370999 w 2370999"/>
                      <a:gd name="connsiteY7" fmla="*/ 1631216 h 1631216"/>
                      <a:gd name="connsiteX8" fmla="*/ 1730829 w 2370999"/>
                      <a:gd name="connsiteY8" fmla="*/ 1631216 h 1631216"/>
                      <a:gd name="connsiteX9" fmla="*/ 1185500 w 2370999"/>
                      <a:gd name="connsiteY9" fmla="*/ 1631216 h 1631216"/>
                      <a:gd name="connsiteX10" fmla="*/ 592749 w 2370999"/>
                      <a:gd name="connsiteY10" fmla="*/ 1631216 h 1631216"/>
                      <a:gd name="connsiteX11" fmla="*/ 0 w 2370999"/>
                      <a:gd name="connsiteY11" fmla="*/ 1631216 h 1631216"/>
                      <a:gd name="connsiteX12" fmla="*/ 0 w 2370999"/>
                      <a:gd name="connsiteY12" fmla="*/ 1071165 h 1631216"/>
                      <a:gd name="connsiteX13" fmla="*/ 0 w 2370999"/>
                      <a:gd name="connsiteY13" fmla="*/ 494802 h 1631216"/>
                      <a:gd name="connsiteX14" fmla="*/ 0 w 2370999"/>
                      <a:gd name="connsiteY14" fmla="*/ 0 h 163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70999" h="1631216" fill="none" extrusionOk="0">
                        <a:moveTo>
                          <a:pt x="0" y="0"/>
                        </a:moveTo>
                        <a:cubicBezTo>
                          <a:pt x="274222" y="-23051"/>
                          <a:pt x="345287" y="20017"/>
                          <a:pt x="545330" y="0"/>
                        </a:cubicBezTo>
                        <a:cubicBezTo>
                          <a:pt x="727140" y="-62758"/>
                          <a:pt x="990018" y="68975"/>
                          <a:pt x="1185500" y="0"/>
                        </a:cubicBezTo>
                        <a:cubicBezTo>
                          <a:pt x="1352423" y="-71252"/>
                          <a:pt x="1493027" y="3918"/>
                          <a:pt x="1730829" y="0"/>
                        </a:cubicBezTo>
                        <a:cubicBezTo>
                          <a:pt x="1973045" y="-52132"/>
                          <a:pt x="2149496" y="67981"/>
                          <a:pt x="2370999" y="0"/>
                        </a:cubicBezTo>
                        <a:cubicBezTo>
                          <a:pt x="2391044" y="201492"/>
                          <a:pt x="2357105" y="287392"/>
                          <a:pt x="2370999" y="511114"/>
                        </a:cubicBezTo>
                        <a:cubicBezTo>
                          <a:pt x="2377144" y="717043"/>
                          <a:pt x="2366382" y="789307"/>
                          <a:pt x="2370999" y="1054853"/>
                        </a:cubicBezTo>
                        <a:cubicBezTo>
                          <a:pt x="2373030" y="1303349"/>
                          <a:pt x="2367039" y="1384857"/>
                          <a:pt x="2370999" y="1631216"/>
                        </a:cubicBezTo>
                        <a:cubicBezTo>
                          <a:pt x="2275728" y="1706388"/>
                          <a:pt x="2038489" y="1579236"/>
                          <a:pt x="1754539" y="1631216"/>
                        </a:cubicBezTo>
                        <a:cubicBezTo>
                          <a:pt x="1462858" y="1667076"/>
                          <a:pt x="1398057" y="1566336"/>
                          <a:pt x="1232919" y="1631216"/>
                        </a:cubicBezTo>
                        <a:cubicBezTo>
                          <a:pt x="1056049" y="1704881"/>
                          <a:pt x="854171" y="1608045"/>
                          <a:pt x="663879" y="1631216"/>
                        </a:cubicBezTo>
                        <a:cubicBezTo>
                          <a:pt x="470809" y="1652792"/>
                          <a:pt x="190174" y="1566500"/>
                          <a:pt x="0" y="1631216"/>
                        </a:cubicBezTo>
                        <a:cubicBezTo>
                          <a:pt x="-13483" y="1389864"/>
                          <a:pt x="37657" y="1302506"/>
                          <a:pt x="0" y="1071165"/>
                        </a:cubicBezTo>
                        <a:cubicBezTo>
                          <a:pt x="-50964" y="876407"/>
                          <a:pt x="5237" y="751771"/>
                          <a:pt x="0" y="543739"/>
                        </a:cubicBezTo>
                        <a:cubicBezTo>
                          <a:pt x="-32867" y="348588"/>
                          <a:pt x="28349" y="256510"/>
                          <a:pt x="0" y="0"/>
                        </a:cubicBezTo>
                        <a:close/>
                      </a:path>
                      <a:path w="2370999" h="1631216" stroke="0" extrusionOk="0">
                        <a:moveTo>
                          <a:pt x="0" y="0"/>
                        </a:moveTo>
                        <a:cubicBezTo>
                          <a:pt x="191507" y="-57330"/>
                          <a:pt x="385670" y="43798"/>
                          <a:pt x="521620" y="0"/>
                        </a:cubicBezTo>
                        <a:cubicBezTo>
                          <a:pt x="685780" y="-88468"/>
                          <a:pt x="883965" y="70703"/>
                          <a:pt x="1066949" y="0"/>
                        </a:cubicBezTo>
                        <a:cubicBezTo>
                          <a:pt x="1274844" y="-59738"/>
                          <a:pt x="1465485" y="27061"/>
                          <a:pt x="1588569" y="0"/>
                        </a:cubicBezTo>
                        <a:cubicBezTo>
                          <a:pt x="1783047" y="-44004"/>
                          <a:pt x="2095015" y="-1542"/>
                          <a:pt x="2370999" y="0"/>
                        </a:cubicBezTo>
                        <a:cubicBezTo>
                          <a:pt x="2399773" y="202679"/>
                          <a:pt x="2365883" y="308992"/>
                          <a:pt x="2370999" y="543739"/>
                        </a:cubicBezTo>
                        <a:cubicBezTo>
                          <a:pt x="2392284" y="764022"/>
                          <a:pt x="2335699" y="862101"/>
                          <a:pt x="2370999" y="1071165"/>
                        </a:cubicBezTo>
                        <a:cubicBezTo>
                          <a:pt x="2368124" y="1319648"/>
                          <a:pt x="2363801" y="1436144"/>
                          <a:pt x="2370999" y="1631216"/>
                        </a:cubicBezTo>
                        <a:cubicBezTo>
                          <a:pt x="2219473" y="1740709"/>
                          <a:pt x="2026406" y="1551063"/>
                          <a:pt x="1730829" y="1631216"/>
                        </a:cubicBezTo>
                        <a:cubicBezTo>
                          <a:pt x="1451504" y="1742610"/>
                          <a:pt x="1445197" y="1606427"/>
                          <a:pt x="1185500" y="1631216"/>
                        </a:cubicBezTo>
                        <a:cubicBezTo>
                          <a:pt x="962708" y="1657303"/>
                          <a:pt x="884617" y="1607407"/>
                          <a:pt x="592749" y="1631216"/>
                        </a:cubicBezTo>
                        <a:cubicBezTo>
                          <a:pt x="271480" y="1674505"/>
                          <a:pt x="104214" y="1570479"/>
                          <a:pt x="0" y="1631216"/>
                        </a:cubicBezTo>
                        <a:cubicBezTo>
                          <a:pt x="-29741" y="1528311"/>
                          <a:pt x="9917" y="1248498"/>
                          <a:pt x="0" y="1071165"/>
                        </a:cubicBezTo>
                        <a:cubicBezTo>
                          <a:pt x="-24374" y="886089"/>
                          <a:pt x="12139" y="649181"/>
                          <a:pt x="0" y="494802"/>
                        </a:cubicBezTo>
                        <a:cubicBezTo>
                          <a:pt x="-16909" y="329946"/>
                          <a:pt x="-2729" y="112246"/>
                          <a:pt x="0" y="0"/>
                        </a:cubicBezTo>
                        <a:close/>
                      </a:path>
                      <a:path w="2370999" h="1631216" fill="none" stroke="0" extrusionOk="0">
                        <a:moveTo>
                          <a:pt x="0" y="0"/>
                        </a:moveTo>
                        <a:cubicBezTo>
                          <a:pt x="271242" y="-35293"/>
                          <a:pt x="348024" y="33986"/>
                          <a:pt x="545330" y="0"/>
                        </a:cubicBezTo>
                        <a:cubicBezTo>
                          <a:pt x="744784" y="-77064"/>
                          <a:pt x="1036163" y="94485"/>
                          <a:pt x="1185500" y="0"/>
                        </a:cubicBezTo>
                        <a:cubicBezTo>
                          <a:pt x="1381981" y="-102191"/>
                          <a:pt x="1497776" y="-3442"/>
                          <a:pt x="1730829" y="0"/>
                        </a:cubicBezTo>
                        <a:cubicBezTo>
                          <a:pt x="1932752" y="-18187"/>
                          <a:pt x="2155556" y="61913"/>
                          <a:pt x="2370999" y="0"/>
                        </a:cubicBezTo>
                        <a:cubicBezTo>
                          <a:pt x="2393668" y="195519"/>
                          <a:pt x="2358956" y="296277"/>
                          <a:pt x="2370999" y="511114"/>
                        </a:cubicBezTo>
                        <a:cubicBezTo>
                          <a:pt x="2391995" y="714463"/>
                          <a:pt x="2359355" y="820388"/>
                          <a:pt x="2370999" y="1054853"/>
                        </a:cubicBezTo>
                        <a:cubicBezTo>
                          <a:pt x="2376473" y="1310205"/>
                          <a:pt x="2349166" y="1388204"/>
                          <a:pt x="2370999" y="1631216"/>
                        </a:cubicBezTo>
                        <a:cubicBezTo>
                          <a:pt x="2243571" y="1708260"/>
                          <a:pt x="2081725" y="1589173"/>
                          <a:pt x="1754539" y="1631216"/>
                        </a:cubicBezTo>
                        <a:cubicBezTo>
                          <a:pt x="1462451" y="1660026"/>
                          <a:pt x="1362946" y="1572636"/>
                          <a:pt x="1232919" y="1631216"/>
                        </a:cubicBezTo>
                        <a:cubicBezTo>
                          <a:pt x="1106022" y="1710189"/>
                          <a:pt x="895023" y="1649650"/>
                          <a:pt x="663879" y="1631216"/>
                        </a:cubicBezTo>
                        <a:cubicBezTo>
                          <a:pt x="490702" y="1636066"/>
                          <a:pt x="239419" y="1541272"/>
                          <a:pt x="0" y="1631216"/>
                        </a:cubicBezTo>
                        <a:cubicBezTo>
                          <a:pt x="-27472" y="1388720"/>
                          <a:pt x="15626" y="1277588"/>
                          <a:pt x="0" y="1071165"/>
                        </a:cubicBezTo>
                        <a:cubicBezTo>
                          <a:pt x="-38657" y="838599"/>
                          <a:pt x="1902" y="748120"/>
                          <a:pt x="0" y="543739"/>
                        </a:cubicBezTo>
                        <a:cubicBezTo>
                          <a:pt x="-217" y="380465"/>
                          <a:pt x="34375" y="217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Segoe Print" panose="02000600000000000000" pitchFamily="2" charset="0"/>
              </a:rPr>
              <a:t>Ainmnigh trí ainmhí sa </a:t>
            </a:r>
            <a:br>
              <a:rPr lang="en-US" sz="2000" dirty="0">
                <a:latin typeface="Segoe Print" panose="02000600000000000000" pitchFamily="2" charset="0"/>
              </a:rPr>
            </a:br>
            <a:r>
              <a:rPr lang="ga-IE" sz="2000" dirty="0">
                <a:latin typeface="Segoe Print" panose="02000600000000000000" pitchFamily="2" charset="0"/>
              </a:rPr>
              <a:t>bhia-eangach </a:t>
            </a:r>
            <a:br>
              <a:rPr lang="en-US" sz="2000" dirty="0">
                <a:latin typeface="Segoe Print" panose="02000600000000000000" pitchFamily="2" charset="0"/>
              </a:rPr>
            </a:br>
            <a:r>
              <a:rPr lang="ga-IE" sz="2000" dirty="0">
                <a:latin typeface="Segoe Print" panose="02000600000000000000" pitchFamily="2" charset="0"/>
              </a:rPr>
              <a:t>seo a bhíonn ina gcreachadóirí.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203A3E-8A4B-4FDE-BB0F-F34803B30B50}"/>
              </a:ext>
            </a:extLst>
          </p:cNvPr>
          <p:cNvSpPr txBox="1"/>
          <p:nvPr/>
        </p:nvSpPr>
        <p:spPr>
          <a:xfrm>
            <a:off x="9109518" y="4413622"/>
            <a:ext cx="2594974" cy="1938992"/>
          </a:xfrm>
          <a:custGeom>
            <a:avLst/>
            <a:gdLst>
              <a:gd name="connsiteX0" fmla="*/ 0 w 2594974"/>
              <a:gd name="connsiteY0" fmla="*/ 0 h 1569660"/>
              <a:gd name="connsiteX1" fmla="*/ 518995 w 2594974"/>
              <a:gd name="connsiteY1" fmla="*/ 0 h 1569660"/>
              <a:gd name="connsiteX2" fmla="*/ 960140 w 2594974"/>
              <a:gd name="connsiteY2" fmla="*/ 0 h 1569660"/>
              <a:gd name="connsiteX3" fmla="*/ 1427236 w 2594974"/>
              <a:gd name="connsiteY3" fmla="*/ 0 h 1569660"/>
              <a:gd name="connsiteX4" fmla="*/ 1920281 w 2594974"/>
              <a:gd name="connsiteY4" fmla="*/ 0 h 1569660"/>
              <a:gd name="connsiteX5" fmla="*/ 2594974 w 2594974"/>
              <a:gd name="connsiteY5" fmla="*/ 0 h 1569660"/>
              <a:gd name="connsiteX6" fmla="*/ 2594974 w 2594974"/>
              <a:gd name="connsiteY6" fmla="*/ 538917 h 1569660"/>
              <a:gd name="connsiteX7" fmla="*/ 2594974 w 2594974"/>
              <a:gd name="connsiteY7" fmla="*/ 1062137 h 1569660"/>
              <a:gd name="connsiteX8" fmla="*/ 2594974 w 2594974"/>
              <a:gd name="connsiteY8" fmla="*/ 1569660 h 1569660"/>
              <a:gd name="connsiteX9" fmla="*/ 2050029 w 2594974"/>
              <a:gd name="connsiteY9" fmla="*/ 1569660 h 1569660"/>
              <a:gd name="connsiteX10" fmla="*/ 1505085 w 2594974"/>
              <a:gd name="connsiteY10" fmla="*/ 1569660 h 1569660"/>
              <a:gd name="connsiteX11" fmla="*/ 960140 w 2594974"/>
              <a:gd name="connsiteY11" fmla="*/ 1569660 h 1569660"/>
              <a:gd name="connsiteX12" fmla="*/ 467095 w 2594974"/>
              <a:gd name="connsiteY12" fmla="*/ 1569660 h 1569660"/>
              <a:gd name="connsiteX13" fmla="*/ 0 w 2594974"/>
              <a:gd name="connsiteY13" fmla="*/ 1569660 h 1569660"/>
              <a:gd name="connsiteX14" fmla="*/ 0 w 2594974"/>
              <a:gd name="connsiteY14" fmla="*/ 1093530 h 1569660"/>
              <a:gd name="connsiteX15" fmla="*/ 0 w 2594974"/>
              <a:gd name="connsiteY15" fmla="*/ 601703 h 1569660"/>
              <a:gd name="connsiteX16" fmla="*/ 0 w 2594974"/>
              <a:gd name="connsiteY16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4974" h="1569660" fill="none" extrusionOk="0">
                <a:moveTo>
                  <a:pt x="0" y="0"/>
                </a:moveTo>
                <a:cubicBezTo>
                  <a:pt x="186296" y="-16178"/>
                  <a:pt x="312273" y="13319"/>
                  <a:pt x="518995" y="0"/>
                </a:cubicBezTo>
                <a:cubicBezTo>
                  <a:pt x="725717" y="-13319"/>
                  <a:pt x="742750" y="20010"/>
                  <a:pt x="960140" y="0"/>
                </a:cubicBezTo>
                <a:cubicBezTo>
                  <a:pt x="1177531" y="-20010"/>
                  <a:pt x="1250914" y="1137"/>
                  <a:pt x="1427236" y="0"/>
                </a:cubicBezTo>
                <a:cubicBezTo>
                  <a:pt x="1603558" y="-1137"/>
                  <a:pt x="1809159" y="40864"/>
                  <a:pt x="1920281" y="0"/>
                </a:cubicBezTo>
                <a:cubicBezTo>
                  <a:pt x="2031403" y="-40864"/>
                  <a:pt x="2328206" y="38884"/>
                  <a:pt x="2594974" y="0"/>
                </a:cubicBezTo>
                <a:cubicBezTo>
                  <a:pt x="2646085" y="167983"/>
                  <a:pt x="2563931" y="272402"/>
                  <a:pt x="2594974" y="538917"/>
                </a:cubicBezTo>
                <a:cubicBezTo>
                  <a:pt x="2626017" y="805432"/>
                  <a:pt x="2541614" y="942694"/>
                  <a:pt x="2594974" y="1062137"/>
                </a:cubicBezTo>
                <a:cubicBezTo>
                  <a:pt x="2648334" y="1181580"/>
                  <a:pt x="2557033" y="1335476"/>
                  <a:pt x="2594974" y="1569660"/>
                </a:cubicBezTo>
                <a:cubicBezTo>
                  <a:pt x="2438987" y="1580026"/>
                  <a:pt x="2160464" y="1536610"/>
                  <a:pt x="2050029" y="1569660"/>
                </a:cubicBezTo>
                <a:cubicBezTo>
                  <a:pt x="1939595" y="1602710"/>
                  <a:pt x="1694332" y="1565321"/>
                  <a:pt x="1505085" y="1569660"/>
                </a:cubicBezTo>
                <a:cubicBezTo>
                  <a:pt x="1315838" y="1573999"/>
                  <a:pt x="1124945" y="1525432"/>
                  <a:pt x="960140" y="1569660"/>
                </a:cubicBezTo>
                <a:cubicBezTo>
                  <a:pt x="795335" y="1613888"/>
                  <a:pt x="676996" y="1540083"/>
                  <a:pt x="467095" y="1569660"/>
                </a:cubicBezTo>
                <a:cubicBezTo>
                  <a:pt x="257195" y="1599237"/>
                  <a:pt x="206205" y="1529379"/>
                  <a:pt x="0" y="1569660"/>
                </a:cubicBezTo>
                <a:cubicBezTo>
                  <a:pt x="-6446" y="1431275"/>
                  <a:pt x="32577" y="1260926"/>
                  <a:pt x="0" y="1093530"/>
                </a:cubicBezTo>
                <a:cubicBezTo>
                  <a:pt x="-32577" y="926134"/>
                  <a:pt x="53223" y="771094"/>
                  <a:pt x="0" y="601703"/>
                </a:cubicBezTo>
                <a:cubicBezTo>
                  <a:pt x="-53223" y="432312"/>
                  <a:pt x="53257" y="137360"/>
                  <a:pt x="0" y="0"/>
                </a:cubicBezTo>
                <a:close/>
              </a:path>
              <a:path w="2594974" h="1569660" stroke="0" extrusionOk="0">
                <a:moveTo>
                  <a:pt x="0" y="0"/>
                </a:moveTo>
                <a:cubicBezTo>
                  <a:pt x="202296" y="-50057"/>
                  <a:pt x="287676" y="47262"/>
                  <a:pt x="441146" y="0"/>
                </a:cubicBezTo>
                <a:cubicBezTo>
                  <a:pt x="594616" y="-47262"/>
                  <a:pt x="784946" y="28575"/>
                  <a:pt x="908241" y="0"/>
                </a:cubicBezTo>
                <a:cubicBezTo>
                  <a:pt x="1031537" y="-28575"/>
                  <a:pt x="1231360" y="22249"/>
                  <a:pt x="1349386" y="0"/>
                </a:cubicBezTo>
                <a:cubicBezTo>
                  <a:pt x="1467412" y="-22249"/>
                  <a:pt x="1690539" y="40111"/>
                  <a:pt x="1868381" y="0"/>
                </a:cubicBezTo>
                <a:cubicBezTo>
                  <a:pt x="2046224" y="-40111"/>
                  <a:pt x="2392847" y="38541"/>
                  <a:pt x="2594974" y="0"/>
                </a:cubicBezTo>
                <a:cubicBezTo>
                  <a:pt x="2617381" y="239854"/>
                  <a:pt x="2574022" y="290307"/>
                  <a:pt x="2594974" y="523220"/>
                </a:cubicBezTo>
                <a:cubicBezTo>
                  <a:pt x="2615926" y="756133"/>
                  <a:pt x="2584951" y="886190"/>
                  <a:pt x="2594974" y="1062137"/>
                </a:cubicBezTo>
                <a:cubicBezTo>
                  <a:pt x="2604997" y="1238084"/>
                  <a:pt x="2572797" y="1393982"/>
                  <a:pt x="2594974" y="1569660"/>
                </a:cubicBezTo>
                <a:cubicBezTo>
                  <a:pt x="2475135" y="1581922"/>
                  <a:pt x="2278896" y="1548542"/>
                  <a:pt x="2075979" y="1569660"/>
                </a:cubicBezTo>
                <a:cubicBezTo>
                  <a:pt x="1873063" y="1590778"/>
                  <a:pt x="1736705" y="1552050"/>
                  <a:pt x="1556984" y="1569660"/>
                </a:cubicBezTo>
                <a:cubicBezTo>
                  <a:pt x="1377263" y="1587270"/>
                  <a:pt x="1207310" y="1523990"/>
                  <a:pt x="1089889" y="1569660"/>
                </a:cubicBezTo>
                <a:cubicBezTo>
                  <a:pt x="972469" y="1615330"/>
                  <a:pt x="793022" y="1542951"/>
                  <a:pt x="544945" y="1569660"/>
                </a:cubicBezTo>
                <a:cubicBezTo>
                  <a:pt x="296868" y="1596369"/>
                  <a:pt x="252680" y="1539933"/>
                  <a:pt x="0" y="1569660"/>
                </a:cubicBezTo>
                <a:cubicBezTo>
                  <a:pt x="-47591" y="1369293"/>
                  <a:pt x="37483" y="1197074"/>
                  <a:pt x="0" y="1062137"/>
                </a:cubicBezTo>
                <a:cubicBezTo>
                  <a:pt x="-37483" y="927200"/>
                  <a:pt x="11581" y="799484"/>
                  <a:pt x="0" y="570310"/>
                </a:cubicBezTo>
                <a:cubicBezTo>
                  <a:pt x="-11581" y="341136"/>
                  <a:pt x="62621" y="1806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2594974"/>
                      <a:gd name="connsiteY0" fmla="*/ 0 h 1938992"/>
                      <a:gd name="connsiteX1" fmla="*/ 518995 w 2594974"/>
                      <a:gd name="connsiteY1" fmla="*/ 0 h 1938992"/>
                      <a:gd name="connsiteX2" fmla="*/ 960140 w 2594974"/>
                      <a:gd name="connsiteY2" fmla="*/ 0 h 1938992"/>
                      <a:gd name="connsiteX3" fmla="*/ 1427236 w 2594974"/>
                      <a:gd name="connsiteY3" fmla="*/ 0 h 1938992"/>
                      <a:gd name="connsiteX4" fmla="*/ 1920281 w 2594974"/>
                      <a:gd name="connsiteY4" fmla="*/ 0 h 1938992"/>
                      <a:gd name="connsiteX5" fmla="*/ 2594974 w 2594974"/>
                      <a:gd name="connsiteY5" fmla="*/ 0 h 1938992"/>
                      <a:gd name="connsiteX6" fmla="*/ 2594974 w 2594974"/>
                      <a:gd name="connsiteY6" fmla="*/ 665721 h 1938992"/>
                      <a:gd name="connsiteX7" fmla="*/ 2594974 w 2594974"/>
                      <a:gd name="connsiteY7" fmla="*/ 1312051 h 1938992"/>
                      <a:gd name="connsiteX8" fmla="*/ 2594974 w 2594974"/>
                      <a:gd name="connsiteY8" fmla="*/ 1938992 h 1938992"/>
                      <a:gd name="connsiteX9" fmla="*/ 2050029 w 2594974"/>
                      <a:gd name="connsiteY9" fmla="*/ 1938992 h 1938992"/>
                      <a:gd name="connsiteX10" fmla="*/ 1505085 w 2594974"/>
                      <a:gd name="connsiteY10" fmla="*/ 1938992 h 1938992"/>
                      <a:gd name="connsiteX11" fmla="*/ 960140 w 2594974"/>
                      <a:gd name="connsiteY11" fmla="*/ 1938992 h 1938992"/>
                      <a:gd name="connsiteX12" fmla="*/ 467095 w 2594974"/>
                      <a:gd name="connsiteY12" fmla="*/ 1938992 h 1938992"/>
                      <a:gd name="connsiteX13" fmla="*/ 0 w 2594974"/>
                      <a:gd name="connsiteY13" fmla="*/ 1938992 h 1938992"/>
                      <a:gd name="connsiteX14" fmla="*/ 0 w 2594974"/>
                      <a:gd name="connsiteY14" fmla="*/ 1350831 h 1938992"/>
                      <a:gd name="connsiteX15" fmla="*/ 0 w 2594974"/>
                      <a:gd name="connsiteY15" fmla="*/ 743280 h 1938992"/>
                      <a:gd name="connsiteX16" fmla="*/ 0 w 2594974"/>
                      <a:gd name="connsiteY16" fmla="*/ 0 h 1938992"/>
                      <a:gd name="connsiteX0" fmla="*/ 0 w 2594974"/>
                      <a:gd name="connsiteY0" fmla="*/ 0 h 1938992"/>
                      <a:gd name="connsiteX1" fmla="*/ 441146 w 2594974"/>
                      <a:gd name="connsiteY1" fmla="*/ 0 h 1938992"/>
                      <a:gd name="connsiteX2" fmla="*/ 908241 w 2594974"/>
                      <a:gd name="connsiteY2" fmla="*/ 0 h 1938992"/>
                      <a:gd name="connsiteX3" fmla="*/ 1349386 w 2594974"/>
                      <a:gd name="connsiteY3" fmla="*/ 0 h 1938992"/>
                      <a:gd name="connsiteX4" fmla="*/ 1868381 w 2594974"/>
                      <a:gd name="connsiteY4" fmla="*/ 0 h 1938992"/>
                      <a:gd name="connsiteX5" fmla="*/ 2594974 w 2594974"/>
                      <a:gd name="connsiteY5" fmla="*/ 0 h 1938992"/>
                      <a:gd name="connsiteX6" fmla="*/ 2594974 w 2594974"/>
                      <a:gd name="connsiteY6" fmla="*/ 646330 h 1938992"/>
                      <a:gd name="connsiteX7" fmla="*/ 2594974 w 2594974"/>
                      <a:gd name="connsiteY7" fmla="*/ 1312051 h 1938992"/>
                      <a:gd name="connsiteX8" fmla="*/ 2594974 w 2594974"/>
                      <a:gd name="connsiteY8" fmla="*/ 1938992 h 1938992"/>
                      <a:gd name="connsiteX9" fmla="*/ 2075979 w 2594974"/>
                      <a:gd name="connsiteY9" fmla="*/ 1938992 h 1938992"/>
                      <a:gd name="connsiteX10" fmla="*/ 1556984 w 2594974"/>
                      <a:gd name="connsiteY10" fmla="*/ 1938992 h 1938992"/>
                      <a:gd name="connsiteX11" fmla="*/ 1089889 w 2594974"/>
                      <a:gd name="connsiteY11" fmla="*/ 1938992 h 1938992"/>
                      <a:gd name="connsiteX12" fmla="*/ 544945 w 2594974"/>
                      <a:gd name="connsiteY12" fmla="*/ 1938992 h 1938992"/>
                      <a:gd name="connsiteX13" fmla="*/ 0 w 2594974"/>
                      <a:gd name="connsiteY13" fmla="*/ 1938992 h 1938992"/>
                      <a:gd name="connsiteX14" fmla="*/ 0 w 2594974"/>
                      <a:gd name="connsiteY14" fmla="*/ 1312051 h 1938992"/>
                      <a:gd name="connsiteX15" fmla="*/ 0 w 2594974"/>
                      <a:gd name="connsiteY15" fmla="*/ 704500 h 1938992"/>
                      <a:gd name="connsiteX16" fmla="*/ 0 w 2594974"/>
                      <a:gd name="connsiteY16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94974" h="1938992" fill="none" extrusionOk="0">
                        <a:moveTo>
                          <a:pt x="0" y="0"/>
                        </a:moveTo>
                        <a:cubicBezTo>
                          <a:pt x="182718" y="-17108"/>
                          <a:pt x="283734" y="19671"/>
                          <a:pt x="518995" y="0"/>
                        </a:cubicBezTo>
                        <a:cubicBezTo>
                          <a:pt x="725996" y="-17683"/>
                          <a:pt x="744169" y="29825"/>
                          <a:pt x="960140" y="0"/>
                        </a:cubicBezTo>
                        <a:cubicBezTo>
                          <a:pt x="1176785" y="-19703"/>
                          <a:pt x="1241120" y="-6941"/>
                          <a:pt x="1427236" y="0"/>
                        </a:cubicBezTo>
                        <a:cubicBezTo>
                          <a:pt x="1599557" y="-31574"/>
                          <a:pt x="1810810" y="36374"/>
                          <a:pt x="1920281" y="0"/>
                        </a:cubicBezTo>
                        <a:cubicBezTo>
                          <a:pt x="1989510" y="-68460"/>
                          <a:pt x="2354018" y="104606"/>
                          <a:pt x="2594974" y="0"/>
                        </a:cubicBezTo>
                        <a:cubicBezTo>
                          <a:pt x="2674350" y="239437"/>
                          <a:pt x="2557583" y="315373"/>
                          <a:pt x="2594974" y="665721"/>
                        </a:cubicBezTo>
                        <a:cubicBezTo>
                          <a:pt x="2626720" y="1006033"/>
                          <a:pt x="2572077" y="1175497"/>
                          <a:pt x="2594974" y="1312051"/>
                        </a:cubicBezTo>
                        <a:cubicBezTo>
                          <a:pt x="2625313" y="1458331"/>
                          <a:pt x="2552978" y="1645666"/>
                          <a:pt x="2594974" y="1938992"/>
                        </a:cubicBezTo>
                        <a:cubicBezTo>
                          <a:pt x="2462047" y="1977808"/>
                          <a:pt x="2152710" y="1910436"/>
                          <a:pt x="2050029" y="1938992"/>
                        </a:cubicBezTo>
                        <a:cubicBezTo>
                          <a:pt x="1987630" y="1980251"/>
                          <a:pt x="1675042" y="1963311"/>
                          <a:pt x="1505085" y="1938992"/>
                        </a:cubicBezTo>
                        <a:cubicBezTo>
                          <a:pt x="1309211" y="1965656"/>
                          <a:pt x="1102479" y="1916510"/>
                          <a:pt x="960140" y="1938992"/>
                        </a:cubicBezTo>
                        <a:cubicBezTo>
                          <a:pt x="794127" y="1980442"/>
                          <a:pt x="679263" y="1906172"/>
                          <a:pt x="467095" y="1938992"/>
                        </a:cubicBezTo>
                        <a:cubicBezTo>
                          <a:pt x="238381" y="1989836"/>
                          <a:pt x="208445" y="1895509"/>
                          <a:pt x="0" y="1938992"/>
                        </a:cubicBezTo>
                        <a:cubicBezTo>
                          <a:pt x="-3898" y="1763504"/>
                          <a:pt x="52199" y="1599568"/>
                          <a:pt x="0" y="1350831"/>
                        </a:cubicBezTo>
                        <a:cubicBezTo>
                          <a:pt x="-25507" y="1109216"/>
                          <a:pt x="59897" y="949669"/>
                          <a:pt x="0" y="743280"/>
                        </a:cubicBezTo>
                        <a:cubicBezTo>
                          <a:pt x="-33111" y="530098"/>
                          <a:pt x="40553" y="150053"/>
                          <a:pt x="0" y="0"/>
                        </a:cubicBezTo>
                        <a:close/>
                      </a:path>
                      <a:path w="2594974" h="1938992" stroke="0" extrusionOk="0">
                        <a:moveTo>
                          <a:pt x="0" y="0"/>
                        </a:moveTo>
                        <a:cubicBezTo>
                          <a:pt x="178418" y="-42699"/>
                          <a:pt x="297379" y="26779"/>
                          <a:pt x="441146" y="0"/>
                        </a:cubicBezTo>
                        <a:cubicBezTo>
                          <a:pt x="598565" y="-34807"/>
                          <a:pt x="777507" y="38208"/>
                          <a:pt x="908241" y="0"/>
                        </a:cubicBezTo>
                        <a:cubicBezTo>
                          <a:pt x="1025020" y="-14758"/>
                          <a:pt x="1242013" y="27643"/>
                          <a:pt x="1349386" y="0"/>
                        </a:cubicBezTo>
                        <a:cubicBezTo>
                          <a:pt x="1474304" y="-7945"/>
                          <a:pt x="1681941" y="63924"/>
                          <a:pt x="1868381" y="0"/>
                        </a:cubicBezTo>
                        <a:cubicBezTo>
                          <a:pt x="2056226" y="-45345"/>
                          <a:pt x="2429292" y="49878"/>
                          <a:pt x="2594974" y="0"/>
                        </a:cubicBezTo>
                        <a:cubicBezTo>
                          <a:pt x="2631887" y="293569"/>
                          <a:pt x="2591931" y="347562"/>
                          <a:pt x="2594974" y="646330"/>
                        </a:cubicBezTo>
                        <a:cubicBezTo>
                          <a:pt x="2610276" y="937754"/>
                          <a:pt x="2572625" y="1091493"/>
                          <a:pt x="2594974" y="1312051"/>
                        </a:cubicBezTo>
                        <a:cubicBezTo>
                          <a:pt x="2608687" y="1543221"/>
                          <a:pt x="2570890" y="1716846"/>
                          <a:pt x="2594974" y="1938992"/>
                        </a:cubicBezTo>
                        <a:cubicBezTo>
                          <a:pt x="2452043" y="1955844"/>
                          <a:pt x="2238653" y="1908701"/>
                          <a:pt x="2075979" y="1938992"/>
                        </a:cubicBezTo>
                        <a:cubicBezTo>
                          <a:pt x="1868103" y="1923021"/>
                          <a:pt x="1715128" y="1899858"/>
                          <a:pt x="1556984" y="1938992"/>
                        </a:cubicBezTo>
                        <a:cubicBezTo>
                          <a:pt x="1379782" y="1930784"/>
                          <a:pt x="1215771" y="1882383"/>
                          <a:pt x="1089889" y="1938992"/>
                        </a:cubicBezTo>
                        <a:cubicBezTo>
                          <a:pt x="941772" y="2044318"/>
                          <a:pt x="748999" y="1888211"/>
                          <a:pt x="544945" y="1938992"/>
                        </a:cubicBezTo>
                        <a:cubicBezTo>
                          <a:pt x="295452" y="1977718"/>
                          <a:pt x="257408" y="1911511"/>
                          <a:pt x="0" y="1938992"/>
                        </a:cubicBezTo>
                        <a:cubicBezTo>
                          <a:pt x="-42888" y="1650784"/>
                          <a:pt x="43331" y="1454420"/>
                          <a:pt x="0" y="1312051"/>
                        </a:cubicBezTo>
                        <a:cubicBezTo>
                          <a:pt x="-33780" y="1140058"/>
                          <a:pt x="21230" y="962482"/>
                          <a:pt x="0" y="704500"/>
                        </a:cubicBezTo>
                        <a:cubicBezTo>
                          <a:pt x="-18551" y="430449"/>
                          <a:pt x="74113" y="217389"/>
                          <a:pt x="0" y="0"/>
                        </a:cubicBezTo>
                        <a:close/>
                      </a:path>
                      <a:path w="2594974" h="1938992" fill="none" stroke="0" extrusionOk="0">
                        <a:moveTo>
                          <a:pt x="0" y="0"/>
                        </a:moveTo>
                        <a:cubicBezTo>
                          <a:pt x="207588" y="-16797"/>
                          <a:pt x="293904" y="-1460"/>
                          <a:pt x="518995" y="0"/>
                        </a:cubicBezTo>
                        <a:cubicBezTo>
                          <a:pt x="726992" y="-23795"/>
                          <a:pt x="747440" y="26525"/>
                          <a:pt x="960140" y="0"/>
                        </a:cubicBezTo>
                        <a:cubicBezTo>
                          <a:pt x="1190069" y="-40524"/>
                          <a:pt x="1246810" y="-12691"/>
                          <a:pt x="1427236" y="0"/>
                        </a:cubicBezTo>
                        <a:cubicBezTo>
                          <a:pt x="1597310" y="-4618"/>
                          <a:pt x="1841133" y="50962"/>
                          <a:pt x="1920281" y="0"/>
                        </a:cubicBezTo>
                        <a:cubicBezTo>
                          <a:pt x="2055150" y="8762"/>
                          <a:pt x="2294566" y="77577"/>
                          <a:pt x="2594974" y="0"/>
                        </a:cubicBezTo>
                        <a:cubicBezTo>
                          <a:pt x="2648340" y="204907"/>
                          <a:pt x="2553013" y="369561"/>
                          <a:pt x="2594974" y="665721"/>
                        </a:cubicBezTo>
                        <a:cubicBezTo>
                          <a:pt x="2619668" y="1029429"/>
                          <a:pt x="2528484" y="1169325"/>
                          <a:pt x="2594974" y="1312051"/>
                        </a:cubicBezTo>
                        <a:cubicBezTo>
                          <a:pt x="2646648" y="1504693"/>
                          <a:pt x="2598164" y="1627967"/>
                          <a:pt x="2594974" y="1938992"/>
                        </a:cubicBezTo>
                        <a:cubicBezTo>
                          <a:pt x="2439185" y="1954581"/>
                          <a:pt x="2154948" y="1920727"/>
                          <a:pt x="2050029" y="1938992"/>
                        </a:cubicBezTo>
                        <a:cubicBezTo>
                          <a:pt x="1981245" y="1996509"/>
                          <a:pt x="1708521" y="1948210"/>
                          <a:pt x="1505085" y="1938992"/>
                        </a:cubicBezTo>
                        <a:cubicBezTo>
                          <a:pt x="1342608" y="1938108"/>
                          <a:pt x="1160408" y="1888377"/>
                          <a:pt x="960140" y="1938992"/>
                        </a:cubicBezTo>
                        <a:cubicBezTo>
                          <a:pt x="828750" y="1988541"/>
                          <a:pt x="645933" y="1879233"/>
                          <a:pt x="467095" y="1938992"/>
                        </a:cubicBezTo>
                        <a:cubicBezTo>
                          <a:pt x="263695" y="1958871"/>
                          <a:pt x="190498" y="1907119"/>
                          <a:pt x="0" y="1938992"/>
                        </a:cubicBezTo>
                        <a:cubicBezTo>
                          <a:pt x="34597" y="1779226"/>
                          <a:pt x="60875" y="1557694"/>
                          <a:pt x="0" y="1350831"/>
                        </a:cubicBezTo>
                        <a:cubicBezTo>
                          <a:pt x="-11147" y="1155725"/>
                          <a:pt x="48818" y="941406"/>
                          <a:pt x="0" y="743280"/>
                        </a:cubicBezTo>
                        <a:cubicBezTo>
                          <a:pt x="-71423" y="493552"/>
                          <a:pt x="14470" y="1343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Segoe Print" panose="02000600000000000000" pitchFamily="2" charset="0"/>
              </a:rPr>
              <a:t>Ainmnigh ainmhí amháin a d’fhéadfadh a bheith ina chreach nó ina </a:t>
            </a:r>
            <a:r>
              <a:rPr lang="ga-IE" sz="2000" dirty="0" err="1">
                <a:latin typeface="Segoe Print" panose="02000600000000000000" pitchFamily="2" charset="0"/>
              </a:rPr>
              <a:t>chreachadóir</a:t>
            </a:r>
            <a:r>
              <a:rPr lang="ga-IE" sz="2000" dirty="0"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AFDDD4-E5AE-4B25-BE93-A2A16B6083C9}"/>
              </a:ext>
            </a:extLst>
          </p:cNvPr>
          <p:cNvSpPr txBox="1"/>
          <p:nvPr/>
        </p:nvSpPr>
        <p:spPr>
          <a:xfrm>
            <a:off x="9478779" y="4878899"/>
            <a:ext cx="1992236" cy="1323439"/>
          </a:xfrm>
          <a:custGeom>
            <a:avLst/>
            <a:gdLst>
              <a:gd name="connsiteX0" fmla="*/ 0 w 2594974"/>
              <a:gd name="connsiteY0" fmla="*/ 0 h 1569660"/>
              <a:gd name="connsiteX1" fmla="*/ 518995 w 2594974"/>
              <a:gd name="connsiteY1" fmla="*/ 0 h 1569660"/>
              <a:gd name="connsiteX2" fmla="*/ 960140 w 2594974"/>
              <a:gd name="connsiteY2" fmla="*/ 0 h 1569660"/>
              <a:gd name="connsiteX3" fmla="*/ 1427236 w 2594974"/>
              <a:gd name="connsiteY3" fmla="*/ 0 h 1569660"/>
              <a:gd name="connsiteX4" fmla="*/ 1920281 w 2594974"/>
              <a:gd name="connsiteY4" fmla="*/ 0 h 1569660"/>
              <a:gd name="connsiteX5" fmla="*/ 2594974 w 2594974"/>
              <a:gd name="connsiteY5" fmla="*/ 0 h 1569660"/>
              <a:gd name="connsiteX6" fmla="*/ 2594974 w 2594974"/>
              <a:gd name="connsiteY6" fmla="*/ 538917 h 1569660"/>
              <a:gd name="connsiteX7" fmla="*/ 2594974 w 2594974"/>
              <a:gd name="connsiteY7" fmla="*/ 1062137 h 1569660"/>
              <a:gd name="connsiteX8" fmla="*/ 2594974 w 2594974"/>
              <a:gd name="connsiteY8" fmla="*/ 1569660 h 1569660"/>
              <a:gd name="connsiteX9" fmla="*/ 2050029 w 2594974"/>
              <a:gd name="connsiteY9" fmla="*/ 1569660 h 1569660"/>
              <a:gd name="connsiteX10" fmla="*/ 1505085 w 2594974"/>
              <a:gd name="connsiteY10" fmla="*/ 1569660 h 1569660"/>
              <a:gd name="connsiteX11" fmla="*/ 960140 w 2594974"/>
              <a:gd name="connsiteY11" fmla="*/ 1569660 h 1569660"/>
              <a:gd name="connsiteX12" fmla="*/ 467095 w 2594974"/>
              <a:gd name="connsiteY12" fmla="*/ 1569660 h 1569660"/>
              <a:gd name="connsiteX13" fmla="*/ 0 w 2594974"/>
              <a:gd name="connsiteY13" fmla="*/ 1569660 h 1569660"/>
              <a:gd name="connsiteX14" fmla="*/ 0 w 2594974"/>
              <a:gd name="connsiteY14" fmla="*/ 1093530 h 1569660"/>
              <a:gd name="connsiteX15" fmla="*/ 0 w 2594974"/>
              <a:gd name="connsiteY15" fmla="*/ 601703 h 1569660"/>
              <a:gd name="connsiteX16" fmla="*/ 0 w 2594974"/>
              <a:gd name="connsiteY16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4974" h="1569660" fill="none" extrusionOk="0">
                <a:moveTo>
                  <a:pt x="0" y="0"/>
                </a:moveTo>
                <a:cubicBezTo>
                  <a:pt x="186296" y="-16178"/>
                  <a:pt x="312273" y="13319"/>
                  <a:pt x="518995" y="0"/>
                </a:cubicBezTo>
                <a:cubicBezTo>
                  <a:pt x="725717" y="-13319"/>
                  <a:pt x="742750" y="20010"/>
                  <a:pt x="960140" y="0"/>
                </a:cubicBezTo>
                <a:cubicBezTo>
                  <a:pt x="1177531" y="-20010"/>
                  <a:pt x="1250914" y="1137"/>
                  <a:pt x="1427236" y="0"/>
                </a:cubicBezTo>
                <a:cubicBezTo>
                  <a:pt x="1603558" y="-1137"/>
                  <a:pt x="1809159" y="40864"/>
                  <a:pt x="1920281" y="0"/>
                </a:cubicBezTo>
                <a:cubicBezTo>
                  <a:pt x="2031403" y="-40864"/>
                  <a:pt x="2328206" y="38884"/>
                  <a:pt x="2594974" y="0"/>
                </a:cubicBezTo>
                <a:cubicBezTo>
                  <a:pt x="2646085" y="167983"/>
                  <a:pt x="2563931" y="272402"/>
                  <a:pt x="2594974" y="538917"/>
                </a:cubicBezTo>
                <a:cubicBezTo>
                  <a:pt x="2626017" y="805432"/>
                  <a:pt x="2541614" y="942694"/>
                  <a:pt x="2594974" y="1062137"/>
                </a:cubicBezTo>
                <a:cubicBezTo>
                  <a:pt x="2648334" y="1181580"/>
                  <a:pt x="2557033" y="1335476"/>
                  <a:pt x="2594974" y="1569660"/>
                </a:cubicBezTo>
                <a:cubicBezTo>
                  <a:pt x="2438987" y="1580026"/>
                  <a:pt x="2160464" y="1536610"/>
                  <a:pt x="2050029" y="1569660"/>
                </a:cubicBezTo>
                <a:cubicBezTo>
                  <a:pt x="1939595" y="1602710"/>
                  <a:pt x="1694332" y="1565321"/>
                  <a:pt x="1505085" y="1569660"/>
                </a:cubicBezTo>
                <a:cubicBezTo>
                  <a:pt x="1315838" y="1573999"/>
                  <a:pt x="1124945" y="1525432"/>
                  <a:pt x="960140" y="1569660"/>
                </a:cubicBezTo>
                <a:cubicBezTo>
                  <a:pt x="795335" y="1613888"/>
                  <a:pt x="676996" y="1540083"/>
                  <a:pt x="467095" y="1569660"/>
                </a:cubicBezTo>
                <a:cubicBezTo>
                  <a:pt x="257195" y="1599237"/>
                  <a:pt x="206205" y="1529379"/>
                  <a:pt x="0" y="1569660"/>
                </a:cubicBezTo>
                <a:cubicBezTo>
                  <a:pt x="-6446" y="1431275"/>
                  <a:pt x="32577" y="1260926"/>
                  <a:pt x="0" y="1093530"/>
                </a:cubicBezTo>
                <a:cubicBezTo>
                  <a:pt x="-32577" y="926134"/>
                  <a:pt x="53223" y="771094"/>
                  <a:pt x="0" y="601703"/>
                </a:cubicBezTo>
                <a:cubicBezTo>
                  <a:pt x="-53223" y="432312"/>
                  <a:pt x="53257" y="137360"/>
                  <a:pt x="0" y="0"/>
                </a:cubicBezTo>
                <a:close/>
              </a:path>
              <a:path w="2594974" h="1569660" stroke="0" extrusionOk="0">
                <a:moveTo>
                  <a:pt x="0" y="0"/>
                </a:moveTo>
                <a:cubicBezTo>
                  <a:pt x="202296" y="-50057"/>
                  <a:pt x="287676" y="47262"/>
                  <a:pt x="441146" y="0"/>
                </a:cubicBezTo>
                <a:cubicBezTo>
                  <a:pt x="594616" y="-47262"/>
                  <a:pt x="784946" y="28575"/>
                  <a:pt x="908241" y="0"/>
                </a:cubicBezTo>
                <a:cubicBezTo>
                  <a:pt x="1031537" y="-28575"/>
                  <a:pt x="1231360" y="22249"/>
                  <a:pt x="1349386" y="0"/>
                </a:cubicBezTo>
                <a:cubicBezTo>
                  <a:pt x="1467412" y="-22249"/>
                  <a:pt x="1690539" y="40111"/>
                  <a:pt x="1868381" y="0"/>
                </a:cubicBezTo>
                <a:cubicBezTo>
                  <a:pt x="2046224" y="-40111"/>
                  <a:pt x="2392847" y="38541"/>
                  <a:pt x="2594974" y="0"/>
                </a:cubicBezTo>
                <a:cubicBezTo>
                  <a:pt x="2617381" y="239854"/>
                  <a:pt x="2574022" y="290307"/>
                  <a:pt x="2594974" y="523220"/>
                </a:cubicBezTo>
                <a:cubicBezTo>
                  <a:pt x="2615926" y="756133"/>
                  <a:pt x="2584951" y="886190"/>
                  <a:pt x="2594974" y="1062137"/>
                </a:cubicBezTo>
                <a:cubicBezTo>
                  <a:pt x="2604997" y="1238084"/>
                  <a:pt x="2572797" y="1393982"/>
                  <a:pt x="2594974" y="1569660"/>
                </a:cubicBezTo>
                <a:cubicBezTo>
                  <a:pt x="2475135" y="1581922"/>
                  <a:pt x="2278896" y="1548542"/>
                  <a:pt x="2075979" y="1569660"/>
                </a:cubicBezTo>
                <a:cubicBezTo>
                  <a:pt x="1873063" y="1590778"/>
                  <a:pt x="1736705" y="1552050"/>
                  <a:pt x="1556984" y="1569660"/>
                </a:cubicBezTo>
                <a:cubicBezTo>
                  <a:pt x="1377263" y="1587270"/>
                  <a:pt x="1207310" y="1523990"/>
                  <a:pt x="1089889" y="1569660"/>
                </a:cubicBezTo>
                <a:cubicBezTo>
                  <a:pt x="972469" y="1615330"/>
                  <a:pt x="793022" y="1542951"/>
                  <a:pt x="544945" y="1569660"/>
                </a:cubicBezTo>
                <a:cubicBezTo>
                  <a:pt x="296868" y="1596369"/>
                  <a:pt x="252680" y="1539933"/>
                  <a:pt x="0" y="1569660"/>
                </a:cubicBezTo>
                <a:cubicBezTo>
                  <a:pt x="-47591" y="1369293"/>
                  <a:pt x="37483" y="1197074"/>
                  <a:pt x="0" y="1062137"/>
                </a:cubicBezTo>
                <a:cubicBezTo>
                  <a:pt x="-37483" y="927200"/>
                  <a:pt x="11581" y="799484"/>
                  <a:pt x="0" y="570310"/>
                </a:cubicBezTo>
                <a:cubicBezTo>
                  <a:pt x="-11581" y="341136"/>
                  <a:pt x="62621" y="1806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1992236"/>
                      <a:gd name="connsiteY0" fmla="*/ 0 h 1323439"/>
                      <a:gd name="connsiteX1" fmla="*/ 398447 w 1992236"/>
                      <a:gd name="connsiteY1" fmla="*/ 0 h 1323439"/>
                      <a:gd name="connsiteX2" fmla="*/ 737127 w 1992236"/>
                      <a:gd name="connsiteY2" fmla="*/ 0 h 1323439"/>
                      <a:gd name="connsiteX3" fmla="*/ 1095730 w 1992236"/>
                      <a:gd name="connsiteY3" fmla="*/ 0 h 1323439"/>
                      <a:gd name="connsiteX4" fmla="*/ 1474254 w 1992236"/>
                      <a:gd name="connsiteY4" fmla="*/ 0 h 1323439"/>
                      <a:gd name="connsiteX5" fmla="*/ 1992236 w 1992236"/>
                      <a:gd name="connsiteY5" fmla="*/ 0 h 1323439"/>
                      <a:gd name="connsiteX6" fmla="*/ 1992236 w 1992236"/>
                      <a:gd name="connsiteY6" fmla="*/ 454381 h 1323439"/>
                      <a:gd name="connsiteX7" fmla="*/ 1992236 w 1992236"/>
                      <a:gd name="connsiteY7" fmla="*/ 895527 h 1323439"/>
                      <a:gd name="connsiteX8" fmla="*/ 1992236 w 1992236"/>
                      <a:gd name="connsiteY8" fmla="*/ 1323439 h 1323439"/>
                      <a:gd name="connsiteX9" fmla="*/ 1573866 w 1992236"/>
                      <a:gd name="connsiteY9" fmla="*/ 1323439 h 1323439"/>
                      <a:gd name="connsiteX10" fmla="*/ 1155496 w 1992236"/>
                      <a:gd name="connsiteY10" fmla="*/ 1323439 h 1323439"/>
                      <a:gd name="connsiteX11" fmla="*/ 737127 w 1992236"/>
                      <a:gd name="connsiteY11" fmla="*/ 1323439 h 1323439"/>
                      <a:gd name="connsiteX12" fmla="*/ 358602 w 1992236"/>
                      <a:gd name="connsiteY12" fmla="*/ 1323439 h 1323439"/>
                      <a:gd name="connsiteX13" fmla="*/ 0 w 1992236"/>
                      <a:gd name="connsiteY13" fmla="*/ 1323439 h 1323439"/>
                      <a:gd name="connsiteX14" fmla="*/ 0 w 1992236"/>
                      <a:gd name="connsiteY14" fmla="*/ 921996 h 1323439"/>
                      <a:gd name="connsiteX15" fmla="*/ 0 w 1992236"/>
                      <a:gd name="connsiteY15" fmla="*/ 507318 h 1323439"/>
                      <a:gd name="connsiteX16" fmla="*/ 0 w 1992236"/>
                      <a:gd name="connsiteY16" fmla="*/ 0 h 1323439"/>
                      <a:gd name="connsiteX0" fmla="*/ 0 w 1992236"/>
                      <a:gd name="connsiteY0" fmla="*/ 0 h 1323439"/>
                      <a:gd name="connsiteX1" fmla="*/ 338680 w 1992236"/>
                      <a:gd name="connsiteY1" fmla="*/ 0 h 1323439"/>
                      <a:gd name="connsiteX2" fmla="*/ 697282 w 1992236"/>
                      <a:gd name="connsiteY2" fmla="*/ 0 h 1323439"/>
                      <a:gd name="connsiteX3" fmla="*/ 1035962 w 1992236"/>
                      <a:gd name="connsiteY3" fmla="*/ 0 h 1323439"/>
                      <a:gd name="connsiteX4" fmla="*/ 1434409 w 1992236"/>
                      <a:gd name="connsiteY4" fmla="*/ 0 h 1323439"/>
                      <a:gd name="connsiteX5" fmla="*/ 1992236 w 1992236"/>
                      <a:gd name="connsiteY5" fmla="*/ 0 h 1323439"/>
                      <a:gd name="connsiteX6" fmla="*/ 1992236 w 1992236"/>
                      <a:gd name="connsiteY6" fmla="*/ 441146 h 1323439"/>
                      <a:gd name="connsiteX7" fmla="*/ 1992236 w 1992236"/>
                      <a:gd name="connsiteY7" fmla="*/ 895527 h 1323439"/>
                      <a:gd name="connsiteX8" fmla="*/ 1992236 w 1992236"/>
                      <a:gd name="connsiteY8" fmla="*/ 1323439 h 1323439"/>
                      <a:gd name="connsiteX9" fmla="*/ 1593788 w 1992236"/>
                      <a:gd name="connsiteY9" fmla="*/ 1323439 h 1323439"/>
                      <a:gd name="connsiteX10" fmla="*/ 1195341 w 1992236"/>
                      <a:gd name="connsiteY10" fmla="*/ 1323439 h 1323439"/>
                      <a:gd name="connsiteX11" fmla="*/ 836739 w 1992236"/>
                      <a:gd name="connsiteY11" fmla="*/ 1323439 h 1323439"/>
                      <a:gd name="connsiteX12" fmla="*/ 418369 w 1992236"/>
                      <a:gd name="connsiteY12" fmla="*/ 1323439 h 1323439"/>
                      <a:gd name="connsiteX13" fmla="*/ 0 w 1992236"/>
                      <a:gd name="connsiteY13" fmla="*/ 1323439 h 1323439"/>
                      <a:gd name="connsiteX14" fmla="*/ 0 w 1992236"/>
                      <a:gd name="connsiteY14" fmla="*/ 895527 h 1323439"/>
                      <a:gd name="connsiteX15" fmla="*/ 0 w 1992236"/>
                      <a:gd name="connsiteY15" fmla="*/ 480849 h 1323439"/>
                      <a:gd name="connsiteX16" fmla="*/ 0 w 1992236"/>
                      <a:gd name="connsiteY16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92236" h="1323439" fill="none" extrusionOk="0">
                        <a:moveTo>
                          <a:pt x="0" y="0"/>
                        </a:moveTo>
                        <a:cubicBezTo>
                          <a:pt x="124985" y="862"/>
                          <a:pt x="230129" y="12313"/>
                          <a:pt x="398447" y="0"/>
                        </a:cubicBezTo>
                        <a:cubicBezTo>
                          <a:pt x="559032" y="-19528"/>
                          <a:pt x="572708" y="25789"/>
                          <a:pt x="737127" y="0"/>
                        </a:cubicBezTo>
                        <a:cubicBezTo>
                          <a:pt x="902763" y="-8394"/>
                          <a:pt x="954714" y="-3855"/>
                          <a:pt x="1095730" y="0"/>
                        </a:cubicBezTo>
                        <a:cubicBezTo>
                          <a:pt x="1229310" y="-14433"/>
                          <a:pt x="1390363" y="22323"/>
                          <a:pt x="1474254" y="0"/>
                        </a:cubicBezTo>
                        <a:cubicBezTo>
                          <a:pt x="1507437" y="-56827"/>
                          <a:pt x="1792891" y="44752"/>
                          <a:pt x="1992236" y="0"/>
                        </a:cubicBezTo>
                        <a:cubicBezTo>
                          <a:pt x="2041169" y="152583"/>
                          <a:pt x="1966930" y="224771"/>
                          <a:pt x="1992236" y="454381"/>
                        </a:cubicBezTo>
                        <a:cubicBezTo>
                          <a:pt x="2016700" y="689065"/>
                          <a:pt x="1969925" y="801552"/>
                          <a:pt x="1992236" y="895527"/>
                        </a:cubicBezTo>
                        <a:cubicBezTo>
                          <a:pt x="1995930" y="994181"/>
                          <a:pt x="1952170" y="1115096"/>
                          <a:pt x="1992236" y="1323439"/>
                        </a:cubicBezTo>
                        <a:cubicBezTo>
                          <a:pt x="1885569" y="1346942"/>
                          <a:pt x="1654730" y="1301777"/>
                          <a:pt x="1573866" y="1323439"/>
                        </a:cubicBezTo>
                        <a:cubicBezTo>
                          <a:pt x="1515420" y="1351541"/>
                          <a:pt x="1292190" y="1333007"/>
                          <a:pt x="1155496" y="1323439"/>
                        </a:cubicBezTo>
                        <a:cubicBezTo>
                          <a:pt x="1008602" y="1332253"/>
                          <a:pt x="854873" y="1298712"/>
                          <a:pt x="737127" y="1323439"/>
                        </a:cubicBezTo>
                        <a:cubicBezTo>
                          <a:pt x="607753" y="1329634"/>
                          <a:pt x="524823" y="1306821"/>
                          <a:pt x="358602" y="1323439"/>
                        </a:cubicBezTo>
                        <a:cubicBezTo>
                          <a:pt x="191115" y="1353198"/>
                          <a:pt x="161421" y="1298194"/>
                          <a:pt x="0" y="1323439"/>
                        </a:cubicBezTo>
                        <a:cubicBezTo>
                          <a:pt x="-1046" y="1199804"/>
                          <a:pt x="28007" y="1069540"/>
                          <a:pt x="0" y="921996"/>
                        </a:cubicBezTo>
                        <a:cubicBezTo>
                          <a:pt x="-24180" y="776765"/>
                          <a:pt x="62669" y="640799"/>
                          <a:pt x="0" y="507318"/>
                        </a:cubicBezTo>
                        <a:cubicBezTo>
                          <a:pt x="-23074" y="361019"/>
                          <a:pt x="36966" y="109757"/>
                          <a:pt x="0" y="0"/>
                        </a:cubicBezTo>
                        <a:close/>
                      </a:path>
                      <a:path w="1992236" h="1323439" stroke="0" extrusionOk="0">
                        <a:moveTo>
                          <a:pt x="0" y="0"/>
                        </a:moveTo>
                        <a:cubicBezTo>
                          <a:pt x="135418" y="-26265"/>
                          <a:pt x="224771" y="27101"/>
                          <a:pt x="338680" y="0"/>
                        </a:cubicBezTo>
                        <a:cubicBezTo>
                          <a:pt x="460340" y="-16943"/>
                          <a:pt x="596444" y="26510"/>
                          <a:pt x="697282" y="0"/>
                        </a:cubicBezTo>
                        <a:cubicBezTo>
                          <a:pt x="789454" y="-16256"/>
                          <a:pt x="957704" y="18942"/>
                          <a:pt x="1035962" y="0"/>
                        </a:cubicBezTo>
                        <a:cubicBezTo>
                          <a:pt x="1132167" y="-2903"/>
                          <a:pt x="1293267" y="41524"/>
                          <a:pt x="1434409" y="0"/>
                        </a:cubicBezTo>
                        <a:cubicBezTo>
                          <a:pt x="1604531" y="-19702"/>
                          <a:pt x="1858063" y="33803"/>
                          <a:pt x="1992236" y="0"/>
                        </a:cubicBezTo>
                        <a:cubicBezTo>
                          <a:pt x="2015658" y="201062"/>
                          <a:pt x="1989628" y="236450"/>
                          <a:pt x="1992236" y="441146"/>
                        </a:cubicBezTo>
                        <a:cubicBezTo>
                          <a:pt x="1983452" y="653846"/>
                          <a:pt x="1960845" y="741003"/>
                          <a:pt x="1992236" y="895527"/>
                        </a:cubicBezTo>
                        <a:cubicBezTo>
                          <a:pt x="2002861" y="1054852"/>
                          <a:pt x="1968175" y="1156390"/>
                          <a:pt x="1992236" y="1323439"/>
                        </a:cubicBezTo>
                        <a:cubicBezTo>
                          <a:pt x="1893913" y="1334244"/>
                          <a:pt x="1726176" y="1303189"/>
                          <a:pt x="1593788" y="1323439"/>
                        </a:cubicBezTo>
                        <a:cubicBezTo>
                          <a:pt x="1434697" y="1313206"/>
                          <a:pt x="1317325" y="1295709"/>
                          <a:pt x="1195341" y="1323439"/>
                        </a:cubicBezTo>
                        <a:cubicBezTo>
                          <a:pt x="1059335" y="1314846"/>
                          <a:pt x="956174" y="1284264"/>
                          <a:pt x="836739" y="1323439"/>
                        </a:cubicBezTo>
                        <a:cubicBezTo>
                          <a:pt x="728023" y="1391531"/>
                          <a:pt x="587415" y="1292268"/>
                          <a:pt x="418369" y="1323439"/>
                        </a:cubicBezTo>
                        <a:cubicBezTo>
                          <a:pt x="227589" y="1347275"/>
                          <a:pt x="201906" y="1313849"/>
                          <a:pt x="0" y="1323439"/>
                        </a:cubicBezTo>
                        <a:cubicBezTo>
                          <a:pt x="-34959" y="1140845"/>
                          <a:pt x="35493" y="981367"/>
                          <a:pt x="0" y="895527"/>
                        </a:cubicBezTo>
                        <a:cubicBezTo>
                          <a:pt x="-11286" y="756697"/>
                          <a:pt x="14985" y="658211"/>
                          <a:pt x="0" y="480849"/>
                        </a:cubicBezTo>
                        <a:cubicBezTo>
                          <a:pt x="-14410" y="294785"/>
                          <a:pt x="61490" y="145582"/>
                          <a:pt x="0" y="0"/>
                        </a:cubicBezTo>
                        <a:close/>
                      </a:path>
                      <a:path w="1992236" h="1323439" fill="none" stroke="0" extrusionOk="0">
                        <a:moveTo>
                          <a:pt x="0" y="0"/>
                        </a:moveTo>
                        <a:cubicBezTo>
                          <a:pt x="146978" y="-13049"/>
                          <a:pt x="220919" y="-7125"/>
                          <a:pt x="398447" y="0"/>
                        </a:cubicBezTo>
                        <a:cubicBezTo>
                          <a:pt x="557338" y="-12294"/>
                          <a:pt x="576595" y="19323"/>
                          <a:pt x="737127" y="0"/>
                        </a:cubicBezTo>
                        <a:cubicBezTo>
                          <a:pt x="905666" y="-18942"/>
                          <a:pt x="957746" y="-8028"/>
                          <a:pt x="1095730" y="0"/>
                        </a:cubicBezTo>
                        <a:cubicBezTo>
                          <a:pt x="1222130" y="-5571"/>
                          <a:pt x="1401057" y="34636"/>
                          <a:pt x="1474254" y="0"/>
                        </a:cubicBezTo>
                        <a:cubicBezTo>
                          <a:pt x="1566801" y="-16405"/>
                          <a:pt x="1752948" y="63067"/>
                          <a:pt x="1992236" y="0"/>
                        </a:cubicBezTo>
                        <a:cubicBezTo>
                          <a:pt x="2047582" y="123058"/>
                          <a:pt x="1965076" y="239747"/>
                          <a:pt x="1992236" y="454381"/>
                        </a:cubicBezTo>
                        <a:cubicBezTo>
                          <a:pt x="2013361" y="693793"/>
                          <a:pt x="1933607" y="801305"/>
                          <a:pt x="1992236" y="895527"/>
                        </a:cubicBezTo>
                        <a:cubicBezTo>
                          <a:pt x="2032734" y="1008748"/>
                          <a:pt x="1980577" y="1116756"/>
                          <a:pt x="1992236" y="1323439"/>
                        </a:cubicBezTo>
                        <a:cubicBezTo>
                          <a:pt x="1874122" y="1355251"/>
                          <a:pt x="1656095" y="1306024"/>
                          <a:pt x="1573866" y="1323439"/>
                        </a:cubicBezTo>
                        <a:cubicBezTo>
                          <a:pt x="1492225" y="1352564"/>
                          <a:pt x="1326008" y="1345692"/>
                          <a:pt x="1155496" y="1323439"/>
                        </a:cubicBezTo>
                        <a:cubicBezTo>
                          <a:pt x="1023454" y="1324008"/>
                          <a:pt x="867740" y="1286611"/>
                          <a:pt x="737127" y="1323439"/>
                        </a:cubicBezTo>
                        <a:cubicBezTo>
                          <a:pt x="641777" y="1355985"/>
                          <a:pt x="509841" y="1291094"/>
                          <a:pt x="358602" y="1323439"/>
                        </a:cubicBezTo>
                        <a:cubicBezTo>
                          <a:pt x="199789" y="1342395"/>
                          <a:pt x="156408" y="1291641"/>
                          <a:pt x="0" y="1323439"/>
                        </a:cubicBezTo>
                        <a:cubicBezTo>
                          <a:pt x="12557" y="1211530"/>
                          <a:pt x="61326" y="1063236"/>
                          <a:pt x="0" y="921996"/>
                        </a:cubicBezTo>
                        <a:cubicBezTo>
                          <a:pt x="-10862" y="788568"/>
                          <a:pt x="25599" y="611613"/>
                          <a:pt x="0" y="507318"/>
                        </a:cubicBezTo>
                        <a:cubicBezTo>
                          <a:pt x="-49467" y="345356"/>
                          <a:pt x="37823" y="1130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Segoe Print" panose="02000600000000000000" pitchFamily="2" charset="0"/>
              </a:rPr>
              <a:t>Ainmnigh uiliteoir amháin sa bhia-eangach.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3CAC79-9C2E-4230-B752-CFDEFEC2D552}"/>
              </a:ext>
            </a:extLst>
          </p:cNvPr>
          <p:cNvSpPr txBox="1"/>
          <p:nvPr/>
        </p:nvSpPr>
        <p:spPr>
          <a:xfrm>
            <a:off x="9280970" y="4760900"/>
            <a:ext cx="2123933" cy="1323439"/>
          </a:xfrm>
          <a:custGeom>
            <a:avLst/>
            <a:gdLst>
              <a:gd name="connsiteX0" fmla="*/ 0 w 2332428"/>
              <a:gd name="connsiteY0" fmla="*/ 0 h 1569660"/>
              <a:gd name="connsiteX1" fmla="*/ 536458 w 2332428"/>
              <a:gd name="connsiteY1" fmla="*/ 0 h 1569660"/>
              <a:gd name="connsiteX2" fmla="*/ 1166214 w 2332428"/>
              <a:gd name="connsiteY2" fmla="*/ 0 h 1569660"/>
              <a:gd name="connsiteX3" fmla="*/ 1702672 w 2332428"/>
              <a:gd name="connsiteY3" fmla="*/ 0 h 1569660"/>
              <a:gd name="connsiteX4" fmla="*/ 2332428 w 2332428"/>
              <a:gd name="connsiteY4" fmla="*/ 0 h 1569660"/>
              <a:gd name="connsiteX5" fmla="*/ 2332428 w 2332428"/>
              <a:gd name="connsiteY5" fmla="*/ 491827 h 1569660"/>
              <a:gd name="connsiteX6" fmla="*/ 2332428 w 2332428"/>
              <a:gd name="connsiteY6" fmla="*/ 1015047 h 1569660"/>
              <a:gd name="connsiteX7" fmla="*/ 2332428 w 2332428"/>
              <a:gd name="connsiteY7" fmla="*/ 1569660 h 1569660"/>
              <a:gd name="connsiteX8" fmla="*/ 1725997 w 2332428"/>
              <a:gd name="connsiteY8" fmla="*/ 1569660 h 1569660"/>
              <a:gd name="connsiteX9" fmla="*/ 1212863 w 2332428"/>
              <a:gd name="connsiteY9" fmla="*/ 1569660 h 1569660"/>
              <a:gd name="connsiteX10" fmla="*/ 653080 w 2332428"/>
              <a:gd name="connsiteY10" fmla="*/ 1569660 h 1569660"/>
              <a:gd name="connsiteX11" fmla="*/ 0 w 2332428"/>
              <a:gd name="connsiteY11" fmla="*/ 1569660 h 1569660"/>
              <a:gd name="connsiteX12" fmla="*/ 0 w 2332428"/>
              <a:gd name="connsiteY12" fmla="*/ 1030743 h 1569660"/>
              <a:gd name="connsiteX13" fmla="*/ 0 w 2332428"/>
              <a:gd name="connsiteY13" fmla="*/ 523220 h 1569660"/>
              <a:gd name="connsiteX14" fmla="*/ 0 w 2332428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2428" h="1569660" fill="none" extrusionOk="0">
                <a:moveTo>
                  <a:pt x="0" y="0"/>
                </a:moveTo>
                <a:cubicBezTo>
                  <a:pt x="117709" y="-11356"/>
                  <a:pt x="296423" y="44893"/>
                  <a:pt x="536458" y="0"/>
                </a:cubicBezTo>
                <a:cubicBezTo>
                  <a:pt x="776493" y="-44893"/>
                  <a:pt x="854905" y="47168"/>
                  <a:pt x="1166214" y="0"/>
                </a:cubicBezTo>
                <a:cubicBezTo>
                  <a:pt x="1477523" y="-47168"/>
                  <a:pt x="1566197" y="39788"/>
                  <a:pt x="1702672" y="0"/>
                </a:cubicBezTo>
                <a:cubicBezTo>
                  <a:pt x="1839147" y="-39788"/>
                  <a:pt x="2144401" y="36224"/>
                  <a:pt x="2332428" y="0"/>
                </a:cubicBezTo>
                <a:cubicBezTo>
                  <a:pt x="2377416" y="159798"/>
                  <a:pt x="2297098" y="280476"/>
                  <a:pt x="2332428" y="491827"/>
                </a:cubicBezTo>
                <a:cubicBezTo>
                  <a:pt x="2367758" y="703178"/>
                  <a:pt x="2331307" y="801022"/>
                  <a:pt x="2332428" y="1015047"/>
                </a:cubicBezTo>
                <a:cubicBezTo>
                  <a:pt x="2333549" y="1229072"/>
                  <a:pt x="2307001" y="1436699"/>
                  <a:pt x="2332428" y="1569660"/>
                </a:cubicBezTo>
                <a:cubicBezTo>
                  <a:pt x="2081275" y="1570752"/>
                  <a:pt x="1905582" y="1569010"/>
                  <a:pt x="1725997" y="1569660"/>
                </a:cubicBezTo>
                <a:cubicBezTo>
                  <a:pt x="1546412" y="1570310"/>
                  <a:pt x="1461279" y="1556680"/>
                  <a:pt x="1212863" y="1569660"/>
                </a:cubicBezTo>
                <a:cubicBezTo>
                  <a:pt x="964447" y="1582640"/>
                  <a:pt x="783813" y="1539419"/>
                  <a:pt x="653080" y="1569660"/>
                </a:cubicBezTo>
                <a:cubicBezTo>
                  <a:pt x="522347" y="1599901"/>
                  <a:pt x="223371" y="1528940"/>
                  <a:pt x="0" y="1569660"/>
                </a:cubicBezTo>
                <a:cubicBezTo>
                  <a:pt x="-25048" y="1339972"/>
                  <a:pt x="5729" y="1190522"/>
                  <a:pt x="0" y="1030743"/>
                </a:cubicBezTo>
                <a:cubicBezTo>
                  <a:pt x="-5729" y="870964"/>
                  <a:pt x="34443" y="735593"/>
                  <a:pt x="0" y="523220"/>
                </a:cubicBezTo>
                <a:cubicBezTo>
                  <a:pt x="-34443" y="310847"/>
                  <a:pt x="61825" y="166329"/>
                  <a:pt x="0" y="0"/>
                </a:cubicBezTo>
                <a:close/>
              </a:path>
              <a:path w="2332428" h="1569660" stroke="0" extrusionOk="0">
                <a:moveTo>
                  <a:pt x="0" y="0"/>
                </a:moveTo>
                <a:cubicBezTo>
                  <a:pt x="132408" y="-9636"/>
                  <a:pt x="305151" y="21326"/>
                  <a:pt x="513134" y="0"/>
                </a:cubicBezTo>
                <a:cubicBezTo>
                  <a:pt x="721117" y="-21326"/>
                  <a:pt x="907725" y="21223"/>
                  <a:pt x="1049593" y="0"/>
                </a:cubicBezTo>
                <a:cubicBezTo>
                  <a:pt x="1191461" y="-21223"/>
                  <a:pt x="1453922" y="25789"/>
                  <a:pt x="1562727" y="0"/>
                </a:cubicBezTo>
                <a:cubicBezTo>
                  <a:pt x="1671532" y="-25789"/>
                  <a:pt x="2170613" y="33871"/>
                  <a:pt x="2332428" y="0"/>
                </a:cubicBezTo>
                <a:cubicBezTo>
                  <a:pt x="2373933" y="180929"/>
                  <a:pt x="2284785" y="403716"/>
                  <a:pt x="2332428" y="523220"/>
                </a:cubicBezTo>
                <a:cubicBezTo>
                  <a:pt x="2380071" y="642724"/>
                  <a:pt x="2310863" y="856650"/>
                  <a:pt x="2332428" y="1030743"/>
                </a:cubicBezTo>
                <a:cubicBezTo>
                  <a:pt x="2353993" y="1204836"/>
                  <a:pt x="2322405" y="1393713"/>
                  <a:pt x="2332428" y="1569660"/>
                </a:cubicBezTo>
                <a:cubicBezTo>
                  <a:pt x="2145638" y="1579703"/>
                  <a:pt x="1942751" y="1557029"/>
                  <a:pt x="1702672" y="1569660"/>
                </a:cubicBezTo>
                <a:cubicBezTo>
                  <a:pt x="1462593" y="1582291"/>
                  <a:pt x="1381892" y="1567894"/>
                  <a:pt x="1166214" y="1569660"/>
                </a:cubicBezTo>
                <a:cubicBezTo>
                  <a:pt x="950536" y="1571426"/>
                  <a:pt x="814568" y="1566408"/>
                  <a:pt x="583107" y="1569660"/>
                </a:cubicBezTo>
                <a:cubicBezTo>
                  <a:pt x="351646" y="1572912"/>
                  <a:pt x="241161" y="1563146"/>
                  <a:pt x="0" y="1569660"/>
                </a:cubicBezTo>
                <a:cubicBezTo>
                  <a:pt x="-35604" y="1439951"/>
                  <a:pt x="54511" y="1245812"/>
                  <a:pt x="0" y="1030743"/>
                </a:cubicBezTo>
                <a:cubicBezTo>
                  <a:pt x="-54511" y="815674"/>
                  <a:pt x="27640" y="614810"/>
                  <a:pt x="0" y="476130"/>
                </a:cubicBezTo>
                <a:cubicBezTo>
                  <a:pt x="-27640" y="337450"/>
                  <a:pt x="5100" y="234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2123933"/>
                      <a:gd name="connsiteY0" fmla="*/ 0 h 1323439"/>
                      <a:gd name="connsiteX1" fmla="*/ 488504 w 2123933"/>
                      <a:gd name="connsiteY1" fmla="*/ 0 h 1323439"/>
                      <a:gd name="connsiteX2" fmla="*/ 1061966 w 2123933"/>
                      <a:gd name="connsiteY2" fmla="*/ 0 h 1323439"/>
                      <a:gd name="connsiteX3" fmla="*/ 1550470 w 2123933"/>
                      <a:gd name="connsiteY3" fmla="*/ 0 h 1323439"/>
                      <a:gd name="connsiteX4" fmla="*/ 2123933 w 2123933"/>
                      <a:gd name="connsiteY4" fmla="*/ 0 h 1323439"/>
                      <a:gd name="connsiteX5" fmla="*/ 2123933 w 2123933"/>
                      <a:gd name="connsiteY5" fmla="*/ 414677 h 1323439"/>
                      <a:gd name="connsiteX6" fmla="*/ 2123933 w 2123933"/>
                      <a:gd name="connsiteY6" fmla="*/ 855824 h 1323439"/>
                      <a:gd name="connsiteX7" fmla="*/ 2123933 w 2123933"/>
                      <a:gd name="connsiteY7" fmla="*/ 1323439 h 1323439"/>
                      <a:gd name="connsiteX8" fmla="*/ 1571710 w 2123933"/>
                      <a:gd name="connsiteY8" fmla="*/ 1323439 h 1323439"/>
                      <a:gd name="connsiteX9" fmla="*/ 1104445 w 2123933"/>
                      <a:gd name="connsiteY9" fmla="*/ 1323439 h 1323439"/>
                      <a:gd name="connsiteX10" fmla="*/ 594701 w 2123933"/>
                      <a:gd name="connsiteY10" fmla="*/ 1323439 h 1323439"/>
                      <a:gd name="connsiteX11" fmla="*/ 0 w 2123933"/>
                      <a:gd name="connsiteY11" fmla="*/ 1323439 h 1323439"/>
                      <a:gd name="connsiteX12" fmla="*/ 0 w 2123933"/>
                      <a:gd name="connsiteY12" fmla="*/ 869057 h 1323439"/>
                      <a:gd name="connsiteX13" fmla="*/ 0 w 2123933"/>
                      <a:gd name="connsiteY13" fmla="*/ 441146 h 1323439"/>
                      <a:gd name="connsiteX14" fmla="*/ 0 w 2123933"/>
                      <a:gd name="connsiteY14" fmla="*/ 0 h 1323439"/>
                      <a:gd name="connsiteX0" fmla="*/ 0 w 2123933"/>
                      <a:gd name="connsiteY0" fmla="*/ 0 h 1323439"/>
                      <a:gd name="connsiteX1" fmla="*/ 467265 w 2123933"/>
                      <a:gd name="connsiteY1" fmla="*/ 0 h 1323439"/>
                      <a:gd name="connsiteX2" fmla="*/ 955770 w 2123933"/>
                      <a:gd name="connsiteY2" fmla="*/ 0 h 1323439"/>
                      <a:gd name="connsiteX3" fmla="*/ 1423035 w 2123933"/>
                      <a:gd name="connsiteY3" fmla="*/ 0 h 1323439"/>
                      <a:gd name="connsiteX4" fmla="*/ 2123933 w 2123933"/>
                      <a:gd name="connsiteY4" fmla="*/ 0 h 1323439"/>
                      <a:gd name="connsiteX5" fmla="*/ 2123933 w 2123933"/>
                      <a:gd name="connsiteY5" fmla="*/ 441146 h 1323439"/>
                      <a:gd name="connsiteX6" fmla="*/ 2123933 w 2123933"/>
                      <a:gd name="connsiteY6" fmla="*/ 869057 h 1323439"/>
                      <a:gd name="connsiteX7" fmla="*/ 2123933 w 2123933"/>
                      <a:gd name="connsiteY7" fmla="*/ 1323439 h 1323439"/>
                      <a:gd name="connsiteX8" fmla="*/ 1550470 w 2123933"/>
                      <a:gd name="connsiteY8" fmla="*/ 1323439 h 1323439"/>
                      <a:gd name="connsiteX9" fmla="*/ 1061966 w 2123933"/>
                      <a:gd name="connsiteY9" fmla="*/ 1323439 h 1323439"/>
                      <a:gd name="connsiteX10" fmla="*/ 530983 w 2123933"/>
                      <a:gd name="connsiteY10" fmla="*/ 1323439 h 1323439"/>
                      <a:gd name="connsiteX11" fmla="*/ 0 w 2123933"/>
                      <a:gd name="connsiteY11" fmla="*/ 1323439 h 1323439"/>
                      <a:gd name="connsiteX12" fmla="*/ 0 w 2123933"/>
                      <a:gd name="connsiteY12" fmla="*/ 869057 h 1323439"/>
                      <a:gd name="connsiteX13" fmla="*/ 0 w 2123933"/>
                      <a:gd name="connsiteY13" fmla="*/ 401442 h 1323439"/>
                      <a:gd name="connsiteX14" fmla="*/ 0 w 2123933"/>
                      <a:gd name="connsiteY14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23933" h="1323439" fill="none" extrusionOk="0">
                        <a:moveTo>
                          <a:pt x="0" y="0"/>
                        </a:moveTo>
                        <a:cubicBezTo>
                          <a:pt x="122854" y="-5219"/>
                          <a:pt x="237949" y="12848"/>
                          <a:pt x="488504" y="0"/>
                        </a:cubicBezTo>
                        <a:cubicBezTo>
                          <a:pt x="708007" y="-48778"/>
                          <a:pt x="802430" y="30228"/>
                          <a:pt x="1061966" y="0"/>
                        </a:cubicBezTo>
                        <a:cubicBezTo>
                          <a:pt x="1351217" y="-34581"/>
                          <a:pt x="1444470" y="29610"/>
                          <a:pt x="1550470" y="0"/>
                        </a:cubicBezTo>
                        <a:cubicBezTo>
                          <a:pt x="1658978" y="-32778"/>
                          <a:pt x="1953718" y="72939"/>
                          <a:pt x="2123933" y="0"/>
                        </a:cubicBezTo>
                        <a:cubicBezTo>
                          <a:pt x="2147903" y="108205"/>
                          <a:pt x="2062118" y="244679"/>
                          <a:pt x="2123933" y="414677"/>
                        </a:cubicBezTo>
                        <a:cubicBezTo>
                          <a:pt x="2150306" y="574458"/>
                          <a:pt x="2121460" y="684298"/>
                          <a:pt x="2123933" y="855824"/>
                        </a:cubicBezTo>
                        <a:cubicBezTo>
                          <a:pt x="2104811" y="1023654"/>
                          <a:pt x="2110570" y="1215626"/>
                          <a:pt x="2123933" y="1323439"/>
                        </a:cubicBezTo>
                        <a:cubicBezTo>
                          <a:pt x="1946212" y="1346172"/>
                          <a:pt x="1714269" y="1295612"/>
                          <a:pt x="1571710" y="1323439"/>
                        </a:cubicBezTo>
                        <a:cubicBezTo>
                          <a:pt x="1429155" y="1331557"/>
                          <a:pt x="1320431" y="1311932"/>
                          <a:pt x="1104445" y="1323439"/>
                        </a:cubicBezTo>
                        <a:cubicBezTo>
                          <a:pt x="875335" y="1331494"/>
                          <a:pt x="731537" y="1318008"/>
                          <a:pt x="594701" y="1323439"/>
                        </a:cubicBezTo>
                        <a:cubicBezTo>
                          <a:pt x="463751" y="1367774"/>
                          <a:pt x="220484" y="1289260"/>
                          <a:pt x="0" y="1323439"/>
                        </a:cubicBezTo>
                        <a:cubicBezTo>
                          <a:pt x="-39620" y="1155645"/>
                          <a:pt x="1853" y="1014584"/>
                          <a:pt x="0" y="869057"/>
                        </a:cubicBezTo>
                        <a:cubicBezTo>
                          <a:pt x="-24693" y="762216"/>
                          <a:pt x="28790" y="592102"/>
                          <a:pt x="0" y="441146"/>
                        </a:cubicBezTo>
                        <a:cubicBezTo>
                          <a:pt x="-25930" y="270998"/>
                          <a:pt x="36183" y="155535"/>
                          <a:pt x="0" y="0"/>
                        </a:cubicBezTo>
                        <a:close/>
                      </a:path>
                      <a:path w="2123933" h="1323439" stroke="0" extrusionOk="0">
                        <a:moveTo>
                          <a:pt x="0" y="0"/>
                        </a:moveTo>
                        <a:cubicBezTo>
                          <a:pt x="134251" y="30196"/>
                          <a:pt x="301194" y="-23585"/>
                          <a:pt x="467265" y="0"/>
                        </a:cubicBezTo>
                        <a:cubicBezTo>
                          <a:pt x="666939" y="4005"/>
                          <a:pt x="830910" y="-3423"/>
                          <a:pt x="955770" y="0"/>
                        </a:cubicBezTo>
                        <a:cubicBezTo>
                          <a:pt x="1091600" y="-20739"/>
                          <a:pt x="1339542" y="18695"/>
                          <a:pt x="1423035" y="0"/>
                        </a:cubicBezTo>
                        <a:cubicBezTo>
                          <a:pt x="1506589" y="-45727"/>
                          <a:pt x="1946434" y="52719"/>
                          <a:pt x="2123933" y="0"/>
                        </a:cubicBezTo>
                        <a:cubicBezTo>
                          <a:pt x="2162735" y="149265"/>
                          <a:pt x="2085515" y="370044"/>
                          <a:pt x="2123933" y="441146"/>
                        </a:cubicBezTo>
                        <a:cubicBezTo>
                          <a:pt x="2144736" y="550737"/>
                          <a:pt x="2102617" y="727562"/>
                          <a:pt x="2123933" y="869057"/>
                        </a:cubicBezTo>
                        <a:cubicBezTo>
                          <a:pt x="2187628" y="1016499"/>
                          <a:pt x="2128755" y="1214638"/>
                          <a:pt x="2123933" y="1323439"/>
                        </a:cubicBezTo>
                        <a:cubicBezTo>
                          <a:pt x="1941937" y="1351808"/>
                          <a:pt x="1804509" y="1327677"/>
                          <a:pt x="1550470" y="1323439"/>
                        </a:cubicBezTo>
                        <a:cubicBezTo>
                          <a:pt x="1343591" y="1334819"/>
                          <a:pt x="1266632" y="1320399"/>
                          <a:pt x="1061966" y="1323439"/>
                        </a:cubicBezTo>
                        <a:cubicBezTo>
                          <a:pt x="897645" y="1354763"/>
                          <a:pt x="778705" y="1287102"/>
                          <a:pt x="530983" y="1323439"/>
                        </a:cubicBezTo>
                        <a:cubicBezTo>
                          <a:pt x="328451" y="1337702"/>
                          <a:pt x="209161" y="1338706"/>
                          <a:pt x="0" y="1323439"/>
                        </a:cubicBezTo>
                        <a:cubicBezTo>
                          <a:pt x="-16612" y="1243169"/>
                          <a:pt x="28809" y="1040401"/>
                          <a:pt x="0" y="869057"/>
                        </a:cubicBezTo>
                        <a:cubicBezTo>
                          <a:pt x="-43244" y="674499"/>
                          <a:pt x="25457" y="526838"/>
                          <a:pt x="0" y="401442"/>
                        </a:cubicBezTo>
                        <a:cubicBezTo>
                          <a:pt x="-9625" y="294192"/>
                          <a:pt x="-7440" y="218157"/>
                          <a:pt x="0" y="0"/>
                        </a:cubicBezTo>
                        <a:close/>
                      </a:path>
                      <a:path w="2123933" h="1323439" fill="none" stroke="0" extrusionOk="0">
                        <a:moveTo>
                          <a:pt x="0" y="0"/>
                        </a:moveTo>
                        <a:cubicBezTo>
                          <a:pt x="152139" y="-2844"/>
                          <a:pt x="235864" y="4635"/>
                          <a:pt x="488504" y="0"/>
                        </a:cubicBezTo>
                        <a:cubicBezTo>
                          <a:pt x="711209" y="-61625"/>
                          <a:pt x="786088" y="42698"/>
                          <a:pt x="1061966" y="0"/>
                        </a:cubicBezTo>
                        <a:cubicBezTo>
                          <a:pt x="1358301" y="-55973"/>
                          <a:pt x="1423047" y="22732"/>
                          <a:pt x="1550470" y="0"/>
                        </a:cubicBezTo>
                        <a:cubicBezTo>
                          <a:pt x="1637151" y="-52883"/>
                          <a:pt x="1975980" y="30892"/>
                          <a:pt x="2123933" y="0"/>
                        </a:cubicBezTo>
                        <a:cubicBezTo>
                          <a:pt x="2168104" y="142727"/>
                          <a:pt x="2082681" y="244453"/>
                          <a:pt x="2123933" y="414677"/>
                        </a:cubicBezTo>
                        <a:cubicBezTo>
                          <a:pt x="2163429" y="584428"/>
                          <a:pt x="2120354" y="683119"/>
                          <a:pt x="2123933" y="855824"/>
                        </a:cubicBezTo>
                        <a:cubicBezTo>
                          <a:pt x="2120285" y="1061633"/>
                          <a:pt x="2096242" y="1212999"/>
                          <a:pt x="2123933" y="1323439"/>
                        </a:cubicBezTo>
                        <a:cubicBezTo>
                          <a:pt x="1918051" y="1351514"/>
                          <a:pt x="1755985" y="1291883"/>
                          <a:pt x="1571710" y="1323439"/>
                        </a:cubicBezTo>
                        <a:cubicBezTo>
                          <a:pt x="1402787" y="1338678"/>
                          <a:pt x="1319957" y="1331983"/>
                          <a:pt x="1104445" y="1323439"/>
                        </a:cubicBezTo>
                        <a:cubicBezTo>
                          <a:pt x="888328" y="1330772"/>
                          <a:pt x="695805" y="1278720"/>
                          <a:pt x="594701" y="1323439"/>
                        </a:cubicBezTo>
                        <a:cubicBezTo>
                          <a:pt x="451300" y="1314515"/>
                          <a:pt x="178925" y="1244104"/>
                          <a:pt x="0" y="1323439"/>
                        </a:cubicBezTo>
                        <a:cubicBezTo>
                          <a:pt x="-10975" y="1131743"/>
                          <a:pt x="-874" y="970638"/>
                          <a:pt x="0" y="869057"/>
                        </a:cubicBezTo>
                        <a:cubicBezTo>
                          <a:pt x="-30679" y="717818"/>
                          <a:pt x="-1759" y="617585"/>
                          <a:pt x="0" y="441146"/>
                        </a:cubicBezTo>
                        <a:cubicBezTo>
                          <a:pt x="-30050" y="267679"/>
                          <a:pt x="70023" y="1285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Segoe Print" panose="02000600000000000000" pitchFamily="2" charset="0"/>
              </a:rPr>
              <a:t>Ainmnigh luibhiteoir amháin sa </a:t>
            </a:r>
            <a:endParaRPr lang="en-US" sz="2000" dirty="0">
              <a:latin typeface="Segoe Print" panose="02000600000000000000" pitchFamily="2" charset="0"/>
            </a:endParaRPr>
          </a:p>
          <a:p>
            <a:r>
              <a:rPr lang="ga-IE" sz="2000" dirty="0">
                <a:latin typeface="Segoe Print" panose="02000600000000000000" pitchFamily="2" charset="0"/>
              </a:rPr>
              <a:t>bhia-eangach.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AD1D81-A2AD-4E4E-908F-2129F86269A4}"/>
              </a:ext>
            </a:extLst>
          </p:cNvPr>
          <p:cNvSpPr txBox="1"/>
          <p:nvPr/>
        </p:nvSpPr>
        <p:spPr>
          <a:xfrm>
            <a:off x="9277404" y="4416369"/>
            <a:ext cx="2291525" cy="1938992"/>
          </a:xfrm>
          <a:custGeom>
            <a:avLst/>
            <a:gdLst>
              <a:gd name="connsiteX0" fmla="*/ 0 w 2594974"/>
              <a:gd name="connsiteY0" fmla="*/ 0 h 1569660"/>
              <a:gd name="connsiteX1" fmla="*/ 518995 w 2594974"/>
              <a:gd name="connsiteY1" fmla="*/ 0 h 1569660"/>
              <a:gd name="connsiteX2" fmla="*/ 960140 w 2594974"/>
              <a:gd name="connsiteY2" fmla="*/ 0 h 1569660"/>
              <a:gd name="connsiteX3" fmla="*/ 1427236 w 2594974"/>
              <a:gd name="connsiteY3" fmla="*/ 0 h 1569660"/>
              <a:gd name="connsiteX4" fmla="*/ 1920281 w 2594974"/>
              <a:gd name="connsiteY4" fmla="*/ 0 h 1569660"/>
              <a:gd name="connsiteX5" fmla="*/ 2594974 w 2594974"/>
              <a:gd name="connsiteY5" fmla="*/ 0 h 1569660"/>
              <a:gd name="connsiteX6" fmla="*/ 2594974 w 2594974"/>
              <a:gd name="connsiteY6" fmla="*/ 538917 h 1569660"/>
              <a:gd name="connsiteX7" fmla="*/ 2594974 w 2594974"/>
              <a:gd name="connsiteY7" fmla="*/ 1062137 h 1569660"/>
              <a:gd name="connsiteX8" fmla="*/ 2594974 w 2594974"/>
              <a:gd name="connsiteY8" fmla="*/ 1569660 h 1569660"/>
              <a:gd name="connsiteX9" fmla="*/ 2050029 w 2594974"/>
              <a:gd name="connsiteY9" fmla="*/ 1569660 h 1569660"/>
              <a:gd name="connsiteX10" fmla="*/ 1505085 w 2594974"/>
              <a:gd name="connsiteY10" fmla="*/ 1569660 h 1569660"/>
              <a:gd name="connsiteX11" fmla="*/ 960140 w 2594974"/>
              <a:gd name="connsiteY11" fmla="*/ 1569660 h 1569660"/>
              <a:gd name="connsiteX12" fmla="*/ 467095 w 2594974"/>
              <a:gd name="connsiteY12" fmla="*/ 1569660 h 1569660"/>
              <a:gd name="connsiteX13" fmla="*/ 0 w 2594974"/>
              <a:gd name="connsiteY13" fmla="*/ 1569660 h 1569660"/>
              <a:gd name="connsiteX14" fmla="*/ 0 w 2594974"/>
              <a:gd name="connsiteY14" fmla="*/ 1093530 h 1569660"/>
              <a:gd name="connsiteX15" fmla="*/ 0 w 2594974"/>
              <a:gd name="connsiteY15" fmla="*/ 601703 h 1569660"/>
              <a:gd name="connsiteX16" fmla="*/ 0 w 2594974"/>
              <a:gd name="connsiteY16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4974" h="1569660" fill="none" extrusionOk="0">
                <a:moveTo>
                  <a:pt x="0" y="0"/>
                </a:moveTo>
                <a:cubicBezTo>
                  <a:pt x="186296" y="-16178"/>
                  <a:pt x="312273" y="13319"/>
                  <a:pt x="518995" y="0"/>
                </a:cubicBezTo>
                <a:cubicBezTo>
                  <a:pt x="725717" y="-13319"/>
                  <a:pt x="742750" y="20010"/>
                  <a:pt x="960140" y="0"/>
                </a:cubicBezTo>
                <a:cubicBezTo>
                  <a:pt x="1177531" y="-20010"/>
                  <a:pt x="1250914" y="1137"/>
                  <a:pt x="1427236" y="0"/>
                </a:cubicBezTo>
                <a:cubicBezTo>
                  <a:pt x="1603558" y="-1137"/>
                  <a:pt x="1809159" y="40864"/>
                  <a:pt x="1920281" y="0"/>
                </a:cubicBezTo>
                <a:cubicBezTo>
                  <a:pt x="2031403" y="-40864"/>
                  <a:pt x="2328206" y="38884"/>
                  <a:pt x="2594974" y="0"/>
                </a:cubicBezTo>
                <a:cubicBezTo>
                  <a:pt x="2646085" y="167983"/>
                  <a:pt x="2563931" y="272402"/>
                  <a:pt x="2594974" y="538917"/>
                </a:cubicBezTo>
                <a:cubicBezTo>
                  <a:pt x="2626017" y="805432"/>
                  <a:pt x="2541614" y="942694"/>
                  <a:pt x="2594974" y="1062137"/>
                </a:cubicBezTo>
                <a:cubicBezTo>
                  <a:pt x="2648334" y="1181580"/>
                  <a:pt x="2557033" y="1335476"/>
                  <a:pt x="2594974" y="1569660"/>
                </a:cubicBezTo>
                <a:cubicBezTo>
                  <a:pt x="2438987" y="1580026"/>
                  <a:pt x="2160464" y="1536610"/>
                  <a:pt x="2050029" y="1569660"/>
                </a:cubicBezTo>
                <a:cubicBezTo>
                  <a:pt x="1939595" y="1602710"/>
                  <a:pt x="1694332" y="1565321"/>
                  <a:pt x="1505085" y="1569660"/>
                </a:cubicBezTo>
                <a:cubicBezTo>
                  <a:pt x="1315838" y="1573999"/>
                  <a:pt x="1124945" y="1525432"/>
                  <a:pt x="960140" y="1569660"/>
                </a:cubicBezTo>
                <a:cubicBezTo>
                  <a:pt x="795335" y="1613888"/>
                  <a:pt x="676996" y="1540083"/>
                  <a:pt x="467095" y="1569660"/>
                </a:cubicBezTo>
                <a:cubicBezTo>
                  <a:pt x="257195" y="1599237"/>
                  <a:pt x="206205" y="1529379"/>
                  <a:pt x="0" y="1569660"/>
                </a:cubicBezTo>
                <a:cubicBezTo>
                  <a:pt x="-6446" y="1431275"/>
                  <a:pt x="32577" y="1260926"/>
                  <a:pt x="0" y="1093530"/>
                </a:cubicBezTo>
                <a:cubicBezTo>
                  <a:pt x="-32577" y="926134"/>
                  <a:pt x="53223" y="771094"/>
                  <a:pt x="0" y="601703"/>
                </a:cubicBezTo>
                <a:cubicBezTo>
                  <a:pt x="-53223" y="432312"/>
                  <a:pt x="53257" y="137360"/>
                  <a:pt x="0" y="0"/>
                </a:cubicBezTo>
                <a:close/>
              </a:path>
              <a:path w="2594974" h="1569660" stroke="0" extrusionOk="0">
                <a:moveTo>
                  <a:pt x="0" y="0"/>
                </a:moveTo>
                <a:cubicBezTo>
                  <a:pt x="202296" y="-50057"/>
                  <a:pt x="287676" y="47262"/>
                  <a:pt x="441146" y="0"/>
                </a:cubicBezTo>
                <a:cubicBezTo>
                  <a:pt x="594616" y="-47262"/>
                  <a:pt x="784946" y="28575"/>
                  <a:pt x="908241" y="0"/>
                </a:cubicBezTo>
                <a:cubicBezTo>
                  <a:pt x="1031537" y="-28575"/>
                  <a:pt x="1231360" y="22249"/>
                  <a:pt x="1349386" y="0"/>
                </a:cubicBezTo>
                <a:cubicBezTo>
                  <a:pt x="1467412" y="-22249"/>
                  <a:pt x="1690539" y="40111"/>
                  <a:pt x="1868381" y="0"/>
                </a:cubicBezTo>
                <a:cubicBezTo>
                  <a:pt x="2046224" y="-40111"/>
                  <a:pt x="2392847" y="38541"/>
                  <a:pt x="2594974" y="0"/>
                </a:cubicBezTo>
                <a:cubicBezTo>
                  <a:pt x="2617381" y="239854"/>
                  <a:pt x="2574022" y="290307"/>
                  <a:pt x="2594974" y="523220"/>
                </a:cubicBezTo>
                <a:cubicBezTo>
                  <a:pt x="2615926" y="756133"/>
                  <a:pt x="2584951" y="886190"/>
                  <a:pt x="2594974" y="1062137"/>
                </a:cubicBezTo>
                <a:cubicBezTo>
                  <a:pt x="2604997" y="1238084"/>
                  <a:pt x="2572797" y="1393982"/>
                  <a:pt x="2594974" y="1569660"/>
                </a:cubicBezTo>
                <a:cubicBezTo>
                  <a:pt x="2475135" y="1581922"/>
                  <a:pt x="2278896" y="1548542"/>
                  <a:pt x="2075979" y="1569660"/>
                </a:cubicBezTo>
                <a:cubicBezTo>
                  <a:pt x="1873063" y="1590778"/>
                  <a:pt x="1736705" y="1552050"/>
                  <a:pt x="1556984" y="1569660"/>
                </a:cubicBezTo>
                <a:cubicBezTo>
                  <a:pt x="1377263" y="1587270"/>
                  <a:pt x="1207310" y="1523990"/>
                  <a:pt x="1089889" y="1569660"/>
                </a:cubicBezTo>
                <a:cubicBezTo>
                  <a:pt x="972469" y="1615330"/>
                  <a:pt x="793022" y="1542951"/>
                  <a:pt x="544945" y="1569660"/>
                </a:cubicBezTo>
                <a:cubicBezTo>
                  <a:pt x="296868" y="1596369"/>
                  <a:pt x="252680" y="1539933"/>
                  <a:pt x="0" y="1569660"/>
                </a:cubicBezTo>
                <a:cubicBezTo>
                  <a:pt x="-47591" y="1369293"/>
                  <a:pt x="37483" y="1197074"/>
                  <a:pt x="0" y="1062137"/>
                </a:cubicBezTo>
                <a:cubicBezTo>
                  <a:pt x="-37483" y="927200"/>
                  <a:pt x="11581" y="799484"/>
                  <a:pt x="0" y="570310"/>
                </a:cubicBezTo>
                <a:cubicBezTo>
                  <a:pt x="-11581" y="341136"/>
                  <a:pt x="62621" y="1806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2291525"/>
                      <a:gd name="connsiteY0" fmla="*/ 0 h 1938992"/>
                      <a:gd name="connsiteX1" fmla="*/ 458305 w 2291525"/>
                      <a:gd name="connsiteY1" fmla="*/ 0 h 1938992"/>
                      <a:gd name="connsiteX2" fmla="*/ 847863 w 2291525"/>
                      <a:gd name="connsiteY2" fmla="*/ 0 h 1938992"/>
                      <a:gd name="connsiteX3" fmla="*/ 1260339 w 2291525"/>
                      <a:gd name="connsiteY3" fmla="*/ 0 h 1938992"/>
                      <a:gd name="connsiteX4" fmla="*/ 1695728 w 2291525"/>
                      <a:gd name="connsiteY4" fmla="*/ 0 h 1938992"/>
                      <a:gd name="connsiteX5" fmla="*/ 2291525 w 2291525"/>
                      <a:gd name="connsiteY5" fmla="*/ 0 h 1938992"/>
                      <a:gd name="connsiteX6" fmla="*/ 2291525 w 2291525"/>
                      <a:gd name="connsiteY6" fmla="*/ 665721 h 1938992"/>
                      <a:gd name="connsiteX7" fmla="*/ 2291525 w 2291525"/>
                      <a:gd name="connsiteY7" fmla="*/ 1312051 h 1938992"/>
                      <a:gd name="connsiteX8" fmla="*/ 2291525 w 2291525"/>
                      <a:gd name="connsiteY8" fmla="*/ 1938992 h 1938992"/>
                      <a:gd name="connsiteX9" fmla="*/ 1810304 w 2291525"/>
                      <a:gd name="connsiteY9" fmla="*/ 1938992 h 1938992"/>
                      <a:gd name="connsiteX10" fmla="*/ 1329084 w 2291525"/>
                      <a:gd name="connsiteY10" fmla="*/ 1938992 h 1938992"/>
                      <a:gd name="connsiteX11" fmla="*/ 847863 w 2291525"/>
                      <a:gd name="connsiteY11" fmla="*/ 1938992 h 1938992"/>
                      <a:gd name="connsiteX12" fmla="*/ 412474 w 2291525"/>
                      <a:gd name="connsiteY12" fmla="*/ 1938992 h 1938992"/>
                      <a:gd name="connsiteX13" fmla="*/ 0 w 2291525"/>
                      <a:gd name="connsiteY13" fmla="*/ 1938992 h 1938992"/>
                      <a:gd name="connsiteX14" fmla="*/ 0 w 2291525"/>
                      <a:gd name="connsiteY14" fmla="*/ 1350831 h 1938992"/>
                      <a:gd name="connsiteX15" fmla="*/ 0 w 2291525"/>
                      <a:gd name="connsiteY15" fmla="*/ 743280 h 1938992"/>
                      <a:gd name="connsiteX16" fmla="*/ 0 w 2291525"/>
                      <a:gd name="connsiteY16" fmla="*/ 0 h 1938992"/>
                      <a:gd name="connsiteX0" fmla="*/ 0 w 2291525"/>
                      <a:gd name="connsiteY0" fmla="*/ 0 h 1938992"/>
                      <a:gd name="connsiteX1" fmla="*/ 389559 w 2291525"/>
                      <a:gd name="connsiteY1" fmla="*/ 0 h 1938992"/>
                      <a:gd name="connsiteX2" fmla="*/ 802033 w 2291525"/>
                      <a:gd name="connsiteY2" fmla="*/ 0 h 1938992"/>
                      <a:gd name="connsiteX3" fmla="*/ 1191592 w 2291525"/>
                      <a:gd name="connsiteY3" fmla="*/ 0 h 1938992"/>
                      <a:gd name="connsiteX4" fmla="*/ 1649897 w 2291525"/>
                      <a:gd name="connsiteY4" fmla="*/ 0 h 1938992"/>
                      <a:gd name="connsiteX5" fmla="*/ 2291525 w 2291525"/>
                      <a:gd name="connsiteY5" fmla="*/ 0 h 1938992"/>
                      <a:gd name="connsiteX6" fmla="*/ 2291525 w 2291525"/>
                      <a:gd name="connsiteY6" fmla="*/ 646330 h 1938992"/>
                      <a:gd name="connsiteX7" fmla="*/ 2291525 w 2291525"/>
                      <a:gd name="connsiteY7" fmla="*/ 1312051 h 1938992"/>
                      <a:gd name="connsiteX8" fmla="*/ 2291525 w 2291525"/>
                      <a:gd name="connsiteY8" fmla="*/ 1938992 h 1938992"/>
                      <a:gd name="connsiteX9" fmla="*/ 1833219 w 2291525"/>
                      <a:gd name="connsiteY9" fmla="*/ 1938992 h 1938992"/>
                      <a:gd name="connsiteX10" fmla="*/ 1374914 w 2291525"/>
                      <a:gd name="connsiteY10" fmla="*/ 1938992 h 1938992"/>
                      <a:gd name="connsiteX11" fmla="*/ 962440 w 2291525"/>
                      <a:gd name="connsiteY11" fmla="*/ 1938992 h 1938992"/>
                      <a:gd name="connsiteX12" fmla="*/ 481220 w 2291525"/>
                      <a:gd name="connsiteY12" fmla="*/ 1938992 h 1938992"/>
                      <a:gd name="connsiteX13" fmla="*/ 0 w 2291525"/>
                      <a:gd name="connsiteY13" fmla="*/ 1938992 h 1938992"/>
                      <a:gd name="connsiteX14" fmla="*/ 0 w 2291525"/>
                      <a:gd name="connsiteY14" fmla="*/ 1312051 h 1938992"/>
                      <a:gd name="connsiteX15" fmla="*/ 0 w 2291525"/>
                      <a:gd name="connsiteY15" fmla="*/ 704500 h 1938992"/>
                      <a:gd name="connsiteX16" fmla="*/ 0 w 2291525"/>
                      <a:gd name="connsiteY16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291525" h="1938992" fill="none" extrusionOk="0">
                        <a:moveTo>
                          <a:pt x="0" y="0"/>
                        </a:moveTo>
                        <a:cubicBezTo>
                          <a:pt x="157115" y="-14038"/>
                          <a:pt x="250682" y="19280"/>
                          <a:pt x="458305" y="0"/>
                        </a:cubicBezTo>
                        <a:cubicBezTo>
                          <a:pt x="641594" y="-19725"/>
                          <a:pt x="658286" y="33325"/>
                          <a:pt x="847863" y="0"/>
                        </a:cubicBezTo>
                        <a:cubicBezTo>
                          <a:pt x="1038786" y="-17676"/>
                          <a:pt x="1093559" y="-8034"/>
                          <a:pt x="1260339" y="0"/>
                        </a:cubicBezTo>
                        <a:cubicBezTo>
                          <a:pt x="1415395" y="-6287"/>
                          <a:pt x="1599499" y="34263"/>
                          <a:pt x="1695728" y="0"/>
                        </a:cubicBezTo>
                        <a:cubicBezTo>
                          <a:pt x="1778429" y="-57101"/>
                          <a:pt x="2075805" y="91545"/>
                          <a:pt x="2291525" y="0"/>
                        </a:cubicBezTo>
                        <a:cubicBezTo>
                          <a:pt x="2344389" y="216240"/>
                          <a:pt x="2253184" y="300134"/>
                          <a:pt x="2291525" y="665721"/>
                        </a:cubicBezTo>
                        <a:cubicBezTo>
                          <a:pt x="2319802" y="1008591"/>
                          <a:pt x="2280310" y="1177461"/>
                          <a:pt x="2291525" y="1312051"/>
                        </a:cubicBezTo>
                        <a:cubicBezTo>
                          <a:pt x="2300215" y="1457482"/>
                          <a:pt x="2240087" y="1631844"/>
                          <a:pt x="2291525" y="1938992"/>
                        </a:cubicBezTo>
                        <a:cubicBezTo>
                          <a:pt x="2171768" y="1972090"/>
                          <a:pt x="1894801" y="1918777"/>
                          <a:pt x="1810304" y="1938992"/>
                        </a:cubicBezTo>
                        <a:cubicBezTo>
                          <a:pt x="1753620" y="1980186"/>
                          <a:pt x="1480897" y="1957179"/>
                          <a:pt x="1329084" y="1938992"/>
                        </a:cubicBezTo>
                        <a:cubicBezTo>
                          <a:pt x="1158308" y="1956113"/>
                          <a:pt x="975130" y="1910501"/>
                          <a:pt x="847863" y="1938992"/>
                        </a:cubicBezTo>
                        <a:cubicBezTo>
                          <a:pt x="699151" y="1958924"/>
                          <a:pt x="603807" y="1912258"/>
                          <a:pt x="412474" y="1938992"/>
                        </a:cubicBezTo>
                        <a:cubicBezTo>
                          <a:pt x="209051" y="1989269"/>
                          <a:pt x="188867" y="1908215"/>
                          <a:pt x="0" y="1938992"/>
                        </a:cubicBezTo>
                        <a:cubicBezTo>
                          <a:pt x="8454" y="1742830"/>
                          <a:pt x="33507" y="1567748"/>
                          <a:pt x="0" y="1350831"/>
                        </a:cubicBezTo>
                        <a:cubicBezTo>
                          <a:pt x="-27744" y="1139003"/>
                          <a:pt x="103115" y="928497"/>
                          <a:pt x="0" y="743280"/>
                        </a:cubicBezTo>
                        <a:cubicBezTo>
                          <a:pt x="-2168" y="525263"/>
                          <a:pt x="44834" y="166289"/>
                          <a:pt x="0" y="0"/>
                        </a:cubicBezTo>
                        <a:close/>
                      </a:path>
                      <a:path w="2291525" h="1938992" stroke="0" extrusionOk="0">
                        <a:moveTo>
                          <a:pt x="0" y="0"/>
                        </a:moveTo>
                        <a:cubicBezTo>
                          <a:pt x="147152" y="-36600"/>
                          <a:pt x="264007" y="25902"/>
                          <a:pt x="389559" y="0"/>
                        </a:cubicBezTo>
                        <a:cubicBezTo>
                          <a:pt x="529402" y="-32597"/>
                          <a:pt x="668747" y="44846"/>
                          <a:pt x="802033" y="0"/>
                        </a:cubicBezTo>
                        <a:cubicBezTo>
                          <a:pt x="907391" y="-24206"/>
                          <a:pt x="1111396" y="27843"/>
                          <a:pt x="1191592" y="0"/>
                        </a:cubicBezTo>
                        <a:cubicBezTo>
                          <a:pt x="1297924" y="-21509"/>
                          <a:pt x="1480379" y="70403"/>
                          <a:pt x="1649897" y="0"/>
                        </a:cubicBezTo>
                        <a:cubicBezTo>
                          <a:pt x="1831444" y="-39251"/>
                          <a:pt x="2155745" y="50268"/>
                          <a:pt x="2291525" y="0"/>
                        </a:cubicBezTo>
                        <a:cubicBezTo>
                          <a:pt x="2332636" y="292290"/>
                          <a:pt x="2275808" y="356895"/>
                          <a:pt x="2291525" y="646330"/>
                        </a:cubicBezTo>
                        <a:cubicBezTo>
                          <a:pt x="2291937" y="945919"/>
                          <a:pt x="2270794" y="1091609"/>
                          <a:pt x="2291525" y="1312051"/>
                        </a:cubicBezTo>
                        <a:cubicBezTo>
                          <a:pt x="2311332" y="1570443"/>
                          <a:pt x="2260697" y="1691725"/>
                          <a:pt x="2291525" y="1938992"/>
                        </a:cubicBezTo>
                        <a:cubicBezTo>
                          <a:pt x="2181016" y="1954485"/>
                          <a:pt x="1963626" y="1907809"/>
                          <a:pt x="1833219" y="1938992"/>
                        </a:cubicBezTo>
                        <a:cubicBezTo>
                          <a:pt x="1649669" y="1928083"/>
                          <a:pt x="1508138" y="1896714"/>
                          <a:pt x="1374914" y="1938992"/>
                        </a:cubicBezTo>
                        <a:cubicBezTo>
                          <a:pt x="1219013" y="1927397"/>
                          <a:pt x="1074086" y="1882394"/>
                          <a:pt x="962440" y="1938992"/>
                        </a:cubicBezTo>
                        <a:cubicBezTo>
                          <a:pt x="836233" y="2031287"/>
                          <a:pt x="696533" y="1904481"/>
                          <a:pt x="481220" y="1938992"/>
                        </a:cubicBezTo>
                        <a:cubicBezTo>
                          <a:pt x="260103" y="1980284"/>
                          <a:pt x="224477" y="1904898"/>
                          <a:pt x="0" y="1938992"/>
                        </a:cubicBezTo>
                        <a:cubicBezTo>
                          <a:pt x="-37839" y="1655244"/>
                          <a:pt x="37971" y="1458480"/>
                          <a:pt x="0" y="1312051"/>
                        </a:cubicBezTo>
                        <a:cubicBezTo>
                          <a:pt x="-14641" y="1118919"/>
                          <a:pt x="23130" y="954008"/>
                          <a:pt x="0" y="704500"/>
                        </a:cubicBezTo>
                        <a:cubicBezTo>
                          <a:pt x="-39955" y="459984"/>
                          <a:pt x="96995" y="202237"/>
                          <a:pt x="0" y="0"/>
                        </a:cubicBezTo>
                        <a:close/>
                      </a:path>
                      <a:path w="2291525" h="1938992" fill="none" stroke="0" extrusionOk="0">
                        <a:moveTo>
                          <a:pt x="0" y="0"/>
                        </a:moveTo>
                        <a:cubicBezTo>
                          <a:pt x="197480" y="-15048"/>
                          <a:pt x="257835" y="-1024"/>
                          <a:pt x="458305" y="0"/>
                        </a:cubicBezTo>
                        <a:cubicBezTo>
                          <a:pt x="641039" y="-17524"/>
                          <a:pt x="661165" y="26748"/>
                          <a:pt x="847863" y="0"/>
                        </a:cubicBezTo>
                        <a:cubicBezTo>
                          <a:pt x="1042713" y="-28349"/>
                          <a:pt x="1101990" y="-7680"/>
                          <a:pt x="1260339" y="0"/>
                        </a:cubicBezTo>
                        <a:cubicBezTo>
                          <a:pt x="1398368" y="-10495"/>
                          <a:pt x="1619890" y="50815"/>
                          <a:pt x="1695728" y="0"/>
                        </a:cubicBezTo>
                        <a:cubicBezTo>
                          <a:pt x="1814544" y="1131"/>
                          <a:pt x="2009426" y="88893"/>
                          <a:pt x="2291525" y="0"/>
                        </a:cubicBezTo>
                        <a:cubicBezTo>
                          <a:pt x="2361114" y="179307"/>
                          <a:pt x="2252816" y="370706"/>
                          <a:pt x="2291525" y="665721"/>
                        </a:cubicBezTo>
                        <a:cubicBezTo>
                          <a:pt x="2314660" y="1018176"/>
                          <a:pt x="2227881" y="1170570"/>
                          <a:pt x="2291525" y="1312051"/>
                        </a:cubicBezTo>
                        <a:cubicBezTo>
                          <a:pt x="2336910" y="1506018"/>
                          <a:pt x="2298816" y="1628144"/>
                          <a:pt x="2291525" y="1938992"/>
                        </a:cubicBezTo>
                        <a:cubicBezTo>
                          <a:pt x="2155897" y="1981567"/>
                          <a:pt x="1903765" y="1914772"/>
                          <a:pt x="1810304" y="1938992"/>
                        </a:cubicBezTo>
                        <a:cubicBezTo>
                          <a:pt x="1717883" y="1981861"/>
                          <a:pt x="1525783" y="1964025"/>
                          <a:pt x="1329084" y="1938992"/>
                        </a:cubicBezTo>
                        <a:cubicBezTo>
                          <a:pt x="1204620" y="1934404"/>
                          <a:pt x="1020822" y="1887466"/>
                          <a:pt x="847863" y="1938992"/>
                        </a:cubicBezTo>
                        <a:cubicBezTo>
                          <a:pt x="732165" y="1989086"/>
                          <a:pt x="575964" y="1886109"/>
                          <a:pt x="412474" y="1938992"/>
                        </a:cubicBezTo>
                        <a:cubicBezTo>
                          <a:pt x="228490" y="1972015"/>
                          <a:pt x="171290" y="1901533"/>
                          <a:pt x="0" y="1938992"/>
                        </a:cubicBezTo>
                        <a:cubicBezTo>
                          <a:pt x="297" y="1769677"/>
                          <a:pt x="73318" y="1557740"/>
                          <a:pt x="0" y="1350831"/>
                        </a:cubicBezTo>
                        <a:cubicBezTo>
                          <a:pt x="-6010" y="1156449"/>
                          <a:pt x="30277" y="910316"/>
                          <a:pt x="0" y="743280"/>
                        </a:cubicBezTo>
                        <a:cubicBezTo>
                          <a:pt x="-56818" y="512195"/>
                          <a:pt x="38036" y="1614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Segoe Print" panose="02000600000000000000" pitchFamily="2" charset="0"/>
              </a:rPr>
              <a:t>Féach ar an mbia-eangach agus ceap </a:t>
            </a:r>
            <a:r>
              <a:rPr lang="ga-IE" sz="2000" dirty="0" err="1">
                <a:latin typeface="Segoe Print" panose="02000600000000000000" pitchFamily="2" charset="0"/>
              </a:rPr>
              <a:t>biashlabhra</a:t>
            </a:r>
            <a:r>
              <a:rPr lang="ga-IE" sz="2000" dirty="0">
                <a:latin typeface="Segoe Print" panose="02000600000000000000" pitchFamily="2" charset="0"/>
              </a:rPr>
              <a:t> a bhfuil ceithre orgánach ann.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8D48D-D1DA-4ABE-BA72-F24555D067F6}"/>
              </a:ext>
            </a:extLst>
          </p:cNvPr>
          <p:cNvSpPr/>
          <p:nvPr/>
        </p:nvSpPr>
        <p:spPr>
          <a:xfrm>
            <a:off x="7789587" y="3659363"/>
            <a:ext cx="1135155" cy="35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m</a:t>
            </a:r>
            <a:r>
              <a:rPr lang="ga-IE" dirty="0" err="1">
                <a:latin typeface="Tw Cen MT" panose="020B0602020104020603" pitchFamily="34" charset="0"/>
              </a:rPr>
              <a:t>acá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31BFED-B54D-4AD9-9982-75B016A667F6}"/>
              </a:ext>
            </a:extLst>
          </p:cNvPr>
          <p:cNvSpPr/>
          <p:nvPr/>
        </p:nvSpPr>
        <p:spPr>
          <a:xfrm>
            <a:off x="4040736" y="3462358"/>
            <a:ext cx="1937793" cy="56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g</a:t>
            </a:r>
            <a:r>
              <a:rPr lang="ga-IE" dirty="0" err="1">
                <a:latin typeface="Tw Cen MT" panose="020B0602020104020603" pitchFamily="34" charset="0"/>
              </a:rPr>
              <a:t>obachán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</a:rPr>
              <a:t>b</a:t>
            </a:r>
            <a:r>
              <a:rPr lang="ga-IE" dirty="0" err="1">
                <a:latin typeface="Tw Cen MT" panose="020B0602020104020603" pitchFamily="34" charset="0"/>
              </a:rPr>
              <a:t>anana</a:t>
            </a:r>
            <a:r>
              <a:rPr lang="en-GB" dirty="0">
                <a:latin typeface="Tw Cen MT" panose="020B0602020104020603" pitchFamily="34" charset="0"/>
              </a:rPr>
              <a:t>í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6C1DAA-8B5A-4B9F-A977-12FB993046BF}"/>
              </a:ext>
            </a:extLst>
          </p:cNvPr>
          <p:cNvSpPr/>
          <p:nvPr/>
        </p:nvSpPr>
        <p:spPr>
          <a:xfrm>
            <a:off x="1035159" y="3677738"/>
            <a:ext cx="1630756" cy="51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m</a:t>
            </a:r>
            <a:r>
              <a:rPr lang="ga-IE" dirty="0" err="1">
                <a:latin typeface="Tw Cen MT" panose="020B0602020104020603" pitchFamily="34" charset="0"/>
              </a:rPr>
              <a:t>oncaí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iorach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63B03B-92E0-4E75-A0E6-A6F3CBF71331}"/>
              </a:ext>
            </a:extLst>
          </p:cNvPr>
          <p:cNvSpPr/>
          <p:nvPr/>
        </p:nvSpPr>
        <p:spPr>
          <a:xfrm>
            <a:off x="7059809" y="5989783"/>
            <a:ext cx="1925671" cy="339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 err="1">
                <a:latin typeface="Tw Cen MT" panose="020B0602020104020603" pitchFamily="34" charset="0"/>
              </a:rPr>
              <a:t>planda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</a:rPr>
              <a:t>b</a:t>
            </a:r>
            <a:r>
              <a:rPr lang="ga-IE" dirty="0" err="1">
                <a:latin typeface="Tw Cen MT" panose="020B0602020104020603" pitchFamily="34" charset="0"/>
              </a:rPr>
              <a:t>anana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46C1678-F6F9-42D7-86BA-20101D5C4645}"/>
              </a:ext>
            </a:extLst>
          </p:cNvPr>
          <p:cNvSpPr/>
          <p:nvPr/>
        </p:nvSpPr>
        <p:spPr>
          <a:xfrm>
            <a:off x="1254446" y="6014689"/>
            <a:ext cx="1925671" cy="31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c</a:t>
            </a:r>
            <a:r>
              <a:rPr lang="ga-IE" dirty="0">
                <a:latin typeface="Tw Cen MT" panose="020B0602020104020603" pitchFamily="34" charset="0"/>
              </a:rPr>
              <a:t>rann </a:t>
            </a:r>
            <a:r>
              <a:rPr lang="en-GB" dirty="0">
                <a:latin typeface="Tw Cen MT" panose="020B0602020104020603" pitchFamily="34" charset="0"/>
              </a:rPr>
              <a:t>c</a:t>
            </a:r>
            <a:r>
              <a:rPr lang="en-US" dirty="0">
                <a:latin typeface="Tw Cen MT" panose="020B0602020104020603" pitchFamily="34" charset="0"/>
              </a:rPr>
              <a:t>ó</a:t>
            </a:r>
            <a:r>
              <a:rPr lang="ga-IE" dirty="0" err="1">
                <a:latin typeface="Tw Cen MT" panose="020B0602020104020603" pitchFamily="34" charset="0"/>
              </a:rPr>
              <a:t>có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20E2341-8447-415A-8EB9-E3506FBEB26D}"/>
              </a:ext>
            </a:extLst>
          </p:cNvPr>
          <p:cNvSpPr/>
          <p:nvPr/>
        </p:nvSpPr>
        <p:spPr>
          <a:xfrm>
            <a:off x="10296200" y="3586037"/>
            <a:ext cx="1285962" cy="35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</a:t>
            </a:r>
            <a:r>
              <a:rPr lang="en-US" dirty="0">
                <a:latin typeface="Tw Cen MT" panose="020B0602020104020603" pitchFamily="34" charset="0"/>
              </a:rPr>
              <a:t>s</a:t>
            </a:r>
            <a:r>
              <a:rPr lang="ga-IE" dirty="0" err="1">
                <a:latin typeface="Tw Cen MT" panose="020B0602020104020603" pitchFamily="34" charset="0"/>
              </a:rPr>
              <a:t>padán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21E2B4-204D-439B-9C7F-5B8BA5DE9151}"/>
              </a:ext>
            </a:extLst>
          </p:cNvPr>
          <p:cNvSpPr/>
          <p:nvPr/>
        </p:nvSpPr>
        <p:spPr>
          <a:xfrm>
            <a:off x="9252385" y="1466600"/>
            <a:ext cx="1765730" cy="45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t</a:t>
            </a:r>
            <a:r>
              <a:rPr lang="en-US" dirty="0">
                <a:latin typeface="Tw Cen MT" panose="020B0602020104020603" pitchFamily="34" charset="0"/>
              </a:rPr>
              <a:t>-</a:t>
            </a:r>
            <a:r>
              <a:rPr lang="en-US" dirty="0" err="1">
                <a:latin typeface="Tw Cen MT" panose="020B0602020104020603" pitchFamily="34" charset="0"/>
              </a:rPr>
              <a:t>i</a:t>
            </a:r>
            <a:r>
              <a:rPr lang="ga-IE" dirty="0">
                <a:latin typeface="Tw Cen MT" panose="020B0602020104020603" pitchFamily="34" charset="0"/>
              </a:rPr>
              <a:t>olar </a:t>
            </a:r>
            <a:r>
              <a:rPr lang="en-GB" dirty="0">
                <a:latin typeface="Tw Cen MT" panose="020B0602020104020603" pitchFamily="34" charset="0"/>
              </a:rPr>
              <a:t>h</a:t>
            </a:r>
            <a:r>
              <a:rPr lang="ga-IE" dirty="0" err="1">
                <a:latin typeface="Tw Cen MT" panose="020B0602020104020603" pitchFamily="34" charset="0"/>
              </a:rPr>
              <a:t>airpí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8F4C69F-B09A-44CA-81D9-BD34F3F786A1}"/>
              </a:ext>
            </a:extLst>
          </p:cNvPr>
          <p:cNvCxnSpPr>
            <a:cxnSpLocks/>
          </p:cNvCxnSpPr>
          <p:nvPr/>
        </p:nvCxnSpPr>
        <p:spPr>
          <a:xfrm flipH="1" flipV="1">
            <a:off x="4178389" y="1556456"/>
            <a:ext cx="5299327" cy="115459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91">
            <a:extLst>
              <a:ext uri="{FF2B5EF4-FFF2-40B4-BE49-F238E27FC236}">
                <a16:creationId xmlns:a16="http://schemas.microsoft.com/office/drawing/2014/main" id="{8A251356-908E-CC61-3EED-6F3AE928D5AD}"/>
              </a:ext>
            </a:extLst>
          </p:cNvPr>
          <p:cNvSpPr/>
          <p:nvPr/>
        </p:nvSpPr>
        <p:spPr>
          <a:xfrm>
            <a:off x="5609540" y="1381855"/>
            <a:ext cx="2179964" cy="478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 Cen MT" panose="020B0602020104020603" pitchFamily="34" charset="0"/>
              </a:rPr>
              <a:t>an t</a:t>
            </a:r>
            <a:r>
              <a:rPr lang="en-US" dirty="0">
                <a:latin typeface="Tw Cen MT" panose="020B0602020104020603" pitchFamily="34" charset="0"/>
              </a:rPr>
              <a:t>-</a:t>
            </a:r>
            <a:r>
              <a:rPr lang="en-US" dirty="0" err="1">
                <a:latin typeface="Tw Cen MT" panose="020B0602020104020603" pitchFamily="34" charset="0"/>
              </a:rPr>
              <a:t>i</a:t>
            </a:r>
            <a:r>
              <a:rPr lang="ga-IE" dirty="0" err="1">
                <a:latin typeface="Tw Cen MT" panose="020B0602020104020603" pitchFamily="34" charset="0"/>
              </a:rPr>
              <a:t>aguar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Rectangle 90">
            <a:extLst>
              <a:ext uri="{FF2B5EF4-FFF2-40B4-BE49-F238E27FC236}">
                <a16:creationId xmlns:a16="http://schemas.microsoft.com/office/drawing/2014/main" id="{A9376F6C-CD05-5817-F8E7-B3EBA910E46D}"/>
              </a:ext>
            </a:extLst>
          </p:cNvPr>
          <p:cNvSpPr/>
          <p:nvPr/>
        </p:nvSpPr>
        <p:spPr>
          <a:xfrm>
            <a:off x="2033487" y="1624403"/>
            <a:ext cx="2179965" cy="44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 Cen MT" panose="020B0602020104020603" pitchFamily="34" charset="0"/>
              </a:rPr>
              <a:t>an t</a:t>
            </a:r>
            <a:r>
              <a:rPr lang="en-US" dirty="0">
                <a:latin typeface="Tw Cen MT" panose="020B0602020104020603" pitchFamily="34" charset="0"/>
              </a:rPr>
              <a:t>-a</a:t>
            </a:r>
            <a:r>
              <a:rPr lang="ga-IE" dirty="0" err="1">
                <a:latin typeface="Tw Cen MT" panose="020B0602020104020603" pitchFamily="34" charset="0"/>
              </a:rPr>
              <a:t>nacanda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</a:rPr>
              <a:t>g</a:t>
            </a:r>
            <a:r>
              <a:rPr lang="ga-IE" dirty="0">
                <a:latin typeface="Tw Cen MT" panose="020B0602020104020603" pitchFamily="34" charset="0"/>
              </a:rPr>
              <a:t>las</a:t>
            </a:r>
          </a:p>
        </p:txBody>
      </p:sp>
      <p:cxnSp>
        <p:nvCxnSpPr>
          <p:cNvPr id="6" name="Straight Arrow Connector 42">
            <a:extLst>
              <a:ext uri="{FF2B5EF4-FFF2-40B4-BE49-F238E27FC236}">
                <a16:creationId xmlns:a16="http://schemas.microsoft.com/office/drawing/2014/main" id="{77BEF154-DA7A-99B6-8836-FB79C60BFCDA}"/>
              </a:ext>
            </a:extLst>
          </p:cNvPr>
          <p:cNvCxnSpPr>
            <a:cxnSpLocks/>
          </p:cNvCxnSpPr>
          <p:nvPr/>
        </p:nvCxnSpPr>
        <p:spPr>
          <a:xfrm>
            <a:off x="4279509" y="1288311"/>
            <a:ext cx="1328283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2">
            <a:extLst>
              <a:ext uri="{FF2B5EF4-FFF2-40B4-BE49-F238E27FC236}">
                <a16:creationId xmlns:a16="http://schemas.microsoft.com/office/drawing/2014/main" id="{BD0E93C7-B9C0-812B-83A9-08242157AF1C}"/>
              </a:ext>
            </a:extLst>
          </p:cNvPr>
          <p:cNvCxnSpPr>
            <a:cxnSpLocks/>
          </p:cNvCxnSpPr>
          <p:nvPr/>
        </p:nvCxnSpPr>
        <p:spPr>
          <a:xfrm flipH="1">
            <a:off x="4233002" y="901710"/>
            <a:ext cx="1374790" cy="1157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D725D7-A4C2-4815-A1F8-0751E080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76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2C8599EC-85CE-4D97-9D2B-7457ABE5AF89}"/>
              </a:ext>
            </a:extLst>
          </p:cNvPr>
          <p:cNvSpPr>
            <a:spLocks/>
          </p:cNvSpPr>
          <p:nvPr/>
        </p:nvSpPr>
        <p:spPr>
          <a:xfrm>
            <a:off x="498000" y="297000"/>
            <a:ext cx="11196000" cy="626400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DDBE41-B7AC-4682-87C2-4AA0F3CAB8E1}"/>
              </a:ext>
            </a:extLst>
          </p:cNvPr>
          <p:cNvSpPr txBox="1">
            <a:spLocks/>
          </p:cNvSpPr>
          <p:nvPr/>
        </p:nvSpPr>
        <p:spPr>
          <a:xfrm>
            <a:off x="1451143" y="456802"/>
            <a:ext cx="9361714" cy="888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ga-IE" altLang="en-US" sz="2000" dirty="0">
                <a:latin typeface="Tw Cen MT" panose="020B0602020104020603" pitchFamily="34" charset="0"/>
              </a:rPr>
              <a:t>Bíonn tréithe ag ainmhithe agus ag plandaí a chabhraíonn leo maireachtáil ina ngnáthóg féin. </a:t>
            </a:r>
            <a:r>
              <a:rPr lang="ga-IE" alt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Oiriúnú</a:t>
            </a:r>
            <a:r>
              <a:rPr lang="ga-IE" altLang="en-US" sz="2000" dirty="0">
                <a:latin typeface="Tw Cen MT" panose="020B0602020104020603" pitchFamily="34" charset="0"/>
              </a:rPr>
              <a:t> a thugtar air sin. </a:t>
            </a:r>
          </a:p>
          <a:p>
            <a:pPr algn="ctr">
              <a:defRPr/>
            </a:pPr>
            <a:endParaRPr lang="ga-IE" altLang="en-US" sz="3600" dirty="0">
              <a:latin typeface="Berlin Sans FB" panose="020E0602020502020306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9B1889-4882-4E57-BCB4-532828252B4B}"/>
              </a:ext>
            </a:extLst>
          </p:cNvPr>
          <p:cNvSpPr>
            <a:spLocks/>
          </p:cNvSpPr>
          <p:nvPr/>
        </p:nvSpPr>
        <p:spPr>
          <a:xfrm>
            <a:off x="6602323" y="2698544"/>
            <a:ext cx="3960000" cy="1040743"/>
          </a:xfrm>
          <a:prstGeom prst="roundRect">
            <a:avLst/>
          </a:prstGeom>
          <a:solidFill>
            <a:srgbClr val="00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1700" dirty="0">
                <a:latin typeface="Tw Cen MT" panose="020B0602020104020603" pitchFamily="34" charset="0"/>
              </a:rPr>
              <a:t>Tá an duillíneach seo ar aon dath leis an ngnáthóg. </a:t>
            </a:r>
            <a:r>
              <a:rPr lang="ga-IE" altLang="en-US" sz="1700" b="1" dirty="0">
                <a:solidFill>
                  <a:srgbClr val="FF0000"/>
                </a:solidFill>
                <a:latin typeface="Tw Cen MT" panose="020B0602020104020603" pitchFamily="34" charset="0"/>
              </a:rPr>
              <a:t>Duaithníocht</a:t>
            </a:r>
            <a:r>
              <a:rPr lang="ga-IE" altLang="en-US" sz="1700" dirty="0">
                <a:latin typeface="Tw Cen MT" panose="020B0602020104020603" pitchFamily="34" charset="0"/>
              </a:rPr>
              <a:t> a thugtar air sin. Déanann an duaithníocht an t-orgánach a chosaint ó chreachadóirí.</a:t>
            </a:r>
            <a:endParaRPr lang="ga-IE" sz="1700" dirty="0">
              <a:latin typeface="Tw Cen MT" panose="020B06020201040206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DD83FB-A50D-4754-98AC-7F61091FF490}"/>
              </a:ext>
            </a:extLst>
          </p:cNvPr>
          <p:cNvSpPr>
            <a:spLocks/>
          </p:cNvSpPr>
          <p:nvPr/>
        </p:nvSpPr>
        <p:spPr>
          <a:xfrm>
            <a:off x="1540800" y="5454000"/>
            <a:ext cx="3960000" cy="1047600"/>
          </a:xfrm>
          <a:prstGeom prst="roundRect">
            <a:avLst/>
          </a:prstGeom>
          <a:solidFill>
            <a:srgbClr val="00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sz="17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Féach na duilleoga móra leathana ar an </a:t>
            </a:r>
            <a:r>
              <a:rPr lang="ga-IE" sz="1700" dirty="0" err="1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olltaró</a:t>
            </a:r>
            <a:r>
              <a:rPr lang="ga-IE" sz="1700" dirty="0">
                <a:solidFill>
                  <a:schemeClr val="bg1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Cabhraíonn na duilleoga sin leis an bplanda s</a:t>
            </a:r>
            <a:r>
              <a:rPr lang="ga-IE" sz="1700" dirty="0">
                <a:latin typeface="Tw Cen MT" panose="020B0602020104020603" pitchFamily="34" charset="0"/>
                <a:ea typeface="Calibri" panose="020F0502020204030204" pitchFamily="34" charset="0"/>
              </a:rPr>
              <a:t>olas na gréine a </a:t>
            </a:r>
            <a:r>
              <a:rPr lang="ga-IE" sz="1700" dirty="0" err="1">
                <a:latin typeface="Tw Cen MT" panose="020B0602020104020603" pitchFamily="34" charset="0"/>
                <a:ea typeface="Calibri" panose="020F0502020204030204" pitchFamily="34" charset="0"/>
              </a:rPr>
              <a:t>shú</a:t>
            </a:r>
            <a:r>
              <a:rPr lang="ga-IE" sz="1700" dirty="0">
                <a:latin typeface="Tw Cen MT" panose="020B0602020104020603" pitchFamily="34" charset="0"/>
                <a:ea typeface="Calibri" panose="020F0502020204030204" pitchFamily="34" charset="0"/>
              </a:rPr>
              <a:t> isteach chun go dtarlóidh fótaisintéis. </a:t>
            </a:r>
            <a:endParaRPr lang="ga-IE" sz="17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C61356-2F9F-46AF-8DC6-F362796BC02E}"/>
              </a:ext>
            </a:extLst>
          </p:cNvPr>
          <p:cNvSpPr>
            <a:spLocks/>
          </p:cNvSpPr>
          <p:nvPr/>
        </p:nvSpPr>
        <p:spPr>
          <a:xfrm>
            <a:off x="6602400" y="5512368"/>
            <a:ext cx="3960000" cy="978344"/>
          </a:xfrm>
          <a:prstGeom prst="roundRect">
            <a:avLst/>
          </a:prstGeom>
          <a:solidFill>
            <a:srgbClr val="00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sz="1700" dirty="0">
                <a:latin typeface="Tw Cen MT" panose="020B0602020104020603" pitchFamily="34" charset="0"/>
              </a:rPr>
              <a:t>Bíonn ladhracha greamaitheacha ar </a:t>
            </a:r>
            <a:r>
              <a:rPr lang="ga-IE" sz="1700" dirty="0" err="1">
                <a:latin typeface="Tw Cen MT" panose="020B0602020104020603" pitchFamily="34" charset="0"/>
              </a:rPr>
              <a:t>gheiceonna</a:t>
            </a:r>
            <a:r>
              <a:rPr lang="ga-IE" sz="1700" dirty="0">
                <a:latin typeface="Tw Cen MT" panose="020B0602020104020603" pitchFamily="34" charset="0"/>
              </a:rPr>
              <a:t>. Cuidíonn sin leo greim docht a fháil ar chrainn agus iad ag dreapadh.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E72A88-F161-4315-8E14-641DF6744218}"/>
              </a:ext>
            </a:extLst>
          </p:cNvPr>
          <p:cNvSpPr>
            <a:spLocks/>
          </p:cNvSpPr>
          <p:nvPr/>
        </p:nvSpPr>
        <p:spPr>
          <a:xfrm>
            <a:off x="1541944" y="2700000"/>
            <a:ext cx="3960000" cy="1048749"/>
          </a:xfrm>
          <a:prstGeom prst="roundRect">
            <a:avLst/>
          </a:prstGeom>
          <a:solidFill>
            <a:srgbClr val="00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sz="1700" dirty="0">
                <a:latin typeface="Tw Cen MT" panose="020B0602020104020603" pitchFamily="34" charset="0"/>
              </a:rPr>
              <a:t>Bíonn dathanna geala ar an bhfrog dearg saigheadnimhe. Cuireann na dathanna geala sin in iúl do chreachadóirí go mbeadh sé dainséarach é a ithe.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CD54BDB-AD31-4CD7-9D24-3E85BC0A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0290" y="1051546"/>
            <a:ext cx="2742249" cy="16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E5991-5FE1-4B42-8F82-0880842475B2}"/>
              </a:ext>
            </a:extLst>
          </p:cNvPr>
          <p:cNvSpPr txBox="1"/>
          <p:nvPr/>
        </p:nvSpPr>
        <p:spPr>
          <a:xfrm>
            <a:off x="8678382" y="1038969"/>
            <a:ext cx="1310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</a:rPr>
              <a:t>n 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d</a:t>
            </a:r>
            <a:r>
              <a:rPr lang="ga-IE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uillíneach</a:t>
            </a:r>
            <a:endParaRPr lang="ga-IE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2EA51E1-721D-414F-8EA4-D0718F50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0897" y="1079518"/>
            <a:ext cx="2742249" cy="15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C9DC6CA-307C-48E5-A98B-014BC779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0291" y="3816000"/>
            <a:ext cx="2742248" cy="16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4A91B4-4763-4B9E-9022-F21381A3E947}"/>
              </a:ext>
            </a:extLst>
          </p:cNvPr>
          <p:cNvSpPr txBox="1"/>
          <p:nvPr/>
        </p:nvSpPr>
        <p:spPr>
          <a:xfrm>
            <a:off x="2231711" y="1071002"/>
            <a:ext cx="2678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</a:rPr>
              <a:t>n 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f</a:t>
            </a:r>
            <a:r>
              <a:rPr lang="ga-IE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rog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d</a:t>
            </a:r>
            <a:r>
              <a:rPr lang="ga-IE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earg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s</a:t>
            </a:r>
            <a:r>
              <a:rPr lang="ga-IE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aigheadnimhe</a:t>
            </a:r>
            <a:endParaRPr lang="ga-IE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689BF8-3537-43A1-BD25-0882B0824261}"/>
              </a:ext>
            </a:extLst>
          </p:cNvPr>
          <p:cNvSpPr txBox="1"/>
          <p:nvPr/>
        </p:nvSpPr>
        <p:spPr>
          <a:xfrm>
            <a:off x="8963909" y="3739287"/>
            <a:ext cx="985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</a:rPr>
              <a:t>n 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g</a:t>
            </a:r>
            <a:r>
              <a:rPr lang="ga-IE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eiceo</a:t>
            </a:r>
            <a:endParaRPr lang="ga-IE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D1A0A964-85A5-4FD0-959A-58C01E80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0897" y="3816000"/>
            <a:ext cx="2742249" cy="16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maire\Pictures\fuinneamh\Q mark.gif">
            <a:extLst>
              <a:ext uri="{FF2B5EF4-FFF2-40B4-BE49-F238E27FC236}">
                <a16:creationId xmlns:a16="http://schemas.microsoft.com/office/drawing/2014/main" id="{A12C6A04-58F3-4BB5-A821-4D70770BBB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586" y="3353176"/>
            <a:ext cx="2509950" cy="25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EB975-7D94-4DE2-8D2E-487C8606705E}"/>
              </a:ext>
            </a:extLst>
          </p:cNvPr>
          <p:cNvSpPr txBox="1"/>
          <p:nvPr/>
        </p:nvSpPr>
        <p:spPr>
          <a:xfrm>
            <a:off x="3804479" y="3758378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</a:rPr>
              <a:t>n t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</a:rPr>
              <a:t>-o</a:t>
            </a:r>
            <a:r>
              <a:rPr lang="ga-IE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lltaró</a:t>
            </a:r>
            <a:endParaRPr lang="ga-IE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0F6DA-A1C9-4DF4-9B1E-FACE3B8B234B}"/>
              </a:ext>
            </a:extLst>
          </p:cNvPr>
          <p:cNvSpPr txBox="1"/>
          <p:nvPr/>
        </p:nvSpPr>
        <p:spPr>
          <a:xfrm>
            <a:off x="60019" y="5877362"/>
            <a:ext cx="8932340" cy="400110"/>
          </a:xfrm>
          <a:custGeom>
            <a:avLst/>
            <a:gdLst>
              <a:gd name="connsiteX0" fmla="*/ 0 w 6091290"/>
              <a:gd name="connsiteY0" fmla="*/ 0 h 400110"/>
              <a:gd name="connsiteX1" fmla="*/ 675579 w 6091290"/>
              <a:gd name="connsiteY1" fmla="*/ 0 h 400110"/>
              <a:gd name="connsiteX2" fmla="*/ 1107507 w 6091290"/>
              <a:gd name="connsiteY2" fmla="*/ 0 h 400110"/>
              <a:gd name="connsiteX3" fmla="*/ 1600348 w 6091290"/>
              <a:gd name="connsiteY3" fmla="*/ 0 h 400110"/>
              <a:gd name="connsiteX4" fmla="*/ 1971363 w 6091290"/>
              <a:gd name="connsiteY4" fmla="*/ 0 h 400110"/>
              <a:gd name="connsiteX5" fmla="*/ 2403291 w 6091290"/>
              <a:gd name="connsiteY5" fmla="*/ 0 h 400110"/>
              <a:gd name="connsiteX6" fmla="*/ 3017957 w 6091290"/>
              <a:gd name="connsiteY6" fmla="*/ 0 h 400110"/>
              <a:gd name="connsiteX7" fmla="*/ 3449885 w 6091290"/>
              <a:gd name="connsiteY7" fmla="*/ 0 h 400110"/>
              <a:gd name="connsiteX8" fmla="*/ 4003639 w 6091290"/>
              <a:gd name="connsiteY8" fmla="*/ 0 h 400110"/>
              <a:gd name="connsiteX9" fmla="*/ 4557392 w 6091290"/>
              <a:gd name="connsiteY9" fmla="*/ 0 h 400110"/>
              <a:gd name="connsiteX10" fmla="*/ 4928407 w 6091290"/>
              <a:gd name="connsiteY10" fmla="*/ 0 h 400110"/>
              <a:gd name="connsiteX11" fmla="*/ 5299422 w 6091290"/>
              <a:gd name="connsiteY11" fmla="*/ 0 h 400110"/>
              <a:gd name="connsiteX12" fmla="*/ 6091290 w 6091290"/>
              <a:gd name="connsiteY12" fmla="*/ 0 h 400110"/>
              <a:gd name="connsiteX13" fmla="*/ 6091290 w 6091290"/>
              <a:gd name="connsiteY13" fmla="*/ 400110 h 400110"/>
              <a:gd name="connsiteX14" fmla="*/ 5476623 w 6091290"/>
              <a:gd name="connsiteY14" fmla="*/ 400110 h 400110"/>
              <a:gd name="connsiteX15" fmla="*/ 4922870 w 6091290"/>
              <a:gd name="connsiteY15" fmla="*/ 400110 h 400110"/>
              <a:gd name="connsiteX16" fmla="*/ 4430029 w 6091290"/>
              <a:gd name="connsiteY16" fmla="*/ 400110 h 400110"/>
              <a:gd name="connsiteX17" fmla="*/ 3754450 w 6091290"/>
              <a:gd name="connsiteY17" fmla="*/ 400110 h 400110"/>
              <a:gd name="connsiteX18" fmla="*/ 3139783 w 6091290"/>
              <a:gd name="connsiteY18" fmla="*/ 400110 h 400110"/>
              <a:gd name="connsiteX19" fmla="*/ 2646942 w 6091290"/>
              <a:gd name="connsiteY19" fmla="*/ 400110 h 400110"/>
              <a:gd name="connsiteX20" fmla="*/ 2093189 w 6091290"/>
              <a:gd name="connsiteY20" fmla="*/ 400110 h 400110"/>
              <a:gd name="connsiteX21" fmla="*/ 1417609 w 6091290"/>
              <a:gd name="connsiteY21" fmla="*/ 400110 h 400110"/>
              <a:gd name="connsiteX22" fmla="*/ 742030 w 6091290"/>
              <a:gd name="connsiteY22" fmla="*/ 400110 h 400110"/>
              <a:gd name="connsiteX23" fmla="*/ 0 w 6091290"/>
              <a:gd name="connsiteY23" fmla="*/ 400110 h 400110"/>
              <a:gd name="connsiteX24" fmla="*/ 0 w 6091290"/>
              <a:gd name="connsiteY2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1290" h="400110" fill="none" extrusionOk="0">
                <a:moveTo>
                  <a:pt x="0" y="0"/>
                </a:moveTo>
                <a:cubicBezTo>
                  <a:pt x="284205" y="-1187"/>
                  <a:pt x="535099" y="78333"/>
                  <a:pt x="675579" y="0"/>
                </a:cubicBezTo>
                <a:cubicBezTo>
                  <a:pt x="816059" y="-78333"/>
                  <a:pt x="914388" y="29605"/>
                  <a:pt x="1107507" y="0"/>
                </a:cubicBezTo>
                <a:cubicBezTo>
                  <a:pt x="1300626" y="-29605"/>
                  <a:pt x="1472637" y="6047"/>
                  <a:pt x="1600348" y="0"/>
                </a:cubicBezTo>
                <a:cubicBezTo>
                  <a:pt x="1728059" y="-6047"/>
                  <a:pt x="1811973" y="27321"/>
                  <a:pt x="1971363" y="0"/>
                </a:cubicBezTo>
                <a:cubicBezTo>
                  <a:pt x="2130753" y="-27321"/>
                  <a:pt x="2312363" y="47165"/>
                  <a:pt x="2403291" y="0"/>
                </a:cubicBezTo>
                <a:cubicBezTo>
                  <a:pt x="2494219" y="-47165"/>
                  <a:pt x="2768775" y="13302"/>
                  <a:pt x="3017957" y="0"/>
                </a:cubicBezTo>
                <a:cubicBezTo>
                  <a:pt x="3267139" y="-13302"/>
                  <a:pt x="3316258" y="5476"/>
                  <a:pt x="3449885" y="0"/>
                </a:cubicBezTo>
                <a:cubicBezTo>
                  <a:pt x="3583512" y="-5476"/>
                  <a:pt x="3753217" y="41649"/>
                  <a:pt x="4003639" y="0"/>
                </a:cubicBezTo>
                <a:cubicBezTo>
                  <a:pt x="4254061" y="-41649"/>
                  <a:pt x="4334047" y="32369"/>
                  <a:pt x="4557392" y="0"/>
                </a:cubicBezTo>
                <a:cubicBezTo>
                  <a:pt x="4780737" y="-32369"/>
                  <a:pt x="4747346" y="5643"/>
                  <a:pt x="4928407" y="0"/>
                </a:cubicBezTo>
                <a:cubicBezTo>
                  <a:pt x="5109469" y="-5643"/>
                  <a:pt x="5152623" y="3117"/>
                  <a:pt x="5299422" y="0"/>
                </a:cubicBezTo>
                <a:cubicBezTo>
                  <a:pt x="5446221" y="-3117"/>
                  <a:pt x="5883224" y="85279"/>
                  <a:pt x="6091290" y="0"/>
                </a:cubicBezTo>
                <a:cubicBezTo>
                  <a:pt x="6104953" y="107470"/>
                  <a:pt x="6078002" y="318102"/>
                  <a:pt x="6091290" y="400110"/>
                </a:cubicBezTo>
                <a:cubicBezTo>
                  <a:pt x="5862451" y="421572"/>
                  <a:pt x="5631033" y="358943"/>
                  <a:pt x="5476623" y="400110"/>
                </a:cubicBezTo>
                <a:cubicBezTo>
                  <a:pt x="5322213" y="441277"/>
                  <a:pt x="5161357" y="390886"/>
                  <a:pt x="4922870" y="400110"/>
                </a:cubicBezTo>
                <a:cubicBezTo>
                  <a:pt x="4684383" y="409334"/>
                  <a:pt x="4651637" y="357856"/>
                  <a:pt x="4430029" y="400110"/>
                </a:cubicBezTo>
                <a:cubicBezTo>
                  <a:pt x="4208421" y="442364"/>
                  <a:pt x="3945100" y="344990"/>
                  <a:pt x="3754450" y="400110"/>
                </a:cubicBezTo>
                <a:cubicBezTo>
                  <a:pt x="3563800" y="455230"/>
                  <a:pt x="3351311" y="328885"/>
                  <a:pt x="3139783" y="400110"/>
                </a:cubicBezTo>
                <a:cubicBezTo>
                  <a:pt x="2928255" y="471335"/>
                  <a:pt x="2792539" y="399044"/>
                  <a:pt x="2646942" y="400110"/>
                </a:cubicBezTo>
                <a:cubicBezTo>
                  <a:pt x="2501345" y="401176"/>
                  <a:pt x="2319790" y="341281"/>
                  <a:pt x="2093189" y="400110"/>
                </a:cubicBezTo>
                <a:cubicBezTo>
                  <a:pt x="1866588" y="458939"/>
                  <a:pt x="1734537" y="325470"/>
                  <a:pt x="1417609" y="400110"/>
                </a:cubicBezTo>
                <a:cubicBezTo>
                  <a:pt x="1100681" y="474750"/>
                  <a:pt x="1004992" y="326700"/>
                  <a:pt x="742030" y="400110"/>
                </a:cubicBezTo>
                <a:cubicBezTo>
                  <a:pt x="479068" y="473520"/>
                  <a:pt x="179063" y="393870"/>
                  <a:pt x="0" y="400110"/>
                </a:cubicBezTo>
                <a:cubicBezTo>
                  <a:pt x="-36977" y="274100"/>
                  <a:pt x="14092" y="150207"/>
                  <a:pt x="0" y="0"/>
                </a:cubicBezTo>
                <a:close/>
              </a:path>
              <a:path w="6091290" h="400110" stroke="0" extrusionOk="0">
                <a:moveTo>
                  <a:pt x="0" y="0"/>
                </a:moveTo>
                <a:cubicBezTo>
                  <a:pt x="75039" y="-36638"/>
                  <a:pt x="198366" y="7091"/>
                  <a:pt x="371015" y="0"/>
                </a:cubicBezTo>
                <a:cubicBezTo>
                  <a:pt x="543664" y="-7091"/>
                  <a:pt x="588800" y="540"/>
                  <a:pt x="802943" y="0"/>
                </a:cubicBezTo>
                <a:cubicBezTo>
                  <a:pt x="1017086" y="-540"/>
                  <a:pt x="1069189" y="43638"/>
                  <a:pt x="1173958" y="0"/>
                </a:cubicBezTo>
                <a:cubicBezTo>
                  <a:pt x="1278728" y="-43638"/>
                  <a:pt x="1520520" y="4193"/>
                  <a:pt x="1727711" y="0"/>
                </a:cubicBezTo>
                <a:cubicBezTo>
                  <a:pt x="1934902" y="-4193"/>
                  <a:pt x="2095947" y="7159"/>
                  <a:pt x="2281465" y="0"/>
                </a:cubicBezTo>
                <a:cubicBezTo>
                  <a:pt x="2466983" y="-7159"/>
                  <a:pt x="2587450" y="64141"/>
                  <a:pt x="2835219" y="0"/>
                </a:cubicBezTo>
                <a:cubicBezTo>
                  <a:pt x="3082988" y="-64141"/>
                  <a:pt x="3147395" y="66446"/>
                  <a:pt x="3449885" y="0"/>
                </a:cubicBezTo>
                <a:cubicBezTo>
                  <a:pt x="3752375" y="-66446"/>
                  <a:pt x="3679862" y="21149"/>
                  <a:pt x="3881813" y="0"/>
                </a:cubicBezTo>
                <a:cubicBezTo>
                  <a:pt x="4083764" y="-21149"/>
                  <a:pt x="4125612" y="30976"/>
                  <a:pt x="4313741" y="0"/>
                </a:cubicBezTo>
                <a:cubicBezTo>
                  <a:pt x="4501870" y="-30976"/>
                  <a:pt x="4747560" y="380"/>
                  <a:pt x="4867494" y="0"/>
                </a:cubicBezTo>
                <a:cubicBezTo>
                  <a:pt x="4987428" y="-380"/>
                  <a:pt x="5187730" y="49911"/>
                  <a:pt x="5360335" y="0"/>
                </a:cubicBezTo>
                <a:cubicBezTo>
                  <a:pt x="5532940" y="-49911"/>
                  <a:pt x="5910219" y="74609"/>
                  <a:pt x="6091290" y="0"/>
                </a:cubicBezTo>
                <a:cubicBezTo>
                  <a:pt x="6102638" y="131316"/>
                  <a:pt x="6071986" y="270866"/>
                  <a:pt x="6091290" y="400110"/>
                </a:cubicBezTo>
                <a:cubicBezTo>
                  <a:pt x="5851604" y="448309"/>
                  <a:pt x="5690226" y="321751"/>
                  <a:pt x="5415711" y="400110"/>
                </a:cubicBezTo>
                <a:cubicBezTo>
                  <a:pt x="5141196" y="478469"/>
                  <a:pt x="5196594" y="397330"/>
                  <a:pt x="4983783" y="400110"/>
                </a:cubicBezTo>
                <a:cubicBezTo>
                  <a:pt x="4770972" y="402890"/>
                  <a:pt x="4671845" y="370534"/>
                  <a:pt x="4551855" y="400110"/>
                </a:cubicBezTo>
                <a:cubicBezTo>
                  <a:pt x="4431865" y="429686"/>
                  <a:pt x="4262922" y="377886"/>
                  <a:pt x="4180840" y="400110"/>
                </a:cubicBezTo>
                <a:cubicBezTo>
                  <a:pt x="4098758" y="422334"/>
                  <a:pt x="3699912" y="333646"/>
                  <a:pt x="3566173" y="400110"/>
                </a:cubicBezTo>
                <a:cubicBezTo>
                  <a:pt x="3432434" y="466574"/>
                  <a:pt x="3314732" y="373877"/>
                  <a:pt x="3134246" y="400110"/>
                </a:cubicBezTo>
                <a:cubicBezTo>
                  <a:pt x="2953760" y="426343"/>
                  <a:pt x="2834659" y="371924"/>
                  <a:pt x="2702318" y="400110"/>
                </a:cubicBezTo>
                <a:cubicBezTo>
                  <a:pt x="2569977" y="428296"/>
                  <a:pt x="2278418" y="349050"/>
                  <a:pt x="2087651" y="400110"/>
                </a:cubicBezTo>
                <a:cubicBezTo>
                  <a:pt x="1896884" y="451170"/>
                  <a:pt x="1683762" y="378438"/>
                  <a:pt x="1533898" y="400110"/>
                </a:cubicBezTo>
                <a:cubicBezTo>
                  <a:pt x="1384034" y="421782"/>
                  <a:pt x="1284983" y="367701"/>
                  <a:pt x="1101970" y="400110"/>
                </a:cubicBezTo>
                <a:cubicBezTo>
                  <a:pt x="918957" y="432519"/>
                  <a:pt x="705581" y="356017"/>
                  <a:pt x="487303" y="400110"/>
                </a:cubicBezTo>
                <a:cubicBezTo>
                  <a:pt x="269025" y="444203"/>
                  <a:pt x="198463" y="375337"/>
                  <a:pt x="0" y="400110"/>
                </a:cubicBezTo>
                <a:cubicBezTo>
                  <a:pt x="-4344" y="280175"/>
                  <a:pt x="22109" y="1415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8932340"/>
                      <a:gd name="connsiteY0" fmla="*/ 0 h 400110"/>
                      <a:gd name="connsiteX1" fmla="*/ 990677 w 8932340"/>
                      <a:gd name="connsiteY1" fmla="*/ 0 h 400110"/>
                      <a:gd name="connsiteX2" fmla="*/ 1624061 w 8932340"/>
                      <a:gd name="connsiteY2" fmla="*/ 0 h 400110"/>
                      <a:gd name="connsiteX3" fmla="*/ 2346769 w 8932340"/>
                      <a:gd name="connsiteY3" fmla="*/ 0 h 400110"/>
                      <a:gd name="connsiteX4" fmla="*/ 2890830 w 8932340"/>
                      <a:gd name="connsiteY4" fmla="*/ 0 h 400110"/>
                      <a:gd name="connsiteX5" fmla="*/ 3524214 w 8932340"/>
                      <a:gd name="connsiteY5" fmla="*/ 0 h 400110"/>
                      <a:gd name="connsiteX6" fmla="*/ 4425567 w 8932340"/>
                      <a:gd name="connsiteY6" fmla="*/ 0 h 400110"/>
                      <a:gd name="connsiteX7" fmla="*/ 5058952 w 8932340"/>
                      <a:gd name="connsiteY7" fmla="*/ 0 h 400110"/>
                      <a:gd name="connsiteX8" fmla="*/ 5870983 w 8932340"/>
                      <a:gd name="connsiteY8" fmla="*/ 0 h 400110"/>
                      <a:gd name="connsiteX9" fmla="*/ 6683013 w 8932340"/>
                      <a:gd name="connsiteY9" fmla="*/ 0 h 400110"/>
                      <a:gd name="connsiteX10" fmla="*/ 7227074 w 8932340"/>
                      <a:gd name="connsiteY10" fmla="*/ 0 h 400110"/>
                      <a:gd name="connsiteX11" fmla="*/ 7771135 w 8932340"/>
                      <a:gd name="connsiteY11" fmla="*/ 0 h 400110"/>
                      <a:gd name="connsiteX12" fmla="*/ 8932340 w 8932340"/>
                      <a:gd name="connsiteY12" fmla="*/ 0 h 400110"/>
                      <a:gd name="connsiteX13" fmla="*/ 8932340 w 8932340"/>
                      <a:gd name="connsiteY13" fmla="*/ 400110 h 400110"/>
                      <a:gd name="connsiteX14" fmla="*/ 8030985 w 8932340"/>
                      <a:gd name="connsiteY14" fmla="*/ 400110 h 400110"/>
                      <a:gd name="connsiteX15" fmla="*/ 7218955 w 8932340"/>
                      <a:gd name="connsiteY15" fmla="*/ 400110 h 400110"/>
                      <a:gd name="connsiteX16" fmla="*/ 6496247 w 8932340"/>
                      <a:gd name="connsiteY16" fmla="*/ 400110 h 400110"/>
                      <a:gd name="connsiteX17" fmla="*/ 5505570 w 8932340"/>
                      <a:gd name="connsiteY17" fmla="*/ 400110 h 400110"/>
                      <a:gd name="connsiteX18" fmla="*/ 4604215 w 8932340"/>
                      <a:gd name="connsiteY18" fmla="*/ 400110 h 400110"/>
                      <a:gd name="connsiteX19" fmla="*/ 3881507 w 8932340"/>
                      <a:gd name="connsiteY19" fmla="*/ 400110 h 400110"/>
                      <a:gd name="connsiteX20" fmla="*/ 3069477 w 8932340"/>
                      <a:gd name="connsiteY20" fmla="*/ 400110 h 400110"/>
                      <a:gd name="connsiteX21" fmla="*/ 2078798 w 8932340"/>
                      <a:gd name="connsiteY21" fmla="*/ 400110 h 400110"/>
                      <a:gd name="connsiteX22" fmla="*/ 1088121 w 8932340"/>
                      <a:gd name="connsiteY22" fmla="*/ 400110 h 400110"/>
                      <a:gd name="connsiteX23" fmla="*/ 0 w 8932340"/>
                      <a:gd name="connsiteY23" fmla="*/ 400110 h 400110"/>
                      <a:gd name="connsiteX24" fmla="*/ 0 w 8932340"/>
                      <a:gd name="connsiteY24" fmla="*/ 0 h 400110"/>
                      <a:gd name="connsiteX0" fmla="*/ 0 w 8932340"/>
                      <a:gd name="connsiteY0" fmla="*/ 0 h 400110"/>
                      <a:gd name="connsiteX1" fmla="*/ 544060 w 8932340"/>
                      <a:gd name="connsiteY1" fmla="*/ 0 h 400110"/>
                      <a:gd name="connsiteX2" fmla="*/ 1177445 w 8932340"/>
                      <a:gd name="connsiteY2" fmla="*/ 0 h 400110"/>
                      <a:gd name="connsiteX3" fmla="*/ 1721505 w 8932340"/>
                      <a:gd name="connsiteY3" fmla="*/ 0 h 400110"/>
                      <a:gd name="connsiteX4" fmla="*/ 2533535 w 8932340"/>
                      <a:gd name="connsiteY4" fmla="*/ 0 h 400110"/>
                      <a:gd name="connsiteX5" fmla="*/ 3345567 w 8932340"/>
                      <a:gd name="connsiteY5" fmla="*/ 0 h 400110"/>
                      <a:gd name="connsiteX6" fmla="*/ 4157598 w 8932340"/>
                      <a:gd name="connsiteY6" fmla="*/ 0 h 400110"/>
                      <a:gd name="connsiteX7" fmla="*/ 5058952 w 8932340"/>
                      <a:gd name="connsiteY7" fmla="*/ 0 h 400110"/>
                      <a:gd name="connsiteX8" fmla="*/ 5692336 w 8932340"/>
                      <a:gd name="connsiteY8" fmla="*/ 0 h 400110"/>
                      <a:gd name="connsiteX9" fmla="*/ 6325721 w 8932340"/>
                      <a:gd name="connsiteY9" fmla="*/ 0 h 400110"/>
                      <a:gd name="connsiteX10" fmla="*/ 7137751 w 8932340"/>
                      <a:gd name="connsiteY10" fmla="*/ 0 h 400110"/>
                      <a:gd name="connsiteX11" fmla="*/ 7860458 w 8932340"/>
                      <a:gd name="connsiteY11" fmla="*/ 0 h 400110"/>
                      <a:gd name="connsiteX12" fmla="*/ 8932340 w 8932340"/>
                      <a:gd name="connsiteY12" fmla="*/ 0 h 400110"/>
                      <a:gd name="connsiteX13" fmla="*/ 8932340 w 8932340"/>
                      <a:gd name="connsiteY13" fmla="*/ 400110 h 400110"/>
                      <a:gd name="connsiteX14" fmla="*/ 7941662 w 8932340"/>
                      <a:gd name="connsiteY14" fmla="*/ 400110 h 400110"/>
                      <a:gd name="connsiteX15" fmla="*/ 7308278 w 8932340"/>
                      <a:gd name="connsiteY15" fmla="*/ 400110 h 400110"/>
                      <a:gd name="connsiteX16" fmla="*/ 6674894 w 8932340"/>
                      <a:gd name="connsiteY16" fmla="*/ 400110 h 400110"/>
                      <a:gd name="connsiteX17" fmla="*/ 6130833 w 8932340"/>
                      <a:gd name="connsiteY17" fmla="*/ 400110 h 400110"/>
                      <a:gd name="connsiteX18" fmla="*/ 5229478 w 8932340"/>
                      <a:gd name="connsiteY18" fmla="*/ 400110 h 400110"/>
                      <a:gd name="connsiteX19" fmla="*/ 4596095 w 8932340"/>
                      <a:gd name="connsiteY19" fmla="*/ 400110 h 400110"/>
                      <a:gd name="connsiteX20" fmla="*/ 3962711 w 8932340"/>
                      <a:gd name="connsiteY20" fmla="*/ 400110 h 400110"/>
                      <a:gd name="connsiteX21" fmla="*/ 3061356 w 8932340"/>
                      <a:gd name="connsiteY21" fmla="*/ 400110 h 400110"/>
                      <a:gd name="connsiteX22" fmla="*/ 2249326 w 8932340"/>
                      <a:gd name="connsiteY22" fmla="*/ 400110 h 400110"/>
                      <a:gd name="connsiteX23" fmla="*/ 1615941 w 8932340"/>
                      <a:gd name="connsiteY23" fmla="*/ 400110 h 400110"/>
                      <a:gd name="connsiteX24" fmla="*/ 714586 w 8932340"/>
                      <a:gd name="connsiteY24" fmla="*/ 400110 h 400110"/>
                      <a:gd name="connsiteX25" fmla="*/ 0 w 8932340"/>
                      <a:gd name="connsiteY25" fmla="*/ 400110 h 400110"/>
                      <a:gd name="connsiteX26" fmla="*/ 0 w 8932340"/>
                      <a:gd name="connsiteY26" fmla="*/ 0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932340" h="400110" fill="none" extrusionOk="0">
                        <a:moveTo>
                          <a:pt x="0" y="0"/>
                        </a:moveTo>
                        <a:cubicBezTo>
                          <a:pt x="445383" y="31099"/>
                          <a:pt x="769501" y="102348"/>
                          <a:pt x="990677" y="0"/>
                        </a:cubicBezTo>
                        <a:cubicBezTo>
                          <a:pt x="1230921" y="-78024"/>
                          <a:pt x="1315009" y="69394"/>
                          <a:pt x="1624061" y="0"/>
                        </a:cubicBezTo>
                        <a:cubicBezTo>
                          <a:pt x="1893472" y="14699"/>
                          <a:pt x="2133464" y="43298"/>
                          <a:pt x="2346769" y="0"/>
                        </a:cubicBezTo>
                        <a:cubicBezTo>
                          <a:pt x="2532020" y="-28164"/>
                          <a:pt x="2676202" y="58648"/>
                          <a:pt x="2890830" y="0"/>
                        </a:cubicBezTo>
                        <a:cubicBezTo>
                          <a:pt x="3103375" y="-11209"/>
                          <a:pt x="3399565" y="71508"/>
                          <a:pt x="3524214" y="0"/>
                        </a:cubicBezTo>
                        <a:cubicBezTo>
                          <a:pt x="3694669" y="-113321"/>
                          <a:pt x="4074756" y="44503"/>
                          <a:pt x="4425567" y="0"/>
                        </a:cubicBezTo>
                        <a:cubicBezTo>
                          <a:pt x="4792380" y="-20243"/>
                          <a:pt x="4878098" y="-989"/>
                          <a:pt x="5058952" y="0"/>
                        </a:cubicBezTo>
                        <a:cubicBezTo>
                          <a:pt x="5289466" y="-12236"/>
                          <a:pt x="5495915" y="29528"/>
                          <a:pt x="5870983" y="0"/>
                        </a:cubicBezTo>
                        <a:cubicBezTo>
                          <a:pt x="6228163" y="-33601"/>
                          <a:pt x="6356473" y="29189"/>
                          <a:pt x="6683013" y="0"/>
                        </a:cubicBezTo>
                        <a:cubicBezTo>
                          <a:pt x="7012540" y="-20364"/>
                          <a:pt x="6957597" y="7195"/>
                          <a:pt x="7227074" y="0"/>
                        </a:cubicBezTo>
                        <a:cubicBezTo>
                          <a:pt x="7490699" y="305"/>
                          <a:pt x="7574031" y="3388"/>
                          <a:pt x="7771135" y="0"/>
                        </a:cubicBezTo>
                        <a:cubicBezTo>
                          <a:pt x="7991926" y="12541"/>
                          <a:pt x="8607677" y="117971"/>
                          <a:pt x="8932340" y="0"/>
                        </a:cubicBezTo>
                        <a:cubicBezTo>
                          <a:pt x="8965859" y="113138"/>
                          <a:pt x="8920170" y="318558"/>
                          <a:pt x="8932340" y="400110"/>
                        </a:cubicBezTo>
                        <a:cubicBezTo>
                          <a:pt x="8622531" y="416739"/>
                          <a:pt x="8308265" y="327562"/>
                          <a:pt x="8030985" y="400110"/>
                        </a:cubicBezTo>
                        <a:cubicBezTo>
                          <a:pt x="7754178" y="474344"/>
                          <a:pt x="7503596" y="373925"/>
                          <a:pt x="7218955" y="400110"/>
                        </a:cubicBezTo>
                        <a:cubicBezTo>
                          <a:pt x="6874608" y="429464"/>
                          <a:pt x="6817509" y="347885"/>
                          <a:pt x="6496247" y="400110"/>
                        </a:cubicBezTo>
                        <a:cubicBezTo>
                          <a:pt x="6154571" y="443598"/>
                          <a:pt x="5719692" y="338153"/>
                          <a:pt x="5505570" y="400110"/>
                        </a:cubicBezTo>
                        <a:cubicBezTo>
                          <a:pt x="5215736" y="368220"/>
                          <a:pt x="4877727" y="299344"/>
                          <a:pt x="4604215" y="400110"/>
                        </a:cubicBezTo>
                        <a:cubicBezTo>
                          <a:pt x="4295243" y="456878"/>
                          <a:pt x="4113912" y="398613"/>
                          <a:pt x="3881507" y="400110"/>
                        </a:cubicBezTo>
                        <a:cubicBezTo>
                          <a:pt x="3653279" y="424634"/>
                          <a:pt x="3372217" y="329341"/>
                          <a:pt x="3069477" y="400110"/>
                        </a:cubicBezTo>
                        <a:cubicBezTo>
                          <a:pt x="2720690" y="525712"/>
                          <a:pt x="2562305" y="362138"/>
                          <a:pt x="2078798" y="400110"/>
                        </a:cubicBezTo>
                        <a:cubicBezTo>
                          <a:pt x="1614955" y="466931"/>
                          <a:pt x="1482594" y="289850"/>
                          <a:pt x="1088121" y="400110"/>
                        </a:cubicBezTo>
                        <a:cubicBezTo>
                          <a:pt x="728874" y="435751"/>
                          <a:pt x="265931" y="385147"/>
                          <a:pt x="0" y="400110"/>
                        </a:cubicBezTo>
                        <a:cubicBezTo>
                          <a:pt x="-75398" y="301580"/>
                          <a:pt x="57077" y="131941"/>
                          <a:pt x="0" y="0"/>
                        </a:cubicBezTo>
                        <a:close/>
                      </a:path>
                      <a:path w="8932340" h="400110" stroke="0" extrusionOk="0">
                        <a:moveTo>
                          <a:pt x="0" y="0"/>
                        </a:moveTo>
                        <a:cubicBezTo>
                          <a:pt x="126469" y="-24088"/>
                          <a:pt x="273579" y="-29539"/>
                          <a:pt x="544060" y="0"/>
                        </a:cubicBezTo>
                        <a:cubicBezTo>
                          <a:pt x="788322" y="5130"/>
                          <a:pt x="861284" y="13280"/>
                          <a:pt x="1177445" y="0"/>
                        </a:cubicBezTo>
                        <a:cubicBezTo>
                          <a:pt x="1478256" y="-16665"/>
                          <a:pt x="1553049" y="27369"/>
                          <a:pt x="1721505" y="0"/>
                        </a:cubicBezTo>
                        <a:cubicBezTo>
                          <a:pt x="1913855" y="-47070"/>
                          <a:pt x="2219257" y="-18836"/>
                          <a:pt x="2533535" y="0"/>
                        </a:cubicBezTo>
                        <a:cubicBezTo>
                          <a:pt x="2856118" y="-47787"/>
                          <a:pt x="3066008" y="-20799"/>
                          <a:pt x="3345567" y="0"/>
                        </a:cubicBezTo>
                        <a:cubicBezTo>
                          <a:pt x="3648222" y="-10934"/>
                          <a:pt x="3775015" y="90394"/>
                          <a:pt x="4157598" y="0"/>
                        </a:cubicBezTo>
                        <a:cubicBezTo>
                          <a:pt x="4492922" y="-74960"/>
                          <a:pt x="4626328" y="56907"/>
                          <a:pt x="5058952" y="0"/>
                        </a:cubicBezTo>
                        <a:cubicBezTo>
                          <a:pt x="5499376" y="-60682"/>
                          <a:pt x="5392317" y="-11591"/>
                          <a:pt x="5692336" y="0"/>
                        </a:cubicBezTo>
                        <a:cubicBezTo>
                          <a:pt x="5985332" y="1394"/>
                          <a:pt x="6042837" y="22785"/>
                          <a:pt x="6325721" y="0"/>
                        </a:cubicBezTo>
                        <a:cubicBezTo>
                          <a:pt x="6599680" y="-36583"/>
                          <a:pt x="6968647" y="76"/>
                          <a:pt x="7137751" y="0"/>
                        </a:cubicBezTo>
                        <a:cubicBezTo>
                          <a:pt x="7290007" y="-5288"/>
                          <a:pt x="7604474" y="95733"/>
                          <a:pt x="7860458" y="0"/>
                        </a:cubicBezTo>
                        <a:cubicBezTo>
                          <a:pt x="8098637" y="-56749"/>
                          <a:pt x="8728153" y="65484"/>
                          <a:pt x="8932340" y="0"/>
                        </a:cubicBezTo>
                        <a:cubicBezTo>
                          <a:pt x="8960007" y="123231"/>
                          <a:pt x="8933812" y="247901"/>
                          <a:pt x="8932340" y="400110"/>
                        </a:cubicBezTo>
                        <a:cubicBezTo>
                          <a:pt x="8592482" y="454967"/>
                          <a:pt x="8368667" y="349690"/>
                          <a:pt x="7941662" y="400110"/>
                        </a:cubicBezTo>
                        <a:cubicBezTo>
                          <a:pt x="7555880" y="476782"/>
                          <a:pt x="7608010" y="381604"/>
                          <a:pt x="7308278" y="400110"/>
                        </a:cubicBezTo>
                        <a:cubicBezTo>
                          <a:pt x="7001068" y="445304"/>
                          <a:pt x="6821083" y="346836"/>
                          <a:pt x="6674894" y="400110"/>
                        </a:cubicBezTo>
                        <a:cubicBezTo>
                          <a:pt x="6490694" y="414541"/>
                          <a:pt x="6276415" y="393476"/>
                          <a:pt x="6130833" y="400110"/>
                        </a:cubicBezTo>
                        <a:cubicBezTo>
                          <a:pt x="6019500" y="447370"/>
                          <a:pt x="5451599" y="301230"/>
                          <a:pt x="5229478" y="400110"/>
                        </a:cubicBezTo>
                        <a:cubicBezTo>
                          <a:pt x="5080191" y="497263"/>
                          <a:pt x="4875650" y="369400"/>
                          <a:pt x="4596095" y="400110"/>
                        </a:cubicBezTo>
                        <a:cubicBezTo>
                          <a:pt x="4327742" y="471585"/>
                          <a:pt x="4156505" y="363120"/>
                          <a:pt x="3962711" y="400110"/>
                        </a:cubicBezTo>
                        <a:cubicBezTo>
                          <a:pt x="3829139" y="471260"/>
                          <a:pt x="3302765" y="351828"/>
                          <a:pt x="3061356" y="400110"/>
                        </a:cubicBezTo>
                        <a:cubicBezTo>
                          <a:pt x="2817336" y="504870"/>
                          <a:pt x="2437863" y="354671"/>
                          <a:pt x="2249326" y="400110"/>
                        </a:cubicBezTo>
                        <a:cubicBezTo>
                          <a:pt x="2055586" y="446579"/>
                          <a:pt x="1862532" y="396630"/>
                          <a:pt x="1615941" y="400110"/>
                        </a:cubicBezTo>
                        <a:cubicBezTo>
                          <a:pt x="1340806" y="422268"/>
                          <a:pt x="974484" y="354965"/>
                          <a:pt x="714586" y="400110"/>
                        </a:cubicBezTo>
                        <a:cubicBezTo>
                          <a:pt x="412406" y="463671"/>
                          <a:pt x="313298" y="358575"/>
                          <a:pt x="0" y="400110"/>
                        </a:cubicBezTo>
                        <a:cubicBezTo>
                          <a:pt x="-10099" y="283235"/>
                          <a:pt x="21702" y="115360"/>
                          <a:pt x="0" y="0"/>
                        </a:cubicBezTo>
                        <a:close/>
                      </a:path>
                      <a:path w="8932340" h="400110" fill="none" stroke="0" extrusionOk="0">
                        <a:moveTo>
                          <a:pt x="0" y="0"/>
                        </a:moveTo>
                        <a:cubicBezTo>
                          <a:pt x="445472" y="3112"/>
                          <a:pt x="752338" y="46799"/>
                          <a:pt x="990677" y="0"/>
                        </a:cubicBezTo>
                        <a:cubicBezTo>
                          <a:pt x="1202814" y="-113679"/>
                          <a:pt x="1380538" y="44885"/>
                          <a:pt x="1624061" y="0"/>
                        </a:cubicBezTo>
                        <a:cubicBezTo>
                          <a:pt x="1931774" y="-60514"/>
                          <a:pt x="2147524" y="-35059"/>
                          <a:pt x="2346769" y="0"/>
                        </a:cubicBezTo>
                        <a:cubicBezTo>
                          <a:pt x="2529274" y="-8501"/>
                          <a:pt x="2662985" y="27410"/>
                          <a:pt x="2890830" y="0"/>
                        </a:cubicBezTo>
                        <a:cubicBezTo>
                          <a:pt x="3139500" y="9946"/>
                          <a:pt x="3375112" y="61010"/>
                          <a:pt x="3524214" y="0"/>
                        </a:cubicBezTo>
                        <a:cubicBezTo>
                          <a:pt x="3721682" y="-121119"/>
                          <a:pt x="4056650" y="23943"/>
                          <a:pt x="4425567" y="0"/>
                        </a:cubicBezTo>
                        <a:cubicBezTo>
                          <a:pt x="4790677" y="-11703"/>
                          <a:pt x="4853666" y="8903"/>
                          <a:pt x="5058952" y="0"/>
                        </a:cubicBezTo>
                        <a:cubicBezTo>
                          <a:pt x="5252419" y="60987"/>
                          <a:pt x="5562533" y="10588"/>
                          <a:pt x="5870983" y="0"/>
                        </a:cubicBezTo>
                        <a:cubicBezTo>
                          <a:pt x="6239289" y="-26425"/>
                          <a:pt x="6352783" y="43472"/>
                          <a:pt x="6683013" y="0"/>
                        </a:cubicBezTo>
                        <a:cubicBezTo>
                          <a:pt x="7018185" y="-29301"/>
                          <a:pt x="6962504" y="6608"/>
                          <a:pt x="7227074" y="0"/>
                        </a:cubicBezTo>
                        <a:cubicBezTo>
                          <a:pt x="7505502" y="-8655"/>
                          <a:pt x="7571080" y="4841"/>
                          <a:pt x="7771135" y="0"/>
                        </a:cubicBezTo>
                        <a:cubicBezTo>
                          <a:pt x="8069439" y="-15753"/>
                          <a:pt x="8614872" y="76041"/>
                          <a:pt x="8932340" y="0"/>
                        </a:cubicBezTo>
                        <a:cubicBezTo>
                          <a:pt x="8954015" y="103267"/>
                          <a:pt x="8911496" y="319648"/>
                          <a:pt x="8932340" y="400110"/>
                        </a:cubicBezTo>
                        <a:cubicBezTo>
                          <a:pt x="8662757" y="439548"/>
                          <a:pt x="8268566" y="358975"/>
                          <a:pt x="8030985" y="400110"/>
                        </a:cubicBezTo>
                        <a:cubicBezTo>
                          <a:pt x="7810698" y="444624"/>
                          <a:pt x="7550003" y="343753"/>
                          <a:pt x="7218955" y="400110"/>
                        </a:cubicBezTo>
                        <a:cubicBezTo>
                          <a:pt x="6864675" y="399195"/>
                          <a:pt x="6810642" y="348227"/>
                          <a:pt x="6496247" y="400110"/>
                        </a:cubicBezTo>
                        <a:cubicBezTo>
                          <a:pt x="6136468" y="470351"/>
                          <a:pt x="5700260" y="354565"/>
                          <a:pt x="5505570" y="400110"/>
                        </a:cubicBezTo>
                        <a:cubicBezTo>
                          <a:pt x="5227710" y="447670"/>
                          <a:pt x="4924572" y="365485"/>
                          <a:pt x="4604215" y="400110"/>
                        </a:cubicBezTo>
                        <a:cubicBezTo>
                          <a:pt x="4291638" y="487399"/>
                          <a:pt x="4073522" y="380733"/>
                          <a:pt x="3881507" y="400110"/>
                        </a:cubicBezTo>
                        <a:cubicBezTo>
                          <a:pt x="3658946" y="332887"/>
                          <a:pt x="3409723" y="273308"/>
                          <a:pt x="3069477" y="400110"/>
                        </a:cubicBezTo>
                        <a:cubicBezTo>
                          <a:pt x="2701507" y="443626"/>
                          <a:pt x="2556697" y="354296"/>
                          <a:pt x="2078798" y="400110"/>
                        </a:cubicBezTo>
                        <a:cubicBezTo>
                          <a:pt x="1626633" y="488963"/>
                          <a:pt x="1472471" y="322502"/>
                          <a:pt x="1088121" y="400110"/>
                        </a:cubicBezTo>
                        <a:cubicBezTo>
                          <a:pt x="706390" y="534708"/>
                          <a:pt x="278139" y="399484"/>
                          <a:pt x="0" y="400110"/>
                        </a:cubicBezTo>
                        <a:cubicBezTo>
                          <a:pt x="-79214" y="272723"/>
                          <a:pt x="-7811" y="1218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ga-IE" altLang="en-US" sz="2000" dirty="0">
                <a:latin typeface="Tw Cen MT" panose="020B0602020104020603" pitchFamily="34" charset="0"/>
              </a:rPr>
              <a:t>Conas atá na horgánaigh seo </a:t>
            </a:r>
            <a:r>
              <a:rPr lang="ga-IE" alt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 oiriúint </a:t>
            </a:r>
            <a:r>
              <a:rPr lang="ga-IE" altLang="en-US" sz="2000" dirty="0">
                <a:latin typeface="Tw Cen MT" panose="020B0602020104020603" pitchFamily="34" charset="0"/>
              </a:rPr>
              <a:t>don fhoraois thrópaiceach bháistí, meas tú?</a:t>
            </a:r>
          </a:p>
        </p:txBody>
      </p:sp>
    </p:spTree>
    <p:extLst>
      <p:ext uri="{BB962C8B-B14F-4D97-AF65-F5344CB8AC3E}">
        <p14:creationId xmlns:p14="http://schemas.microsoft.com/office/powerpoint/2010/main" val="11595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5" name="Rectangle 134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84">
            <a:extLst>
              <a:ext uri="{FF2B5EF4-FFF2-40B4-BE49-F238E27FC236}">
                <a16:creationId xmlns:a16="http://schemas.microsoft.com/office/drawing/2014/main" id="{2DC00071-1E4B-B2A7-0C9D-294C0C9DF70E}"/>
              </a:ext>
            </a:extLst>
          </p:cNvPr>
          <p:cNvSpPr txBox="1"/>
          <p:nvPr/>
        </p:nvSpPr>
        <p:spPr>
          <a:xfrm>
            <a:off x="7958496" y="1280853"/>
            <a:ext cx="3666913" cy="1637050"/>
          </a:xfrm>
          <a:custGeom>
            <a:avLst/>
            <a:gdLst>
              <a:gd name="connsiteX0" fmla="*/ 0 w 4286732"/>
              <a:gd name="connsiteY0" fmla="*/ 0 h 1201047"/>
              <a:gd name="connsiteX1" fmla="*/ 450107 w 4286732"/>
              <a:gd name="connsiteY1" fmla="*/ 0 h 1201047"/>
              <a:gd name="connsiteX2" fmla="*/ 1028816 w 4286732"/>
              <a:gd name="connsiteY2" fmla="*/ 0 h 1201047"/>
              <a:gd name="connsiteX3" fmla="*/ 1607525 w 4286732"/>
              <a:gd name="connsiteY3" fmla="*/ 0 h 1201047"/>
              <a:gd name="connsiteX4" fmla="*/ 2143366 w 4286732"/>
              <a:gd name="connsiteY4" fmla="*/ 0 h 1201047"/>
              <a:gd name="connsiteX5" fmla="*/ 2679208 w 4286732"/>
              <a:gd name="connsiteY5" fmla="*/ 0 h 1201047"/>
              <a:gd name="connsiteX6" fmla="*/ 3300784 w 4286732"/>
              <a:gd name="connsiteY6" fmla="*/ 0 h 1201047"/>
              <a:gd name="connsiteX7" fmla="*/ 3750891 w 4286732"/>
              <a:gd name="connsiteY7" fmla="*/ 0 h 1201047"/>
              <a:gd name="connsiteX8" fmla="*/ 4286732 w 4286732"/>
              <a:gd name="connsiteY8" fmla="*/ 0 h 1201047"/>
              <a:gd name="connsiteX9" fmla="*/ 4286732 w 4286732"/>
              <a:gd name="connsiteY9" fmla="*/ 364318 h 1201047"/>
              <a:gd name="connsiteX10" fmla="*/ 4286732 w 4286732"/>
              <a:gd name="connsiteY10" fmla="*/ 728635 h 1201047"/>
              <a:gd name="connsiteX11" fmla="*/ 4286732 w 4286732"/>
              <a:gd name="connsiteY11" fmla="*/ 1201047 h 1201047"/>
              <a:gd name="connsiteX12" fmla="*/ 3793758 w 4286732"/>
              <a:gd name="connsiteY12" fmla="*/ 1201047 h 1201047"/>
              <a:gd name="connsiteX13" fmla="*/ 3386518 w 4286732"/>
              <a:gd name="connsiteY13" fmla="*/ 1201047 h 1201047"/>
              <a:gd name="connsiteX14" fmla="*/ 2807809 w 4286732"/>
              <a:gd name="connsiteY14" fmla="*/ 1201047 h 1201047"/>
              <a:gd name="connsiteX15" fmla="*/ 2357703 w 4286732"/>
              <a:gd name="connsiteY15" fmla="*/ 1201047 h 1201047"/>
              <a:gd name="connsiteX16" fmla="*/ 1950463 w 4286732"/>
              <a:gd name="connsiteY16" fmla="*/ 1201047 h 1201047"/>
              <a:gd name="connsiteX17" fmla="*/ 1500356 w 4286732"/>
              <a:gd name="connsiteY17" fmla="*/ 1201047 h 1201047"/>
              <a:gd name="connsiteX18" fmla="*/ 1093117 w 4286732"/>
              <a:gd name="connsiteY18" fmla="*/ 1201047 h 1201047"/>
              <a:gd name="connsiteX19" fmla="*/ 643010 w 4286732"/>
              <a:gd name="connsiteY19" fmla="*/ 1201047 h 1201047"/>
              <a:gd name="connsiteX20" fmla="*/ 0 w 4286732"/>
              <a:gd name="connsiteY20" fmla="*/ 1201047 h 1201047"/>
              <a:gd name="connsiteX21" fmla="*/ 0 w 4286732"/>
              <a:gd name="connsiteY21" fmla="*/ 776677 h 1201047"/>
              <a:gd name="connsiteX22" fmla="*/ 0 w 4286732"/>
              <a:gd name="connsiteY22" fmla="*/ 400349 h 1201047"/>
              <a:gd name="connsiteX23" fmla="*/ 0 w 4286732"/>
              <a:gd name="connsiteY23" fmla="*/ 0 h 120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86732" h="1201047" fill="none" extrusionOk="0">
                <a:moveTo>
                  <a:pt x="0" y="0"/>
                </a:moveTo>
                <a:cubicBezTo>
                  <a:pt x="192118" y="-53433"/>
                  <a:pt x="320186" y="7850"/>
                  <a:pt x="450107" y="0"/>
                </a:cubicBezTo>
                <a:cubicBezTo>
                  <a:pt x="580028" y="-7850"/>
                  <a:pt x="749218" y="15756"/>
                  <a:pt x="1028816" y="0"/>
                </a:cubicBezTo>
                <a:cubicBezTo>
                  <a:pt x="1308414" y="-15756"/>
                  <a:pt x="1393639" y="56638"/>
                  <a:pt x="1607525" y="0"/>
                </a:cubicBezTo>
                <a:cubicBezTo>
                  <a:pt x="1821411" y="-56638"/>
                  <a:pt x="1949253" y="10767"/>
                  <a:pt x="2143366" y="0"/>
                </a:cubicBezTo>
                <a:cubicBezTo>
                  <a:pt x="2337479" y="-10767"/>
                  <a:pt x="2429608" y="28812"/>
                  <a:pt x="2679208" y="0"/>
                </a:cubicBezTo>
                <a:cubicBezTo>
                  <a:pt x="2928808" y="-28812"/>
                  <a:pt x="3093392" y="25249"/>
                  <a:pt x="3300784" y="0"/>
                </a:cubicBezTo>
                <a:cubicBezTo>
                  <a:pt x="3508176" y="-25249"/>
                  <a:pt x="3598062" y="25225"/>
                  <a:pt x="3750891" y="0"/>
                </a:cubicBezTo>
                <a:cubicBezTo>
                  <a:pt x="3903720" y="-25225"/>
                  <a:pt x="4105202" y="64123"/>
                  <a:pt x="4286732" y="0"/>
                </a:cubicBezTo>
                <a:cubicBezTo>
                  <a:pt x="4306842" y="110967"/>
                  <a:pt x="4279113" y="187834"/>
                  <a:pt x="4286732" y="364318"/>
                </a:cubicBezTo>
                <a:cubicBezTo>
                  <a:pt x="4294351" y="540802"/>
                  <a:pt x="4286619" y="628847"/>
                  <a:pt x="4286732" y="728635"/>
                </a:cubicBezTo>
                <a:cubicBezTo>
                  <a:pt x="4286845" y="828423"/>
                  <a:pt x="4262917" y="1076940"/>
                  <a:pt x="4286732" y="1201047"/>
                </a:cubicBezTo>
                <a:cubicBezTo>
                  <a:pt x="4042685" y="1251406"/>
                  <a:pt x="3979429" y="1200917"/>
                  <a:pt x="3793758" y="1201047"/>
                </a:cubicBezTo>
                <a:cubicBezTo>
                  <a:pt x="3608087" y="1201177"/>
                  <a:pt x="3506810" y="1153710"/>
                  <a:pt x="3386518" y="1201047"/>
                </a:cubicBezTo>
                <a:cubicBezTo>
                  <a:pt x="3266226" y="1248384"/>
                  <a:pt x="3095415" y="1143796"/>
                  <a:pt x="2807809" y="1201047"/>
                </a:cubicBezTo>
                <a:cubicBezTo>
                  <a:pt x="2520203" y="1258298"/>
                  <a:pt x="2558819" y="1189854"/>
                  <a:pt x="2357703" y="1201047"/>
                </a:cubicBezTo>
                <a:cubicBezTo>
                  <a:pt x="2156587" y="1212240"/>
                  <a:pt x="2141067" y="1174382"/>
                  <a:pt x="1950463" y="1201047"/>
                </a:cubicBezTo>
                <a:cubicBezTo>
                  <a:pt x="1759859" y="1227712"/>
                  <a:pt x="1693098" y="1187516"/>
                  <a:pt x="1500356" y="1201047"/>
                </a:cubicBezTo>
                <a:cubicBezTo>
                  <a:pt x="1307614" y="1214578"/>
                  <a:pt x="1247025" y="1167390"/>
                  <a:pt x="1093117" y="1201047"/>
                </a:cubicBezTo>
                <a:cubicBezTo>
                  <a:pt x="939209" y="1234704"/>
                  <a:pt x="735301" y="1179829"/>
                  <a:pt x="643010" y="1201047"/>
                </a:cubicBezTo>
                <a:cubicBezTo>
                  <a:pt x="550719" y="1222265"/>
                  <a:pt x="183367" y="1165598"/>
                  <a:pt x="0" y="1201047"/>
                </a:cubicBezTo>
                <a:cubicBezTo>
                  <a:pt x="-36208" y="1102610"/>
                  <a:pt x="28614" y="876194"/>
                  <a:pt x="0" y="776677"/>
                </a:cubicBezTo>
                <a:cubicBezTo>
                  <a:pt x="-28614" y="677160"/>
                  <a:pt x="44879" y="491175"/>
                  <a:pt x="0" y="400349"/>
                </a:cubicBezTo>
                <a:cubicBezTo>
                  <a:pt x="-44879" y="309523"/>
                  <a:pt x="8203" y="174306"/>
                  <a:pt x="0" y="0"/>
                </a:cubicBezTo>
                <a:close/>
              </a:path>
              <a:path w="4286732" h="1201047" stroke="0" extrusionOk="0">
                <a:moveTo>
                  <a:pt x="0" y="0"/>
                </a:moveTo>
                <a:cubicBezTo>
                  <a:pt x="182692" y="-25053"/>
                  <a:pt x="444992" y="38174"/>
                  <a:pt x="578709" y="0"/>
                </a:cubicBezTo>
                <a:cubicBezTo>
                  <a:pt x="712426" y="-38174"/>
                  <a:pt x="1035072" y="57387"/>
                  <a:pt x="1157418" y="0"/>
                </a:cubicBezTo>
                <a:cubicBezTo>
                  <a:pt x="1279764" y="-57387"/>
                  <a:pt x="1424601" y="29134"/>
                  <a:pt x="1607525" y="0"/>
                </a:cubicBezTo>
                <a:cubicBezTo>
                  <a:pt x="1790449" y="-29134"/>
                  <a:pt x="2000113" y="10338"/>
                  <a:pt x="2100499" y="0"/>
                </a:cubicBezTo>
                <a:cubicBezTo>
                  <a:pt x="2200885" y="-10338"/>
                  <a:pt x="2433696" y="28573"/>
                  <a:pt x="2550606" y="0"/>
                </a:cubicBezTo>
                <a:cubicBezTo>
                  <a:pt x="2667516" y="-28573"/>
                  <a:pt x="2872159" y="36861"/>
                  <a:pt x="3043580" y="0"/>
                </a:cubicBezTo>
                <a:cubicBezTo>
                  <a:pt x="3215001" y="-36861"/>
                  <a:pt x="3451870" y="22440"/>
                  <a:pt x="3579421" y="0"/>
                </a:cubicBezTo>
                <a:cubicBezTo>
                  <a:pt x="3706972" y="-22440"/>
                  <a:pt x="4089881" y="35098"/>
                  <a:pt x="4286732" y="0"/>
                </a:cubicBezTo>
                <a:cubicBezTo>
                  <a:pt x="4301721" y="96924"/>
                  <a:pt x="4281586" y="294779"/>
                  <a:pt x="4286732" y="376328"/>
                </a:cubicBezTo>
                <a:cubicBezTo>
                  <a:pt x="4291878" y="457877"/>
                  <a:pt x="4258428" y="645873"/>
                  <a:pt x="4286732" y="776677"/>
                </a:cubicBezTo>
                <a:cubicBezTo>
                  <a:pt x="4315036" y="907481"/>
                  <a:pt x="4285122" y="1067454"/>
                  <a:pt x="4286732" y="1201047"/>
                </a:cubicBezTo>
                <a:cubicBezTo>
                  <a:pt x="4194204" y="1249187"/>
                  <a:pt x="4002374" y="1183308"/>
                  <a:pt x="3879492" y="1201047"/>
                </a:cubicBezTo>
                <a:cubicBezTo>
                  <a:pt x="3756610" y="1218786"/>
                  <a:pt x="3597842" y="1138089"/>
                  <a:pt x="3343651" y="1201047"/>
                </a:cubicBezTo>
                <a:cubicBezTo>
                  <a:pt x="3089460" y="1264005"/>
                  <a:pt x="2976013" y="1191269"/>
                  <a:pt x="2850677" y="1201047"/>
                </a:cubicBezTo>
                <a:cubicBezTo>
                  <a:pt x="2725341" y="1210825"/>
                  <a:pt x="2552059" y="1151328"/>
                  <a:pt x="2314835" y="1201047"/>
                </a:cubicBezTo>
                <a:cubicBezTo>
                  <a:pt x="2077611" y="1250766"/>
                  <a:pt x="1844014" y="1142374"/>
                  <a:pt x="1693259" y="1201047"/>
                </a:cubicBezTo>
                <a:cubicBezTo>
                  <a:pt x="1542504" y="1259720"/>
                  <a:pt x="1274286" y="1132407"/>
                  <a:pt x="1071683" y="1201047"/>
                </a:cubicBezTo>
                <a:cubicBezTo>
                  <a:pt x="869080" y="1269687"/>
                  <a:pt x="751726" y="1171907"/>
                  <a:pt x="621576" y="1201047"/>
                </a:cubicBezTo>
                <a:cubicBezTo>
                  <a:pt x="491426" y="1230187"/>
                  <a:pt x="159732" y="1136830"/>
                  <a:pt x="0" y="1201047"/>
                </a:cubicBezTo>
                <a:cubicBezTo>
                  <a:pt x="-27967" y="1025464"/>
                  <a:pt x="42352" y="990635"/>
                  <a:pt x="0" y="800698"/>
                </a:cubicBezTo>
                <a:cubicBezTo>
                  <a:pt x="-42352" y="610761"/>
                  <a:pt x="6822" y="595333"/>
                  <a:pt x="0" y="400349"/>
                </a:cubicBezTo>
                <a:cubicBezTo>
                  <a:pt x="-6822" y="205365"/>
                  <a:pt x="36419" y="1427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4932776">
                  <a:custGeom>
                    <a:avLst/>
                    <a:gdLst>
                      <a:gd name="connsiteX0" fmla="*/ 0 w 3666913"/>
                      <a:gd name="connsiteY0" fmla="*/ 0 h 1637050"/>
                      <a:gd name="connsiteX1" fmla="*/ 385025 w 3666913"/>
                      <a:gd name="connsiteY1" fmla="*/ 0 h 1637050"/>
                      <a:gd name="connsiteX2" fmla="*/ 880059 w 3666913"/>
                      <a:gd name="connsiteY2" fmla="*/ 0 h 1637050"/>
                      <a:gd name="connsiteX3" fmla="*/ 1375092 w 3666913"/>
                      <a:gd name="connsiteY3" fmla="*/ 0 h 1637050"/>
                      <a:gd name="connsiteX4" fmla="*/ 1833456 w 3666913"/>
                      <a:gd name="connsiteY4" fmla="*/ 0 h 1637050"/>
                      <a:gd name="connsiteX5" fmla="*/ 2291821 w 3666913"/>
                      <a:gd name="connsiteY5" fmla="*/ 0 h 1637050"/>
                      <a:gd name="connsiteX6" fmla="*/ 2823523 w 3666913"/>
                      <a:gd name="connsiteY6" fmla="*/ 0 h 1637050"/>
                      <a:gd name="connsiteX7" fmla="*/ 3208549 w 3666913"/>
                      <a:gd name="connsiteY7" fmla="*/ 0 h 1637050"/>
                      <a:gd name="connsiteX8" fmla="*/ 3666913 w 3666913"/>
                      <a:gd name="connsiteY8" fmla="*/ 0 h 1637050"/>
                      <a:gd name="connsiteX9" fmla="*/ 3666913 w 3666913"/>
                      <a:gd name="connsiteY9" fmla="*/ 496572 h 1637050"/>
                      <a:gd name="connsiteX10" fmla="*/ 3666913 w 3666913"/>
                      <a:gd name="connsiteY10" fmla="*/ 993143 h 1637050"/>
                      <a:gd name="connsiteX11" fmla="*/ 3666913 w 3666913"/>
                      <a:gd name="connsiteY11" fmla="*/ 1637050 h 1637050"/>
                      <a:gd name="connsiteX12" fmla="*/ 3245218 w 3666913"/>
                      <a:gd name="connsiteY12" fmla="*/ 1637050 h 1637050"/>
                      <a:gd name="connsiteX13" fmla="*/ 2896861 w 3666913"/>
                      <a:gd name="connsiteY13" fmla="*/ 1637050 h 1637050"/>
                      <a:gd name="connsiteX14" fmla="*/ 2401827 w 3666913"/>
                      <a:gd name="connsiteY14" fmla="*/ 1637050 h 1637050"/>
                      <a:gd name="connsiteX15" fmla="*/ 2016802 w 3666913"/>
                      <a:gd name="connsiteY15" fmla="*/ 1637050 h 1637050"/>
                      <a:gd name="connsiteX16" fmla="*/ 1668445 w 3666913"/>
                      <a:gd name="connsiteY16" fmla="*/ 1637050 h 1637050"/>
                      <a:gd name="connsiteX17" fmla="*/ 1283419 w 3666913"/>
                      <a:gd name="connsiteY17" fmla="*/ 1637050 h 1637050"/>
                      <a:gd name="connsiteX18" fmla="*/ 935063 w 3666913"/>
                      <a:gd name="connsiteY18" fmla="*/ 1637050 h 1637050"/>
                      <a:gd name="connsiteX19" fmla="*/ 550037 w 3666913"/>
                      <a:gd name="connsiteY19" fmla="*/ 1637050 h 1637050"/>
                      <a:gd name="connsiteX20" fmla="*/ 0 w 3666913"/>
                      <a:gd name="connsiteY20" fmla="*/ 1637050 h 1637050"/>
                      <a:gd name="connsiteX21" fmla="*/ 0 w 3666913"/>
                      <a:gd name="connsiteY21" fmla="*/ 1058625 h 1637050"/>
                      <a:gd name="connsiteX22" fmla="*/ 0 w 3666913"/>
                      <a:gd name="connsiteY22" fmla="*/ 545683 h 1637050"/>
                      <a:gd name="connsiteX23" fmla="*/ 0 w 3666913"/>
                      <a:gd name="connsiteY23" fmla="*/ 0 h 1637050"/>
                      <a:gd name="connsiteX0" fmla="*/ 0 w 3666913"/>
                      <a:gd name="connsiteY0" fmla="*/ 0 h 1637050"/>
                      <a:gd name="connsiteX1" fmla="*/ 495033 w 3666913"/>
                      <a:gd name="connsiteY1" fmla="*/ 0 h 1637050"/>
                      <a:gd name="connsiteX2" fmla="*/ 990066 w 3666913"/>
                      <a:gd name="connsiteY2" fmla="*/ 0 h 1637050"/>
                      <a:gd name="connsiteX3" fmla="*/ 1375092 w 3666913"/>
                      <a:gd name="connsiteY3" fmla="*/ 0 h 1637050"/>
                      <a:gd name="connsiteX4" fmla="*/ 1796787 w 3666913"/>
                      <a:gd name="connsiteY4" fmla="*/ 0 h 1637050"/>
                      <a:gd name="connsiteX5" fmla="*/ 2181813 w 3666913"/>
                      <a:gd name="connsiteY5" fmla="*/ 0 h 1637050"/>
                      <a:gd name="connsiteX6" fmla="*/ 2603508 w 3666913"/>
                      <a:gd name="connsiteY6" fmla="*/ 0 h 1637050"/>
                      <a:gd name="connsiteX7" fmla="*/ 3061872 w 3666913"/>
                      <a:gd name="connsiteY7" fmla="*/ 0 h 1637050"/>
                      <a:gd name="connsiteX8" fmla="*/ 3666913 w 3666913"/>
                      <a:gd name="connsiteY8" fmla="*/ 0 h 1637050"/>
                      <a:gd name="connsiteX9" fmla="*/ 3666913 w 3666913"/>
                      <a:gd name="connsiteY9" fmla="*/ 512942 h 1637050"/>
                      <a:gd name="connsiteX10" fmla="*/ 3666913 w 3666913"/>
                      <a:gd name="connsiteY10" fmla="*/ 1058625 h 1637050"/>
                      <a:gd name="connsiteX11" fmla="*/ 3666913 w 3666913"/>
                      <a:gd name="connsiteY11" fmla="*/ 1637050 h 1637050"/>
                      <a:gd name="connsiteX12" fmla="*/ 3318555 w 3666913"/>
                      <a:gd name="connsiteY12" fmla="*/ 1637050 h 1637050"/>
                      <a:gd name="connsiteX13" fmla="*/ 2860192 w 3666913"/>
                      <a:gd name="connsiteY13" fmla="*/ 1637050 h 1637050"/>
                      <a:gd name="connsiteX14" fmla="*/ 2438497 w 3666913"/>
                      <a:gd name="connsiteY14" fmla="*/ 1637050 h 1637050"/>
                      <a:gd name="connsiteX15" fmla="*/ 1980132 w 3666913"/>
                      <a:gd name="connsiteY15" fmla="*/ 1637050 h 1637050"/>
                      <a:gd name="connsiteX16" fmla="*/ 1448430 w 3666913"/>
                      <a:gd name="connsiteY16" fmla="*/ 1637050 h 1637050"/>
                      <a:gd name="connsiteX17" fmla="*/ 916728 w 3666913"/>
                      <a:gd name="connsiteY17" fmla="*/ 1637050 h 1637050"/>
                      <a:gd name="connsiteX18" fmla="*/ 531702 w 3666913"/>
                      <a:gd name="connsiteY18" fmla="*/ 1637050 h 1637050"/>
                      <a:gd name="connsiteX19" fmla="*/ 0 w 3666913"/>
                      <a:gd name="connsiteY19" fmla="*/ 1637050 h 1637050"/>
                      <a:gd name="connsiteX20" fmla="*/ 0 w 3666913"/>
                      <a:gd name="connsiteY20" fmla="*/ 1091366 h 1637050"/>
                      <a:gd name="connsiteX21" fmla="*/ 0 w 3666913"/>
                      <a:gd name="connsiteY21" fmla="*/ 545683 h 1637050"/>
                      <a:gd name="connsiteX22" fmla="*/ 0 w 3666913"/>
                      <a:gd name="connsiteY22" fmla="*/ 0 h 163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666913" h="1637050" fill="none" extrusionOk="0">
                        <a:moveTo>
                          <a:pt x="0" y="0"/>
                        </a:moveTo>
                        <a:cubicBezTo>
                          <a:pt x="162015" y="-94137"/>
                          <a:pt x="278790" y="6007"/>
                          <a:pt x="385025" y="0"/>
                        </a:cubicBezTo>
                        <a:cubicBezTo>
                          <a:pt x="506687" y="20079"/>
                          <a:pt x="665196" y="40847"/>
                          <a:pt x="880059" y="0"/>
                        </a:cubicBezTo>
                        <a:cubicBezTo>
                          <a:pt x="1133190" y="-16507"/>
                          <a:pt x="1203372" y="85125"/>
                          <a:pt x="1375092" y="0"/>
                        </a:cubicBezTo>
                        <a:cubicBezTo>
                          <a:pt x="1526666" y="-78353"/>
                          <a:pt x="1676681" y="49218"/>
                          <a:pt x="1833456" y="0"/>
                        </a:cubicBezTo>
                        <a:cubicBezTo>
                          <a:pt x="1997109" y="-15147"/>
                          <a:pt x="2079555" y="27002"/>
                          <a:pt x="2291821" y="0"/>
                        </a:cubicBezTo>
                        <a:cubicBezTo>
                          <a:pt x="2507033" y="-25141"/>
                          <a:pt x="2653058" y="54419"/>
                          <a:pt x="2823523" y="0"/>
                        </a:cubicBezTo>
                        <a:cubicBezTo>
                          <a:pt x="2994692" y="-34051"/>
                          <a:pt x="3081783" y="26141"/>
                          <a:pt x="3208549" y="0"/>
                        </a:cubicBezTo>
                        <a:cubicBezTo>
                          <a:pt x="3392063" y="-40189"/>
                          <a:pt x="3539273" y="91331"/>
                          <a:pt x="3666913" y="0"/>
                        </a:cubicBezTo>
                        <a:cubicBezTo>
                          <a:pt x="3711762" y="144037"/>
                          <a:pt x="3674197" y="252809"/>
                          <a:pt x="3666913" y="496572"/>
                        </a:cubicBezTo>
                        <a:cubicBezTo>
                          <a:pt x="3684346" y="740395"/>
                          <a:pt x="3640812" y="866694"/>
                          <a:pt x="3666913" y="993143"/>
                        </a:cubicBezTo>
                        <a:cubicBezTo>
                          <a:pt x="3654318" y="1169401"/>
                          <a:pt x="3661754" y="1475208"/>
                          <a:pt x="3666913" y="1637050"/>
                        </a:cubicBezTo>
                        <a:cubicBezTo>
                          <a:pt x="3460319" y="1699735"/>
                          <a:pt x="3403633" y="1642784"/>
                          <a:pt x="3245218" y="1637050"/>
                        </a:cubicBezTo>
                        <a:cubicBezTo>
                          <a:pt x="3079166" y="1639235"/>
                          <a:pt x="3011797" y="1562812"/>
                          <a:pt x="2896861" y="1637050"/>
                        </a:cubicBezTo>
                        <a:cubicBezTo>
                          <a:pt x="2847351" y="1711137"/>
                          <a:pt x="2665523" y="1535564"/>
                          <a:pt x="2401827" y="1637050"/>
                        </a:cubicBezTo>
                        <a:cubicBezTo>
                          <a:pt x="2137909" y="1692503"/>
                          <a:pt x="2217192" y="1614948"/>
                          <a:pt x="2016802" y="1637050"/>
                        </a:cubicBezTo>
                        <a:cubicBezTo>
                          <a:pt x="1847769" y="1665710"/>
                          <a:pt x="1838887" y="1597920"/>
                          <a:pt x="1668445" y="1637050"/>
                        </a:cubicBezTo>
                        <a:cubicBezTo>
                          <a:pt x="1511852" y="1670829"/>
                          <a:pt x="1454913" y="1616455"/>
                          <a:pt x="1283419" y="1637050"/>
                        </a:cubicBezTo>
                        <a:cubicBezTo>
                          <a:pt x="1118858" y="1667824"/>
                          <a:pt x="1088674" y="1595071"/>
                          <a:pt x="935063" y="1637050"/>
                        </a:cubicBezTo>
                        <a:cubicBezTo>
                          <a:pt x="801479" y="1670991"/>
                          <a:pt x="632919" y="1600481"/>
                          <a:pt x="550037" y="1637050"/>
                        </a:cubicBezTo>
                        <a:cubicBezTo>
                          <a:pt x="472683" y="1675978"/>
                          <a:pt x="161684" y="1587791"/>
                          <a:pt x="0" y="1637050"/>
                        </a:cubicBezTo>
                        <a:cubicBezTo>
                          <a:pt x="-34091" y="1506835"/>
                          <a:pt x="31094" y="1205728"/>
                          <a:pt x="0" y="1058625"/>
                        </a:cubicBezTo>
                        <a:cubicBezTo>
                          <a:pt x="-3197" y="944265"/>
                          <a:pt x="50297" y="651119"/>
                          <a:pt x="0" y="545683"/>
                        </a:cubicBezTo>
                        <a:cubicBezTo>
                          <a:pt x="-25546" y="412105"/>
                          <a:pt x="9898" y="203820"/>
                          <a:pt x="0" y="0"/>
                        </a:cubicBezTo>
                        <a:close/>
                      </a:path>
                      <a:path w="3666913" h="1637050" stroke="0" extrusionOk="0">
                        <a:moveTo>
                          <a:pt x="0" y="0"/>
                        </a:moveTo>
                        <a:cubicBezTo>
                          <a:pt x="175873" y="-59060"/>
                          <a:pt x="380488" y="39744"/>
                          <a:pt x="495033" y="0"/>
                        </a:cubicBezTo>
                        <a:cubicBezTo>
                          <a:pt x="617574" y="-62882"/>
                          <a:pt x="904907" y="69862"/>
                          <a:pt x="990066" y="0"/>
                        </a:cubicBezTo>
                        <a:cubicBezTo>
                          <a:pt x="1112290" y="-49665"/>
                          <a:pt x="1228488" y="32228"/>
                          <a:pt x="1375092" y="0"/>
                        </a:cubicBezTo>
                        <a:cubicBezTo>
                          <a:pt x="1541839" y="-39177"/>
                          <a:pt x="1729513" y="20615"/>
                          <a:pt x="1796787" y="0"/>
                        </a:cubicBezTo>
                        <a:cubicBezTo>
                          <a:pt x="1881662" y="-21174"/>
                          <a:pt x="2087528" y="34089"/>
                          <a:pt x="2181813" y="0"/>
                        </a:cubicBezTo>
                        <a:cubicBezTo>
                          <a:pt x="2249977" y="-42605"/>
                          <a:pt x="2476964" y="30434"/>
                          <a:pt x="2603508" y="0"/>
                        </a:cubicBezTo>
                        <a:cubicBezTo>
                          <a:pt x="2767479" y="-29553"/>
                          <a:pt x="2961491" y="36536"/>
                          <a:pt x="3061872" y="0"/>
                        </a:cubicBezTo>
                        <a:cubicBezTo>
                          <a:pt x="3164638" y="-20974"/>
                          <a:pt x="3468168" y="61690"/>
                          <a:pt x="3666913" y="0"/>
                        </a:cubicBezTo>
                        <a:cubicBezTo>
                          <a:pt x="3694528" y="110813"/>
                          <a:pt x="3659948" y="412252"/>
                          <a:pt x="3666913" y="512942"/>
                        </a:cubicBezTo>
                        <a:cubicBezTo>
                          <a:pt x="3705755" y="607549"/>
                          <a:pt x="3634836" y="930846"/>
                          <a:pt x="3666913" y="1058625"/>
                        </a:cubicBezTo>
                        <a:cubicBezTo>
                          <a:pt x="3682903" y="1233919"/>
                          <a:pt x="3662153" y="1427496"/>
                          <a:pt x="3666913" y="1637050"/>
                        </a:cubicBezTo>
                        <a:cubicBezTo>
                          <a:pt x="3585408" y="1683231"/>
                          <a:pt x="3419812" y="1585791"/>
                          <a:pt x="3318555" y="1637050"/>
                        </a:cubicBezTo>
                        <a:cubicBezTo>
                          <a:pt x="3233226" y="1659007"/>
                          <a:pt x="3093142" y="1508999"/>
                          <a:pt x="2860192" y="1637050"/>
                        </a:cubicBezTo>
                        <a:cubicBezTo>
                          <a:pt x="2635730" y="1712070"/>
                          <a:pt x="2560529" y="1613798"/>
                          <a:pt x="2438497" y="1637050"/>
                        </a:cubicBezTo>
                        <a:cubicBezTo>
                          <a:pt x="2341192" y="1647205"/>
                          <a:pt x="2165889" y="1538965"/>
                          <a:pt x="1980132" y="1637050"/>
                        </a:cubicBezTo>
                        <a:cubicBezTo>
                          <a:pt x="1773457" y="1718028"/>
                          <a:pt x="1566795" y="1574008"/>
                          <a:pt x="1448430" y="1637050"/>
                        </a:cubicBezTo>
                        <a:cubicBezTo>
                          <a:pt x="1323076" y="1709710"/>
                          <a:pt x="1108102" y="1509478"/>
                          <a:pt x="916728" y="1637050"/>
                        </a:cubicBezTo>
                        <a:cubicBezTo>
                          <a:pt x="734324" y="1736429"/>
                          <a:pt x="644262" y="1600435"/>
                          <a:pt x="531702" y="1637050"/>
                        </a:cubicBezTo>
                        <a:cubicBezTo>
                          <a:pt x="436634" y="1657045"/>
                          <a:pt x="161569" y="1539856"/>
                          <a:pt x="0" y="1637050"/>
                        </a:cubicBezTo>
                        <a:cubicBezTo>
                          <a:pt x="-22919" y="1402204"/>
                          <a:pt x="39914" y="1345967"/>
                          <a:pt x="0" y="1091366"/>
                        </a:cubicBezTo>
                        <a:cubicBezTo>
                          <a:pt x="-32789" y="840644"/>
                          <a:pt x="15479" y="811275"/>
                          <a:pt x="0" y="545683"/>
                        </a:cubicBezTo>
                        <a:cubicBezTo>
                          <a:pt x="-3419" y="283351"/>
                          <a:pt x="36669" y="185819"/>
                          <a:pt x="0" y="0"/>
                        </a:cubicBezTo>
                        <a:close/>
                      </a:path>
                      <a:path w="3666913" h="1637050" fill="none" stroke="0" extrusionOk="0">
                        <a:moveTo>
                          <a:pt x="0" y="0"/>
                        </a:moveTo>
                        <a:cubicBezTo>
                          <a:pt x="146855" y="-72537"/>
                          <a:pt x="290944" y="11232"/>
                          <a:pt x="385025" y="0"/>
                        </a:cubicBezTo>
                        <a:cubicBezTo>
                          <a:pt x="486240" y="-11798"/>
                          <a:pt x="648917" y="30784"/>
                          <a:pt x="880059" y="0"/>
                        </a:cubicBezTo>
                        <a:cubicBezTo>
                          <a:pt x="1122961" y="-31668"/>
                          <a:pt x="1178986" y="75528"/>
                          <a:pt x="1375092" y="0"/>
                        </a:cubicBezTo>
                        <a:cubicBezTo>
                          <a:pt x="1582372" y="-94786"/>
                          <a:pt x="1638043" y="33826"/>
                          <a:pt x="1833456" y="0"/>
                        </a:cubicBezTo>
                        <a:cubicBezTo>
                          <a:pt x="1984434" y="-4640"/>
                          <a:pt x="2086975" y="28958"/>
                          <a:pt x="2291821" y="0"/>
                        </a:cubicBezTo>
                        <a:cubicBezTo>
                          <a:pt x="2492431" y="-78771"/>
                          <a:pt x="2606292" y="27576"/>
                          <a:pt x="2823523" y="0"/>
                        </a:cubicBezTo>
                        <a:cubicBezTo>
                          <a:pt x="2997792" y="-34291"/>
                          <a:pt x="3078824" y="55241"/>
                          <a:pt x="3208549" y="0"/>
                        </a:cubicBezTo>
                        <a:cubicBezTo>
                          <a:pt x="3312886" y="-652"/>
                          <a:pt x="3488938" y="49039"/>
                          <a:pt x="3666913" y="0"/>
                        </a:cubicBezTo>
                        <a:cubicBezTo>
                          <a:pt x="3665786" y="144297"/>
                          <a:pt x="3672537" y="245625"/>
                          <a:pt x="3666913" y="496572"/>
                        </a:cubicBezTo>
                        <a:cubicBezTo>
                          <a:pt x="3702303" y="717808"/>
                          <a:pt x="3663163" y="835094"/>
                          <a:pt x="3666913" y="993143"/>
                        </a:cubicBezTo>
                        <a:cubicBezTo>
                          <a:pt x="3681125" y="1126489"/>
                          <a:pt x="3601802" y="1481651"/>
                          <a:pt x="3666913" y="1637050"/>
                        </a:cubicBezTo>
                        <a:cubicBezTo>
                          <a:pt x="3458106" y="1718503"/>
                          <a:pt x="3403818" y="1619297"/>
                          <a:pt x="3245218" y="1637050"/>
                        </a:cubicBezTo>
                        <a:cubicBezTo>
                          <a:pt x="3087117" y="1646654"/>
                          <a:pt x="3021112" y="1592649"/>
                          <a:pt x="2896861" y="1637050"/>
                        </a:cubicBezTo>
                        <a:cubicBezTo>
                          <a:pt x="2842947" y="1677701"/>
                          <a:pt x="2660327" y="1523923"/>
                          <a:pt x="2401827" y="1637050"/>
                        </a:cubicBezTo>
                        <a:cubicBezTo>
                          <a:pt x="2140308" y="1728863"/>
                          <a:pt x="2197849" y="1615061"/>
                          <a:pt x="2016802" y="1637050"/>
                        </a:cubicBezTo>
                        <a:cubicBezTo>
                          <a:pt x="1848826" y="1660744"/>
                          <a:pt x="1830139" y="1601659"/>
                          <a:pt x="1668445" y="1637050"/>
                        </a:cubicBezTo>
                        <a:cubicBezTo>
                          <a:pt x="1513475" y="1652026"/>
                          <a:pt x="1443215" y="1619905"/>
                          <a:pt x="1283419" y="1637050"/>
                        </a:cubicBezTo>
                        <a:cubicBezTo>
                          <a:pt x="1109493" y="1678191"/>
                          <a:pt x="1077708" y="1595602"/>
                          <a:pt x="935063" y="1637050"/>
                        </a:cubicBezTo>
                        <a:cubicBezTo>
                          <a:pt x="782351" y="1672003"/>
                          <a:pt x="638767" y="1612896"/>
                          <a:pt x="550037" y="1637050"/>
                        </a:cubicBezTo>
                        <a:cubicBezTo>
                          <a:pt x="479860" y="1674796"/>
                          <a:pt x="169079" y="1556482"/>
                          <a:pt x="0" y="1637050"/>
                        </a:cubicBezTo>
                        <a:cubicBezTo>
                          <a:pt x="-38195" y="1509272"/>
                          <a:pt x="19158" y="1174021"/>
                          <a:pt x="0" y="1058625"/>
                        </a:cubicBezTo>
                        <a:cubicBezTo>
                          <a:pt x="-40012" y="944298"/>
                          <a:pt x="64196" y="645769"/>
                          <a:pt x="0" y="545683"/>
                        </a:cubicBezTo>
                        <a:cubicBezTo>
                          <a:pt x="3008" y="440550"/>
                          <a:pt x="649" y="2523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</a:rPr>
              <a:t>Maireann moncaithe agus </a:t>
            </a:r>
            <a:r>
              <a:rPr lang="ga-IE" sz="2000" dirty="0" err="1">
                <a:latin typeface="Tw Cen MT" panose="020B0602020104020603" pitchFamily="34" charset="0"/>
              </a:rPr>
              <a:t>ápaí</a:t>
            </a:r>
            <a:r>
              <a:rPr lang="ga-IE" sz="2000" dirty="0">
                <a:latin typeface="Tw Cen MT" panose="020B0602020104020603" pitchFamily="34" charset="0"/>
              </a:rPr>
              <a:t>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i ngach foraois thrópaiceach bháistí ar domhan, ach amháin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i bhforaoisí trópaiceacha báistí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na hAstráile agus na Nua-Ghuine. </a:t>
            </a:r>
          </a:p>
        </p:txBody>
      </p:sp>
      <p:sp>
        <p:nvSpPr>
          <p:cNvPr id="5" name="TextBox 84">
            <a:extLst>
              <a:ext uri="{FF2B5EF4-FFF2-40B4-BE49-F238E27FC236}">
                <a16:creationId xmlns:a16="http://schemas.microsoft.com/office/drawing/2014/main" id="{9BDE2916-14B0-6997-C340-EE3731902DD5}"/>
              </a:ext>
            </a:extLst>
          </p:cNvPr>
          <p:cNvSpPr txBox="1"/>
          <p:nvPr/>
        </p:nvSpPr>
        <p:spPr>
          <a:xfrm>
            <a:off x="7913274" y="3792601"/>
            <a:ext cx="3666913" cy="1006547"/>
          </a:xfrm>
          <a:custGeom>
            <a:avLst/>
            <a:gdLst>
              <a:gd name="connsiteX0" fmla="*/ 0 w 4286732"/>
              <a:gd name="connsiteY0" fmla="*/ 0 h 1201047"/>
              <a:gd name="connsiteX1" fmla="*/ 450107 w 4286732"/>
              <a:gd name="connsiteY1" fmla="*/ 0 h 1201047"/>
              <a:gd name="connsiteX2" fmla="*/ 1028816 w 4286732"/>
              <a:gd name="connsiteY2" fmla="*/ 0 h 1201047"/>
              <a:gd name="connsiteX3" fmla="*/ 1607525 w 4286732"/>
              <a:gd name="connsiteY3" fmla="*/ 0 h 1201047"/>
              <a:gd name="connsiteX4" fmla="*/ 2143366 w 4286732"/>
              <a:gd name="connsiteY4" fmla="*/ 0 h 1201047"/>
              <a:gd name="connsiteX5" fmla="*/ 2679208 w 4286732"/>
              <a:gd name="connsiteY5" fmla="*/ 0 h 1201047"/>
              <a:gd name="connsiteX6" fmla="*/ 3300784 w 4286732"/>
              <a:gd name="connsiteY6" fmla="*/ 0 h 1201047"/>
              <a:gd name="connsiteX7" fmla="*/ 3750891 w 4286732"/>
              <a:gd name="connsiteY7" fmla="*/ 0 h 1201047"/>
              <a:gd name="connsiteX8" fmla="*/ 4286732 w 4286732"/>
              <a:gd name="connsiteY8" fmla="*/ 0 h 1201047"/>
              <a:gd name="connsiteX9" fmla="*/ 4286732 w 4286732"/>
              <a:gd name="connsiteY9" fmla="*/ 364318 h 1201047"/>
              <a:gd name="connsiteX10" fmla="*/ 4286732 w 4286732"/>
              <a:gd name="connsiteY10" fmla="*/ 728635 h 1201047"/>
              <a:gd name="connsiteX11" fmla="*/ 4286732 w 4286732"/>
              <a:gd name="connsiteY11" fmla="*/ 1201047 h 1201047"/>
              <a:gd name="connsiteX12" fmla="*/ 3793758 w 4286732"/>
              <a:gd name="connsiteY12" fmla="*/ 1201047 h 1201047"/>
              <a:gd name="connsiteX13" fmla="*/ 3386518 w 4286732"/>
              <a:gd name="connsiteY13" fmla="*/ 1201047 h 1201047"/>
              <a:gd name="connsiteX14" fmla="*/ 2807809 w 4286732"/>
              <a:gd name="connsiteY14" fmla="*/ 1201047 h 1201047"/>
              <a:gd name="connsiteX15" fmla="*/ 2357703 w 4286732"/>
              <a:gd name="connsiteY15" fmla="*/ 1201047 h 1201047"/>
              <a:gd name="connsiteX16" fmla="*/ 1950463 w 4286732"/>
              <a:gd name="connsiteY16" fmla="*/ 1201047 h 1201047"/>
              <a:gd name="connsiteX17" fmla="*/ 1500356 w 4286732"/>
              <a:gd name="connsiteY17" fmla="*/ 1201047 h 1201047"/>
              <a:gd name="connsiteX18" fmla="*/ 1093117 w 4286732"/>
              <a:gd name="connsiteY18" fmla="*/ 1201047 h 1201047"/>
              <a:gd name="connsiteX19" fmla="*/ 643010 w 4286732"/>
              <a:gd name="connsiteY19" fmla="*/ 1201047 h 1201047"/>
              <a:gd name="connsiteX20" fmla="*/ 0 w 4286732"/>
              <a:gd name="connsiteY20" fmla="*/ 1201047 h 1201047"/>
              <a:gd name="connsiteX21" fmla="*/ 0 w 4286732"/>
              <a:gd name="connsiteY21" fmla="*/ 776677 h 1201047"/>
              <a:gd name="connsiteX22" fmla="*/ 0 w 4286732"/>
              <a:gd name="connsiteY22" fmla="*/ 400349 h 1201047"/>
              <a:gd name="connsiteX23" fmla="*/ 0 w 4286732"/>
              <a:gd name="connsiteY23" fmla="*/ 0 h 120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86732" h="1201047" fill="none" extrusionOk="0">
                <a:moveTo>
                  <a:pt x="0" y="0"/>
                </a:moveTo>
                <a:cubicBezTo>
                  <a:pt x="192118" y="-53433"/>
                  <a:pt x="320186" y="7850"/>
                  <a:pt x="450107" y="0"/>
                </a:cubicBezTo>
                <a:cubicBezTo>
                  <a:pt x="580028" y="-7850"/>
                  <a:pt x="749218" y="15756"/>
                  <a:pt x="1028816" y="0"/>
                </a:cubicBezTo>
                <a:cubicBezTo>
                  <a:pt x="1308414" y="-15756"/>
                  <a:pt x="1393639" y="56638"/>
                  <a:pt x="1607525" y="0"/>
                </a:cubicBezTo>
                <a:cubicBezTo>
                  <a:pt x="1821411" y="-56638"/>
                  <a:pt x="1949253" y="10767"/>
                  <a:pt x="2143366" y="0"/>
                </a:cubicBezTo>
                <a:cubicBezTo>
                  <a:pt x="2337479" y="-10767"/>
                  <a:pt x="2429608" y="28812"/>
                  <a:pt x="2679208" y="0"/>
                </a:cubicBezTo>
                <a:cubicBezTo>
                  <a:pt x="2928808" y="-28812"/>
                  <a:pt x="3093392" y="25249"/>
                  <a:pt x="3300784" y="0"/>
                </a:cubicBezTo>
                <a:cubicBezTo>
                  <a:pt x="3508176" y="-25249"/>
                  <a:pt x="3598062" y="25225"/>
                  <a:pt x="3750891" y="0"/>
                </a:cubicBezTo>
                <a:cubicBezTo>
                  <a:pt x="3903720" y="-25225"/>
                  <a:pt x="4105202" y="64123"/>
                  <a:pt x="4286732" y="0"/>
                </a:cubicBezTo>
                <a:cubicBezTo>
                  <a:pt x="4306842" y="110967"/>
                  <a:pt x="4279113" y="187834"/>
                  <a:pt x="4286732" y="364318"/>
                </a:cubicBezTo>
                <a:cubicBezTo>
                  <a:pt x="4294351" y="540802"/>
                  <a:pt x="4286619" y="628847"/>
                  <a:pt x="4286732" y="728635"/>
                </a:cubicBezTo>
                <a:cubicBezTo>
                  <a:pt x="4286845" y="828423"/>
                  <a:pt x="4262917" y="1076940"/>
                  <a:pt x="4286732" y="1201047"/>
                </a:cubicBezTo>
                <a:cubicBezTo>
                  <a:pt x="4042685" y="1251406"/>
                  <a:pt x="3979429" y="1200917"/>
                  <a:pt x="3793758" y="1201047"/>
                </a:cubicBezTo>
                <a:cubicBezTo>
                  <a:pt x="3608087" y="1201177"/>
                  <a:pt x="3506810" y="1153710"/>
                  <a:pt x="3386518" y="1201047"/>
                </a:cubicBezTo>
                <a:cubicBezTo>
                  <a:pt x="3266226" y="1248384"/>
                  <a:pt x="3095415" y="1143796"/>
                  <a:pt x="2807809" y="1201047"/>
                </a:cubicBezTo>
                <a:cubicBezTo>
                  <a:pt x="2520203" y="1258298"/>
                  <a:pt x="2558819" y="1189854"/>
                  <a:pt x="2357703" y="1201047"/>
                </a:cubicBezTo>
                <a:cubicBezTo>
                  <a:pt x="2156587" y="1212240"/>
                  <a:pt x="2141067" y="1174382"/>
                  <a:pt x="1950463" y="1201047"/>
                </a:cubicBezTo>
                <a:cubicBezTo>
                  <a:pt x="1759859" y="1227712"/>
                  <a:pt x="1693098" y="1187516"/>
                  <a:pt x="1500356" y="1201047"/>
                </a:cubicBezTo>
                <a:cubicBezTo>
                  <a:pt x="1307614" y="1214578"/>
                  <a:pt x="1247025" y="1167390"/>
                  <a:pt x="1093117" y="1201047"/>
                </a:cubicBezTo>
                <a:cubicBezTo>
                  <a:pt x="939209" y="1234704"/>
                  <a:pt x="735301" y="1179829"/>
                  <a:pt x="643010" y="1201047"/>
                </a:cubicBezTo>
                <a:cubicBezTo>
                  <a:pt x="550719" y="1222265"/>
                  <a:pt x="183367" y="1165598"/>
                  <a:pt x="0" y="1201047"/>
                </a:cubicBezTo>
                <a:cubicBezTo>
                  <a:pt x="-36208" y="1102610"/>
                  <a:pt x="28614" y="876194"/>
                  <a:pt x="0" y="776677"/>
                </a:cubicBezTo>
                <a:cubicBezTo>
                  <a:pt x="-28614" y="677160"/>
                  <a:pt x="44879" y="491175"/>
                  <a:pt x="0" y="400349"/>
                </a:cubicBezTo>
                <a:cubicBezTo>
                  <a:pt x="-44879" y="309523"/>
                  <a:pt x="8203" y="174306"/>
                  <a:pt x="0" y="0"/>
                </a:cubicBezTo>
                <a:close/>
              </a:path>
              <a:path w="4286732" h="1201047" stroke="0" extrusionOk="0">
                <a:moveTo>
                  <a:pt x="0" y="0"/>
                </a:moveTo>
                <a:cubicBezTo>
                  <a:pt x="182692" y="-25053"/>
                  <a:pt x="444992" y="38174"/>
                  <a:pt x="578709" y="0"/>
                </a:cubicBezTo>
                <a:cubicBezTo>
                  <a:pt x="712426" y="-38174"/>
                  <a:pt x="1035072" y="57387"/>
                  <a:pt x="1157418" y="0"/>
                </a:cubicBezTo>
                <a:cubicBezTo>
                  <a:pt x="1279764" y="-57387"/>
                  <a:pt x="1424601" y="29134"/>
                  <a:pt x="1607525" y="0"/>
                </a:cubicBezTo>
                <a:cubicBezTo>
                  <a:pt x="1790449" y="-29134"/>
                  <a:pt x="2000113" y="10338"/>
                  <a:pt x="2100499" y="0"/>
                </a:cubicBezTo>
                <a:cubicBezTo>
                  <a:pt x="2200885" y="-10338"/>
                  <a:pt x="2433696" y="28573"/>
                  <a:pt x="2550606" y="0"/>
                </a:cubicBezTo>
                <a:cubicBezTo>
                  <a:pt x="2667516" y="-28573"/>
                  <a:pt x="2872159" y="36861"/>
                  <a:pt x="3043580" y="0"/>
                </a:cubicBezTo>
                <a:cubicBezTo>
                  <a:pt x="3215001" y="-36861"/>
                  <a:pt x="3451870" y="22440"/>
                  <a:pt x="3579421" y="0"/>
                </a:cubicBezTo>
                <a:cubicBezTo>
                  <a:pt x="3706972" y="-22440"/>
                  <a:pt x="4089881" y="35098"/>
                  <a:pt x="4286732" y="0"/>
                </a:cubicBezTo>
                <a:cubicBezTo>
                  <a:pt x="4301721" y="96924"/>
                  <a:pt x="4281586" y="294779"/>
                  <a:pt x="4286732" y="376328"/>
                </a:cubicBezTo>
                <a:cubicBezTo>
                  <a:pt x="4291878" y="457877"/>
                  <a:pt x="4258428" y="645873"/>
                  <a:pt x="4286732" y="776677"/>
                </a:cubicBezTo>
                <a:cubicBezTo>
                  <a:pt x="4315036" y="907481"/>
                  <a:pt x="4285122" y="1067454"/>
                  <a:pt x="4286732" y="1201047"/>
                </a:cubicBezTo>
                <a:cubicBezTo>
                  <a:pt x="4194204" y="1249187"/>
                  <a:pt x="4002374" y="1183308"/>
                  <a:pt x="3879492" y="1201047"/>
                </a:cubicBezTo>
                <a:cubicBezTo>
                  <a:pt x="3756610" y="1218786"/>
                  <a:pt x="3597842" y="1138089"/>
                  <a:pt x="3343651" y="1201047"/>
                </a:cubicBezTo>
                <a:cubicBezTo>
                  <a:pt x="3089460" y="1264005"/>
                  <a:pt x="2976013" y="1191269"/>
                  <a:pt x="2850677" y="1201047"/>
                </a:cubicBezTo>
                <a:cubicBezTo>
                  <a:pt x="2725341" y="1210825"/>
                  <a:pt x="2552059" y="1151328"/>
                  <a:pt x="2314835" y="1201047"/>
                </a:cubicBezTo>
                <a:cubicBezTo>
                  <a:pt x="2077611" y="1250766"/>
                  <a:pt x="1844014" y="1142374"/>
                  <a:pt x="1693259" y="1201047"/>
                </a:cubicBezTo>
                <a:cubicBezTo>
                  <a:pt x="1542504" y="1259720"/>
                  <a:pt x="1274286" y="1132407"/>
                  <a:pt x="1071683" y="1201047"/>
                </a:cubicBezTo>
                <a:cubicBezTo>
                  <a:pt x="869080" y="1269687"/>
                  <a:pt x="751726" y="1171907"/>
                  <a:pt x="621576" y="1201047"/>
                </a:cubicBezTo>
                <a:cubicBezTo>
                  <a:pt x="491426" y="1230187"/>
                  <a:pt x="159732" y="1136830"/>
                  <a:pt x="0" y="1201047"/>
                </a:cubicBezTo>
                <a:cubicBezTo>
                  <a:pt x="-27967" y="1025464"/>
                  <a:pt x="42352" y="990635"/>
                  <a:pt x="0" y="800698"/>
                </a:cubicBezTo>
                <a:cubicBezTo>
                  <a:pt x="-42352" y="610761"/>
                  <a:pt x="6822" y="595333"/>
                  <a:pt x="0" y="400349"/>
                </a:cubicBezTo>
                <a:cubicBezTo>
                  <a:pt x="-6822" y="205365"/>
                  <a:pt x="36419" y="1427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4932776">
                  <a:custGeom>
                    <a:avLst/>
                    <a:gdLst>
                      <a:gd name="connsiteX0" fmla="*/ 0 w 3666913"/>
                      <a:gd name="connsiteY0" fmla="*/ 0 h 1006547"/>
                      <a:gd name="connsiteX1" fmla="*/ 385025 w 3666913"/>
                      <a:gd name="connsiteY1" fmla="*/ 0 h 1006547"/>
                      <a:gd name="connsiteX2" fmla="*/ 880059 w 3666913"/>
                      <a:gd name="connsiteY2" fmla="*/ 0 h 1006547"/>
                      <a:gd name="connsiteX3" fmla="*/ 1375092 w 3666913"/>
                      <a:gd name="connsiteY3" fmla="*/ 0 h 1006547"/>
                      <a:gd name="connsiteX4" fmla="*/ 1833456 w 3666913"/>
                      <a:gd name="connsiteY4" fmla="*/ 0 h 1006547"/>
                      <a:gd name="connsiteX5" fmla="*/ 2291821 w 3666913"/>
                      <a:gd name="connsiteY5" fmla="*/ 0 h 1006547"/>
                      <a:gd name="connsiteX6" fmla="*/ 2823523 w 3666913"/>
                      <a:gd name="connsiteY6" fmla="*/ 0 h 1006547"/>
                      <a:gd name="connsiteX7" fmla="*/ 3208549 w 3666913"/>
                      <a:gd name="connsiteY7" fmla="*/ 0 h 1006547"/>
                      <a:gd name="connsiteX8" fmla="*/ 3666913 w 3666913"/>
                      <a:gd name="connsiteY8" fmla="*/ 0 h 1006547"/>
                      <a:gd name="connsiteX9" fmla="*/ 3666913 w 3666913"/>
                      <a:gd name="connsiteY9" fmla="*/ 305319 h 1006547"/>
                      <a:gd name="connsiteX10" fmla="*/ 3666913 w 3666913"/>
                      <a:gd name="connsiteY10" fmla="*/ 610638 h 1006547"/>
                      <a:gd name="connsiteX11" fmla="*/ 3666913 w 3666913"/>
                      <a:gd name="connsiteY11" fmla="*/ 1006547 h 1006547"/>
                      <a:gd name="connsiteX12" fmla="*/ 3245218 w 3666913"/>
                      <a:gd name="connsiteY12" fmla="*/ 1006547 h 1006547"/>
                      <a:gd name="connsiteX13" fmla="*/ 2896861 w 3666913"/>
                      <a:gd name="connsiteY13" fmla="*/ 1006547 h 1006547"/>
                      <a:gd name="connsiteX14" fmla="*/ 2401827 w 3666913"/>
                      <a:gd name="connsiteY14" fmla="*/ 1006547 h 1006547"/>
                      <a:gd name="connsiteX15" fmla="*/ 2016802 w 3666913"/>
                      <a:gd name="connsiteY15" fmla="*/ 1006547 h 1006547"/>
                      <a:gd name="connsiteX16" fmla="*/ 1668445 w 3666913"/>
                      <a:gd name="connsiteY16" fmla="*/ 1006547 h 1006547"/>
                      <a:gd name="connsiteX17" fmla="*/ 1283419 w 3666913"/>
                      <a:gd name="connsiteY17" fmla="*/ 1006547 h 1006547"/>
                      <a:gd name="connsiteX18" fmla="*/ 935063 w 3666913"/>
                      <a:gd name="connsiteY18" fmla="*/ 1006547 h 1006547"/>
                      <a:gd name="connsiteX19" fmla="*/ 550037 w 3666913"/>
                      <a:gd name="connsiteY19" fmla="*/ 1006547 h 1006547"/>
                      <a:gd name="connsiteX20" fmla="*/ 0 w 3666913"/>
                      <a:gd name="connsiteY20" fmla="*/ 1006547 h 1006547"/>
                      <a:gd name="connsiteX21" fmla="*/ 0 w 3666913"/>
                      <a:gd name="connsiteY21" fmla="*/ 650900 h 1006547"/>
                      <a:gd name="connsiteX22" fmla="*/ 0 w 3666913"/>
                      <a:gd name="connsiteY22" fmla="*/ 335515 h 1006547"/>
                      <a:gd name="connsiteX23" fmla="*/ 0 w 3666913"/>
                      <a:gd name="connsiteY23" fmla="*/ 0 h 1006547"/>
                      <a:gd name="connsiteX0" fmla="*/ 0 w 3666913"/>
                      <a:gd name="connsiteY0" fmla="*/ 0 h 1006547"/>
                      <a:gd name="connsiteX1" fmla="*/ 495033 w 3666913"/>
                      <a:gd name="connsiteY1" fmla="*/ 0 h 1006547"/>
                      <a:gd name="connsiteX2" fmla="*/ 990066 w 3666913"/>
                      <a:gd name="connsiteY2" fmla="*/ 0 h 1006547"/>
                      <a:gd name="connsiteX3" fmla="*/ 1375092 w 3666913"/>
                      <a:gd name="connsiteY3" fmla="*/ 0 h 1006547"/>
                      <a:gd name="connsiteX4" fmla="*/ 1796787 w 3666913"/>
                      <a:gd name="connsiteY4" fmla="*/ 0 h 1006547"/>
                      <a:gd name="connsiteX5" fmla="*/ 2181813 w 3666913"/>
                      <a:gd name="connsiteY5" fmla="*/ 0 h 1006547"/>
                      <a:gd name="connsiteX6" fmla="*/ 2603508 w 3666913"/>
                      <a:gd name="connsiteY6" fmla="*/ 0 h 1006547"/>
                      <a:gd name="connsiteX7" fmla="*/ 3061872 w 3666913"/>
                      <a:gd name="connsiteY7" fmla="*/ 0 h 1006547"/>
                      <a:gd name="connsiteX8" fmla="*/ 3666913 w 3666913"/>
                      <a:gd name="connsiteY8" fmla="*/ 0 h 1006547"/>
                      <a:gd name="connsiteX9" fmla="*/ 3666913 w 3666913"/>
                      <a:gd name="connsiteY9" fmla="*/ 315384 h 1006547"/>
                      <a:gd name="connsiteX10" fmla="*/ 3666913 w 3666913"/>
                      <a:gd name="connsiteY10" fmla="*/ 650900 h 1006547"/>
                      <a:gd name="connsiteX11" fmla="*/ 3666913 w 3666913"/>
                      <a:gd name="connsiteY11" fmla="*/ 1006547 h 1006547"/>
                      <a:gd name="connsiteX12" fmla="*/ 3318555 w 3666913"/>
                      <a:gd name="connsiteY12" fmla="*/ 1006547 h 1006547"/>
                      <a:gd name="connsiteX13" fmla="*/ 2860192 w 3666913"/>
                      <a:gd name="connsiteY13" fmla="*/ 1006547 h 1006547"/>
                      <a:gd name="connsiteX14" fmla="*/ 2438497 w 3666913"/>
                      <a:gd name="connsiteY14" fmla="*/ 1006547 h 1006547"/>
                      <a:gd name="connsiteX15" fmla="*/ 1980132 w 3666913"/>
                      <a:gd name="connsiteY15" fmla="*/ 1006547 h 1006547"/>
                      <a:gd name="connsiteX16" fmla="*/ 1448430 w 3666913"/>
                      <a:gd name="connsiteY16" fmla="*/ 1006547 h 1006547"/>
                      <a:gd name="connsiteX17" fmla="*/ 916728 w 3666913"/>
                      <a:gd name="connsiteY17" fmla="*/ 1006547 h 1006547"/>
                      <a:gd name="connsiteX18" fmla="*/ 531702 w 3666913"/>
                      <a:gd name="connsiteY18" fmla="*/ 1006547 h 1006547"/>
                      <a:gd name="connsiteX19" fmla="*/ 0 w 3666913"/>
                      <a:gd name="connsiteY19" fmla="*/ 1006547 h 1006547"/>
                      <a:gd name="connsiteX20" fmla="*/ 0 w 3666913"/>
                      <a:gd name="connsiteY20" fmla="*/ 671031 h 1006547"/>
                      <a:gd name="connsiteX21" fmla="*/ 0 w 3666913"/>
                      <a:gd name="connsiteY21" fmla="*/ 335515 h 1006547"/>
                      <a:gd name="connsiteX22" fmla="*/ 0 w 3666913"/>
                      <a:gd name="connsiteY22" fmla="*/ 0 h 1006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666913" h="1006547" fill="none" extrusionOk="0">
                        <a:moveTo>
                          <a:pt x="0" y="0"/>
                        </a:moveTo>
                        <a:cubicBezTo>
                          <a:pt x="161956" y="-66627"/>
                          <a:pt x="289199" y="-8082"/>
                          <a:pt x="385025" y="0"/>
                        </a:cubicBezTo>
                        <a:cubicBezTo>
                          <a:pt x="500787" y="6949"/>
                          <a:pt x="669231" y="35792"/>
                          <a:pt x="880059" y="0"/>
                        </a:cubicBezTo>
                        <a:cubicBezTo>
                          <a:pt x="1131764" y="-8744"/>
                          <a:pt x="1206120" y="57330"/>
                          <a:pt x="1375092" y="0"/>
                        </a:cubicBezTo>
                        <a:cubicBezTo>
                          <a:pt x="1535124" y="-48309"/>
                          <a:pt x="1668255" y="12171"/>
                          <a:pt x="1833456" y="0"/>
                        </a:cubicBezTo>
                        <a:cubicBezTo>
                          <a:pt x="1980854" y="-12694"/>
                          <a:pt x="2080389" y="3665"/>
                          <a:pt x="2291821" y="0"/>
                        </a:cubicBezTo>
                        <a:cubicBezTo>
                          <a:pt x="2510219" y="16424"/>
                          <a:pt x="2653912" y="43625"/>
                          <a:pt x="2823523" y="0"/>
                        </a:cubicBezTo>
                        <a:cubicBezTo>
                          <a:pt x="2991507" y="-20610"/>
                          <a:pt x="3086920" y="2222"/>
                          <a:pt x="3208549" y="0"/>
                        </a:cubicBezTo>
                        <a:cubicBezTo>
                          <a:pt x="3362830" y="-23731"/>
                          <a:pt x="3555987" y="60046"/>
                          <a:pt x="3666913" y="0"/>
                        </a:cubicBezTo>
                        <a:cubicBezTo>
                          <a:pt x="3698432" y="89261"/>
                          <a:pt x="3675978" y="153788"/>
                          <a:pt x="3666913" y="305319"/>
                        </a:cubicBezTo>
                        <a:cubicBezTo>
                          <a:pt x="3693148" y="459134"/>
                          <a:pt x="3661178" y="529084"/>
                          <a:pt x="3666913" y="610638"/>
                        </a:cubicBezTo>
                        <a:cubicBezTo>
                          <a:pt x="3661768" y="710886"/>
                          <a:pt x="3665622" y="911718"/>
                          <a:pt x="3666913" y="1006547"/>
                        </a:cubicBezTo>
                        <a:cubicBezTo>
                          <a:pt x="3458788" y="1047002"/>
                          <a:pt x="3403362" y="1016265"/>
                          <a:pt x="3245218" y="1006547"/>
                        </a:cubicBezTo>
                        <a:cubicBezTo>
                          <a:pt x="3071888" y="1010685"/>
                          <a:pt x="3011186" y="957652"/>
                          <a:pt x="2896861" y="1006547"/>
                        </a:cubicBezTo>
                        <a:cubicBezTo>
                          <a:pt x="2816633" y="1050280"/>
                          <a:pt x="2650809" y="954639"/>
                          <a:pt x="2401827" y="1006547"/>
                        </a:cubicBezTo>
                        <a:cubicBezTo>
                          <a:pt x="2153855" y="1052065"/>
                          <a:pt x="2196394" y="995342"/>
                          <a:pt x="2016802" y="1006547"/>
                        </a:cubicBezTo>
                        <a:cubicBezTo>
                          <a:pt x="1846250" y="1022552"/>
                          <a:pt x="1832965" y="983644"/>
                          <a:pt x="1668445" y="1006547"/>
                        </a:cubicBezTo>
                        <a:cubicBezTo>
                          <a:pt x="1513256" y="1025770"/>
                          <a:pt x="1451396" y="994198"/>
                          <a:pt x="1283419" y="1006547"/>
                        </a:cubicBezTo>
                        <a:cubicBezTo>
                          <a:pt x="1118809" y="1028280"/>
                          <a:pt x="1083460" y="981311"/>
                          <a:pt x="935063" y="1006547"/>
                        </a:cubicBezTo>
                        <a:cubicBezTo>
                          <a:pt x="802076" y="1026515"/>
                          <a:pt x="636069" y="974995"/>
                          <a:pt x="550037" y="1006547"/>
                        </a:cubicBezTo>
                        <a:cubicBezTo>
                          <a:pt x="475846" y="1054216"/>
                          <a:pt x="202604" y="967925"/>
                          <a:pt x="0" y="1006547"/>
                        </a:cubicBezTo>
                        <a:cubicBezTo>
                          <a:pt x="-44002" y="940585"/>
                          <a:pt x="26174" y="737241"/>
                          <a:pt x="0" y="650900"/>
                        </a:cubicBezTo>
                        <a:cubicBezTo>
                          <a:pt x="-10024" y="581954"/>
                          <a:pt x="52059" y="390555"/>
                          <a:pt x="0" y="335515"/>
                        </a:cubicBezTo>
                        <a:cubicBezTo>
                          <a:pt x="-14480" y="241191"/>
                          <a:pt x="9706" y="114556"/>
                          <a:pt x="0" y="0"/>
                        </a:cubicBezTo>
                        <a:close/>
                      </a:path>
                      <a:path w="3666913" h="1006547" stroke="0" extrusionOk="0">
                        <a:moveTo>
                          <a:pt x="0" y="0"/>
                        </a:moveTo>
                        <a:cubicBezTo>
                          <a:pt x="167809" y="-35656"/>
                          <a:pt x="380209" y="-1429"/>
                          <a:pt x="495033" y="0"/>
                        </a:cubicBezTo>
                        <a:cubicBezTo>
                          <a:pt x="611582" y="-34873"/>
                          <a:pt x="906384" y="39103"/>
                          <a:pt x="990066" y="0"/>
                        </a:cubicBezTo>
                        <a:cubicBezTo>
                          <a:pt x="1102417" y="-35586"/>
                          <a:pt x="1242116" y="6603"/>
                          <a:pt x="1375092" y="0"/>
                        </a:cubicBezTo>
                        <a:cubicBezTo>
                          <a:pt x="1534148" y="-24282"/>
                          <a:pt x="1722717" y="12803"/>
                          <a:pt x="1796787" y="0"/>
                        </a:cubicBezTo>
                        <a:cubicBezTo>
                          <a:pt x="1880735" y="-22344"/>
                          <a:pt x="2102280" y="6566"/>
                          <a:pt x="2181813" y="0"/>
                        </a:cubicBezTo>
                        <a:cubicBezTo>
                          <a:pt x="2262925" y="-26117"/>
                          <a:pt x="2464163" y="23704"/>
                          <a:pt x="2603508" y="0"/>
                        </a:cubicBezTo>
                        <a:cubicBezTo>
                          <a:pt x="2765700" y="-12324"/>
                          <a:pt x="2968897" y="29804"/>
                          <a:pt x="3061872" y="0"/>
                        </a:cubicBezTo>
                        <a:cubicBezTo>
                          <a:pt x="3161288" y="-4118"/>
                          <a:pt x="3471734" y="41638"/>
                          <a:pt x="3666913" y="0"/>
                        </a:cubicBezTo>
                        <a:cubicBezTo>
                          <a:pt x="3690675" y="65478"/>
                          <a:pt x="3660487" y="255303"/>
                          <a:pt x="3666913" y="315384"/>
                        </a:cubicBezTo>
                        <a:cubicBezTo>
                          <a:pt x="3676918" y="381035"/>
                          <a:pt x="3638760" y="566588"/>
                          <a:pt x="3666913" y="650900"/>
                        </a:cubicBezTo>
                        <a:cubicBezTo>
                          <a:pt x="3680866" y="756785"/>
                          <a:pt x="3661532" y="862085"/>
                          <a:pt x="3666913" y="1006547"/>
                        </a:cubicBezTo>
                        <a:cubicBezTo>
                          <a:pt x="3587452" y="1044326"/>
                          <a:pt x="3422489" y="983392"/>
                          <a:pt x="3318555" y="1006547"/>
                        </a:cubicBezTo>
                        <a:cubicBezTo>
                          <a:pt x="3222678" y="1020376"/>
                          <a:pt x="3085040" y="933606"/>
                          <a:pt x="2860192" y="1006547"/>
                        </a:cubicBezTo>
                        <a:cubicBezTo>
                          <a:pt x="2633068" y="1044427"/>
                          <a:pt x="2549752" y="995645"/>
                          <a:pt x="2438497" y="1006547"/>
                        </a:cubicBezTo>
                        <a:cubicBezTo>
                          <a:pt x="2350248" y="1008669"/>
                          <a:pt x="2176175" y="952727"/>
                          <a:pt x="1980132" y="1006547"/>
                        </a:cubicBezTo>
                        <a:cubicBezTo>
                          <a:pt x="1775119" y="1055572"/>
                          <a:pt x="1569569" y="969872"/>
                          <a:pt x="1448430" y="1006547"/>
                        </a:cubicBezTo>
                        <a:cubicBezTo>
                          <a:pt x="1340617" y="1012803"/>
                          <a:pt x="1097749" y="934501"/>
                          <a:pt x="916728" y="1006547"/>
                        </a:cubicBezTo>
                        <a:cubicBezTo>
                          <a:pt x="727944" y="1073976"/>
                          <a:pt x="643977" y="984509"/>
                          <a:pt x="531702" y="1006547"/>
                        </a:cubicBezTo>
                        <a:cubicBezTo>
                          <a:pt x="445916" y="999989"/>
                          <a:pt x="161831" y="942963"/>
                          <a:pt x="0" y="1006547"/>
                        </a:cubicBezTo>
                        <a:cubicBezTo>
                          <a:pt x="-21931" y="868274"/>
                          <a:pt x="46044" y="818794"/>
                          <a:pt x="0" y="671031"/>
                        </a:cubicBezTo>
                        <a:cubicBezTo>
                          <a:pt x="-32194" y="521433"/>
                          <a:pt x="18937" y="498685"/>
                          <a:pt x="0" y="335515"/>
                        </a:cubicBezTo>
                        <a:cubicBezTo>
                          <a:pt x="5041" y="187566"/>
                          <a:pt x="32975" y="116737"/>
                          <a:pt x="0" y="0"/>
                        </a:cubicBezTo>
                        <a:close/>
                      </a:path>
                      <a:path w="3666913" h="1006547" fill="none" stroke="0" extrusionOk="0">
                        <a:moveTo>
                          <a:pt x="0" y="0"/>
                        </a:moveTo>
                        <a:cubicBezTo>
                          <a:pt x="149311" y="-44527"/>
                          <a:pt x="278750" y="6730"/>
                          <a:pt x="385025" y="0"/>
                        </a:cubicBezTo>
                        <a:cubicBezTo>
                          <a:pt x="474295" y="-8998"/>
                          <a:pt x="647096" y="20401"/>
                          <a:pt x="880059" y="0"/>
                        </a:cubicBezTo>
                        <a:cubicBezTo>
                          <a:pt x="1128119" y="-37486"/>
                          <a:pt x="1189713" y="47158"/>
                          <a:pt x="1375092" y="0"/>
                        </a:cubicBezTo>
                        <a:cubicBezTo>
                          <a:pt x="1565237" y="-52661"/>
                          <a:pt x="1641130" y="26161"/>
                          <a:pt x="1833456" y="0"/>
                        </a:cubicBezTo>
                        <a:cubicBezTo>
                          <a:pt x="1986159" y="-137"/>
                          <a:pt x="2083616" y="17831"/>
                          <a:pt x="2291821" y="0"/>
                        </a:cubicBezTo>
                        <a:cubicBezTo>
                          <a:pt x="2492634" y="-63025"/>
                          <a:pt x="2631477" y="18646"/>
                          <a:pt x="2823523" y="0"/>
                        </a:cubicBezTo>
                        <a:cubicBezTo>
                          <a:pt x="2988535" y="-20670"/>
                          <a:pt x="3078132" y="27655"/>
                          <a:pt x="3208549" y="0"/>
                        </a:cubicBezTo>
                        <a:cubicBezTo>
                          <a:pt x="3329017" y="-8025"/>
                          <a:pt x="3493076" y="22372"/>
                          <a:pt x="3666913" y="0"/>
                        </a:cubicBezTo>
                        <a:cubicBezTo>
                          <a:pt x="3667282" y="86610"/>
                          <a:pt x="3662381" y="155715"/>
                          <a:pt x="3666913" y="305319"/>
                        </a:cubicBezTo>
                        <a:cubicBezTo>
                          <a:pt x="3684126" y="446068"/>
                          <a:pt x="3666487" y="525024"/>
                          <a:pt x="3666913" y="610638"/>
                        </a:cubicBezTo>
                        <a:cubicBezTo>
                          <a:pt x="3678695" y="692058"/>
                          <a:pt x="3642282" y="903848"/>
                          <a:pt x="3666913" y="1006547"/>
                        </a:cubicBezTo>
                        <a:cubicBezTo>
                          <a:pt x="3458144" y="1051090"/>
                          <a:pt x="3403893" y="994721"/>
                          <a:pt x="3245218" y="1006547"/>
                        </a:cubicBezTo>
                        <a:cubicBezTo>
                          <a:pt x="3087931" y="1026690"/>
                          <a:pt x="3008467" y="975081"/>
                          <a:pt x="2896861" y="1006547"/>
                        </a:cubicBezTo>
                        <a:cubicBezTo>
                          <a:pt x="2797536" y="1044477"/>
                          <a:pt x="2654030" y="941183"/>
                          <a:pt x="2401827" y="1006547"/>
                        </a:cubicBezTo>
                        <a:cubicBezTo>
                          <a:pt x="2149528" y="1060108"/>
                          <a:pt x="2195572" y="992135"/>
                          <a:pt x="2016802" y="1006547"/>
                        </a:cubicBezTo>
                        <a:cubicBezTo>
                          <a:pt x="1847507" y="1021625"/>
                          <a:pt x="1826021" y="988067"/>
                          <a:pt x="1668445" y="1006547"/>
                        </a:cubicBezTo>
                        <a:cubicBezTo>
                          <a:pt x="1509544" y="1017928"/>
                          <a:pt x="1437343" y="998009"/>
                          <a:pt x="1283419" y="1006547"/>
                        </a:cubicBezTo>
                        <a:cubicBezTo>
                          <a:pt x="1116220" y="1023716"/>
                          <a:pt x="1071068" y="980092"/>
                          <a:pt x="935063" y="1006547"/>
                        </a:cubicBezTo>
                        <a:cubicBezTo>
                          <a:pt x="796425" y="1031131"/>
                          <a:pt x="637767" y="993045"/>
                          <a:pt x="550037" y="1006547"/>
                        </a:cubicBezTo>
                        <a:cubicBezTo>
                          <a:pt x="479248" y="1032538"/>
                          <a:pt x="161778" y="963847"/>
                          <a:pt x="0" y="1006547"/>
                        </a:cubicBezTo>
                        <a:cubicBezTo>
                          <a:pt x="-32656" y="925541"/>
                          <a:pt x="18550" y="711738"/>
                          <a:pt x="0" y="650900"/>
                        </a:cubicBezTo>
                        <a:cubicBezTo>
                          <a:pt x="-37086" y="584801"/>
                          <a:pt x="56833" y="394687"/>
                          <a:pt x="0" y="335515"/>
                        </a:cubicBezTo>
                        <a:cubicBezTo>
                          <a:pt x="-13620" y="270566"/>
                          <a:pt x="-435" y="1634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Cé na tréithe atá acu a chuidíonn leo maireachtáil san fhoraois thrópaiceach bháistí, meas tú?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D362A-7FCA-8432-FFE3-0D3E7FA3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r="14527"/>
          <a:stretch/>
        </p:blipFill>
        <p:spPr bwMode="auto">
          <a:xfrm>
            <a:off x="20049" y="1363928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618582-23FA-5A1B-DE6C-BF1C3C09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r="18116"/>
          <a:stretch/>
        </p:blipFill>
        <p:spPr bwMode="auto"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74DEC8A-B948-27D4-26DC-29A12EC5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2598"/>
          <a:stretch/>
        </p:blipFill>
        <p:spPr bwMode="auto"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6">
            <a:extLst>
              <a:ext uri="{FF2B5EF4-FFF2-40B4-BE49-F238E27FC236}">
                <a16:creationId xmlns:a16="http://schemas.microsoft.com/office/drawing/2014/main" id="{62D399F0-CB9D-2783-4033-704A4BD4E127}"/>
              </a:ext>
            </a:extLst>
          </p:cNvPr>
          <p:cNvSpPr txBox="1"/>
          <p:nvPr/>
        </p:nvSpPr>
        <p:spPr>
          <a:xfrm>
            <a:off x="77451" y="4919020"/>
            <a:ext cx="3804671" cy="12636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Is féidir leis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 moncaí géagach </a:t>
            </a:r>
            <a:r>
              <a:rPr lang="ga-IE" dirty="0">
                <a:latin typeface="Tw Cen MT" panose="020B0602020104020603" pitchFamily="34" charset="0"/>
              </a:rPr>
              <a:t>greim a fháil ar ghéaga na gcrann lena eireaball. Úsáideann sé a eireaball mar a bheadh lámh bhreise ann.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8D1356-00C2-4255-9C21-317EAB2DDEAD}"/>
              </a:ext>
            </a:extLst>
          </p:cNvPr>
          <p:cNvSpPr txBox="1"/>
          <p:nvPr/>
        </p:nvSpPr>
        <p:spPr>
          <a:xfrm>
            <a:off x="436950" y="13353"/>
            <a:ext cx="4090874" cy="1169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Tá glao an-ard ag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 moncaí uallach</a:t>
            </a:r>
            <a:r>
              <a:rPr lang="ga-IE" b="1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ar féidir é a chloisteáil suas le 5 </a:t>
            </a:r>
            <a:r>
              <a:rPr lang="ga-IE" dirty="0" err="1">
                <a:latin typeface="Tw Cen MT" panose="020B0602020104020603" pitchFamily="34" charset="0"/>
              </a:rPr>
              <a:t>km</a:t>
            </a:r>
            <a:r>
              <a:rPr lang="ga-IE" dirty="0">
                <a:latin typeface="Tw Cen MT" panose="020B0602020104020603" pitchFamily="34" charset="0"/>
              </a:rPr>
              <a:t> ar </a:t>
            </a:r>
            <a:r>
              <a:rPr lang="ga-IE" dirty="0" err="1">
                <a:latin typeface="Tw Cen MT" panose="020B0602020104020603" pitchFamily="34" charset="0"/>
              </a:rPr>
              <a:t>shiúl</a:t>
            </a:r>
            <a:r>
              <a:rPr lang="ga-IE" dirty="0">
                <a:latin typeface="Tw Cen MT" panose="020B0602020104020603" pitchFamily="34" charset="0"/>
              </a:rPr>
              <a:t>. Cuireann an glao fainic ar mhoncaithe eile gan bia a ithe ón gcrann céanna leis.</a:t>
            </a:r>
          </a:p>
        </p:txBody>
      </p:sp>
      <p:sp>
        <p:nvSpPr>
          <p:cNvPr id="9" name="TextBox 86">
            <a:extLst>
              <a:ext uri="{FF2B5EF4-FFF2-40B4-BE49-F238E27FC236}">
                <a16:creationId xmlns:a16="http://schemas.microsoft.com/office/drawing/2014/main" id="{D0B7050A-DE98-CFCE-8565-128142FEFA13}"/>
              </a:ext>
            </a:extLst>
          </p:cNvPr>
          <p:cNvSpPr txBox="1"/>
          <p:nvPr/>
        </p:nvSpPr>
        <p:spPr>
          <a:xfrm>
            <a:off x="6429335" y="5710122"/>
            <a:ext cx="3058323" cy="9313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Bíonn lámha an-fhada ar </a:t>
            </a:r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an </a:t>
            </a:r>
          </a:p>
          <a:p>
            <a:r>
              <a:rPr lang="ga-IE" b="1" dirty="0">
                <a:solidFill>
                  <a:srgbClr val="FF0000"/>
                </a:solidFill>
                <a:latin typeface="Tw Cen MT" panose="020B0602020104020603" pitchFamily="34" charset="0"/>
              </a:rPr>
              <a:t>órang-útan</a:t>
            </a:r>
            <a:r>
              <a:rPr lang="ga-IE" dirty="0">
                <a:solidFill>
                  <a:srgbClr val="FF0000"/>
                </a:solidFill>
                <a:latin typeface="Tw Cen MT" panose="020B0602020104020603" pitchFamily="34" charset="0"/>
              </a:rPr>
              <a:t>. </a:t>
            </a:r>
            <a:r>
              <a:rPr lang="ga-IE" dirty="0">
                <a:latin typeface="Tw Cen MT" panose="020B0602020104020603" pitchFamily="34" charset="0"/>
              </a:rPr>
              <a:t>Cuidíonn siad leis luascadh ó ghéag go géag.</a:t>
            </a:r>
          </a:p>
        </p:txBody>
      </p:sp>
    </p:spTree>
    <p:extLst>
      <p:ext uri="{BB962C8B-B14F-4D97-AF65-F5344CB8AC3E}">
        <p14:creationId xmlns:p14="http://schemas.microsoft.com/office/powerpoint/2010/main" val="28335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2" grpId="0" animBg="1"/>
      <p:bldP spid="8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EFB04F9-51BB-4E7A-AA52-A42C6E1B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76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6">
            <a:extLst>
              <a:ext uri="{FF2B5EF4-FFF2-40B4-BE49-F238E27FC236}">
                <a16:creationId xmlns:a16="http://schemas.microsoft.com/office/drawing/2014/main" id="{75D95072-BF97-E2B8-6F55-AB3BFE969386}"/>
              </a:ext>
            </a:extLst>
          </p:cNvPr>
          <p:cNvSpPr txBox="1"/>
          <p:nvPr/>
        </p:nvSpPr>
        <p:spPr>
          <a:xfrm>
            <a:off x="2180747" y="2473139"/>
            <a:ext cx="8159489" cy="184281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a-IE" sz="2600" b="1" dirty="0">
                <a:latin typeface="Segoe Print" panose="02000600000000000000" pitchFamily="2" charset="0"/>
              </a:rPr>
              <a:t>Tá tábhacht ar leith ag baint leis na foraoisí trópaiceacha báistí do dhaoine</a:t>
            </a:r>
            <a:r>
              <a:rPr lang="en-US" sz="2600" b="1" dirty="0">
                <a:latin typeface="Segoe Print" panose="02000600000000000000" pitchFamily="2" charset="0"/>
              </a:rPr>
              <a:t>, don </a:t>
            </a:r>
            <a:r>
              <a:rPr lang="en-US" sz="2600" b="1" dirty="0" err="1">
                <a:latin typeface="Segoe Print" panose="02000600000000000000" pitchFamily="2" charset="0"/>
              </a:rPr>
              <a:t>aeráid</a:t>
            </a:r>
            <a:r>
              <a:rPr lang="ga-IE" sz="2600" b="1" dirty="0">
                <a:latin typeface="Segoe Print" panose="02000600000000000000" pitchFamily="2" charset="0"/>
              </a:rPr>
              <a:t> agus</a:t>
            </a:r>
            <a:r>
              <a:rPr lang="en-US" sz="2600" b="1" dirty="0">
                <a:latin typeface="Segoe Print" panose="02000600000000000000" pitchFamily="2" charset="0"/>
              </a:rPr>
              <a:t> do </a:t>
            </a:r>
            <a:r>
              <a:rPr lang="en-US" sz="2600" b="1" dirty="0" err="1">
                <a:latin typeface="Segoe Print" panose="02000600000000000000" pitchFamily="2" charset="0"/>
              </a:rPr>
              <a:t>bhithéagsúlacht</a:t>
            </a:r>
            <a:r>
              <a:rPr lang="en-US" sz="2600" b="1" dirty="0">
                <a:latin typeface="Segoe Print" panose="02000600000000000000" pitchFamily="2" charset="0"/>
              </a:rPr>
              <a:t> an </a:t>
            </a:r>
            <a:r>
              <a:rPr lang="en-US" sz="2600" b="1" dirty="0" err="1">
                <a:latin typeface="Segoe Print" panose="02000600000000000000" pitchFamily="2" charset="0"/>
              </a:rPr>
              <a:t>domhain</a:t>
            </a:r>
            <a:r>
              <a:rPr lang="en-US" sz="2600" b="1" dirty="0">
                <a:latin typeface="Segoe Print" panose="02000600000000000000" pitchFamily="2" charset="0"/>
              </a:rPr>
              <a:t>.</a:t>
            </a:r>
            <a:endParaRPr lang="ga-IE" sz="2600" b="1" dirty="0">
              <a:latin typeface="Segoe Print" panose="02000600000000000000" pitchFamily="2" charset="0"/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589913" y="332925"/>
            <a:ext cx="11196000" cy="619215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ga-IE" dirty="0"/>
          </a:p>
        </p:txBody>
      </p:sp>
      <p:sp>
        <p:nvSpPr>
          <p:cNvPr id="15" name="Freeform 14"/>
          <p:cNvSpPr/>
          <p:nvPr/>
        </p:nvSpPr>
        <p:spPr>
          <a:xfrm>
            <a:off x="837524" y="4686170"/>
            <a:ext cx="10112368" cy="1152000"/>
          </a:xfrm>
          <a:custGeom>
            <a:avLst/>
            <a:gdLst>
              <a:gd name="connsiteX0" fmla="*/ 0 w 10112368"/>
              <a:gd name="connsiteY0" fmla="*/ 0 h 899988"/>
              <a:gd name="connsiteX1" fmla="*/ 9662374 w 10112368"/>
              <a:gd name="connsiteY1" fmla="*/ 0 h 899988"/>
              <a:gd name="connsiteX2" fmla="*/ 10112368 w 10112368"/>
              <a:gd name="connsiteY2" fmla="*/ 449994 h 899988"/>
              <a:gd name="connsiteX3" fmla="*/ 9662374 w 10112368"/>
              <a:gd name="connsiteY3" fmla="*/ 899988 h 899988"/>
              <a:gd name="connsiteX4" fmla="*/ 0 w 10112368"/>
              <a:gd name="connsiteY4" fmla="*/ 899988 h 899988"/>
              <a:gd name="connsiteX5" fmla="*/ 0 w 10112368"/>
              <a:gd name="connsiteY5" fmla="*/ 0 h 89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2368" h="899988">
                <a:moveTo>
                  <a:pt x="10112368" y="899987"/>
                </a:moveTo>
                <a:lnTo>
                  <a:pt x="449994" y="899987"/>
                </a:lnTo>
                <a:lnTo>
                  <a:pt x="0" y="449994"/>
                </a:lnTo>
                <a:lnTo>
                  <a:pt x="449994" y="1"/>
                </a:lnTo>
                <a:lnTo>
                  <a:pt x="10112368" y="1"/>
                </a:lnTo>
                <a:lnTo>
                  <a:pt x="10112368" y="899987"/>
                </a:lnTo>
                <a:close/>
              </a:path>
            </a:pathLst>
          </a:custGeom>
          <a:solidFill>
            <a:srgbClr val="0095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114" tIns="68581" rIns="128016" bIns="68581" numCol="1" spcCol="1270" anchor="ctr" anchorCtr="0">
            <a:noAutofit/>
          </a:bodyPr>
          <a:lstStyle/>
          <a:p>
            <a:pPr marL="715963"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a-IE" sz="2000" dirty="0">
                <a:latin typeface="Tw Cen MT" panose="020B0602020104020603" pitchFamily="34" charset="0"/>
              </a:rPr>
              <a:t>Gnáthóg an-tábhachtach is ea an fhoraois thrópaiceach bháistí </a:t>
            </a:r>
            <a:r>
              <a:rPr lang="en-US" sz="2000" dirty="0">
                <a:latin typeface="Tw Cen MT" panose="020B0602020104020603" pitchFamily="34" charset="0"/>
              </a:rPr>
              <a:t>ó </a:t>
            </a:r>
            <a:r>
              <a:rPr lang="en-US" sz="2000" dirty="0" err="1">
                <a:latin typeface="Tw Cen MT" panose="020B0602020104020603" pitchFamily="34" charset="0"/>
              </a:rPr>
              <a:t>thaobh</a:t>
            </a:r>
            <a:r>
              <a:rPr lang="en-US" sz="2000" dirty="0">
                <a:latin typeface="Tw Cen MT" panose="020B0602020104020603" pitchFamily="34" charset="0"/>
              </a:rPr>
              <a:t> na </a:t>
            </a:r>
            <a:r>
              <a:rPr lang="en-US" sz="2000" dirty="0" err="1">
                <a:latin typeface="Tw Cen MT" panose="020B0602020104020603" pitchFamily="34" charset="0"/>
              </a:rPr>
              <a:t>bithéagsúlachta</a:t>
            </a:r>
            <a:r>
              <a:rPr lang="en-US" sz="2000" dirty="0">
                <a:latin typeface="Tw Cen MT" panose="020B0602020104020603" pitchFamily="34" charset="0"/>
              </a:rPr>
              <a:t> de.</a:t>
            </a:r>
            <a:r>
              <a:rPr lang="ga-IE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Cuid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mhór</a:t>
            </a:r>
            <a:r>
              <a:rPr lang="en-US" sz="2000" dirty="0">
                <a:latin typeface="Tw Cen MT" panose="020B0602020104020603" pitchFamily="34" charset="0"/>
              </a:rPr>
              <a:t> de na </a:t>
            </a:r>
            <a:r>
              <a:rPr lang="en-US" sz="2000" dirty="0" err="1">
                <a:latin typeface="Tw Cen MT" panose="020B0602020104020603" pitchFamily="34" charset="0"/>
              </a:rPr>
              <a:t>plandaí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agus</a:t>
            </a:r>
            <a:r>
              <a:rPr lang="en-US" sz="2000" dirty="0">
                <a:latin typeface="Tw Cen MT" panose="020B0602020104020603" pitchFamily="34" charset="0"/>
              </a:rPr>
              <a:t> na </a:t>
            </a:r>
            <a:r>
              <a:rPr lang="en-US" sz="2000" dirty="0" err="1">
                <a:latin typeface="Tw Cen MT" panose="020B0602020104020603" pitchFamily="34" charset="0"/>
              </a:rPr>
              <a:t>hainmhithe</a:t>
            </a:r>
            <a:r>
              <a:rPr lang="en-US" sz="2000" dirty="0">
                <a:latin typeface="Tw Cen MT" panose="020B0602020104020603" pitchFamily="34" charset="0"/>
              </a:rPr>
              <a:t> a </a:t>
            </a:r>
            <a:r>
              <a:rPr lang="en-US" sz="2000" dirty="0" err="1">
                <a:latin typeface="Tw Cen MT" panose="020B0602020104020603" pitchFamily="34" charset="0"/>
              </a:rPr>
              <a:t>fhaightear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fhoraois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thrópaiceach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bháistí</a:t>
            </a:r>
            <a:r>
              <a:rPr lang="en-US" sz="2000" dirty="0">
                <a:latin typeface="Tw Cen MT" panose="020B0602020104020603" pitchFamily="34" charset="0"/>
              </a:rPr>
              <a:t>, </a:t>
            </a:r>
            <a:r>
              <a:rPr lang="en-US" sz="2000" dirty="0" err="1">
                <a:latin typeface="Tw Cen MT" panose="020B0602020104020603" pitchFamily="34" charset="0"/>
              </a:rPr>
              <a:t>ní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fhaightear</a:t>
            </a:r>
            <a:r>
              <a:rPr lang="en-US" sz="2000" dirty="0">
                <a:latin typeface="Tw Cen MT" panose="020B0602020104020603" pitchFamily="34" charset="0"/>
              </a:rPr>
              <a:t> in </a:t>
            </a:r>
            <a:r>
              <a:rPr lang="en-US" sz="2000" dirty="0" err="1">
                <a:latin typeface="Tw Cen MT" panose="020B0602020104020603" pitchFamily="34" charset="0"/>
              </a:rPr>
              <a:t>áit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bith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eile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domhan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iad</a:t>
            </a:r>
            <a:r>
              <a:rPr lang="en-US" sz="2000" dirty="0">
                <a:latin typeface="Tw Cen MT" panose="020B0602020104020603" pitchFamily="34" charset="0"/>
              </a:rPr>
              <a:t>.</a:t>
            </a:r>
            <a:endParaRPr lang="ga-IE" altLang="en-US" sz="2000" kern="1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9" name="Grúpa 8">
            <a:extLst>
              <a:ext uri="{FF2B5EF4-FFF2-40B4-BE49-F238E27FC236}">
                <a16:creationId xmlns:a16="http://schemas.microsoft.com/office/drawing/2014/main" id="{6BF5D987-14DC-877C-E396-76A34B23E44F}"/>
              </a:ext>
            </a:extLst>
          </p:cNvPr>
          <p:cNvGrpSpPr/>
          <p:nvPr/>
        </p:nvGrpSpPr>
        <p:grpSpPr>
          <a:xfrm>
            <a:off x="832443" y="433263"/>
            <a:ext cx="10107714" cy="1817986"/>
            <a:chOff x="832443" y="433263"/>
            <a:chExt cx="10107714" cy="1817986"/>
          </a:xfrm>
        </p:grpSpPr>
        <p:sp>
          <p:nvSpPr>
            <p:cNvPr id="4" name="Freeform 3"/>
            <p:cNvSpPr/>
            <p:nvPr/>
          </p:nvSpPr>
          <p:spPr>
            <a:xfrm>
              <a:off x="1580827" y="712922"/>
              <a:ext cx="9359330" cy="1289645"/>
            </a:xfrm>
            <a:custGeom>
              <a:avLst/>
              <a:gdLst>
                <a:gd name="connsiteX0" fmla="*/ 0 w 10112368"/>
                <a:gd name="connsiteY0" fmla="*/ 0 h 931861"/>
                <a:gd name="connsiteX1" fmla="*/ 9646438 w 10112368"/>
                <a:gd name="connsiteY1" fmla="*/ 0 h 931861"/>
                <a:gd name="connsiteX2" fmla="*/ 10112368 w 10112368"/>
                <a:gd name="connsiteY2" fmla="*/ 465931 h 931861"/>
                <a:gd name="connsiteX3" fmla="*/ 9646438 w 10112368"/>
                <a:gd name="connsiteY3" fmla="*/ 931861 h 931861"/>
                <a:gd name="connsiteX4" fmla="*/ 0 w 10112368"/>
                <a:gd name="connsiteY4" fmla="*/ 931861 h 931861"/>
                <a:gd name="connsiteX5" fmla="*/ 0 w 10112368"/>
                <a:gd name="connsiteY5" fmla="*/ 0 h 93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2368" h="931861">
                  <a:moveTo>
                    <a:pt x="10112368" y="931860"/>
                  </a:moveTo>
                  <a:lnTo>
                    <a:pt x="465930" y="931860"/>
                  </a:lnTo>
                  <a:lnTo>
                    <a:pt x="0" y="465930"/>
                  </a:lnTo>
                  <a:lnTo>
                    <a:pt x="465930" y="1"/>
                  </a:lnTo>
                  <a:lnTo>
                    <a:pt x="10112368" y="1"/>
                  </a:lnTo>
                  <a:lnTo>
                    <a:pt x="10112368" y="931860"/>
                  </a:lnTo>
                  <a:close/>
                </a:path>
              </a:pathLst>
            </a:custGeom>
            <a:solidFill>
              <a:srgbClr val="0095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0082" tIns="68581" rIns="128016" bIns="68581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a-IE" sz="2000" dirty="0">
                  <a:latin typeface="Tw Cen MT" panose="020B0602020104020603" pitchFamily="34" charset="0"/>
                </a:rPr>
                <a:t>L</a:t>
              </a:r>
              <a:r>
                <a:rPr lang="ga-IE" sz="2000" noProof="0" dirty="0">
                  <a:latin typeface="Tw Cen MT" panose="020B0602020104020603" pitchFamily="34" charset="0"/>
                </a:rPr>
                <a:t>e </a:t>
              </a:r>
              <a:r>
                <a:rPr lang="ga-IE" sz="2000" noProof="0" dirty="0" err="1">
                  <a:latin typeface="Tw Cen MT" panose="020B0602020104020603" pitchFamily="34" charset="0"/>
                </a:rPr>
                <a:t>linn</a:t>
              </a:r>
              <a:r>
                <a:rPr lang="ga-IE" sz="2000" noProof="0" dirty="0">
                  <a:latin typeface="Tw Cen MT" panose="020B0602020104020603" pitchFamily="34" charset="0"/>
                </a:rPr>
                <a:t> </a:t>
              </a:r>
              <a:r>
                <a:rPr lang="ga-IE" sz="2000" noProof="0" dirty="0" err="1">
                  <a:latin typeface="Tw Cen MT" panose="020B0602020104020603" pitchFamily="34" charset="0"/>
                </a:rPr>
                <a:t>fótaisintéis</a:t>
              </a:r>
              <a:r>
                <a:rPr lang="ga-IE" sz="2000" dirty="0">
                  <a:latin typeface="Tw Cen MT" panose="020B0602020104020603" pitchFamily="34" charset="0"/>
                </a:rPr>
                <a:t>e, glacann crainn agus plandaí glasa na foraoise báistí </a:t>
              </a:r>
              <a:r>
                <a:rPr lang="en-GB" sz="2000">
                  <a:latin typeface="Tw Cen MT" panose="020B0602020104020603" pitchFamily="34" charset="0"/>
                </a:rPr>
                <a:t> </a:t>
              </a:r>
              <a:r>
                <a:rPr lang="ga-IE" sz="2000">
                  <a:latin typeface="Tw Cen MT" panose="020B0602020104020603" pitchFamily="34" charset="0"/>
                </a:rPr>
                <a:t>dé</a:t>
              </a:r>
              <a:r>
                <a:rPr lang="en-GB" sz="2000" dirty="0">
                  <a:latin typeface="Tw Cen MT" panose="020B0602020104020603" pitchFamily="34" charset="0"/>
                </a:rPr>
                <a:t>-</a:t>
              </a:r>
              <a:r>
                <a:rPr lang="ga-IE" sz="2000" dirty="0">
                  <a:latin typeface="Tw Cen MT" panose="020B0602020104020603" pitchFamily="34" charset="0"/>
                </a:rPr>
                <a:t>ocsaíd charbóin (CO</a:t>
              </a:r>
              <a:r>
                <a:rPr lang="ga-IE" sz="2000" baseline="-25000" dirty="0">
                  <a:latin typeface="Tw Cen MT" panose="020B0602020104020603" pitchFamily="34" charset="0"/>
                </a:rPr>
                <a:t>2</a:t>
              </a:r>
              <a:r>
                <a:rPr lang="ga-IE" sz="2000" dirty="0">
                  <a:latin typeface="Tw Cen MT" panose="020B0602020104020603" pitchFamily="34" charset="0"/>
                </a:rPr>
                <a:t>) isteach agus scaoileann siad ocsaigin (O</a:t>
              </a:r>
              <a:r>
                <a:rPr lang="ga-IE" sz="2000" baseline="-25000" dirty="0">
                  <a:latin typeface="Tw Cen MT" panose="020B0602020104020603" pitchFamily="34" charset="0"/>
                </a:rPr>
                <a:t>2</a:t>
              </a:r>
              <a:r>
                <a:rPr lang="ga-IE" sz="2000" dirty="0">
                  <a:latin typeface="Tw Cen MT" panose="020B0602020104020603" pitchFamily="34" charset="0"/>
                </a:rPr>
                <a:t>) amach. Murach na </a:t>
              </a:r>
              <a:r>
                <a:rPr lang="ga-IE" sz="2000" dirty="0" err="1">
                  <a:latin typeface="Tw Cen MT" panose="020B0602020104020603" pitchFamily="34" charset="0"/>
                </a:rPr>
                <a:t>crainn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agus</a:t>
              </a:r>
              <a:r>
                <a:rPr lang="ga-IE" sz="2000" dirty="0">
                  <a:latin typeface="Tw Cen MT" panose="020B0602020104020603" pitchFamily="34" charset="0"/>
                </a:rPr>
                <a:t> na </a:t>
              </a:r>
              <a:r>
                <a:rPr lang="ga-IE" sz="2000" dirty="0" err="1">
                  <a:latin typeface="Tw Cen MT" panose="020B0602020104020603" pitchFamily="34" charset="0"/>
                </a:rPr>
                <a:t>plandaí</a:t>
              </a:r>
              <a:r>
                <a:rPr lang="ga-IE" sz="2000" dirty="0">
                  <a:latin typeface="Tw Cen MT" panose="020B0602020104020603" pitchFamily="34" charset="0"/>
                </a:rPr>
                <a:t> sin, </a:t>
              </a:r>
              <a:r>
                <a:rPr lang="ga-IE" sz="2000" dirty="0" err="1">
                  <a:latin typeface="Tw Cen MT" panose="020B0602020104020603" pitchFamily="34" charset="0"/>
                </a:rPr>
                <a:t>rachadh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níos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mó</a:t>
              </a:r>
              <a:r>
                <a:rPr lang="ga-IE" sz="2000" dirty="0">
                  <a:latin typeface="Tw Cen MT" panose="020B0602020104020603" pitchFamily="34" charset="0"/>
                </a:rPr>
                <a:t> CO</a:t>
              </a:r>
              <a:r>
                <a:rPr lang="ga-IE" sz="2000" baseline="-25000" dirty="0">
                  <a:latin typeface="Tw Cen MT" panose="020B0602020104020603" pitchFamily="34" charset="0"/>
                </a:rPr>
                <a:t>2 </a:t>
              </a:r>
              <a:r>
                <a:rPr lang="ga-IE" sz="2000" dirty="0" err="1">
                  <a:latin typeface="Tw Cen MT" panose="020B0602020104020603" pitchFamily="34" charset="0"/>
                </a:rPr>
                <a:t>isteach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san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atmaisféar</a:t>
              </a:r>
              <a:r>
                <a:rPr lang="ga-IE" sz="2000" dirty="0">
                  <a:latin typeface="Tw Cen MT" panose="020B0602020104020603" pitchFamily="34" charset="0"/>
                </a:rPr>
                <a:t>, </a:t>
              </a:r>
              <a:r>
                <a:rPr lang="ga-IE" sz="2000" dirty="0" err="1">
                  <a:latin typeface="Tw Cen MT" panose="020B0602020104020603" pitchFamily="34" charset="0"/>
                </a:rPr>
                <a:t>rud</a:t>
              </a:r>
              <a:r>
                <a:rPr lang="ga-IE" sz="2000" dirty="0">
                  <a:latin typeface="Tw Cen MT" panose="020B0602020104020603" pitchFamily="34" charset="0"/>
                </a:rPr>
                <a:t> a </a:t>
              </a:r>
              <a:r>
                <a:rPr lang="ga-IE" sz="2000" dirty="0" err="1">
                  <a:latin typeface="Tw Cen MT" panose="020B0602020104020603" pitchFamily="34" charset="0"/>
                </a:rPr>
                <a:t>chuirfeadh</a:t>
              </a:r>
              <a:r>
                <a:rPr lang="ga-IE" sz="2000" dirty="0">
                  <a:latin typeface="Tw Cen MT" panose="020B0602020104020603" pitchFamily="34" charset="0"/>
                </a:rPr>
                <a:t> leis an </a:t>
              </a:r>
              <a:r>
                <a:rPr lang="ga-IE" sz="2000" dirty="0" err="1">
                  <a:latin typeface="Tw Cen MT" panose="020B0602020104020603" pitchFamily="34" charset="0"/>
                </a:rPr>
                <a:t>téamh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domhanda</a:t>
              </a:r>
              <a:r>
                <a:rPr lang="ga-IE" sz="2000" dirty="0">
                  <a:latin typeface="Tw Cen MT" panose="020B0602020104020603" pitchFamily="34" charset="0"/>
                </a:rPr>
                <a:t>. </a:t>
              </a:r>
              <a:endParaRPr lang="ga-IE" sz="2000" kern="1200" noProof="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9" r="15569"/>
            <a:stretch/>
          </p:blipFill>
          <p:spPr>
            <a:xfrm>
              <a:off x="832443" y="433263"/>
              <a:ext cx="1879733" cy="1817986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/>
          </p:spPr>
        </p:pic>
      </p:grpSp>
      <p:grpSp>
        <p:nvGrpSpPr>
          <p:cNvPr id="8" name="Grúpa 7">
            <a:extLst>
              <a:ext uri="{FF2B5EF4-FFF2-40B4-BE49-F238E27FC236}">
                <a16:creationId xmlns:a16="http://schemas.microsoft.com/office/drawing/2014/main" id="{15431A18-1D95-2AE8-9052-9588A41B7745}"/>
              </a:ext>
            </a:extLst>
          </p:cNvPr>
          <p:cNvGrpSpPr/>
          <p:nvPr/>
        </p:nvGrpSpPr>
        <p:grpSpPr>
          <a:xfrm>
            <a:off x="803726" y="2396633"/>
            <a:ext cx="10136431" cy="1879733"/>
            <a:chOff x="803726" y="2396633"/>
            <a:chExt cx="10136431" cy="1879733"/>
          </a:xfrm>
        </p:grpSpPr>
        <p:sp>
          <p:nvSpPr>
            <p:cNvPr id="10" name="Freeform 9"/>
            <p:cNvSpPr/>
            <p:nvPr/>
          </p:nvSpPr>
          <p:spPr>
            <a:xfrm>
              <a:off x="803726" y="2631246"/>
              <a:ext cx="10136431" cy="1527646"/>
            </a:xfrm>
            <a:custGeom>
              <a:avLst/>
              <a:gdLst>
                <a:gd name="connsiteX0" fmla="*/ 0 w 10136431"/>
                <a:gd name="connsiteY0" fmla="*/ 0 h 1172364"/>
                <a:gd name="connsiteX1" fmla="*/ 9550249 w 10136431"/>
                <a:gd name="connsiteY1" fmla="*/ 0 h 1172364"/>
                <a:gd name="connsiteX2" fmla="*/ 10136431 w 10136431"/>
                <a:gd name="connsiteY2" fmla="*/ 586182 h 1172364"/>
                <a:gd name="connsiteX3" fmla="*/ 9550249 w 10136431"/>
                <a:gd name="connsiteY3" fmla="*/ 1172364 h 1172364"/>
                <a:gd name="connsiteX4" fmla="*/ 0 w 10136431"/>
                <a:gd name="connsiteY4" fmla="*/ 1172364 h 1172364"/>
                <a:gd name="connsiteX5" fmla="*/ 0 w 10136431"/>
                <a:gd name="connsiteY5" fmla="*/ 0 h 117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6431" h="1172364">
                  <a:moveTo>
                    <a:pt x="10136431" y="1172363"/>
                  </a:moveTo>
                  <a:lnTo>
                    <a:pt x="586182" y="1172363"/>
                  </a:lnTo>
                  <a:lnTo>
                    <a:pt x="0" y="586182"/>
                  </a:lnTo>
                  <a:lnTo>
                    <a:pt x="586182" y="1"/>
                  </a:lnTo>
                  <a:lnTo>
                    <a:pt x="10136431" y="1"/>
                  </a:lnTo>
                  <a:lnTo>
                    <a:pt x="10136431" y="1172363"/>
                  </a:lnTo>
                  <a:close/>
                </a:path>
              </a:pathLst>
            </a:custGeom>
            <a:solidFill>
              <a:srgbClr val="0095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0208" tIns="68581" rIns="128016" bIns="68581" numCol="1" spcCol="1270" anchor="ctr" anchorCtr="0">
              <a:noAutofit/>
            </a:bodyPr>
            <a:lstStyle/>
            <a:p>
              <a:pPr marL="715963" algn="just" defTabSz="800100">
                <a:spcBef>
                  <a:spcPct val="0"/>
                </a:spcBef>
              </a:pPr>
              <a:r>
                <a:rPr lang="ga-IE" sz="2000" dirty="0" err="1">
                  <a:latin typeface="Tw Cen MT" panose="020B0602020104020603" pitchFamily="34" charset="0"/>
                </a:rPr>
                <a:t>Tagann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cuid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mhór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cógas</a:t>
              </a:r>
              <a:r>
                <a:rPr lang="ga-IE" sz="2000" dirty="0">
                  <a:latin typeface="Tw Cen MT" panose="020B0602020104020603" pitchFamily="34" charset="0"/>
                </a:rPr>
                <a:t> ó </a:t>
              </a:r>
              <a:r>
                <a:rPr lang="ga-IE" sz="2000" dirty="0" err="1">
                  <a:latin typeface="Tw Cen MT" panose="020B0602020104020603" pitchFamily="34" charset="0"/>
                </a:rPr>
                <a:t>phlandaí</a:t>
              </a:r>
              <a:r>
                <a:rPr lang="ga-IE" sz="2000" dirty="0">
                  <a:latin typeface="Tw Cen MT" panose="020B0602020104020603" pitchFamily="34" charset="0"/>
                </a:rPr>
                <a:t> a </a:t>
              </a:r>
              <a:r>
                <a:rPr lang="ga-IE" sz="2000" dirty="0" err="1">
                  <a:latin typeface="Tw Cen MT" panose="020B0602020104020603" pitchFamily="34" charset="0"/>
                </a:rPr>
                <a:t>fhásann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san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fhoraois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thrópaiceach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bháistí</a:t>
              </a:r>
              <a:r>
                <a:rPr lang="ga-IE" sz="2000" dirty="0">
                  <a:latin typeface="Tw Cen MT" panose="020B0602020104020603" pitchFamily="34" charset="0"/>
                </a:rPr>
                <a:t>. 70% de na </a:t>
              </a:r>
              <a:r>
                <a:rPr lang="ga-IE" sz="2000" dirty="0" err="1">
                  <a:latin typeface="Tw Cen MT" panose="020B0602020104020603" pitchFamily="34" charset="0"/>
                </a:rPr>
                <a:t>plandaí</a:t>
              </a:r>
              <a:r>
                <a:rPr lang="ga-IE" sz="2000" dirty="0">
                  <a:latin typeface="Tw Cen MT" panose="020B0602020104020603" pitchFamily="34" charset="0"/>
                </a:rPr>
                <a:t> a </a:t>
              </a:r>
              <a:r>
                <a:rPr lang="ga-IE" sz="2000" dirty="0" err="1">
                  <a:latin typeface="Tw Cen MT" panose="020B0602020104020603" pitchFamily="34" charset="0"/>
                </a:rPr>
                <a:t>bhfuil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airíonna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frithailse</a:t>
              </a:r>
              <a:r>
                <a:rPr lang="ga-IE" sz="2000" dirty="0">
                  <a:latin typeface="Tw Cen MT" panose="020B0602020104020603" pitchFamily="34" charset="0"/>
                </a:rPr>
                <a:t> ag </a:t>
              </a:r>
              <a:r>
                <a:rPr lang="ga-IE" sz="2000" dirty="0" err="1">
                  <a:latin typeface="Tw Cen MT" panose="020B0602020104020603" pitchFamily="34" charset="0"/>
                </a:rPr>
                <a:t>baint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leo</a:t>
              </a:r>
              <a:r>
                <a:rPr lang="ga-IE" sz="2000" dirty="0">
                  <a:latin typeface="Tw Cen MT" panose="020B0602020104020603" pitchFamily="34" charset="0"/>
                </a:rPr>
                <a:t>, mar </a:t>
              </a:r>
              <a:r>
                <a:rPr lang="ga-IE" sz="2000" dirty="0" err="1">
                  <a:latin typeface="Tw Cen MT" panose="020B0602020104020603" pitchFamily="34" charset="0"/>
                </a:rPr>
                <a:t>shampla</a:t>
              </a:r>
              <a:r>
                <a:rPr lang="ga-IE" sz="2000" dirty="0">
                  <a:latin typeface="Tw Cen MT" panose="020B0602020104020603" pitchFamily="34" charset="0"/>
                </a:rPr>
                <a:t>, </a:t>
              </a:r>
              <a:r>
                <a:rPr lang="ga-IE" sz="2000" dirty="0" err="1">
                  <a:latin typeface="Tw Cen MT" panose="020B0602020104020603" pitchFamily="34" charset="0"/>
                </a:rPr>
                <a:t>ní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fhaightear</a:t>
              </a:r>
              <a:r>
                <a:rPr lang="ga-IE" sz="2000" dirty="0">
                  <a:latin typeface="Tw Cen MT" panose="020B0602020104020603" pitchFamily="34" charset="0"/>
                </a:rPr>
                <a:t> ach </a:t>
              </a:r>
              <a:r>
                <a:rPr lang="ga-IE" sz="2000" dirty="0" err="1">
                  <a:latin typeface="Tw Cen MT" panose="020B0602020104020603" pitchFamily="34" charset="0"/>
                </a:rPr>
                <a:t>san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fhoraois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thrópaiceach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bháistí</a:t>
              </a:r>
              <a:r>
                <a:rPr lang="ga-IE" sz="2000" dirty="0">
                  <a:latin typeface="Tw Cen MT" panose="020B0602020104020603" pitchFamily="34" charset="0"/>
                </a:rPr>
                <a:t> </a:t>
              </a:r>
              <a:r>
                <a:rPr lang="ga-IE" sz="2000" dirty="0" err="1">
                  <a:latin typeface="Tw Cen MT" panose="020B0602020104020603" pitchFamily="34" charset="0"/>
                </a:rPr>
                <a:t>iad</a:t>
              </a:r>
              <a:r>
                <a:rPr lang="ga-IE" sz="2000" dirty="0">
                  <a:latin typeface="Tw Cen MT" panose="020B0602020104020603" pitchFamily="34" charset="0"/>
                </a:rPr>
                <a:t>.</a:t>
              </a:r>
              <a:endParaRPr lang="ga-IE" altLang="en-US" sz="2000" kern="12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0" r="16600"/>
            <a:stretch/>
          </p:blipFill>
          <p:spPr>
            <a:xfrm>
              <a:off x="832443" y="2396633"/>
              <a:ext cx="1879733" cy="1879733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/>
        </p:blipFill>
        <p:spPr>
          <a:xfrm>
            <a:off x="803726" y="4380782"/>
            <a:ext cx="1908450" cy="190845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8540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AA197F5-FEC1-48E7-9FEF-2853FAC7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Ubhchruth 6">
            <a:extLst>
              <a:ext uri="{FF2B5EF4-FFF2-40B4-BE49-F238E27FC236}">
                <a16:creationId xmlns:a16="http://schemas.microsoft.com/office/drawing/2014/main" id="{7B21E827-5E69-1968-5CA8-00B1B13DAADD}"/>
              </a:ext>
            </a:extLst>
          </p:cNvPr>
          <p:cNvSpPr/>
          <p:nvPr/>
        </p:nvSpPr>
        <p:spPr>
          <a:xfrm>
            <a:off x="-1" y="1502228"/>
            <a:ext cx="5654351" cy="515049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l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E36C2-E9D5-406F-80C6-D081EE787523}"/>
              </a:ext>
            </a:extLst>
          </p:cNvPr>
          <p:cNvSpPr txBox="1"/>
          <p:nvPr/>
        </p:nvSpPr>
        <p:spPr>
          <a:xfrm>
            <a:off x="626301" y="2969059"/>
            <a:ext cx="4709787" cy="221683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</a:rPr>
              <a:t>Leagtar na billiúin crann in aghaidh na </a:t>
            </a:r>
            <a:br>
              <a:rPr lang="en-US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bliana sna foraoisí trópaiceacha b</a:t>
            </a:r>
            <a:r>
              <a:rPr lang="en-GB" sz="2000" dirty="0">
                <a:latin typeface="Tw Cen MT" panose="020B0602020104020603" pitchFamily="34" charset="0"/>
              </a:rPr>
              <a:t>á</a:t>
            </a:r>
            <a:r>
              <a:rPr lang="ga-IE" sz="2000" dirty="0" err="1">
                <a:latin typeface="Tw Cen MT" panose="020B0602020104020603" pitchFamily="34" charset="0"/>
              </a:rPr>
              <a:t>istí</a:t>
            </a:r>
            <a:r>
              <a:rPr lang="ga-IE" sz="2000" dirty="0">
                <a:latin typeface="Tw Cen MT" panose="020B0602020104020603" pitchFamily="34" charset="0"/>
              </a:rPr>
              <a:t>. Meastar gur scriosadh níos mó ná leath d’fhoraoisí trópaiceacha báistí an domhain </a:t>
            </a:r>
            <a:br>
              <a:rPr lang="en-US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ó bhí na 1960idí ann.</a:t>
            </a:r>
            <a:endParaRPr lang="ga-I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CECD8-8C73-48FB-8D3E-A7887A58D851}"/>
              </a:ext>
            </a:extLst>
          </p:cNvPr>
          <p:cNvSpPr txBox="1"/>
          <p:nvPr/>
        </p:nvSpPr>
        <p:spPr>
          <a:xfrm>
            <a:off x="690210" y="2115631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800" dirty="0">
                <a:latin typeface="Berlin Sans FB" panose="020E0602020502020306" pitchFamily="34" charset="0"/>
              </a:rPr>
              <a:t>Foraoisí i mBaol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DBFE332A-12FD-24E0-A563-5F1FCCBEB35A}"/>
              </a:ext>
            </a:extLst>
          </p:cNvPr>
          <p:cNvSpPr>
            <a:spLocks/>
          </p:cNvSpPr>
          <p:nvPr/>
        </p:nvSpPr>
        <p:spPr>
          <a:xfrm>
            <a:off x="9167751" y="3928087"/>
            <a:ext cx="2264992" cy="2388026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Má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leagtar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crainn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agus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mura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gcuirtear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crainn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eile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ina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n-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áit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deirtear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go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bhfuil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dífhoraoisiú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ar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bun.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BF809E8-1CAC-DD05-D9B3-F323AAF93EB4}"/>
              </a:ext>
            </a:extLst>
          </p:cNvPr>
          <p:cNvSpPr txBox="1"/>
          <p:nvPr/>
        </p:nvSpPr>
        <p:spPr>
          <a:xfrm>
            <a:off x="472279" y="3133539"/>
            <a:ext cx="4709787" cy="22392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</a:rPr>
              <a:t>Leagtar crainn chun an talamh a réiteach don talmhaíocht nó chun tithe agus bóithre </a:t>
            </a:r>
            <a:br>
              <a:rPr lang="en-US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 thógáil, mar shampla. Is minic a leagtar crainn ar mhaithe leis an adhmad chomh maith. Ansin dóitear an t-adhmad mar bhreosla nó úsáidtear mar ábhar tógála é. </a:t>
            </a:r>
            <a:endParaRPr lang="ga-IE" sz="2000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3D2E850-57F2-9295-F9A2-B0C7E5661403}"/>
              </a:ext>
            </a:extLst>
          </p:cNvPr>
          <p:cNvSpPr txBox="1"/>
          <p:nvPr/>
        </p:nvSpPr>
        <p:spPr>
          <a:xfrm>
            <a:off x="546732" y="2934823"/>
            <a:ext cx="4417405" cy="261604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ga-IE" sz="2000" dirty="0">
                <a:latin typeface="Tw Cen MT" panose="020B0602020104020603" pitchFamily="34" charset="0"/>
              </a:rPr>
              <a:t>Nuair a </a:t>
            </a:r>
            <a:r>
              <a:rPr lang="en-US" sz="2000" dirty="0" err="1">
                <a:latin typeface="Tw Cen MT" panose="020B0602020104020603" pitchFamily="34" charset="0"/>
              </a:rPr>
              <a:t>leagtar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foraois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nó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cuid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d’fhoraois</a:t>
            </a:r>
            <a:r>
              <a:rPr lang="ga-IE" sz="2000" dirty="0">
                <a:latin typeface="Tw Cen MT" panose="020B0602020104020603" pitchFamily="34" charset="0"/>
              </a:rPr>
              <a:t>, scriostar gnáthóg na bplandaí is na n-ainmhithe. Bíonn sé níos deacra ar na hainmhithe teacht ar bhia agus ar fhoscadh ansin. Anuas air sin, má dhóitear na crainn, scaoiltear CO</a:t>
            </a:r>
            <a:r>
              <a:rPr lang="ga-IE" sz="2000" baseline="-25000" dirty="0">
                <a:latin typeface="Tw Cen MT" panose="020B0602020104020603" pitchFamily="34" charset="0"/>
              </a:rPr>
              <a:t>2</a:t>
            </a:r>
            <a:r>
              <a:rPr lang="ga-IE" sz="2000" dirty="0">
                <a:latin typeface="Tw Cen MT" panose="020B0602020104020603" pitchFamily="34" charset="0"/>
              </a:rPr>
              <a:t> amach san a</a:t>
            </a:r>
            <a:r>
              <a:rPr lang="en-US" sz="2000" dirty="0">
                <a:latin typeface="Tw Cen MT" panose="020B0602020104020603" pitchFamily="34" charset="0"/>
              </a:rPr>
              <a:t>er, </a:t>
            </a:r>
            <a:r>
              <a:rPr lang="en-US" sz="2000" dirty="0" err="1">
                <a:latin typeface="Tw Cen MT" panose="020B0602020104020603" pitchFamily="34" charset="0"/>
              </a:rPr>
              <a:t>rud</a:t>
            </a:r>
            <a:r>
              <a:rPr lang="en-US" sz="2000" dirty="0">
                <a:latin typeface="Tw Cen MT" panose="020B0602020104020603" pitchFamily="34" charset="0"/>
              </a:rPr>
              <a:t> a </a:t>
            </a:r>
            <a:r>
              <a:rPr lang="en-US" sz="2000" dirty="0" err="1">
                <a:latin typeface="Tw Cen MT" panose="020B0602020104020603" pitchFamily="34" charset="0"/>
              </a:rPr>
              <a:t>chuireann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leis an téamh domhanda.</a:t>
            </a:r>
          </a:p>
        </p:txBody>
      </p:sp>
    </p:spTree>
    <p:extLst>
      <p:ext uri="{BB962C8B-B14F-4D97-AF65-F5344CB8AC3E}">
        <p14:creationId xmlns:p14="http://schemas.microsoft.com/office/powerpoint/2010/main" val="30735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5A34D-BF96-4D46-A04C-FEF323A7F348}"/>
              </a:ext>
            </a:extLst>
          </p:cNvPr>
          <p:cNvSpPr txBox="1"/>
          <p:nvPr/>
        </p:nvSpPr>
        <p:spPr>
          <a:xfrm>
            <a:off x="160841" y="1454165"/>
            <a:ext cx="5435918" cy="2733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Bealach amháin le srian a chur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leis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 an dífhoraoisiú ná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an fhoraoiseacht inbhuanaithe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a chur chun cinn. I bhforaoisí atá á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mbainistiú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 go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hinbhuanaithe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, déantar iarracht crainn a leagan ar bhealach nach gcuireann isteach ar an bhfiadhúlra. </a:t>
            </a:r>
            <a:r>
              <a:rPr lang="en-US" sz="2000" dirty="0" err="1">
                <a:solidFill>
                  <a:prstClr val="white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Chomh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maith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 leis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 sin, is minic a chuirtear crann nua in áit gach crainn a leagtar. Sa tslí sin déantar bithéagsúlacht agus timpeallacht na foraoise a chaomhnú do na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glúnta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 atá le teacht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89" name="Freeform: Shape 134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D387DEB-29D7-419C-BB76-16FB1370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7" b="14977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Freeform: Shape 136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93F2A709-006E-4A3C-B237-B905D63E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5254"/>
          <a:stretch/>
        </p:blipFill>
        <p:spPr bwMode="auto">
          <a:xfrm>
            <a:off x="7190585" y="3157375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0145586-3FC0-462B-A867-2981A81F3804}"/>
              </a:ext>
            </a:extLst>
          </p:cNvPr>
          <p:cNvSpPr txBox="1"/>
          <p:nvPr/>
        </p:nvSpPr>
        <p:spPr>
          <a:xfrm>
            <a:off x="143443" y="4408500"/>
            <a:ext cx="60629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bhfaca tú an lipéad FSC riamh ar aon táirge adhmaid i do theach nó sna siopaí? Tugann an lipéad FSC le fios gur tháinig an t-adhmad as a ndearnadh an táirge sin ó fhoraois atá á bainistiú go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hinbhuanaithe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76B5B8-ACCA-4DA0-BEE5-68FA2A925856}"/>
              </a:ext>
            </a:extLst>
          </p:cNvPr>
          <p:cNvSpPr txBox="1"/>
          <p:nvPr/>
        </p:nvSpPr>
        <p:spPr>
          <a:xfrm>
            <a:off x="394936" y="175006"/>
            <a:ext cx="4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 Fhoraoiseacht Inbhuanaithe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004EB7-91E1-42F4-8F4E-863CB94DF363}"/>
              </a:ext>
            </a:extLst>
          </p:cNvPr>
          <p:cNvSpPr txBox="1"/>
          <p:nvPr/>
        </p:nvSpPr>
        <p:spPr>
          <a:xfrm>
            <a:off x="143443" y="5780661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Bí ag faire amach do tháirgí a bhfuil an lipéad FSC orthu agus tú ag siopadóireacht.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2B654C-A9AC-2232-5354-360BC13D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5254"/>
          <a:stretch/>
        </p:blipFill>
        <p:spPr bwMode="auto">
          <a:xfrm>
            <a:off x="7190585" y="3141081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bhchruth 4">
            <a:extLst>
              <a:ext uri="{FF2B5EF4-FFF2-40B4-BE49-F238E27FC236}">
                <a16:creationId xmlns:a16="http://schemas.microsoft.com/office/drawing/2014/main" id="{F16BC4C8-D6BB-E603-DF2B-1B827701D05C}"/>
              </a:ext>
            </a:extLst>
          </p:cNvPr>
          <p:cNvSpPr/>
          <p:nvPr/>
        </p:nvSpPr>
        <p:spPr>
          <a:xfrm>
            <a:off x="10565563" y="4643252"/>
            <a:ext cx="646565" cy="855383"/>
          </a:xfrm>
          <a:prstGeom prst="ellipse">
            <a:avLst/>
          </a:prstGeom>
          <a:noFill/>
          <a:ln w="25400">
            <a:solidFill>
              <a:srgbClr val="F63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l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27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D0348-43E1-49F1-94F0-D074A01F404D}"/>
              </a:ext>
            </a:extLst>
          </p:cNvPr>
          <p:cNvSpPr txBox="1"/>
          <p:nvPr/>
        </p:nvSpPr>
        <p:spPr>
          <a:xfrm>
            <a:off x="1957988" y="2431765"/>
            <a:ext cx="9002938" cy="332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0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Tuilleadh eolais: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4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  <a:hlinkClick r:id="rId2"/>
              </a:rPr>
              <a:t>https://www.stmarys-belfast.ac.uk/aisaonad/PDF_BPF/An_Domhan.pdf</a:t>
            </a:r>
            <a:r>
              <a:rPr lang="ga-I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4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0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0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0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3833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75167" y="1000997"/>
            <a:ext cx="872237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</a:p>
          <a:p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US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26 July 2022, Munster, Germany: Logotype of non-profit organizations FSC dealing with the problems of deforestation and sustainable forest management. frantic00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FSC - Forest Stewardship Council - logotype printed on cardboard package. 100 percent recyclable. Close up photo with selective focus and shallow depth of field. Copenhagen, Denmark - July 31, 2022.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oleschwander</a:t>
            </a:r>
            <a:r>
              <a:rPr lang="en-US" sz="1600" dirty="0">
                <a:latin typeface="Tw Cen MT" panose="020B0602020104020603" pitchFamily="34" charset="0"/>
              </a:rPr>
              <a:t> / Shutterstock.com.</a:t>
            </a:r>
            <a:endParaRPr lang="en-US" sz="1600" i="0" dirty="0">
              <a:effectLst/>
              <a:latin typeface="Tw Cen MT" panose="020B0602020104020603" pitchFamily="34" charset="0"/>
            </a:endParaRPr>
          </a:p>
          <a:p>
            <a:endParaRPr lang="en-US" sz="1600" i="0" dirty="0">
              <a:effectLst/>
              <a:latin typeface="Tw Cen MT" panose="020B0602020104020603" pitchFamily="34" charset="0"/>
            </a:endParaRPr>
          </a:p>
          <a:p>
            <a:endParaRPr lang="ga-IE" sz="1600" b="1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b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rinneadh faillí ar aon bhealach ó thaobh cóipchirt de ba cheart d’úinéir an chóipchirt teagmháil </a:t>
            </a:r>
            <a:b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202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3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–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 Sráid Amiens, Baile Átha Cliath 1 </a:t>
            </a:r>
            <a:endParaRPr lang="ga-IE" sz="1600" dirty="0">
              <a:latin typeface="Comic Sans MS" pitchFamily="66" charset="0"/>
            </a:endParaRPr>
          </a:p>
        </p:txBody>
      </p:sp>
      <p:sp>
        <p:nvSpPr>
          <p:cNvPr id="2" name="Saorfhoirm: cruth 1">
            <a:extLst>
              <a:ext uri="{FF2B5EF4-FFF2-40B4-BE49-F238E27FC236}">
                <a16:creationId xmlns:a16="http://schemas.microsoft.com/office/drawing/2014/main" id="{0DBD3BA8-EF38-4CD3-BD8C-D959621EEBD7}"/>
              </a:ext>
            </a:extLst>
          </p:cNvPr>
          <p:cNvSpPr/>
          <p:nvPr/>
        </p:nvSpPr>
        <p:spPr>
          <a:xfrm>
            <a:off x="-11289" y="-11289"/>
            <a:ext cx="1569156" cy="6886222"/>
          </a:xfrm>
          <a:custGeom>
            <a:avLst/>
            <a:gdLst>
              <a:gd name="connsiteX0" fmla="*/ 11289 w 1569156"/>
              <a:gd name="connsiteY0" fmla="*/ 22578 h 6886222"/>
              <a:gd name="connsiteX1" fmla="*/ 0 w 1569156"/>
              <a:gd name="connsiteY1" fmla="*/ 6886222 h 6886222"/>
              <a:gd name="connsiteX2" fmla="*/ 1569156 w 1569156"/>
              <a:gd name="connsiteY2" fmla="*/ 6874933 h 6886222"/>
              <a:gd name="connsiteX3" fmla="*/ 1196622 w 1569156"/>
              <a:gd name="connsiteY3" fmla="*/ 6479822 h 6886222"/>
              <a:gd name="connsiteX4" fmla="*/ 1185333 w 1569156"/>
              <a:gd name="connsiteY4" fmla="*/ 6344356 h 6886222"/>
              <a:gd name="connsiteX5" fmla="*/ 1207911 w 1569156"/>
              <a:gd name="connsiteY5" fmla="*/ 6073422 h 6886222"/>
              <a:gd name="connsiteX6" fmla="*/ 1275645 w 1569156"/>
              <a:gd name="connsiteY6" fmla="*/ 5937956 h 6886222"/>
              <a:gd name="connsiteX7" fmla="*/ 1332089 w 1569156"/>
              <a:gd name="connsiteY7" fmla="*/ 5689600 h 6886222"/>
              <a:gd name="connsiteX8" fmla="*/ 1275645 w 1569156"/>
              <a:gd name="connsiteY8" fmla="*/ 5294489 h 6886222"/>
              <a:gd name="connsiteX9" fmla="*/ 1219200 w 1569156"/>
              <a:gd name="connsiteY9" fmla="*/ 5170311 h 6886222"/>
              <a:gd name="connsiteX10" fmla="*/ 1275645 w 1569156"/>
              <a:gd name="connsiteY10" fmla="*/ 4944533 h 6886222"/>
              <a:gd name="connsiteX11" fmla="*/ 1332089 w 1569156"/>
              <a:gd name="connsiteY11" fmla="*/ 4865511 h 6886222"/>
              <a:gd name="connsiteX12" fmla="*/ 1422400 w 1569156"/>
              <a:gd name="connsiteY12" fmla="*/ 4628445 h 6886222"/>
              <a:gd name="connsiteX13" fmla="*/ 1433689 w 1569156"/>
              <a:gd name="connsiteY13" fmla="*/ 4515556 h 6886222"/>
              <a:gd name="connsiteX14" fmla="*/ 1411111 w 1569156"/>
              <a:gd name="connsiteY14" fmla="*/ 4470400 h 6886222"/>
              <a:gd name="connsiteX15" fmla="*/ 1343378 w 1569156"/>
              <a:gd name="connsiteY15" fmla="*/ 4323645 h 6886222"/>
              <a:gd name="connsiteX16" fmla="*/ 1219200 w 1569156"/>
              <a:gd name="connsiteY16" fmla="*/ 4109156 h 6886222"/>
              <a:gd name="connsiteX17" fmla="*/ 1286933 w 1569156"/>
              <a:gd name="connsiteY17" fmla="*/ 3838222 h 6886222"/>
              <a:gd name="connsiteX18" fmla="*/ 1411111 w 1569156"/>
              <a:gd name="connsiteY18" fmla="*/ 3612445 h 6886222"/>
              <a:gd name="connsiteX19" fmla="*/ 1501422 w 1569156"/>
              <a:gd name="connsiteY19" fmla="*/ 3443111 h 6886222"/>
              <a:gd name="connsiteX20" fmla="*/ 1512711 w 1569156"/>
              <a:gd name="connsiteY20" fmla="*/ 3330222 h 6886222"/>
              <a:gd name="connsiteX21" fmla="*/ 1490133 w 1569156"/>
              <a:gd name="connsiteY21" fmla="*/ 3262489 h 6886222"/>
              <a:gd name="connsiteX22" fmla="*/ 1478845 w 1569156"/>
              <a:gd name="connsiteY22" fmla="*/ 3206045 h 6886222"/>
              <a:gd name="connsiteX23" fmla="*/ 1365956 w 1569156"/>
              <a:gd name="connsiteY23" fmla="*/ 2935111 h 6886222"/>
              <a:gd name="connsiteX24" fmla="*/ 1332089 w 1569156"/>
              <a:gd name="connsiteY24" fmla="*/ 2822222 h 6886222"/>
              <a:gd name="connsiteX25" fmla="*/ 1365956 w 1569156"/>
              <a:gd name="connsiteY25" fmla="*/ 2551289 h 6886222"/>
              <a:gd name="connsiteX26" fmla="*/ 1433689 w 1569156"/>
              <a:gd name="connsiteY26" fmla="*/ 2404533 h 6886222"/>
              <a:gd name="connsiteX27" fmla="*/ 1388533 w 1569156"/>
              <a:gd name="connsiteY27" fmla="*/ 2212622 h 6886222"/>
              <a:gd name="connsiteX28" fmla="*/ 1354667 w 1569156"/>
              <a:gd name="connsiteY28" fmla="*/ 2032000 h 6886222"/>
              <a:gd name="connsiteX29" fmla="*/ 1399822 w 1569156"/>
              <a:gd name="connsiteY29" fmla="*/ 1885245 h 6886222"/>
              <a:gd name="connsiteX30" fmla="*/ 1388533 w 1569156"/>
              <a:gd name="connsiteY30" fmla="*/ 1693333 h 6886222"/>
              <a:gd name="connsiteX31" fmla="*/ 1332089 w 1569156"/>
              <a:gd name="connsiteY31" fmla="*/ 1557867 h 6886222"/>
              <a:gd name="connsiteX32" fmla="*/ 1354667 w 1569156"/>
              <a:gd name="connsiteY32" fmla="*/ 1399822 h 6886222"/>
              <a:gd name="connsiteX33" fmla="*/ 1365956 w 1569156"/>
              <a:gd name="connsiteY33" fmla="*/ 1377245 h 6886222"/>
              <a:gd name="connsiteX34" fmla="*/ 1388533 w 1569156"/>
              <a:gd name="connsiteY34" fmla="*/ 1027289 h 6886222"/>
              <a:gd name="connsiteX35" fmla="*/ 1433689 w 1569156"/>
              <a:gd name="connsiteY35" fmla="*/ 654756 h 6886222"/>
              <a:gd name="connsiteX36" fmla="*/ 1512711 w 1569156"/>
              <a:gd name="connsiteY36" fmla="*/ 519289 h 6886222"/>
              <a:gd name="connsiteX37" fmla="*/ 1388533 w 1569156"/>
              <a:gd name="connsiteY37" fmla="*/ 361245 h 6886222"/>
              <a:gd name="connsiteX38" fmla="*/ 1467556 w 1569156"/>
              <a:gd name="connsiteY38" fmla="*/ 225778 h 6886222"/>
              <a:gd name="connsiteX39" fmla="*/ 1433689 w 1569156"/>
              <a:gd name="connsiteY39" fmla="*/ 79022 h 6886222"/>
              <a:gd name="connsiteX40" fmla="*/ 1411111 w 1569156"/>
              <a:gd name="connsiteY40" fmla="*/ 0 h 6886222"/>
              <a:gd name="connsiteX41" fmla="*/ 11289 w 1569156"/>
              <a:gd name="connsiteY41" fmla="*/ 22578 h 688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69156" h="6886222">
                <a:moveTo>
                  <a:pt x="11289" y="22578"/>
                </a:moveTo>
                <a:lnTo>
                  <a:pt x="0" y="6886222"/>
                </a:lnTo>
                <a:lnTo>
                  <a:pt x="1569156" y="6874933"/>
                </a:lnTo>
                <a:lnTo>
                  <a:pt x="1196622" y="6479822"/>
                </a:lnTo>
                <a:lnTo>
                  <a:pt x="1185333" y="6344356"/>
                </a:lnTo>
                <a:lnTo>
                  <a:pt x="1207911" y="6073422"/>
                </a:lnTo>
                <a:lnTo>
                  <a:pt x="1275645" y="5937956"/>
                </a:lnTo>
                <a:lnTo>
                  <a:pt x="1332089" y="5689600"/>
                </a:lnTo>
                <a:lnTo>
                  <a:pt x="1275645" y="5294489"/>
                </a:lnTo>
                <a:lnTo>
                  <a:pt x="1219200" y="5170311"/>
                </a:lnTo>
                <a:lnTo>
                  <a:pt x="1275645" y="4944533"/>
                </a:lnTo>
                <a:lnTo>
                  <a:pt x="1332089" y="4865511"/>
                </a:lnTo>
                <a:lnTo>
                  <a:pt x="1422400" y="4628445"/>
                </a:lnTo>
                <a:lnTo>
                  <a:pt x="1433689" y="4515556"/>
                </a:lnTo>
                <a:lnTo>
                  <a:pt x="1411111" y="4470400"/>
                </a:lnTo>
                <a:lnTo>
                  <a:pt x="1343378" y="4323645"/>
                </a:lnTo>
                <a:lnTo>
                  <a:pt x="1219200" y="4109156"/>
                </a:lnTo>
                <a:lnTo>
                  <a:pt x="1286933" y="3838222"/>
                </a:lnTo>
                <a:lnTo>
                  <a:pt x="1411111" y="3612445"/>
                </a:lnTo>
                <a:lnTo>
                  <a:pt x="1501422" y="3443111"/>
                </a:lnTo>
                <a:lnTo>
                  <a:pt x="1512711" y="3330222"/>
                </a:lnTo>
                <a:lnTo>
                  <a:pt x="1490133" y="3262489"/>
                </a:lnTo>
                <a:lnTo>
                  <a:pt x="1478845" y="3206045"/>
                </a:lnTo>
                <a:lnTo>
                  <a:pt x="1365956" y="2935111"/>
                </a:lnTo>
                <a:lnTo>
                  <a:pt x="1332089" y="2822222"/>
                </a:lnTo>
                <a:lnTo>
                  <a:pt x="1365956" y="2551289"/>
                </a:lnTo>
                <a:lnTo>
                  <a:pt x="1433689" y="2404533"/>
                </a:lnTo>
                <a:lnTo>
                  <a:pt x="1388533" y="2212622"/>
                </a:lnTo>
                <a:lnTo>
                  <a:pt x="1354667" y="2032000"/>
                </a:lnTo>
                <a:lnTo>
                  <a:pt x="1399822" y="1885245"/>
                </a:lnTo>
                <a:lnTo>
                  <a:pt x="1388533" y="1693333"/>
                </a:lnTo>
                <a:lnTo>
                  <a:pt x="1332089" y="1557867"/>
                </a:lnTo>
                <a:lnTo>
                  <a:pt x="1354667" y="1399822"/>
                </a:lnTo>
                <a:lnTo>
                  <a:pt x="1365956" y="1377245"/>
                </a:lnTo>
                <a:lnTo>
                  <a:pt x="1388533" y="1027289"/>
                </a:lnTo>
                <a:lnTo>
                  <a:pt x="1433689" y="654756"/>
                </a:lnTo>
                <a:lnTo>
                  <a:pt x="1512711" y="519289"/>
                </a:lnTo>
                <a:lnTo>
                  <a:pt x="1388533" y="361245"/>
                </a:lnTo>
                <a:lnTo>
                  <a:pt x="1467556" y="225778"/>
                </a:lnTo>
                <a:lnTo>
                  <a:pt x="1433689" y="79022"/>
                </a:lnTo>
                <a:lnTo>
                  <a:pt x="1411111" y="0"/>
                </a:lnTo>
                <a:lnTo>
                  <a:pt x="11289" y="225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6" name="Saorfhoirm: cruth 25">
            <a:extLst>
              <a:ext uri="{FF2B5EF4-FFF2-40B4-BE49-F238E27FC236}">
                <a16:creationId xmlns:a16="http://schemas.microsoft.com/office/drawing/2014/main" id="{11F7EE1C-15D4-41F1-A95B-36134C94323C}"/>
              </a:ext>
            </a:extLst>
          </p:cNvPr>
          <p:cNvSpPr/>
          <p:nvPr/>
        </p:nvSpPr>
        <p:spPr>
          <a:xfrm>
            <a:off x="10114844" y="-11289"/>
            <a:ext cx="2077156" cy="6908800"/>
          </a:xfrm>
          <a:custGeom>
            <a:avLst/>
            <a:gdLst>
              <a:gd name="connsiteX0" fmla="*/ 0 w 2077156"/>
              <a:gd name="connsiteY0" fmla="*/ 0 h 6908800"/>
              <a:gd name="connsiteX1" fmla="*/ 2077156 w 2077156"/>
              <a:gd name="connsiteY1" fmla="*/ 11289 h 6908800"/>
              <a:gd name="connsiteX2" fmla="*/ 2065867 w 2077156"/>
              <a:gd name="connsiteY2" fmla="*/ 6908800 h 6908800"/>
              <a:gd name="connsiteX3" fmla="*/ 248356 w 2077156"/>
              <a:gd name="connsiteY3" fmla="*/ 6863645 h 6908800"/>
              <a:gd name="connsiteX4" fmla="*/ 248356 w 2077156"/>
              <a:gd name="connsiteY4" fmla="*/ 6333067 h 6908800"/>
              <a:gd name="connsiteX5" fmla="*/ 406400 w 2077156"/>
              <a:gd name="connsiteY5" fmla="*/ 6118578 h 6908800"/>
              <a:gd name="connsiteX6" fmla="*/ 451556 w 2077156"/>
              <a:gd name="connsiteY6" fmla="*/ 6039556 h 6908800"/>
              <a:gd name="connsiteX7" fmla="*/ 485423 w 2077156"/>
              <a:gd name="connsiteY7" fmla="*/ 5937956 h 6908800"/>
              <a:gd name="connsiteX8" fmla="*/ 496712 w 2077156"/>
              <a:gd name="connsiteY8" fmla="*/ 5644445 h 6908800"/>
              <a:gd name="connsiteX9" fmla="*/ 451556 w 2077156"/>
              <a:gd name="connsiteY9" fmla="*/ 5576711 h 6908800"/>
              <a:gd name="connsiteX10" fmla="*/ 428978 w 2077156"/>
              <a:gd name="connsiteY10" fmla="*/ 5396089 h 6908800"/>
              <a:gd name="connsiteX11" fmla="*/ 361245 w 2077156"/>
              <a:gd name="connsiteY11" fmla="*/ 5283200 h 6908800"/>
              <a:gd name="connsiteX12" fmla="*/ 304800 w 2077156"/>
              <a:gd name="connsiteY12" fmla="*/ 5091289 h 6908800"/>
              <a:gd name="connsiteX13" fmla="*/ 237067 w 2077156"/>
              <a:gd name="connsiteY13" fmla="*/ 4967111 h 6908800"/>
              <a:gd name="connsiteX14" fmla="*/ 180623 w 2077156"/>
              <a:gd name="connsiteY14" fmla="*/ 4718756 h 6908800"/>
              <a:gd name="connsiteX15" fmla="*/ 191912 w 2077156"/>
              <a:gd name="connsiteY15" fmla="*/ 4662311 h 6908800"/>
              <a:gd name="connsiteX16" fmla="*/ 259645 w 2077156"/>
              <a:gd name="connsiteY16" fmla="*/ 4594578 h 6908800"/>
              <a:gd name="connsiteX17" fmla="*/ 349956 w 2077156"/>
              <a:gd name="connsiteY17" fmla="*/ 4447822 h 6908800"/>
              <a:gd name="connsiteX18" fmla="*/ 383823 w 2077156"/>
              <a:gd name="connsiteY18" fmla="*/ 4402667 h 6908800"/>
              <a:gd name="connsiteX19" fmla="*/ 383823 w 2077156"/>
              <a:gd name="connsiteY19" fmla="*/ 4402667 h 6908800"/>
              <a:gd name="connsiteX20" fmla="*/ 462845 w 2077156"/>
              <a:gd name="connsiteY20" fmla="*/ 4267200 h 6908800"/>
              <a:gd name="connsiteX21" fmla="*/ 508000 w 2077156"/>
              <a:gd name="connsiteY21" fmla="*/ 3984978 h 6908800"/>
              <a:gd name="connsiteX22" fmla="*/ 496712 w 2077156"/>
              <a:gd name="connsiteY22" fmla="*/ 3860800 h 6908800"/>
              <a:gd name="connsiteX23" fmla="*/ 485423 w 2077156"/>
              <a:gd name="connsiteY23" fmla="*/ 3668889 h 6908800"/>
              <a:gd name="connsiteX24" fmla="*/ 496712 w 2077156"/>
              <a:gd name="connsiteY24" fmla="*/ 3533422 h 6908800"/>
              <a:gd name="connsiteX25" fmla="*/ 496712 w 2077156"/>
              <a:gd name="connsiteY25" fmla="*/ 3510845 h 6908800"/>
              <a:gd name="connsiteX26" fmla="*/ 530578 w 2077156"/>
              <a:gd name="connsiteY26" fmla="*/ 3364089 h 6908800"/>
              <a:gd name="connsiteX27" fmla="*/ 553156 w 2077156"/>
              <a:gd name="connsiteY27" fmla="*/ 3285067 h 6908800"/>
              <a:gd name="connsiteX28" fmla="*/ 541867 w 2077156"/>
              <a:gd name="connsiteY28" fmla="*/ 3228622 h 6908800"/>
              <a:gd name="connsiteX29" fmla="*/ 485423 w 2077156"/>
              <a:gd name="connsiteY29" fmla="*/ 2889956 h 6908800"/>
              <a:gd name="connsiteX30" fmla="*/ 485423 w 2077156"/>
              <a:gd name="connsiteY30" fmla="*/ 2844800 h 6908800"/>
              <a:gd name="connsiteX31" fmla="*/ 372534 w 2077156"/>
              <a:gd name="connsiteY31" fmla="*/ 2788356 h 6908800"/>
              <a:gd name="connsiteX32" fmla="*/ 327378 w 2077156"/>
              <a:gd name="connsiteY32" fmla="*/ 2731911 h 6908800"/>
              <a:gd name="connsiteX33" fmla="*/ 316089 w 2077156"/>
              <a:gd name="connsiteY33" fmla="*/ 2562578 h 6908800"/>
              <a:gd name="connsiteX34" fmla="*/ 327378 w 2077156"/>
              <a:gd name="connsiteY34" fmla="*/ 2404533 h 6908800"/>
              <a:gd name="connsiteX35" fmla="*/ 327378 w 2077156"/>
              <a:gd name="connsiteY35" fmla="*/ 2404533 h 6908800"/>
              <a:gd name="connsiteX36" fmla="*/ 304800 w 2077156"/>
              <a:gd name="connsiteY36" fmla="*/ 2314222 h 6908800"/>
              <a:gd name="connsiteX37" fmla="*/ 259645 w 2077156"/>
              <a:gd name="connsiteY37" fmla="*/ 2190045 h 6908800"/>
              <a:gd name="connsiteX38" fmla="*/ 225778 w 2077156"/>
              <a:gd name="connsiteY38" fmla="*/ 1952978 h 6908800"/>
              <a:gd name="connsiteX39" fmla="*/ 282223 w 2077156"/>
              <a:gd name="connsiteY39" fmla="*/ 1603022 h 6908800"/>
              <a:gd name="connsiteX40" fmla="*/ 316089 w 2077156"/>
              <a:gd name="connsiteY40" fmla="*/ 1512711 h 6908800"/>
              <a:gd name="connsiteX41" fmla="*/ 349956 w 2077156"/>
              <a:gd name="connsiteY41" fmla="*/ 1411111 h 6908800"/>
              <a:gd name="connsiteX42" fmla="*/ 361245 w 2077156"/>
              <a:gd name="connsiteY42" fmla="*/ 1275645 h 6908800"/>
              <a:gd name="connsiteX43" fmla="*/ 237067 w 2077156"/>
              <a:gd name="connsiteY43" fmla="*/ 1174045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77156" h="6908800">
                <a:moveTo>
                  <a:pt x="0" y="0"/>
                </a:moveTo>
                <a:lnTo>
                  <a:pt x="2077156" y="11289"/>
                </a:lnTo>
                <a:lnTo>
                  <a:pt x="2065867" y="6908800"/>
                </a:lnTo>
                <a:lnTo>
                  <a:pt x="248356" y="6863645"/>
                </a:lnTo>
                <a:lnTo>
                  <a:pt x="248356" y="6333067"/>
                </a:lnTo>
                <a:lnTo>
                  <a:pt x="406400" y="6118578"/>
                </a:lnTo>
                <a:lnTo>
                  <a:pt x="451556" y="6039556"/>
                </a:lnTo>
                <a:lnTo>
                  <a:pt x="485423" y="5937956"/>
                </a:lnTo>
                <a:lnTo>
                  <a:pt x="496712" y="5644445"/>
                </a:lnTo>
                <a:lnTo>
                  <a:pt x="451556" y="5576711"/>
                </a:lnTo>
                <a:lnTo>
                  <a:pt x="428978" y="5396089"/>
                </a:lnTo>
                <a:lnTo>
                  <a:pt x="361245" y="5283200"/>
                </a:lnTo>
                <a:lnTo>
                  <a:pt x="304800" y="5091289"/>
                </a:lnTo>
                <a:lnTo>
                  <a:pt x="237067" y="4967111"/>
                </a:lnTo>
                <a:lnTo>
                  <a:pt x="180623" y="4718756"/>
                </a:lnTo>
                <a:lnTo>
                  <a:pt x="191912" y="4662311"/>
                </a:lnTo>
                <a:lnTo>
                  <a:pt x="259645" y="4594578"/>
                </a:lnTo>
                <a:lnTo>
                  <a:pt x="349956" y="4447822"/>
                </a:lnTo>
                <a:lnTo>
                  <a:pt x="383823" y="4402667"/>
                </a:lnTo>
                <a:lnTo>
                  <a:pt x="383823" y="4402667"/>
                </a:lnTo>
                <a:lnTo>
                  <a:pt x="462845" y="4267200"/>
                </a:lnTo>
                <a:lnTo>
                  <a:pt x="508000" y="3984978"/>
                </a:lnTo>
                <a:lnTo>
                  <a:pt x="496712" y="3860800"/>
                </a:lnTo>
                <a:lnTo>
                  <a:pt x="485423" y="3668889"/>
                </a:lnTo>
                <a:lnTo>
                  <a:pt x="496712" y="3533422"/>
                </a:lnTo>
                <a:lnTo>
                  <a:pt x="496712" y="3510845"/>
                </a:lnTo>
                <a:lnTo>
                  <a:pt x="530578" y="3364089"/>
                </a:lnTo>
                <a:lnTo>
                  <a:pt x="553156" y="3285067"/>
                </a:lnTo>
                <a:lnTo>
                  <a:pt x="541867" y="3228622"/>
                </a:lnTo>
                <a:lnTo>
                  <a:pt x="485423" y="2889956"/>
                </a:lnTo>
                <a:lnTo>
                  <a:pt x="485423" y="2844800"/>
                </a:lnTo>
                <a:lnTo>
                  <a:pt x="372534" y="2788356"/>
                </a:lnTo>
                <a:lnTo>
                  <a:pt x="327378" y="2731911"/>
                </a:lnTo>
                <a:lnTo>
                  <a:pt x="316089" y="2562578"/>
                </a:lnTo>
                <a:lnTo>
                  <a:pt x="327378" y="2404533"/>
                </a:lnTo>
                <a:lnTo>
                  <a:pt x="327378" y="2404533"/>
                </a:lnTo>
                <a:lnTo>
                  <a:pt x="304800" y="2314222"/>
                </a:lnTo>
                <a:lnTo>
                  <a:pt x="259645" y="2190045"/>
                </a:lnTo>
                <a:lnTo>
                  <a:pt x="225778" y="1952978"/>
                </a:lnTo>
                <a:lnTo>
                  <a:pt x="282223" y="1603022"/>
                </a:lnTo>
                <a:lnTo>
                  <a:pt x="316089" y="1512711"/>
                </a:lnTo>
                <a:lnTo>
                  <a:pt x="349956" y="1411111"/>
                </a:lnTo>
                <a:lnTo>
                  <a:pt x="361245" y="1275645"/>
                </a:lnTo>
                <a:lnTo>
                  <a:pt x="237067" y="1174045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5612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D725D7-A4C2-4815-A1F8-0751E080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76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2C8599EC-85CE-4D97-9D2B-7457ABE5AF89}"/>
              </a:ext>
            </a:extLst>
          </p:cNvPr>
          <p:cNvSpPr>
            <a:spLocks/>
          </p:cNvSpPr>
          <p:nvPr/>
        </p:nvSpPr>
        <p:spPr>
          <a:xfrm>
            <a:off x="498000" y="149761"/>
            <a:ext cx="11196000" cy="626400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DDBE41-B7AC-4682-87C2-4AA0F3CAB8E1}"/>
              </a:ext>
            </a:extLst>
          </p:cNvPr>
          <p:cNvSpPr txBox="1">
            <a:spLocks/>
          </p:cNvSpPr>
          <p:nvPr/>
        </p:nvSpPr>
        <p:spPr>
          <a:xfrm>
            <a:off x="1421493" y="481771"/>
            <a:ext cx="9361714" cy="888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ga-IE" altLang="en-US" sz="2800" dirty="0">
                <a:latin typeface="Berlin Sans FB" panose="020E0602020502020306" pitchFamily="34" charset="0"/>
              </a:rPr>
              <a:t>Cad atá ar eolas agat faoi na foraoisí trópaiceacha báistí?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DE858-472B-4F8B-A0CD-86F3BAD5CDC7}"/>
              </a:ext>
            </a:extLst>
          </p:cNvPr>
          <p:cNvSpPr txBox="1"/>
          <p:nvPr/>
        </p:nvSpPr>
        <p:spPr>
          <a:xfrm>
            <a:off x="2060882" y="5409859"/>
            <a:ext cx="8082935" cy="783193"/>
          </a:xfrm>
          <a:prstGeom prst="roundRect">
            <a:avLst/>
          </a:prstGeom>
          <a:solidFill>
            <a:srgbClr val="0095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Cliceáil ar an nasc seo thíos chun féachaint ar fhíseán faoi na foraoisí báistí: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https://www.youtube.com/watch?v=3vijLre760w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5" name="Grúpa 24">
            <a:extLst>
              <a:ext uri="{FF2B5EF4-FFF2-40B4-BE49-F238E27FC236}">
                <a16:creationId xmlns:a16="http://schemas.microsoft.com/office/drawing/2014/main" id="{14D9A5B6-730D-B3F2-868E-84BD3C72569A}"/>
              </a:ext>
            </a:extLst>
          </p:cNvPr>
          <p:cNvGrpSpPr/>
          <p:nvPr/>
        </p:nvGrpSpPr>
        <p:grpSpPr>
          <a:xfrm>
            <a:off x="2860087" y="1025438"/>
            <a:ext cx="6519382" cy="720000"/>
            <a:chOff x="2860087" y="1025438"/>
            <a:chExt cx="6489699" cy="720000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ABC29A1F-01E0-40FF-B4C4-0C915298E518}"/>
                </a:ext>
              </a:extLst>
            </p:cNvPr>
            <p:cNvSpPr/>
            <p:nvPr/>
          </p:nvSpPr>
          <p:spPr bwMode="auto">
            <a:xfrm>
              <a:off x="2860087" y="1025438"/>
              <a:ext cx="6489699" cy="720000"/>
            </a:xfrm>
            <a:prstGeom prst="roundRect">
              <a:avLst/>
            </a:prstGeom>
            <a:solidFill>
              <a:srgbClr val="009500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6000" anchor="ctr"/>
            <a:lstStyle/>
            <a:p>
              <a:pPr>
                <a:defRPr/>
              </a:pPr>
              <a:r>
                <a:rPr lang="ga-IE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Cad is foraois thrópaiceach bháistí ann?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F2CA0A7-16DC-432F-A37A-8CBFEA056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746" y="1114395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46800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ga-IE" altLang="en-US" sz="28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1</a:t>
              </a:r>
            </a:p>
          </p:txBody>
        </p:sp>
      </p:grpSp>
      <p:grpSp>
        <p:nvGrpSpPr>
          <p:cNvPr id="8" name="Grúpa 7">
            <a:extLst>
              <a:ext uri="{FF2B5EF4-FFF2-40B4-BE49-F238E27FC236}">
                <a16:creationId xmlns:a16="http://schemas.microsoft.com/office/drawing/2014/main" id="{D9D9D604-5DF1-08C7-A631-F174D410A8D6}"/>
              </a:ext>
            </a:extLst>
          </p:cNvPr>
          <p:cNvGrpSpPr/>
          <p:nvPr/>
        </p:nvGrpSpPr>
        <p:grpSpPr>
          <a:xfrm>
            <a:off x="2860087" y="1883375"/>
            <a:ext cx="6519383" cy="720000"/>
            <a:chOff x="3609133" y="1834761"/>
            <a:chExt cx="6489699" cy="720000"/>
          </a:xfrm>
        </p:grpSpPr>
        <p:sp>
          <p:nvSpPr>
            <p:cNvPr id="2" name="Rounded Rectangle 2">
              <a:extLst>
                <a:ext uri="{FF2B5EF4-FFF2-40B4-BE49-F238E27FC236}">
                  <a16:creationId xmlns:a16="http://schemas.microsoft.com/office/drawing/2014/main" id="{A40E4FCE-6B9B-E5AA-06AF-C860385F728D}"/>
                </a:ext>
              </a:extLst>
            </p:cNvPr>
            <p:cNvSpPr/>
            <p:nvPr/>
          </p:nvSpPr>
          <p:spPr bwMode="auto">
            <a:xfrm>
              <a:off x="3609133" y="1834761"/>
              <a:ext cx="6489699" cy="720000"/>
            </a:xfrm>
            <a:prstGeom prst="roundRect">
              <a:avLst/>
            </a:prstGeom>
            <a:solidFill>
              <a:srgbClr val="009500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6000" anchor="ctr"/>
            <a:lstStyle/>
            <a:p>
              <a:pPr>
                <a:defRPr/>
              </a:pPr>
              <a:r>
                <a:rPr lang="ga-IE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én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cineál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>
                  <a:solidFill>
                    <a:schemeClr val="bg1"/>
                  </a:solidFill>
                  <a:latin typeface="Tw Cen MT" panose="020B0602020104020603" pitchFamily="34" charset="0"/>
                </a:rPr>
                <a:t>aeráide 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bhíonn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sna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foraoisí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trópaiceacha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báistí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" name="TextBox 16">
              <a:extLst>
                <a:ext uri="{FF2B5EF4-FFF2-40B4-BE49-F238E27FC236}">
                  <a16:creationId xmlns:a16="http://schemas.microsoft.com/office/drawing/2014/main" id="{D1D8A90E-7B86-407B-E050-BE25BD607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792" y="1945311"/>
              <a:ext cx="540000" cy="540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2</a:t>
              </a:r>
              <a:endParaRPr lang="ga-IE" altLang="en-US" sz="28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27" name="Grúpa 26">
            <a:extLst>
              <a:ext uri="{FF2B5EF4-FFF2-40B4-BE49-F238E27FC236}">
                <a16:creationId xmlns:a16="http://schemas.microsoft.com/office/drawing/2014/main" id="{62734F3F-428C-187D-BEBA-7D006F32FA47}"/>
              </a:ext>
            </a:extLst>
          </p:cNvPr>
          <p:cNvGrpSpPr/>
          <p:nvPr/>
        </p:nvGrpSpPr>
        <p:grpSpPr>
          <a:xfrm>
            <a:off x="2860086" y="3584793"/>
            <a:ext cx="6519383" cy="719999"/>
            <a:chOff x="2860086" y="3584793"/>
            <a:chExt cx="6519383" cy="719999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91084063-050E-48C8-A3E0-A35026EC6AC6}"/>
                </a:ext>
              </a:extLst>
            </p:cNvPr>
            <p:cNvSpPr/>
            <p:nvPr/>
          </p:nvSpPr>
          <p:spPr bwMode="auto">
            <a:xfrm>
              <a:off x="2860086" y="3584793"/>
              <a:ext cx="6519383" cy="719999"/>
            </a:xfrm>
            <a:prstGeom prst="roundRect">
              <a:avLst/>
            </a:prstGeom>
            <a:solidFill>
              <a:srgbClr val="009500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anchor="ctr"/>
            <a:lstStyle/>
            <a:p>
              <a:pPr>
                <a:defRPr/>
              </a:pP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Cad é an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fhoraois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thrópaiceach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bháistí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is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mó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ar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domhan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148611BA-FFB3-32F1-A27F-ABAC1D8F6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746" y="3696897"/>
              <a:ext cx="540000" cy="540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4</a:t>
              </a:r>
              <a:endParaRPr lang="ga-IE" altLang="en-US" sz="28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28" name="Grúpa 27">
            <a:extLst>
              <a:ext uri="{FF2B5EF4-FFF2-40B4-BE49-F238E27FC236}">
                <a16:creationId xmlns:a16="http://schemas.microsoft.com/office/drawing/2014/main" id="{E3B859BC-6D12-5F70-E5C2-0467CE2E7815}"/>
              </a:ext>
            </a:extLst>
          </p:cNvPr>
          <p:cNvGrpSpPr/>
          <p:nvPr/>
        </p:nvGrpSpPr>
        <p:grpSpPr>
          <a:xfrm>
            <a:off x="2860087" y="4425236"/>
            <a:ext cx="6519382" cy="720000"/>
            <a:chOff x="2860087" y="4425236"/>
            <a:chExt cx="6519382" cy="720000"/>
          </a:xfrm>
        </p:grpSpPr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A0342372-DB05-4544-B7BB-E140041344A7}"/>
                </a:ext>
              </a:extLst>
            </p:cNvPr>
            <p:cNvSpPr/>
            <p:nvPr/>
          </p:nvSpPr>
          <p:spPr bwMode="auto">
            <a:xfrm>
              <a:off x="2860087" y="4425236"/>
              <a:ext cx="6519382" cy="720000"/>
            </a:xfrm>
            <a:prstGeom prst="roundRect">
              <a:avLst/>
            </a:prstGeom>
            <a:solidFill>
              <a:srgbClr val="009500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0" anchor="ctr"/>
            <a:lstStyle/>
            <a:p>
              <a:pPr>
                <a:defRPr/>
              </a:pPr>
              <a:r>
                <a:rPr lang="ga-IE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Cén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fáth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a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bhfuil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tábhacht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leis na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foraoisí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trópaiceacha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báistí</a:t>
              </a:r>
              <a:r>
                <a:rPr lang="en-GB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ED0BFA22-5D19-D3BE-1295-3661FD810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746" y="4515236"/>
              <a:ext cx="540000" cy="540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5</a:t>
              </a:r>
              <a:endParaRPr lang="ga-IE" altLang="en-US" sz="28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26" name="Grúpa 25">
            <a:extLst>
              <a:ext uri="{FF2B5EF4-FFF2-40B4-BE49-F238E27FC236}">
                <a16:creationId xmlns:a16="http://schemas.microsoft.com/office/drawing/2014/main" id="{875FCF4B-1A4F-9A87-4E00-573ED97DE86D}"/>
              </a:ext>
            </a:extLst>
          </p:cNvPr>
          <p:cNvGrpSpPr/>
          <p:nvPr/>
        </p:nvGrpSpPr>
        <p:grpSpPr>
          <a:xfrm>
            <a:off x="2860086" y="2727638"/>
            <a:ext cx="6519383" cy="720000"/>
            <a:chOff x="2860086" y="2727638"/>
            <a:chExt cx="6519383" cy="720000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D253C686-65B8-4E86-9DE4-E933DF87AAE9}"/>
                </a:ext>
              </a:extLst>
            </p:cNvPr>
            <p:cNvSpPr/>
            <p:nvPr/>
          </p:nvSpPr>
          <p:spPr bwMode="auto">
            <a:xfrm>
              <a:off x="2860086" y="2727638"/>
              <a:ext cx="6519383" cy="720000"/>
            </a:xfrm>
            <a:prstGeom prst="roundRect">
              <a:avLst/>
            </a:prstGeom>
            <a:solidFill>
              <a:srgbClr val="009500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6000" anchor="ctr"/>
            <a:lstStyle/>
            <a:p>
              <a:pPr>
                <a:defRPr/>
              </a:pPr>
              <a:r>
                <a:rPr lang="ga-IE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Cá háit ar domhan a bhfuil na foraoisí trópaiceacha báistí suite?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E0730AB2-12D6-464E-49D5-1FB7A2F56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746" y="2824084"/>
              <a:ext cx="540000" cy="540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3</a:t>
              </a:r>
              <a:endParaRPr lang="ga-IE" altLang="en-US" sz="28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5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bhchruth 2">
            <a:extLst>
              <a:ext uri="{FF2B5EF4-FFF2-40B4-BE49-F238E27FC236}">
                <a16:creationId xmlns:a16="http://schemas.microsoft.com/office/drawing/2014/main" id="{015497CB-834B-4F81-A26B-7A946AE2799F}"/>
              </a:ext>
            </a:extLst>
          </p:cNvPr>
          <p:cNvSpPr/>
          <p:nvPr/>
        </p:nvSpPr>
        <p:spPr>
          <a:xfrm>
            <a:off x="3779096" y="2722033"/>
            <a:ext cx="4752623" cy="1413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1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D725D7-A4C2-4815-A1F8-0751E080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76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2C8599EC-85CE-4D97-9D2B-7457ABE5AF89}"/>
              </a:ext>
            </a:extLst>
          </p:cNvPr>
          <p:cNvSpPr>
            <a:spLocks/>
          </p:cNvSpPr>
          <p:nvPr/>
        </p:nvSpPr>
        <p:spPr>
          <a:xfrm>
            <a:off x="498000" y="149761"/>
            <a:ext cx="11196000" cy="626400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DDBE41-B7AC-4682-87C2-4AA0F3CAB8E1}"/>
              </a:ext>
            </a:extLst>
          </p:cNvPr>
          <p:cNvSpPr txBox="1">
            <a:spLocks/>
          </p:cNvSpPr>
          <p:nvPr/>
        </p:nvSpPr>
        <p:spPr>
          <a:xfrm>
            <a:off x="1426029" y="308756"/>
            <a:ext cx="9361714" cy="888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ga-IE" altLang="en-US" sz="3600" dirty="0">
                <a:latin typeface="Berlin Sans FB" panose="020E0602020502020306" pitchFamily="34" charset="0"/>
              </a:rPr>
              <a:t>Cad is foraois thrópaiceach bháistí ann?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4103E4-F8D7-4E1F-95BE-62133DD9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26" y="1431602"/>
            <a:ext cx="5355042" cy="3577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9B1889-4882-4E57-BCB4-532828252B4B}"/>
              </a:ext>
            </a:extLst>
          </p:cNvPr>
          <p:cNvSpPr/>
          <p:nvPr/>
        </p:nvSpPr>
        <p:spPr>
          <a:xfrm>
            <a:off x="5505414" y="1547826"/>
            <a:ext cx="5702157" cy="1967586"/>
          </a:xfrm>
          <a:prstGeom prst="roundRect">
            <a:avLst/>
          </a:prstGeom>
          <a:solidFill>
            <a:srgbClr val="00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éard is foraois thrópaiceach bháistí ann ná foraois dhlúth de chrainn arda a fhásann i gceantar trópaiceach. Bíonn an aeráid te tais sna foraoisí trópaiceacha báistí agus is idir </a:t>
            </a:r>
            <a:r>
              <a:rPr lang="ga-IE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ga-IE" sz="20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˚</a:t>
            </a:r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</a:rPr>
              <a:t>C </a:t>
            </a:r>
            <a:r>
              <a:rPr lang="ga-IE" sz="20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agus </a:t>
            </a:r>
            <a:r>
              <a:rPr lang="ga-IE" sz="20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ga-IE" sz="2000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˚C</a:t>
            </a:r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b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</a:rPr>
            </a:br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</a:rPr>
              <a:t>a bhíonn an teocht de ghnáth. </a:t>
            </a:r>
            <a:endParaRPr lang="ga-IE" sz="2000" dirty="0">
              <a:highlight>
                <a:srgbClr val="FFFF00"/>
              </a:highlight>
              <a:latin typeface="Tw Cen MT" panose="020B0602020104020603" pitchFamily="34" charset="0"/>
            </a:endParaRPr>
          </a:p>
        </p:txBody>
      </p:sp>
      <p:sp>
        <p:nvSpPr>
          <p:cNvPr id="3" name="Rectangle: Rounded Corners 25">
            <a:extLst>
              <a:ext uri="{FF2B5EF4-FFF2-40B4-BE49-F238E27FC236}">
                <a16:creationId xmlns:a16="http://schemas.microsoft.com/office/drawing/2014/main" id="{F14ABA64-18E4-B743-CAD5-495D7981306F}"/>
              </a:ext>
            </a:extLst>
          </p:cNvPr>
          <p:cNvSpPr/>
          <p:nvPr/>
        </p:nvSpPr>
        <p:spPr>
          <a:xfrm>
            <a:off x="5505414" y="3947775"/>
            <a:ext cx="5702157" cy="1152507"/>
          </a:xfrm>
          <a:prstGeom prst="roundRect">
            <a:avLst/>
          </a:prstGeom>
          <a:solidFill>
            <a:srgbClr val="00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sz="2000" dirty="0">
                <a:latin typeface="Tw Cen MT" panose="020B0602020104020603" pitchFamily="34" charset="0"/>
              </a:rPr>
              <a:t>Clúdaíonn na foraoisí trópaiceacha báistí timpeall 6% de thalamh an domhain.</a:t>
            </a:r>
          </a:p>
        </p:txBody>
      </p:sp>
    </p:spTree>
    <p:extLst>
      <p:ext uri="{BB962C8B-B14F-4D97-AF65-F5344CB8AC3E}">
        <p14:creationId xmlns:p14="http://schemas.microsoft.com/office/powerpoint/2010/main" val="11713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C07160-9F89-4471-9B12-FFF34EE5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r="4283"/>
          <a:stretch/>
        </p:blipFill>
        <p:spPr bwMode="auto">
          <a:xfrm>
            <a:off x="-22957" y="22338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90AF43-BEF5-4045-B9FD-6EDC0B730909}"/>
              </a:ext>
            </a:extLst>
          </p:cNvPr>
          <p:cNvSpPr txBox="1">
            <a:spLocks/>
          </p:cNvSpPr>
          <p:nvPr/>
        </p:nvSpPr>
        <p:spPr>
          <a:xfrm>
            <a:off x="1878882" y="151299"/>
            <a:ext cx="9582555" cy="6575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ga-IE" altLang="en-US" sz="4000" dirty="0">
                <a:latin typeface="Berlin Sans FB" panose="020E0602020502020306" pitchFamily="34" charset="0"/>
              </a:rPr>
              <a:t>Cá háit ar domhan a bhfuil na foraoisí trópaiceacha báistí suite?</a:t>
            </a:r>
            <a:r>
              <a:rPr lang="en-GB" altLang="en-US" sz="4000" dirty="0">
                <a:latin typeface="Berlin Sans FB" panose="020E0602020502020306" pitchFamily="34" charset="0"/>
              </a:rPr>
              <a:t> </a:t>
            </a:r>
            <a:endParaRPr lang="ga-IE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468D4F-E004-4436-BCE7-C1F19165B9B6}"/>
              </a:ext>
            </a:extLst>
          </p:cNvPr>
          <p:cNvSpPr txBox="1"/>
          <p:nvPr/>
        </p:nvSpPr>
        <p:spPr>
          <a:xfrm>
            <a:off x="1348379" y="3732139"/>
            <a:ext cx="12747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Meiriceá</a:t>
            </a:r>
          </a:p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Láir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7F3F5-19AA-4648-BE09-B06496D8F836}"/>
              </a:ext>
            </a:extLst>
          </p:cNvPr>
          <p:cNvSpPr txBox="1"/>
          <p:nvPr/>
        </p:nvSpPr>
        <p:spPr>
          <a:xfrm>
            <a:off x="1775791" y="4829433"/>
            <a:ext cx="12747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Meiriceá</a:t>
            </a:r>
          </a:p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Theas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600D7-4C72-4E72-BB50-87E13ABA1B0E}"/>
              </a:ext>
            </a:extLst>
          </p:cNvPr>
          <p:cNvSpPr txBox="1"/>
          <p:nvPr/>
        </p:nvSpPr>
        <p:spPr>
          <a:xfrm>
            <a:off x="4854888" y="4253317"/>
            <a:ext cx="12747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Iarthar na </a:t>
            </a:r>
            <a:r>
              <a:rPr lang="ga-IE" sz="2000" dirty="0" err="1">
                <a:latin typeface="Tw Cen MT" panose="020B0602020104020603" pitchFamily="34" charset="0"/>
              </a:rPr>
              <a:t>Afraice</a:t>
            </a:r>
            <a:r>
              <a:rPr lang="ga-IE" sz="2000" dirty="0">
                <a:latin typeface="Tw Cen MT" panose="020B0602020104020603" pitchFamily="34" charset="0"/>
              </a:rPr>
              <a:t> &amp; an Afraic Láir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B4397-6D05-4769-BA0F-B961764C007E}"/>
              </a:ext>
            </a:extLst>
          </p:cNvPr>
          <p:cNvSpPr txBox="1"/>
          <p:nvPr/>
        </p:nvSpPr>
        <p:spPr>
          <a:xfrm>
            <a:off x="10738113" y="4767074"/>
            <a:ext cx="1274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An Astráil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223AC9-62F0-40B3-BE05-F6EDC0C3D966}"/>
              </a:ext>
            </a:extLst>
          </p:cNvPr>
          <p:cNvSpPr txBox="1"/>
          <p:nvPr/>
        </p:nvSpPr>
        <p:spPr>
          <a:xfrm>
            <a:off x="9789000" y="3173799"/>
            <a:ext cx="16724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Oirdheisceart na hÁise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1977800-36B4-4EF1-E552-85F6370B1D73}"/>
              </a:ext>
            </a:extLst>
          </p:cNvPr>
          <p:cNvSpPr txBox="1"/>
          <p:nvPr/>
        </p:nvSpPr>
        <p:spPr>
          <a:xfrm>
            <a:off x="7346746" y="2801370"/>
            <a:ext cx="12747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Iarthar na </a:t>
            </a:r>
            <a:r>
              <a:rPr lang="ga-IE" sz="2000" dirty="0" err="1">
                <a:latin typeface="Tw Cen MT" panose="020B0602020104020603" pitchFamily="34" charset="0"/>
              </a:rPr>
              <a:t>hIndia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3222A79-69F0-6E62-4778-6CC5CBC756FA}"/>
              </a:ext>
            </a:extLst>
          </p:cNvPr>
          <p:cNvSpPr txBox="1"/>
          <p:nvPr/>
        </p:nvSpPr>
        <p:spPr>
          <a:xfrm>
            <a:off x="10268597" y="3995790"/>
            <a:ext cx="1900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An Nua-Ghuine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54F0D6-92FD-3E1E-5BDA-355E3898B0DB}"/>
              </a:ext>
            </a:extLst>
          </p:cNvPr>
          <p:cNvSpPr txBox="1">
            <a:spLocks/>
          </p:cNvSpPr>
          <p:nvPr/>
        </p:nvSpPr>
        <p:spPr>
          <a:xfrm>
            <a:off x="3690958" y="5939396"/>
            <a:ext cx="6605909" cy="1127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E54D80C-C66F-6108-5577-FC518182FAEC}"/>
              </a:ext>
            </a:extLst>
          </p:cNvPr>
          <p:cNvSpPr txBox="1"/>
          <p:nvPr/>
        </p:nvSpPr>
        <p:spPr>
          <a:xfrm>
            <a:off x="7346746" y="4452680"/>
            <a:ext cx="1637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Tw Cen MT" panose="020B0602020104020603" pitchFamily="34" charset="0"/>
              </a:rPr>
              <a:t>Oirthear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Mhadagascar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5" name="TextBox 86">
            <a:extLst>
              <a:ext uri="{FF2B5EF4-FFF2-40B4-BE49-F238E27FC236}">
                <a16:creationId xmlns:a16="http://schemas.microsoft.com/office/drawing/2014/main" id="{10FA41BD-DC21-D3E0-7CFC-B011F661B19B}"/>
              </a:ext>
            </a:extLst>
          </p:cNvPr>
          <p:cNvSpPr txBox="1"/>
          <p:nvPr/>
        </p:nvSpPr>
        <p:spPr>
          <a:xfrm>
            <a:off x="3932812" y="5629506"/>
            <a:ext cx="5645654" cy="12284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ga-IE" sz="1900" dirty="0">
                <a:latin typeface="Tw Cen MT" panose="020B0602020104020603" pitchFamily="34" charset="0"/>
              </a:rPr>
              <a:t>Is sa chrios trópaiceach atá na foraoisí trópaiceacha báistí suite. Is ionann an crios trópaiceach agus an chuid sin den domhan atá idir Trópaic an </a:t>
            </a:r>
            <a:r>
              <a:rPr lang="ga-IE" sz="1900" dirty="0" err="1">
                <a:latin typeface="Tw Cen MT" panose="020B0602020104020603" pitchFamily="34" charset="0"/>
              </a:rPr>
              <a:t>Phortáin</a:t>
            </a:r>
            <a:r>
              <a:rPr lang="ga-IE" sz="1900" dirty="0">
                <a:latin typeface="Tw Cen MT" panose="020B0602020104020603" pitchFamily="34" charset="0"/>
              </a:rPr>
              <a:t> agus Trópaic an Ghabhair.</a:t>
            </a:r>
          </a:p>
        </p:txBody>
      </p:sp>
      <p:sp>
        <p:nvSpPr>
          <p:cNvPr id="6" name="Bosca téacs 5">
            <a:extLst>
              <a:ext uri="{FF2B5EF4-FFF2-40B4-BE49-F238E27FC236}">
                <a16:creationId xmlns:a16="http://schemas.microsoft.com/office/drawing/2014/main" id="{4C3931EA-FF61-6D53-4DA3-A71F72AF7017}"/>
              </a:ext>
            </a:extLst>
          </p:cNvPr>
          <p:cNvSpPr txBox="1"/>
          <p:nvPr/>
        </p:nvSpPr>
        <p:spPr>
          <a:xfrm>
            <a:off x="-47651" y="4070823"/>
            <a:ext cx="127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An </a:t>
            </a:r>
            <a:r>
              <a:rPr lang="en-US" sz="1200" dirty="0" err="1">
                <a:latin typeface="Tw Cen MT" panose="020B0602020104020603" pitchFamily="34" charset="0"/>
              </a:rPr>
              <a:t>Meánchiorcal</a:t>
            </a:r>
            <a:endParaRPr lang="ga-IE" sz="1200" dirty="0">
              <a:latin typeface="Tw Cen MT" panose="020B0602020104020603" pitchFamily="34" charset="0"/>
            </a:endParaRPr>
          </a:p>
        </p:txBody>
      </p:sp>
      <p:sp>
        <p:nvSpPr>
          <p:cNvPr id="8" name="Bosca téacs 7">
            <a:extLst>
              <a:ext uri="{FF2B5EF4-FFF2-40B4-BE49-F238E27FC236}">
                <a16:creationId xmlns:a16="http://schemas.microsoft.com/office/drawing/2014/main" id="{A20FE121-07B5-DAD7-B5FE-04B8088168B8}"/>
              </a:ext>
            </a:extLst>
          </p:cNvPr>
          <p:cNvSpPr txBox="1"/>
          <p:nvPr/>
        </p:nvSpPr>
        <p:spPr>
          <a:xfrm>
            <a:off x="-48961" y="3232257"/>
            <a:ext cx="1568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Trópaic</a:t>
            </a:r>
            <a:r>
              <a:rPr lang="en-US" sz="1200" dirty="0">
                <a:latin typeface="Tw Cen MT" panose="020B0602020104020603" pitchFamily="34" charset="0"/>
              </a:rPr>
              <a:t> an </a:t>
            </a:r>
            <a:r>
              <a:rPr lang="en-US" sz="1200" dirty="0" err="1">
                <a:latin typeface="Tw Cen MT" panose="020B0602020104020603" pitchFamily="34" charset="0"/>
              </a:rPr>
              <a:t>Phortáin</a:t>
            </a:r>
            <a:endParaRPr lang="ga-IE" sz="1200" dirty="0">
              <a:latin typeface="Tw Cen MT" panose="020B0602020104020603" pitchFamily="34" charset="0"/>
            </a:endParaRPr>
          </a:p>
        </p:txBody>
      </p:sp>
      <p:sp>
        <p:nvSpPr>
          <p:cNvPr id="9" name="Bosca téacs 8">
            <a:extLst>
              <a:ext uri="{FF2B5EF4-FFF2-40B4-BE49-F238E27FC236}">
                <a16:creationId xmlns:a16="http://schemas.microsoft.com/office/drawing/2014/main" id="{737247D0-06AF-AAA0-282B-5C11DAA358F6}"/>
              </a:ext>
            </a:extLst>
          </p:cNvPr>
          <p:cNvSpPr txBox="1"/>
          <p:nvPr/>
        </p:nvSpPr>
        <p:spPr>
          <a:xfrm>
            <a:off x="-73618" y="5195668"/>
            <a:ext cx="168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Trópaic</a:t>
            </a:r>
            <a:r>
              <a:rPr lang="en-US" sz="1200" dirty="0">
                <a:latin typeface="Tw Cen MT" panose="020B0602020104020603" pitchFamily="34" charset="0"/>
              </a:rPr>
              <a:t> an </a:t>
            </a:r>
            <a:r>
              <a:rPr lang="en-US" sz="1200" dirty="0" err="1">
                <a:latin typeface="Tw Cen MT" panose="020B0602020104020603" pitchFamily="34" charset="0"/>
              </a:rPr>
              <a:t>Ghabhair</a:t>
            </a:r>
            <a:endParaRPr lang="ga-IE" sz="1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" grpId="0"/>
      <p:bldP spid="3" grpId="0"/>
      <p:bldP spid="4" grpId="0"/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F77B5B-BAD5-4135-942B-1D1A76E0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r="10333"/>
          <a:stretch/>
        </p:blipFill>
        <p:spPr bwMode="auto">
          <a:xfrm>
            <a:off x="1" y="11"/>
            <a:ext cx="102202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B6AA3A-F34A-447B-AB30-C94A312117B3}"/>
              </a:ext>
            </a:extLst>
          </p:cNvPr>
          <p:cNvSpPr/>
          <p:nvPr/>
        </p:nvSpPr>
        <p:spPr>
          <a:xfrm>
            <a:off x="8339075" y="2706267"/>
            <a:ext cx="3565946" cy="1836000"/>
          </a:xfrm>
          <a:custGeom>
            <a:avLst/>
            <a:gdLst>
              <a:gd name="connsiteX0" fmla="*/ 0 w 3565946"/>
              <a:gd name="connsiteY0" fmla="*/ 0 h 1941659"/>
              <a:gd name="connsiteX1" fmla="*/ 487346 w 3565946"/>
              <a:gd name="connsiteY1" fmla="*/ 0 h 1941659"/>
              <a:gd name="connsiteX2" fmla="*/ 1152989 w 3565946"/>
              <a:gd name="connsiteY2" fmla="*/ 0 h 1941659"/>
              <a:gd name="connsiteX3" fmla="*/ 1711654 w 3565946"/>
              <a:gd name="connsiteY3" fmla="*/ 0 h 1941659"/>
              <a:gd name="connsiteX4" fmla="*/ 2270319 w 3565946"/>
              <a:gd name="connsiteY4" fmla="*/ 0 h 1941659"/>
              <a:gd name="connsiteX5" fmla="*/ 2828984 w 3565946"/>
              <a:gd name="connsiteY5" fmla="*/ 0 h 1941659"/>
              <a:gd name="connsiteX6" fmla="*/ 3565946 w 3565946"/>
              <a:gd name="connsiteY6" fmla="*/ 0 h 1941659"/>
              <a:gd name="connsiteX7" fmla="*/ 3565946 w 3565946"/>
              <a:gd name="connsiteY7" fmla="*/ 465998 h 1941659"/>
              <a:gd name="connsiteX8" fmla="*/ 3565946 w 3565946"/>
              <a:gd name="connsiteY8" fmla="*/ 990246 h 1941659"/>
              <a:gd name="connsiteX9" fmla="*/ 3565946 w 3565946"/>
              <a:gd name="connsiteY9" fmla="*/ 1514494 h 1941659"/>
              <a:gd name="connsiteX10" fmla="*/ 3565946 w 3565946"/>
              <a:gd name="connsiteY10" fmla="*/ 1941659 h 1941659"/>
              <a:gd name="connsiteX11" fmla="*/ 2971622 w 3565946"/>
              <a:gd name="connsiteY11" fmla="*/ 1941659 h 1941659"/>
              <a:gd name="connsiteX12" fmla="*/ 2341638 w 3565946"/>
              <a:gd name="connsiteY12" fmla="*/ 1941659 h 1941659"/>
              <a:gd name="connsiteX13" fmla="*/ 1711654 w 3565946"/>
              <a:gd name="connsiteY13" fmla="*/ 1941659 h 1941659"/>
              <a:gd name="connsiteX14" fmla="*/ 1224308 w 3565946"/>
              <a:gd name="connsiteY14" fmla="*/ 1941659 h 1941659"/>
              <a:gd name="connsiteX15" fmla="*/ 701303 w 3565946"/>
              <a:gd name="connsiteY15" fmla="*/ 1941659 h 1941659"/>
              <a:gd name="connsiteX16" fmla="*/ 0 w 3565946"/>
              <a:gd name="connsiteY16" fmla="*/ 1941659 h 1941659"/>
              <a:gd name="connsiteX17" fmla="*/ 0 w 3565946"/>
              <a:gd name="connsiteY17" fmla="*/ 1436828 h 1941659"/>
              <a:gd name="connsiteX18" fmla="*/ 0 w 3565946"/>
              <a:gd name="connsiteY18" fmla="*/ 970830 h 1941659"/>
              <a:gd name="connsiteX19" fmla="*/ 0 w 3565946"/>
              <a:gd name="connsiteY19" fmla="*/ 485415 h 1941659"/>
              <a:gd name="connsiteX20" fmla="*/ 0 w 3565946"/>
              <a:gd name="connsiteY20" fmla="*/ 0 h 194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65946" h="1941659" fill="none" extrusionOk="0">
                <a:moveTo>
                  <a:pt x="0" y="0"/>
                </a:moveTo>
                <a:cubicBezTo>
                  <a:pt x="157059" y="-24205"/>
                  <a:pt x="352069" y="9599"/>
                  <a:pt x="487346" y="0"/>
                </a:cubicBezTo>
                <a:cubicBezTo>
                  <a:pt x="622623" y="-9599"/>
                  <a:pt x="840014" y="22652"/>
                  <a:pt x="1152989" y="0"/>
                </a:cubicBezTo>
                <a:cubicBezTo>
                  <a:pt x="1465964" y="-22652"/>
                  <a:pt x="1505492" y="50588"/>
                  <a:pt x="1711654" y="0"/>
                </a:cubicBezTo>
                <a:cubicBezTo>
                  <a:pt x="1917816" y="-50588"/>
                  <a:pt x="2017971" y="44916"/>
                  <a:pt x="2270319" y="0"/>
                </a:cubicBezTo>
                <a:cubicBezTo>
                  <a:pt x="2522668" y="-44916"/>
                  <a:pt x="2592464" y="5192"/>
                  <a:pt x="2828984" y="0"/>
                </a:cubicBezTo>
                <a:cubicBezTo>
                  <a:pt x="3065505" y="-5192"/>
                  <a:pt x="3410152" y="69687"/>
                  <a:pt x="3565946" y="0"/>
                </a:cubicBezTo>
                <a:cubicBezTo>
                  <a:pt x="3616192" y="130262"/>
                  <a:pt x="3528162" y="313722"/>
                  <a:pt x="3565946" y="465998"/>
                </a:cubicBezTo>
                <a:cubicBezTo>
                  <a:pt x="3603730" y="618274"/>
                  <a:pt x="3562815" y="866741"/>
                  <a:pt x="3565946" y="990246"/>
                </a:cubicBezTo>
                <a:cubicBezTo>
                  <a:pt x="3569077" y="1113751"/>
                  <a:pt x="3503610" y="1294267"/>
                  <a:pt x="3565946" y="1514494"/>
                </a:cubicBezTo>
                <a:cubicBezTo>
                  <a:pt x="3628282" y="1734721"/>
                  <a:pt x="3537284" y="1744903"/>
                  <a:pt x="3565946" y="1941659"/>
                </a:cubicBezTo>
                <a:cubicBezTo>
                  <a:pt x="3355755" y="1955338"/>
                  <a:pt x="3149026" y="1931278"/>
                  <a:pt x="2971622" y="1941659"/>
                </a:cubicBezTo>
                <a:cubicBezTo>
                  <a:pt x="2794218" y="1952040"/>
                  <a:pt x="2514631" y="1906274"/>
                  <a:pt x="2341638" y="1941659"/>
                </a:cubicBezTo>
                <a:cubicBezTo>
                  <a:pt x="2168645" y="1977044"/>
                  <a:pt x="1941196" y="1881073"/>
                  <a:pt x="1711654" y="1941659"/>
                </a:cubicBezTo>
                <a:cubicBezTo>
                  <a:pt x="1482112" y="2002245"/>
                  <a:pt x="1428266" y="1941255"/>
                  <a:pt x="1224308" y="1941659"/>
                </a:cubicBezTo>
                <a:cubicBezTo>
                  <a:pt x="1020350" y="1942063"/>
                  <a:pt x="948842" y="1936687"/>
                  <a:pt x="701303" y="1941659"/>
                </a:cubicBezTo>
                <a:cubicBezTo>
                  <a:pt x="453764" y="1946631"/>
                  <a:pt x="320853" y="1906768"/>
                  <a:pt x="0" y="1941659"/>
                </a:cubicBezTo>
                <a:cubicBezTo>
                  <a:pt x="-25561" y="1776867"/>
                  <a:pt x="46319" y="1650911"/>
                  <a:pt x="0" y="1436828"/>
                </a:cubicBezTo>
                <a:cubicBezTo>
                  <a:pt x="-46319" y="1222745"/>
                  <a:pt x="7770" y="1086670"/>
                  <a:pt x="0" y="970830"/>
                </a:cubicBezTo>
                <a:cubicBezTo>
                  <a:pt x="-7770" y="854990"/>
                  <a:pt x="5096" y="670576"/>
                  <a:pt x="0" y="485415"/>
                </a:cubicBezTo>
                <a:cubicBezTo>
                  <a:pt x="-5096" y="300254"/>
                  <a:pt x="12256" y="190711"/>
                  <a:pt x="0" y="0"/>
                </a:cubicBezTo>
                <a:close/>
              </a:path>
              <a:path w="3565946" h="1941659" stroke="0" extrusionOk="0">
                <a:moveTo>
                  <a:pt x="0" y="0"/>
                </a:moveTo>
                <a:cubicBezTo>
                  <a:pt x="201696" y="-78712"/>
                  <a:pt x="408298" y="56956"/>
                  <a:pt x="665643" y="0"/>
                </a:cubicBezTo>
                <a:cubicBezTo>
                  <a:pt x="922988" y="-56956"/>
                  <a:pt x="1077139" y="48544"/>
                  <a:pt x="1188649" y="0"/>
                </a:cubicBezTo>
                <a:cubicBezTo>
                  <a:pt x="1300159" y="-48544"/>
                  <a:pt x="1540824" y="36936"/>
                  <a:pt x="1818632" y="0"/>
                </a:cubicBezTo>
                <a:cubicBezTo>
                  <a:pt x="2096440" y="-36936"/>
                  <a:pt x="2184143" y="6487"/>
                  <a:pt x="2341638" y="0"/>
                </a:cubicBezTo>
                <a:cubicBezTo>
                  <a:pt x="2499133" y="-6487"/>
                  <a:pt x="2709049" y="53161"/>
                  <a:pt x="2864643" y="0"/>
                </a:cubicBezTo>
                <a:cubicBezTo>
                  <a:pt x="3020238" y="-53161"/>
                  <a:pt x="3407320" y="7017"/>
                  <a:pt x="3565946" y="0"/>
                </a:cubicBezTo>
                <a:cubicBezTo>
                  <a:pt x="3596751" y="165687"/>
                  <a:pt x="3560901" y="387472"/>
                  <a:pt x="3565946" y="524248"/>
                </a:cubicBezTo>
                <a:cubicBezTo>
                  <a:pt x="3570991" y="661024"/>
                  <a:pt x="3547059" y="891967"/>
                  <a:pt x="3565946" y="1009663"/>
                </a:cubicBezTo>
                <a:cubicBezTo>
                  <a:pt x="3584833" y="1127359"/>
                  <a:pt x="3489270" y="1628473"/>
                  <a:pt x="3565946" y="1941659"/>
                </a:cubicBezTo>
                <a:cubicBezTo>
                  <a:pt x="3288557" y="1986199"/>
                  <a:pt x="3256716" y="1919563"/>
                  <a:pt x="3007281" y="1941659"/>
                </a:cubicBezTo>
                <a:cubicBezTo>
                  <a:pt x="2757846" y="1963755"/>
                  <a:pt x="2651935" y="1910322"/>
                  <a:pt x="2484276" y="1941659"/>
                </a:cubicBezTo>
                <a:cubicBezTo>
                  <a:pt x="2316617" y="1972996"/>
                  <a:pt x="2092788" y="1891092"/>
                  <a:pt x="1818632" y="1941659"/>
                </a:cubicBezTo>
                <a:cubicBezTo>
                  <a:pt x="1544476" y="1992226"/>
                  <a:pt x="1367741" y="1895978"/>
                  <a:pt x="1152989" y="1941659"/>
                </a:cubicBezTo>
                <a:cubicBezTo>
                  <a:pt x="938237" y="1987340"/>
                  <a:pt x="851427" y="1926726"/>
                  <a:pt x="629984" y="1941659"/>
                </a:cubicBezTo>
                <a:cubicBezTo>
                  <a:pt x="408541" y="1956592"/>
                  <a:pt x="219767" y="1888845"/>
                  <a:pt x="0" y="1941659"/>
                </a:cubicBezTo>
                <a:cubicBezTo>
                  <a:pt x="-25669" y="1749287"/>
                  <a:pt x="28332" y="1621957"/>
                  <a:pt x="0" y="1417411"/>
                </a:cubicBezTo>
                <a:cubicBezTo>
                  <a:pt x="-28332" y="1212865"/>
                  <a:pt x="33646" y="1129143"/>
                  <a:pt x="0" y="970830"/>
                </a:cubicBezTo>
                <a:cubicBezTo>
                  <a:pt x="-33646" y="812517"/>
                  <a:pt x="41621" y="681176"/>
                  <a:pt x="0" y="524248"/>
                </a:cubicBezTo>
                <a:cubicBezTo>
                  <a:pt x="-41621" y="367320"/>
                  <a:pt x="58766" y="239982"/>
                  <a:pt x="0" y="0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407096083">
                  <a:custGeom>
                    <a:avLst/>
                    <a:gdLst>
                      <a:gd name="connsiteX0" fmla="*/ 0 w 3565946"/>
                      <a:gd name="connsiteY0" fmla="*/ 0 h 1836000"/>
                      <a:gd name="connsiteX1" fmla="*/ 487346 w 3565946"/>
                      <a:gd name="connsiteY1" fmla="*/ 0 h 1836000"/>
                      <a:gd name="connsiteX2" fmla="*/ 1152989 w 3565946"/>
                      <a:gd name="connsiteY2" fmla="*/ 0 h 1836000"/>
                      <a:gd name="connsiteX3" fmla="*/ 1711654 w 3565946"/>
                      <a:gd name="connsiteY3" fmla="*/ 0 h 1836000"/>
                      <a:gd name="connsiteX4" fmla="*/ 2270319 w 3565946"/>
                      <a:gd name="connsiteY4" fmla="*/ 0 h 1836000"/>
                      <a:gd name="connsiteX5" fmla="*/ 2828984 w 3565946"/>
                      <a:gd name="connsiteY5" fmla="*/ 0 h 1836000"/>
                      <a:gd name="connsiteX6" fmla="*/ 3565946 w 3565946"/>
                      <a:gd name="connsiteY6" fmla="*/ 0 h 1836000"/>
                      <a:gd name="connsiteX7" fmla="*/ 3565946 w 3565946"/>
                      <a:gd name="connsiteY7" fmla="*/ 440639 h 1836000"/>
                      <a:gd name="connsiteX8" fmla="*/ 3565946 w 3565946"/>
                      <a:gd name="connsiteY8" fmla="*/ 936359 h 1836000"/>
                      <a:gd name="connsiteX9" fmla="*/ 3565946 w 3565946"/>
                      <a:gd name="connsiteY9" fmla="*/ 1432079 h 1836000"/>
                      <a:gd name="connsiteX10" fmla="*/ 3565946 w 3565946"/>
                      <a:gd name="connsiteY10" fmla="*/ 1836000 h 1836000"/>
                      <a:gd name="connsiteX11" fmla="*/ 2971622 w 3565946"/>
                      <a:gd name="connsiteY11" fmla="*/ 1836000 h 1836000"/>
                      <a:gd name="connsiteX12" fmla="*/ 2341638 w 3565946"/>
                      <a:gd name="connsiteY12" fmla="*/ 1836000 h 1836000"/>
                      <a:gd name="connsiteX13" fmla="*/ 1711654 w 3565946"/>
                      <a:gd name="connsiteY13" fmla="*/ 1836000 h 1836000"/>
                      <a:gd name="connsiteX14" fmla="*/ 1224308 w 3565946"/>
                      <a:gd name="connsiteY14" fmla="*/ 1836000 h 1836000"/>
                      <a:gd name="connsiteX15" fmla="*/ 701303 w 3565946"/>
                      <a:gd name="connsiteY15" fmla="*/ 1836000 h 1836000"/>
                      <a:gd name="connsiteX16" fmla="*/ 0 w 3565946"/>
                      <a:gd name="connsiteY16" fmla="*/ 1836000 h 1836000"/>
                      <a:gd name="connsiteX17" fmla="*/ 0 w 3565946"/>
                      <a:gd name="connsiteY17" fmla="*/ 1358640 h 1836000"/>
                      <a:gd name="connsiteX18" fmla="*/ 0 w 3565946"/>
                      <a:gd name="connsiteY18" fmla="*/ 918000 h 1836000"/>
                      <a:gd name="connsiteX19" fmla="*/ 0 w 3565946"/>
                      <a:gd name="connsiteY19" fmla="*/ 459000 h 1836000"/>
                      <a:gd name="connsiteX20" fmla="*/ 0 w 3565946"/>
                      <a:gd name="connsiteY20" fmla="*/ 0 h 1836000"/>
                      <a:gd name="connsiteX0" fmla="*/ 0 w 3565946"/>
                      <a:gd name="connsiteY0" fmla="*/ 0 h 1836000"/>
                      <a:gd name="connsiteX1" fmla="*/ 665643 w 3565946"/>
                      <a:gd name="connsiteY1" fmla="*/ 0 h 1836000"/>
                      <a:gd name="connsiteX2" fmla="*/ 1188649 w 3565946"/>
                      <a:gd name="connsiteY2" fmla="*/ 0 h 1836000"/>
                      <a:gd name="connsiteX3" fmla="*/ 1818632 w 3565946"/>
                      <a:gd name="connsiteY3" fmla="*/ 0 h 1836000"/>
                      <a:gd name="connsiteX4" fmla="*/ 2341638 w 3565946"/>
                      <a:gd name="connsiteY4" fmla="*/ 0 h 1836000"/>
                      <a:gd name="connsiteX5" fmla="*/ 2864643 w 3565946"/>
                      <a:gd name="connsiteY5" fmla="*/ 0 h 1836000"/>
                      <a:gd name="connsiteX6" fmla="*/ 3565946 w 3565946"/>
                      <a:gd name="connsiteY6" fmla="*/ 0 h 1836000"/>
                      <a:gd name="connsiteX7" fmla="*/ 3565946 w 3565946"/>
                      <a:gd name="connsiteY7" fmla="*/ 495720 h 1836000"/>
                      <a:gd name="connsiteX8" fmla="*/ 3565946 w 3565946"/>
                      <a:gd name="connsiteY8" fmla="*/ 954720 h 1836000"/>
                      <a:gd name="connsiteX9" fmla="*/ 3565946 w 3565946"/>
                      <a:gd name="connsiteY9" fmla="*/ 1836000 h 1836000"/>
                      <a:gd name="connsiteX10" fmla="*/ 3007281 w 3565946"/>
                      <a:gd name="connsiteY10" fmla="*/ 1836000 h 1836000"/>
                      <a:gd name="connsiteX11" fmla="*/ 2484276 w 3565946"/>
                      <a:gd name="connsiteY11" fmla="*/ 1836000 h 1836000"/>
                      <a:gd name="connsiteX12" fmla="*/ 1818632 w 3565946"/>
                      <a:gd name="connsiteY12" fmla="*/ 1836000 h 1836000"/>
                      <a:gd name="connsiteX13" fmla="*/ 1152989 w 3565946"/>
                      <a:gd name="connsiteY13" fmla="*/ 1836000 h 1836000"/>
                      <a:gd name="connsiteX14" fmla="*/ 629984 w 3565946"/>
                      <a:gd name="connsiteY14" fmla="*/ 1836000 h 1836000"/>
                      <a:gd name="connsiteX15" fmla="*/ 0 w 3565946"/>
                      <a:gd name="connsiteY15" fmla="*/ 1836000 h 1836000"/>
                      <a:gd name="connsiteX16" fmla="*/ 0 w 3565946"/>
                      <a:gd name="connsiteY16" fmla="*/ 1340279 h 1836000"/>
                      <a:gd name="connsiteX17" fmla="*/ 0 w 3565946"/>
                      <a:gd name="connsiteY17" fmla="*/ 918000 h 1836000"/>
                      <a:gd name="connsiteX18" fmla="*/ 0 w 3565946"/>
                      <a:gd name="connsiteY18" fmla="*/ 495720 h 1836000"/>
                      <a:gd name="connsiteX19" fmla="*/ 0 w 3565946"/>
                      <a:gd name="connsiteY19" fmla="*/ 0 h 183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565946" h="1836000" fill="none" extrusionOk="0">
                        <a:moveTo>
                          <a:pt x="0" y="0"/>
                        </a:moveTo>
                        <a:cubicBezTo>
                          <a:pt x="166886" y="-33251"/>
                          <a:pt x="353161" y="762"/>
                          <a:pt x="487346" y="0"/>
                        </a:cubicBezTo>
                        <a:cubicBezTo>
                          <a:pt x="586812" y="-57860"/>
                          <a:pt x="807821" y="28499"/>
                          <a:pt x="1152989" y="0"/>
                        </a:cubicBezTo>
                        <a:cubicBezTo>
                          <a:pt x="1453270" y="-39046"/>
                          <a:pt x="1490079" y="52897"/>
                          <a:pt x="1711654" y="0"/>
                        </a:cubicBezTo>
                        <a:cubicBezTo>
                          <a:pt x="1918602" y="-58842"/>
                          <a:pt x="2026387" y="16594"/>
                          <a:pt x="2270319" y="0"/>
                        </a:cubicBezTo>
                        <a:cubicBezTo>
                          <a:pt x="2501213" y="-33997"/>
                          <a:pt x="2583941" y="21498"/>
                          <a:pt x="2828984" y="0"/>
                        </a:cubicBezTo>
                        <a:cubicBezTo>
                          <a:pt x="3061116" y="-5836"/>
                          <a:pt x="3436531" y="53924"/>
                          <a:pt x="3565946" y="0"/>
                        </a:cubicBezTo>
                        <a:cubicBezTo>
                          <a:pt x="3606279" y="158598"/>
                          <a:pt x="3560545" y="299708"/>
                          <a:pt x="3565946" y="440639"/>
                        </a:cubicBezTo>
                        <a:cubicBezTo>
                          <a:pt x="3594558" y="574099"/>
                          <a:pt x="3562782" y="830859"/>
                          <a:pt x="3565946" y="936359"/>
                        </a:cubicBezTo>
                        <a:cubicBezTo>
                          <a:pt x="3594976" y="1083622"/>
                          <a:pt x="3555993" y="1232274"/>
                          <a:pt x="3565946" y="1432079"/>
                        </a:cubicBezTo>
                        <a:cubicBezTo>
                          <a:pt x="3638628" y="1661746"/>
                          <a:pt x="3520205" y="1662701"/>
                          <a:pt x="3565946" y="1836000"/>
                        </a:cubicBezTo>
                        <a:cubicBezTo>
                          <a:pt x="3338530" y="1835841"/>
                          <a:pt x="3115149" y="1813534"/>
                          <a:pt x="2971622" y="1836000"/>
                        </a:cubicBezTo>
                        <a:cubicBezTo>
                          <a:pt x="2751428" y="1826283"/>
                          <a:pt x="2519199" y="1801566"/>
                          <a:pt x="2341638" y="1836000"/>
                        </a:cubicBezTo>
                        <a:cubicBezTo>
                          <a:pt x="2151816" y="1870513"/>
                          <a:pt x="1938810" y="1826687"/>
                          <a:pt x="1711654" y="1836000"/>
                        </a:cubicBezTo>
                        <a:cubicBezTo>
                          <a:pt x="1490390" y="1889571"/>
                          <a:pt x="1432153" y="1851262"/>
                          <a:pt x="1224308" y="1836000"/>
                        </a:cubicBezTo>
                        <a:cubicBezTo>
                          <a:pt x="1022853" y="1848674"/>
                          <a:pt x="938682" y="1847354"/>
                          <a:pt x="701303" y="1836000"/>
                        </a:cubicBezTo>
                        <a:cubicBezTo>
                          <a:pt x="462725" y="1863665"/>
                          <a:pt x="341330" y="1801292"/>
                          <a:pt x="0" y="1836000"/>
                        </a:cubicBezTo>
                        <a:cubicBezTo>
                          <a:pt x="4881" y="1694049"/>
                          <a:pt x="32288" y="1598337"/>
                          <a:pt x="0" y="1358640"/>
                        </a:cubicBezTo>
                        <a:cubicBezTo>
                          <a:pt x="-45502" y="1177825"/>
                          <a:pt x="31511" y="1009553"/>
                          <a:pt x="0" y="918000"/>
                        </a:cubicBezTo>
                        <a:cubicBezTo>
                          <a:pt x="-7841" y="824448"/>
                          <a:pt x="976" y="636371"/>
                          <a:pt x="0" y="459000"/>
                        </a:cubicBezTo>
                        <a:cubicBezTo>
                          <a:pt x="-33821" y="279303"/>
                          <a:pt x="4800" y="200074"/>
                          <a:pt x="0" y="0"/>
                        </a:cubicBezTo>
                        <a:close/>
                      </a:path>
                      <a:path w="3565946" h="1836000" stroke="0" extrusionOk="0">
                        <a:moveTo>
                          <a:pt x="0" y="0"/>
                        </a:moveTo>
                        <a:cubicBezTo>
                          <a:pt x="148417" y="-62031"/>
                          <a:pt x="392137" y="110880"/>
                          <a:pt x="665643" y="0"/>
                        </a:cubicBezTo>
                        <a:cubicBezTo>
                          <a:pt x="924147" y="-38446"/>
                          <a:pt x="1060838" y="59112"/>
                          <a:pt x="1188649" y="0"/>
                        </a:cubicBezTo>
                        <a:cubicBezTo>
                          <a:pt x="1281654" y="-84814"/>
                          <a:pt x="1544678" y="46963"/>
                          <a:pt x="1818632" y="0"/>
                        </a:cubicBezTo>
                        <a:cubicBezTo>
                          <a:pt x="2095813" y="-29589"/>
                          <a:pt x="2187506" y="-15359"/>
                          <a:pt x="2341638" y="0"/>
                        </a:cubicBezTo>
                        <a:cubicBezTo>
                          <a:pt x="2480667" y="-19445"/>
                          <a:pt x="2709949" y="54357"/>
                          <a:pt x="2864643" y="0"/>
                        </a:cubicBezTo>
                        <a:cubicBezTo>
                          <a:pt x="3048205" y="-45813"/>
                          <a:pt x="3413169" y="5783"/>
                          <a:pt x="3565946" y="0"/>
                        </a:cubicBezTo>
                        <a:cubicBezTo>
                          <a:pt x="3597989" y="166488"/>
                          <a:pt x="3538864" y="337655"/>
                          <a:pt x="3565946" y="495720"/>
                        </a:cubicBezTo>
                        <a:cubicBezTo>
                          <a:pt x="3570337" y="592664"/>
                          <a:pt x="3550265" y="844587"/>
                          <a:pt x="3565946" y="954720"/>
                        </a:cubicBezTo>
                        <a:cubicBezTo>
                          <a:pt x="3617445" y="1120236"/>
                          <a:pt x="3433492" y="1533464"/>
                          <a:pt x="3565946" y="1836000"/>
                        </a:cubicBezTo>
                        <a:cubicBezTo>
                          <a:pt x="3290541" y="1867204"/>
                          <a:pt x="3265381" y="1818548"/>
                          <a:pt x="3007281" y="1836000"/>
                        </a:cubicBezTo>
                        <a:cubicBezTo>
                          <a:pt x="2772773" y="1842713"/>
                          <a:pt x="2643636" y="1802571"/>
                          <a:pt x="2484276" y="1836000"/>
                        </a:cubicBezTo>
                        <a:cubicBezTo>
                          <a:pt x="2319578" y="1900081"/>
                          <a:pt x="2054349" y="1784870"/>
                          <a:pt x="1818632" y="1836000"/>
                        </a:cubicBezTo>
                        <a:cubicBezTo>
                          <a:pt x="1563859" y="1843196"/>
                          <a:pt x="1332308" y="1793747"/>
                          <a:pt x="1152989" y="1836000"/>
                        </a:cubicBezTo>
                        <a:cubicBezTo>
                          <a:pt x="936488" y="1877373"/>
                          <a:pt x="859964" y="1817882"/>
                          <a:pt x="629984" y="1836000"/>
                        </a:cubicBezTo>
                        <a:cubicBezTo>
                          <a:pt x="429088" y="1850425"/>
                          <a:pt x="233724" y="1822815"/>
                          <a:pt x="0" y="1836000"/>
                        </a:cubicBezTo>
                        <a:cubicBezTo>
                          <a:pt x="-22205" y="1652783"/>
                          <a:pt x="35159" y="1548886"/>
                          <a:pt x="0" y="1340279"/>
                        </a:cubicBezTo>
                        <a:cubicBezTo>
                          <a:pt x="-20817" y="1144809"/>
                          <a:pt x="41510" y="1068594"/>
                          <a:pt x="0" y="918000"/>
                        </a:cubicBezTo>
                        <a:cubicBezTo>
                          <a:pt x="-52817" y="757675"/>
                          <a:pt x="6617" y="632060"/>
                          <a:pt x="0" y="495720"/>
                        </a:cubicBezTo>
                        <a:cubicBezTo>
                          <a:pt x="-58151" y="339591"/>
                          <a:pt x="83787" y="265192"/>
                          <a:pt x="0" y="0"/>
                        </a:cubicBezTo>
                        <a:close/>
                      </a:path>
                      <a:path w="3565946" h="1836000" fill="none" stroke="0" extrusionOk="0">
                        <a:moveTo>
                          <a:pt x="0" y="0"/>
                        </a:moveTo>
                        <a:cubicBezTo>
                          <a:pt x="174742" y="-59027"/>
                          <a:pt x="386757" y="-11789"/>
                          <a:pt x="487346" y="0"/>
                        </a:cubicBezTo>
                        <a:cubicBezTo>
                          <a:pt x="659235" y="-18970"/>
                          <a:pt x="836284" y="12341"/>
                          <a:pt x="1152989" y="0"/>
                        </a:cubicBezTo>
                        <a:cubicBezTo>
                          <a:pt x="1462781" y="-26387"/>
                          <a:pt x="1512675" y="67744"/>
                          <a:pt x="1711654" y="0"/>
                        </a:cubicBezTo>
                        <a:cubicBezTo>
                          <a:pt x="1916915" y="-52582"/>
                          <a:pt x="2005244" y="10626"/>
                          <a:pt x="2270319" y="0"/>
                        </a:cubicBezTo>
                        <a:cubicBezTo>
                          <a:pt x="2527102" y="-27171"/>
                          <a:pt x="2601423" y="-9917"/>
                          <a:pt x="2828984" y="0"/>
                        </a:cubicBezTo>
                        <a:cubicBezTo>
                          <a:pt x="3085063" y="-23870"/>
                          <a:pt x="3369035" y="80882"/>
                          <a:pt x="3565946" y="0"/>
                        </a:cubicBezTo>
                        <a:cubicBezTo>
                          <a:pt x="3601342" y="117347"/>
                          <a:pt x="3559878" y="288828"/>
                          <a:pt x="3565946" y="440639"/>
                        </a:cubicBezTo>
                        <a:cubicBezTo>
                          <a:pt x="3612700" y="608226"/>
                          <a:pt x="3573185" y="823340"/>
                          <a:pt x="3565946" y="936359"/>
                        </a:cubicBezTo>
                        <a:cubicBezTo>
                          <a:pt x="3611946" y="1069791"/>
                          <a:pt x="3495163" y="1240758"/>
                          <a:pt x="3565946" y="1432079"/>
                        </a:cubicBezTo>
                        <a:cubicBezTo>
                          <a:pt x="3615105" y="1624994"/>
                          <a:pt x="3522302" y="1643737"/>
                          <a:pt x="3565946" y="1836000"/>
                        </a:cubicBezTo>
                        <a:cubicBezTo>
                          <a:pt x="3360121" y="1860333"/>
                          <a:pt x="3126803" y="1788718"/>
                          <a:pt x="2971622" y="1836000"/>
                        </a:cubicBezTo>
                        <a:cubicBezTo>
                          <a:pt x="2798804" y="1874580"/>
                          <a:pt x="2504100" y="1838947"/>
                          <a:pt x="2341638" y="1836000"/>
                        </a:cubicBezTo>
                        <a:cubicBezTo>
                          <a:pt x="2201323" y="1894420"/>
                          <a:pt x="1947145" y="1773537"/>
                          <a:pt x="1711654" y="1836000"/>
                        </a:cubicBezTo>
                        <a:cubicBezTo>
                          <a:pt x="1477295" y="1909024"/>
                          <a:pt x="1421133" y="1846368"/>
                          <a:pt x="1224308" y="1836000"/>
                        </a:cubicBezTo>
                        <a:cubicBezTo>
                          <a:pt x="1016543" y="1817867"/>
                          <a:pt x="954268" y="1815703"/>
                          <a:pt x="701303" y="1836000"/>
                        </a:cubicBezTo>
                        <a:cubicBezTo>
                          <a:pt x="416852" y="1836900"/>
                          <a:pt x="291853" y="1807083"/>
                          <a:pt x="0" y="1836000"/>
                        </a:cubicBezTo>
                        <a:cubicBezTo>
                          <a:pt x="-30793" y="1683185"/>
                          <a:pt x="48931" y="1551934"/>
                          <a:pt x="0" y="1358640"/>
                        </a:cubicBezTo>
                        <a:cubicBezTo>
                          <a:pt x="-41291" y="1157573"/>
                          <a:pt x="12688" y="1036482"/>
                          <a:pt x="0" y="918000"/>
                        </a:cubicBezTo>
                        <a:cubicBezTo>
                          <a:pt x="7799" y="837529"/>
                          <a:pt x="20300" y="588550"/>
                          <a:pt x="0" y="459000"/>
                        </a:cubicBezTo>
                        <a:cubicBezTo>
                          <a:pt x="-4469" y="286133"/>
                          <a:pt x="8811" y="1677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Ceithre shraith a bhíonn san fhoraois thrópaiceach bháistí.</a:t>
            </a:r>
          </a:p>
          <a:p>
            <a:pPr algn="ctr"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Maireann plandaí agus ainmhithe éagsúla i ngach ceann de na sraitheanna sin.</a:t>
            </a:r>
            <a:endParaRPr lang="ga-IE" sz="20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75C6D4-C45E-4269-A1E8-9D08C36555E2}"/>
              </a:ext>
            </a:extLst>
          </p:cNvPr>
          <p:cNvSpPr/>
          <p:nvPr/>
        </p:nvSpPr>
        <p:spPr>
          <a:xfrm>
            <a:off x="10915" y="5599905"/>
            <a:ext cx="8031672" cy="1260000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 w="25400">
            <a:solidFill>
              <a:srgbClr val="B9D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Talamh na Foraoise </a:t>
            </a:r>
            <a:r>
              <a:rPr lang="ga-IE" sz="2800" dirty="0">
                <a:solidFill>
                  <a:schemeClr val="bg1"/>
                </a:solidFill>
                <a:latin typeface="Tw Cen MT" panose="020B0602020104020603" pitchFamily="34" charset="0"/>
              </a:rPr>
              <a:t>	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							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966FE-C048-4E5F-802C-90587F6F700B}"/>
              </a:ext>
            </a:extLst>
          </p:cNvPr>
          <p:cNvSpPr/>
          <p:nvPr/>
        </p:nvSpPr>
        <p:spPr>
          <a:xfrm>
            <a:off x="-3047" y="-1904"/>
            <a:ext cx="8046168" cy="1868878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 w="25400">
            <a:solidFill>
              <a:srgbClr val="B9D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An tSraith Éiritheach </a:t>
            </a:r>
          </a:p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42A2C0-8B07-489E-8AF7-112AE41304D0}"/>
              </a:ext>
            </a:extLst>
          </p:cNvPr>
          <p:cNvSpPr/>
          <p:nvPr/>
        </p:nvSpPr>
        <p:spPr>
          <a:xfrm>
            <a:off x="-3413" y="1868879"/>
            <a:ext cx="8046000" cy="1868878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 w="25400">
            <a:solidFill>
              <a:srgbClr val="B9D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An Ceannbhrat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									</a:t>
            </a:r>
          </a:p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CDB28-EC16-4165-B375-92C6B5808643}"/>
              </a:ext>
            </a:extLst>
          </p:cNvPr>
          <p:cNvSpPr/>
          <p:nvPr/>
        </p:nvSpPr>
        <p:spPr>
          <a:xfrm>
            <a:off x="5930" y="3742740"/>
            <a:ext cx="8036657" cy="1856213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 w="25400">
            <a:solidFill>
              <a:srgbClr val="B9D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An tSraith Mheánach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					</a:t>
            </a:r>
          </a:p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214C1-0D5A-9224-23A9-6D69405CB407}"/>
              </a:ext>
            </a:extLst>
          </p:cNvPr>
          <p:cNvSpPr txBox="1">
            <a:spLocks/>
          </p:cNvSpPr>
          <p:nvPr/>
        </p:nvSpPr>
        <p:spPr>
          <a:xfrm>
            <a:off x="8052097" y="355006"/>
            <a:ext cx="4139903" cy="21508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ga-IE" altLang="en-US" sz="3600" dirty="0">
                <a:latin typeface="Berlin Sans FB" panose="020E0602020502020306" pitchFamily="34" charset="0"/>
              </a:rPr>
              <a:t>Sraitheanna na Foraoise Trópaicí Báistí</a:t>
            </a:r>
          </a:p>
        </p:txBody>
      </p:sp>
    </p:spTree>
    <p:extLst>
      <p:ext uri="{BB962C8B-B14F-4D97-AF65-F5344CB8AC3E}">
        <p14:creationId xmlns:p14="http://schemas.microsoft.com/office/powerpoint/2010/main" val="4801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B6AA3A-F34A-447B-AB30-C94A312117B3}"/>
              </a:ext>
            </a:extLst>
          </p:cNvPr>
          <p:cNvSpPr/>
          <p:nvPr/>
        </p:nvSpPr>
        <p:spPr>
          <a:xfrm>
            <a:off x="6063782" y="93190"/>
            <a:ext cx="5695121" cy="1391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Áit dhorcha ghruama is ea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t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alamh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na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f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oraoise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. </a:t>
            </a:r>
            <a:b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</a:b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Ní éiríonn ach le 2% de sholas na gréine an tsraith seo a bhaint amach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toisc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í a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bheith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faoi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scáth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chrainn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arda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na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foraoise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. Bíonn brat de dhuilleoga marbha ar an talamh, áit a maireann go leor feithidí.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7FA61C-2141-465D-9BB2-E150558BBECF}"/>
              </a:ext>
            </a:extLst>
          </p:cNvPr>
          <p:cNvGrpSpPr/>
          <p:nvPr/>
        </p:nvGrpSpPr>
        <p:grpSpPr>
          <a:xfrm>
            <a:off x="-3047" y="-22544"/>
            <a:ext cx="5272471" cy="4283995"/>
            <a:chOff x="1" y="10"/>
            <a:chExt cx="9957028" cy="724851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EF77B5B-BAD5-4135-942B-1D1A76E07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0" r="16291"/>
            <a:stretch/>
          </p:blipFill>
          <p:spPr bwMode="auto">
            <a:xfrm>
              <a:off x="1" y="10"/>
              <a:ext cx="9957028" cy="724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75C6D4-C45E-4269-A1E8-9D08C36555E2}"/>
                </a:ext>
              </a:extLst>
            </p:cNvPr>
            <p:cNvSpPr/>
            <p:nvPr/>
          </p:nvSpPr>
          <p:spPr>
            <a:xfrm>
              <a:off x="11513" y="5915891"/>
              <a:ext cx="9945516" cy="1332634"/>
            </a:xfrm>
            <a:prstGeom prst="rect">
              <a:avLst/>
            </a:prstGeom>
            <a:solidFill>
              <a:schemeClr val="bg2">
                <a:lumMod val="50000"/>
                <a:alpha val="52000"/>
              </a:schemeClr>
            </a:solidFill>
            <a:ln w="25400">
              <a:solidFill>
                <a:srgbClr val="B9D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r>
                <a:rPr lang="en-GB" sz="2000" b="1" dirty="0" err="1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Talamh</a:t>
              </a:r>
              <a:r>
                <a:rPr lang="ga-IE" sz="2000" b="1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 na Foraoise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7D0B5F-DAE4-48BC-BB45-C80505B0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2544"/>
            <a:ext cx="5715000" cy="38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3013FB-B150-4367-9AEB-2481690EBDFE}"/>
              </a:ext>
            </a:extLst>
          </p:cNvPr>
          <p:cNvSpPr/>
          <p:nvPr/>
        </p:nvSpPr>
        <p:spPr>
          <a:xfrm>
            <a:off x="6063781" y="1692020"/>
            <a:ext cx="5695121" cy="1063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Ar na hainmhithe móra a bhíonn le feiceáil ar 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t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halamh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na 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f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oraoise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tá an tíogar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Sumatrach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, an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móralpaire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seangán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agus an t-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ócáipe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.</a:t>
            </a:r>
          </a:p>
        </p:txBody>
      </p:sp>
      <p:grpSp>
        <p:nvGrpSpPr>
          <p:cNvPr id="6" name="Grúpa 5">
            <a:extLst>
              <a:ext uri="{FF2B5EF4-FFF2-40B4-BE49-F238E27FC236}">
                <a16:creationId xmlns:a16="http://schemas.microsoft.com/office/drawing/2014/main" id="{0B641631-2E5E-B457-542C-F1311AF1DA8E}"/>
              </a:ext>
            </a:extLst>
          </p:cNvPr>
          <p:cNvGrpSpPr/>
          <p:nvPr/>
        </p:nvGrpSpPr>
        <p:grpSpPr>
          <a:xfrm>
            <a:off x="41671" y="3635489"/>
            <a:ext cx="4533804" cy="2836228"/>
            <a:chOff x="41671" y="3635489"/>
            <a:chExt cx="4533804" cy="283622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24F8A738-68B5-457F-A3F4-DC2C9C1F1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671" y="3718372"/>
              <a:ext cx="4121774" cy="27533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isometricOffAxis1Righ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6A74FB-402A-4B51-8FCD-F90E0592C5AB}"/>
                </a:ext>
              </a:extLst>
            </p:cNvPr>
            <p:cNvSpPr/>
            <p:nvPr/>
          </p:nvSpPr>
          <p:spPr>
            <a:xfrm rot="21141520">
              <a:off x="1176052" y="5734624"/>
              <a:ext cx="3399423" cy="554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Sumatra</a:t>
              </a:r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na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h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Indinéis</a:t>
              </a:r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e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827599-AD96-4F89-81F7-1FD62652176D}"/>
                </a:ext>
              </a:extLst>
            </p:cNvPr>
            <p:cNvSpPr/>
            <p:nvPr/>
          </p:nvSpPr>
          <p:spPr>
            <a:xfrm rot="21141520">
              <a:off x="1808418" y="3635489"/>
              <a:ext cx="2230447" cy="554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t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íogar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S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umatrach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0DAF58F-DD50-4C13-9970-C666240852D2}"/>
              </a:ext>
            </a:extLst>
          </p:cNvPr>
          <p:cNvSpPr/>
          <p:nvPr/>
        </p:nvSpPr>
        <p:spPr>
          <a:xfrm>
            <a:off x="4347027" y="4967146"/>
            <a:ext cx="3889006" cy="113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1600" b="1" dirty="0">
              <a:latin typeface="Tw Cen MT" panose="020B0602020104020603" pitchFamily="34" charset="0"/>
              <a:cs typeface="Cavolini" panose="03000502040302020204" pitchFamily="66" charset="0"/>
            </a:endParaRPr>
          </a:p>
        </p:txBody>
      </p:sp>
      <p:grpSp>
        <p:nvGrpSpPr>
          <p:cNvPr id="8" name="Grúpa 7">
            <a:extLst>
              <a:ext uri="{FF2B5EF4-FFF2-40B4-BE49-F238E27FC236}">
                <a16:creationId xmlns:a16="http://schemas.microsoft.com/office/drawing/2014/main" id="{CBC123C6-B376-0527-EA98-24C902C9BABD}"/>
              </a:ext>
            </a:extLst>
          </p:cNvPr>
          <p:cNvGrpSpPr/>
          <p:nvPr/>
        </p:nvGrpSpPr>
        <p:grpSpPr>
          <a:xfrm>
            <a:off x="7902599" y="2797163"/>
            <a:ext cx="4225346" cy="2802178"/>
            <a:chOff x="7902599" y="2797163"/>
            <a:chExt cx="4225346" cy="2802178"/>
          </a:xfrm>
        </p:grpSpPr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F3095C8C-41C6-4C9C-992B-750E0A750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02599" y="2923561"/>
              <a:ext cx="4005660" cy="26757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454474-44B4-4098-9F7F-3D8F4B532CEE}"/>
                </a:ext>
              </a:extLst>
            </p:cNvPr>
            <p:cNvSpPr/>
            <p:nvPr/>
          </p:nvSpPr>
          <p:spPr>
            <a:xfrm rot="21141520">
              <a:off x="8859624" y="5038720"/>
              <a:ext cx="3268321" cy="554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Poblacht </a:t>
              </a:r>
              <a:r>
                <a:rPr lang="en-GB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Dhaonlathach</a:t>
              </a:r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Chong</a:t>
              </a:r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ó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A683F6-51D3-45E5-8118-F5C2B1929788}"/>
                </a:ext>
              </a:extLst>
            </p:cNvPr>
            <p:cNvSpPr/>
            <p:nvPr/>
          </p:nvSpPr>
          <p:spPr>
            <a:xfrm rot="21141520">
              <a:off x="10268593" y="2797163"/>
              <a:ext cx="1806814" cy="554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t-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ó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cáipe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" name="Grúpa 6">
            <a:extLst>
              <a:ext uri="{FF2B5EF4-FFF2-40B4-BE49-F238E27FC236}">
                <a16:creationId xmlns:a16="http://schemas.microsoft.com/office/drawing/2014/main" id="{5F04606D-A747-13FA-6E78-ACFCE5731FC7}"/>
              </a:ext>
            </a:extLst>
          </p:cNvPr>
          <p:cNvGrpSpPr/>
          <p:nvPr/>
        </p:nvGrpSpPr>
        <p:grpSpPr>
          <a:xfrm>
            <a:off x="4257484" y="3611148"/>
            <a:ext cx="3660906" cy="2858027"/>
            <a:chOff x="4459894" y="3512154"/>
            <a:chExt cx="3660906" cy="2858027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6EA3E707-8396-4744-A393-A539E209E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59894" y="3739719"/>
              <a:ext cx="3346806" cy="22356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3FC5A3-62EE-4683-AF92-23B2CEAB90FB}"/>
                </a:ext>
              </a:extLst>
            </p:cNvPr>
            <p:cNvSpPr/>
            <p:nvPr/>
          </p:nvSpPr>
          <p:spPr>
            <a:xfrm>
              <a:off x="5297129" y="3512154"/>
              <a:ext cx="2823671" cy="1131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 err="1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móralpaire</a:t>
              </a:r>
              <a:r>
                <a:rPr lang="en-US" sz="1200" b="1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seangán</a:t>
              </a:r>
              <a:endParaRPr lang="ga-IE" sz="1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endParaRPr lang="ga-IE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341648DE-290A-5E8B-4A87-1EFD193E6027}"/>
                </a:ext>
              </a:extLst>
            </p:cNvPr>
            <p:cNvSpPr/>
            <p:nvPr/>
          </p:nvSpPr>
          <p:spPr>
            <a:xfrm>
              <a:off x="4588634" y="5310717"/>
              <a:ext cx="3358412" cy="1059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Meiriceá Theas agus </a:t>
              </a:r>
              <a:r>
                <a:rPr lang="en-US" sz="1200" b="1" dirty="0" err="1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Meiriceá</a:t>
              </a:r>
              <a:r>
                <a:rPr lang="en-US" sz="1200" b="1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ga-IE" sz="1200" b="1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Láir</a:t>
              </a:r>
            </a:p>
            <a:p>
              <a:pPr algn="ctr"/>
              <a:endParaRPr lang="ga-IE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1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B6AA3A-F34A-447B-AB30-C94A312117B3}"/>
              </a:ext>
            </a:extLst>
          </p:cNvPr>
          <p:cNvSpPr/>
          <p:nvPr/>
        </p:nvSpPr>
        <p:spPr>
          <a:xfrm>
            <a:off x="5997074" y="216825"/>
            <a:ext cx="6097726" cy="239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éard a bhíonn sa 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raith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heánach</a:t>
            </a:r>
            <a:r>
              <a:rPr lang="ga-IE" sz="2000" dirty="0">
                <a:solidFill>
                  <a:srgbClr val="FF0000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 crainn bheaga agus toim. Ní fhaightear mórán gréine sa tsraith seo den fhoraois bháistí ach oiread. </a:t>
            </a:r>
          </a:p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Maireann cuid mhór sciatháin leathair, féileacán, nathracha, froganna agus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laghairteanna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tsraith mheánach. Déanann go leor éan a gcuid neadacha ann chomh maith.</a:t>
            </a:r>
          </a:p>
          <a:p>
            <a:pPr>
              <a:spcAft>
                <a:spcPts val="600"/>
              </a:spcAft>
            </a:pPr>
            <a:endParaRPr lang="ga-IE" sz="2000" dirty="0">
              <a:solidFill>
                <a:schemeClr val="tx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ga-IE" sz="2000" dirty="0">
              <a:solidFill>
                <a:schemeClr val="tx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7FA61C-2141-465D-9BB2-E150558BBECF}"/>
              </a:ext>
            </a:extLst>
          </p:cNvPr>
          <p:cNvGrpSpPr/>
          <p:nvPr/>
        </p:nvGrpSpPr>
        <p:grpSpPr>
          <a:xfrm>
            <a:off x="11294" y="-12145"/>
            <a:ext cx="5304625" cy="4283995"/>
            <a:chOff x="1" y="10"/>
            <a:chExt cx="10017751" cy="724851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EF77B5B-BAD5-4135-942B-1D1A76E07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9" r="15869"/>
            <a:stretch/>
          </p:blipFill>
          <p:spPr bwMode="auto">
            <a:xfrm>
              <a:off x="1" y="10"/>
              <a:ext cx="10017751" cy="724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1CDB28-EC16-4165-B375-92C6B5808643}"/>
                </a:ext>
              </a:extLst>
            </p:cNvPr>
            <p:cNvSpPr/>
            <p:nvPr/>
          </p:nvSpPr>
          <p:spPr>
            <a:xfrm>
              <a:off x="1225" y="3989513"/>
              <a:ext cx="9986741" cy="1946501"/>
            </a:xfrm>
            <a:prstGeom prst="rect">
              <a:avLst/>
            </a:prstGeom>
            <a:solidFill>
              <a:schemeClr val="bg2">
                <a:lumMod val="50000"/>
                <a:alpha val="52000"/>
              </a:schemeClr>
            </a:solidFill>
            <a:ln w="25400">
              <a:solidFill>
                <a:srgbClr val="B9D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r>
                <a:rPr lang="ga-IE" sz="2000" b="1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An </a:t>
              </a:r>
              <a:r>
                <a:rPr lang="en-GB" sz="2000" b="1" dirty="0" err="1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tSraith</a:t>
              </a:r>
              <a:r>
                <a:rPr lang="en-GB" sz="2000" b="1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Mheánach</a:t>
              </a:r>
              <a:endParaRPr lang="ga-IE" sz="2000" b="1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  <a:p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  <a:p>
              <a:r>
                <a:rPr lang="ga-IE" sz="2000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	</a:t>
              </a:r>
            </a:p>
          </p:txBody>
        </p:sp>
      </p:grpSp>
      <p:grpSp>
        <p:nvGrpSpPr>
          <p:cNvPr id="4" name="Grúpa 3">
            <a:extLst>
              <a:ext uri="{FF2B5EF4-FFF2-40B4-BE49-F238E27FC236}">
                <a16:creationId xmlns:a16="http://schemas.microsoft.com/office/drawing/2014/main" id="{61B7AF45-6F55-C799-032C-1C67FA03D001}"/>
              </a:ext>
            </a:extLst>
          </p:cNvPr>
          <p:cNvGrpSpPr/>
          <p:nvPr/>
        </p:nvGrpSpPr>
        <p:grpSpPr>
          <a:xfrm>
            <a:off x="5751303" y="2919937"/>
            <a:ext cx="5740720" cy="3524917"/>
            <a:chOff x="5771111" y="3367828"/>
            <a:chExt cx="5740720" cy="352491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91E18F5-7C73-4322-9A02-D4C9B8AA3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6102" y="3628040"/>
              <a:ext cx="4445729" cy="296974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DAF58F-DD50-4C13-9970-C666240852D2}"/>
                </a:ext>
              </a:extLst>
            </p:cNvPr>
            <p:cNvSpPr/>
            <p:nvPr/>
          </p:nvSpPr>
          <p:spPr>
            <a:xfrm>
              <a:off x="5771111" y="5761377"/>
              <a:ext cx="3889006" cy="1131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Astráil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3FC5A3-62EE-4683-AF92-23B2CEAB90FB}"/>
                </a:ext>
              </a:extLst>
            </p:cNvPr>
            <p:cNvSpPr/>
            <p:nvPr/>
          </p:nvSpPr>
          <p:spPr>
            <a:xfrm>
              <a:off x="7088099" y="3367828"/>
              <a:ext cx="2823671" cy="1131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f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éileacán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é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ane</a:t>
              </a:r>
              <a:r>
                <a:rPr lang="en-GB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i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teach 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Cairns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5D1C79-E6AF-4129-835C-22F70890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2" y="0"/>
            <a:ext cx="5715000" cy="41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úpa 2">
            <a:extLst>
              <a:ext uri="{FF2B5EF4-FFF2-40B4-BE49-F238E27FC236}">
                <a16:creationId xmlns:a16="http://schemas.microsoft.com/office/drawing/2014/main" id="{C73BE6EF-D62E-8A9B-9006-BC48E8CB6E82}"/>
              </a:ext>
            </a:extLst>
          </p:cNvPr>
          <p:cNvGrpSpPr/>
          <p:nvPr/>
        </p:nvGrpSpPr>
        <p:grpSpPr>
          <a:xfrm>
            <a:off x="1747425" y="3225930"/>
            <a:ext cx="4847714" cy="3040105"/>
            <a:chOff x="1747425" y="3225930"/>
            <a:chExt cx="4847714" cy="3040105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AA26D078-7134-411F-8017-4E5DFD4C8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9409" y="3225930"/>
              <a:ext cx="4445730" cy="296974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HeroicExtremeRightFacing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6A74FB-402A-4B51-8FCD-F90E0592C5AB}"/>
                </a:ext>
              </a:extLst>
            </p:cNvPr>
            <p:cNvSpPr/>
            <p:nvPr/>
          </p:nvSpPr>
          <p:spPr>
            <a:xfrm rot="21141520">
              <a:off x="1747425" y="5796093"/>
              <a:ext cx="3385615" cy="469942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Indinéis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, an 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Astráil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agus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  <a:p>
              <a:pPr algn="ctr"/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Nua-Ghuine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827599-AD96-4F89-81F7-1FD62652176D}"/>
                </a:ext>
              </a:extLst>
            </p:cNvPr>
            <p:cNvSpPr/>
            <p:nvPr/>
          </p:nvSpPr>
          <p:spPr>
            <a:xfrm>
              <a:off x="1865026" y="3231984"/>
              <a:ext cx="2374067" cy="507274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g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lasphíotón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c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rainn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4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B6AA3A-F34A-447B-AB30-C94A312117B3}"/>
              </a:ext>
            </a:extLst>
          </p:cNvPr>
          <p:cNvSpPr/>
          <p:nvPr/>
        </p:nvSpPr>
        <p:spPr>
          <a:xfrm>
            <a:off x="6094475" y="7169"/>
            <a:ext cx="5695121" cy="378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Bíonn </a:t>
            </a:r>
            <a:r>
              <a:rPr lang="ga-IE" sz="2000" b="1" dirty="0">
                <a:solidFill>
                  <a:srgbClr val="F63225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an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c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eannbhrat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idir 30 m agus 45 m os cionn na talún agus é beo le hainmhithe agus le plandaí de gach cineál. Maireann níos mó ainmhithe sa tsraith seo ná in aon sraith eile 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de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n fhoraois bháistí. Fásann go leor síolta, bláthanna, torthaí agus cnónna sa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cheannbhrat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chomh maith agus bíonn siad sin ina bhfoinse b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h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ia ag na hainmhithe a mhaireann ann.</a:t>
            </a:r>
          </a:p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I measc na n-ainmhithe a mhaireann sa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cheannbhrat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tá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ápaí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, moncaithe, éin agus feithidí. Maireann roinnt froganna sa tsraith seo chomh maith. Tá ainmhithe sa tsraith seo nach dtéann síos go talamh na foraoise riamh.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7FA61C-2141-465D-9BB2-E150558BBECF}"/>
              </a:ext>
            </a:extLst>
          </p:cNvPr>
          <p:cNvGrpSpPr/>
          <p:nvPr/>
        </p:nvGrpSpPr>
        <p:grpSpPr>
          <a:xfrm>
            <a:off x="-20716" y="5"/>
            <a:ext cx="5290552" cy="4283995"/>
            <a:chOff x="1" y="10"/>
            <a:chExt cx="9991173" cy="724851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EF77B5B-BAD5-4135-942B-1D1A76E07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0" r="16054"/>
            <a:stretch/>
          </p:blipFill>
          <p:spPr bwMode="auto">
            <a:xfrm>
              <a:off x="1" y="10"/>
              <a:ext cx="9991172" cy="724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42A2C0-8B07-489E-8AF7-112AE41304D0}"/>
                </a:ext>
              </a:extLst>
            </p:cNvPr>
            <p:cNvSpPr/>
            <p:nvPr/>
          </p:nvSpPr>
          <p:spPr>
            <a:xfrm>
              <a:off x="11207" y="1979322"/>
              <a:ext cx="9979967" cy="1984263"/>
            </a:xfrm>
            <a:prstGeom prst="rect">
              <a:avLst/>
            </a:prstGeom>
            <a:solidFill>
              <a:schemeClr val="bg2">
                <a:lumMod val="50000"/>
                <a:alpha val="52000"/>
              </a:schemeClr>
            </a:solidFill>
            <a:ln w="25400">
              <a:solidFill>
                <a:srgbClr val="B9D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  <a:p>
              <a:r>
                <a:rPr lang="ga-IE" sz="2000" b="1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 An Ceannbhrat</a:t>
              </a:r>
              <a:r>
                <a:rPr lang="ga-IE" sz="2000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								</a:t>
              </a:r>
            </a:p>
            <a:p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2DB85A-DCEC-4749-8430-312D8C26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782" y="13527"/>
            <a:ext cx="5715000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úpa 2">
            <a:extLst>
              <a:ext uri="{FF2B5EF4-FFF2-40B4-BE49-F238E27FC236}">
                <a16:creationId xmlns:a16="http://schemas.microsoft.com/office/drawing/2014/main" id="{73037B91-2C11-8B6E-8E9A-2BE347D8E6AD}"/>
              </a:ext>
            </a:extLst>
          </p:cNvPr>
          <p:cNvGrpSpPr/>
          <p:nvPr/>
        </p:nvGrpSpPr>
        <p:grpSpPr>
          <a:xfrm>
            <a:off x="2707520" y="3151523"/>
            <a:ext cx="3107739" cy="3582512"/>
            <a:chOff x="2707520" y="3151523"/>
            <a:chExt cx="3107739" cy="3582512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282A39E8-5B2D-43F3-BEB2-1DE3DD2F2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91588" y="3256609"/>
              <a:ext cx="2823671" cy="347742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perspective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6A74FB-402A-4B51-8FCD-F90E0592C5AB}"/>
                </a:ext>
              </a:extLst>
            </p:cNvPr>
            <p:cNvSpPr/>
            <p:nvPr/>
          </p:nvSpPr>
          <p:spPr>
            <a:xfrm rot="20760812">
              <a:off x="2707520" y="6069008"/>
              <a:ext cx="2421271" cy="554955"/>
            </a:xfrm>
            <a:prstGeom prst="rect">
              <a:avLst/>
            </a:prstGeom>
            <a:noFill/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Meiriceá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Láir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agus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an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Cholóim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827599-AD96-4F89-81F7-1FD62652176D}"/>
                </a:ext>
              </a:extLst>
            </p:cNvPr>
            <p:cNvSpPr/>
            <p:nvPr/>
          </p:nvSpPr>
          <p:spPr>
            <a:xfrm rot="21141520">
              <a:off x="2931727" y="3151523"/>
              <a:ext cx="2230447" cy="554955"/>
            </a:xfrm>
            <a:prstGeom prst="rect">
              <a:avLst/>
            </a:prstGeom>
            <a:noFill/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f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rog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c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rainn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s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úildearg</a:t>
              </a:r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</p:grpSp>
      <p:grpSp>
        <p:nvGrpSpPr>
          <p:cNvPr id="4" name="Grúpa 3">
            <a:extLst>
              <a:ext uri="{FF2B5EF4-FFF2-40B4-BE49-F238E27FC236}">
                <a16:creationId xmlns:a16="http://schemas.microsoft.com/office/drawing/2014/main" id="{A76ED0A2-0C2B-3FCC-ECBA-5737A83991DE}"/>
              </a:ext>
            </a:extLst>
          </p:cNvPr>
          <p:cNvGrpSpPr/>
          <p:nvPr/>
        </p:nvGrpSpPr>
        <p:grpSpPr>
          <a:xfrm>
            <a:off x="6385091" y="3796857"/>
            <a:ext cx="4555190" cy="2844934"/>
            <a:chOff x="6537377" y="2597926"/>
            <a:chExt cx="4967106" cy="3907744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8B9B6FC4-954F-4245-818E-DA9C42E39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37377" y="2825431"/>
              <a:ext cx="4067896" cy="342297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perspectiveHeroicExtremeLeftFacing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3FC5A3-62EE-4683-AF92-23B2CEAB90FB}"/>
                </a:ext>
              </a:extLst>
            </p:cNvPr>
            <p:cNvSpPr/>
            <p:nvPr/>
          </p:nvSpPr>
          <p:spPr>
            <a:xfrm>
              <a:off x="8680812" y="2597926"/>
              <a:ext cx="2823671" cy="1131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t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úcán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DAF58F-DD50-4C13-9970-C666240852D2}"/>
                </a:ext>
              </a:extLst>
            </p:cNvPr>
            <p:cNvSpPr/>
            <p:nvPr/>
          </p:nvSpPr>
          <p:spPr>
            <a:xfrm rot="953511">
              <a:off x="7001696" y="5374302"/>
              <a:ext cx="3889007" cy="1131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Meiriceá Theas agus Meiriceá Láir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2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B6AA3A-F34A-447B-AB30-C94A312117B3}"/>
              </a:ext>
            </a:extLst>
          </p:cNvPr>
          <p:cNvSpPr/>
          <p:nvPr/>
        </p:nvSpPr>
        <p:spPr>
          <a:xfrm>
            <a:off x="5779849" y="20715"/>
            <a:ext cx="6245198" cy="2272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Is ionann </a:t>
            </a:r>
            <a:r>
              <a:rPr lang="ga-IE" sz="2000" b="1" dirty="0">
                <a:solidFill>
                  <a:srgbClr val="F63225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an</a:t>
            </a:r>
            <a:r>
              <a:rPr lang="ga-IE" sz="2000" b="1" dirty="0">
                <a:solidFill>
                  <a:srgbClr val="F63225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 t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s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raith 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é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iritheach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agus an chuid uachtair den fhoraois. Is sa t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s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raith 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é</a:t>
            </a:r>
            <a:r>
              <a:rPr lang="ga-IE" sz="200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iritheach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Cavolini" panose="03000502040302020204" pitchFamily="66" charset="0"/>
              </a:rPr>
              <a:t> a bhíonn na crainn is airde san fhoraois agus iad suas le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70 m ar airde. Bíonn barr na gcrann mar a bheadh scáthanna fearthainne oscailte ann agus faigheann 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na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duilleoga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cuid mhór gréine, mar sin. Ní bhíonn aon fhoscadh ag na crainn seo ón ngaoth nó ón mbáisteach ach oiread.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7FA61C-2141-465D-9BB2-E150558BBECF}"/>
              </a:ext>
            </a:extLst>
          </p:cNvPr>
          <p:cNvGrpSpPr/>
          <p:nvPr/>
        </p:nvGrpSpPr>
        <p:grpSpPr>
          <a:xfrm>
            <a:off x="-20716" y="-1"/>
            <a:ext cx="5290849" cy="4284001"/>
            <a:chOff x="1" y="0"/>
            <a:chExt cx="9991735" cy="724852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EF77B5B-BAD5-4135-942B-1D1A76E07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0" r="16050"/>
            <a:stretch/>
          </p:blipFill>
          <p:spPr bwMode="auto">
            <a:xfrm>
              <a:off x="1" y="10"/>
              <a:ext cx="9991735" cy="724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6966FE-C048-4E5F-802C-90587F6F700B}"/>
                </a:ext>
              </a:extLst>
            </p:cNvPr>
            <p:cNvSpPr/>
            <p:nvPr/>
          </p:nvSpPr>
          <p:spPr>
            <a:xfrm>
              <a:off x="39123" y="0"/>
              <a:ext cx="9952613" cy="1964741"/>
            </a:xfrm>
            <a:prstGeom prst="rect">
              <a:avLst/>
            </a:prstGeom>
            <a:solidFill>
              <a:schemeClr val="bg2">
                <a:lumMod val="50000"/>
                <a:alpha val="52000"/>
              </a:schemeClr>
            </a:solidFill>
            <a:ln w="25400">
              <a:solidFill>
                <a:srgbClr val="B9D1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  <a:p>
              <a:r>
                <a:rPr lang="ga-IE" sz="2000" b="1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 An </a:t>
              </a:r>
              <a:r>
                <a:rPr lang="en-GB" sz="2000" b="1" dirty="0" err="1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tSraith</a:t>
              </a:r>
              <a:r>
                <a:rPr lang="en-GB" sz="2000" b="1" dirty="0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Tw Cen MT" panose="020B0602020104020603" pitchFamily="34" charset="0"/>
                  <a:cs typeface="Cavolini" panose="03000502040302020204" pitchFamily="66" charset="0"/>
                </a:rPr>
                <a:t>Éiritheach</a:t>
              </a:r>
              <a:endParaRPr lang="ga-IE" sz="2000" b="1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  <a:p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  <a:p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Cavolini" panose="03000502040302020204" pitchFamily="66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013FB-B150-4367-9AEB-2481690EBDFE}"/>
              </a:ext>
            </a:extLst>
          </p:cNvPr>
          <p:cNvSpPr/>
          <p:nvPr/>
        </p:nvSpPr>
        <p:spPr>
          <a:xfrm>
            <a:off x="5779849" y="2226664"/>
            <a:ext cx="6448298" cy="1657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Maireann go leor éan, feithidí agus moncaithe beaga sa tsraith seo. Déanann éin mhóra 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–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bultúir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agus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iolair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, mar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shampla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 –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a gcuid neadacha sa chuid seo den fhoraois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.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  <a:cs typeface="Cavolini" panose="03000502040302020204" pitchFamily="66" charset="0"/>
              </a:rPr>
              <a:t>Bíonn radharc maith acu ar an bhforaois thíos fúthu agus cuidíonn sin leo agus iad ag seilg.</a:t>
            </a:r>
            <a:endParaRPr lang="ga-IE" sz="2000" dirty="0">
              <a:latin typeface="Tw Cen MT" panose="020B0602020104020603" pitchFamily="34" charset="0"/>
              <a:cs typeface="Cavolini" panose="03000502040302020204" pitchFamily="66" charset="0"/>
            </a:endParaRPr>
          </a:p>
          <a:p>
            <a:pPr>
              <a:spcAft>
                <a:spcPts val="600"/>
              </a:spcAft>
            </a:pPr>
            <a:endParaRPr lang="ga-IE" sz="2000" dirty="0">
              <a:solidFill>
                <a:schemeClr val="tx1"/>
              </a:solidFill>
              <a:latin typeface="Tw Cen MT" panose="020B0602020104020603" pitchFamily="34" charset="0"/>
              <a:cs typeface="Cavolini" panose="03000502040302020204" pitchFamily="66" charset="0"/>
            </a:endParaRPr>
          </a:p>
        </p:txBody>
      </p:sp>
      <p:grpSp>
        <p:nvGrpSpPr>
          <p:cNvPr id="4" name="Grúpa 3">
            <a:extLst>
              <a:ext uri="{FF2B5EF4-FFF2-40B4-BE49-F238E27FC236}">
                <a16:creationId xmlns:a16="http://schemas.microsoft.com/office/drawing/2014/main" id="{C28080CE-10E0-BEA1-4CB4-AFC76535EA70}"/>
              </a:ext>
            </a:extLst>
          </p:cNvPr>
          <p:cNvGrpSpPr/>
          <p:nvPr/>
        </p:nvGrpSpPr>
        <p:grpSpPr>
          <a:xfrm>
            <a:off x="6442266" y="3955287"/>
            <a:ext cx="4784962" cy="3112323"/>
            <a:chOff x="6442266" y="3955287"/>
            <a:chExt cx="4784962" cy="3112323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F2F2375-BC54-4F7F-ADA1-985030E44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2266" y="4058464"/>
              <a:ext cx="4073903" cy="272136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perspective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DAF58F-DD50-4C13-9970-C666240852D2}"/>
                </a:ext>
              </a:extLst>
            </p:cNvPr>
            <p:cNvSpPr/>
            <p:nvPr/>
          </p:nvSpPr>
          <p:spPr>
            <a:xfrm>
              <a:off x="7045642" y="5936242"/>
              <a:ext cx="3889006" cy="1131368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Meiriceá Láir agus Meiriceá Theas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3FC5A3-62EE-4683-AF92-23B2CEAB90FB}"/>
                </a:ext>
              </a:extLst>
            </p:cNvPr>
            <p:cNvSpPr/>
            <p:nvPr/>
          </p:nvSpPr>
          <p:spPr>
            <a:xfrm>
              <a:off x="8403557" y="3955287"/>
              <a:ext cx="2823671" cy="6552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r</a:t>
              </a:r>
              <a:r>
                <a:rPr lang="ga-IE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íbhultúr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056" name="Picture 8">
            <a:extLst>
              <a:ext uri="{FF2B5EF4-FFF2-40B4-BE49-F238E27FC236}">
                <a16:creationId xmlns:a16="http://schemas.microsoft.com/office/drawing/2014/main" id="{4413C18A-0FA8-4325-A9FE-17DF023D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151" y="-9589"/>
            <a:ext cx="5715000" cy="430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úpa 2">
            <a:extLst>
              <a:ext uri="{FF2B5EF4-FFF2-40B4-BE49-F238E27FC236}">
                <a16:creationId xmlns:a16="http://schemas.microsoft.com/office/drawing/2014/main" id="{DE3D5011-25E3-4A39-0B37-1E830BA66BC9}"/>
              </a:ext>
            </a:extLst>
          </p:cNvPr>
          <p:cNvGrpSpPr/>
          <p:nvPr/>
        </p:nvGrpSpPr>
        <p:grpSpPr>
          <a:xfrm>
            <a:off x="2517223" y="4059011"/>
            <a:ext cx="4109940" cy="2571187"/>
            <a:chOff x="2517223" y="4059011"/>
            <a:chExt cx="4109940" cy="2571187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37DFB38-CB01-4F1C-9756-F2FFF0EF1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17223" y="4059011"/>
              <a:ext cx="3213984" cy="257118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perspectiveRigh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6A74FB-402A-4B51-8FCD-F90E0592C5AB}"/>
                </a:ext>
              </a:extLst>
            </p:cNvPr>
            <p:cNvSpPr/>
            <p:nvPr/>
          </p:nvSpPr>
          <p:spPr>
            <a:xfrm>
              <a:off x="3227740" y="6052161"/>
              <a:ext cx="3399423" cy="554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a-IE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Afraic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827599-AD96-4F89-81F7-1FD62652176D}"/>
                </a:ext>
              </a:extLst>
            </p:cNvPr>
            <p:cNvSpPr/>
            <p:nvPr/>
          </p:nvSpPr>
          <p:spPr>
            <a:xfrm>
              <a:off x="3553195" y="4082877"/>
              <a:ext cx="2230447" cy="554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an t-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iolar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corónach</a:t>
              </a:r>
              <a:r>
                <a:rPr lang="en-US" sz="12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en-US" sz="1200" b="1" dirty="0" err="1">
                  <a:latin typeface="Cavolini" panose="03000502040302020204" pitchFamily="66" charset="0"/>
                  <a:cs typeface="Cavolini" panose="03000502040302020204" pitchFamily="66" charset="0"/>
                </a:rPr>
                <a:t>Afracach</a:t>
              </a:r>
              <a:endParaRPr lang="ga-IE" sz="1200" b="1" dirty="0"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3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50000"/>
            <a:alpha val="52000"/>
          </a:schemeClr>
        </a:solidFill>
        <a:ln w="25400">
          <a:solidFill>
            <a:srgbClr val="B9D16D"/>
          </a:solidFill>
        </a:ln>
      </a:spPr>
      <a:bodyPr wrap="square" lIns="108000" tIns="108000" rIns="108000" bIns="108000" rtlCol="0" anchor="ctr">
        <a:spAutoFit/>
      </a:bodyPr>
      <a:lstStyle>
        <a:defPPr algn="l">
          <a:defRPr sz="2000" dirty="0">
            <a:solidFill>
              <a:schemeClr val="bg1"/>
            </a:solidFill>
            <a:latin typeface="Tw Cen MT" panose="020B06020201040206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2338</Words>
  <Application>Microsoft Office PowerPoint</Application>
  <PresentationFormat>Scáileán leathan</PresentationFormat>
  <Paragraphs>175</Paragraphs>
  <Slides>20</Slides>
  <Notes>3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9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20</vt:i4>
      </vt:variant>
    </vt:vector>
  </HeadingPairs>
  <TitlesOfParts>
    <vt:vector size="30" baseType="lpstr">
      <vt:lpstr>Agency FB</vt:lpstr>
      <vt:lpstr>Arial</vt:lpstr>
      <vt:lpstr>Berlin Sans FB</vt:lpstr>
      <vt:lpstr>Calibri</vt:lpstr>
      <vt:lpstr>Calibri Light</vt:lpstr>
      <vt:lpstr>Cavolini</vt:lpstr>
      <vt:lpstr>Comic Sans MS</vt:lpstr>
      <vt:lpstr>Segoe Print</vt:lpstr>
      <vt:lpstr>Tw Cen MT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mairenig123@gmail.com</dc:creator>
  <cp:lastModifiedBy>Lorna Ní Fhaogáin</cp:lastModifiedBy>
  <cp:revision>660</cp:revision>
  <dcterms:created xsi:type="dcterms:W3CDTF">2022-02-08T11:57:43Z</dcterms:created>
  <dcterms:modified xsi:type="dcterms:W3CDTF">2023-12-14T09:16:12Z</dcterms:modified>
</cp:coreProperties>
</file>