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82" r:id="rId3"/>
    <p:sldId id="293" r:id="rId4"/>
    <p:sldId id="270" r:id="rId5"/>
    <p:sldId id="294" r:id="rId6"/>
    <p:sldId id="271" r:id="rId7"/>
    <p:sldId id="280" r:id="rId8"/>
    <p:sldId id="281" r:id="rId9"/>
    <p:sldId id="283" r:id="rId10"/>
    <p:sldId id="285" r:id="rId11"/>
    <p:sldId id="290" r:id="rId12"/>
    <p:sldId id="287" r:id="rId13"/>
    <p:sldId id="291" r:id="rId14"/>
    <p:sldId id="292"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áit Nic Fhionnlaoich" initials="CNF" lastIdx="1" clrIdx="0">
    <p:extLst>
      <p:ext uri="{19B8F6BF-5375-455C-9EA6-DF929625EA0E}">
        <p15:presenceInfo xmlns:p15="http://schemas.microsoft.com/office/powerpoint/2012/main" userId="S::cnicfhionnlaoich@forasnagaeilge.ie::ed90e24c-cf49-4d58-afc9-95b27796524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86645C"/>
    <a:srgbClr val="9299A4"/>
    <a:srgbClr val="B2B4B3"/>
    <a:srgbClr val="F7E5C1"/>
    <a:srgbClr val="3CD851"/>
    <a:srgbClr val="9E66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DD9BB7-CCDF-4A27-8390-327C1190136C}" v="2393" dt="2021-11-01T08:31:01.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615" autoAdjust="0"/>
  </p:normalViewPr>
  <p:slideViewPr>
    <p:cSldViewPr snapToGrid="0">
      <p:cViewPr varScale="1">
        <p:scale>
          <a:sx n="57" d="100"/>
          <a:sy n="57" d="100"/>
        </p:scale>
        <p:origin x="102" y="330"/>
      </p:cViewPr>
      <p:guideLst/>
    </p:cSldViewPr>
  </p:slideViewPr>
  <p:notesTextViewPr>
    <p:cViewPr>
      <p:scale>
        <a:sx n="1" d="1"/>
        <a:sy n="1" d="1"/>
      </p:scale>
      <p:origin x="0" y="0"/>
    </p:cViewPr>
  </p:notesTextViewPr>
  <p:sorterViewPr>
    <p:cViewPr>
      <p:scale>
        <a:sx n="60" d="100"/>
        <a:sy n="60" d="100"/>
      </p:scale>
      <p:origin x="0" y="-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renig123@gmail.com" userId="6044d3ce541adf88" providerId="LiveId" clId="{F1DD9BB7-CCDF-4A27-8390-327C1190136C}"/>
    <pc:docChg chg="undo custSel addSld delSld modSld sldOrd">
      <pc:chgData name="mairenig123@gmail.com" userId="6044d3ce541adf88" providerId="LiveId" clId="{F1DD9BB7-CCDF-4A27-8390-327C1190136C}" dt="2021-11-01T08:33:35.888" v="9774" actId="20577"/>
      <pc:docMkLst>
        <pc:docMk/>
      </pc:docMkLst>
      <pc:sldChg chg="addSp modSp del mod modAnim">
        <pc:chgData name="mairenig123@gmail.com" userId="6044d3ce541adf88" providerId="LiveId" clId="{F1DD9BB7-CCDF-4A27-8390-327C1190136C}" dt="2021-10-15T12:17:02.637" v="3090" actId="47"/>
        <pc:sldMkLst>
          <pc:docMk/>
          <pc:sldMk cId="3667199604" sldId="256"/>
        </pc:sldMkLst>
        <pc:picChg chg="add mod">
          <ac:chgData name="mairenig123@gmail.com" userId="6044d3ce541adf88" providerId="LiveId" clId="{F1DD9BB7-CCDF-4A27-8390-327C1190136C}" dt="2021-10-13T07:20:22.929" v="19" actId="688"/>
          <ac:picMkLst>
            <pc:docMk/>
            <pc:sldMk cId="3667199604" sldId="256"/>
            <ac:picMk id="4" creationId="{5B8E5D2A-666B-41B3-8648-C7770D3D2132}"/>
          </ac:picMkLst>
        </pc:picChg>
      </pc:sldChg>
      <pc:sldChg chg="addSp delSp modSp del mod">
        <pc:chgData name="mairenig123@gmail.com" userId="6044d3ce541adf88" providerId="LiveId" clId="{F1DD9BB7-CCDF-4A27-8390-327C1190136C}" dt="2021-10-18T16:41:24.365" v="7639" actId="47"/>
        <pc:sldMkLst>
          <pc:docMk/>
          <pc:sldMk cId="2036667110" sldId="257"/>
        </pc:sldMkLst>
        <pc:spChg chg="add del">
          <ac:chgData name="mairenig123@gmail.com" userId="6044d3ce541adf88" providerId="LiveId" clId="{F1DD9BB7-CCDF-4A27-8390-327C1190136C}" dt="2021-10-18T07:53:06.666" v="6938" actId="478"/>
          <ac:spMkLst>
            <pc:docMk/>
            <pc:sldMk cId="2036667110" sldId="257"/>
            <ac:spMk id="3" creationId="{2F0AF895-8AA3-417E-927B-606E2B106E80}"/>
          </ac:spMkLst>
        </pc:spChg>
        <pc:spChg chg="add del mod">
          <ac:chgData name="mairenig123@gmail.com" userId="6044d3ce541adf88" providerId="LiveId" clId="{F1DD9BB7-CCDF-4A27-8390-327C1190136C}" dt="2021-10-18T16:40:57.103" v="7634" actId="478"/>
          <ac:spMkLst>
            <pc:docMk/>
            <pc:sldMk cId="2036667110" sldId="257"/>
            <ac:spMk id="4" creationId="{CF263ABF-6041-4039-812F-E2301EE8FE46}"/>
          </ac:spMkLst>
        </pc:spChg>
        <pc:spChg chg="add del mod">
          <ac:chgData name="mairenig123@gmail.com" userId="6044d3ce541adf88" providerId="LiveId" clId="{F1DD9BB7-CCDF-4A27-8390-327C1190136C}" dt="2021-10-18T16:40:38.718" v="7633" actId="478"/>
          <ac:spMkLst>
            <pc:docMk/>
            <pc:sldMk cId="2036667110" sldId="257"/>
            <ac:spMk id="5" creationId="{15B238D8-FE00-4896-8FFC-65055A6CBA5E}"/>
          </ac:spMkLst>
        </pc:spChg>
        <pc:spChg chg="add del mod">
          <ac:chgData name="mairenig123@gmail.com" userId="6044d3ce541adf88" providerId="LiveId" clId="{F1DD9BB7-CCDF-4A27-8390-327C1190136C}" dt="2021-10-18T16:41:12.618" v="7636" actId="21"/>
          <ac:spMkLst>
            <pc:docMk/>
            <pc:sldMk cId="2036667110" sldId="257"/>
            <ac:spMk id="6" creationId="{A4B809DC-0BE9-47D8-B681-602437D897F5}"/>
          </ac:spMkLst>
        </pc:spChg>
        <pc:spChg chg="add del mod">
          <ac:chgData name="mairenig123@gmail.com" userId="6044d3ce541adf88" providerId="LiveId" clId="{F1DD9BB7-CCDF-4A27-8390-327C1190136C}" dt="2021-10-16T13:28:23.756" v="6234" actId="478"/>
          <ac:spMkLst>
            <pc:docMk/>
            <pc:sldMk cId="2036667110" sldId="257"/>
            <ac:spMk id="6" creationId="{E173C553-D455-4FD5-B227-1FF007A40EA2}"/>
          </ac:spMkLst>
        </pc:spChg>
        <pc:spChg chg="add del mod">
          <ac:chgData name="mairenig123@gmail.com" userId="6044d3ce541adf88" providerId="LiveId" clId="{F1DD9BB7-CCDF-4A27-8390-327C1190136C}" dt="2021-10-16T13:28:26.826" v="6235" actId="478"/>
          <ac:spMkLst>
            <pc:docMk/>
            <pc:sldMk cId="2036667110" sldId="257"/>
            <ac:spMk id="7" creationId="{2F406F05-5268-4603-838A-12D898287A79}"/>
          </ac:spMkLst>
        </pc:spChg>
        <pc:spChg chg="add del">
          <ac:chgData name="mairenig123@gmail.com" userId="6044d3ce541adf88" providerId="LiveId" clId="{F1DD9BB7-CCDF-4A27-8390-327C1190136C}" dt="2021-10-18T16:41:01.431" v="7635" actId="478"/>
          <ac:spMkLst>
            <pc:docMk/>
            <pc:sldMk cId="2036667110" sldId="257"/>
            <ac:spMk id="7" creationId="{844C4C43-5357-4D5B-B5ED-B210772417AE}"/>
          </ac:spMkLst>
        </pc:spChg>
        <pc:spChg chg="add del mod">
          <ac:chgData name="mairenig123@gmail.com" userId="6044d3ce541adf88" providerId="LiveId" clId="{F1DD9BB7-CCDF-4A27-8390-327C1190136C}" dt="2021-10-18T08:27:49.826" v="7512"/>
          <ac:spMkLst>
            <pc:docMk/>
            <pc:sldMk cId="2036667110" sldId="257"/>
            <ac:spMk id="8" creationId="{69EBC972-C183-45F3-9C02-7A4DE81AC46F}"/>
          </ac:spMkLst>
        </pc:spChg>
        <pc:spChg chg="add del mod">
          <ac:chgData name="mairenig123@gmail.com" userId="6044d3ce541adf88" providerId="LiveId" clId="{F1DD9BB7-CCDF-4A27-8390-327C1190136C}" dt="2021-10-18T08:27:08.526" v="7504"/>
          <ac:spMkLst>
            <pc:docMk/>
            <pc:sldMk cId="2036667110" sldId="257"/>
            <ac:spMk id="9" creationId="{8DF26F88-0FC2-427D-A63B-B581C514B444}"/>
          </ac:spMkLst>
        </pc:spChg>
        <pc:picChg chg="del">
          <ac:chgData name="mairenig123@gmail.com" userId="6044d3ce541adf88" providerId="LiveId" clId="{F1DD9BB7-CCDF-4A27-8390-327C1190136C}" dt="2021-10-18T07:41:53.958" v="6915" actId="478"/>
          <ac:picMkLst>
            <pc:docMk/>
            <pc:sldMk cId="2036667110" sldId="257"/>
            <ac:picMk id="1026" creationId="{A15966AF-FD0C-4CC3-8308-1C1FAF6585B9}"/>
          </ac:picMkLst>
        </pc:picChg>
        <pc:picChg chg="del mod">
          <ac:chgData name="mairenig123@gmail.com" userId="6044d3ce541adf88" providerId="LiveId" clId="{F1DD9BB7-CCDF-4A27-8390-327C1190136C}" dt="2021-10-15T16:23:26.043" v="4123" actId="478"/>
          <ac:picMkLst>
            <pc:docMk/>
            <pc:sldMk cId="2036667110" sldId="257"/>
            <ac:picMk id="1028" creationId="{501ABFD7-1606-496D-A4AE-240024536FF2}"/>
          </ac:picMkLst>
        </pc:picChg>
        <pc:picChg chg="del">
          <ac:chgData name="mairenig123@gmail.com" userId="6044d3ce541adf88" providerId="LiveId" clId="{F1DD9BB7-CCDF-4A27-8390-327C1190136C}" dt="2021-10-15T16:30:07.182" v="4126" actId="478"/>
          <ac:picMkLst>
            <pc:docMk/>
            <pc:sldMk cId="2036667110" sldId="257"/>
            <ac:picMk id="1030" creationId="{006E1B9E-B039-46B1-9BE7-04A58684EA09}"/>
          </ac:picMkLst>
        </pc:picChg>
      </pc:sldChg>
      <pc:sldChg chg="addSp modSp del modAnim">
        <pc:chgData name="mairenig123@gmail.com" userId="6044d3ce541adf88" providerId="LiveId" clId="{F1DD9BB7-CCDF-4A27-8390-327C1190136C}" dt="2021-10-13T11:15:13.338" v="1248" actId="47"/>
        <pc:sldMkLst>
          <pc:docMk/>
          <pc:sldMk cId="550981715" sldId="258"/>
        </pc:sldMkLst>
        <pc:picChg chg="add mod">
          <ac:chgData name="mairenig123@gmail.com" userId="6044d3ce541adf88" providerId="LiveId" clId="{F1DD9BB7-CCDF-4A27-8390-327C1190136C}" dt="2021-10-13T07:11:00.529" v="10"/>
          <ac:picMkLst>
            <pc:docMk/>
            <pc:sldMk cId="550981715" sldId="258"/>
            <ac:picMk id="3" creationId="{510FFFB1-736F-4072-84A1-38CE4D93A27A}"/>
          </ac:picMkLst>
        </pc:picChg>
      </pc:sldChg>
      <pc:sldChg chg="del ord">
        <pc:chgData name="mairenig123@gmail.com" userId="6044d3ce541adf88" providerId="LiveId" clId="{F1DD9BB7-CCDF-4A27-8390-327C1190136C}" dt="2021-10-15T12:36:59.559" v="3194" actId="47"/>
        <pc:sldMkLst>
          <pc:docMk/>
          <pc:sldMk cId="3019401815" sldId="264"/>
        </pc:sldMkLst>
      </pc:sldChg>
      <pc:sldChg chg="del">
        <pc:chgData name="mairenig123@gmail.com" userId="6044d3ce541adf88" providerId="LiveId" clId="{F1DD9BB7-CCDF-4A27-8390-327C1190136C}" dt="2021-10-13T11:15:06.384" v="1247" actId="47"/>
        <pc:sldMkLst>
          <pc:docMk/>
          <pc:sldMk cId="742760579" sldId="265"/>
        </pc:sldMkLst>
      </pc:sldChg>
      <pc:sldChg chg="addSp delSp modSp del mod ord">
        <pc:chgData name="mairenig123@gmail.com" userId="6044d3ce541adf88" providerId="LiveId" clId="{F1DD9BB7-CCDF-4A27-8390-327C1190136C}" dt="2021-10-18T07:46:30.775" v="6927" actId="47"/>
        <pc:sldMkLst>
          <pc:docMk/>
          <pc:sldMk cId="3743049897" sldId="266"/>
        </pc:sldMkLst>
        <pc:spChg chg="del mod">
          <ac:chgData name="mairenig123@gmail.com" userId="6044d3ce541adf88" providerId="LiveId" clId="{F1DD9BB7-CCDF-4A27-8390-327C1190136C}" dt="2021-10-18T07:46:14.849" v="6924" actId="478"/>
          <ac:spMkLst>
            <pc:docMk/>
            <pc:sldMk cId="3743049897" sldId="266"/>
            <ac:spMk id="3" creationId="{E6F0FB93-C058-474D-A075-31E5F9858207}"/>
          </ac:spMkLst>
        </pc:spChg>
        <pc:spChg chg="add del mod">
          <ac:chgData name="mairenig123@gmail.com" userId="6044d3ce541adf88" providerId="LiveId" clId="{F1DD9BB7-CCDF-4A27-8390-327C1190136C}" dt="2021-10-18T07:45:54.610" v="6922" actId="21"/>
          <ac:spMkLst>
            <pc:docMk/>
            <pc:sldMk cId="3743049897" sldId="266"/>
            <ac:spMk id="4" creationId="{A4DF7E8E-1683-4FEC-BBF2-7ED45310F6B1}"/>
          </ac:spMkLst>
        </pc:spChg>
        <pc:spChg chg="add del mod">
          <ac:chgData name="mairenig123@gmail.com" userId="6044d3ce541adf88" providerId="LiveId" clId="{F1DD9BB7-CCDF-4A27-8390-327C1190136C}" dt="2021-10-18T07:46:24.605" v="6925" actId="21"/>
          <ac:spMkLst>
            <pc:docMk/>
            <pc:sldMk cId="3743049897" sldId="266"/>
            <ac:spMk id="5" creationId="{90DC8DFC-05D4-4EAF-8B9C-06D6BBCC58CC}"/>
          </ac:spMkLst>
        </pc:spChg>
      </pc:sldChg>
      <pc:sldChg chg="addSp new del mod">
        <pc:chgData name="mairenig123@gmail.com" userId="6044d3ce541adf88" providerId="LiveId" clId="{F1DD9BB7-CCDF-4A27-8390-327C1190136C}" dt="2021-10-18T07:43:38.678" v="6917" actId="47"/>
        <pc:sldMkLst>
          <pc:docMk/>
          <pc:sldMk cId="1286112461" sldId="267"/>
        </pc:sldMkLst>
        <pc:spChg chg="add">
          <ac:chgData name="mairenig123@gmail.com" userId="6044d3ce541adf88" providerId="LiveId" clId="{F1DD9BB7-CCDF-4A27-8390-327C1190136C}" dt="2021-10-12T17:05:55.407" v="1" actId="22"/>
          <ac:spMkLst>
            <pc:docMk/>
            <pc:sldMk cId="1286112461" sldId="267"/>
            <ac:spMk id="3" creationId="{09305F9B-32BC-435C-B26F-2DD03FEDAF3E}"/>
          </ac:spMkLst>
        </pc:spChg>
      </pc:sldChg>
      <pc:sldChg chg="addSp new del mod">
        <pc:chgData name="mairenig123@gmail.com" userId="6044d3ce541adf88" providerId="LiveId" clId="{F1DD9BB7-CCDF-4A27-8390-327C1190136C}" dt="2021-10-18T07:43:53.073" v="6918" actId="47"/>
        <pc:sldMkLst>
          <pc:docMk/>
          <pc:sldMk cId="336689226" sldId="268"/>
        </pc:sldMkLst>
        <pc:spChg chg="add">
          <ac:chgData name="mairenig123@gmail.com" userId="6044d3ce541adf88" providerId="LiveId" clId="{F1DD9BB7-CCDF-4A27-8390-327C1190136C}" dt="2021-10-12T17:06:34.107" v="3" actId="22"/>
          <ac:spMkLst>
            <pc:docMk/>
            <pc:sldMk cId="336689226" sldId="268"/>
            <ac:spMk id="3" creationId="{F9EDED4E-6968-4839-8003-A5B6EA672515}"/>
          </ac:spMkLst>
        </pc:spChg>
      </pc:sldChg>
      <pc:sldChg chg="addSp delSp modSp new del mod">
        <pc:chgData name="mairenig123@gmail.com" userId="6044d3ce541adf88" providerId="LiveId" clId="{F1DD9BB7-CCDF-4A27-8390-327C1190136C}" dt="2021-10-18T07:47:29.673" v="6936" actId="47"/>
        <pc:sldMkLst>
          <pc:docMk/>
          <pc:sldMk cId="1268623989" sldId="269"/>
        </pc:sldMkLst>
        <pc:spChg chg="add mod">
          <ac:chgData name="mairenig123@gmail.com" userId="6044d3ce541adf88" providerId="LiveId" clId="{F1DD9BB7-CCDF-4A27-8390-327C1190136C}" dt="2021-10-18T07:47:10.436" v="6931" actId="6549"/>
          <ac:spMkLst>
            <pc:docMk/>
            <pc:sldMk cId="1268623989" sldId="269"/>
            <ac:spMk id="3" creationId="{8627D0E2-AA16-426D-A337-C4AB7C227515}"/>
          </ac:spMkLst>
        </pc:spChg>
        <pc:spChg chg="add del mod">
          <ac:chgData name="mairenig123@gmail.com" userId="6044d3ce541adf88" providerId="LiveId" clId="{F1DD9BB7-CCDF-4A27-8390-327C1190136C}" dt="2021-10-18T07:44:58.492" v="6921" actId="478"/>
          <ac:spMkLst>
            <pc:docMk/>
            <pc:sldMk cId="1268623989" sldId="269"/>
            <ac:spMk id="5" creationId="{E44405B2-FBFD-4DDD-B896-4510C8C8F042}"/>
          </ac:spMkLst>
        </pc:spChg>
        <pc:spChg chg="add del mod">
          <ac:chgData name="mairenig123@gmail.com" userId="6044d3ce541adf88" providerId="LiveId" clId="{F1DD9BB7-CCDF-4A27-8390-327C1190136C}" dt="2021-10-18T07:47:24.423" v="6934" actId="21"/>
          <ac:spMkLst>
            <pc:docMk/>
            <pc:sldMk cId="1268623989" sldId="269"/>
            <ac:spMk id="6" creationId="{BBE2CE8B-66D6-4CE5-9A65-9960528044A8}"/>
          </ac:spMkLst>
        </pc:spChg>
        <pc:spChg chg="add del mod">
          <ac:chgData name="mairenig123@gmail.com" userId="6044d3ce541adf88" providerId="LiveId" clId="{F1DD9BB7-CCDF-4A27-8390-327C1190136C}" dt="2021-10-18T07:47:14.930" v="6932" actId="21"/>
          <ac:spMkLst>
            <pc:docMk/>
            <pc:sldMk cId="1268623989" sldId="269"/>
            <ac:spMk id="7" creationId="{58466B06-830C-43E3-B9B6-2CF530B36120}"/>
          </ac:spMkLst>
        </pc:spChg>
      </pc:sldChg>
      <pc:sldChg chg="addSp delSp modSp new mod modTransition setBg modAnim setClrOvrMap">
        <pc:chgData name="mairenig123@gmail.com" userId="6044d3ce541adf88" providerId="LiveId" clId="{F1DD9BB7-CCDF-4A27-8390-327C1190136C}" dt="2021-10-18T07:15:44.285" v="6814" actId="1076"/>
        <pc:sldMkLst>
          <pc:docMk/>
          <pc:sldMk cId="3000495178" sldId="270"/>
        </pc:sldMkLst>
        <pc:spChg chg="add del mod">
          <ac:chgData name="mairenig123@gmail.com" userId="6044d3ce541adf88" providerId="LiveId" clId="{F1DD9BB7-CCDF-4A27-8390-327C1190136C}" dt="2021-10-13T07:21:42.859" v="29"/>
          <ac:spMkLst>
            <pc:docMk/>
            <pc:sldMk cId="3000495178" sldId="270"/>
            <ac:spMk id="2" creationId="{DB38F89E-E984-4EC6-9341-D1D0B615F6D9}"/>
          </ac:spMkLst>
        </pc:spChg>
        <pc:spChg chg="add mod ord">
          <ac:chgData name="mairenig123@gmail.com" userId="6044d3ce541adf88" providerId="LiveId" clId="{F1DD9BB7-CCDF-4A27-8390-327C1190136C}" dt="2021-10-15T12:32:10.881" v="3174" actId="14100"/>
          <ac:spMkLst>
            <pc:docMk/>
            <pc:sldMk cId="3000495178" sldId="270"/>
            <ac:spMk id="4" creationId="{34C58702-5E19-4219-A58F-5679393EE37E}"/>
          </ac:spMkLst>
        </pc:spChg>
        <pc:spChg chg="add mod">
          <ac:chgData name="mairenig123@gmail.com" userId="6044d3ce541adf88" providerId="LiveId" clId="{F1DD9BB7-CCDF-4A27-8390-327C1190136C}" dt="2021-10-18T07:15:44.285" v="6814" actId="1076"/>
          <ac:spMkLst>
            <pc:docMk/>
            <pc:sldMk cId="3000495178" sldId="270"/>
            <ac:spMk id="11" creationId="{D4DE50E6-241A-4FF6-A583-C6398F044FCC}"/>
          </ac:spMkLst>
        </pc:spChg>
        <pc:spChg chg="add del">
          <ac:chgData name="mairenig123@gmail.com" userId="6044d3ce541adf88" providerId="LiveId" clId="{F1DD9BB7-CCDF-4A27-8390-327C1190136C}" dt="2021-10-15T12:19:00.619" v="3094" actId="26606"/>
          <ac:spMkLst>
            <pc:docMk/>
            <pc:sldMk cId="3000495178" sldId="270"/>
            <ac:spMk id="71" creationId="{A169D286-F4D7-4C8B-A6BD-D05384C7F1D8}"/>
          </ac:spMkLst>
        </pc:spChg>
        <pc:spChg chg="add del">
          <ac:chgData name="mairenig123@gmail.com" userId="6044d3ce541adf88" providerId="LiveId" clId="{F1DD9BB7-CCDF-4A27-8390-327C1190136C}" dt="2021-10-15T12:19:00.619" v="3094" actId="26606"/>
          <ac:spMkLst>
            <pc:docMk/>
            <pc:sldMk cId="3000495178" sldId="270"/>
            <ac:spMk id="73" creationId="{39E8235E-135E-4261-8F54-2B316E493C42}"/>
          </ac:spMkLst>
        </pc:spChg>
        <pc:spChg chg="add del">
          <ac:chgData name="mairenig123@gmail.com" userId="6044d3ce541adf88" providerId="LiveId" clId="{F1DD9BB7-CCDF-4A27-8390-327C1190136C}" dt="2021-10-15T12:19:00.619" v="3094" actId="26606"/>
          <ac:spMkLst>
            <pc:docMk/>
            <pc:sldMk cId="3000495178" sldId="270"/>
            <ac:spMk id="75" creationId="{D4ED8EC3-4D57-4620-93CE-4E6661F09A3E}"/>
          </ac:spMkLst>
        </pc:spChg>
        <pc:spChg chg="add del">
          <ac:chgData name="mairenig123@gmail.com" userId="6044d3ce541adf88" providerId="LiveId" clId="{F1DD9BB7-CCDF-4A27-8390-327C1190136C}" dt="2021-10-15T12:19:00.619" v="3094" actId="26606"/>
          <ac:spMkLst>
            <pc:docMk/>
            <pc:sldMk cId="3000495178" sldId="270"/>
            <ac:spMk id="77" creationId="{83BCB34A-2F40-4F41-8488-A134C1C155B7}"/>
          </ac:spMkLst>
        </pc:spChg>
        <pc:spChg chg="add del">
          <ac:chgData name="mairenig123@gmail.com" userId="6044d3ce541adf88" providerId="LiveId" clId="{F1DD9BB7-CCDF-4A27-8390-327C1190136C}" dt="2021-10-15T12:19:00.619" v="3094" actId="26606"/>
          <ac:spMkLst>
            <pc:docMk/>
            <pc:sldMk cId="3000495178" sldId="270"/>
            <ac:spMk id="79" creationId="{F78382DC-4207-465E-B379-1E16448AA222}"/>
          </ac:spMkLst>
        </pc:spChg>
        <pc:spChg chg="add">
          <ac:chgData name="mairenig123@gmail.com" userId="6044d3ce541adf88" providerId="LiveId" clId="{F1DD9BB7-CCDF-4A27-8390-327C1190136C}" dt="2021-10-15T12:28:58.557" v="3146" actId="26606"/>
          <ac:spMkLst>
            <pc:docMk/>
            <pc:sldMk cId="3000495178" sldId="270"/>
            <ac:spMk id="108" creationId="{50D1C5B3-B60D-4696-AE60-100D5EC8AB5D}"/>
          </ac:spMkLst>
        </pc:spChg>
        <pc:spChg chg="add del">
          <ac:chgData name="mairenig123@gmail.com" userId="6044d3ce541adf88" providerId="LiveId" clId="{F1DD9BB7-CCDF-4A27-8390-327C1190136C}" dt="2021-10-15T12:19:00.604" v="3093" actId="26606"/>
          <ac:spMkLst>
            <pc:docMk/>
            <pc:sldMk cId="3000495178" sldId="270"/>
            <ac:spMk id="145" creationId="{ED4D6CE2-C4FB-4B4D-991A-84C9705CD762}"/>
          </ac:spMkLst>
        </pc:spChg>
        <pc:spChg chg="add del">
          <ac:chgData name="mairenig123@gmail.com" userId="6044d3ce541adf88" providerId="LiveId" clId="{F1DD9BB7-CCDF-4A27-8390-327C1190136C}" dt="2021-10-15T12:28:58.557" v="3146" actId="26606"/>
          <ac:spMkLst>
            <pc:docMk/>
            <pc:sldMk cId="3000495178" sldId="270"/>
            <ac:spMk id="163" creationId="{B8114C98-A349-4111-A123-E8EAB86ABE30}"/>
          </ac:spMkLst>
        </pc:spChg>
        <pc:spChg chg="add del">
          <ac:chgData name="mairenig123@gmail.com" userId="6044d3ce541adf88" providerId="LiveId" clId="{F1DD9BB7-CCDF-4A27-8390-327C1190136C}" dt="2021-10-15T12:28:58.557" v="3146" actId="26606"/>
          <ac:spMkLst>
            <pc:docMk/>
            <pc:sldMk cId="3000495178" sldId="270"/>
            <ac:spMk id="171" creationId="{E2D3D3F2-ABBB-4453-B1C5-1BEBF7E4DD56}"/>
          </ac:spMkLst>
        </pc:spChg>
        <pc:spChg chg="add del">
          <ac:chgData name="mairenig123@gmail.com" userId="6044d3ce541adf88" providerId="LiveId" clId="{F1DD9BB7-CCDF-4A27-8390-327C1190136C}" dt="2021-10-15T12:28:58.557" v="3146" actId="26606"/>
          <ac:spMkLst>
            <pc:docMk/>
            <pc:sldMk cId="3000495178" sldId="270"/>
            <ac:spMk id="1038" creationId="{D7A453D2-15D8-4403-815F-291FA16340D9}"/>
          </ac:spMkLst>
        </pc:spChg>
        <pc:spChg chg="add del">
          <ac:chgData name="mairenig123@gmail.com" userId="6044d3ce541adf88" providerId="LiveId" clId="{F1DD9BB7-CCDF-4A27-8390-327C1190136C}" dt="2021-10-15T12:28:58.557" v="3146" actId="26606"/>
          <ac:spMkLst>
            <pc:docMk/>
            <pc:sldMk cId="3000495178" sldId="270"/>
            <ac:spMk id="1039" creationId="{8161EA6B-09CA-445B-AB0D-8DF76FA92DEF}"/>
          </ac:spMkLst>
        </pc:spChg>
        <pc:grpChg chg="add">
          <ac:chgData name="mairenig123@gmail.com" userId="6044d3ce541adf88" providerId="LiveId" clId="{F1DD9BB7-CCDF-4A27-8390-327C1190136C}" dt="2021-10-15T12:28:58.557" v="3146" actId="26606"/>
          <ac:grpSpMkLst>
            <pc:docMk/>
            <pc:sldMk cId="3000495178" sldId="270"/>
            <ac:grpSpMk id="110" creationId="{73EDDF53-0851-48D4-A466-6FE0DCE91E73}"/>
          </ac:grpSpMkLst>
        </pc:grpChg>
        <pc:grpChg chg="add del">
          <ac:chgData name="mairenig123@gmail.com" userId="6044d3ce541adf88" providerId="LiveId" clId="{F1DD9BB7-CCDF-4A27-8390-327C1190136C}" dt="2021-10-15T12:28:58.557" v="3146" actId="26606"/>
          <ac:grpSpMkLst>
            <pc:docMk/>
            <pc:sldMk cId="3000495178" sldId="270"/>
            <ac:grpSpMk id="149" creationId="{2B35F886-1102-4486-830A-34F41439CE8D}"/>
          </ac:grpSpMkLst>
        </pc:grpChg>
        <pc:grpChg chg="add del">
          <ac:chgData name="mairenig123@gmail.com" userId="6044d3ce541adf88" providerId="LiveId" clId="{F1DD9BB7-CCDF-4A27-8390-327C1190136C}" dt="2021-10-15T12:28:58.557" v="3146" actId="26606"/>
          <ac:grpSpMkLst>
            <pc:docMk/>
            <pc:sldMk cId="3000495178" sldId="270"/>
            <ac:grpSpMk id="157" creationId="{975C268C-D419-4123-9FAD-0E2B7F9EE795}"/>
          </ac:grpSpMkLst>
        </pc:grpChg>
        <pc:grpChg chg="add del">
          <ac:chgData name="mairenig123@gmail.com" userId="6044d3ce541adf88" providerId="LiveId" clId="{F1DD9BB7-CCDF-4A27-8390-327C1190136C}" dt="2021-10-15T12:28:58.557" v="3146" actId="26606"/>
          <ac:grpSpMkLst>
            <pc:docMk/>
            <pc:sldMk cId="3000495178" sldId="270"/>
            <ac:grpSpMk id="165" creationId="{670FB431-AE18-414D-92F4-1D12D1991152}"/>
          </ac:grpSpMkLst>
        </pc:grpChg>
        <pc:grpChg chg="add del">
          <ac:chgData name="mairenig123@gmail.com" userId="6044d3ce541adf88" providerId="LiveId" clId="{F1DD9BB7-CCDF-4A27-8390-327C1190136C}" dt="2021-10-15T12:28:58.557" v="3146" actId="26606"/>
          <ac:grpSpMkLst>
            <pc:docMk/>
            <pc:sldMk cId="3000495178" sldId="270"/>
            <ac:grpSpMk id="173" creationId="{8214E4A5-A0D2-42C4-8D14-D2A7E495F041}"/>
          </ac:grpSpMkLst>
        </pc:grpChg>
        <pc:picChg chg="add del mod">
          <ac:chgData name="mairenig123@gmail.com" userId="6044d3ce541adf88" providerId="LiveId" clId="{F1DD9BB7-CCDF-4A27-8390-327C1190136C}" dt="2021-10-15T12:25:31.141" v="3135" actId="478"/>
          <ac:picMkLst>
            <pc:docMk/>
            <pc:sldMk cId="3000495178" sldId="270"/>
            <ac:picMk id="2" creationId="{CCBB62D1-31D6-47C6-9E87-18A8AF388DFC}"/>
          </ac:picMkLst>
        </pc:picChg>
        <pc:picChg chg="add mod ord">
          <ac:chgData name="mairenig123@gmail.com" userId="6044d3ce541adf88" providerId="LiveId" clId="{F1DD9BB7-CCDF-4A27-8390-327C1190136C}" dt="2021-10-15T12:33:49.289" v="3184" actId="14100"/>
          <ac:picMkLst>
            <pc:docMk/>
            <pc:sldMk cId="3000495178" sldId="270"/>
            <ac:picMk id="3" creationId="{A3682C3F-26C8-415D-891F-7611BA078CE7}"/>
          </ac:picMkLst>
        </pc:picChg>
        <pc:picChg chg="add mod ord">
          <ac:chgData name="mairenig123@gmail.com" userId="6044d3ce541adf88" providerId="LiveId" clId="{F1DD9BB7-CCDF-4A27-8390-327C1190136C}" dt="2021-10-15T12:34:23.538" v="3187" actId="1076"/>
          <ac:picMkLst>
            <pc:docMk/>
            <pc:sldMk cId="3000495178" sldId="270"/>
            <ac:picMk id="1026" creationId="{18230D60-E4BE-4E4F-A91F-57503D7813C5}"/>
          </ac:picMkLst>
        </pc:picChg>
        <pc:picChg chg="add del mod ord">
          <ac:chgData name="mairenig123@gmail.com" userId="6044d3ce541adf88" providerId="LiveId" clId="{F1DD9BB7-CCDF-4A27-8390-327C1190136C}" dt="2021-10-15T12:31:32.167" v="3150" actId="478"/>
          <ac:picMkLst>
            <pc:docMk/>
            <pc:sldMk cId="3000495178" sldId="270"/>
            <ac:picMk id="1028" creationId="{3C1104B3-CE1A-4E7B-86B2-5FC9D4DACAAB}"/>
          </ac:picMkLst>
        </pc:picChg>
        <pc:picChg chg="add del">
          <ac:chgData name="mairenig123@gmail.com" userId="6044d3ce541adf88" providerId="LiveId" clId="{F1DD9BB7-CCDF-4A27-8390-327C1190136C}" dt="2021-10-13T07:30:32.361" v="173"/>
          <ac:picMkLst>
            <pc:docMk/>
            <pc:sldMk cId="3000495178" sldId="270"/>
            <ac:picMk id="1028" creationId="{D39971FB-4215-4044-BFA2-72BB14B63CA5}"/>
          </ac:picMkLst>
        </pc:picChg>
        <pc:picChg chg="add del mod">
          <ac:chgData name="mairenig123@gmail.com" userId="6044d3ce541adf88" providerId="LiveId" clId="{F1DD9BB7-CCDF-4A27-8390-327C1190136C}" dt="2021-10-13T07:38:46.439" v="197" actId="478"/>
          <ac:picMkLst>
            <pc:docMk/>
            <pc:sldMk cId="3000495178" sldId="270"/>
            <ac:picMk id="1030" creationId="{BF1CDB19-BAEC-4C3F-995D-24F8BE4FFF93}"/>
          </ac:picMkLst>
        </pc:picChg>
        <pc:picChg chg="add del mod">
          <ac:chgData name="mairenig123@gmail.com" userId="6044d3ce541adf88" providerId="LiveId" clId="{F1DD9BB7-CCDF-4A27-8390-327C1190136C}" dt="2021-10-15T12:33:11.941" v="3175" actId="478"/>
          <ac:picMkLst>
            <pc:docMk/>
            <pc:sldMk cId="3000495178" sldId="270"/>
            <ac:picMk id="1030" creationId="{EFFE8781-CA1B-44A5-B4C1-223283E59BE9}"/>
          </ac:picMkLst>
        </pc:picChg>
        <pc:picChg chg="add del mod">
          <ac:chgData name="mairenig123@gmail.com" userId="6044d3ce541adf88" providerId="LiveId" clId="{F1DD9BB7-CCDF-4A27-8390-327C1190136C}" dt="2021-10-13T07:36:24.801" v="189"/>
          <ac:picMkLst>
            <pc:docMk/>
            <pc:sldMk cId="3000495178" sldId="270"/>
            <ac:picMk id="1032" creationId="{CBEDFA2A-65E7-4539-B833-1D789C2A39C5}"/>
          </ac:picMkLst>
        </pc:picChg>
        <pc:picChg chg="add mod">
          <ac:chgData name="mairenig123@gmail.com" userId="6044d3ce541adf88" providerId="LiveId" clId="{F1DD9BB7-CCDF-4A27-8390-327C1190136C}" dt="2021-10-15T12:34:32.387" v="3188" actId="1076"/>
          <ac:picMkLst>
            <pc:docMk/>
            <pc:sldMk cId="3000495178" sldId="270"/>
            <ac:picMk id="1032" creationId="{D09F71AB-C7C2-44C2-A3CA-73A025ED5313}"/>
          </ac:picMkLst>
        </pc:picChg>
        <pc:picChg chg="add del mod">
          <ac:chgData name="mairenig123@gmail.com" userId="6044d3ce541adf88" providerId="LiveId" clId="{F1DD9BB7-CCDF-4A27-8390-327C1190136C}" dt="2021-10-13T07:40:04.268" v="203" actId="478"/>
          <ac:picMkLst>
            <pc:docMk/>
            <pc:sldMk cId="3000495178" sldId="270"/>
            <ac:picMk id="1034" creationId="{0B552424-7D7E-4128-BA26-5421CF3D5411}"/>
          </ac:picMkLst>
        </pc:picChg>
        <pc:picChg chg="add del mod ord">
          <ac:chgData name="mairenig123@gmail.com" userId="6044d3ce541adf88" providerId="LiveId" clId="{F1DD9BB7-CCDF-4A27-8390-327C1190136C}" dt="2021-10-15T12:23:20.488" v="3104" actId="478"/>
          <ac:picMkLst>
            <pc:docMk/>
            <pc:sldMk cId="3000495178" sldId="270"/>
            <ac:picMk id="1036" creationId="{E536E99A-049E-4C63-84BA-F39C123E0C7E}"/>
          </ac:picMkLst>
        </pc:picChg>
        <pc:cxnChg chg="add del">
          <ac:chgData name="mairenig123@gmail.com" userId="6044d3ce541adf88" providerId="LiveId" clId="{F1DD9BB7-CCDF-4A27-8390-327C1190136C}" dt="2021-10-15T12:19:00.604" v="3093" actId="26606"/>
          <ac:cxnSpMkLst>
            <pc:docMk/>
            <pc:sldMk cId="3000495178" sldId="270"/>
            <ac:cxnSpMk id="147" creationId="{11A9DAB5-E11B-41CA-85F3-20711F79027B}"/>
          </ac:cxnSpMkLst>
        </pc:cxnChg>
      </pc:sldChg>
      <pc:sldChg chg="addSp delSp modSp add mod setBg delAnim modAnim">
        <pc:chgData name="mairenig123@gmail.com" userId="6044d3ce541adf88" providerId="LiveId" clId="{F1DD9BB7-CCDF-4A27-8390-327C1190136C}" dt="2021-10-26T13:45:23.236" v="7722"/>
        <pc:sldMkLst>
          <pc:docMk/>
          <pc:sldMk cId="1838138339" sldId="271"/>
        </pc:sldMkLst>
        <pc:spChg chg="add mod">
          <ac:chgData name="mairenig123@gmail.com" userId="6044d3ce541adf88" providerId="LiveId" clId="{F1DD9BB7-CCDF-4A27-8390-327C1190136C}" dt="2021-10-26T13:43:00.656" v="7712" actId="21"/>
          <ac:spMkLst>
            <pc:docMk/>
            <pc:sldMk cId="1838138339" sldId="271"/>
            <ac:spMk id="2" creationId="{EBB780C5-0838-40E7-B7CB-9EEFFEAA8E62}"/>
          </ac:spMkLst>
        </pc:spChg>
        <pc:spChg chg="mod">
          <ac:chgData name="mairenig123@gmail.com" userId="6044d3ce541adf88" providerId="LiveId" clId="{F1DD9BB7-CCDF-4A27-8390-327C1190136C}" dt="2021-10-18T07:39:24.252" v="6911" actId="1076"/>
          <ac:spMkLst>
            <pc:docMk/>
            <pc:sldMk cId="1838138339" sldId="271"/>
            <ac:spMk id="4" creationId="{34C58702-5E19-4219-A58F-5679393EE37E}"/>
          </ac:spMkLst>
        </pc:spChg>
        <pc:spChg chg="add del mod">
          <ac:chgData name="mairenig123@gmail.com" userId="6044d3ce541adf88" providerId="LiveId" clId="{F1DD9BB7-CCDF-4A27-8390-327C1190136C}" dt="2021-10-15T12:39:53.555" v="3200" actId="478"/>
          <ac:spMkLst>
            <pc:docMk/>
            <pc:sldMk cId="1838138339" sldId="271"/>
            <ac:spMk id="14" creationId="{DCD1E2DD-D4FC-4F03-8731-FD65A8C03353}"/>
          </ac:spMkLst>
        </pc:spChg>
        <pc:spChg chg="add mod">
          <ac:chgData name="mairenig123@gmail.com" userId="6044d3ce541adf88" providerId="LiveId" clId="{F1DD9BB7-CCDF-4A27-8390-327C1190136C}" dt="2021-10-26T13:43:15.530" v="7716" actId="20577"/>
          <ac:spMkLst>
            <pc:docMk/>
            <pc:sldMk cId="1838138339" sldId="271"/>
            <ac:spMk id="21" creationId="{4239D71D-6D3D-4D0C-8A79-6AB9EB15F39F}"/>
          </ac:spMkLst>
        </pc:spChg>
        <pc:spChg chg="add mod">
          <ac:chgData name="mairenig123@gmail.com" userId="6044d3ce541adf88" providerId="LiveId" clId="{F1DD9BB7-CCDF-4A27-8390-327C1190136C}" dt="2021-10-18T07:39:28.366" v="6912" actId="1076"/>
          <ac:spMkLst>
            <pc:docMk/>
            <pc:sldMk cId="1838138339" sldId="271"/>
            <ac:spMk id="23" creationId="{D450BEC3-57C7-4A3B-8DA0-3B9D84CF0ACA}"/>
          </ac:spMkLst>
        </pc:spChg>
        <pc:spChg chg="add mod">
          <ac:chgData name="mairenig123@gmail.com" userId="6044d3ce541adf88" providerId="LiveId" clId="{F1DD9BB7-CCDF-4A27-8390-327C1190136C}" dt="2021-10-18T07:39:32.912" v="6913" actId="1076"/>
          <ac:spMkLst>
            <pc:docMk/>
            <pc:sldMk cId="1838138339" sldId="271"/>
            <ac:spMk id="24" creationId="{A97A4B33-FD9A-4C4F-BC8D-771BCBC5CB29}"/>
          </ac:spMkLst>
        </pc:spChg>
        <pc:spChg chg="del">
          <ac:chgData name="mairenig123@gmail.com" userId="6044d3ce541adf88" providerId="LiveId" clId="{F1DD9BB7-CCDF-4A27-8390-327C1190136C}" dt="2021-10-15T12:40:45.743" v="3201" actId="26606"/>
          <ac:spMkLst>
            <pc:docMk/>
            <pc:sldMk cId="1838138339" sldId="271"/>
            <ac:spMk id="71" creationId="{A169D286-F4D7-4C8B-A6BD-D05384C7F1D8}"/>
          </ac:spMkLst>
        </pc:spChg>
        <pc:spChg chg="del">
          <ac:chgData name="mairenig123@gmail.com" userId="6044d3ce541adf88" providerId="LiveId" clId="{F1DD9BB7-CCDF-4A27-8390-327C1190136C}" dt="2021-10-15T12:40:45.743" v="3201" actId="26606"/>
          <ac:spMkLst>
            <pc:docMk/>
            <pc:sldMk cId="1838138339" sldId="271"/>
            <ac:spMk id="73" creationId="{39E8235E-135E-4261-8F54-2B316E493C42}"/>
          </ac:spMkLst>
        </pc:spChg>
        <pc:spChg chg="del">
          <ac:chgData name="mairenig123@gmail.com" userId="6044d3ce541adf88" providerId="LiveId" clId="{F1DD9BB7-CCDF-4A27-8390-327C1190136C}" dt="2021-10-15T12:40:45.743" v="3201" actId="26606"/>
          <ac:spMkLst>
            <pc:docMk/>
            <pc:sldMk cId="1838138339" sldId="271"/>
            <ac:spMk id="75" creationId="{D4ED8EC3-4D57-4620-93CE-4E6661F09A3E}"/>
          </ac:spMkLst>
        </pc:spChg>
        <pc:spChg chg="del">
          <ac:chgData name="mairenig123@gmail.com" userId="6044d3ce541adf88" providerId="LiveId" clId="{F1DD9BB7-CCDF-4A27-8390-327C1190136C}" dt="2021-10-15T12:40:45.743" v="3201" actId="26606"/>
          <ac:spMkLst>
            <pc:docMk/>
            <pc:sldMk cId="1838138339" sldId="271"/>
            <ac:spMk id="77" creationId="{83BCB34A-2F40-4F41-8488-A134C1C155B7}"/>
          </ac:spMkLst>
        </pc:spChg>
        <pc:spChg chg="del">
          <ac:chgData name="mairenig123@gmail.com" userId="6044d3ce541adf88" providerId="LiveId" clId="{F1DD9BB7-CCDF-4A27-8390-327C1190136C}" dt="2021-10-15T12:40:45.743" v="3201" actId="26606"/>
          <ac:spMkLst>
            <pc:docMk/>
            <pc:sldMk cId="1838138339" sldId="271"/>
            <ac:spMk id="79" creationId="{F78382DC-4207-465E-B379-1E16448AA222}"/>
          </ac:spMkLst>
        </pc:spChg>
        <pc:spChg chg="add">
          <ac:chgData name="mairenig123@gmail.com" userId="6044d3ce541adf88" providerId="LiveId" clId="{F1DD9BB7-CCDF-4A27-8390-327C1190136C}" dt="2021-10-15T12:40:45.743" v="3201" actId="26606"/>
          <ac:spMkLst>
            <pc:docMk/>
            <pc:sldMk cId="1838138339" sldId="271"/>
            <ac:spMk id="135" creationId="{B4D3D850-2041-4B7C-AED9-54DA385B14F7}"/>
          </ac:spMkLst>
        </pc:spChg>
        <pc:spChg chg="add">
          <ac:chgData name="mairenig123@gmail.com" userId="6044d3ce541adf88" providerId="LiveId" clId="{F1DD9BB7-CCDF-4A27-8390-327C1190136C}" dt="2021-10-15T12:40:45.743" v="3201" actId="26606"/>
          <ac:spMkLst>
            <pc:docMk/>
            <pc:sldMk cId="1838138339" sldId="271"/>
            <ac:spMk id="137" creationId="{5707F116-8EC0-4822-9067-186AC8C96EB8}"/>
          </ac:spMkLst>
        </pc:spChg>
        <pc:spChg chg="add">
          <ac:chgData name="mairenig123@gmail.com" userId="6044d3ce541adf88" providerId="LiveId" clId="{F1DD9BB7-CCDF-4A27-8390-327C1190136C}" dt="2021-10-15T12:40:45.743" v="3201" actId="26606"/>
          <ac:spMkLst>
            <pc:docMk/>
            <pc:sldMk cId="1838138339" sldId="271"/>
            <ac:spMk id="139" creationId="{49F1A7E4-819D-4D21-8E8B-32671A9F9853}"/>
          </ac:spMkLst>
        </pc:spChg>
        <pc:spChg chg="add">
          <ac:chgData name="mairenig123@gmail.com" userId="6044d3ce541adf88" providerId="LiveId" clId="{F1DD9BB7-CCDF-4A27-8390-327C1190136C}" dt="2021-10-15T12:40:45.743" v="3201" actId="26606"/>
          <ac:spMkLst>
            <pc:docMk/>
            <pc:sldMk cId="1838138339" sldId="271"/>
            <ac:spMk id="141" creationId="{CB64814D-A361-44E1-8D97-B83E41C8B280}"/>
          </ac:spMkLst>
        </pc:spChg>
        <pc:spChg chg="add">
          <ac:chgData name="mairenig123@gmail.com" userId="6044d3ce541adf88" providerId="LiveId" clId="{F1DD9BB7-CCDF-4A27-8390-327C1190136C}" dt="2021-10-15T12:40:45.743" v="3201" actId="26606"/>
          <ac:spMkLst>
            <pc:docMk/>
            <pc:sldMk cId="1838138339" sldId="271"/>
            <ac:spMk id="143" creationId="{852A6879-032A-4946-9CCA-44D38BEDF5F5}"/>
          </ac:spMkLst>
        </pc:spChg>
        <pc:spChg chg="add">
          <ac:chgData name="mairenig123@gmail.com" userId="6044d3ce541adf88" providerId="LiveId" clId="{F1DD9BB7-CCDF-4A27-8390-327C1190136C}" dt="2021-10-15T12:40:45.743" v="3201" actId="26606"/>
          <ac:spMkLst>
            <pc:docMk/>
            <pc:sldMk cId="1838138339" sldId="271"/>
            <ac:spMk id="145" creationId="{56AB08D7-F0FB-4965-B730-8B874214C283}"/>
          </ac:spMkLst>
        </pc:spChg>
        <pc:spChg chg="add">
          <ac:chgData name="mairenig123@gmail.com" userId="6044d3ce541adf88" providerId="LiveId" clId="{F1DD9BB7-CCDF-4A27-8390-327C1190136C}" dt="2021-10-15T12:40:45.743" v="3201" actId="26606"/>
          <ac:spMkLst>
            <pc:docMk/>
            <pc:sldMk cId="1838138339" sldId="271"/>
            <ac:spMk id="147" creationId="{148D9297-49FA-43ED-AC6B-E2F153B3A5A6}"/>
          </ac:spMkLst>
        </pc:spChg>
        <pc:spChg chg="add">
          <ac:chgData name="mairenig123@gmail.com" userId="6044d3ce541adf88" providerId="LiveId" clId="{F1DD9BB7-CCDF-4A27-8390-327C1190136C}" dt="2021-10-15T12:40:45.743" v="3201" actId="26606"/>
          <ac:spMkLst>
            <pc:docMk/>
            <pc:sldMk cId="1838138339" sldId="271"/>
            <ac:spMk id="149" creationId="{77C2D141-F73C-4BF3-B3DF-D3BA74B8BE29}"/>
          </ac:spMkLst>
        </pc:spChg>
        <pc:spChg chg="add">
          <ac:chgData name="mairenig123@gmail.com" userId="6044d3ce541adf88" providerId="LiveId" clId="{F1DD9BB7-CCDF-4A27-8390-327C1190136C}" dt="2021-10-15T12:40:45.743" v="3201" actId="26606"/>
          <ac:spMkLst>
            <pc:docMk/>
            <pc:sldMk cId="1838138339" sldId="271"/>
            <ac:spMk id="151" creationId="{DB456AC5-2DFE-4E00-B0CE-30AAA2A3D676}"/>
          </ac:spMkLst>
        </pc:spChg>
        <pc:spChg chg="add">
          <ac:chgData name="mairenig123@gmail.com" userId="6044d3ce541adf88" providerId="LiveId" clId="{F1DD9BB7-CCDF-4A27-8390-327C1190136C}" dt="2021-10-15T12:40:45.743" v="3201" actId="26606"/>
          <ac:spMkLst>
            <pc:docMk/>
            <pc:sldMk cId="1838138339" sldId="271"/>
            <ac:spMk id="153" creationId="{D3EB41F8-8868-4FC3-8553-94FEE5A8B818}"/>
          </ac:spMkLst>
        </pc:spChg>
        <pc:spChg chg="add">
          <ac:chgData name="mairenig123@gmail.com" userId="6044d3ce541adf88" providerId="LiveId" clId="{F1DD9BB7-CCDF-4A27-8390-327C1190136C}" dt="2021-10-15T12:40:45.743" v="3201" actId="26606"/>
          <ac:spMkLst>
            <pc:docMk/>
            <pc:sldMk cId="1838138339" sldId="271"/>
            <ac:spMk id="155" creationId="{39671820-9967-4806-B0A7-4944C2A4A5F1}"/>
          </ac:spMkLst>
        </pc:spChg>
        <pc:picChg chg="del">
          <ac:chgData name="mairenig123@gmail.com" userId="6044d3ce541adf88" providerId="LiveId" clId="{F1DD9BB7-CCDF-4A27-8390-327C1190136C}" dt="2021-10-13T08:05:51.661" v="288" actId="478"/>
          <ac:picMkLst>
            <pc:docMk/>
            <pc:sldMk cId="1838138339" sldId="271"/>
            <ac:picMk id="3" creationId="{A3682C3F-26C8-415D-891F-7611BA078CE7}"/>
          </ac:picMkLst>
        </pc:picChg>
        <pc:picChg chg="add mod">
          <ac:chgData name="mairenig123@gmail.com" userId="6044d3ce541adf88" providerId="LiveId" clId="{F1DD9BB7-CCDF-4A27-8390-327C1190136C}" dt="2021-10-15T12:40:45.743" v="3201" actId="26606"/>
          <ac:picMkLst>
            <pc:docMk/>
            <pc:sldMk cId="1838138339" sldId="271"/>
            <ac:picMk id="12" creationId="{0EAC95B6-9196-4FBD-8955-13A2612EB9DB}"/>
          </ac:picMkLst>
        </pc:picChg>
        <pc:picChg chg="add mod">
          <ac:chgData name="mairenig123@gmail.com" userId="6044d3ce541adf88" providerId="LiveId" clId="{F1DD9BB7-CCDF-4A27-8390-327C1190136C}" dt="2021-10-15T12:40:45.743" v="3201" actId="26606"/>
          <ac:picMkLst>
            <pc:docMk/>
            <pc:sldMk cId="1838138339" sldId="271"/>
            <ac:picMk id="13" creationId="{84404471-B636-4F27-8A53-8410C97DEEF9}"/>
          </ac:picMkLst>
        </pc:picChg>
        <pc:picChg chg="del">
          <ac:chgData name="mairenig123@gmail.com" userId="6044d3ce541adf88" providerId="LiveId" clId="{F1DD9BB7-CCDF-4A27-8390-327C1190136C}" dt="2021-10-13T08:05:38.709" v="283" actId="478"/>
          <ac:picMkLst>
            <pc:docMk/>
            <pc:sldMk cId="1838138339" sldId="271"/>
            <ac:picMk id="1026" creationId="{18230D60-E4BE-4E4F-A91F-57503D7813C5}"/>
          </ac:picMkLst>
        </pc:picChg>
        <pc:picChg chg="del">
          <ac:chgData name="mairenig123@gmail.com" userId="6044d3ce541adf88" providerId="LiveId" clId="{F1DD9BB7-CCDF-4A27-8390-327C1190136C}" dt="2021-10-13T08:05:54.270" v="289" actId="478"/>
          <ac:picMkLst>
            <pc:docMk/>
            <pc:sldMk cId="1838138339" sldId="271"/>
            <ac:picMk id="1036" creationId="{E536E99A-049E-4C63-84BA-F39C123E0C7E}"/>
          </ac:picMkLst>
        </pc:picChg>
        <pc:picChg chg="add mod">
          <ac:chgData name="mairenig123@gmail.com" userId="6044d3ce541adf88" providerId="LiveId" clId="{F1DD9BB7-CCDF-4A27-8390-327C1190136C}" dt="2021-10-15T12:42:14.758" v="3207" actId="1076"/>
          <ac:picMkLst>
            <pc:docMk/>
            <pc:sldMk cId="1838138339" sldId="271"/>
            <ac:picMk id="2050" creationId="{0F9230F9-FFFE-4BEC-8193-61C156ECBD8D}"/>
          </ac:picMkLst>
        </pc:picChg>
      </pc:sldChg>
      <pc:sldChg chg="addSp delSp modSp add del mod ord modTransition setBg modAnim">
        <pc:chgData name="mairenig123@gmail.com" userId="6044d3ce541adf88" providerId="LiveId" clId="{F1DD9BB7-CCDF-4A27-8390-327C1190136C}" dt="2021-10-15T16:15:58.177" v="4119" actId="47"/>
        <pc:sldMkLst>
          <pc:docMk/>
          <pc:sldMk cId="2830375648" sldId="272"/>
        </pc:sldMkLst>
        <pc:spChg chg="mod">
          <ac:chgData name="mairenig123@gmail.com" userId="6044d3ce541adf88" providerId="LiveId" clId="{F1DD9BB7-CCDF-4A27-8390-327C1190136C}" dt="2021-10-13T08:20:52.506" v="582" actId="20577"/>
          <ac:spMkLst>
            <pc:docMk/>
            <pc:sldMk cId="2830375648" sldId="272"/>
            <ac:spMk id="4" creationId="{34C58702-5E19-4219-A58F-5679393EE37E}"/>
          </ac:spMkLst>
        </pc:spChg>
        <pc:spChg chg="add mod">
          <ac:chgData name="mairenig123@gmail.com" userId="6044d3ce541adf88" providerId="LiveId" clId="{F1DD9BB7-CCDF-4A27-8390-327C1190136C}" dt="2021-10-13T08:18:24.785" v="543" actId="1076"/>
          <ac:spMkLst>
            <pc:docMk/>
            <pc:sldMk cId="2830375648" sldId="272"/>
            <ac:spMk id="18" creationId="{F7A79B30-D8FD-4071-92B0-87B69A6B3042}"/>
          </ac:spMkLst>
        </pc:spChg>
        <pc:spChg chg="del">
          <ac:chgData name="mairenig123@gmail.com" userId="6044d3ce541adf88" providerId="LiveId" clId="{F1DD9BB7-CCDF-4A27-8390-327C1190136C}" dt="2021-10-13T08:12:04.636" v="395" actId="26606"/>
          <ac:spMkLst>
            <pc:docMk/>
            <pc:sldMk cId="2830375648" sldId="272"/>
            <ac:spMk id="71" creationId="{A169D286-F4D7-4C8B-A6BD-D05384C7F1D8}"/>
          </ac:spMkLst>
        </pc:spChg>
        <pc:spChg chg="del">
          <ac:chgData name="mairenig123@gmail.com" userId="6044d3ce541adf88" providerId="LiveId" clId="{F1DD9BB7-CCDF-4A27-8390-327C1190136C}" dt="2021-10-13T08:12:04.636" v="395" actId="26606"/>
          <ac:spMkLst>
            <pc:docMk/>
            <pc:sldMk cId="2830375648" sldId="272"/>
            <ac:spMk id="73" creationId="{39E8235E-135E-4261-8F54-2B316E493C42}"/>
          </ac:spMkLst>
        </pc:spChg>
        <pc:spChg chg="del">
          <ac:chgData name="mairenig123@gmail.com" userId="6044d3ce541adf88" providerId="LiveId" clId="{F1DD9BB7-CCDF-4A27-8390-327C1190136C}" dt="2021-10-13T08:12:04.636" v="395" actId="26606"/>
          <ac:spMkLst>
            <pc:docMk/>
            <pc:sldMk cId="2830375648" sldId="272"/>
            <ac:spMk id="75" creationId="{D4ED8EC3-4D57-4620-93CE-4E6661F09A3E}"/>
          </ac:spMkLst>
        </pc:spChg>
        <pc:spChg chg="del">
          <ac:chgData name="mairenig123@gmail.com" userId="6044d3ce541adf88" providerId="LiveId" clId="{F1DD9BB7-CCDF-4A27-8390-327C1190136C}" dt="2021-10-13T08:12:04.636" v="395" actId="26606"/>
          <ac:spMkLst>
            <pc:docMk/>
            <pc:sldMk cId="2830375648" sldId="272"/>
            <ac:spMk id="77" creationId="{83BCB34A-2F40-4F41-8488-A134C1C155B7}"/>
          </ac:spMkLst>
        </pc:spChg>
        <pc:spChg chg="del">
          <ac:chgData name="mairenig123@gmail.com" userId="6044d3ce541adf88" providerId="LiveId" clId="{F1DD9BB7-CCDF-4A27-8390-327C1190136C}" dt="2021-10-13T08:12:04.636" v="395" actId="26606"/>
          <ac:spMkLst>
            <pc:docMk/>
            <pc:sldMk cId="2830375648" sldId="272"/>
            <ac:spMk id="79" creationId="{F78382DC-4207-465E-B379-1E16448AA222}"/>
          </ac:spMkLst>
        </pc:spChg>
        <pc:spChg chg="add">
          <ac:chgData name="mairenig123@gmail.com" userId="6044d3ce541adf88" providerId="LiveId" clId="{F1DD9BB7-CCDF-4A27-8390-327C1190136C}" dt="2021-10-13T08:12:04.636" v="395" actId="26606"/>
          <ac:spMkLst>
            <pc:docMk/>
            <pc:sldMk cId="2830375648" sldId="272"/>
            <ac:spMk id="135" creationId="{F58FB4AA-7058-4218-AE65-3ACD24A41226}"/>
          </ac:spMkLst>
        </pc:spChg>
        <pc:spChg chg="add">
          <ac:chgData name="mairenig123@gmail.com" userId="6044d3ce541adf88" providerId="LiveId" clId="{F1DD9BB7-CCDF-4A27-8390-327C1190136C}" dt="2021-10-13T08:12:04.636" v="395" actId="26606"/>
          <ac:spMkLst>
            <pc:docMk/>
            <pc:sldMk cId="2830375648" sldId="272"/>
            <ac:spMk id="137" creationId="{F35BC0E3-6FE4-4491-BA19-C0126066A51B}"/>
          </ac:spMkLst>
        </pc:spChg>
        <pc:spChg chg="add">
          <ac:chgData name="mairenig123@gmail.com" userId="6044d3ce541adf88" providerId="LiveId" clId="{F1DD9BB7-CCDF-4A27-8390-327C1190136C}" dt="2021-10-13T08:12:04.636" v="395" actId="26606"/>
          <ac:spMkLst>
            <pc:docMk/>
            <pc:sldMk cId="2830375648" sldId="272"/>
            <ac:spMk id="139" creationId="{DB11BD18-218F-49C7-BE16-82AEA08B237B}"/>
          </ac:spMkLst>
        </pc:spChg>
        <pc:spChg chg="add">
          <ac:chgData name="mairenig123@gmail.com" userId="6044d3ce541adf88" providerId="LiveId" clId="{F1DD9BB7-CCDF-4A27-8390-327C1190136C}" dt="2021-10-13T08:12:04.636" v="395" actId="26606"/>
          <ac:spMkLst>
            <pc:docMk/>
            <pc:sldMk cId="2830375648" sldId="272"/>
            <ac:spMk id="143" creationId="{EA996627-3E00-4A50-8640-F4F7D38C556C}"/>
          </ac:spMkLst>
        </pc:spChg>
        <pc:spChg chg="add">
          <ac:chgData name="mairenig123@gmail.com" userId="6044d3ce541adf88" providerId="LiveId" clId="{F1DD9BB7-CCDF-4A27-8390-327C1190136C}" dt="2021-10-13T08:12:04.636" v="395" actId="26606"/>
          <ac:spMkLst>
            <pc:docMk/>
            <pc:sldMk cId="2830375648" sldId="272"/>
            <ac:spMk id="145" creationId="{A619555D-3337-4F1A-9AFF-1DA3B921C57C}"/>
          </ac:spMkLst>
        </pc:spChg>
        <pc:spChg chg="add">
          <ac:chgData name="mairenig123@gmail.com" userId="6044d3ce541adf88" providerId="LiveId" clId="{F1DD9BB7-CCDF-4A27-8390-327C1190136C}" dt="2021-10-13T08:12:04.636" v="395" actId="26606"/>
          <ac:spMkLst>
            <pc:docMk/>
            <pc:sldMk cId="2830375648" sldId="272"/>
            <ac:spMk id="147" creationId="{CF5E7AE0-415D-4236-B5E6-F2FC68DB94EE}"/>
          </ac:spMkLst>
        </pc:spChg>
        <pc:picChg chg="mod">
          <ac:chgData name="mairenig123@gmail.com" userId="6044d3ce541adf88" providerId="LiveId" clId="{F1DD9BB7-CCDF-4A27-8390-327C1190136C}" dt="2021-10-13T08:12:04.636" v="395" actId="26606"/>
          <ac:picMkLst>
            <pc:docMk/>
            <pc:sldMk cId="2830375648" sldId="272"/>
            <ac:picMk id="12" creationId="{0EAC95B6-9196-4FBD-8955-13A2612EB9DB}"/>
          </ac:picMkLst>
        </pc:picChg>
        <pc:picChg chg="mod ord">
          <ac:chgData name="mairenig123@gmail.com" userId="6044d3ce541adf88" providerId="LiveId" clId="{F1DD9BB7-CCDF-4A27-8390-327C1190136C}" dt="2021-10-13T08:12:04.636" v="395" actId="26606"/>
          <ac:picMkLst>
            <pc:docMk/>
            <pc:sldMk cId="2830375648" sldId="272"/>
            <ac:picMk id="13" creationId="{84404471-B636-4F27-8A53-8410C97DEEF9}"/>
          </ac:picMkLst>
        </pc:picChg>
        <pc:picChg chg="mod">
          <ac:chgData name="mairenig123@gmail.com" userId="6044d3ce541adf88" providerId="LiveId" clId="{F1DD9BB7-CCDF-4A27-8390-327C1190136C}" dt="2021-10-13T08:16:25.643" v="407" actId="1076"/>
          <ac:picMkLst>
            <pc:docMk/>
            <pc:sldMk cId="2830375648" sldId="272"/>
            <ac:picMk id="2050" creationId="{0F9230F9-FFFE-4BEC-8193-61C156ECBD8D}"/>
          </ac:picMkLst>
        </pc:picChg>
        <pc:cxnChg chg="add">
          <ac:chgData name="mairenig123@gmail.com" userId="6044d3ce541adf88" providerId="LiveId" clId="{F1DD9BB7-CCDF-4A27-8390-327C1190136C}" dt="2021-10-13T08:12:04.636" v="395" actId="26606"/>
          <ac:cxnSpMkLst>
            <pc:docMk/>
            <pc:sldMk cId="2830375648" sldId="272"/>
            <ac:cxnSpMk id="141" creationId="{A054EDF5-7644-4A95-AB88-057FAB414FEE}"/>
          </ac:cxnSpMkLst>
        </pc:cxnChg>
      </pc:sldChg>
      <pc:sldChg chg="addSp delSp modSp add mod ord setBg setClrOvrMap">
        <pc:chgData name="mairenig123@gmail.com" userId="6044d3ce541adf88" providerId="LiveId" clId="{F1DD9BB7-CCDF-4A27-8390-327C1190136C}" dt="2021-10-15T12:39:03.127" v="3196" actId="1076"/>
        <pc:sldMkLst>
          <pc:docMk/>
          <pc:sldMk cId="3693682638" sldId="273"/>
        </pc:sldMkLst>
        <pc:spChg chg="add del">
          <ac:chgData name="mairenig123@gmail.com" userId="6044d3ce541adf88" providerId="LiveId" clId="{F1DD9BB7-CCDF-4A27-8390-327C1190136C}" dt="2021-10-13T08:33:19.087" v="589" actId="26606"/>
          <ac:spMkLst>
            <pc:docMk/>
            <pc:sldMk cId="3693682638" sldId="273"/>
            <ac:spMk id="142" creationId="{C5E6CFF1-2F42-4E10-9A97-F116F46F53FE}"/>
          </ac:spMkLst>
        </pc:spChg>
        <pc:spChg chg="mod ord">
          <ac:chgData name="mairenig123@gmail.com" userId="6044d3ce541adf88" providerId="LiveId" clId="{F1DD9BB7-CCDF-4A27-8390-327C1190136C}" dt="2021-10-15T12:39:03.127" v="3196" actId="1076"/>
          <ac:spMkLst>
            <pc:docMk/>
            <pc:sldMk cId="3693682638" sldId="273"/>
            <ac:spMk id="6150" creationId="{00000000-0000-0000-0000-000000000000}"/>
          </ac:spMkLst>
        </pc:spChg>
        <pc:spChg chg="mod ord">
          <ac:chgData name="mairenig123@gmail.com" userId="6044d3ce541adf88" providerId="LiveId" clId="{F1DD9BB7-CCDF-4A27-8390-327C1190136C}" dt="2021-10-15T12:38:59.619" v="3195" actId="1076"/>
          <ac:spMkLst>
            <pc:docMk/>
            <pc:sldMk cId="3693682638" sldId="273"/>
            <ac:spMk id="6153" creationId="{00000000-0000-0000-0000-000000000000}"/>
          </ac:spMkLst>
        </pc:spChg>
        <pc:spChg chg="add">
          <ac:chgData name="mairenig123@gmail.com" userId="6044d3ce541adf88" providerId="LiveId" clId="{F1DD9BB7-CCDF-4A27-8390-327C1190136C}" dt="2021-10-13T08:33:19.103" v="590" actId="26606"/>
          <ac:spMkLst>
            <pc:docMk/>
            <pc:sldMk cId="3693682638" sldId="273"/>
            <ac:spMk id="6155" creationId="{04812C46-200A-4DEB-A05E-3ED6C68C2387}"/>
          </ac:spMkLst>
        </pc:spChg>
        <pc:spChg chg="add">
          <ac:chgData name="mairenig123@gmail.com" userId="6044d3ce541adf88" providerId="LiveId" clId="{F1DD9BB7-CCDF-4A27-8390-327C1190136C}" dt="2021-10-13T08:33:19.103" v="590" actId="26606"/>
          <ac:spMkLst>
            <pc:docMk/>
            <pc:sldMk cId="3693682638" sldId="273"/>
            <ac:spMk id="6156" creationId="{D1EA859B-E555-4109-94F3-6700E046E008}"/>
          </ac:spMkLst>
        </pc:spChg>
        <pc:picChg chg="mod">
          <ac:chgData name="mairenig123@gmail.com" userId="6044d3ce541adf88" providerId="LiveId" clId="{F1DD9BB7-CCDF-4A27-8390-327C1190136C}" dt="2021-10-13T08:33:19.103" v="590" actId="26606"/>
          <ac:picMkLst>
            <pc:docMk/>
            <pc:sldMk cId="3693682638" sldId="273"/>
            <ac:picMk id="1026" creationId="{00000000-0000-0000-0000-000000000000}"/>
          </ac:picMkLst>
        </pc:picChg>
        <pc:cxnChg chg="add del">
          <ac:chgData name="mairenig123@gmail.com" userId="6044d3ce541adf88" providerId="LiveId" clId="{F1DD9BB7-CCDF-4A27-8390-327C1190136C}" dt="2021-10-13T08:33:19.087" v="589" actId="26606"/>
          <ac:cxnSpMkLst>
            <pc:docMk/>
            <pc:sldMk cId="3693682638" sldId="273"/>
            <ac:cxnSpMk id="144" creationId="{67182200-4859-4C8D-BCBB-55B245C28BA3}"/>
          </ac:cxnSpMkLst>
        </pc:cxnChg>
      </pc:sldChg>
      <pc:sldChg chg="addSp delSp modSp new mod ord modTransition setBg addAnim delAnim modAnim setClrOvrMap">
        <pc:chgData name="mairenig123@gmail.com" userId="6044d3ce541adf88" providerId="LiveId" clId="{F1DD9BB7-CCDF-4A27-8390-327C1190136C}" dt="2021-10-26T13:40:18.807" v="7671" actId="20577"/>
        <pc:sldMkLst>
          <pc:docMk/>
          <pc:sldMk cId="1221954762" sldId="274"/>
        </pc:sldMkLst>
        <pc:spChg chg="add mod">
          <ac:chgData name="mairenig123@gmail.com" userId="6044d3ce541adf88" providerId="LiveId" clId="{F1DD9BB7-CCDF-4A27-8390-327C1190136C}" dt="2021-10-15T16:10:08.702" v="4082" actId="1076"/>
          <ac:spMkLst>
            <pc:docMk/>
            <pc:sldMk cId="1221954762" sldId="274"/>
            <ac:spMk id="2" creationId="{F5095D07-D3FA-4B30-9CA3-271E52AE3640}"/>
          </ac:spMkLst>
        </pc:spChg>
        <pc:spChg chg="add mod">
          <ac:chgData name="mairenig123@gmail.com" userId="6044d3ce541adf88" providerId="LiveId" clId="{F1DD9BB7-CCDF-4A27-8390-327C1190136C}" dt="2021-10-26T13:40:18.807" v="7671" actId="20577"/>
          <ac:spMkLst>
            <pc:docMk/>
            <pc:sldMk cId="1221954762" sldId="274"/>
            <ac:spMk id="3" creationId="{A02ACF8A-CEB1-46D7-8C63-A0014898F03E}"/>
          </ac:spMkLst>
        </pc:spChg>
        <pc:spChg chg="add del mod">
          <ac:chgData name="mairenig123@gmail.com" userId="6044d3ce541adf88" providerId="LiveId" clId="{F1DD9BB7-CCDF-4A27-8390-327C1190136C}" dt="2021-10-15T12:16:00.342" v="3079" actId="478"/>
          <ac:spMkLst>
            <pc:docMk/>
            <pc:sldMk cId="1221954762" sldId="274"/>
            <ac:spMk id="36" creationId="{BA605E2C-A1EF-4AA6-AC13-6EDA3D2D3C88}"/>
          </ac:spMkLst>
        </pc:spChg>
        <pc:spChg chg="add del mod ord">
          <ac:chgData name="mairenig123@gmail.com" userId="6044d3ce541adf88" providerId="LiveId" clId="{F1DD9BB7-CCDF-4A27-8390-327C1190136C}" dt="2021-10-15T16:09:13.624" v="4079" actId="478"/>
          <ac:spMkLst>
            <pc:docMk/>
            <pc:sldMk cId="1221954762" sldId="274"/>
            <ac:spMk id="37" creationId="{B29FA7DF-4AF1-4F61-A4AD-291DD7A25F22}"/>
          </ac:spMkLst>
        </pc:spChg>
        <pc:spChg chg="add del">
          <ac:chgData name="mairenig123@gmail.com" userId="6044d3ce541adf88" providerId="LiveId" clId="{F1DD9BB7-CCDF-4A27-8390-327C1190136C}" dt="2021-10-13T08:42:04.619" v="665" actId="26606"/>
          <ac:spMkLst>
            <pc:docMk/>
            <pc:sldMk cId="1221954762" sldId="274"/>
            <ac:spMk id="71" creationId="{8FC9BE17-9A7B-462D-AE50-3D8777387304}"/>
          </ac:spMkLst>
        </pc:spChg>
        <pc:spChg chg="add del">
          <ac:chgData name="mairenig123@gmail.com" userId="6044d3ce541adf88" providerId="LiveId" clId="{F1DD9BB7-CCDF-4A27-8390-327C1190136C}" dt="2021-10-13T08:42:04.619" v="665" actId="26606"/>
          <ac:spMkLst>
            <pc:docMk/>
            <pc:sldMk cId="1221954762" sldId="274"/>
            <ac:spMk id="73" creationId="{3EBE8569-6AEC-4B8C-8D53-2DE337CDBA65}"/>
          </ac:spMkLst>
        </pc:spChg>
        <pc:spChg chg="add del">
          <ac:chgData name="mairenig123@gmail.com" userId="6044d3ce541adf88" providerId="LiveId" clId="{F1DD9BB7-CCDF-4A27-8390-327C1190136C}" dt="2021-10-13T08:42:04.619" v="665" actId="26606"/>
          <ac:spMkLst>
            <pc:docMk/>
            <pc:sldMk cId="1221954762" sldId="274"/>
            <ac:spMk id="75" creationId="{55D4142C-5077-457F-A6AD-3FECFDB39685}"/>
          </ac:spMkLst>
        </pc:spChg>
        <pc:spChg chg="add del">
          <ac:chgData name="mairenig123@gmail.com" userId="6044d3ce541adf88" providerId="LiveId" clId="{F1DD9BB7-CCDF-4A27-8390-327C1190136C}" dt="2021-10-13T08:42:04.619" v="665" actId="26606"/>
          <ac:spMkLst>
            <pc:docMk/>
            <pc:sldMk cId="1221954762" sldId="274"/>
            <ac:spMk id="77" creationId="{7A5F0580-5EE9-419F-96EE-B6529EF6E7D0}"/>
          </ac:spMkLst>
        </pc:spChg>
        <pc:spChg chg="add del">
          <ac:chgData name="mairenig123@gmail.com" userId="6044d3ce541adf88" providerId="LiveId" clId="{F1DD9BB7-CCDF-4A27-8390-327C1190136C}" dt="2021-10-13T08:43:32.692" v="677" actId="26606"/>
          <ac:spMkLst>
            <pc:docMk/>
            <pc:sldMk cId="1221954762" sldId="274"/>
            <ac:spMk id="79" creationId="{131031D3-26CD-4214-A9A4-5857EFA15A0C}"/>
          </ac:spMkLst>
        </pc:spChg>
        <pc:spChg chg="add del">
          <ac:chgData name="mairenig123@gmail.com" userId="6044d3ce541adf88" providerId="LiveId" clId="{F1DD9BB7-CCDF-4A27-8390-327C1190136C}" dt="2021-10-13T08:42:06.795" v="667" actId="26606"/>
          <ac:spMkLst>
            <pc:docMk/>
            <pc:sldMk cId="1221954762" sldId="274"/>
            <ac:spMk id="3076" creationId="{F13C74B1-5B17-4795-BED0-7140497B445A}"/>
          </ac:spMkLst>
        </pc:spChg>
        <pc:spChg chg="add del">
          <ac:chgData name="mairenig123@gmail.com" userId="6044d3ce541adf88" providerId="LiveId" clId="{F1DD9BB7-CCDF-4A27-8390-327C1190136C}" dt="2021-10-13T08:42:06.795" v="667" actId="26606"/>
          <ac:spMkLst>
            <pc:docMk/>
            <pc:sldMk cId="1221954762" sldId="274"/>
            <ac:spMk id="3077" creationId="{D4974D33-8DC5-464E-8C6D-BE58F0669C17}"/>
          </ac:spMkLst>
        </pc:spChg>
        <pc:spChg chg="add del">
          <ac:chgData name="mairenig123@gmail.com" userId="6044d3ce541adf88" providerId="LiveId" clId="{F1DD9BB7-CCDF-4A27-8390-327C1190136C}" dt="2021-10-13T10:04:12.599" v="688" actId="26606"/>
          <ac:spMkLst>
            <pc:docMk/>
            <pc:sldMk cId="1221954762" sldId="274"/>
            <ac:spMk id="3078" creationId="{8FC9BE17-9A7B-462D-AE50-3D8777387304}"/>
          </ac:spMkLst>
        </pc:spChg>
        <pc:spChg chg="add del">
          <ac:chgData name="mairenig123@gmail.com" userId="6044d3ce541adf88" providerId="LiveId" clId="{F1DD9BB7-CCDF-4A27-8390-327C1190136C}" dt="2021-10-13T08:42:12.875" v="669" actId="26606"/>
          <ac:spMkLst>
            <pc:docMk/>
            <pc:sldMk cId="1221954762" sldId="274"/>
            <ac:spMk id="3079" creationId="{5E39A796-BE83-48B1-B33F-35C4A32AAB57}"/>
          </ac:spMkLst>
        </pc:spChg>
        <pc:spChg chg="add del">
          <ac:chgData name="mairenig123@gmail.com" userId="6044d3ce541adf88" providerId="LiveId" clId="{F1DD9BB7-CCDF-4A27-8390-327C1190136C}" dt="2021-10-13T08:42:12.875" v="669" actId="26606"/>
          <ac:spMkLst>
            <pc:docMk/>
            <pc:sldMk cId="1221954762" sldId="274"/>
            <ac:spMk id="3080" creationId="{72F84B47-E267-4194-8194-831DB7B5547F}"/>
          </ac:spMkLst>
        </pc:spChg>
        <pc:spChg chg="add del">
          <ac:chgData name="mairenig123@gmail.com" userId="6044d3ce541adf88" providerId="LiveId" clId="{F1DD9BB7-CCDF-4A27-8390-327C1190136C}" dt="2021-10-13T10:04:12.599" v="688" actId="26606"/>
          <ac:spMkLst>
            <pc:docMk/>
            <pc:sldMk cId="1221954762" sldId="274"/>
            <ac:spMk id="3081" creationId="{3EBE8569-6AEC-4B8C-8D53-2DE337CDBA65}"/>
          </ac:spMkLst>
        </pc:spChg>
        <pc:spChg chg="add del">
          <ac:chgData name="mairenig123@gmail.com" userId="6044d3ce541adf88" providerId="LiveId" clId="{F1DD9BB7-CCDF-4A27-8390-327C1190136C}" dt="2021-10-13T08:42:16.788" v="671" actId="26606"/>
          <ac:spMkLst>
            <pc:docMk/>
            <pc:sldMk cId="1221954762" sldId="274"/>
            <ac:spMk id="3082" creationId="{3CD9DF72-87A3-404E-A828-84CBF11A8303}"/>
          </ac:spMkLst>
        </pc:spChg>
        <pc:spChg chg="add del">
          <ac:chgData name="mairenig123@gmail.com" userId="6044d3ce541adf88" providerId="LiveId" clId="{F1DD9BB7-CCDF-4A27-8390-327C1190136C}" dt="2021-10-13T10:04:12.599" v="688" actId="26606"/>
          <ac:spMkLst>
            <pc:docMk/>
            <pc:sldMk cId="1221954762" sldId="274"/>
            <ac:spMk id="3084" creationId="{55D4142C-5077-457F-A6AD-3FECFDB39685}"/>
          </ac:spMkLst>
        </pc:spChg>
        <pc:spChg chg="add del">
          <ac:chgData name="mairenig123@gmail.com" userId="6044d3ce541adf88" providerId="LiveId" clId="{F1DD9BB7-CCDF-4A27-8390-327C1190136C}" dt="2021-10-13T08:42:34.653" v="673" actId="26606"/>
          <ac:spMkLst>
            <pc:docMk/>
            <pc:sldMk cId="1221954762" sldId="274"/>
            <ac:spMk id="3085" creationId="{233F6408-E1FB-40EE-933F-488D38CCC73F}"/>
          </ac:spMkLst>
        </pc:spChg>
        <pc:spChg chg="add del">
          <ac:chgData name="mairenig123@gmail.com" userId="6044d3ce541adf88" providerId="LiveId" clId="{F1DD9BB7-CCDF-4A27-8390-327C1190136C}" dt="2021-10-13T08:42:34.653" v="673" actId="26606"/>
          <ac:spMkLst>
            <pc:docMk/>
            <pc:sldMk cId="1221954762" sldId="274"/>
            <ac:spMk id="3086" creationId="{F055C0C5-567C-4C02-83F3-B427BC740697}"/>
          </ac:spMkLst>
        </pc:spChg>
        <pc:spChg chg="add del">
          <ac:chgData name="mairenig123@gmail.com" userId="6044d3ce541adf88" providerId="LiveId" clId="{F1DD9BB7-CCDF-4A27-8390-327C1190136C}" dt="2021-10-13T08:42:34.653" v="673" actId="26606"/>
          <ac:spMkLst>
            <pc:docMk/>
            <pc:sldMk cId="1221954762" sldId="274"/>
            <ac:spMk id="3087" creationId="{E48B6BD6-5DED-4B86-A4B3-D35037F68FC4}"/>
          </ac:spMkLst>
        </pc:spChg>
        <pc:spChg chg="add del">
          <ac:chgData name="mairenig123@gmail.com" userId="6044d3ce541adf88" providerId="LiveId" clId="{F1DD9BB7-CCDF-4A27-8390-327C1190136C}" dt="2021-10-13T10:04:12.599" v="688" actId="26606"/>
          <ac:spMkLst>
            <pc:docMk/>
            <pc:sldMk cId="1221954762" sldId="274"/>
            <ac:spMk id="3088" creationId="{7A5F0580-5EE9-419F-96EE-B6529EF6E7D0}"/>
          </ac:spMkLst>
        </pc:spChg>
        <pc:spChg chg="add del">
          <ac:chgData name="mairenig123@gmail.com" userId="6044d3ce541adf88" providerId="LiveId" clId="{F1DD9BB7-CCDF-4A27-8390-327C1190136C}" dt="2021-10-13T08:43:23.916" v="675" actId="26606"/>
          <ac:spMkLst>
            <pc:docMk/>
            <pc:sldMk cId="1221954762" sldId="274"/>
            <ac:spMk id="3089" creationId="{04812C46-200A-4DEB-A05E-3ED6C68C2387}"/>
          </ac:spMkLst>
        </pc:spChg>
        <pc:spChg chg="add del">
          <ac:chgData name="mairenig123@gmail.com" userId="6044d3ce541adf88" providerId="LiveId" clId="{F1DD9BB7-CCDF-4A27-8390-327C1190136C}" dt="2021-10-13T08:43:23.916" v="675" actId="26606"/>
          <ac:spMkLst>
            <pc:docMk/>
            <pc:sldMk cId="1221954762" sldId="274"/>
            <ac:spMk id="3090" creationId="{D1EA859B-E555-4109-94F3-6700E046E008}"/>
          </ac:spMkLst>
        </pc:spChg>
        <pc:spChg chg="add">
          <ac:chgData name="mairenig123@gmail.com" userId="6044d3ce541adf88" providerId="LiveId" clId="{F1DD9BB7-CCDF-4A27-8390-327C1190136C}" dt="2021-10-13T10:04:12.599" v="689" actId="26606"/>
          <ac:spMkLst>
            <pc:docMk/>
            <pc:sldMk cId="1221954762" sldId="274"/>
            <ac:spMk id="3091" creationId="{9228552E-C8B1-4A80-8448-0787CE0FC704}"/>
          </ac:spMkLst>
        </pc:spChg>
        <pc:spChg chg="add del">
          <ac:chgData name="mairenig123@gmail.com" userId="6044d3ce541adf88" providerId="LiveId" clId="{F1DD9BB7-CCDF-4A27-8390-327C1190136C}" dt="2021-10-13T08:43:32.692" v="677" actId="26606"/>
          <ac:spMkLst>
            <pc:docMk/>
            <pc:sldMk cId="1221954762" sldId="274"/>
            <ac:spMk id="3092" creationId="{B5FA7C47-B7C1-4D2E-AB49-ED23BA34BA83}"/>
          </ac:spMkLst>
        </pc:spChg>
        <pc:spChg chg="add del">
          <ac:chgData name="mairenig123@gmail.com" userId="6044d3ce541adf88" providerId="LiveId" clId="{F1DD9BB7-CCDF-4A27-8390-327C1190136C}" dt="2021-10-13T08:43:32.692" v="677" actId="26606"/>
          <ac:spMkLst>
            <pc:docMk/>
            <pc:sldMk cId="1221954762" sldId="274"/>
            <ac:spMk id="3093" creationId="{596EE156-ABF1-4329-A6BA-03B4254E0877}"/>
          </ac:spMkLst>
        </pc:spChg>
        <pc:spChg chg="add del">
          <ac:chgData name="mairenig123@gmail.com" userId="6044d3ce541adf88" providerId="LiveId" clId="{F1DD9BB7-CCDF-4A27-8390-327C1190136C}" dt="2021-10-13T08:43:32.692" v="677" actId="26606"/>
          <ac:spMkLst>
            <pc:docMk/>
            <pc:sldMk cId="1221954762" sldId="274"/>
            <ac:spMk id="3094" creationId="{19B9933F-AAB3-444A-8BB5-9CA194A8BC63}"/>
          </ac:spMkLst>
        </pc:spChg>
        <pc:spChg chg="add del">
          <ac:chgData name="mairenig123@gmail.com" userId="6044d3ce541adf88" providerId="LiveId" clId="{F1DD9BB7-CCDF-4A27-8390-327C1190136C}" dt="2021-10-13T08:43:32.692" v="677" actId="26606"/>
          <ac:spMkLst>
            <pc:docMk/>
            <pc:sldMk cId="1221954762" sldId="274"/>
            <ac:spMk id="3095" creationId="{7D20183A-0B1D-4A1F-89B1-ADBEDBC6E54E}"/>
          </ac:spMkLst>
        </pc:spChg>
        <pc:spChg chg="add del">
          <ac:chgData name="mairenig123@gmail.com" userId="6044d3ce541adf88" providerId="LiveId" clId="{F1DD9BB7-CCDF-4A27-8390-327C1190136C}" dt="2021-10-13T10:01:52.372" v="679" actId="26606"/>
          <ac:spMkLst>
            <pc:docMk/>
            <pc:sldMk cId="1221954762" sldId="274"/>
            <ac:spMk id="3097" creationId="{8F90786E-B72D-4C32-BDCE-A170B007822D}"/>
          </ac:spMkLst>
        </pc:spChg>
        <pc:spChg chg="add del">
          <ac:chgData name="mairenig123@gmail.com" userId="6044d3ce541adf88" providerId="LiveId" clId="{F1DD9BB7-CCDF-4A27-8390-327C1190136C}" dt="2021-10-13T10:01:52.372" v="679" actId="26606"/>
          <ac:spMkLst>
            <pc:docMk/>
            <pc:sldMk cId="1221954762" sldId="274"/>
            <ac:spMk id="3098" creationId="{5E46F2E7-848F-4A6C-A098-4764FDEA771A}"/>
          </ac:spMkLst>
        </pc:spChg>
        <pc:spChg chg="add del">
          <ac:chgData name="mairenig123@gmail.com" userId="6044d3ce541adf88" providerId="LiveId" clId="{F1DD9BB7-CCDF-4A27-8390-327C1190136C}" dt="2021-10-13T10:02:55.074" v="684" actId="26606"/>
          <ac:spMkLst>
            <pc:docMk/>
            <pc:sldMk cId="1221954762" sldId="274"/>
            <ac:spMk id="3100" creationId="{B5FA7C47-B7C1-4D2E-AB49-ED23BA34BA83}"/>
          </ac:spMkLst>
        </pc:spChg>
        <pc:spChg chg="add del">
          <ac:chgData name="mairenig123@gmail.com" userId="6044d3ce541adf88" providerId="LiveId" clId="{F1DD9BB7-CCDF-4A27-8390-327C1190136C}" dt="2021-10-13T10:02:55.074" v="684" actId="26606"/>
          <ac:spMkLst>
            <pc:docMk/>
            <pc:sldMk cId="1221954762" sldId="274"/>
            <ac:spMk id="3101" creationId="{596EE156-ABF1-4329-A6BA-03B4254E0877}"/>
          </ac:spMkLst>
        </pc:spChg>
        <pc:spChg chg="add del">
          <ac:chgData name="mairenig123@gmail.com" userId="6044d3ce541adf88" providerId="LiveId" clId="{F1DD9BB7-CCDF-4A27-8390-327C1190136C}" dt="2021-10-13T10:02:55.074" v="684" actId="26606"/>
          <ac:spMkLst>
            <pc:docMk/>
            <pc:sldMk cId="1221954762" sldId="274"/>
            <ac:spMk id="3102" creationId="{19B9933F-AAB3-444A-8BB5-9CA194A8BC63}"/>
          </ac:spMkLst>
        </pc:spChg>
        <pc:spChg chg="add del">
          <ac:chgData name="mairenig123@gmail.com" userId="6044d3ce541adf88" providerId="LiveId" clId="{F1DD9BB7-CCDF-4A27-8390-327C1190136C}" dt="2021-10-13T10:02:55.074" v="684" actId="26606"/>
          <ac:spMkLst>
            <pc:docMk/>
            <pc:sldMk cId="1221954762" sldId="274"/>
            <ac:spMk id="3103" creationId="{7D20183A-0B1D-4A1F-89B1-ADBEDBC6E54E}"/>
          </ac:spMkLst>
        </pc:spChg>
        <pc:spChg chg="add del">
          <ac:chgData name="mairenig123@gmail.com" userId="6044d3ce541adf88" providerId="LiveId" clId="{F1DD9BB7-CCDF-4A27-8390-327C1190136C}" dt="2021-10-13T10:02:55.074" v="684" actId="26606"/>
          <ac:spMkLst>
            <pc:docMk/>
            <pc:sldMk cId="1221954762" sldId="274"/>
            <ac:spMk id="3104" creationId="{131031D3-26CD-4214-A9A4-5857EFA15A0C}"/>
          </ac:spMkLst>
        </pc:spChg>
        <pc:picChg chg="add del mod">
          <ac:chgData name="mairenig123@gmail.com" userId="6044d3ce541adf88" providerId="LiveId" clId="{F1DD9BB7-CCDF-4A27-8390-327C1190136C}" dt="2021-10-15T14:11:14.061" v="3885" actId="478"/>
          <ac:picMkLst>
            <pc:docMk/>
            <pc:sldMk cId="1221954762" sldId="274"/>
            <ac:picMk id="2050" creationId="{B1738E77-BBFB-48AB-AD60-02301245AC67}"/>
          </ac:picMkLst>
        </pc:picChg>
        <pc:picChg chg="add del mod">
          <ac:chgData name="mairenig123@gmail.com" userId="6044d3ce541adf88" providerId="LiveId" clId="{F1DD9BB7-CCDF-4A27-8390-327C1190136C}" dt="2021-10-15T14:15:44.406" v="3896" actId="478"/>
          <ac:picMkLst>
            <pc:docMk/>
            <pc:sldMk cId="1221954762" sldId="274"/>
            <ac:picMk id="2052" creationId="{8EE257BD-0C90-4732-9D9B-E143779EA786}"/>
          </ac:picMkLst>
        </pc:picChg>
        <pc:picChg chg="add del">
          <ac:chgData name="mairenig123@gmail.com" userId="6044d3ce541adf88" providerId="LiveId" clId="{F1DD9BB7-CCDF-4A27-8390-327C1190136C}" dt="2021-10-15T16:06:34.239" v="3904" actId="478"/>
          <ac:picMkLst>
            <pc:docMk/>
            <pc:sldMk cId="1221954762" sldId="274"/>
            <ac:picMk id="2054" creationId="{C0A3EDB6-6C84-48F7-81B5-1282B30E7CF4}"/>
          </ac:picMkLst>
        </pc:picChg>
        <pc:picChg chg="add mod">
          <ac:chgData name="mairenig123@gmail.com" userId="6044d3ce541adf88" providerId="LiveId" clId="{F1DD9BB7-CCDF-4A27-8390-327C1190136C}" dt="2021-10-15T16:10:01.255" v="4081" actId="1076"/>
          <ac:picMkLst>
            <pc:docMk/>
            <pc:sldMk cId="1221954762" sldId="274"/>
            <ac:picMk id="2056" creationId="{BDEF690F-0AF9-40E4-8C8A-801DA56D5C26}"/>
          </ac:picMkLst>
        </pc:picChg>
        <pc:picChg chg="add mod ord">
          <ac:chgData name="mairenig123@gmail.com" userId="6044d3ce541adf88" providerId="LiveId" clId="{F1DD9BB7-CCDF-4A27-8390-327C1190136C}" dt="2021-10-13T10:04:12.599" v="689" actId="26606"/>
          <ac:picMkLst>
            <pc:docMk/>
            <pc:sldMk cId="1221954762" sldId="274"/>
            <ac:picMk id="3074" creationId="{9F2CDCE7-70EA-49C1-A46E-A00F525E659D}"/>
          </ac:picMkLst>
        </pc:picChg>
        <pc:cxnChg chg="add del">
          <ac:chgData name="mairenig123@gmail.com" userId="6044d3ce541adf88" providerId="LiveId" clId="{F1DD9BB7-CCDF-4A27-8390-327C1190136C}" dt="2021-10-13T08:42:16.788" v="671" actId="26606"/>
          <ac:cxnSpMkLst>
            <pc:docMk/>
            <pc:sldMk cId="1221954762" sldId="274"/>
            <ac:cxnSpMk id="3083" creationId="{20E3A342-4D61-4E3F-AF90-1AB42AEB96CC}"/>
          </ac:cxnSpMkLst>
        </pc:cxnChg>
      </pc:sldChg>
      <pc:sldChg chg="addSp delSp modSp new add del mod ord setBg modAnim">
        <pc:chgData name="mairenig123@gmail.com" userId="6044d3ce541adf88" providerId="LiveId" clId="{F1DD9BB7-CCDF-4A27-8390-327C1190136C}" dt="2021-10-18T07:46:57.007" v="6930" actId="47"/>
        <pc:sldMkLst>
          <pc:docMk/>
          <pc:sldMk cId="940998395" sldId="275"/>
        </pc:sldMkLst>
        <pc:spChg chg="add mod">
          <ac:chgData name="mairenig123@gmail.com" userId="6044d3ce541adf88" providerId="LiveId" clId="{F1DD9BB7-CCDF-4A27-8390-327C1190136C}" dt="2021-10-18T07:46:36.920" v="6928" actId="21"/>
          <ac:spMkLst>
            <pc:docMk/>
            <pc:sldMk cId="940998395" sldId="275"/>
            <ac:spMk id="3" creationId="{938CE7C6-A458-47FD-8878-A24016614026}"/>
          </ac:spMkLst>
        </pc:spChg>
        <pc:spChg chg="add del">
          <ac:chgData name="mairenig123@gmail.com" userId="6044d3ce541adf88" providerId="LiveId" clId="{F1DD9BB7-CCDF-4A27-8390-327C1190136C}" dt="2021-10-13T10:34:25.731" v="851" actId="26606"/>
          <ac:spMkLst>
            <pc:docMk/>
            <pc:sldMk cId="940998395" sldId="275"/>
            <ac:spMk id="71" creationId="{9F79630B-0F0B-446E-A637-38FA8F61D10E}"/>
          </ac:spMkLst>
        </pc:spChg>
        <pc:spChg chg="add del">
          <ac:chgData name="mairenig123@gmail.com" userId="6044d3ce541adf88" providerId="LiveId" clId="{F1DD9BB7-CCDF-4A27-8390-327C1190136C}" dt="2021-10-13T10:34:25.731" v="851" actId="26606"/>
          <ac:spMkLst>
            <pc:docMk/>
            <pc:sldMk cId="940998395" sldId="275"/>
            <ac:spMk id="73" creationId="{B3437C99-FC8E-4311-B48A-F0C4C329B154}"/>
          </ac:spMkLst>
        </pc:spChg>
        <pc:spChg chg="add del">
          <ac:chgData name="mairenig123@gmail.com" userId="6044d3ce541adf88" providerId="LiveId" clId="{F1DD9BB7-CCDF-4A27-8390-327C1190136C}" dt="2021-10-13T11:02:06.892" v="985" actId="26606"/>
          <ac:spMkLst>
            <pc:docMk/>
            <pc:sldMk cId="940998395" sldId="275"/>
            <ac:spMk id="75" creationId="{AEDD7960-4866-4399-BEF6-DD1431AB4E34}"/>
          </ac:spMkLst>
        </pc:spChg>
        <pc:spChg chg="add del">
          <ac:chgData name="mairenig123@gmail.com" userId="6044d3ce541adf88" providerId="LiveId" clId="{F1DD9BB7-CCDF-4A27-8390-327C1190136C}" dt="2021-10-13T11:02:06.892" v="985" actId="26606"/>
          <ac:spMkLst>
            <pc:docMk/>
            <pc:sldMk cId="940998395" sldId="275"/>
            <ac:spMk id="77" creationId="{55D4142C-5077-457F-A6AD-3FECFDB39685}"/>
          </ac:spMkLst>
        </pc:spChg>
        <pc:spChg chg="add del">
          <ac:chgData name="mairenig123@gmail.com" userId="6044d3ce541adf88" providerId="LiveId" clId="{F1DD9BB7-CCDF-4A27-8390-327C1190136C}" dt="2021-10-13T10:58:50.879" v="956" actId="26606"/>
          <ac:spMkLst>
            <pc:docMk/>
            <pc:sldMk cId="940998395" sldId="275"/>
            <ac:spMk id="78" creationId="{04812C46-200A-4DEB-A05E-3ED6C68C2387}"/>
          </ac:spMkLst>
        </pc:spChg>
        <pc:spChg chg="add del">
          <ac:chgData name="mairenig123@gmail.com" userId="6044d3ce541adf88" providerId="LiveId" clId="{F1DD9BB7-CCDF-4A27-8390-327C1190136C}" dt="2021-10-13T11:02:06.892" v="985" actId="26606"/>
          <ac:spMkLst>
            <pc:docMk/>
            <pc:sldMk cId="940998395" sldId="275"/>
            <ac:spMk id="79" creationId="{7A5F0580-5EE9-419F-96EE-B6529EF6E7D0}"/>
          </ac:spMkLst>
        </pc:spChg>
        <pc:spChg chg="add del">
          <ac:chgData name="mairenig123@gmail.com" userId="6044d3ce541adf88" providerId="LiveId" clId="{F1DD9BB7-CCDF-4A27-8390-327C1190136C}" dt="2021-10-13T10:58:50.879" v="956" actId="26606"/>
          <ac:spMkLst>
            <pc:docMk/>
            <pc:sldMk cId="940998395" sldId="275"/>
            <ac:spMk id="80" creationId="{D1EA859B-E555-4109-94F3-6700E046E008}"/>
          </ac:spMkLst>
        </pc:spChg>
        <pc:spChg chg="add del">
          <ac:chgData name="mairenig123@gmail.com" userId="6044d3ce541adf88" providerId="LiveId" clId="{F1DD9BB7-CCDF-4A27-8390-327C1190136C}" dt="2021-10-13T10:59:43.346" v="964" actId="26606"/>
          <ac:spMkLst>
            <pc:docMk/>
            <pc:sldMk cId="940998395" sldId="275"/>
            <ac:spMk id="81" creationId="{F9EC3F91-A75C-4F74-867E-E4C28C13546B}"/>
          </ac:spMkLst>
        </pc:spChg>
        <pc:spChg chg="add del">
          <ac:chgData name="mairenig123@gmail.com" userId="6044d3ce541adf88" providerId="LiveId" clId="{F1DD9BB7-CCDF-4A27-8390-327C1190136C}" dt="2021-10-13T10:59:20.702" v="960" actId="26606"/>
          <ac:spMkLst>
            <pc:docMk/>
            <pc:sldMk cId="940998395" sldId="275"/>
            <ac:spMk id="83" creationId="{D3F51FEB-38FB-4F6C-9F7B-2F2AFAB65463}"/>
          </ac:spMkLst>
        </pc:spChg>
        <pc:spChg chg="add del">
          <ac:chgData name="mairenig123@gmail.com" userId="6044d3ce541adf88" providerId="LiveId" clId="{F1DD9BB7-CCDF-4A27-8390-327C1190136C}" dt="2021-10-13T10:59:20.702" v="960" actId="26606"/>
          <ac:spMkLst>
            <pc:docMk/>
            <pc:sldMk cId="940998395" sldId="275"/>
            <ac:spMk id="85" creationId="{1E547BA6-BAE0-43BB-A7CA-60F69CE252F0}"/>
          </ac:spMkLst>
        </pc:spChg>
        <pc:spChg chg="add del">
          <ac:chgData name="mairenig123@gmail.com" userId="6044d3ce541adf88" providerId="LiveId" clId="{F1DD9BB7-CCDF-4A27-8390-327C1190136C}" dt="2021-10-13T11:02:06.892" v="985" actId="26606"/>
          <ac:spMkLst>
            <pc:docMk/>
            <pc:sldMk cId="940998395" sldId="275"/>
            <ac:spMk id="4100" creationId="{6B5E2835-4E47-45B3-9CFE-732FF7B05472}"/>
          </ac:spMkLst>
        </pc:spChg>
        <pc:spChg chg="add del">
          <ac:chgData name="mairenig123@gmail.com" userId="6044d3ce541adf88" providerId="LiveId" clId="{F1DD9BB7-CCDF-4A27-8390-327C1190136C}" dt="2021-10-13T11:02:06.892" v="985" actId="26606"/>
          <ac:spMkLst>
            <pc:docMk/>
            <pc:sldMk cId="940998395" sldId="275"/>
            <ac:spMk id="4101" creationId="{5B45AD5D-AA52-4F7B-9362-576A39AD9E09}"/>
          </ac:spMkLst>
        </pc:spChg>
        <pc:spChg chg="add del">
          <ac:chgData name="mairenig123@gmail.com" userId="6044d3ce541adf88" providerId="LiveId" clId="{F1DD9BB7-CCDF-4A27-8390-327C1190136C}" dt="2021-10-13T10:59:18.025" v="958" actId="26606"/>
          <ac:spMkLst>
            <pc:docMk/>
            <pc:sldMk cId="940998395" sldId="275"/>
            <ac:spMk id="4103" creationId="{04812C46-200A-4DEB-A05E-3ED6C68C2387}"/>
          </ac:spMkLst>
        </pc:spChg>
        <pc:spChg chg="add del">
          <ac:chgData name="mairenig123@gmail.com" userId="6044d3ce541adf88" providerId="LiveId" clId="{F1DD9BB7-CCDF-4A27-8390-327C1190136C}" dt="2021-10-13T10:59:18.025" v="958" actId="26606"/>
          <ac:spMkLst>
            <pc:docMk/>
            <pc:sldMk cId="940998395" sldId="275"/>
            <ac:spMk id="4104" creationId="{D1EA859B-E555-4109-94F3-6700E046E008}"/>
          </ac:spMkLst>
        </pc:spChg>
        <pc:spChg chg="add del">
          <ac:chgData name="mairenig123@gmail.com" userId="6044d3ce541adf88" providerId="LiveId" clId="{F1DD9BB7-CCDF-4A27-8390-327C1190136C}" dt="2021-10-13T11:00:54.060" v="974" actId="26606"/>
          <ac:spMkLst>
            <pc:docMk/>
            <pc:sldMk cId="940998395" sldId="275"/>
            <ac:spMk id="4105" creationId="{9F701746-0657-4467-BBD3-24051A715C25}"/>
          </ac:spMkLst>
        </pc:spChg>
        <pc:spChg chg="add del">
          <ac:chgData name="mairenig123@gmail.com" userId="6044d3ce541adf88" providerId="LiveId" clId="{F1DD9BB7-CCDF-4A27-8390-327C1190136C}" dt="2021-10-13T10:59:20.702" v="960" actId="26606"/>
          <ac:spMkLst>
            <pc:docMk/>
            <pc:sldMk cId="940998395" sldId="275"/>
            <ac:spMk id="4106" creationId="{2B566528-1B12-4246-9431-5C2D7D081168}"/>
          </ac:spMkLst>
        </pc:spChg>
        <pc:spChg chg="add del">
          <ac:chgData name="mairenig123@gmail.com" userId="6044d3ce541adf88" providerId="LiveId" clId="{F1DD9BB7-CCDF-4A27-8390-327C1190136C}" dt="2021-10-13T11:00:54.060" v="974" actId="26606"/>
          <ac:spMkLst>
            <pc:docMk/>
            <pc:sldMk cId="940998395" sldId="275"/>
            <ac:spMk id="4108" creationId="{117BEB00-3E3D-4F08-AF56-DB0D22FB5F64}"/>
          </ac:spMkLst>
        </pc:spChg>
        <pc:spChg chg="add del">
          <ac:chgData name="mairenig123@gmail.com" userId="6044d3ce541adf88" providerId="LiveId" clId="{F1DD9BB7-CCDF-4A27-8390-327C1190136C}" dt="2021-10-13T10:59:38.934" v="962" actId="26606"/>
          <ac:spMkLst>
            <pc:docMk/>
            <pc:sldMk cId="940998395" sldId="275"/>
            <ac:spMk id="4109" creationId="{94E4D846-3AFC-4F86-8C35-24B0542A269D}"/>
          </ac:spMkLst>
        </pc:spChg>
        <pc:spChg chg="add del">
          <ac:chgData name="mairenig123@gmail.com" userId="6044d3ce541adf88" providerId="LiveId" clId="{F1DD9BB7-CCDF-4A27-8390-327C1190136C}" dt="2021-10-13T10:59:38.934" v="962" actId="26606"/>
          <ac:spMkLst>
            <pc:docMk/>
            <pc:sldMk cId="940998395" sldId="275"/>
            <ac:spMk id="4110" creationId="{284781B9-12CB-45C3-907A-9ED93FF72C65}"/>
          </ac:spMkLst>
        </pc:spChg>
        <pc:spChg chg="add del">
          <ac:chgData name="mairenig123@gmail.com" userId="6044d3ce541adf88" providerId="LiveId" clId="{F1DD9BB7-CCDF-4A27-8390-327C1190136C}" dt="2021-10-13T10:59:38.934" v="962" actId="26606"/>
          <ac:spMkLst>
            <pc:docMk/>
            <pc:sldMk cId="940998395" sldId="275"/>
            <ac:spMk id="4111" creationId="{55D4142C-5077-457F-A6AD-3FECFDB39685}"/>
          </ac:spMkLst>
        </pc:spChg>
        <pc:spChg chg="add del">
          <ac:chgData name="mairenig123@gmail.com" userId="6044d3ce541adf88" providerId="LiveId" clId="{F1DD9BB7-CCDF-4A27-8390-327C1190136C}" dt="2021-10-13T10:59:38.934" v="962" actId="26606"/>
          <ac:spMkLst>
            <pc:docMk/>
            <pc:sldMk cId="940998395" sldId="275"/>
            <ac:spMk id="4112" creationId="{7A5F0580-5EE9-419F-96EE-B6529EF6E7D0}"/>
          </ac:spMkLst>
        </pc:spChg>
        <pc:spChg chg="add del">
          <ac:chgData name="mairenig123@gmail.com" userId="6044d3ce541adf88" providerId="LiveId" clId="{F1DD9BB7-CCDF-4A27-8390-327C1190136C}" dt="2021-10-13T11:01:02.804" v="976" actId="26606"/>
          <ac:spMkLst>
            <pc:docMk/>
            <pc:sldMk cId="940998395" sldId="275"/>
            <ac:spMk id="4113" creationId="{9F79630B-0F0B-446E-A637-38FA8F61D10E}"/>
          </ac:spMkLst>
        </pc:spChg>
        <pc:spChg chg="add del">
          <ac:chgData name="mairenig123@gmail.com" userId="6044d3ce541adf88" providerId="LiveId" clId="{F1DD9BB7-CCDF-4A27-8390-327C1190136C}" dt="2021-10-13T10:59:43.346" v="964" actId="26606"/>
          <ac:spMkLst>
            <pc:docMk/>
            <pc:sldMk cId="940998395" sldId="275"/>
            <ac:spMk id="4114" creationId="{8181FC64-B306-4821-98E2-780662EFC486}"/>
          </ac:spMkLst>
        </pc:spChg>
        <pc:spChg chg="add del">
          <ac:chgData name="mairenig123@gmail.com" userId="6044d3ce541adf88" providerId="LiveId" clId="{F1DD9BB7-CCDF-4A27-8390-327C1190136C}" dt="2021-10-13T10:59:43.346" v="964" actId="26606"/>
          <ac:spMkLst>
            <pc:docMk/>
            <pc:sldMk cId="940998395" sldId="275"/>
            <ac:spMk id="4115" creationId="{5871FC61-DD4E-47D4-81FD-8A7E7D12B371}"/>
          </ac:spMkLst>
        </pc:spChg>
        <pc:spChg chg="add del">
          <ac:chgData name="mairenig123@gmail.com" userId="6044d3ce541adf88" providerId="LiveId" clId="{F1DD9BB7-CCDF-4A27-8390-327C1190136C}" dt="2021-10-13T10:59:43.346" v="964" actId="26606"/>
          <ac:spMkLst>
            <pc:docMk/>
            <pc:sldMk cId="940998395" sldId="275"/>
            <ac:spMk id="4116" creationId="{829A1E2C-5AC8-40FC-99E9-832069D39792}"/>
          </ac:spMkLst>
        </pc:spChg>
        <pc:spChg chg="add del">
          <ac:chgData name="mairenig123@gmail.com" userId="6044d3ce541adf88" providerId="LiveId" clId="{F1DD9BB7-CCDF-4A27-8390-327C1190136C}" dt="2021-10-13T11:01:02.804" v="976" actId="26606"/>
          <ac:spMkLst>
            <pc:docMk/>
            <pc:sldMk cId="940998395" sldId="275"/>
            <ac:spMk id="4117" creationId="{B3437C99-FC8E-4311-B48A-F0C4C329B154}"/>
          </ac:spMkLst>
        </pc:spChg>
        <pc:spChg chg="add del">
          <ac:chgData name="mairenig123@gmail.com" userId="6044d3ce541adf88" providerId="LiveId" clId="{F1DD9BB7-CCDF-4A27-8390-327C1190136C}" dt="2021-10-13T10:59:51.191" v="966" actId="26606"/>
          <ac:spMkLst>
            <pc:docMk/>
            <pc:sldMk cId="940998395" sldId="275"/>
            <ac:spMk id="4118" creationId="{A2679492-7988-4050-9056-542444452411}"/>
          </ac:spMkLst>
        </pc:spChg>
        <pc:spChg chg="add del">
          <ac:chgData name="mairenig123@gmail.com" userId="6044d3ce541adf88" providerId="LiveId" clId="{F1DD9BB7-CCDF-4A27-8390-327C1190136C}" dt="2021-10-13T10:59:51.191" v="966" actId="26606"/>
          <ac:spMkLst>
            <pc:docMk/>
            <pc:sldMk cId="940998395" sldId="275"/>
            <ac:spMk id="4119" creationId="{B091B163-7D61-4891-ABCF-5C13D9C418D0}"/>
          </ac:spMkLst>
        </pc:spChg>
        <pc:spChg chg="add del">
          <ac:chgData name="mairenig123@gmail.com" userId="6044d3ce541adf88" providerId="LiveId" clId="{F1DD9BB7-CCDF-4A27-8390-327C1190136C}" dt="2021-10-13T11:01:10.314" v="978" actId="26606"/>
          <ac:spMkLst>
            <pc:docMk/>
            <pc:sldMk cId="940998395" sldId="275"/>
            <ac:spMk id="4121" creationId="{04812C46-200A-4DEB-A05E-3ED6C68C2387}"/>
          </ac:spMkLst>
        </pc:spChg>
        <pc:spChg chg="add del">
          <ac:chgData name="mairenig123@gmail.com" userId="6044d3ce541adf88" providerId="LiveId" clId="{F1DD9BB7-CCDF-4A27-8390-327C1190136C}" dt="2021-10-13T11:00:17.056" v="968" actId="26606"/>
          <ac:spMkLst>
            <pc:docMk/>
            <pc:sldMk cId="940998395" sldId="275"/>
            <ac:spMk id="4122" creationId="{8181FC64-B306-4821-98E2-780662EFC486}"/>
          </ac:spMkLst>
        </pc:spChg>
        <pc:spChg chg="add del">
          <ac:chgData name="mairenig123@gmail.com" userId="6044d3ce541adf88" providerId="LiveId" clId="{F1DD9BB7-CCDF-4A27-8390-327C1190136C}" dt="2021-10-13T11:00:17.056" v="968" actId="26606"/>
          <ac:spMkLst>
            <pc:docMk/>
            <pc:sldMk cId="940998395" sldId="275"/>
            <ac:spMk id="4123" creationId="{5871FC61-DD4E-47D4-81FD-8A7E7D12B371}"/>
          </ac:spMkLst>
        </pc:spChg>
        <pc:spChg chg="add del">
          <ac:chgData name="mairenig123@gmail.com" userId="6044d3ce541adf88" providerId="LiveId" clId="{F1DD9BB7-CCDF-4A27-8390-327C1190136C}" dt="2021-10-13T11:00:17.056" v="968" actId="26606"/>
          <ac:spMkLst>
            <pc:docMk/>
            <pc:sldMk cId="940998395" sldId="275"/>
            <ac:spMk id="4124" creationId="{F9EC3F91-A75C-4F74-867E-E4C28C13546B}"/>
          </ac:spMkLst>
        </pc:spChg>
        <pc:spChg chg="add del">
          <ac:chgData name="mairenig123@gmail.com" userId="6044d3ce541adf88" providerId="LiveId" clId="{F1DD9BB7-CCDF-4A27-8390-327C1190136C}" dt="2021-10-13T11:00:17.056" v="968" actId="26606"/>
          <ac:spMkLst>
            <pc:docMk/>
            <pc:sldMk cId="940998395" sldId="275"/>
            <ac:spMk id="4125" creationId="{829A1E2C-5AC8-40FC-99E9-832069D39792}"/>
          </ac:spMkLst>
        </pc:spChg>
        <pc:spChg chg="add del">
          <ac:chgData name="mairenig123@gmail.com" userId="6044d3ce541adf88" providerId="LiveId" clId="{F1DD9BB7-CCDF-4A27-8390-327C1190136C}" dt="2021-10-13T11:01:10.314" v="978" actId="26606"/>
          <ac:spMkLst>
            <pc:docMk/>
            <pc:sldMk cId="940998395" sldId="275"/>
            <ac:spMk id="4126" creationId="{D1EA859B-E555-4109-94F3-6700E046E008}"/>
          </ac:spMkLst>
        </pc:spChg>
        <pc:spChg chg="add del">
          <ac:chgData name="mairenig123@gmail.com" userId="6044d3ce541adf88" providerId="LiveId" clId="{F1DD9BB7-CCDF-4A27-8390-327C1190136C}" dt="2021-10-13T11:00:22.426" v="970" actId="26606"/>
          <ac:spMkLst>
            <pc:docMk/>
            <pc:sldMk cId="940998395" sldId="275"/>
            <ac:spMk id="4127" creationId="{2B1D4F77-A17C-43D7-B7FA-545148E4E93D}"/>
          </ac:spMkLst>
        </pc:spChg>
        <pc:spChg chg="add del">
          <ac:chgData name="mairenig123@gmail.com" userId="6044d3ce541adf88" providerId="LiveId" clId="{F1DD9BB7-CCDF-4A27-8390-327C1190136C}" dt="2021-10-13T11:01:34.203" v="980" actId="26606"/>
          <ac:spMkLst>
            <pc:docMk/>
            <pc:sldMk cId="940998395" sldId="275"/>
            <ac:spMk id="4128" creationId="{23E547B5-89CF-4EC0-96DE-25771AED0799}"/>
          </ac:spMkLst>
        </pc:spChg>
        <pc:spChg chg="add del">
          <ac:chgData name="mairenig123@gmail.com" userId="6044d3ce541adf88" providerId="LiveId" clId="{F1DD9BB7-CCDF-4A27-8390-327C1190136C}" dt="2021-10-13T11:01:34.203" v="980" actId="26606"/>
          <ac:spMkLst>
            <pc:docMk/>
            <pc:sldMk cId="940998395" sldId="275"/>
            <ac:spMk id="4129" creationId="{3F0B8CEB-8279-4E5E-A0CE-1FC9F71736F2}"/>
          </ac:spMkLst>
        </pc:spChg>
        <pc:spChg chg="add del">
          <ac:chgData name="mairenig123@gmail.com" userId="6044d3ce541adf88" providerId="LiveId" clId="{F1DD9BB7-CCDF-4A27-8390-327C1190136C}" dt="2021-10-13T11:02:04.529" v="982" actId="26606"/>
          <ac:spMkLst>
            <pc:docMk/>
            <pc:sldMk cId="940998395" sldId="275"/>
            <ac:spMk id="4131" creationId="{9F79630B-0F0B-446E-A637-38FA8F61D10E}"/>
          </ac:spMkLst>
        </pc:spChg>
        <pc:spChg chg="add del">
          <ac:chgData name="mairenig123@gmail.com" userId="6044d3ce541adf88" providerId="LiveId" clId="{F1DD9BB7-CCDF-4A27-8390-327C1190136C}" dt="2021-10-13T11:02:04.529" v="982" actId="26606"/>
          <ac:spMkLst>
            <pc:docMk/>
            <pc:sldMk cId="940998395" sldId="275"/>
            <ac:spMk id="4132" creationId="{B3437C99-FC8E-4311-B48A-F0C4C329B154}"/>
          </ac:spMkLst>
        </pc:spChg>
        <pc:spChg chg="add del">
          <ac:chgData name="mairenig123@gmail.com" userId="6044d3ce541adf88" providerId="LiveId" clId="{F1DD9BB7-CCDF-4A27-8390-327C1190136C}" dt="2021-10-13T11:02:06.876" v="984" actId="26606"/>
          <ac:spMkLst>
            <pc:docMk/>
            <pc:sldMk cId="940998395" sldId="275"/>
            <ac:spMk id="4134" creationId="{B95B9BA8-1D69-4796-85F5-B6D0BD52354B}"/>
          </ac:spMkLst>
        </pc:spChg>
        <pc:spChg chg="add">
          <ac:chgData name="mairenig123@gmail.com" userId="6044d3ce541adf88" providerId="LiveId" clId="{F1DD9BB7-CCDF-4A27-8390-327C1190136C}" dt="2021-10-13T11:02:06.892" v="985" actId="26606"/>
          <ac:spMkLst>
            <pc:docMk/>
            <pc:sldMk cId="940998395" sldId="275"/>
            <ac:spMk id="4136" creationId="{9F79630B-0F0B-446E-A637-38FA8F61D10E}"/>
          </ac:spMkLst>
        </pc:spChg>
        <pc:spChg chg="add">
          <ac:chgData name="mairenig123@gmail.com" userId="6044d3ce541adf88" providerId="LiveId" clId="{F1DD9BB7-CCDF-4A27-8390-327C1190136C}" dt="2021-10-13T11:02:06.892" v="985" actId="26606"/>
          <ac:spMkLst>
            <pc:docMk/>
            <pc:sldMk cId="940998395" sldId="275"/>
            <ac:spMk id="4137" creationId="{B3437C99-FC8E-4311-B48A-F0C4C329B154}"/>
          </ac:spMkLst>
        </pc:spChg>
        <pc:grpChg chg="add del">
          <ac:chgData name="mairenig123@gmail.com" userId="6044d3ce541adf88" providerId="LiveId" clId="{F1DD9BB7-CCDF-4A27-8390-327C1190136C}" dt="2021-10-13T10:59:20.702" v="960" actId="26606"/>
          <ac:grpSpMkLst>
            <pc:docMk/>
            <pc:sldMk cId="940998395" sldId="275"/>
            <ac:grpSpMk id="4107" creationId="{07EAA094-9CF6-4695-958A-33D9BCAA9474}"/>
          </ac:grpSpMkLst>
        </pc:grpChg>
        <pc:picChg chg="add mod ord">
          <ac:chgData name="mairenig123@gmail.com" userId="6044d3ce541adf88" providerId="LiveId" clId="{F1DD9BB7-CCDF-4A27-8390-327C1190136C}" dt="2021-10-13T11:02:06.892" v="985" actId="26606"/>
          <ac:picMkLst>
            <pc:docMk/>
            <pc:sldMk cId="940998395" sldId="275"/>
            <ac:picMk id="4098" creationId="{AEF4ED00-AF33-437A-9E55-9C3007BA399B}"/>
          </ac:picMkLst>
        </pc:picChg>
        <pc:cxnChg chg="add del">
          <ac:chgData name="mairenig123@gmail.com" userId="6044d3ce541adf88" providerId="LiveId" clId="{F1DD9BB7-CCDF-4A27-8390-327C1190136C}" dt="2021-10-13T10:59:51.191" v="966" actId="26606"/>
          <ac:cxnSpMkLst>
            <pc:docMk/>
            <pc:sldMk cId="940998395" sldId="275"/>
            <ac:cxnSpMk id="4120" creationId="{C49DA8F6-BCC1-4447-B54C-57856834B94B}"/>
          </ac:cxnSpMkLst>
        </pc:cxnChg>
      </pc:sldChg>
      <pc:sldChg chg="addSp delSp modSp new del mod ord modTransition setBg">
        <pc:chgData name="mairenig123@gmail.com" userId="6044d3ce541adf88" providerId="LiveId" clId="{F1DD9BB7-CCDF-4A27-8390-327C1190136C}" dt="2021-10-18T07:41:47.965" v="6914" actId="47"/>
        <pc:sldMkLst>
          <pc:docMk/>
          <pc:sldMk cId="1249375974" sldId="276"/>
        </pc:sldMkLst>
        <pc:spChg chg="add mod">
          <ac:chgData name="mairenig123@gmail.com" userId="6044d3ce541adf88" providerId="LiveId" clId="{F1DD9BB7-CCDF-4A27-8390-327C1190136C}" dt="2021-10-16T13:39:51.308" v="6616" actId="20577"/>
          <ac:spMkLst>
            <pc:docMk/>
            <pc:sldMk cId="1249375974" sldId="276"/>
            <ac:spMk id="3" creationId="{635383F2-4004-4670-9A52-F8CEFFEB7A22}"/>
          </ac:spMkLst>
        </pc:spChg>
        <pc:spChg chg="add mod">
          <ac:chgData name="mairenig123@gmail.com" userId="6044d3ce541adf88" providerId="LiveId" clId="{F1DD9BB7-CCDF-4A27-8390-327C1190136C}" dt="2021-10-13T13:52:18.132" v="1807" actId="27636"/>
          <ac:spMkLst>
            <pc:docMk/>
            <pc:sldMk cId="1249375974" sldId="276"/>
            <ac:spMk id="4" creationId="{E19C7421-44B8-43A2-8998-B08B0A71699B}"/>
          </ac:spMkLst>
        </pc:spChg>
        <pc:spChg chg="add del mod">
          <ac:chgData name="mairenig123@gmail.com" userId="6044d3ce541adf88" providerId="LiveId" clId="{F1DD9BB7-CCDF-4A27-8390-327C1190136C}" dt="2021-10-16T13:36:45.513" v="6533" actId="478"/>
          <ac:spMkLst>
            <pc:docMk/>
            <pc:sldMk cId="1249375974" sldId="276"/>
            <ac:spMk id="5" creationId="{0E958BBA-8DEA-4284-8654-28127131AA1F}"/>
          </ac:spMkLst>
        </pc:spChg>
        <pc:spChg chg="add mod">
          <ac:chgData name="mairenig123@gmail.com" userId="6044d3ce541adf88" providerId="LiveId" clId="{F1DD9BB7-CCDF-4A27-8390-327C1190136C}" dt="2021-10-13T11:37:36.309" v="1317" actId="2085"/>
          <ac:spMkLst>
            <pc:docMk/>
            <pc:sldMk cId="1249375974" sldId="276"/>
            <ac:spMk id="6" creationId="{1798E23B-5AFA-4910-BD41-D3A5F03D28AE}"/>
          </ac:spMkLst>
        </pc:spChg>
        <pc:spChg chg="add del mod">
          <ac:chgData name="mairenig123@gmail.com" userId="6044d3ce541adf88" providerId="LiveId" clId="{F1DD9BB7-CCDF-4A27-8390-327C1190136C}" dt="2021-10-16T13:36:48.678" v="6534" actId="478"/>
          <ac:spMkLst>
            <pc:docMk/>
            <pc:sldMk cId="1249375974" sldId="276"/>
            <ac:spMk id="9" creationId="{DF8520D5-503C-44CD-96AA-93A935229B86}"/>
          </ac:spMkLst>
        </pc:spChg>
        <pc:spChg chg="add">
          <ac:chgData name="mairenig123@gmail.com" userId="6044d3ce541adf88" providerId="LiveId" clId="{F1DD9BB7-CCDF-4A27-8390-327C1190136C}" dt="2021-10-13T11:33:37.042" v="1260" actId="26606"/>
          <ac:spMkLst>
            <pc:docMk/>
            <pc:sldMk cId="1249375974" sldId="276"/>
            <ac:spMk id="71" creationId="{FF9B822F-893E-44C8-963C-64F50ACECBB2}"/>
          </ac:spMkLst>
        </pc:spChg>
        <pc:spChg chg="add">
          <ac:chgData name="mairenig123@gmail.com" userId="6044d3ce541adf88" providerId="LiveId" clId="{F1DD9BB7-CCDF-4A27-8390-327C1190136C}" dt="2021-10-13T11:33:37.042" v="1260" actId="26606"/>
          <ac:spMkLst>
            <pc:docMk/>
            <pc:sldMk cId="1249375974" sldId="276"/>
            <ac:spMk id="73" creationId="{EBF87945-A001-489F-9D9B-7D9435F0B9CA}"/>
          </ac:spMkLst>
        </pc:spChg>
        <pc:picChg chg="add del mod">
          <ac:chgData name="mairenig123@gmail.com" userId="6044d3ce541adf88" providerId="LiveId" clId="{F1DD9BB7-CCDF-4A27-8390-327C1190136C}" dt="2021-10-13T11:32:27.866" v="1254" actId="478"/>
          <ac:picMkLst>
            <pc:docMk/>
            <pc:sldMk cId="1249375974" sldId="276"/>
            <ac:picMk id="2" creationId="{4178D741-BCDF-4538-B7DE-58C6FB964BED}"/>
          </ac:picMkLst>
        </pc:picChg>
        <pc:picChg chg="add mod">
          <ac:chgData name="mairenig123@gmail.com" userId="6044d3ce541adf88" providerId="LiveId" clId="{F1DD9BB7-CCDF-4A27-8390-327C1190136C}" dt="2021-10-13T11:35:01.340" v="1284" actId="1076"/>
          <ac:picMkLst>
            <pc:docMk/>
            <pc:sldMk cId="1249375974" sldId="276"/>
            <ac:picMk id="5122" creationId="{A185CD96-88F4-41DA-96C6-4C1A1CD1C5B7}"/>
          </ac:picMkLst>
        </pc:picChg>
      </pc:sldChg>
      <pc:sldChg chg="addSp delSp modSp new del mod ord setBg">
        <pc:chgData name="mairenig123@gmail.com" userId="6044d3ce541adf88" providerId="LiveId" clId="{F1DD9BB7-CCDF-4A27-8390-327C1190136C}" dt="2021-10-15T16:15:40.059" v="4116" actId="47"/>
        <pc:sldMkLst>
          <pc:docMk/>
          <pc:sldMk cId="2810540030" sldId="277"/>
        </pc:sldMkLst>
        <pc:spChg chg="add mod ord">
          <ac:chgData name="mairenig123@gmail.com" userId="6044d3ce541adf88" providerId="LiveId" clId="{F1DD9BB7-CCDF-4A27-8390-327C1190136C}" dt="2021-10-13T14:37:17.833" v="2639" actId="20577"/>
          <ac:spMkLst>
            <pc:docMk/>
            <pc:sldMk cId="2810540030" sldId="277"/>
            <ac:spMk id="3" creationId="{106E2C98-636A-4F05-A163-914B3F8D0887}"/>
          </ac:spMkLst>
        </pc:spChg>
        <pc:spChg chg="add del">
          <ac:chgData name="mairenig123@gmail.com" userId="6044d3ce541adf88" providerId="LiveId" clId="{F1DD9BB7-CCDF-4A27-8390-327C1190136C}" dt="2021-10-13T13:44:42.518" v="1736" actId="26606"/>
          <ac:spMkLst>
            <pc:docMk/>
            <pc:sldMk cId="2810540030" sldId="277"/>
            <ac:spMk id="71" creationId="{3AFE8227-C443-417B-BA91-520EB1EF4559}"/>
          </ac:spMkLst>
        </pc:spChg>
        <pc:spChg chg="add del">
          <ac:chgData name="mairenig123@gmail.com" userId="6044d3ce541adf88" providerId="LiveId" clId="{F1DD9BB7-CCDF-4A27-8390-327C1190136C}" dt="2021-10-13T13:44:42.518" v="1736" actId="26606"/>
          <ac:spMkLst>
            <pc:docMk/>
            <pc:sldMk cId="2810540030" sldId="277"/>
            <ac:spMk id="73" creationId="{907741FC-B544-4A6E-B831-6789D042333D}"/>
          </ac:spMkLst>
        </pc:spChg>
        <pc:spChg chg="add del">
          <ac:chgData name="mairenig123@gmail.com" userId="6044d3ce541adf88" providerId="LiveId" clId="{F1DD9BB7-CCDF-4A27-8390-327C1190136C}" dt="2021-10-13T13:44:42.518" v="1736" actId="26606"/>
          <ac:spMkLst>
            <pc:docMk/>
            <pc:sldMk cId="2810540030" sldId="277"/>
            <ac:spMk id="75" creationId="{3F0BE7ED-7814-4273-B18A-F26CC0380380}"/>
          </ac:spMkLst>
        </pc:spChg>
        <pc:spChg chg="add del">
          <ac:chgData name="mairenig123@gmail.com" userId="6044d3ce541adf88" providerId="LiveId" clId="{F1DD9BB7-CCDF-4A27-8390-327C1190136C}" dt="2021-10-13T13:45:09.553" v="1742" actId="26606"/>
          <ac:spMkLst>
            <pc:docMk/>
            <pc:sldMk cId="2810540030" sldId="277"/>
            <ac:spMk id="77" creationId="{7D20183A-0B1D-4A1F-89B1-ADBEDBC6E54E}"/>
          </ac:spMkLst>
        </pc:spChg>
        <pc:spChg chg="add del">
          <ac:chgData name="mairenig123@gmail.com" userId="6044d3ce541adf88" providerId="LiveId" clId="{F1DD9BB7-CCDF-4A27-8390-327C1190136C}" dt="2021-10-13T13:45:09.553" v="1742" actId="26606"/>
          <ac:spMkLst>
            <pc:docMk/>
            <pc:sldMk cId="2810540030" sldId="277"/>
            <ac:spMk id="79" creationId="{131031D3-26CD-4214-A9A4-5857EFA15A0C}"/>
          </ac:spMkLst>
        </pc:spChg>
        <pc:spChg chg="add del">
          <ac:chgData name="mairenig123@gmail.com" userId="6044d3ce541adf88" providerId="LiveId" clId="{F1DD9BB7-CCDF-4A27-8390-327C1190136C}" dt="2021-10-13T13:44:56.434" v="1738" actId="26606"/>
          <ac:spMkLst>
            <pc:docMk/>
            <pc:sldMk cId="2810540030" sldId="277"/>
            <ac:spMk id="6148" creationId="{131BAD53-4E89-4F62-BBB7-26359763ED39}"/>
          </ac:spMkLst>
        </pc:spChg>
        <pc:spChg chg="add del">
          <ac:chgData name="mairenig123@gmail.com" userId="6044d3ce541adf88" providerId="LiveId" clId="{F1DD9BB7-CCDF-4A27-8390-327C1190136C}" dt="2021-10-13T13:44:56.434" v="1738" actId="26606"/>
          <ac:spMkLst>
            <pc:docMk/>
            <pc:sldMk cId="2810540030" sldId="277"/>
            <ac:spMk id="6149" creationId="{62756DA2-40EB-4C6F-B962-5822FFB54FB6}"/>
          </ac:spMkLst>
        </pc:spChg>
        <pc:spChg chg="add del">
          <ac:chgData name="mairenig123@gmail.com" userId="6044d3ce541adf88" providerId="LiveId" clId="{F1DD9BB7-CCDF-4A27-8390-327C1190136C}" dt="2021-10-13T13:45:04.059" v="1740" actId="26606"/>
          <ac:spMkLst>
            <pc:docMk/>
            <pc:sldMk cId="2810540030" sldId="277"/>
            <ac:spMk id="6151" creationId="{F821940F-7A1D-4ACC-85B4-A932898ABB37}"/>
          </ac:spMkLst>
        </pc:spChg>
        <pc:spChg chg="add del">
          <ac:chgData name="mairenig123@gmail.com" userId="6044d3ce541adf88" providerId="LiveId" clId="{F1DD9BB7-CCDF-4A27-8390-327C1190136C}" dt="2021-10-13T13:45:04.059" v="1740" actId="26606"/>
          <ac:spMkLst>
            <pc:docMk/>
            <pc:sldMk cId="2810540030" sldId="277"/>
            <ac:spMk id="6152" creationId="{16674508-81D3-48CF-96BF-7FC60EAA572A}"/>
          </ac:spMkLst>
        </pc:spChg>
        <pc:spChg chg="add del">
          <ac:chgData name="mairenig123@gmail.com" userId="6044d3ce541adf88" providerId="LiveId" clId="{F1DD9BB7-CCDF-4A27-8390-327C1190136C}" dt="2021-10-13T13:45:09.553" v="1742" actId="26606"/>
          <ac:spMkLst>
            <pc:docMk/>
            <pc:sldMk cId="2810540030" sldId="277"/>
            <ac:spMk id="6154" creationId="{B5FA7C47-B7C1-4D2E-AB49-ED23BA34BA83}"/>
          </ac:spMkLst>
        </pc:spChg>
        <pc:spChg chg="add del">
          <ac:chgData name="mairenig123@gmail.com" userId="6044d3ce541adf88" providerId="LiveId" clId="{F1DD9BB7-CCDF-4A27-8390-327C1190136C}" dt="2021-10-13T13:45:09.553" v="1742" actId="26606"/>
          <ac:spMkLst>
            <pc:docMk/>
            <pc:sldMk cId="2810540030" sldId="277"/>
            <ac:spMk id="6155" creationId="{596EE156-ABF1-4329-A6BA-03B4254E0877}"/>
          </ac:spMkLst>
        </pc:spChg>
        <pc:spChg chg="add del">
          <ac:chgData name="mairenig123@gmail.com" userId="6044d3ce541adf88" providerId="LiveId" clId="{F1DD9BB7-CCDF-4A27-8390-327C1190136C}" dt="2021-10-13T13:45:09.553" v="1742" actId="26606"/>
          <ac:spMkLst>
            <pc:docMk/>
            <pc:sldMk cId="2810540030" sldId="277"/>
            <ac:spMk id="6156" creationId="{19B9933F-AAB3-444A-8BB5-9CA194A8BC63}"/>
          </ac:spMkLst>
        </pc:spChg>
        <pc:spChg chg="add del">
          <ac:chgData name="mairenig123@gmail.com" userId="6044d3ce541adf88" providerId="LiveId" clId="{F1DD9BB7-CCDF-4A27-8390-327C1190136C}" dt="2021-10-13T13:45:14.194" v="1744" actId="26606"/>
          <ac:spMkLst>
            <pc:docMk/>
            <pc:sldMk cId="2810540030" sldId="277"/>
            <ac:spMk id="6158" creationId="{04812C46-200A-4DEB-A05E-3ED6C68C2387}"/>
          </ac:spMkLst>
        </pc:spChg>
        <pc:spChg chg="add del">
          <ac:chgData name="mairenig123@gmail.com" userId="6044d3ce541adf88" providerId="LiveId" clId="{F1DD9BB7-CCDF-4A27-8390-327C1190136C}" dt="2021-10-13T13:45:14.194" v="1744" actId="26606"/>
          <ac:spMkLst>
            <pc:docMk/>
            <pc:sldMk cId="2810540030" sldId="277"/>
            <ac:spMk id="6159" creationId="{D1EA859B-E555-4109-94F3-6700E046E008}"/>
          </ac:spMkLst>
        </pc:spChg>
        <pc:spChg chg="add del">
          <ac:chgData name="mairenig123@gmail.com" userId="6044d3ce541adf88" providerId="LiveId" clId="{F1DD9BB7-CCDF-4A27-8390-327C1190136C}" dt="2021-10-13T13:45:30.916" v="1746" actId="26606"/>
          <ac:spMkLst>
            <pc:docMk/>
            <pc:sldMk cId="2810540030" sldId="277"/>
            <ac:spMk id="6161" creationId="{8ED08A1D-4632-47AB-8832-C17BA008697E}"/>
          </ac:spMkLst>
        </pc:spChg>
        <pc:spChg chg="add del">
          <ac:chgData name="mairenig123@gmail.com" userId="6044d3ce541adf88" providerId="LiveId" clId="{F1DD9BB7-CCDF-4A27-8390-327C1190136C}" dt="2021-10-13T13:45:41.158" v="1748" actId="26606"/>
          <ac:spMkLst>
            <pc:docMk/>
            <pc:sldMk cId="2810540030" sldId="277"/>
            <ac:spMk id="6165" creationId="{7FF47CB7-972F-479F-A36D-9E72D26EC8DA}"/>
          </ac:spMkLst>
        </pc:spChg>
        <pc:spChg chg="add del">
          <ac:chgData name="mairenig123@gmail.com" userId="6044d3ce541adf88" providerId="LiveId" clId="{F1DD9BB7-CCDF-4A27-8390-327C1190136C}" dt="2021-10-13T13:45:41.158" v="1748" actId="26606"/>
          <ac:spMkLst>
            <pc:docMk/>
            <pc:sldMk cId="2810540030" sldId="277"/>
            <ac:spMk id="6166" creationId="{0D153B68-5844-490D-8E67-F616D6D721CA}"/>
          </ac:spMkLst>
        </pc:spChg>
        <pc:spChg chg="add del">
          <ac:chgData name="mairenig123@gmail.com" userId="6044d3ce541adf88" providerId="LiveId" clId="{F1DD9BB7-CCDF-4A27-8390-327C1190136C}" dt="2021-10-13T13:45:41.158" v="1748" actId="26606"/>
          <ac:spMkLst>
            <pc:docMk/>
            <pc:sldMk cId="2810540030" sldId="277"/>
            <ac:spMk id="6167" creationId="{9A0D773F-7A7D-4DBB-9DEA-86BB8B8F4BC8}"/>
          </ac:spMkLst>
        </pc:spChg>
        <pc:spChg chg="add">
          <ac:chgData name="mairenig123@gmail.com" userId="6044d3ce541adf88" providerId="LiveId" clId="{F1DD9BB7-CCDF-4A27-8390-327C1190136C}" dt="2021-10-13T13:45:41.174" v="1749" actId="26606"/>
          <ac:spMkLst>
            <pc:docMk/>
            <pc:sldMk cId="2810540030" sldId="277"/>
            <ac:spMk id="6169" creationId="{8ED08A1D-4632-47AB-8832-C17BA008697E}"/>
          </ac:spMkLst>
        </pc:spChg>
        <pc:grpChg chg="add del">
          <ac:chgData name="mairenig123@gmail.com" userId="6044d3ce541adf88" providerId="LiveId" clId="{F1DD9BB7-CCDF-4A27-8390-327C1190136C}" dt="2021-10-13T13:45:30.916" v="1746" actId="26606"/>
          <ac:grpSpMkLst>
            <pc:docMk/>
            <pc:sldMk cId="2810540030" sldId="277"/>
            <ac:grpSpMk id="6162" creationId="{0075437B-93A1-4A73-812B-C5030CC2FFCD}"/>
          </ac:grpSpMkLst>
        </pc:grpChg>
        <pc:grpChg chg="add">
          <ac:chgData name="mairenig123@gmail.com" userId="6044d3ce541adf88" providerId="LiveId" clId="{F1DD9BB7-CCDF-4A27-8390-327C1190136C}" dt="2021-10-13T13:45:41.174" v="1749" actId="26606"/>
          <ac:grpSpMkLst>
            <pc:docMk/>
            <pc:sldMk cId="2810540030" sldId="277"/>
            <ac:grpSpMk id="6170" creationId="{0075437B-93A1-4A73-812B-C5030CC2FFCD}"/>
          </ac:grpSpMkLst>
        </pc:grpChg>
        <pc:picChg chg="add mod">
          <ac:chgData name="mairenig123@gmail.com" userId="6044d3ce541adf88" providerId="LiveId" clId="{F1DD9BB7-CCDF-4A27-8390-327C1190136C}" dt="2021-10-13T14:38:54.861" v="2645" actId="1076"/>
          <ac:picMkLst>
            <pc:docMk/>
            <pc:sldMk cId="2810540030" sldId="277"/>
            <ac:picMk id="29" creationId="{E6962906-ECF5-4C46-9E9F-946C752E2C7B}"/>
          </ac:picMkLst>
        </pc:picChg>
        <pc:picChg chg="add mod">
          <ac:chgData name="mairenig123@gmail.com" userId="6044d3ce541adf88" providerId="LiveId" clId="{F1DD9BB7-CCDF-4A27-8390-327C1190136C}" dt="2021-10-13T13:45:41.174" v="1749" actId="26606"/>
          <ac:picMkLst>
            <pc:docMk/>
            <pc:sldMk cId="2810540030" sldId="277"/>
            <ac:picMk id="6146" creationId="{10C23372-C08C-473A-A2D2-A98B06A78A82}"/>
          </ac:picMkLst>
        </pc:picChg>
      </pc:sldChg>
      <pc:sldChg chg="addSp delSp modSp add del mod ord modTransition setBg modAnim setClrOvrMap">
        <pc:chgData name="mairenig123@gmail.com" userId="6044d3ce541adf88" providerId="LiveId" clId="{F1DD9BB7-CCDF-4A27-8390-327C1190136C}" dt="2021-10-15T16:15:04.400" v="4114" actId="47"/>
        <pc:sldMkLst>
          <pc:docMk/>
          <pc:sldMk cId="1680854231" sldId="278"/>
        </pc:sldMkLst>
        <pc:spChg chg="mod ord">
          <ac:chgData name="mairenig123@gmail.com" userId="6044d3ce541adf88" providerId="LiveId" clId="{F1DD9BB7-CCDF-4A27-8390-327C1190136C}" dt="2021-10-13T15:04:37.882" v="2813" actId="1076"/>
          <ac:spMkLst>
            <pc:docMk/>
            <pc:sldMk cId="1680854231" sldId="278"/>
            <ac:spMk id="3" creationId="{106E2C98-636A-4F05-A163-914B3F8D0887}"/>
          </ac:spMkLst>
        </pc:spChg>
        <pc:spChg chg="add del">
          <ac:chgData name="mairenig123@gmail.com" userId="6044d3ce541adf88" providerId="LiveId" clId="{F1DD9BB7-CCDF-4A27-8390-327C1190136C}" dt="2021-10-13T14:59:06.618" v="2663" actId="26606"/>
          <ac:spMkLst>
            <pc:docMk/>
            <pc:sldMk cId="1680854231" sldId="278"/>
            <ac:spMk id="160" creationId="{5A0118C5-4F8D-4CF4-BADD-53FEACC6C42A}"/>
          </ac:spMkLst>
        </pc:spChg>
        <pc:spChg chg="add del">
          <ac:chgData name="mairenig123@gmail.com" userId="6044d3ce541adf88" providerId="LiveId" clId="{F1DD9BB7-CCDF-4A27-8390-327C1190136C}" dt="2021-10-13T14:59:06.618" v="2663" actId="26606"/>
          <ac:spMkLst>
            <pc:docMk/>
            <pc:sldMk cId="1680854231" sldId="278"/>
            <ac:spMk id="170" creationId="{EAED1919-54A1-41C9-B30B-A3FF3F58E38B}"/>
          </ac:spMkLst>
        </pc:spChg>
        <pc:spChg chg="add del">
          <ac:chgData name="mairenig123@gmail.com" userId="6044d3ce541adf88" providerId="LiveId" clId="{F1DD9BB7-CCDF-4A27-8390-327C1190136C}" dt="2021-10-13T14:59:06.618" v="2663" actId="26606"/>
          <ac:spMkLst>
            <pc:docMk/>
            <pc:sldMk cId="1680854231" sldId="278"/>
            <ac:spMk id="176" creationId="{FFFEB18F-F81F-4CED-BE64-EB888A77C3B8}"/>
          </ac:spMkLst>
        </pc:spChg>
        <pc:spChg chg="add del">
          <ac:chgData name="mairenig123@gmail.com" userId="6044d3ce541adf88" providerId="LiveId" clId="{F1DD9BB7-CCDF-4A27-8390-327C1190136C}" dt="2021-10-13T14:58:24.068" v="2650" actId="26606"/>
          <ac:spMkLst>
            <pc:docMk/>
            <pc:sldMk cId="1680854231" sldId="278"/>
            <ac:spMk id="348" creationId="{5A0118C5-4F8D-4CF4-BADD-53FEACC6C42A}"/>
          </ac:spMkLst>
        </pc:spChg>
        <pc:spChg chg="add del">
          <ac:chgData name="mairenig123@gmail.com" userId="6044d3ce541adf88" providerId="LiveId" clId="{F1DD9BB7-CCDF-4A27-8390-327C1190136C}" dt="2021-10-13T14:59:06.613" v="2662" actId="26606"/>
          <ac:spMkLst>
            <pc:docMk/>
            <pc:sldMk cId="1680854231" sldId="278"/>
            <ac:spMk id="350" creationId="{C87417AF-190E-4D6E-AFA6-7D3E84B0B430}"/>
          </ac:spMkLst>
        </pc:spChg>
        <pc:spChg chg="add del">
          <ac:chgData name="mairenig123@gmail.com" userId="6044d3ce541adf88" providerId="LiveId" clId="{F1DD9BB7-CCDF-4A27-8390-327C1190136C}" dt="2021-10-13T14:59:06.613" v="2662" actId="26606"/>
          <ac:spMkLst>
            <pc:docMk/>
            <pc:sldMk cId="1680854231" sldId="278"/>
            <ac:spMk id="351" creationId="{80B30ED8-273E-4C07-8568-2FE5CC5C483D}"/>
          </ac:spMkLst>
        </pc:spChg>
        <pc:spChg chg="add del">
          <ac:chgData name="mairenig123@gmail.com" userId="6044d3ce541adf88" providerId="LiveId" clId="{F1DD9BB7-CCDF-4A27-8390-327C1190136C}" dt="2021-10-13T14:58:24.068" v="2650" actId="26606"/>
          <ac:spMkLst>
            <pc:docMk/>
            <pc:sldMk cId="1680854231" sldId="278"/>
            <ac:spMk id="352" creationId="{24F61E28-F51E-44F9-B827-A32BAAABDC4C}"/>
          </ac:spMkLst>
        </pc:spChg>
        <pc:spChg chg="add mod">
          <ac:chgData name="mairenig123@gmail.com" userId="6044d3ce541adf88" providerId="LiveId" clId="{F1DD9BB7-CCDF-4A27-8390-327C1190136C}" dt="2021-10-13T15:04:32.044" v="2812" actId="1076"/>
          <ac:spMkLst>
            <pc:docMk/>
            <pc:sldMk cId="1680854231" sldId="278"/>
            <ac:spMk id="367" creationId="{94D5A417-5E07-49F1-B73F-5BCA07632D1A}"/>
          </ac:spMkLst>
        </pc:spChg>
        <pc:spChg chg="add del">
          <ac:chgData name="mairenig123@gmail.com" userId="6044d3ce541adf88" providerId="LiveId" clId="{F1DD9BB7-CCDF-4A27-8390-327C1190136C}" dt="2021-10-13T14:58:25.833" v="2652" actId="26606"/>
          <ac:spMkLst>
            <pc:docMk/>
            <pc:sldMk cId="1680854231" sldId="278"/>
            <ac:spMk id="6148" creationId="{2B566528-1B12-4246-9431-5C2D7D081168}"/>
          </ac:spMkLst>
        </pc:spChg>
        <pc:spChg chg="add del">
          <ac:chgData name="mairenig123@gmail.com" userId="6044d3ce541adf88" providerId="LiveId" clId="{F1DD9BB7-CCDF-4A27-8390-327C1190136C}" dt="2021-10-13T14:58:25.833" v="2652" actId="26606"/>
          <ac:spMkLst>
            <pc:docMk/>
            <pc:sldMk cId="1680854231" sldId="278"/>
            <ac:spMk id="6152" creationId="{D3F51FEB-38FB-4F6C-9F7B-2F2AFAB65463}"/>
          </ac:spMkLst>
        </pc:spChg>
        <pc:spChg chg="add del">
          <ac:chgData name="mairenig123@gmail.com" userId="6044d3ce541adf88" providerId="LiveId" clId="{F1DD9BB7-CCDF-4A27-8390-327C1190136C}" dt="2021-10-13T14:58:25.833" v="2652" actId="26606"/>
          <ac:spMkLst>
            <pc:docMk/>
            <pc:sldMk cId="1680854231" sldId="278"/>
            <ac:spMk id="6153" creationId="{1E547BA6-BAE0-43BB-A7CA-60F69CE252F0}"/>
          </ac:spMkLst>
        </pc:spChg>
        <pc:spChg chg="add del">
          <ac:chgData name="mairenig123@gmail.com" userId="6044d3ce541adf88" providerId="LiveId" clId="{F1DD9BB7-CCDF-4A27-8390-327C1190136C}" dt="2021-10-13T14:58:31.673" v="2654" actId="26606"/>
          <ac:spMkLst>
            <pc:docMk/>
            <pc:sldMk cId="1680854231" sldId="278"/>
            <ac:spMk id="6155" creationId="{5A0118C5-4F8D-4CF4-BADD-53FEACC6C42A}"/>
          </ac:spMkLst>
        </pc:spChg>
        <pc:spChg chg="add del">
          <ac:chgData name="mairenig123@gmail.com" userId="6044d3ce541adf88" providerId="LiveId" clId="{F1DD9BB7-CCDF-4A27-8390-327C1190136C}" dt="2021-10-13T14:58:31.673" v="2654" actId="26606"/>
          <ac:spMkLst>
            <pc:docMk/>
            <pc:sldMk cId="1680854231" sldId="278"/>
            <ac:spMk id="6157" creationId="{24F61E28-F51E-44F9-B827-A32BAAABDC4C}"/>
          </ac:spMkLst>
        </pc:spChg>
        <pc:spChg chg="add del">
          <ac:chgData name="mairenig123@gmail.com" userId="6044d3ce541adf88" providerId="LiveId" clId="{F1DD9BB7-CCDF-4A27-8390-327C1190136C}" dt="2021-10-13T14:58:37.524" v="2656" actId="26606"/>
          <ac:spMkLst>
            <pc:docMk/>
            <pc:sldMk cId="1680854231" sldId="278"/>
            <ac:spMk id="6160" creationId="{2032B1E8-BC40-4380-97A6-14C0320AE1C0}"/>
          </ac:spMkLst>
        </pc:spChg>
        <pc:spChg chg="add del">
          <ac:chgData name="mairenig123@gmail.com" userId="6044d3ce541adf88" providerId="LiveId" clId="{F1DD9BB7-CCDF-4A27-8390-327C1190136C}" dt="2021-10-13T14:58:37.524" v="2656" actId="26606"/>
          <ac:spMkLst>
            <pc:docMk/>
            <pc:sldMk cId="1680854231" sldId="278"/>
            <ac:spMk id="6161" creationId="{82BEABD9-E1ED-49C7-8734-5494C88EE5A7}"/>
          </ac:spMkLst>
        </pc:spChg>
        <pc:spChg chg="add del">
          <ac:chgData name="mairenig123@gmail.com" userId="6044d3ce541adf88" providerId="LiveId" clId="{F1DD9BB7-CCDF-4A27-8390-327C1190136C}" dt="2021-10-13T14:58:46.231" v="2658" actId="26606"/>
          <ac:spMkLst>
            <pc:docMk/>
            <pc:sldMk cId="1680854231" sldId="278"/>
            <ac:spMk id="6164" creationId="{5A0118C5-4F8D-4CF4-BADD-53FEACC6C42A}"/>
          </ac:spMkLst>
        </pc:spChg>
        <pc:spChg chg="add del">
          <ac:chgData name="mairenig123@gmail.com" userId="6044d3ce541adf88" providerId="LiveId" clId="{F1DD9BB7-CCDF-4A27-8390-327C1190136C}" dt="2021-10-13T14:58:46.231" v="2658" actId="26606"/>
          <ac:spMkLst>
            <pc:docMk/>
            <pc:sldMk cId="1680854231" sldId="278"/>
            <ac:spMk id="6166" creationId="{877E3FF1-E4B8-49CB-9DD6-7D2067808FFB}"/>
          </ac:spMkLst>
        </pc:spChg>
        <pc:spChg chg="add del">
          <ac:chgData name="mairenig123@gmail.com" userId="6044d3ce541adf88" providerId="LiveId" clId="{F1DD9BB7-CCDF-4A27-8390-327C1190136C}" dt="2021-10-13T14:58:46.231" v="2658" actId="26606"/>
          <ac:spMkLst>
            <pc:docMk/>
            <pc:sldMk cId="1680854231" sldId="278"/>
            <ac:spMk id="6167" creationId="{30BDE8C6-094E-46E6-BD5E-75FAB4F7CAC7}"/>
          </ac:spMkLst>
        </pc:spChg>
        <pc:spChg chg="del">
          <ac:chgData name="mairenig123@gmail.com" userId="6044d3ce541adf88" providerId="LiveId" clId="{F1DD9BB7-CCDF-4A27-8390-327C1190136C}" dt="2021-10-13T14:42:38.166" v="2647" actId="26606"/>
          <ac:spMkLst>
            <pc:docMk/>
            <pc:sldMk cId="1680854231" sldId="278"/>
            <ac:spMk id="6169" creationId="{8ED08A1D-4632-47AB-8832-C17BA008697E}"/>
          </ac:spMkLst>
        </pc:spChg>
        <pc:spChg chg="add del">
          <ac:chgData name="mairenig123@gmail.com" userId="6044d3ce541adf88" providerId="LiveId" clId="{F1DD9BB7-CCDF-4A27-8390-327C1190136C}" dt="2021-10-13T14:58:53.363" v="2660" actId="26606"/>
          <ac:spMkLst>
            <pc:docMk/>
            <pc:sldMk cId="1680854231" sldId="278"/>
            <ac:spMk id="6172" creationId="{5A0118C5-4F8D-4CF4-BADD-53FEACC6C42A}"/>
          </ac:spMkLst>
        </pc:spChg>
        <pc:spChg chg="add del">
          <ac:chgData name="mairenig123@gmail.com" userId="6044d3ce541adf88" providerId="LiveId" clId="{F1DD9BB7-CCDF-4A27-8390-327C1190136C}" dt="2021-10-13T14:58:53.363" v="2660" actId="26606"/>
          <ac:spMkLst>
            <pc:docMk/>
            <pc:sldMk cId="1680854231" sldId="278"/>
            <ac:spMk id="6173" creationId="{037C701E-5151-4086-9CF2-7F44AA38A6F5}"/>
          </ac:spMkLst>
        </pc:spChg>
        <pc:spChg chg="add del">
          <ac:chgData name="mairenig123@gmail.com" userId="6044d3ce541adf88" providerId="LiveId" clId="{F1DD9BB7-CCDF-4A27-8390-327C1190136C}" dt="2021-10-13T14:58:53.363" v="2660" actId="26606"/>
          <ac:spMkLst>
            <pc:docMk/>
            <pc:sldMk cId="1680854231" sldId="278"/>
            <ac:spMk id="6174" creationId="{E656C08E-A84B-4C76-9D3B-46237B5A9751}"/>
          </ac:spMkLst>
        </pc:spChg>
        <pc:spChg chg="add del">
          <ac:chgData name="mairenig123@gmail.com" userId="6044d3ce541adf88" providerId="LiveId" clId="{F1DD9BB7-CCDF-4A27-8390-327C1190136C}" dt="2021-10-13T14:59:06.613" v="2662" actId="26606"/>
          <ac:spMkLst>
            <pc:docMk/>
            <pc:sldMk cId="1680854231" sldId="278"/>
            <ac:spMk id="6185" creationId="{A7AE9375-4664-4DB2-922D-2782A6E439AC}"/>
          </ac:spMkLst>
        </pc:spChg>
        <pc:spChg chg="add">
          <ac:chgData name="mairenig123@gmail.com" userId="6044d3ce541adf88" providerId="LiveId" clId="{F1DD9BB7-CCDF-4A27-8390-327C1190136C}" dt="2021-10-13T14:59:06.618" v="2663" actId="26606"/>
          <ac:spMkLst>
            <pc:docMk/>
            <pc:sldMk cId="1680854231" sldId="278"/>
            <ac:spMk id="6188" creationId="{DCFD1A13-2B88-47B7-AAE9-AD6F3296EE2F}"/>
          </ac:spMkLst>
        </pc:spChg>
        <pc:spChg chg="add">
          <ac:chgData name="mairenig123@gmail.com" userId="6044d3ce541adf88" providerId="LiveId" clId="{F1DD9BB7-CCDF-4A27-8390-327C1190136C}" dt="2021-10-13T14:59:06.618" v="2663" actId="26606"/>
          <ac:spMkLst>
            <pc:docMk/>
            <pc:sldMk cId="1680854231" sldId="278"/>
            <ac:spMk id="6189" creationId="{F5CE4102-C93A-420A-98A7-5A7DD0C5C5B1}"/>
          </ac:spMkLst>
        </pc:spChg>
        <pc:grpChg chg="add del">
          <ac:chgData name="mairenig123@gmail.com" userId="6044d3ce541adf88" providerId="LiveId" clId="{F1DD9BB7-CCDF-4A27-8390-327C1190136C}" dt="2021-10-13T14:59:06.618" v="2663" actId="26606"/>
          <ac:grpSpMkLst>
            <pc:docMk/>
            <pc:sldMk cId="1680854231" sldId="278"/>
            <ac:grpSpMk id="162" creationId="{00C7DD97-49DC-4BFD-951D-CFF51B976DE9}"/>
          </ac:grpSpMkLst>
        </pc:grpChg>
        <pc:grpChg chg="add del">
          <ac:chgData name="mairenig123@gmail.com" userId="6044d3ce541adf88" providerId="LiveId" clId="{F1DD9BB7-CCDF-4A27-8390-327C1190136C}" dt="2021-10-13T14:59:06.618" v="2663" actId="26606"/>
          <ac:grpSpMkLst>
            <pc:docMk/>
            <pc:sldMk cId="1680854231" sldId="278"/>
            <ac:grpSpMk id="166" creationId="{176786CF-68E6-476D-909E-8522718B7BE0}"/>
          </ac:grpSpMkLst>
        </pc:grpChg>
        <pc:grpChg chg="add del">
          <ac:chgData name="mairenig123@gmail.com" userId="6044d3ce541adf88" providerId="LiveId" clId="{F1DD9BB7-CCDF-4A27-8390-327C1190136C}" dt="2021-10-13T14:59:06.618" v="2663" actId="26606"/>
          <ac:grpSpMkLst>
            <pc:docMk/>
            <pc:sldMk cId="1680854231" sldId="278"/>
            <ac:grpSpMk id="172" creationId="{00E015F5-1A99-4E40-BC3D-7707802996B5}"/>
          </ac:grpSpMkLst>
        </pc:grpChg>
        <pc:grpChg chg="add del">
          <ac:chgData name="mairenig123@gmail.com" userId="6044d3ce541adf88" providerId="LiveId" clId="{F1DD9BB7-CCDF-4A27-8390-327C1190136C}" dt="2021-10-13T14:59:06.618" v="2663" actId="26606"/>
          <ac:grpSpMkLst>
            <pc:docMk/>
            <pc:sldMk cId="1680854231" sldId="278"/>
            <ac:grpSpMk id="178" creationId="{A04977CB-3825-471A-A590-C57F8C350306}"/>
          </ac:grpSpMkLst>
        </pc:grpChg>
        <pc:grpChg chg="add del">
          <ac:chgData name="mairenig123@gmail.com" userId="6044d3ce541adf88" providerId="LiveId" clId="{F1DD9BB7-CCDF-4A27-8390-327C1190136C}" dt="2021-10-13T14:58:24.068" v="2650" actId="26606"/>
          <ac:grpSpMkLst>
            <pc:docMk/>
            <pc:sldMk cId="1680854231" sldId="278"/>
            <ac:grpSpMk id="349" creationId="{732A444C-81CA-4D10-998B-529CE31D356C}"/>
          </ac:grpSpMkLst>
        </pc:grpChg>
        <pc:grpChg chg="add del">
          <ac:chgData name="mairenig123@gmail.com" userId="6044d3ce541adf88" providerId="LiveId" clId="{F1DD9BB7-CCDF-4A27-8390-327C1190136C}" dt="2021-10-13T14:58:24.068" v="2650" actId="26606"/>
          <ac:grpSpMkLst>
            <pc:docMk/>
            <pc:sldMk cId="1680854231" sldId="278"/>
            <ac:grpSpMk id="353" creationId="{57CD476F-4071-4E06-BD94-582AC00926A6}"/>
          </ac:grpSpMkLst>
        </pc:grpChg>
        <pc:grpChg chg="add del">
          <ac:chgData name="mairenig123@gmail.com" userId="6044d3ce541adf88" providerId="LiveId" clId="{F1DD9BB7-CCDF-4A27-8390-327C1190136C}" dt="2021-10-13T14:58:46.231" v="2658" actId="26606"/>
          <ac:grpSpMkLst>
            <pc:docMk/>
            <pc:sldMk cId="1680854231" sldId="278"/>
            <ac:grpSpMk id="354" creationId="{582A903B-6B78-4F0A-B7C9-3D80499020B8}"/>
          </ac:grpSpMkLst>
        </pc:grpChg>
        <pc:grpChg chg="add del">
          <ac:chgData name="mairenig123@gmail.com" userId="6044d3ce541adf88" providerId="LiveId" clId="{F1DD9BB7-CCDF-4A27-8390-327C1190136C}" dt="2021-10-13T14:58:25.833" v="2652" actId="26606"/>
          <ac:grpSpMkLst>
            <pc:docMk/>
            <pc:sldMk cId="1680854231" sldId="278"/>
            <ac:grpSpMk id="6149" creationId="{912209CB-3E4C-43AE-B507-08269FAE89F5}"/>
          </ac:grpSpMkLst>
        </pc:grpChg>
        <pc:grpChg chg="add del">
          <ac:chgData name="mairenig123@gmail.com" userId="6044d3ce541adf88" providerId="LiveId" clId="{F1DD9BB7-CCDF-4A27-8390-327C1190136C}" dt="2021-10-13T14:58:31.673" v="2654" actId="26606"/>
          <ac:grpSpMkLst>
            <pc:docMk/>
            <pc:sldMk cId="1680854231" sldId="278"/>
            <ac:grpSpMk id="6156" creationId="{732A444C-81CA-4D10-998B-529CE31D356C}"/>
          </ac:grpSpMkLst>
        </pc:grpChg>
        <pc:grpChg chg="add del">
          <ac:chgData name="mairenig123@gmail.com" userId="6044d3ce541adf88" providerId="LiveId" clId="{F1DD9BB7-CCDF-4A27-8390-327C1190136C}" dt="2021-10-13T14:58:31.673" v="2654" actId="26606"/>
          <ac:grpSpMkLst>
            <pc:docMk/>
            <pc:sldMk cId="1680854231" sldId="278"/>
            <ac:grpSpMk id="6158" creationId="{57CD476F-4071-4E06-BD94-582AC00926A6}"/>
          </ac:grpSpMkLst>
        </pc:grpChg>
        <pc:grpChg chg="add del">
          <ac:chgData name="mairenig123@gmail.com" userId="6044d3ce541adf88" providerId="LiveId" clId="{F1DD9BB7-CCDF-4A27-8390-327C1190136C}" dt="2021-10-13T14:58:46.231" v="2658" actId="26606"/>
          <ac:grpSpMkLst>
            <pc:docMk/>
            <pc:sldMk cId="1680854231" sldId="278"/>
            <ac:grpSpMk id="6165" creationId="{5C880D58-0477-47F1-B3CB-4B301794116A}"/>
          </ac:grpSpMkLst>
        </pc:grpChg>
        <pc:grpChg chg="del">
          <ac:chgData name="mairenig123@gmail.com" userId="6044d3ce541adf88" providerId="LiveId" clId="{F1DD9BB7-CCDF-4A27-8390-327C1190136C}" dt="2021-10-13T14:42:38.166" v="2647" actId="26606"/>
          <ac:grpSpMkLst>
            <pc:docMk/>
            <pc:sldMk cId="1680854231" sldId="278"/>
            <ac:grpSpMk id="6170" creationId="{0075437B-93A1-4A73-812B-C5030CC2FFCD}"/>
          </ac:grpSpMkLst>
        </pc:grpChg>
        <pc:grpChg chg="add del">
          <ac:chgData name="mairenig123@gmail.com" userId="6044d3ce541adf88" providerId="LiveId" clId="{F1DD9BB7-CCDF-4A27-8390-327C1190136C}" dt="2021-10-13T14:58:53.363" v="2660" actId="26606"/>
          <ac:grpSpMkLst>
            <pc:docMk/>
            <pc:sldMk cId="1680854231" sldId="278"/>
            <ac:grpSpMk id="6175" creationId="{72FB3F6E-946C-4B30-8EAA-64FA3056D06D}"/>
          </ac:grpSpMkLst>
        </pc:grpChg>
        <pc:picChg chg="mod ord">
          <ac:chgData name="mairenig123@gmail.com" userId="6044d3ce541adf88" providerId="LiveId" clId="{F1DD9BB7-CCDF-4A27-8390-327C1190136C}" dt="2021-10-15T13:55:37.491" v="3647" actId="1076"/>
          <ac:picMkLst>
            <pc:docMk/>
            <pc:sldMk cId="1680854231" sldId="278"/>
            <ac:picMk id="29" creationId="{E6962906-ECF5-4C46-9E9F-946C752E2C7B}"/>
          </ac:picMkLst>
        </pc:picChg>
        <pc:picChg chg="mod ord">
          <ac:chgData name="mairenig123@gmail.com" userId="6044d3ce541adf88" providerId="LiveId" clId="{F1DD9BB7-CCDF-4A27-8390-327C1190136C}" dt="2021-10-13T15:01:49.466" v="2742" actId="14100"/>
          <ac:picMkLst>
            <pc:docMk/>
            <pc:sldMk cId="1680854231" sldId="278"/>
            <ac:picMk id="6146" creationId="{10C23372-C08C-473A-A2D2-A98B06A78A82}"/>
          </ac:picMkLst>
        </pc:picChg>
        <pc:cxnChg chg="add del">
          <ac:chgData name="mairenig123@gmail.com" userId="6044d3ce541adf88" providerId="LiveId" clId="{F1DD9BB7-CCDF-4A27-8390-327C1190136C}" dt="2021-10-13T14:58:37.524" v="2656" actId="26606"/>
          <ac:cxnSpMkLst>
            <pc:docMk/>
            <pc:sldMk cId="1680854231" sldId="278"/>
            <ac:cxnSpMk id="6162" creationId="{17341211-05E5-4FDD-98B1-F551CD0EAE1C}"/>
          </ac:cxnSpMkLst>
        </pc:cxnChg>
        <pc:cxnChg chg="add del">
          <ac:chgData name="mairenig123@gmail.com" userId="6044d3ce541adf88" providerId="LiveId" clId="{F1DD9BB7-CCDF-4A27-8390-327C1190136C}" dt="2021-10-13T14:59:06.613" v="2662" actId="26606"/>
          <ac:cxnSpMkLst>
            <pc:docMk/>
            <pc:sldMk cId="1680854231" sldId="278"/>
            <ac:cxnSpMk id="6186" creationId="{EE504C98-6397-41C1-A8D8-2D9C4ED307E0}"/>
          </ac:cxnSpMkLst>
        </pc:cxnChg>
      </pc:sldChg>
      <pc:sldChg chg="addSp delSp modSp new del mod ord setBg setClrOvrMap">
        <pc:chgData name="mairenig123@gmail.com" userId="6044d3ce541adf88" providerId="LiveId" clId="{F1DD9BB7-CCDF-4A27-8390-327C1190136C}" dt="2021-10-18T07:42:02.252" v="6916" actId="47"/>
        <pc:sldMkLst>
          <pc:docMk/>
          <pc:sldMk cId="2926693155" sldId="279"/>
        </pc:sldMkLst>
        <pc:spChg chg="add mod">
          <ac:chgData name="mairenig123@gmail.com" userId="6044d3ce541adf88" providerId="LiveId" clId="{F1DD9BB7-CCDF-4A27-8390-327C1190136C}" dt="2021-10-15T07:35:46.919" v="2826" actId="26606"/>
          <ac:spMkLst>
            <pc:docMk/>
            <pc:sldMk cId="2926693155" sldId="279"/>
            <ac:spMk id="3" creationId="{F5A489D1-D3E0-4112-8C29-4F1B53D1305E}"/>
          </ac:spMkLst>
        </pc:spChg>
        <pc:spChg chg="add del">
          <ac:chgData name="mairenig123@gmail.com" userId="6044d3ce541adf88" providerId="LiveId" clId="{F1DD9BB7-CCDF-4A27-8390-327C1190136C}" dt="2021-10-15T07:35:01.233" v="2821" actId="26606"/>
          <ac:spMkLst>
            <pc:docMk/>
            <pc:sldMk cId="2926693155" sldId="279"/>
            <ac:spMk id="71" creationId="{04812C46-200A-4DEB-A05E-3ED6C68C2387}"/>
          </ac:spMkLst>
        </pc:spChg>
        <pc:spChg chg="add del">
          <ac:chgData name="mairenig123@gmail.com" userId="6044d3ce541adf88" providerId="LiveId" clId="{F1DD9BB7-CCDF-4A27-8390-327C1190136C}" dt="2021-10-15T07:35:01.233" v="2821" actId="26606"/>
          <ac:spMkLst>
            <pc:docMk/>
            <pc:sldMk cId="2926693155" sldId="279"/>
            <ac:spMk id="73" creationId="{D1EA859B-E555-4109-94F3-6700E046E008}"/>
          </ac:spMkLst>
        </pc:spChg>
        <pc:spChg chg="add del">
          <ac:chgData name="mairenig123@gmail.com" userId="6044d3ce541adf88" providerId="LiveId" clId="{F1DD9BB7-CCDF-4A27-8390-327C1190136C}" dt="2021-10-15T07:35:46.914" v="2825" actId="26606"/>
          <ac:spMkLst>
            <pc:docMk/>
            <pc:sldMk cId="2926693155" sldId="279"/>
            <ac:spMk id="75" creationId="{55D4142C-5077-457F-A6AD-3FECFDB39685}"/>
          </ac:spMkLst>
        </pc:spChg>
        <pc:spChg chg="add del">
          <ac:chgData name="mairenig123@gmail.com" userId="6044d3ce541adf88" providerId="LiveId" clId="{F1DD9BB7-CCDF-4A27-8390-327C1190136C}" dt="2021-10-15T07:35:46.914" v="2825" actId="26606"/>
          <ac:spMkLst>
            <pc:docMk/>
            <pc:sldMk cId="2926693155" sldId="279"/>
            <ac:spMk id="77" creationId="{7A5F0580-5EE9-419F-96EE-B6529EF6E7D0}"/>
          </ac:spMkLst>
        </pc:spChg>
        <pc:spChg chg="add del">
          <ac:chgData name="mairenig123@gmail.com" userId="6044d3ce541adf88" providerId="LiveId" clId="{F1DD9BB7-CCDF-4A27-8390-327C1190136C}" dt="2021-10-15T07:35:09.781" v="2823" actId="26606"/>
          <ac:spMkLst>
            <pc:docMk/>
            <pc:sldMk cId="2926693155" sldId="279"/>
            <ac:spMk id="7172" creationId="{5E8D2E83-FB3A-40E7-A9E5-7AB389D612B4}"/>
          </ac:spMkLst>
        </pc:spChg>
        <pc:spChg chg="add del">
          <ac:chgData name="mairenig123@gmail.com" userId="6044d3ce541adf88" providerId="LiveId" clId="{F1DD9BB7-CCDF-4A27-8390-327C1190136C}" dt="2021-10-15T07:35:46.914" v="2825" actId="26606"/>
          <ac:spMkLst>
            <pc:docMk/>
            <pc:sldMk cId="2926693155" sldId="279"/>
            <ac:spMk id="7174" creationId="{9AA72BD9-2C5A-4EDC-931F-5AA08EACA0F3}"/>
          </ac:spMkLst>
        </pc:spChg>
        <pc:spChg chg="add del">
          <ac:chgData name="mairenig123@gmail.com" userId="6044d3ce541adf88" providerId="LiveId" clId="{F1DD9BB7-CCDF-4A27-8390-327C1190136C}" dt="2021-10-15T07:35:46.914" v="2825" actId="26606"/>
          <ac:spMkLst>
            <pc:docMk/>
            <pc:sldMk cId="2926693155" sldId="279"/>
            <ac:spMk id="7175" creationId="{DD3981AC-7B61-4947-BCF3-F7AA7FA385B9}"/>
          </ac:spMkLst>
        </pc:spChg>
        <pc:spChg chg="add">
          <ac:chgData name="mairenig123@gmail.com" userId="6044d3ce541adf88" providerId="LiveId" clId="{F1DD9BB7-CCDF-4A27-8390-327C1190136C}" dt="2021-10-15T07:35:46.919" v="2826" actId="26606"/>
          <ac:spMkLst>
            <pc:docMk/>
            <pc:sldMk cId="2926693155" sldId="279"/>
            <ac:spMk id="7177" creationId="{5E39A796-BE83-48B1-B33F-35C4A32AAB57}"/>
          </ac:spMkLst>
        </pc:spChg>
        <pc:spChg chg="add">
          <ac:chgData name="mairenig123@gmail.com" userId="6044d3ce541adf88" providerId="LiveId" clId="{F1DD9BB7-CCDF-4A27-8390-327C1190136C}" dt="2021-10-15T07:35:46.919" v="2826" actId="26606"/>
          <ac:spMkLst>
            <pc:docMk/>
            <pc:sldMk cId="2926693155" sldId="279"/>
            <ac:spMk id="7178" creationId="{72F84B47-E267-4194-8194-831DB7B5547F}"/>
          </ac:spMkLst>
        </pc:spChg>
        <pc:picChg chg="add mod ord">
          <ac:chgData name="mairenig123@gmail.com" userId="6044d3ce541adf88" providerId="LiveId" clId="{F1DD9BB7-CCDF-4A27-8390-327C1190136C}" dt="2021-10-15T07:35:46.919" v="2826" actId="26606"/>
          <ac:picMkLst>
            <pc:docMk/>
            <pc:sldMk cId="2926693155" sldId="279"/>
            <ac:picMk id="7170" creationId="{F0CE6E3D-C45D-4A8F-AB3F-3E8BB08315BB}"/>
          </ac:picMkLst>
        </pc:picChg>
      </pc:sldChg>
      <pc:sldChg chg="add del">
        <pc:chgData name="mairenig123@gmail.com" userId="6044d3ce541adf88" providerId="LiveId" clId="{F1DD9BB7-CCDF-4A27-8390-327C1190136C}" dt="2021-10-15T12:35:17.105" v="3189" actId="47"/>
        <pc:sldMkLst>
          <pc:docMk/>
          <pc:sldMk cId="2080945371" sldId="280"/>
        </pc:sldMkLst>
      </pc:sldChg>
      <pc:sldChg chg="addSp delSp modSp add mod ord modAnim">
        <pc:chgData name="mairenig123@gmail.com" userId="6044d3ce541adf88" providerId="LiveId" clId="{F1DD9BB7-CCDF-4A27-8390-327C1190136C}" dt="2021-10-16T13:40:34.600" v="6621"/>
        <pc:sldMkLst>
          <pc:docMk/>
          <pc:sldMk cId="4250966356" sldId="280"/>
        </pc:sldMkLst>
        <pc:spChg chg="del">
          <ac:chgData name="mairenig123@gmail.com" userId="6044d3ce541adf88" providerId="LiveId" clId="{F1DD9BB7-CCDF-4A27-8390-327C1190136C}" dt="2021-10-15T12:48:53.736" v="3467" actId="478"/>
          <ac:spMkLst>
            <pc:docMk/>
            <pc:sldMk cId="4250966356" sldId="280"/>
            <ac:spMk id="3" creationId="{635383F2-4004-4670-9A52-F8CEFFEB7A22}"/>
          </ac:spMkLst>
        </pc:spChg>
        <pc:spChg chg="mod">
          <ac:chgData name="mairenig123@gmail.com" userId="6044d3ce541adf88" providerId="LiveId" clId="{F1DD9BB7-CCDF-4A27-8390-327C1190136C}" dt="2021-10-15T16:12:31.850" v="4084" actId="27636"/>
          <ac:spMkLst>
            <pc:docMk/>
            <pc:sldMk cId="4250966356" sldId="280"/>
            <ac:spMk id="4" creationId="{E19C7421-44B8-43A2-8998-B08B0A71699B}"/>
          </ac:spMkLst>
        </pc:spChg>
        <pc:spChg chg="del">
          <ac:chgData name="mairenig123@gmail.com" userId="6044d3ce541adf88" providerId="LiveId" clId="{F1DD9BB7-CCDF-4A27-8390-327C1190136C}" dt="2021-10-15T12:48:36.966" v="3465" actId="21"/>
          <ac:spMkLst>
            <pc:docMk/>
            <pc:sldMk cId="4250966356" sldId="280"/>
            <ac:spMk id="5" creationId="{0E958BBA-8DEA-4284-8654-28127131AA1F}"/>
          </ac:spMkLst>
        </pc:spChg>
        <pc:spChg chg="del">
          <ac:chgData name="mairenig123@gmail.com" userId="6044d3ce541adf88" providerId="LiveId" clId="{F1DD9BB7-CCDF-4A27-8390-327C1190136C}" dt="2021-10-15T12:48:42.726" v="3466" actId="21"/>
          <ac:spMkLst>
            <pc:docMk/>
            <pc:sldMk cId="4250966356" sldId="280"/>
            <ac:spMk id="9" creationId="{DF8520D5-503C-44CD-96AA-93A935229B86}"/>
          </ac:spMkLst>
        </pc:spChg>
        <pc:spChg chg="add mod">
          <ac:chgData name="mairenig123@gmail.com" userId="6044d3ce541adf88" providerId="LiveId" clId="{F1DD9BB7-CCDF-4A27-8390-327C1190136C}" dt="2021-10-15T12:52:03.822" v="3476" actId="1076"/>
          <ac:spMkLst>
            <pc:docMk/>
            <pc:sldMk cId="4250966356" sldId="280"/>
            <ac:spMk id="11" creationId="{268C31CF-9CEF-4B66-9659-DE910D43E9C5}"/>
          </ac:spMkLst>
        </pc:spChg>
        <pc:spChg chg="add mod">
          <ac:chgData name="mairenig123@gmail.com" userId="6044d3ce541adf88" providerId="LiveId" clId="{F1DD9BB7-CCDF-4A27-8390-327C1190136C}" dt="2021-10-15T12:51:42.657" v="3474" actId="1076"/>
          <ac:spMkLst>
            <pc:docMk/>
            <pc:sldMk cId="4250966356" sldId="280"/>
            <ac:spMk id="12" creationId="{EA29A441-E910-4A80-922E-8A1AE9679BF9}"/>
          </ac:spMkLst>
        </pc:spChg>
        <pc:spChg chg="add del mod">
          <ac:chgData name="mairenig123@gmail.com" userId="6044d3ce541adf88" providerId="LiveId" clId="{F1DD9BB7-CCDF-4A27-8390-327C1190136C}" dt="2021-10-16T13:35:19.743" v="6300" actId="478"/>
          <ac:spMkLst>
            <pc:docMk/>
            <pc:sldMk cId="4250966356" sldId="280"/>
            <ac:spMk id="13" creationId="{9DD769FC-586F-4122-B0E0-417A2AA34160}"/>
          </ac:spMkLst>
        </pc:spChg>
        <pc:spChg chg="add del mod">
          <ac:chgData name="mairenig123@gmail.com" userId="6044d3ce541adf88" providerId="LiveId" clId="{F1DD9BB7-CCDF-4A27-8390-327C1190136C}" dt="2021-10-16T13:40:07.525" v="6617" actId="478"/>
          <ac:spMkLst>
            <pc:docMk/>
            <pc:sldMk cId="4250966356" sldId="280"/>
            <ac:spMk id="14" creationId="{61BF1E5C-4F8D-4280-AFD1-5BD236BFB093}"/>
          </ac:spMkLst>
        </pc:spChg>
        <pc:spChg chg="add mod">
          <ac:chgData name="mairenig123@gmail.com" userId="6044d3ce541adf88" providerId="LiveId" clId="{F1DD9BB7-CCDF-4A27-8390-327C1190136C}" dt="2021-10-16T13:40:08.531" v="6618"/>
          <ac:spMkLst>
            <pc:docMk/>
            <pc:sldMk cId="4250966356" sldId="280"/>
            <ac:spMk id="15" creationId="{4D3A2F65-EB9F-4C82-92D5-EF3EA7A2F728}"/>
          </ac:spMkLst>
        </pc:spChg>
        <pc:spChg chg="del">
          <ac:chgData name="mairenig123@gmail.com" userId="6044d3ce541adf88" providerId="LiveId" clId="{F1DD9BB7-CCDF-4A27-8390-327C1190136C}" dt="2021-10-15T12:50:58.230" v="3470" actId="26606"/>
          <ac:spMkLst>
            <pc:docMk/>
            <pc:sldMk cId="4250966356" sldId="280"/>
            <ac:spMk id="71" creationId="{FF9B822F-893E-44C8-963C-64F50ACECBB2}"/>
          </ac:spMkLst>
        </pc:spChg>
        <pc:spChg chg="del">
          <ac:chgData name="mairenig123@gmail.com" userId="6044d3ce541adf88" providerId="LiveId" clId="{F1DD9BB7-CCDF-4A27-8390-327C1190136C}" dt="2021-10-15T12:50:58.230" v="3470" actId="26606"/>
          <ac:spMkLst>
            <pc:docMk/>
            <pc:sldMk cId="4250966356" sldId="280"/>
            <ac:spMk id="73" creationId="{EBF87945-A001-489F-9D9B-7D9435F0B9CA}"/>
          </ac:spMkLst>
        </pc:spChg>
        <pc:spChg chg="add">
          <ac:chgData name="mairenig123@gmail.com" userId="6044d3ce541adf88" providerId="LiveId" clId="{F1DD9BB7-CCDF-4A27-8390-327C1190136C}" dt="2021-10-15T12:50:58.230" v="3470" actId="26606"/>
          <ac:spMkLst>
            <pc:docMk/>
            <pc:sldMk cId="4250966356" sldId="280"/>
            <ac:spMk id="135" creationId="{EBF87945-A001-489F-9D9B-7D9435F0B9CA}"/>
          </ac:spMkLst>
        </pc:spChg>
        <pc:picChg chg="mod">
          <ac:chgData name="mairenig123@gmail.com" userId="6044d3ce541adf88" providerId="LiveId" clId="{F1DD9BB7-CCDF-4A27-8390-327C1190136C}" dt="2021-10-15T12:50:58.230" v="3470" actId="26606"/>
          <ac:picMkLst>
            <pc:docMk/>
            <pc:sldMk cId="4250966356" sldId="280"/>
            <ac:picMk id="5122" creationId="{A185CD96-88F4-41DA-96C6-4C1A1CD1C5B7}"/>
          </ac:picMkLst>
        </pc:picChg>
      </pc:sldChg>
      <pc:sldChg chg="addSp delSp modSp add mod ord modTransition setBg delAnim modAnim setClrOvrMap">
        <pc:chgData name="mairenig123@gmail.com" userId="6044d3ce541adf88" providerId="LiveId" clId="{F1DD9BB7-CCDF-4A27-8390-327C1190136C}" dt="2021-10-18T16:38:52.320" v="7629" actId="20577"/>
        <pc:sldMkLst>
          <pc:docMk/>
          <pc:sldMk cId="3072809856" sldId="281"/>
        </pc:sldMkLst>
        <pc:spChg chg="mod ord">
          <ac:chgData name="mairenig123@gmail.com" userId="6044d3ce541adf88" providerId="LiveId" clId="{F1DD9BB7-CCDF-4A27-8390-327C1190136C}" dt="2021-10-18T16:38:52.320" v="7629" actId="20577"/>
          <ac:spMkLst>
            <pc:docMk/>
            <pc:sldMk cId="3072809856" sldId="281"/>
            <ac:spMk id="3" creationId="{106E2C98-636A-4F05-A163-914B3F8D0887}"/>
          </ac:spMkLst>
        </pc:spChg>
        <pc:spChg chg="add del">
          <ac:chgData name="mairenig123@gmail.com" userId="6044d3ce541adf88" providerId="LiveId" clId="{F1DD9BB7-CCDF-4A27-8390-327C1190136C}" dt="2021-10-18T08:14:14.532" v="7114" actId="22"/>
          <ac:spMkLst>
            <pc:docMk/>
            <pc:sldMk cId="3072809856" sldId="281"/>
            <ac:spMk id="11" creationId="{79E120C3-4524-4DC1-8F20-40009D8C7154}"/>
          </ac:spMkLst>
        </pc:spChg>
        <pc:spChg chg="add mod">
          <ac:chgData name="mairenig123@gmail.com" userId="6044d3ce541adf88" providerId="LiveId" clId="{F1DD9BB7-CCDF-4A27-8390-327C1190136C}" dt="2021-10-18T08:21:15.221" v="7299" actId="20577"/>
          <ac:spMkLst>
            <pc:docMk/>
            <pc:sldMk cId="3072809856" sldId="281"/>
            <ac:spMk id="12" creationId="{68378BCF-11DD-486B-A14D-8E2B129BC7F0}"/>
          </ac:spMkLst>
        </pc:spChg>
        <pc:spChg chg="add mod">
          <ac:chgData name="mairenig123@gmail.com" userId="6044d3ce541adf88" providerId="LiveId" clId="{F1DD9BB7-CCDF-4A27-8390-327C1190136C}" dt="2021-10-18T08:14:42.611" v="7116" actId="1076"/>
          <ac:spMkLst>
            <pc:docMk/>
            <pc:sldMk cId="3072809856" sldId="281"/>
            <ac:spMk id="30" creationId="{BE07A46F-E83B-4F2C-9D9D-3A2AB7A486D0}"/>
          </ac:spMkLst>
        </pc:spChg>
        <pc:spChg chg="add mod">
          <ac:chgData name="mairenig123@gmail.com" userId="6044d3ce541adf88" providerId="LiveId" clId="{F1DD9BB7-CCDF-4A27-8390-327C1190136C}" dt="2021-10-18T09:56:33.596" v="7570" actId="14100"/>
          <ac:spMkLst>
            <pc:docMk/>
            <pc:sldMk cId="3072809856" sldId="281"/>
            <ac:spMk id="32" creationId="{0E682451-CA48-4F93-A67A-14BB802D6D3A}"/>
          </ac:spMkLst>
        </pc:spChg>
        <pc:spChg chg="add del mod">
          <ac:chgData name="mairenig123@gmail.com" userId="6044d3ce541adf88" providerId="LiveId" clId="{F1DD9BB7-CCDF-4A27-8390-327C1190136C}" dt="2021-10-18T08:20:43.137" v="7298" actId="478"/>
          <ac:spMkLst>
            <pc:docMk/>
            <pc:sldMk cId="3072809856" sldId="281"/>
            <ac:spMk id="34" creationId="{440183C3-DA44-43F8-AD63-FD45A3AD65E9}"/>
          </ac:spMkLst>
        </pc:spChg>
        <pc:spChg chg="add del">
          <ac:chgData name="mairenig123@gmail.com" userId="6044d3ce541adf88" providerId="LiveId" clId="{F1DD9BB7-CCDF-4A27-8390-327C1190136C}" dt="2021-10-15T13:55:55.256" v="3650" actId="26606"/>
          <ac:spMkLst>
            <pc:docMk/>
            <pc:sldMk cId="3072809856" sldId="281"/>
            <ac:spMk id="114" creationId="{231BF440-39FA-4087-84CC-2EEC0BBDAF29}"/>
          </ac:spMkLst>
        </pc:spChg>
        <pc:spChg chg="add del">
          <ac:chgData name="mairenig123@gmail.com" userId="6044d3ce541adf88" providerId="LiveId" clId="{F1DD9BB7-CCDF-4A27-8390-327C1190136C}" dt="2021-10-15T13:55:55.256" v="3650" actId="26606"/>
          <ac:spMkLst>
            <pc:docMk/>
            <pc:sldMk cId="3072809856" sldId="281"/>
            <ac:spMk id="116" creationId="{F04E4CBA-303B-48BD-8451-C2701CB0EEBF}"/>
          </ac:spMkLst>
        </pc:spChg>
        <pc:spChg chg="add del">
          <ac:chgData name="mairenig123@gmail.com" userId="6044d3ce541adf88" providerId="LiveId" clId="{F1DD9BB7-CCDF-4A27-8390-327C1190136C}" dt="2021-10-15T13:55:55.256" v="3650" actId="26606"/>
          <ac:spMkLst>
            <pc:docMk/>
            <pc:sldMk cId="3072809856" sldId="281"/>
            <ac:spMk id="118" creationId="{F6CA58B3-AFCC-4A40-9882-50D5080879B0}"/>
          </ac:spMkLst>
        </pc:spChg>
        <pc:spChg chg="add del">
          <ac:chgData name="mairenig123@gmail.com" userId="6044d3ce541adf88" providerId="LiveId" clId="{F1DD9BB7-CCDF-4A27-8390-327C1190136C}" dt="2021-10-15T13:55:55.256" v="3650" actId="26606"/>
          <ac:spMkLst>
            <pc:docMk/>
            <pc:sldMk cId="3072809856" sldId="281"/>
            <ac:spMk id="120" creationId="{75C56826-D4E5-42ED-8529-079651CB3005}"/>
          </ac:spMkLst>
        </pc:spChg>
        <pc:spChg chg="add del">
          <ac:chgData name="mairenig123@gmail.com" userId="6044d3ce541adf88" providerId="LiveId" clId="{F1DD9BB7-CCDF-4A27-8390-327C1190136C}" dt="2021-10-15T13:55:55.256" v="3650" actId="26606"/>
          <ac:spMkLst>
            <pc:docMk/>
            <pc:sldMk cId="3072809856" sldId="281"/>
            <ac:spMk id="122" creationId="{82095FCE-EF05-4443-B97A-85DEE3A5CA17}"/>
          </ac:spMkLst>
        </pc:spChg>
        <pc:spChg chg="add del">
          <ac:chgData name="mairenig123@gmail.com" userId="6044d3ce541adf88" providerId="LiveId" clId="{F1DD9BB7-CCDF-4A27-8390-327C1190136C}" dt="2021-10-15T13:55:55.256" v="3650" actId="26606"/>
          <ac:spMkLst>
            <pc:docMk/>
            <pc:sldMk cId="3072809856" sldId="281"/>
            <ac:spMk id="124" creationId="{CA00AE6B-AA30-4CF8-BA6F-339B780AD76C}"/>
          </ac:spMkLst>
        </pc:spChg>
        <pc:spChg chg="add del">
          <ac:chgData name="mairenig123@gmail.com" userId="6044d3ce541adf88" providerId="LiveId" clId="{F1DD9BB7-CCDF-4A27-8390-327C1190136C}" dt="2021-10-15T13:54:47.745" v="3637" actId="26606"/>
          <ac:spMkLst>
            <pc:docMk/>
            <pc:sldMk cId="3072809856" sldId="281"/>
            <ac:spMk id="135" creationId="{8F23F8A3-8FD7-4779-8323-FDC26BE99889}"/>
          </ac:spMkLst>
        </pc:spChg>
        <pc:spChg chg="add del">
          <ac:chgData name="mairenig123@gmail.com" userId="6044d3ce541adf88" providerId="LiveId" clId="{F1DD9BB7-CCDF-4A27-8390-327C1190136C}" dt="2021-10-15T13:54:47.745" v="3637" actId="26606"/>
          <ac:spMkLst>
            <pc:docMk/>
            <pc:sldMk cId="3072809856" sldId="281"/>
            <ac:spMk id="137" creationId="{F605C4CC-A25C-416F-8333-7CB7DC97D870}"/>
          </ac:spMkLst>
        </pc:spChg>
        <pc:spChg chg="add del">
          <ac:chgData name="mairenig123@gmail.com" userId="6044d3ce541adf88" providerId="LiveId" clId="{F1DD9BB7-CCDF-4A27-8390-327C1190136C}" dt="2021-10-15T13:58:34.070" v="3659" actId="26606"/>
          <ac:spMkLst>
            <pc:docMk/>
            <pc:sldMk cId="3072809856" sldId="281"/>
            <ac:spMk id="139" creationId="{F6CA58B3-AFCC-4A40-9882-50D5080879B0}"/>
          </ac:spMkLst>
        </pc:spChg>
        <pc:spChg chg="add del">
          <ac:chgData name="mairenig123@gmail.com" userId="6044d3ce541adf88" providerId="LiveId" clId="{F1DD9BB7-CCDF-4A27-8390-327C1190136C}" dt="2021-10-15T13:58:34.070" v="3659" actId="26606"/>
          <ac:spMkLst>
            <pc:docMk/>
            <pc:sldMk cId="3072809856" sldId="281"/>
            <ac:spMk id="141" creationId="{75C56826-D4E5-42ED-8529-079651CB3005}"/>
          </ac:spMkLst>
        </pc:spChg>
        <pc:spChg chg="add del">
          <ac:chgData name="mairenig123@gmail.com" userId="6044d3ce541adf88" providerId="LiveId" clId="{F1DD9BB7-CCDF-4A27-8390-327C1190136C}" dt="2021-10-15T13:58:34.070" v="3659" actId="26606"/>
          <ac:spMkLst>
            <pc:docMk/>
            <pc:sldMk cId="3072809856" sldId="281"/>
            <ac:spMk id="143" creationId="{82095FCE-EF05-4443-B97A-85DEE3A5CA17}"/>
          </ac:spMkLst>
        </pc:spChg>
        <pc:spChg chg="add del">
          <ac:chgData name="mairenig123@gmail.com" userId="6044d3ce541adf88" providerId="LiveId" clId="{F1DD9BB7-CCDF-4A27-8390-327C1190136C}" dt="2021-10-15T13:58:34.070" v="3659" actId="26606"/>
          <ac:spMkLst>
            <pc:docMk/>
            <pc:sldMk cId="3072809856" sldId="281"/>
            <ac:spMk id="145" creationId="{CA00AE6B-AA30-4CF8-BA6F-339B780AD76C}"/>
          </ac:spMkLst>
        </pc:spChg>
        <pc:spChg chg="add del">
          <ac:chgData name="mairenig123@gmail.com" userId="6044d3ce541adf88" providerId="LiveId" clId="{F1DD9BB7-CCDF-4A27-8390-327C1190136C}" dt="2021-10-15T13:57:54.764" v="3658" actId="26606"/>
          <ac:spMkLst>
            <pc:docMk/>
            <pc:sldMk cId="3072809856" sldId="281"/>
            <ac:spMk id="192" creationId="{2C6A2225-94AF-4BC4-98F4-77746E7B10A9}"/>
          </ac:spMkLst>
        </pc:spChg>
        <pc:spChg chg="add del">
          <ac:chgData name="mairenig123@gmail.com" userId="6044d3ce541adf88" providerId="LiveId" clId="{F1DD9BB7-CCDF-4A27-8390-327C1190136C}" dt="2021-10-15T13:57:54.764" v="3658" actId="26606"/>
          <ac:spMkLst>
            <pc:docMk/>
            <pc:sldMk cId="3072809856" sldId="281"/>
            <ac:spMk id="193" creationId="{648F5915-2CE1-4F74-88C5-D4366893D2DF}"/>
          </ac:spMkLst>
        </pc:spChg>
        <pc:spChg chg="del mod">
          <ac:chgData name="mairenig123@gmail.com" userId="6044d3ce541adf88" providerId="LiveId" clId="{F1DD9BB7-CCDF-4A27-8390-327C1190136C}" dt="2021-10-15T13:42:09.929" v="3487" actId="478"/>
          <ac:spMkLst>
            <pc:docMk/>
            <pc:sldMk cId="3072809856" sldId="281"/>
            <ac:spMk id="367" creationId="{94D5A417-5E07-49F1-B73F-5BCA07632D1A}"/>
          </ac:spMkLst>
        </pc:spChg>
        <pc:spChg chg="add del">
          <ac:chgData name="mairenig123@gmail.com" userId="6044d3ce541adf88" providerId="LiveId" clId="{F1DD9BB7-CCDF-4A27-8390-327C1190136C}" dt="2021-10-15T13:55:40.771" v="3649" actId="26606"/>
          <ac:spMkLst>
            <pc:docMk/>
            <pc:sldMk cId="3072809856" sldId="281"/>
            <ac:spMk id="6148" creationId="{2C6A2225-94AF-4BC4-98F4-77746E7B10A9}"/>
          </ac:spMkLst>
        </pc:spChg>
        <pc:spChg chg="add del">
          <ac:chgData name="mairenig123@gmail.com" userId="6044d3ce541adf88" providerId="LiveId" clId="{F1DD9BB7-CCDF-4A27-8390-327C1190136C}" dt="2021-10-15T13:55:40.771" v="3649" actId="26606"/>
          <ac:spMkLst>
            <pc:docMk/>
            <pc:sldMk cId="3072809856" sldId="281"/>
            <ac:spMk id="6149" creationId="{648F5915-2CE1-4F74-88C5-D4366893D2DF}"/>
          </ac:spMkLst>
        </pc:spChg>
        <pc:spChg chg="add del">
          <ac:chgData name="mairenig123@gmail.com" userId="6044d3ce541adf88" providerId="LiveId" clId="{F1DD9BB7-CCDF-4A27-8390-327C1190136C}" dt="2021-10-15T13:58:34.070" v="3659" actId="26606"/>
          <ac:spMkLst>
            <pc:docMk/>
            <pc:sldMk cId="3072809856" sldId="281"/>
            <ac:spMk id="6150" creationId="{231BF440-39FA-4087-84CC-2EEC0BBDAF29}"/>
          </ac:spMkLst>
        </pc:spChg>
        <pc:spChg chg="add del">
          <ac:chgData name="mairenig123@gmail.com" userId="6044d3ce541adf88" providerId="LiveId" clId="{F1DD9BB7-CCDF-4A27-8390-327C1190136C}" dt="2021-10-15T13:58:34.070" v="3659" actId="26606"/>
          <ac:spMkLst>
            <pc:docMk/>
            <pc:sldMk cId="3072809856" sldId="281"/>
            <ac:spMk id="6151" creationId="{F04E4CBA-303B-48BD-8451-C2701CB0EEBF}"/>
          </ac:spMkLst>
        </pc:spChg>
        <pc:spChg chg="add">
          <ac:chgData name="mairenig123@gmail.com" userId="6044d3ce541adf88" providerId="LiveId" clId="{F1DD9BB7-CCDF-4A27-8390-327C1190136C}" dt="2021-10-15T13:58:34.070" v="3659" actId="26606"/>
          <ac:spMkLst>
            <pc:docMk/>
            <pc:sldMk cId="3072809856" sldId="281"/>
            <ac:spMk id="6153" creationId="{C62225A2-D3F0-45D1-9C47-B10375316553}"/>
          </ac:spMkLst>
        </pc:spChg>
        <pc:spChg chg="add">
          <ac:chgData name="mairenig123@gmail.com" userId="6044d3ce541adf88" providerId="LiveId" clId="{F1DD9BB7-CCDF-4A27-8390-327C1190136C}" dt="2021-10-15T13:58:34.070" v="3659" actId="26606"/>
          <ac:spMkLst>
            <pc:docMk/>
            <pc:sldMk cId="3072809856" sldId="281"/>
            <ac:spMk id="6154" creationId="{1B9FBFA8-6AF4-4091-9C8B-DEC6D89338F0}"/>
          </ac:spMkLst>
        </pc:spChg>
        <pc:spChg chg="del">
          <ac:chgData name="mairenig123@gmail.com" userId="6044d3ce541adf88" providerId="LiveId" clId="{F1DD9BB7-CCDF-4A27-8390-327C1190136C}" dt="2021-10-15T13:42:54.798" v="3488" actId="26606"/>
          <ac:spMkLst>
            <pc:docMk/>
            <pc:sldMk cId="3072809856" sldId="281"/>
            <ac:spMk id="6188" creationId="{DCFD1A13-2B88-47B7-AAE9-AD6F3296EE2F}"/>
          </ac:spMkLst>
        </pc:spChg>
        <pc:spChg chg="del">
          <ac:chgData name="mairenig123@gmail.com" userId="6044d3ce541adf88" providerId="LiveId" clId="{F1DD9BB7-CCDF-4A27-8390-327C1190136C}" dt="2021-10-15T13:42:54.798" v="3488" actId="26606"/>
          <ac:spMkLst>
            <pc:docMk/>
            <pc:sldMk cId="3072809856" sldId="281"/>
            <ac:spMk id="6189" creationId="{F5CE4102-C93A-420A-98A7-5A7DD0C5C5B1}"/>
          </ac:spMkLst>
        </pc:spChg>
        <pc:picChg chg="add del mod">
          <ac:chgData name="mairenig123@gmail.com" userId="6044d3ce541adf88" providerId="LiveId" clId="{F1DD9BB7-CCDF-4A27-8390-327C1190136C}" dt="2021-10-15T13:55:33.681" v="3645"/>
          <ac:picMkLst>
            <pc:docMk/>
            <pc:sldMk cId="3072809856" sldId="281"/>
            <ac:picMk id="18" creationId="{049E94AA-60D1-4DF0-9D26-82C49F3CD6DA}"/>
          </ac:picMkLst>
        </pc:picChg>
        <pc:picChg chg="add del mod">
          <ac:chgData name="mairenig123@gmail.com" userId="6044d3ce541adf88" providerId="LiveId" clId="{F1DD9BB7-CCDF-4A27-8390-327C1190136C}" dt="2021-10-15T13:57:52.001" v="3655"/>
          <ac:picMkLst>
            <pc:docMk/>
            <pc:sldMk cId="3072809856" sldId="281"/>
            <ac:picMk id="27" creationId="{089A6155-B877-4CED-ABB2-96CB9F4032D2}"/>
          </ac:picMkLst>
        </pc:picChg>
        <pc:picChg chg="add del mod ord">
          <ac:chgData name="mairenig123@gmail.com" userId="6044d3ce541adf88" providerId="LiveId" clId="{F1DD9BB7-CCDF-4A27-8390-327C1190136C}" dt="2021-10-16T13:44:01.314" v="6656" actId="14100"/>
          <ac:picMkLst>
            <pc:docMk/>
            <pc:sldMk cId="3072809856" sldId="281"/>
            <ac:picMk id="29" creationId="{E6962906-ECF5-4C46-9E9F-946C752E2C7B}"/>
          </ac:picMkLst>
        </pc:picChg>
        <pc:picChg chg="mod ord">
          <ac:chgData name="mairenig123@gmail.com" userId="6044d3ce541adf88" providerId="LiveId" clId="{F1DD9BB7-CCDF-4A27-8390-327C1190136C}" dt="2021-10-15T14:04:34.358" v="3874" actId="1076"/>
          <ac:picMkLst>
            <pc:docMk/>
            <pc:sldMk cId="3072809856" sldId="281"/>
            <ac:picMk id="6146" creationId="{10C23372-C08C-473A-A2D2-A98B06A78A82}"/>
          </ac:picMkLst>
        </pc:picChg>
      </pc:sldChg>
      <pc:sldChg chg="addSp delSp modSp new mod ord modTransition setBg setClrOvrMap">
        <pc:chgData name="mairenig123@gmail.com" userId="6044d3ce541adf88" providerId="LiveId" clId="{F1DD9BB7-CCDF-4A27-8390-327C1190136C}" dt="2021-10-18T07:37:49.897" v="6892"/>
        <pc:sldMkLst>
          <pc:docMk/>
          <pc:sldMk cId="2531612596" sldId="282"/>
        </pc:sldMkLst>
        <pc:spChg chg="add mod">
          <ac:chgData name="mairenig123@gmail.com" userId="6044d3ce541adf88" providerId="LiveId" clId="{F1DD9BB7-CCDF-4A27-8390-327C1190136C}" dt="2021-10-18T07:37:03.987" v="6891" actId="20577"/>
          <ac:spMkLst>
            <pc:docMk/>
            <pc:sldMk cId="2531612596" sldId="282"/>
            <ac:spMk id="3" creationId="{51064253-D289-43E0-A163-EAF27F225175}"/>
          </ac:spMkLst>
        </pc:spChg>
        <pc:spChg chg="add del">
          <ac:chgData name="mairenig123@gmail.com" userId="6044d3ce541adf88" providerId="LiveId" clId="{F1DD9BB7-CCDF-4A27-8390-327C1190136C}" dt="2021-10-18T07:34:01.672" v="6848" actId="26606"/>
          <ac:spMkLst>
            <pc:docMk/>
            <pc:sldMk cId="2531612596" sldId="282"/>
            <ac:spMk id="71" creationId="{0671A8AE-40A1-4631-A6B8-581AFF065482}"/>
          </ac:spMkLst>
        </pc:spChg>
        <pc:spChg chg="add del">
          <ac:chgData name="mairenig123@gmail.com" userId="6044d3ce541adf88" providerId="LiveId" clId="{F1DD9BB7-CCDF-4A27-8390-327C1190136C}" dt="2021-10-18T07:34:01.672" v="6848" actId="26606"/>
          <ac:spMkLst>
            <pc:docMk/>
            <pc:sldMk cId="2531612596" sldId="282"/>
            <ac:spMk id="73" creationId="{AB58EF07-17C2-48CF-ABB0-EEF1F17CB8F0}"/>
          </ac:spMkLst>
        </pc:spChg>
        <pc:spChg chg="add del">
          <ac:chgData name="mairenig123@gmail.com" userId="6044d3ce541adf88" providerId="LiveId" clId="{F1DD9BB7-CCDF-4A27-8390-327C1190136C}" dt="2021-10-18T07:34:01.672" v="6848" actId="26606"/>
          <ac:spMkLst>
            <pc:docMk/>
            <pc:sldMk cId="2531612596" sldId="282"/>
            <ac:spMk id="75" creationId="{AF2F604E-43BE-4DC3-B983-E071523364F8}"/>
          </ac:spMkLst>
        </pc:spChg>
        <pc:spChg chg="add del">
          <ac:chgData name="mairenig123@gmail.com" userId="6044d3ce541adf88" providerId="LiveId" clId="{F1DD9BB7-CCDF-4A27-8390-327C1190136C}" dt="2021-10-18T07:34:01.672" v="6848" actId="26606"/>
          <ac:spMkLst>
            <pc:docMk/>
            <pc:sldMk cId="2531612596" sldId="282"/>
            <ac:spMk id="77" creationId="{08C9B587-E65E-4B52-B37C-ABEBB6E87928}"/>
          </ac:spMkLst>
        </pc:spChg>
        <pc:spChg chg="add del">
          <ac:chgData name="mairenig123@gmail.com" userId="6044d3ce541adf88" providerId="LiveId" clId="{F1DD9BB7-CCDF-4A27-8390-327C1190136C}" dt="2021-10-18T07:34:10.164" v="6850" actId="26606"/>
          <ac:spMkLst>
            <pc:docMk/>
            <pc:sldMk cId="2531612596" sldId="282"/>
            <ac:spMk id="1028" creationId="{16C5FA50-8D52-4617-AF91-5C7B1C8352F1}"/>
          </ac:spMkLst>
        </pc:spChg>
        <pc:spChg chg="add del">
          <ac:chgData name="mairenig123@gmail.com" userId="6044d3ce541adf88" providerId="LiveId" clId="{F1DD9BB7-CCDF-4A27-8390-327C1190136C}" dt="2021-10-18T07:34:10.164" v="6850" actId="26606"/>
          <ac:spMkLst>
            <pc:docMk/>
            <pc:sldMk cId="2531612596" sldId="282"/>
            <ac:spMk id="1029" creationId="{E223798C-12AD-4B0C-A50C-D676347D67CF}"/>
          </ac:spMkLst>
        </pc:spChg>
        <pc:spChg chg="add del">
          <ac:chgData name="mairenig123@gmail.com" userId="6044d3ce541adf88" providerId="LiveId" clId="{F1DD9BB7-CCDF-4A27-8390-327C1190136C}" dt="2021-10-18T07:34:20.278" v="6852" actId="26606"/>
          <ac:spMkLst>
            <pc:docMk/>
            <pc:sldMk cId="2531612596" sldId="282"/>
            <ac:spMk id="1031" creationId="{E49CC64F-7275-4E33-961B-0C5CDC439875}"/>
          </ac:spMkLst>
        </pc:spChg>
        <pc:spChg chg="add del">
          <ac:chgData name="mairenig123@gmail.com" userId="6044d3ce541adf88" providerId="LiveId" clId="{F1DD9BB7-CCDF-4A27-8390-327C1190136C}" dt="2021-10-18T07:34:35.248" v="6854" actId="26606"/>
          <ac:spMkLst>
            <pc:docMk/>
            <pc:sldMk cId="2531612596" sldId="282"/>
            <ac:spMk id="1033" creationId="{6F40FBDA-CEB1-40F0-9AB9-BD9C402D70FE}"/>
          </ac:spMkLst>
        </pc:spChg>
        <pc:spChg chg="add del">
          <ac:chgData name="mairenig123@gmail.com" userId="6044d3ce541adf88" providerId="LiveId" clId="{F1DD9BB7-CCDF-4A27-8390-327C1190136C}" dt="2021-10-18T07:34:35.248" v="6854" actId="26606"/>
          <ac:spMkLst>
            <pc:docMk/>
            <pc:sldMk cId="2531612596" sldId="282"/>
            <ac:spMk id="1034" creationId="{0344D4FE-ABEF-4230-9E4E-AD5782FC78AC}"/>
          </ac:spMkLst>
        </pc:spChg>
        <pc:spChg chg="add del">
          <ac:chgData name="mairenig123@gmail.com" userId="6044d3ce541adf88" providerId="LiveId" clId="{F1DD9BB7-CCDF-4A27-8390-327C1190136C}" dt="2021-10-18T07:34:35.248" v="6854" actId="26606"/>
          <ac:spMkLst>
            <pc:docMk/>
            <pc:sldMk cId="2531612596" sldId="282"/>
            <ac:spMk id="1035" creationId="{9325F979-D3F9-4926-81B7-7ACCB31A501B}"/>
          </ac:spMkLst>
        </pc:spChg>
        <pc:spChg chg="add del">
          <ac:chgData name="mairenig123@gmail.com" userId="6044d3ce541adf88" providerId="LiveId" clId="{F1DD9BB7-CCDF-4A27-8390-327C1190136C}" dt="2021-10-18T07:35:04.363" v="6856" actId="26606"/>
          <ac:spMkLst>
            <pc:docMk/>
            <pc:sldMk cId="2531612596" sldId="282"/>
            <ac:spMk id="1037" creationId="{657F69E0-C4B0-4BEC-A689-4F8D877F05D4}"/>
          </ac:spMkLst>
        </pc:spChg>
        <pc:spChg chg="add del">
          <ac:chgData name="mairenig123@gmail.com" userId="6044d3ce541adf88" providerId="LiveId" clId="{F1DD9BB7-CCDF-4A27-8390-327C1190136C}" dt="2021-10-18T07:35:04.363" v="6856" actId="26606"/>
          <ac:spMkLst>
            <pc:docMk/>
            <pc:sldMk cId="2531612596" sldId="282"/>
            <ac:spMk id="1038" creationId="{9F6380B4-6A1C-481E-8408-B4E6C75B9B81}"/>
          </ac:spMkLst>
        </pc:spChg>
        <pc:spChg chg="add">
          <ac:chgData name="mairenig123@gmail.com" userId="6044d3ce541adf88" providerId="LiveId" clId="{F1DD9BB7-CCDF-4A27-8390-327C1190136C}" dt="2021-10-18T07:35:04.380" v="6857" actId="26606"/>
          <ac:spMkLst>
            <pc:docMk/>
            <pc:sldMk cId="2531612596" sldId="282"/>
            <ac:spMk id="1040" creationId="{0671A8AE-40A1-4631-A6B8-581AFF065482}"/>
          </ac:spMkLst>
        </pc:spChg>
        <pc:spChg chg="add">
          <ac:chgData name="mairenig123@gmail.com" userId="6044d3ce541adf88" providerId="LiveId" clId="{F1DD9BB7-CCDF-4A27-8390-327C1190136C}" dt="2021-10-18T07:35:04.380" v="6857" actId="26606"/>
          <ac:spMkLst>
            <pc:docMk/>
            <pc:sldMk cId="2531612596" sldId="282"/>
            <ac:spMk id="1041" creationId="{AB58EF07-17C2-48CF-ABB0-EEF1F17CB8F0}"/>
          </ac:spMkLst>
        </pc:spChg>
        <pc:spChg chg="add">
          <ac:chgData name="mairenig123@gmail.com" userId="6044d3ce541adf88" providerId="LiveId" clId="{F1DD9BB7-CCDF-4A27-8390-327C1190136C}" dt="2021-10-18T07:35:04.380" v="6857" actId="26606"/>
          <ac:spMkLst>
            <pc:docMk/>
            <pc:sldMk cId="2531612596" sldId="282"/>
            <ac:spMk id="1042" creationId="{AF2F604E-43BE-4DC3-B983-E071523364F8}"/>
          </ac:spMkLst>
        </pc:spChg>
        <pc:spChg chg="add">
          <ac:chgData name="mairenig123@gmail.com" userId="6044d3ce541adf88" providerId="LiveId" clId="{F1DD9BB7-CCDF-4A27-8390-327C1190136C}" dt="2021-10-18T07:35:04.380" v="6857" actId="26606"/>
          <ac:spMkLst>
            <pc:docMk/>
            <pc:sldMk cId="2531612596" sldId="282"/>
            <ac:spMk id="1043" creationId="{08C9B587-E65E-4B52-B37C-ABEBB6E87928}"/>
          </ac:spMkLst>
        </pc:spChg>
        <pc:picChg chg="add mod ord">
          <ac:chgData name="mairenig123@gmail.com" userId="6044d3ce541adf88" providerId="LiveId" clId="{F1DD9BB7-CCDF-4A27-8390-327C1190136C}" dt="2021-10-18T07:35:04.380" v="6857" actId="26606"/>
          <ac:picMkLst>
            <pc:docMk/>
            <pc:sldMk cId="2531612596" sldId="282"/>
            <ac:picMk id="1026" creationId="{5F195F83-40FA-457E-8042-44523525D235}"/>
          </ac:picMkLst>
        </pc:picChg>
      </pc:sldChg>
      <pc:sldChg chg="addSp delSp modSp new mod modTransition setBg modAnim setClrOvrMap">
        <pc:chgData name="mairenig123@gmail.com" userId="6044d3ce541adf88" providerId="LiveId" clId="{F1DD9BB7-CCDF-4A27-8390-327C1190136C}" dt="2021-10-18T08:24:37.613" v="7447" actId="6549"/>
        <pc:sldMkLst>
          <pc:docMk/>
          <pc:sldMk cId="1785876260" sldId="283"/>
        </pc:sldMkLst>
        <pc:spChg chg="add mod ord">
          <ac:chgData name="mairenig123@gmail.com" userId="6044d3ce541adf88" providerId="LiveId" clId="{F1DD9BB7-CCDF-4A27-8390-327C1190136C}" dt="2021-10-18T08:21:53.548" v="7348" actId="27636"/>
          <ac:spMkLst>
            <pc:docMk/>
            <pc:sldMk cId="1785876260" sldId="283"/>
            <ac:spMk id="3" creationId="{647769BF-BDAD-46D5-9C35-233418203BCF}"/>
          </ac:spMkLst>
        </pc:spChg>
        <pc:spChg chg="add mod">
          <ac:chgData name="mairenig123@gmail.com" userId="6044d3ce541adf88" providerId="LiveId" clId="{F1DD9BB7-CCDF-4A27-8390-327C1190136C}" dt="2021-10-18T08:24:37.613" v="7447" actId="6549"/>
          <ac:spMkLst>
            <pc:docMk/>
            <pc:sldMk cId="1785876260" sldId="283"/>
            <ac:spMk id="8" creationId="{E609AAEA-4E61-4F79-BB0F-D601B4E8A226}"/>
          </ac:spMkLst>
        </pc:spChg>
        <pc:spChg chg="add del mod">
          <ac:chgData name="mairenig123@gmail.com" userId="6044d3ce541adf88" providerId="LiveId" clId="{F1DD9BB7-CCDF-4A27-8390-327C1190136C}" dt="2021-10-15T16:58:52.207" v="5156"/>
          <ac:spMkLst>
            <pc:docMk/>
            <pc:sldMk cId="1785876260" sldId="283"/>
            <ac:spMk id="45" creationId="{2F750399-32CE-42E3-B6ED-6F9511F38FAE}"/>
          </ac:spMkLst>
        </pc:spChg>
        <pc:spChg chg="add del">
          <ac:chgData name="mairenig123@gmail.com" userId="6044d3ce541adf88" providerId="LiveId" clId="{F1DD9BB7-CCDF-4A27-8390-327C1190136C}" dt="2021-10-15T16:48:55.631" v="4324" actId="26606"/>
          <ac:spMkLst>
            <pc:docMk/>
            <pc:sldMk cId="1785876260" sldId="283"/>
            <ac:spMk id="73" creationId="{38468727-63BE-4191-B4A6-C30C82C0E986}"/>
          </ac:spMkLst>
        </pc:spChg>
        <pc:spChg chg="add del">
          <ac:chgData name="mairenig123@gmail.com" userId="6044d3ce541adf88" providerId="LiveId" clId="{F1DD9BB7-CCDF-4A27-8390-327C1190136C}" dt="2021-10-15T16:48:55.631" v="4324" actId="26606"/>
          <ac:spMkLst>
            <pc:docMk/>
            <pc:sldMk cId="1785876260" sldId="283"/>
            <ac:spMk id="75" creationId="{9D355BB6-1BB8-4828-B246-CFB31742D7B8}"/>
          </ac:spMkLst>
        </pc:spChg>
        <pc:spChg chg="add del">
          <ac:chgData name="mairenig123@gmail.com" userId="6044d3ce541adf88" providerId="LiveId" clId="{F1DD9BB7-CCDF-4A27-8390-327C1190136C}" dt="2021-10-15T16:48:55.631" v="4324" actId="26606"/>
          <ac:spMkLst>
            <pc:docMk/>
            <pc:sldMk cId="1785876260" sldId="283"/>
            <ac:spMk id="77" creationId="{CA52A9B9-B2B3-46F0-9D53-0EFF9905BF8F}"/>
          </ac:spMkLst>
        </pc:spChg>
        <pc:spChg chg="add del">
          <ac:chgData name="mairenig123@gmail.com" userId="6044d3ce541adf88" providerId="LiveId" clId="{F1DD9BB7-CCDF-4A27-8390-327C1190136C}" dt="2021-10-15T17:04:52.545" v="5190" actId="26606"/>
          <ac:spMkLst>
            <pc:docMk/>
            <pc:sldMk cId="1785876260" sldId="283"/>
            <ac:spMk id="81" creationId="{2172A0AC-3DCE-4672-BCAF-28FEF91F6020}"/>
          </ac:spMkLst>
        </pc:spChg>
        <pc:spChg chg="add del">
          <ac:chgData name="mairenig123@gmail.com" userId="6044d3ce541adf88" providerId="LiveId" clId="{F1DD9BB7-CCDF-4A27-8390-327C1190136C}" dt="2021-10-15T17:04:52.545" v="5190" actId="26606"/>
          <ac:spMkLst>
            <pc:docMk/>
            <pc:sldMk cId="1785876260" sldId="283"/>
            <ac:spMk id="83" creationId="{AE6F1C77-EDC9-4C5F-8C1C-62DD46BDA3C3}"/>
          </ac:spMkLst>
        </pc:spChg>
        <pc:spChg chg="add del">
          <ac:chgData name="mairenig123@gmail.com" userId="6044d3ce541adf88" providerId="LiveId" clId="{F1DD9BB7-CCDF-4A27-8390-327C1190136C}" dt="2021-10-15T16:57:09.304" v="5138" actId="26606"/>
          <ac:spMkLst>
            <pc:docMk/>
            <pc:sldMk cId="1785876260" sldId="283"/>
            <ac:spMk id="103" creationId="{4CBC69AF-AE9D-43C7-A183-244646418BB4}"/>
          </ac:spMkLst>
        </pc:spChg>
        <pc:spChg chg="add del">
          <ac:chgData name="mairenig123@gmail.com" userId="6044d3ce541adf88" providerId="LiveId" clId="{F1DD9BB7-CCDF-4A27-8390-327C1190136C}" dt="2021-10-15T16:57:09.304" v="5138" actId="26606"/>
          <ac:spMkLst>
            <pc:docMk/>
            <pc:sldMk cId="1785876260" sldId="283"/>
            <ac:spMk id="105" creationId="{BE64232A-D912-4882-BF58-104918115741}"/>
          </ac:spMkLst>
        </pc:spChg>
        <pc:spChg chg="add del">
          <ac:chgData name="mairenig123@gmail.com" userId="6044d3ce541adf88" providerId="LiveId" clId="{F1DD9BB7-CCDF-4A27-8390-327C1190136C}" dt="2021-10-15T16:57:09.304" v="5138" actId="26606"/>
          <ac:spMkLst>
            <pc:docMk/>
            <pc:sldMk cId="1785876260" sldId="283"/>
            <ac:spMk id="107" creationId="{E8E4E9D8-6D9C-4646-83A2-11844D84EAE4}"/>
          </ac:spMkLst>
        </pc:spChg>
        <pc:spChg chg="add del">
          <ac:chgData name="mairenig123@gmail.com" userId="6044d3ce541adf88" providerId="LiveId" clId="{F1DD9BB7-CCDF-4A27-8390-327C1190136C}" dt="2021-10-15T16:57:33.927" v="5140" actId="26606"/>
          <ac:spMkLst>
            <pc:docMk/>
            <pc:sldMk cId="1785876260" sldId="283"/>
            <ac:spMk id="109" creationId="{75C56826-D4E5-42ED-8529-079651CB3005}"/>
          </ac:spMkLst>
        </pc:spChg>
        <pc:spChg chg="add del">
          <ac:chgData name="mairenig123@gmail.com" userId="6044d3ce541adf88" providerId="LiveId" clId="{F1DD9BB7-CCDF-4A27-8390-327C1190136C}" dt="2021-10-15T16:57:33.927" v="5140" actId="26606"/>
          <ac:spMkLst>
            <pc:docMk/>
            <pc:sldMk cId="1785876260" sldId="283"/>
            <ac:spMk id="111" creationId="{82095FCE-EF05-4443-B97A-85DEE3A5CA17}"/>
          </ac:spMkLst>
        </pc:spChg>
        <pc:spChg chg="add del">
          <ac:chgData name="mairenig123@gmail.com" userId="6044d3ce541adf88" providerId="LiveId" clId="{F1DD9BB7-CCDF-4A27-8390-327C1190136C}" dt="2021-10-15T16:57:33.927" v="5140" actId="26606"/>
          <ac:spMkLst>
            <pc:docMk/>
            <pc:sldMk cId="1785876260" sldId="283"/>
            <ac:spMk id="113" creationId="{CA00AE6B-AA30-4CF8-BA6F-339B780AD76C}"/>
          </ac:spMkLst>
        </pc:spChg>
        <pc:spChg chg="add del">
          <ac:chgData name="mairenig123@gmail.com" userId="6044d3ce541adf88" providerId="LiveId" clId="{F1DD9BB7-CCDF-4A27-8390-327C1190136C}" dt="2021-10-15T17:00:23.521" v="5158" actId="26606"/>
          <ac:spMkLst>
            <pc:docMk/>
            <pc:sldMk cId="1785876260" sldId="283"/>
            <ac:spMk id="120" creationId="{231BF440-39FA-4087-84CC-2EEC0BBDAF29}"/>
          </ac:spMkLst>
        </pc:spChg>
        <pc:spChg chg="add del">
          <ac:chgData name="mairenig123@gmail.com" userId="6044d3ce541adf88" providerId="LiveId" clId="{F1DD9BB7-CCDF-4A27-8390-327C1190136C}" dt="2021-10-15T17:00:23.521" v="5158" actId="26606"/>
          <ac:spMkLst>
            <pc:docMk/>
            <pc:sldMk cId="1785876260" sldId="283"/>
            <ac:spMk id="122" creationId="{F04E4CBA-303B-48BD-8451-C2701CB0EEBF}"/>
          </ac:spMkLst>
        </pc:spChg>
        <pc:spChg chg="add del">
          <ac:chgData name="mairenig123@gmail.com" userId="6044d3ce541adf88" providerId="LiveId" clId="{F1DD9BB7-CCDF-4A27-8390-327C1190136C}" dt="2021-10-15T17:00:23.521" v="5158" actId="26606"/>
          <ac:spMkLst>
            <pc:docMk/>
            <pc:sldMk cId="1785876260" sldId="283"/>
            <ac:spMk id="124" creationId="{F6CA58B3-AFCC-4A40-9882-50D5080879B0}"/>
          </ac:spMkLst>
        </pc:spChg>
        <pc:spChg chg="add del">
          <ac:chgData name="mairenig123@gmail.com" userId="6044d3ce541adf88" providerId="LiveId" clId="{F1DD9BB7-CCDF-4A27-8390-327C1190136C}" dt="2021-10-15T17:00:23.521" v="5158" actId="26606"/>
          <ac:spMkLst>
            <pc:docMk/>
            <pc:sldMk cId="1785876260" sldId="283"/>
            <ac:spMk id="126" creationId="{75C56826-D4E5-42ED-8529-079651CB3005}"/>
          </ac:spMkLst>
        </pc:spChg>
        <pc:spChg chg="add del">
          <ac:chgData name="mairenig123@gmail.com" userId="6044d3ce541adf88" providerId="LiveId" clId="{F1DD9BB7-CCDF-4A27-8390-327C1190136C}" dt="2021-10-15T17:00:23.521" v="5158" actId="26606"/>
          <ac:spMkLst>
            <pc:docMk/>
            <pc:sldMk cId="1785876260" sldId="283"/>
            <ac:spMk id="128" creationId="{82095FCE-EF05-4443-B97A-85DEE3A5CA17}"/>
          </ac:spMkLst>
        </pc:spChg>
        <pc:spChg chg="add del">
          <ac:chgData name="mairenig123@gmail.com" userId="6044d3ce541adf88" providerId="LiveId" clId="{F1DD9BB7-CCDF-4A27-8390-327C1190136C}" dt="2021-10-15T17:00:23.521" v="5158" actId="26606"/>
          <ac:spMkLst>
            <pc:docMk/>
            <pc:sldMk cId="1785876260" sldId="283"/>
            <ac:spMk id="130" creationId="{CA00AE6B-AA30-4CF8-BA6F-339B780AD76C}"/>
          </ac:spMkLst>
        </pc:spChg>
        <pc:spChg chg="add del">
          <ac:chgData name="mairenig123@gmail.com" userId="6044d3ce541adf88" providerId="LiveId" clId="{F1DD9BB7-CCDF-4A27-8390-327C1190136C}" dt="2021-10-15T16:47:39.832" v="4311" actId="26606"/>
          <ac:spMkLst>
            <pc:docMk/>
            <pc:sldMk cId="1785876260" sldId="283"/>
            <ac:spMk id="137" creationId="{D2B783EE-0239-4717-BBEA-8C9EAC61C824}"/>
          </ac:spMkLst>
        </pc:spChg>
        <pc:spChg chg="add del">
          <ac:chgData name="mairenig123@gmail.com" userId="6044d3ce541adf88" providerId="LiveId" clId="{F1DD9BB7-CCDF-4A27-8390-327C1190136C}" dt="2021-10-15T16:47:39.832" v="4311" actId="26606"/>
          <ac:spMkLst>
            <pc:docMk/>
            <pc:sldMk cId="1785876260" sldId="283"/>
            <ac:spMk id="139" creationId="{A7B99495-F43F-4D80-A44F-2CB4764EB90B}"/>
          </ac:spMkLst>
        </pc:spChg>
        <pc:spChg chg="add del">
          <ac:chgData name="mairenig123@gmail.com" userId="6044d3ce541adf88" providerId="LiveId" clId="{F1DD9BB7-CCDF-4A27-8390-327C1190136C}" dt="2021-10-15T16:47:39.832" v="4311" actId="26606"/>
          <ac:spMkLst>
            <pc:docMk/>
            <pc:sldMk cId="1785876260" sldId="283"/>
            <ac:spMk id="141" creationId="{70BEB1E7-2F88-40BC-B73D-42E5B6F80BFC}"/>
          </ac:spMkLst>
        </pc:spChg>
        <pc:spChg chg="add del">
          <ac:chgData name="mairenig123@gmail.com" userId="6044d3ce541adf88" providerId="LiveId" clId="{F1DD9BB7-CCDF-4A27-8390-327C1190136C}" dt="2021-10-15T16:48:21.190" v="4317" actId="26606"/>
          <ac:spMkLst>
            <pc:docMk/>
            <pc:sldMk cId="1785876260" sldId="283"/>
            <ac:spMk id="143" creationId="{CB077B7C-FE7A-4C81-92C6-F20D2AE425E1}"/>
          </ac:spMkLst>
        </pc:spChg>
        <pc:spChg chg="add del">
          <ac:chgData name="mairenig123@gmail.com" userId="6044d3ce541adf88" providerId="LiveId" clId="{F1DD9BB7-CCDF-4A27-8390-327C1190136C}" dt="2021-10-15T16:48:04.336" v="4313" actId="26606"/>
          <ac:spMkLst>
            <pc:docMk/>
            <pc:sldMk cId="1785876260" sldId="283"/>
            <ac:spMk id="3078" creationId="{4CBC69AF-AE9D-43C7-A183-244646418BB4}"/>
          </ac:spMkLst>
        </pc:spChg>
        <pc:spChg chg="add del">
          <ac:chgData name="mairenig123@gmail.com" userId="6044d3ce541adf88" providerId="LiveId" clId="{F1DD9BB7-CCDF-4A27-8390-327C1190136C}" dt="2021-10-15T16:48:04.336" v="4313" actId="26606"/>
          <ac:spMkLst>
            <pc:docMk/>
            <pc:sldMk cId="1785876260" sldId="283"/>
            <ac:spMk id="3079" creationId="{BE64232A-D912-4882-BF58-104918115741}"/>
          </ac:spMkLst>
        </pc:spChg>
        <pc:spChg chg="add del">
          <ac:chgData name="mairenig123@gmail.com" userId="6044d3ce541adf88" providerId="LiveId" clId="{F1DD9BB7-CCDF-4A27-8390-327C1190136C}" dt="2021-10-15T16:48:04.336" v="4313" actId="26606"/>
          <ac:spMkLst>
            <pc:docMk/>
            <pc:sldMk cId="1785876260" sldId="283"/>
            <ac:spMk id="3080" creationId="{E8E4E9D8-6D9C-4646-83A2-11844D84EAE4}"/>
          </ac:spMkLst>
        </pc:spChg>
        <pc:spChg chg="add del">
          <ac:chgData name="mairenig123@gmail.com" userId="6044d3ce541adf88" providerId="LiveId" clId="{F1DD9BB7-CCDF-4A27-8390-327C1190136C}" dt="2021-10-15T17:03:46.659" v="5181" actId="26606"/>
          <ac:spMkLst>
            <pc:docMk/>
            <pc:sldMk cId="1785876260" sldId="283"/>
            <ac:spMk id="3081" creationId="{AAB8EDC3-1C0D-4505-A2C7-839A5161FB53}"/>
          </ac:spMkLst>
        </pc:spChg>
        <pc:spChg chg="add del">
          <ac:chgData name="mairenig123@gmail.com" userId="6044d3ce541adf88" providerId="LiveId" clId="{F1DD9BB7-CCDF-4A27-8390-327C1190136C}" dt="2021-10-15T16:48:10.145" v="4315" actId="26606"/>
          <ac:spMkLst>
            <pc:docMk/>
            <pc:sldMk cId="1785876260" sldId="283"/>
            <ac:spMk id="3082" creationId="{A7C5F937-FDA4-49FD-A135-03738460F694}"/>
          </ac:spMkLst>
        </pc:spChg>
        <pc:spChg chg="add del">
          <ac:chgData name="mairenig123@gmail.com" userId="6044d3ce541adf88" providerId="LiveId" clId="{F1DD9BB7-CCDF-4A27-8390-327C1190136C}" dt="2021-10-15T16:48:10.145" v="4315" actId="26606"/>
          <ac:spMkLst>
            <pc:docMk/>
            <pc:sldMk cId="1785876260" sldId="283"/>
            <ac:spMk id="3083" creationId="{F515E37C-522A-423F-B958-36BF6614147F}"/>
          </ac:spMkLst>
        </pc:spChg>
        <pc:spChg chg="add del">
          <ac:chgData name="mairenig123@gmail.com" userId="6044d3ce541adf88" providerId="LiveId" clId="{F1DD9BB7-CCDF-4A27-8390-327C1190136C}" dt="2021-10-15T16:48:10.145" v="4315" actId="26606"/>
          <ac:spMkLst>
            <pc:docMk/>
            <pc:sldMk cId="1785876260" sldId="283"/>
            <ac:spMk id="3084" creationId="{C125E75E-F290-415E-9397-4DAC206C5A43}"/>
          </ac:spMkLst>
        </pc:spChg>
        <pc:spChg chg="add del">
          <ac:chgData name="mairenig123@gmail.com" userId="6044d3ce541adf88" providerId="LiveId" clId="{F1DD9BB7-CCDF-4A27-8390-327C1190136C}" dt="2021-10-15T17:03:46.659" v="5181" actId="26606"/>
          <ac:spMkLst>
            <pc:docMk/>
            <pc:sldMk cId="1785876260" sldId="283"/>
            <ac:spMk id="3085" creationId="{2069E294-3813-4588-9E9C-AEA08F9C4DA1}"/>
          </ac:spMkLst>
        </pc:spChg>
        <pc:spChg chg="add del">
          <ac:chgData name="mairenig123@gmail.com" userId="6044d3ce541adf88" providerId="LiveId" clId="{F1DD9BB7-CCDF-4A27-8390-327C1190136C}" dt="2021-10-15T16:48:21.190" v="4317" actId="26606"/>
          <ac:spMkLst>
            <pc:docMk/>
            <pc:sldMk cId="1785876260" sldId="283"/>
            <ac:spMk id="3086" creationId="{49724451-1817-47EC-8F8A-7534815277C6}"/>
          </ac:spMkLst>
        </pc:spChg>
        <pc:spChg chg="add del">
          <ac:chgData name="mairenig123@gmail.com" userId="6044d3ce541adf88" providerId="LiveId" clId="{F1DD9BB7-CCDF-4A27-8390-327C1190136C}" dt="2021-10-15T16:48:21.190" v="4317" actId="26606"/>
          <ac:spMkLst>
            <pc:docMk/>
            <pc:sldMk cId="1785876260" sldId="283"/>
            <ac:spMk id="3087" creationId="{1972FFF2-19E8-4ABA-8DF0-DF0BB9CA0F44}"/>
          </ac:spMkLst>
        </pc:spChg>
        <pc:spChg chg="add del">
          <ac:chgData name="mairenig123@gmail.com" userId="6044d3ce541adf88" providerId="LiveId" clId="{F1DD9BB7-CCDF-4A27-8390-327C1190136C}" dt="2021-10-15T16:48:21.190" v="4317" actId="26606"/>
          <ac:spMkLst>
            <pc:docMk/>
            <pc:sldMk cId="1785876260" sldId="283"/>
            <ac:spMk id="3088" creationId="{D675D8C3-7329-47B0-9782-C66F095D7366}"/>
          </ac:spMkLst>
        </pc:spChg>
        <pc:spChg chg="add del">
          <ac:chgData name="mairenig123@gmail.com" userId="6044d3ce541adf88" providerId="LiveId" clId="{F1DD9BB7-CCDF-4A27-8390-327C1190136C}" dt="2021-10-15T17:04:02.543" v="5183" actId="26606"/>
          <ac:spMkLst>
            <pc:docMk/>
            <pc:sldMk cId="1785876260" sldId="283"/>
            <ac:spMk id="3089" creationId="{2DAA6C16-BF9B-4A3E-BC70-EE6015D4F967}"/>
          </ac:spMkLst>
        </pc:spChg>
        <pc:spChg chg="add del">
          <ac:chgData name="mairenig123@gmail.com" userId="6044d3ce541adf88" providerId="LiveId" clId="{F1DD9BB7-CCDF-4A27-8390-327C1190136C}" dt="2021-10-15T16:48:31.964" v="4319" actId="26606"/>
          <ac:spMkLst>
            <pc:docMk/>
            <pc:sldMk cId="1785876260" sldId="283"/>
            <ac:spMk id="3090" creationId="{C3420C89-0B09-4632-A4AF-3971D08BF7A8}"/>
          </ac:spMkLst>
        </pc:spChg>
        <pc:spChg chg="add del">
          <ac:chgData name="mairenig123@gmail.com" userId="6044d3ce541adf88" providerId="LiveId" clId="{F1DD9BB7-CCDF-4A27-8390-327C1190136C}" dt="2021-10-15T16:48:31.964" v="4319" actId="26606"/>
          <ac:spMkLst>
            <pc:docMk/>
            <pc:sldMk cId="1785876260" sldId="283"/>
            <ac:spMk id="3091" creationId="{4E5CBA61-BF74-40B4-A3A8-366BBA626CCF}"/>
          </ac:spMkLst>
        </pc:spChg>
        <pc:spChg chg="add del">
          <ac:chgData name="mairenig123@gmail.com" userId="6044d3ce541adf88" providerId="LiveId" clId="{F1DD9BB7-CCDF-4A27-8390-327C1190136C}" dt="2021-10-15T16:48:44.680" v="4321" actId="26606"/>
          <ac:spMkLst>
            <pc:docMk/>
            <pc:sldMk cId="1785876260" sldId="283"/>
            <ac:spMk id="3095" creationId="{08BC803E-13F3-4DAB-B17C-BEB0076164B7}"/>
          </ac:spMkLst>
        </pc:spChg>
        <pc:spChg chg="add del">
          <ac:chgData name="mairenig123@gmail.com" userId="6044d3ce541adf88" providerId="LiveId" clId="{F1DD9BB7-CCDF-4A27-8390-327C1190136C}" dt="2021-10-15T16:48:44.680" v="4321" actId="26606"/>
          <ac:spMkLst>
            <pc:docMk/>
            <pc:sldMk cId="1785876260" sldId="283"/>
            <ac:spMk id="3096" creationId="{B8DDE571-E57F-4AB5-83C7-30EB5DDCCAC7}"/>
          </ac:spMkLst>
        </pc:spChg>
        <pc:spChg chg="add del">
          <ac:chgData name="mairenig123@gmail.com" userId="6044d3ce541adf88" providerId="LiveId" clId="{F1DD9BB7-CCDF-4A27-8390-327C1190136C}" dt="2021-10-15T17:04:32.094" v="5185" actId="26606"/>
          <ac:spMkLst>
            <pc:docMk/>
            <pc:sldMk cId="1785876260" sldId="283"/>
            <ac:spMk id="3097" creationId="{99F1FFA9-D672-408C-9220-ADEEC6ABDD09}"/>
          </ac:spMkLst>
        </pc:spChg>
        <pc:spChg chg="add del">
          <ac:chgData name="mairenig123@gmail.com" userId="6044d3ce541adf88" providerId="LiveId" clId="{F1DD9BB7-CCDF-4A27-8390-327C1190136C}" dt="2021-10-15T16:48:55.615" v="4323" actId="26606"/>
          <ac:spMkLst>
            <pc:docMk/>
            <pc:sldMk cId="1785876260" sldId="283"/>
            <ac:spMk id="3098" creationId="{E36BB3C5-822B-45E1-A81E-5CC3176C61A1}"/>
          </ac:spMkLst>
        </pc:spChg>
        <pc:spChg chg="add del">
          <ac:chgData name="mairenig123@gmail.com" userId="6044d3ce541adf88" providerId="LiveId" clId="{F1DD9BB7-CCDF-4A27-8390-327C1190136C}" dt="2021-10-15T16:48:55.615" v="4323" actId="26606"/>
          <ac:spMkLst>
            <pc:docMk/>
            <pc:sldMk cId="1785876260" sldId="283"/>
            <ac:spMk id="3099" creationId="{FB39ECA9-4CDE-4883-98E8-287E905E9F07}"/>
          </ac:spMkLst>
        </pc:spChg>
        <pc:spChg chg="add del">
          <ac:chgData name="mairenig123@gmail.com" userId="6044d3ce541adf88" providerId="LiveId" clId="{F1DD9BB7-CCDF-4A27-8390-327C1190136C}" dt="2021-10-15T16:48:55.615" v="4323" actId="26606"/>
          <ac:spMkLst>
            <pc:docMk/>
            <pc:sldMk cId="1785876260" sldId="283"/>
            <ac:spMk id="3100" creationId="{A67483D0-BAEB-4927-88AD-76F5DA8468DE}"/>
          </ac:spMkLst>
        </pc:spChg>
        <pc:spChg chg="add del">
          <ac:chgData name="mairenig123@gmail.com" userId="6044d3ce541adf88" providerId="LiveId" clId="{F1DD9BB7-CCDF-4A27-8390-327C1190136C}" dt="2021-10-15T16:48:55.615" v="4323" actId="26606"/>
          <ac:spMkLst>
            <pc:docMk/>
            <pc:sldMk cId="1785876260" sldId="283"/>
            <ac:spMk id="3101" creationId="{0DBB7B12-4298-4CFB-B539-44A91C930328}"/>
          </ac:spMkLst>
        </pc:spChg>
        <pc:spChg chg="add del">
          <ac:chgData name="mairenig123@gmail.com" userId="6044d3ce541adf88" providerId="LiveId" clId="{F1DD9BB7-CCDF-4A27-8390-327C1190136C}" dt="2021-10-15T17:04:45.987" v="5187" actId="26606"/>
          <ac:spMkLst>
            <pc:docMk/>
            <pc:sldMk cId="1785876260" sldId="283"/>
            <ac:spMk id="3102" creationId="{08BC803E-13F3-4DAB-B17C-BEB0076164B7}"/>
          </ac:spMkLst>
        </pc:spChg>
        <pc:spChg chg="add del">
          <ac:chgData name="mairenig123@gmail.com" userId="6044d3ce541adf88" providerId="LiveId" clId="{F1DD9BB7-CCDF-4A27-8390-327C1190136C}" dt="2021-10-15T16:58:08.499" v="5147" actId="26606"/>
          <ac:spMkLst>
            <pc:docMk/>
            <pc:sldMk cId="1785876260" sldId="283"/>
            <ac:spMk id="3103" creationId="{49724451-1817-47EC-8F8A-7534815277C6}"/>
          </ac:spMkLst>
        </pc:spChg>
        <pc:spChg chg="add del">
          <ac:chgData name="mairenig123@gmail.com" userId="6044d3ce541adf88" providerId="LiveId" clId="{F1DD9BB7-CCDF-4A27-8390-327C1190136C}" dt="2021-10-15T16:58:08.499" v="5147" actId="26606"/>
          <ac:spMkLst>
            <pc:docMk/>
            <pc:sldMk cId="1785876260" sldId="283"/>
            <ac:spMk id="3104" creationId="{1972FFF2-19E8-4ABA-8DF0-DF0BB9CA0F44}"/>
          </ac:spMkLst>
        </pc:spChg>
        <pc:spChg chg="add del">
          <ac:chgData name="mairenig123@gmail.com" userId="6044d3ce541adf88" providerId="LiveId" clId="{F1DD9BB7-CCDF-4A27-8390-327C1190136C}" dt="2021-10-15T16:58:08.499" v="5147" actId="26606"/>
          <ac:spMkLst>
            <pc:docMk/>
            <pc:sldMk cId="1785876260" sldId="283"/>
            <ac:spMk id="3105" creationId="{D675D8C3-7329-47B0-9782-C66F095D7366}"/>
          </ac:spMkLst>
        </pc:spChg>
        <pc:spChg chg="add del">
          <ac:chgData name="mairenig123@gmail.com" userId="6044d3ce541adf88" providerId="LiveId" clId="{F1DD9BB7-CCDF-4A27-8390-327C1190136C}" dt="2021-10-15T16:58:08.499" v="5147" actId="26606"/>
          <ac:spMkLst>
            <pc:docMk/>
            <pc:sldMk cId="1785876260" sldId="283"/>
            <ac:spMk id="3106" creationId="{CB077B7C-FE7A-4C81-92C6-F20D2AE425E1}"/>
          </ac:spMkLst>
        </pc:spChg>
        <pc:spChg chg="add del">
          <ac:chgData name="mairenig123@gmail.com" userId="6044d3ce541adf88" providerId="LiveId" clId="{F1DD9BB7-CCDF-4A27-8390-327C1190136C}" dt="2021-10-15T17:04:45.987" v="5187" actId="26606"/>
          <ac:spMkLst>
            <pc:docMk/>
            <pc:sldMk cId="1785876260" sldId="283"/>
            <ac:spMk id="3107" creationId="{B8DDE571-E57F-4AB5-83C7-30EB5DDCCAC7}"/>
          </ac:spMkLst>
        </pc:spChg>
        <pc:spChg chg="add del">
          <ac:chgData name="mairenig123@gmail.com" userId="6044d3ce541adf88" providerId="LiveId" clId="{F1DD9BB7-CCDF-4A27-8390-327C1190136C}" dt="2021-10-15T16:57:33.927" v="5140" actId="26606"/>
          <ac:spMkLst>
            <pc:docMk/>
            <pc:sldMk cId="1785876260" sldId="283"/>
            <ac:spMk id="3108" creationId="{231BF440-39FA-4087-84CC-2EEC0BBDAF29}"/>
          </ac:spMkLst>
        </pc:spChg>
        <pc:spChg chg="add del">
          <ac:chgData name="mairenig123@gmail.com" userId="6044d3ce541adf88" providerId="LiveId" clId="{F1DD9BB7-CCDF-4A27-8390-327C1190136C}" dt="2021-10-15T16:57:33.927" v="5140" actId="26606"/>
          <ac:spMkLst>
            <pc:docMk/>
            <pc:sldMk cId="1785876260" sldId="283"/>
            <ac:spMk id="3109" creationId="{F04E4CBA-303B-48BD-8451-C2701CB0EEBF}"/>
          </ac:spMkLst>
        </pc:spChg>
        <pc:spChg chg="add del">
          <ac:chgData name="mairenig123@gmail.com" userId="6044d3ce541adf88" providerId="LiveId" clId="{F1DD9BB7-CCDF-4A27-8390-327C1190136C}" dt="2021-10-15T16:57:33.927" v="5140" actId="26606"/>
          <ac:spMkLst>
            <pc:docMk/>
            <pc:sldMk cId="1785876260" sldId="283"/>
            <ac:spMk id="3110" creationId="{F6CA58B3-AFCC-4A40-9882-50D5080879B0}"/>
          </ac:spMkLst>
        </pc:spChg>
        <pc:spChg chg="add del">
          <ac:chgData name="mairenig123@gmail.com" userId="6044d3ce541adf88" providerId="LiveId" clId="{F1DD9BB7-CCDF-4A27-8390-327C1190136C}" dt="2021-10-15T17:04:52.529" v="5189" actId="26606"/>
          <ac:spMkLst>
            <pc:docMk/>
            <pc:sldMk cId="1785876260" sldId="283"/>
            <ac:spMk id="3111" creationId="{904DCDEA-60EE-4FBF-B515-F83D82F966F7}"/>
          </ac:spMkLst>
        </pc:spChg>
        <pc:spChg chg="add del">
          <ac:chgData name="mairenig123@gmail.com" userId="6044d3ce541adf88" providerId="LiveId" clId="{F1DD9BB7-CCDF-4A27-8390-327C1190136C}" dt="2021-10-15T16:57:39.984" v="5142" actId="26606"/>
          <ac:spMkLst>
            <pc:docMk/>
            <pc:sldMk cId="1785876260" sldId="283"/>
            <ac:spMk id="3112" creationId="{EFE6CFD5-509D-42EE-82A6-1E376C36505C}"/>
          </ac:spMkLst>
        </pc:spChg>
        <pc:spChg chg="add del">
          <ac:chgData name="mairenig123@gmail.com" userId="6044d3ce541adf88" providerId="LiveId" clId="{F1DD9BB7-CCDF-4A27-8390-327C1190136C}" dt="2021-10-15T16:57:39.984" v="5142" actId="26606"/>
          <ac:spMkLst>
            <pc:docMk/>
            <pc:sldMk cId="1785876260" sldId="283"/>
            <ac:spMk id="3113" creationId="{70A48D59-8581-41F7-B529-F4617FE07A9A}"/>
          </ac:spMkLst>
        </pc:spChg>
        <pc:spChg chg="add del">
          <ac:chgData name="mairenig123@gmail.com" userId="6044d3ce541adf88" providerId="LiveId" clId="{F1DD9BB7-CCDF-4A27-8390-327C1190136C}" dt="2021-10-15T17:04:52.529" v="5189" actId="26606"/>
          <ac:spMkLst>
            <pc:docMk/>
            <pc:sldMk cId="1785876260" sldId="283"/>
            <ac:spMk id="3115" creationId="{34D94F3A-BF39-47F6-9AAA-3C61AF7E05B1}"/>
          </ac:spMkLst>
        </pc:spChg>
        <pc:spChg chg="add del">
          <ac:chgData name="mairenig123@gmail.com" userId="6044d3ce541adf88" providerId="LiveId" clId="{F1DD9BB7-CCDF-4A27-8390-327C1190136C}" dt="2021-10-15T16:57:49.885" v="5144" actId="26606"/>
          <ac:spMkLst>
            <pc:docMk/>
            <pc:sldMk cId="1785876260" sldId="283"/>
            <ac:spMk id="3116" creationId="{33CD251C-A887-4D2F-925B-FC097198538B}"/>
          </ac:spMkLst>
        </pc:spChg>
        <pc:spChg chg="add del">
          <ac:chgData name="mairenig123@gmail.com" userId="6044d3ce541adf88" providerId="LiveId" clId="{F1DD9BB7-CCDF-4A27-8390-327C1190136C}" dt="2021-10-15T17:04:52.529" v="5189" actId="26606"/>
          <ac:spMkLst>
            <pc:docMk/>
            <pc:sldMk cId="1785876260" sldId="283"/>
            <ac:spMk id="3118" creationId="{11BAB570-FF10-4E96-8A3F-FA9804702B89}"/>
          </ac:spMkLst>
        </pc:spChg>
        <pc:spChg chg="add del">
          <ac:chgData name="mairenig123@gmail.com" userId="6044d3ce541adf88" providerId="LiveId" clId="{F1DD9BB7-CCDF-4A27-8390-327C1190136C}" dt="2021-10-15T16:58:08.486" v="5146" actId="26606"/>
          <ac:spMkLst>
            <pc:docMk/>
            <pc:sldMk cId="1785876260" sldId="283"/>
            <ac:spMk id="3120" creationId="{B5809B1F-0726-44C0-B0A1-7FCE2A129E20}"/>
          </ac:spMkLst>
        </pc:spChg>
        <pc:spChg chg="add del">
          <ac:chgData name="mairenig123@gmail.com" userId="6044d3ce541adf88" providerId="LiveId" clId="{F1DD9BB7-CCDF-4A27-8390-327C1190136C}" dt="2021-10-15T16:58:08.486" v="5146" actId="26606"/>
          <ac:spMkLst>
            <pc:docMk/>
            <pc:sldMk cId="1785876260" sldId="283"/>
            <ac:spMk id="3121" creationId="{26EE9A0B-C601-4E3F-8541-29CA20DE1186}"/>
          </ac:spMkLst>
        </pc:spChg>
        <pc:spChg chg="add">
          <ac:chgData name="mairenig123@gmail.com" userId="6044d3ce541adf88" providerId="LiveId" clId="{F1DD9BB7-CCDF-4A27-8390-327C1190136C}" dt="2021-10-15T17:04:52.545" v="5190" actId="26606"/>
          <ac:spMkLst>
            <pc:docMk/>
            <pc:sldMk cId="1785876260" sldId="283"/>
            <ac:spMk id="3122" creationId="{35C956CA-A8FB-4F91-A258-FBE459CD99FC}"/>
          </ac:spMkLst>
        </pc:spChg>
        <pc:spChg chg="add del">
          <ac:chgData name="mairenig123@gmail.com" userId="6044d3ce541adf88" providerId="LiveId" clId="{F1DD9BB7-CCDF-4A27-8390-327C1190136C}" dt="2021-10-15T17:00:44.704" v="5165" actId="26606"/>
          <ac:spMkLst>
            <pc:docMk/>
            <pc:sldMk cId="1785876260" sldId="283"/>
            <ac:spMk id="3123" creationId="{1557A916-FDD1-44A1-A7A1-70009FD6BE46}"/>
          </ac:spMkLst>
        </pc:spChg>
        <pc:spChg chg="add">
          <ac:chgData name="mairenig123@gmail.com" userId="6044d3ce541adf88" providerId="LiveId" clId="{F1DD9BB7-CCDF-4A27-8390-327C1190136C}" dt="2021-10-15T17:04:52.545" v="5190" actId="26606"/>
          <ac:spMkLst>
            <pc:docMk/>
            <pc:sldMk cId="1785876260" sldId="283"/>
            <ac:spMk id="3124" creationId="{70A48D59-8581-41F7-B529-F4617FE07A9A}"/>
          </ac:spMkLst>
        </pc:spChg>
        <pc:spChg chg="add del">
          <ac:chgData name="mairenig123@gmail.com" userId="6044d3ce541adf88" providerId="LiveId" clId="{F1DD9BB7-CCDF-4A27-8390-327C1190136C}" dt="2021-10-15T17:00:32.288" v="5160" actId="26606"/>
          <ac:spMkLst>
            <pc:docMk/>
            <pc:sldMk cId="1785876260" sldId="283"/>
            <ac:spMk id="3125" creationId="{49724451-1817-47EC-8F8A-7534815277C6}"/>
          </ac:spMkLst>
        </pc:spChg>
        <pc:spChg chg="add del">
          <ac:chgData name="mairenig123@gmail.com" userId="6044d3ce541adf88" providerId="LiveId" clId="{F1DD9BB7-CCDF-4A27-8390-327C1190136C}" dt="2021-10-15T17:00:32.288" v="5160" actId="26606"/>
          <ac:spMkLst>
            <pc:docMk/>
            <pc:sldMk cId="1785876260" sldId="283"/>
            <ac:spMk id="3126" creationId="{1972FFF2-19E8-4ABA-8DF0-DF0BB9CA0F44}"/>
          </ac:spMkLst>
        </pc:spChg>
        <pc:spChg chg="add del">
          <ac:chgData name="mairenig123@gmail.com" userId="6044d3ce541adf88" providerId="LiveId" clId="{F1DD9BB7-CCDF-4A27-8390-327C1190136C}" dt="2021-10-15T17:00:32.288" v="5160" actId="26606"/>
          <ac:spMkLst>
            <pc:docMk/>
            <pc:sldMk cId="1785876260" sldId="283"/>
            <ac:spMk id="3127" creationId="{D675D8C3-7329-47B0-9782-C66F095D7366}"/>
          </ac:spMkLst>
        </pc:spChg>
        <pc:spChg chg="add del">
          <ac:chgData name="mairenig123@gmail.com" userId="6044d3ce541adf88" providerId="LiveId" clId="{F1DD9BB7-CCDF-4A27-8390-327C1190136C}" dt="2021-10-15T17:00:32.288" v="5160" actId="26606"/>
          <ac:spMkLst>
            <pc:docMk/>
            <pc:sldMk cId="1785876260" sldId="283"/>
            <ac:spMk id="3128" creationId="{CB077B7C-FE7A-4C81-92C6-F20D2AE425E1}"/>
          </ac:spMkLst>
        </pc:spChg>
        <pc:spChg chg="add del">
          <ac:chgData name="mairenig123@gmail.com" userId="6044d3ce541adf88" providerId="LiveId" clId="{F1DD9BB7-CCDF-4A27-8390-327C1190136C}" dt="2021-10-15T17:00:36.907" v="5162" actId="26606"/>
          <ac:spMkLst>
            <pc:docMk/>
            <pc:sldMk cId="1785876260" sldId="283"/>
            <ac:spMk id="3130" creationId="{A7C5F937-FDA4-49FD-A135-03738460F694}"/>
          </ac:spMkLst>
        </pc:spChg>
        <pc:spChg chg="add del">
          <ac:chgData name="mairenig123@gmail.com" userId="6044d3ce541adf88" providerId="LiveId" clId="{F1DD9BB7-CCDF-4A27-8390-327C1190136C}" dt="2021-10-15T17:00:36.907" v="5162" actId="26606"/>
          <ac:spMkLst>
            <pc:docMk/>
            <pc:sldMk cId="1785876260" sldId="283"/>
            <ac:spMk id="3131" creationId="{F515E37C-522A-423F-B958-36BF6614147F}"/>
          </ac:spMkLst>
        </pc:spChg>
        <pc:spChg chg="add del">
          <ac:chgData name="mairenig123@gmail.com" userId="6044d3ce541adf88" providerId="LiveId" clId="{F1DD9BB7-CCDF-4A27-8390-327C1190136C}" dt="2021-10-15T17:00:36.907" v="5162" actId="26606"/>
          <ac:spMkLst>
            <pc:docMk/>
            <pc:sldMk cId="1785876260" sldId="283"/>
            <ac:spMk id="3132" creationId="{C125E75E-F290-415E-9397-4DAC206C5A43}"/>
          </ac:spMkLst>
        </pc:spChg>
        <pc:spChg chg="add del">
          <ac:chgData name="mairenig123@gmail.com" userId="6044d3ce541adf88" providerId="LiveId" clId="{F1DD9BB7-CCDF-4A27-8390-327C1190136C}" dt="2021-10-15T17:00:44.689" v="5164" actId="26606"/>
          <ac:spMkLst>
            <pc:docMk/>
            <pc:sldMk cId="1785876260" sldId="283"/>
            <ac:spMk id="3134" creationId="{33CD251C-A887-4D2F-925B-FC097198538B}"/>
          </ac:spMkLst>
        </pc:spChg>
        <pc:spChg chg="add del">
          <ac:chgData name="mairenig123@gmail.com" userId="6044d3ce541adf88" providerId="LiveId" clId="{F1DD9BB7-CCDF-4A27-8390-327C1190136C}" dt="2021-10-15T17:00:44.689" v="5164" actId="26606"/>
          <ac:spMkLst>
            <pc:docMk/>
            <pc:sldMk cId="1785876260" sldId="283"/>
            <ac:spMk id="3135" creationId="{353278EF-7501-46E0-BC6F-CA63EF673906}"/>
          </ac:spMkLst>
        </pc:spChg>
        <pc:spChg chg="add del">
          <ac:chgData name="mairenig123@gmail.com" userId="6044d3ce541adf88" providerId="LiveId" clId="{F1DD9BB7-CCDF-4A27-8390-327C1190136C}" dt="2021-10-15T17:00:44.689" v="5164" actId="26606"/>
          <ac:spMkLst>
            <pc:docMk/>
            <pc:sldMk cId="1785876260" sldId="283"/>
            <ac:spMk id="3136" creationId="{F5326998-025B-4685-A6F0-C8F498C3B38D}"/>
          </ac:spMkLst>
        </pc:spChg>
        <pc:spChg chg="add del">
          <ac:chgData name="mairenig123@gmail.com" userId="6044d3ce541adf88" providerId="LiveId" clId="{F1DD9BB7-CCDF-4A27-8390-327C1190136C}" dt="2021-10-15T17:01:10.736" v="5169" actId="26606"/>
          <ac:spMkLst>
            <pc:docMk/>
            <pc:sldMk cId="1785876260" sldId="283"/>
            <ac:spMk id="3138" creationId="{4CBC69AF-AE9D-43C7-A183-244646418BB4}"/>
          </ac:spMkLst>
        </pc:spChg>
        <pc:spChg chg="add del">
          <ac:chgData name="mairenig123@gmail.com" userId="6044d3ce541adf88" providerId="LiveId" clId="{F1DD9BB7-CCDF-4A27-8390-327C1190136C}" dt="2021-10-15T17:01:10.736" v="5169" actId="26606"/>
          <ac:spMkLst>
            <pc:docMk/>
            <pc:sldMk cId="1785876260" sldId="283"/>
            <ac:spMk id="3139" creationId="{BE64232A-D912-4882-BF58-104918115741}"/>
          </ac:spMkLst>
        </pc:spChg>
        <pc:spChg chg="add del">
          <ac:chgData name="mairenig123@gmail.com" userId="6044d3ce541adf88" providerId="LiveId" clId="{F1DD9BB7-CCDF-4A27-8390-327C1190136C}" dt="2021-10-15T17:01:10.736" v="5169" actId="26606"/>
          <ac:spMkLst>
            <pc:docMk/>
            <pc:sldMk cId="1785876260" sldId="283"/>
            <ac:spMk id="3140" creationId="{E8E4E9D8-6D9C-4646-83A2-11844D84EAE4}"/>
          </ac:spMkLst>
        </pc:spChg>
        <pc:spChg chg="add del">
          <ac:chgData name="mairenig123@gmail.com" userId="6044d3ce541adf88" providerId="LiveId" clId="{F1DD9BB7-CCDF-4A27-8390-327C1190136C}" dt="2021-10-15T17:01:10.720" v="5168" actId="26606"/>
          <ac:spMkLst>
            <pc:docMk/>
            <pc:sldMk cId="1785876260" sldId="283"/>
            <ac:spMk id="3142" creationId="{2172A0AC-3DCE-4672-BCAF-28FEF91F6020}"/>
          </ac:spMkLst>
        </pc:spChg>
        <pc:spChg chg="add del">
          <ac:chgData name="mairenig123@gmail.com" userId="6044d3ce541adf88" providerId="LiveId" clId="{F1DD9BB7-CCDF-4A27-8390-327C1190136C}" dt="2021-10-15T17:01:10.720" v="5168" actId="26606"/>
          <ac:spMkLst>
            <pc:docMk/>
            <pc:sldMk cId="1785876260" sldId="283"/>
            <ac:spMk id="3143" creationId="{AE6F1C77-EDC9-4C5F-8C1C-62DD46BDA3C3}"/>
          </ac:spMkLst>
        </pc:spChg>
        <pc:spChg chg="add del">
          <ac:chgData name="mairenig123@gmail.com" userId="6044d3ce541adf88" providerId="LiveId" clId="{F1DD9BB7-CCDF-4A27-8390-327C1190136C}" dt="2021-10-15T17:02:37.738" v="5173" actId="26606"/>
          <ac:spMkLst>
            <pc:docMk/>
            <pc:sldMk cId="1785876260" sldId="283"/>
            <ac:spMk id="3145" creationId="{AAB8EDC3-1C0D-4505-A2C7-839A5161FB53}"/>
          </ac:spMkLst>
        </pc:spChg>
        <pc:spChg chg="add del">
          <ac:chgData name="mairenig123@gmail.com" userId="6044d3ce541adf88" providerId="LiveId" clId="{F1DD9BB7-CCDF-4A27-8390-327C1190136C}" dt="2021-10-15T17:02:37.738" v="5173" actId="26606"/>
          <ac:spMkLst>
            <pc:docMk/>
            <pc:sldMk cId="1785876260" sldId="283"/>
            <ac:spMk id="3146" creationId="{2069E294-3813-4588-9E9C-AEA08F9C4DA1}"/>
          </ac:spMkLst>
        </pc:spChg>
        <pc:grpChg chg="add del">
          <ac:chgData name="mairenig123@gmail.com" userId="6044d3ce541adf88" providerId="LiveId" clId="{F1DD9BB7-CCDF-4A27-8390-327C1190136C}" dt="2021-10-15T16:48:31.964" v="4319" actId="26606"/>
          <ac:grpSpMkLst>
            <pc:docMk/>
            <pc:sldMk cId="1785876260" sldId="283"/>
            <ac:grpSpMk id="145" creationId="{E27AF472-EAE3-4572-AB69-B92BD10DBC6D}"/>
          </ac:grpSpMkLst>
        </pc:grpChg>
        <pc:grpChg chg="add del">
          <ac:chgData name="mairenig123@gmail.com" userId="6044d3ce541adf88" providerId="LiveId" clId="{F1DD9BB7-CCDF-4A27-8390-327C1190136C}" dt="2021-10-15T16:48:31.964" v="4319" actId="26606"/>
          <ac:grpSpMkLst>
            <pc:docMk/>
            <pc:sldMk cId="1785876260" sldId="283"/>
            <ac:grpSpMk id="3092" creationId="{3300ACA1-4C65-4F60-B139-EA3F53C9CC01}"/>
          </ac:grpSpMkLst>
        </pc:grpChg>
        <pc:grpChg chg="add del">
          <ac:chgData name="mairenig123@gmail.com" userId="6044d3ce541adf88" providerId="LiveId" clId="{F1DD9BB7-CCDF-4A27-8390-327C1190136C}" dt="2021-10-15T17:04:02.543" v="5183" actId="26606"/>
          <ac:grpSpMkLst>
            <pc:docMk/>
            <pc:sldMk cId="1785876260" sldId="283"/>
            <ac:grpSpMk id="3093" creationId="{A4AE1828-51FD-4AD7-BCF6-9AF5C696CE5D}"/>
          </ac:grpSpMkLst>
        </pc:grpChg>
        <pc:grpChg chg="add del">
          <ac:chgData name="mairenig123@gmail.com" userId="6044d3ce541adf88" providerId="LiveId" clId="{F1DD9BB7-CCDF-4A27-8390-327C1190136C}" dt="2021-10-15T16:57:49.885" v="5144" actId="26606"/>
          <ac:grpSpMkLst>
            <pc:docMk/>
            <pc:sldMk cId="1785876260" sldId="283"/>
            <ac:grpSpMk id="3117" creationId="{770AE191-D2EA-45C9-A44D-830C188F74CB}"/>
          </ac:grpSpMkLst>
        </pc:grpChg>
        <pc:picChg chg="add mod ord">
          <ac:chgData name="mairenig123@gmail.com" userId="6044d3ce541adf88" providerId="LiveId" clId="{F1DD9BB7-CCDF-4A27-8390-327C1190136C}" dt="2021-10-16T13:44:51.268" v="6659" actId="27636"/>
          <ac:picMkLst>
            <pc:docMk/>
            <pc:sldMk cId="1785876260" sldId="283"/>
            <ac:picMk id="3074" creationId="{E2CCB5F6-2E9D-4019-B18A-AAA0D2F4649D}"/>
          </ac:picMkLst>
        </pc:picChg>
        <pc:picChg chg="add mod ord">
          <ac:chgData name="mairenig123@gmail.com" userId="6044d3ce541adf88" providerId="LiveId" clId="{F1DD9BB7-CCDF-4A27-8390-327C1190136C}" dt="2021-10-15T17:04:52.545" v="5190" actId="26606"/>
          <ac:picMkLst>
            <pc:docMk/>
            <pc:sldMk cId="1785876260" sldId="283"/>
            <ac:picMk id="3076" creationId="{A3BB1510-957E-4FA8-84C0-05C3D1747429}"/>
          </ac:picMkLst>
        </pc:picChg>
        <pc:cxnChg chg="add del">
          <ac:chgData name="mairenig123@gmail.com" userId="6044d3ce541adf88" providerId="LiveId" clId="{F1DD9BB7-CCDF-4A27-8390-327C1190136C}" dt="2021-10-15T16:57:39.984" v="5142" actId="26606"/>
          <ac:cxnSpMkLst>
            <pc:docMk/>
            <pc:sldMk cId="1785876260" sldId="283"/>
            <ac:cxnSpMk id="3114" creationId="{967F2066-0253-4771-A5F6-68111E1FE832}"/>
          </ac:cxnSpMkLst>
        </pc:cxnChg>
        <pc:cxnChg chg="add">
          <ac:chgData name="mairenig123@gmail.com" userId="6044d3ce541adf88" providerId="LiveId" clId="{F1DD9BB7-CCDF-4A27-8390-327C1190136C}" dt="2021-10-15T17:04:52.545" v="5190" actId="26606"/>
          <ac:cxnSpMkLst>
            <pc:docMk/>
            <pc:sldMk cId="1785876260" sldId="283"/>
            <ac:cxnSpMk id="3129" creationId="{967F2066-0253-4771-A5F6-68111E1FE832}"/>
          </ac:cxnSpMkLst>
        </pc:cxnChg>
      </pc:sldChg>
      <pc:sldChg chg="addSp delSp modSp new del mod modTransition setBg setClrOvrMap">
        <pc:chgData name="mairenig123@gmail.com" userId="6044d3ce541adf88" providerId="LiveId" clId="{F1DD9BB7-CCDF-4A27-8390-327C1190136C}" dt="2021-10-16T13:28:05.779" v="6232" actId="47"/>
        <pc:sldMkLst>
          <pc:docMk/>
          <pc:sldMk cId="1419161431" sldId="284"/>
        </pc:sldMkLst>
        <pc:spChg chg="add mod ord">
          <ac:chgData name="mairenig123@gmail.com" userId="6044d3ce541adf88" providerId="LiveId" clId="{F1DD9BB7-CCDF-4A27-8390-327C1190136C}" dt="2021-10-16T13:05:20.097" v="6074" actId="1076"/>
          <ac:spMkLst>
            <pc:docMk/>
            <pc:sldMk cId="1419161431" sldId="284"/>
            <ac:spMk id="3" creationId="{8B3ED8AF-E5E8-4BB0-90B8-FFC195F7A625}"/>
          </ac:spMkLst>
        </pc:spChg>
        <pc:spChg chg="add del mod">
          <ac:chgData name="mairenig123@gmail.com" userId="6044d3ce541adf88" providerId="LiveId" clId="{F1DD9BB7-CCDF-4A27-8390-327C1190136C}" dt="2021-10-16T13:01:52.003" v="6043" actId="21"/>
          <ac:spMkLst>
            <pc:docMk/>
            <pc:sldMk cId="1419161431" sldId="284"/>
            <ac:spMk id="48" creationId="{2351C3F5-8E1F-4684-B914-235B03B600C0}"/>
          </ac:spMkLst>
        </pc:spChg>
        <pc:spChg chg="add del mod">
          <ac:chgData name="mairenig123@gmail.com" userId="6044d3ce541adf88" providerId="LiveId" clId="{F1DD9BB7-CCDF-4A27-8390-327C1190136C}" dt="2021-10-16T13:04:07.700" v="6070" actId="21"/>
          <ac:spMkLst>
            <pc:docMk/>
            <pc:sldMk cId="1419161431" sldId="284"/>
            <ac:spMk id="49" creationId="{295A31CC-A1D9-45BC-B6E5-7634008BECFD}"/>
          </ac:spMkLst>
        </pc:spChg>
        <pc:spChg chg="add del">
          <ac:chgData name="mairenig123@gmail.com" userId="6044d3ce541adf88" providerId="LiveId" clId="{F1DD9BB7-CCDF-4A27-8390-327C1190136C}" dt="2021-10-15T17:14:14.093" v="5206" actId="26606"/>
          <ac:spMkLst>
            <pc:docMk/>
            <pc:sldMk cId="1419161431" sldId="284"/>
            <ac:spMk id="71" creationId="{7C432AFE-B3D2-4BFF-BF8F-96C27AFF1AC7}"/>
          </ac:spMkLst>
        </pc:spChg>
        <pc:spChg chg="add del">
          <ac:chgData name="mairenig123@gmail.com" userId="6044d3ce541adf88" providerId="LiveId" clId="{F1DD9BB7-CCDF-4A27-8390-327C1190136C}" dt="2021-10-15T17:14:14.093" v="5206" actId="26606"/>
          <ac:spMkLst>
            <pc:docMk/>
            <pc:sldMk cId="1419161431" sldId="284"/>
            <ac:spMk id="73" creationId="{AF2F604E-43BE-4DC3-B983-E071523364F8}"/>
          </ac:spMkLst>
        </pc:spChg>
        <pc:spChg chg="add del">
          <ac:chgData name="mairenig123@gmail.com" userId="6044d3ce541adf88" providerId="LiveId" clId="{F1DD9BB7-CCDF-4A27-8390-327C1190136C}" dt="2021-10-15T17:14:14.093" v="5206" actId="26606"/>
          <ac:spMkLst>
            <pc:docMk/>
            <pc:sldMk cId="1419161431" sldId="284"/>
            <ac:spMk id="75" creationId="{08C9B587-E65E-4B52-B37C-ABEBB6E87928}"/>
          </ac:spMkLst>
        </pc:spChg>
        <pc:spChg chg="add del">
          <ac:chgData name="mairenig123@gmail.com" userId="6044d3ce541adf88" providerId="LiveId" clId="{F1DD9BB7-CCDF-4A27-8390-327C1190136C}" dt="2021-10-15T17:14:23.683" v="5210" actId="26606"/>
          <ac:spMkLst>
            <pc:docMk/>
            <pc:sldMk cId="1419161431" sldId="284"/>
            <ac:spMk id="77" creationId="{D3F51FEB-38FB-4F6C-9F7B-2F2AFAB65463}"/>
          </ac:spMkLst>
        </pc:spChg>
        <pc:spChg chg="add del">
          <ac:chgData name="mairenig123@gmail.com" userId="6044d3ce541adf88" providerId="LiveId" clId="{F1DD9BB7-CCDF-4A27-8390-327C1190136C}" dt="2021-10-15T17:14:23.683" v="5210" actId="26606"/>
          <ac:spMkLst>
            <pc:docMk/>
            <pc:sldMk cId="1419161431" sldId="284"/>
            <ac:spMk id="79" creationId="{1E547BA6-BAE0-43BB-A7CA-60F69CE252F0}"/>
          </ac:spMkLst>
        </pc:spChg>
        <pc:spChg chg="add del">
          <ac:chgData name="mairenig123@gmail.com" userId="6044d3ce541adf88" providerId="LiveId" clId="{F1DD9BB7-CCDF-4A27-8390-327C1190136C}" dt="2021-10-15T17:15:19.609" v="5219" actId="26606"/>
          <ac:spMkLst>
            <pc:docMk/>
            <pc:sldMk cId="1419161431" sldId="284"/>
            <ac:spMk id="88" creationId="{7C432AFE-B3D2-4BFF-BF8F-96C27AFF1AC7}"/>
          </ac:spMkLst>
        </pc:spChg>
        <pc:spChg chg="add del">
          <ac:chgData name="mairenig123@gmail.com" userId="6044d3ce541adf88" providerId="LiveId" clId="{F1DD9BB7-CCDF-4A27-8390-327C1190136C}" dt="2021-10-15T17:15:19.609" v="5219" actId="26606"/>
          <ac:spMkLst>
            <pc:docMk/>
            <pc:sldMk cId="1419161431" sldId="284"/>
            <ac:spMk id="90" creationId="{AF2F604E-43BE-4DC3-B983-E071523364F8}"/>
          </ac:spMkLst>
        </pc:spChg>
        <pc:spChg chg="add del">
          <ac:chgData name="mairenig123@gmail.com" userId="6044d3ce541adf88" providerId="LiveId" clId="{F1DD9BB7-CCDF-4A27-8390-327C1190136C}" dt="2021-10-15T17:15:19.609" v="5219" actId="26606"/>
          <ac:spMkLst>
            <pc:docMk/>
            <pc:sldMk cId="1419161431" sldId="284"/>
            <ac:spMk id="92" creationId="{08C9B587-E65E-4B52-B37C-ABEBB6E87928}"/>
          </ac:spMkLst>
        </pc:spChg>
        <pc:spChg chg="add del">
          <ac:chgData name="mairenig123@gmail.com" userId="6044d3ce541adf88" providerId="LiveId" clId="{F1DD9BB7-CCDF-4A27-8390-327C1190136C}" dt="2021-10-15T17:16:31.844" v="5232" actId="26606"/>
          <ac:spMkLst>
            <pc:docMk/>
            <pc:sldMk cId="1419161431" sldId="284"/>
            <ac:spMk id="106" creationId="{04812C46-200A-4DEB-A05E-3ED6C68C2387}"/>
          </ac:spMkLst>
        </pc:spChg>
        <pc:spChg chg="add del">
          <ac:chgData name="mairenig123@gmail.com" userId="6044d3ce541adf88" providerId="LiveId" clId="{F1DD9BB7-CCDF-4A27-8390-327C1190136C}" dt="2021-10-15T17:16:31.844" v="5232" actId="26606"/>
          <ac:spMkLst>
            <pc:docMk/>
            <pc:sldMk cId="1419161431" sldId="284"/>
            <ac:spMk id="108" creationId="{D1EA859B-E555-4109-94F3-6700E046E008}"/>
          </ac:spMkLst>
        </pc:spChg>
        <pc:spChg chg="add del">
          <ac:chgData name="mairenig123@gmail.com" userId="6044d3ce541adf88" providerId="LiveId" clId="{F1DD9BB7-CCDF-4A27-8390-327C1190136C}" dt="2021-10-15T17:16:58.444" v="5234" actId="26606"/>
          <ac:spMkLst>
            <pc:docMk/>
            <pc:sldMk cId="1419161431" sldId="284"/>
            <ac:spMk id="110" creationId="{3D752CF2-2291-40B5-B462-C17B174C10BC}"/>
          </ac:spMkLst>
        </pc:spChg>
        <pc:spChg chg="add del">
          <ac:chgData name="mairenig123@gmail.com" userId="6044d3ce541adf88" providerId="LiveId" clId="{F1DD9BB7-CCDF-4A27-8390-327C1190136C}" dt="2021-10-15T17:27:46.925" v="5236" actId="26606"/>
          <ac:spMkLst>
            <pc:docMk/>
            <pc:sldMk cId="1419161431" sldId="284"/>
            <ac:spMk id="112" creationId="{55D4142C-5077-457F-A6AD-3FECFDB39685}"/>
          </ac:spMkLst>
        </pc:spChg>
        <pc:spChg chg="add del">
          <ac:chgData name="mairenig123@gmail.com" userId="6044d3ce541adf88" providerId="LiveId" clId="{F1DD9BB7-CCDF-4A27-8390-327C1190136C}" dt="2021-10-15T17:27:46.925" v="5236" actId="26606"/>
          <ac:spMkLst>
            <pc:docMk/>
            <pc:sldMk cId="1419161431" sldId="284"/>
            <ac:spMk id="114" creationId="{7A5F0580-5EE9-419F-96EE-B6529EF6E7D0}"/>
          </ac:spMkLst>
        </pc:spChg>
        <pc:spChg chg="add del">
          <ac:chgData name="mairenig123@gmail.com" userId="6044d3ce541adf88" providerId="LiveId" clId="{F1DD9BB7-CCDF-4A27-8390-327C1190136C}" dt="2021-10-16T13:04:57.578" v="6072" actId="26606"/>
          <ac:spMkLst>
            <pc:docMk/>
            <pc:sldMk cId="1419161431" sldId="284"/>
            <ac:spMk id="115" creationId="{04812C46-200A-4DEB-A05E-3ED6C68C2387}"/>
          </ac:spMkLst>
        </pc:spChg>
        <pc:spChg chg="add del">
          <ac:chgData name="mairenig123@gmail.com" userId="6044d3ce541adf88" providerId="LiveId" clId="{F1DD9BB7-CCDF-4A27-8390-327C1190136C}" dt="2021-10-16T13:04:57.578" v="6072" actId="26606"/>
          <ac:spMkLst>
            <pc:docMk/>
            <pc:sldMk cId="1419161431" sldId="284"/>
            <ac:spMk id="117" creationId="{D1EA859B-E555-4109-94F3-6700E046E008}"/>
          </ac:spMkLst>
        </pc:spChg>
        <pc:spChg chg="add">
          <ac:chgData name="mairenig123@gmail.com" userId="6044d3ce541adf88" providerId="LiveId" clId="{F1DD9BB7-CCDF-4A27-8390-327C1190136C}" dt="2021-10-16T13:04:57.578" v="6072" actId="26606"/>
          <ac:spMkLst>
            <pc:docMk/>
            <pc:sldMk cId="1419161431" sldId="284"/>
            <ac:spMk id="135" creationId="{28FF88A3-8EBC-4142-8CC2-EBE257ED6C90}"/>
          </ac:spMkLst>
        </pc:spChg>
        <pc:spChg chg="add">
          <ac:chgData name="mairenig123@gmail.com" userId="6044d3ce541adf88" providerId="LiveId" clId="{F1DD9BB7-CCDF-4A27-8390-327C1190136C}" dt="2021-10-16T13:04:57.578" v="6072" actId="26606"/>
          <ac:spMkLst>
            <pc:docMk/>
            <pc:sldMk cId="1419161431" sldId="284"/>
            <ac:spMk id="137" creationId="{261388EF-B4CE-4326-979A-2F53CED606FE}"/>
          </ac:spMkLst>
        </pc:spChg>
        <pc:spChg chg="add">
          <ac:chgData name="mairenig123@gmail.com" userId="6044d3ce541adf88" providerId="LiveId" clId="{F1DD9BB7-CCDF-4A27-8390-327C1190136C}" dt="2021-10-16T13:04:57.578" v="6072" actId="26606"/>
          <ac:spMkLst>
            <pc:docMk/>
            <pc:sldMk cId="1419161431" sldId="284"/>
            <ac:spMk id="139" creationId="{1D917FAD-3240-4D3F-91A0-9571F75DC6DC}"/>
          </ac:spMkLst>
        </pc:spChg>
        <pc:spChg chg="add del">
          <ac:chgData name="mairenig123@gmail.com" userId="6044d3ce541adf88" providerId="LiveId" clId="{F1DD9BB7-CCDF-4A27-8390-327C1190136C}" dt="2021-10-15T17:14:19.271" v="5208" actId="26606"/>
          <ac:spMkLst>
            <pc:docMk/>
            <pc:sldMk cId="1419161431" sldId="284"/>
            <ac:spMk id="4100" creationId="{C0A1ED06-4733-4020-9C60-81D4D801408D}"/>
          </ac:spMkLst>
        </pc:spChg>
        <pc:spChg chg="add del">
          <ac:chgData name="mairenig123@gmail.com" userId="6044d3ce541adf88" providerId="LiveId" clId="{F1DD9BB7-CCDF-4A27-8390-327C1190136C}" dt="2021-10-15T17:14:19.271" v="5208" actId="26606"/>
          <ac:spMkLst>
            <pc:docMk/>
            <pc:sldMk cId="1419161431" sldId="284"/>
            <ac:spMk id="4101" creationId="{B0CA3509-3AF9-45FE-93ED-57BB5D5E8E07}"/>
          </ac:spMkLst>
        </pc:spChg>
        <pc:spChg chg="add del">
          <ac:chgData name="mairenig123@gmail.com" userId="6044d3ce541adf88" providerId="LiveId" clId="{F1DD9BB7-CCDF-4A27-8390-327C1190136C}" dt="2021-10-15T17:14:23.683" v="5210" actId="26606"/>
          <ac:spMkLst>
            <pc:docMk/>
            <pc:sldMk cId="1419161431" sldId="284"/>
            <ac:spMk id="4103" creationId="{2B566528-1B12-4246-9431-5C2D7D081168}"/>
          </ac:spMkLst>
        </pc:spChg>
        <pc:spChg chg="add del">
          <ac:chgData name="mairenig123@gmail.com" userId="6044d3ce541adf88" providerId="LiveId" clId="{F1DD9BB7-CCDF-4A27-8390-327C1190136C}" dt="2021-10-15T17:14:23.683" v="5210" actId="26606"/>
          <ac:spMkLst>
            <pc:docMk/>
            <pc:sldMk cId="1419161431" sldId="284"/>
            <ac:spMk id="4104" creationId="{2E80C965-DB6D-4F81-9E9E-B027384D0BD6}"/>
          </ac:spMkLst>
        </pc:spChg>
        <pc:spChg chg="add del">
          <ac:chgData name="mairenig123@gmail.com" userId="6044d3ce541adf88" providerId="LiveId" clId="{F1DD9BB7-CCDF-4A27-8390-327C1190136C}" dt="2021-10-15T17:14:23.683" v="5210" actId="26606"/>
          <ac:spMkLst>
            <pc:docMk/>
            <pc:sldMk cId="1419161431" sldId="284"/>
            <ac:spMk id="4105" creationId="{A580F890-B085-4E95-96AA-55AEBEC5CE6E}"/>
          </ac:spMkLst>
        </pc:spChg>
        <pc:spChg chg="add del">
          <ac:chgData name="mairenig123@gmail.com" userId="6044d3ce541adf88" providerId="LiveId" clId="{F1DD9BB7-CCDF-4A27-8390-327C1190136C}" dt="2021-10-15T17:14:31.690" v="5212" actId="26606"/>
          <ac:spMkLst>
            <pc:docMk/>
            <pc:sldMk cId="1419161431" sldId="284"/>
            <ac:spMk id="4107" creationId="{2B1D4F77-A17C-43D7-B7FA-545148E4E93D}"/>
          </ac:spMkLst>
        </pc:spChg>
        <pc:spChg chg="add del">
          <ac:chgData name="mairenig123@gmail.com" userId="6044d3ce541adf88" providerId="LiveId" clId="{F1DD9BB7-CCDF-4A27-8390-327C1190136C}" dt="2021-10-15T17:14:39.585" v="5214" actId="26606"/>
          <ac:spMkLst>
            <pc:docMk/>
            <pc:sldMk cId="1419161431" sldId="284"/>
            <ac:spMk id="4109" creationId="{A4206507-76F5-4316-AAF5-4EAFEE5EBDE2}"/>
          </ac:spMkLst>
        </pc:spChg>
        <pc:spChg chg="add del">
          <ac:chgData name="mairenig123@gmail.com" userId="6044d3ce541adf88" providerId="LiveId" clId="{F1DD9BB7-CCDF-4A27-8390-327C1190136C}" dt="2021-10-15T17:14:39.585" v="5214" actId="26606"/>
          <ac:spMkLst>
            <pc:docMk/>
            <pc:sldMk cId="1419161431" sldId="284"/>
            <ac:spMk id="4110" creationId="{03BC2B61-D77E-45AB-8722-15BC6A718A37}"/>
          </ac:spMkLst>
        </pc:spChg>
        <pc:spChg chg="add del">
          <ac:chgData name="mairenig123@gmail.com" userId="6044d3ce541adf88" providerId="LiveId" clId="{F1DD9BB7-CCDF-4A27-8390-327C1190136C}" dt="2021-10-15T17:14:52.782" v="5216" actId="26606"/>
          <ac:spMkLst>
            <pc:docMk/>
            <pc:sldMk cId="1419161431" sldId="284"/>
            <ac:spMk id="4112" creationId="{96CF2A2B-0745-440C-9224-C5C6A0A4286F}"/>
          </ac:spMkLst>
        </pc:spChg>
        <pc:spChg chg="add del">
          <ac:chgData name="mairenig123@gmail.com" userId="6044d3ce541adf88" providerId="LiveId" clId="{F1DD9BB7-CCDF-4A27-8390-327C1190136C}" dt="2021-10-15T17:14:52.782" v="5216" actId="26606"/>
          <ac:spMkLst>
            <pc:docMk/>
            <pc:sldMk cId="1419161431" sldId="284"/>
            <ac:spMk id="4113" creationId="{75BE6D6B-84C9-4D2B-97EB-773B7369EF82}"/>
          </ac:spMkLst>
        </pc:spChg>
        <pc:spChg chg="add del">
          <ac:chgData name="mairenig123@gmail.com" userId="6044d3ce541adf88" providerId="LiveId" clId="{F1DD9BB7-CCDF-4A27-8390-327C1190136C}" dt="2021-10-15T17:16:08.723" v="5230" actId="26606"/>
          <ac:spMkLst>
            <pc:docMk/>
            <pc:sldMk cId="1419161431" sldId="284"/>
            <ac:spMk id="4115" creationId="{2B1D4F77-A17C-43D7-B7FA-545148E4E93D}"/>
          </ac:spMkLst>
        </pc:spChg>
        <pc:spChg chg="add del">
          <ac:chgData name="mairenig123@gmail.com" userId="6044d3ce541adf88" providerId="LiveId" clId="{F1DD9BB7-CCDF-4A27-8390-327C1190136C}" dt="2021-10-15T17:15:30.596" v="5221" actId="26606"/>
          <ac:spMkLst>
            <pc:docMk/>
            <pc:sldMk cId="1419161431" sldId="284"/>
            <ac:spMk id="4117" creationId="{96CF2A2B-0745-440C-9224-C5C6A0A4286F}"/>
          </ac:spMkLst>
        </pc:spChg>
        <pc:spChg chg="add del">
          <ac:chgData name="mairenig123@gmail.com" userId="6044d3ce541adf88" providerId="LiveId" clId="{F1DD9BB7-CCDF-4A27-8390-327C1190136C}" dt="2021-10-15T17:15:30.596" v="5221" actId="26606"/>
          <ac:spMkLst>
            <pc:docMk/>
            <pc:sldMk cId="1419161431" sldId="284"/>
            <ac:spMk id="4118" creationId="{75BE6D6B-84C9-4D2B-97EB-773B7369EF82}"/>
          </ac:spMkLst>
        </pc:spChg>
        <pc:spChg chg="add del">
          <ac:chgData name="mairenig123@gmail.com" userId="6044d3ce541adf88" providerId="LiveId" clId="{F1DD9BB7-CCDF-4A27-8390-327C1190136C}" dt="2021-10-15T17:15:34.746" v="5223" actId="26606"/>
          <ac:spMkLst>
            <pc:docMk/>
            <pc:sldMk cId="1419161431" sldId="284"/>
            <ac:spMk id="4120" creationId="{04812C46-200A-4DEB-A05E-3ED6C68C2387}"/>
          </ac:spMkLst>
        </pc:spChg>
        <pc:spChg chg="add del">
          <ac:chgData name="mairenig123@gmail.com" userId="6044d3ce541adf88" providerId="LiveId" clId="{F1DD9BB7-CCDF-4A27-8390-327C1190136C}" dt="2021-10-15T17:15:34.746" v="5223" actId="26606"/>
          <ac:spMkLst>
            <pc:docMk/>
            <pc:sldMk cId="1419161431" sldId="284"/>
            <ac:spMk id="4121" creationId="{D1EA859B-E555-4109-94F3-6700E046E008}"/>
          </ac:spMkLst>
        </pc:spChg>
        <pc:spChg chg="add del">
          <ac:chgData name="mairenig123@gmail.com" userId="6044d3ce541adf88" providerId="LiveId" clId="{F1DD9BB7-CCDF-4A27-8390-327C1190136C}" dt="2021-10-15T17:15:44.695" v="5225" actId="26606"/>
          <ac:spMkLst>
            <pc:docMk/>
            <pc:sldMk cId="1419161431" sldId="284"/>
            <ac:spMk id="4123" creationId="{04812C46-200A-4DEB-A05E-3ED6C68C2387}"/>
          </ac:spMkLst>
        </pc:spChg>
        <pc:spChg chg="add del">
          <ac:chgData name="mairenig123@gmail.com" userId="6044d3ce541adf88" providerId="LiveId" clId="{F1DD9BB7-CCDF-4A27-8390-327C1190136C}" dt="2021-10-15T17:15:44.695" v="5225" actId="26606"/>
          <ac:spMkLst>
            <pc:docMk/>
            <pc:sldMk cId="1419161431" sldId="284"/>
            <ac:spMk id="4124" creationId="{D1EA859B-E555-4109-94F3-6700E046E008}"/>
          </ac:spMkLst>
        </pc:spChg>
        <pc:spChg chg="add del">
          <ac:chgData name="mairenig123@gmail.com" userId="6044d3ce541adf88" providerId="LiveId" clId="{F1DD9BB7-CCDF-4A27-8390-327C1190136C}" dt="2021-10-15T17:15:51.200" v="5227" actId="26606"/>
          <ac:spMkLst>
            <pc:docMk/>
            <pc:sldMk cId="1419161431" sldId="284"/>
            <ac:spMk id="4126" creationId="{99192C51-B764-4A9B-9587-5EF8B628B8D9}"/>
          </ac:spMkLst>
        </pc:spChg>
        <pc:spChg chg="add del">
          <ac:chgData name="mairenig123@gmail.com" userId="6044d3ce541adf88" providerId="LiveId" clId="{F1DD9BB7-CCDF-4A27-8390-327C1190136C}" dt="2021-10-15T17:16:08.723" v="5229" actId="26606"/>
          <ac:spMkLst>
            <pc:docMk/>
            <pc:sldMk cId="1419161431" sldId="284"/>
            <ac:spMk id="4128" creationId="{F94AA2BD-2E3F-4B1D-8127-5744B8115311}"/>
          </ac:spMkLst>
        </pc:spChg>
        <pc:spChg chg="add del">
          <ac:chgData name="mairenig123@gmail.com" userId="6044d3ce541adf88" providerId="LiveId" clId="{F1DD9BB7-CCDF-4A27-8390-327C1190136C}" dt="2021-10-15T17:16:08.723" v="5229" actId="26606"/>
          <ac:spMkLst>
            <pc:docMk/>
            <pc:sldMk cId="1419161431" sldId="284"/>
            <ac:spMk id="4129" creationId="{4BD02261-2DC8-4AA8-9E16-7751AE892445}"/>
          </ac:spMkLst>
        </pc:spChg>
        <pc:spChg chg="add del">
          <ac:chgData name="mairenig123@gmail.com" userId="6044d3ce541adf88" providerId="LiveId" clId="{F1DD9BB7-CCDF-4A27-8390-327C1190136C}" dt="2021-10-15T17:16:08.723" v="5229" actId="26606"/>
          <ac:spMkLst>
            <pc:docMk/>
            <pc:sldMk cId="1419161431" sldId="284"/>
            <ac:spMk id="4130" creationId="{3D752CF2-2291-40B5-B462-C17B174C10BC}"/>
          </ac:spMkLst>
        </pc:spChg>
        <pc:spChg chg="add del">
          <ac:chgData name="mairenig123@gmail.com" userId="6044d3ce541adf88" providerId="LiveId" clId="{F1DD9BB7-CCDF-4A27-8390-327C1190136C}" dt="2021-10-15T17:16:58.475" v="5235" actId="26606"/>
          <ac:spMkLst>
            <pc:docMk/>
            <pc:sldMk cId="1419161431" sldId="284"/>
            <ac:spMk id="4132" creationId="{E862BE82-D00D-42C1-BF16-93AA37870C32}"/>
          </ac:spMkLst>
        </pc:spChg>
        <pc:spChg chg="add del">
          <ac:chgData name="mairenig123@gmail.com" userId="6044d3ce541adf88" providerId="LiveId" clId="{F1DD9BB7-CCDF-4A27-8390-327C1190136C}" dt="2021-10-15T17:16:58.475" v="5235" actId="26606"/>
          <ac:spMkLst>
            <pc:docMk/>
            <pc:sldMk cId="1419161431" sldId="284"/>
            <ac:spMk id="4133" creationId="{F6D92C2D-1D3D-4974-918C-06579FB354A9}"/>
          </ac:spMkLst>
        </pc:spChg>
        <pc:spChg chg="add del">
          <ac:chgData name="mairenig123@gmail.com" userId="6044d3ce541adf88" providerId="LiveId" clId="{F1DD9BB7-CCDF-4A27-8390-327C1190136C}" dt="2021-10-15T17:16:58.444" v="5234" actId="26606"/>
          <ac:spMkLst>
            <pc:docMk/>
            <pc:sldMk cId="1419161431" sldId="284"/>
            <ac:spMk id="4135" creationId="{F94AA2BD-2E3F-4B1D-8127-5744B8115311}"/>
          </ac:spMkLst>
        </pc:spChg>
        <pc:spChg chg="add del">
          <ac:chgData name="mairenig123@gmail.com" userId="6044d3ce541adf88" providerId="LiveId" clId="{F1DD9BB7-CCDF-4A27-8390-327C1190136C}" dt="2021-10-15T17:16:58.444" v="5234" actId="26606"/>
          <ac:spMkLst>
            <pc:docMk/>
            <pc:sldMk cId="1419161431" sldId="284"/>
            <ac:spMk id="4136" creationId="{4BD02261-2DC8-4AA8-9E16-7751AE892445}"/>
          </ac:spMkLst>
        </pc:spChg>
        <pc:spChg chg="add del">
          <ac:chgData name="mairenig123@gmail.com" userId="6044d3ce541adf88" providerId="LiveId" clId="{F1DD9BB7-CCDF-4A27-8390-327C1190136C}" dt="2021-10-15T17:27:46.925" v="5236" actId="26606"/>
          <ac:spMkLst>
            <pc:docMk/>
            <pc:sldMk cId="1419161431" sldId="284"/>
            <ac:spMk id="4138" creationId="{6B5E2835-4E47-45B3-9CFE-732FF7B05472}"/>
          </ac:spMkLst>
        </pc:spChg>
        <pc:spChg chg="add del">
          <ac:chgData name="mairenig123@gmail.com" userId="6044d3ce541adf88" providerId="LiveId" clId="{F1DD9BB7-CCDF-4A27-8390-327C1190136C}" dt="2021-10-15T17:27:46.925" v="5236" actId="26606"/>
          <ac:spMkLst>
            <pc:docMk/>
            <pc:sldMk cId="1419161431" sldId="284"/>
            <ac:spMk id="4139" creationId="{5B45AD5D-AA52-4F7B-9362-576A39AD9E09}"/>
          </ac:spMkLst>
        </pc:spChg>
        <pc:spChg chg="add del">
          <ac:chgData name="mairenig123@gmail.com" userId="6044d3ce541adf88" providerId="LiveId" clId="{F1DD9BB7-CCDF-4A27-8390-327C1190136C}" dt="2021-10-15T17:27:46.925" v="5236" actId="26606"/>
          <ac:spMkLst>
            <pc:docMk/>
            <pc:sldMk cId="1419161431" sldId="284"/>
            <ac:spMk id="4140" creationId="{AEDD7960-4866-4399-BEF6-DD1431AB4E34}"/>
          </ac:spMkLst>
        </pc:spChg>
        <pc:picChg chg="add mod">
          <ac:chgData name="mairenig123@gmail.com" userId="6044d3ce541adf88" providerId="LiveId" clId="{F1DD9BB7-CCDF-4A27-8390-327C1190136C}" dt="2021-10-16T13:05:07.476" v="6073" actId="14100"/>
          <ac:picMkLst>
            <pc:docMk/>
            <pc:sldMk cId="1419161431" sldId="284"/>
            <ac:picMk id="4" creationId="{48C8CCD3-1352-42F0-8986-0CFDE85C14EE}"/>
          </ac:picMkLst>
        </pc:picChg>
        <pc:picChg chg="add mod ord">
          <ac:chgData name="mairenig123@gmail.com" userId="6044d3ce541adf88" providerId="LiveId" clId="{F1DD9BB7-CCDF-4A27-8390-327C1190136C}" dt="2021-10-16T13:04:57.578" v="6072" actId="26606"/>
          <ac:picMkLst>
            <pc:docMk/>
            <pc:sldMk cId="1419161431" sldId="284"/>
            <ac:picMk id="4098" creationId="{B2C304B5-1792-4ACF-83FA-C539490BEFC1}"/>
          </ac:picMkLst>
        </pc:picChg>
      </pc:sldChg>
      <pc:sldChg chg="addSp delSp modSp add mod setBg modAnim setClrOvrMap">
        <pc:chgData name="mairenig123@gmail.com" userId="6044d3ce541adf88" providerId="LiveId" clId="{F1DD9BB7-CCDF-4A27-8390-327C1190136C}" dt="2021-10-18T07:24:33.542" v="6839" actId="6549"/>
        <pc:sldMkLst>
          <pc:docMk/>
          <pc:sldMk cId="1616748601" sldId="285"/>
        </pc:sldMkLst>
        <pc:spChg chg="mod ord">
          <ac:chgData name="mairenig123@gmail.com" userId="6044d3ce541adf88" providerId="LiveId" clId="{F1DD9BB7-CCDF-4A27-8390-327C1190136C}" dt="2021-10-18T07:24:33.542" v="6839" actId="6549"/>
          <ac:spMkLst>
            <pc:docMk/>
            <pc:sldMk cId="1616748601" sldId="285"/>
            <ac:spMk id="3" creationId="{8B3ED8AF-E5E8-4BB0-90B8-FFC195F7A625}"/>
          </ac:spMkLst>
        </pc:spChg>
        <pc:spChg chg="add mod">
          <ac:chgData name="mairenig123@gmail.com" userId="6044d3ce541adf88" providerId="LiveId" clId="{F1DD9BB7-CCDF-4A27-8390-327C1190136C}" dt="2021-10-16T13:23:16.127" v="6215" actId="20577"/>
          <ac:spMkLst>
            <pc:docMk/>
            <pc:sldMk cId="1616748601" sldId="285"/>
            <ac:spMk id="40" creationId="{1F1F2120-2510-42E7-82A9-9A8BF585647E}"/>
          </ac:spMkLst>
        </pc:spChg>
        <pc:spChg chg="add del">
          <ac:chgData name="mairenig123@gmail.com" userId="6044d3ce541adf88" providerId="LiveId" clId="{F1DD9BB7-CCDF-4A27-8390-327C1190136C}" dt="2021-10-16T13:08:53.290" v="6077" actId="26606"/>
          <ac:spMkLst>
            <pc:docMk/>
            <pc:sldMk cId="1616748601" sldId="285"/>
            <ac:spMk id="74" creationId="{A86541C6-61B1-4DAA-B57A-EAF3F24F0491}"/>
          </ac:spMkLst>
        </pc:spChg>
        <pc:spChg chg="add del">
          <ac:chgData name="mairenig123@gmail.com" userId="6044d3ce541adf88" providerId="LiveId" clId="{F1DD9BB7-CCDF-4A27-8390-327C1190136C}" dt="2021-10-16T13:08:53.290" v="6077" actId="26606"/>
          <ac:spMkLst>
            <pc:docMk/>
            <pc:sldMk cId="1616748601" sldId="285"/>
            <ac:spMk id="76" creationId="{71750011-2006-46BB-AFDE-C6E461752333}"/>
          </ac:spMkLst>
        </pc:spChg>
        <pc:spChg chg="add del">
          <ac:chgData name="mairenig123@gmail.com" userId="6044d3ce541adf88" providerId="LiveId" clId="{F1DD9BB7-CCDF-4A27-8390-327C1190136C}" dt="2021-10-16T13:08:55.310" v="6079" actId="26606"/>
          <ac:spMkLst>
            <pc:docMk/>
            <pc:sldMk cId="1616748601" sldId="285"/>
            <ac:spMk id="78" creationId="{648F5915-2CE1-4F74-88C5-D4366893D2DF}"/>
          </ac:spMkLst>
        </pc:spChg>
        <pc:spChg chg="add del">
          <ac:chgData name="mairenig123@gmail.com" userId="6044d3ce541adf88" providerId="LiveId" clId="{F1DD9BB7-CCDF-4A27-8390-327C1190136C}" dt="2021-10-16T13:08:55.310" v="6079" actId="26606"/>
          <ac:spMkLst>
            <pc:docMk/>
            <pc:sldMk cId="1616748601" sldId="285"/>
            <ac:spMk id="80" creationId="{91B43EC4-7D6F-44CA-82DD-103883D2366B}"/>
          </ac:spMkLst>
        </pc:spChg>
        <pc:spChg chg="add del">
          <ac:chgData name="mairenig123@gmail.com" userId="6044d3ce541adf88" providerId="LiveId" clId="{F1DD9BB7-CCDF-4A27-8390-327C1190136C}" dt="2021-10-16T13:10:15.141" v="6093" actId="26606"/>
          <ac:spMkLst>
            <pc:docMk/>
            <pc:sldMk cId="1616748601" sldId="285"/>
            <ac:spMk id="82" creationId="{102382E0-0A09-46AE-B955-B911CAFE7F00}"/>
          </ac:spMkLst>
        </pc:spChg>
        <pc:spChg chg="add del">
          <ac:chgData name="mairenig123@gmail.com" userId="6044d3ce541adf88" providerId="LiveId" clId="{F1DD9BB7-CCDF-4A27-8390-327C1190136C}" dt="2021-10-16T13:10:15.141" v="6093" actId="26606"/>
          <ac:spMkLst>
            <pc:docMk/>
            <pc:sldMk cId="1616748601" sldId="285"/>
            <ac:spMk id="84" creationId="{7DE75D4A-0965-4973-BE75-DECCAC9A9614}"/>
          </ac:spMkLst>
        </pc:spChg>
        <pc:spChg chg="add del">
          <ac:chgData name="mairenig123@gmail.com" userId="6044d3ce541adf88" providerId="LiveId" clId="{F1DD9BB7-CCDF-4A27-8390-327C1190136C}" dt="2021-10-16T13:10:29.798" v="6098" actId="26606"/>
          <ac:spMkLst>
            <pc:docMk/>
            <pc:sldMk cId="1616748601" sldId="285"/>
            <ac:spMk id="135" creationId="{28FF88A3-8EBC-4142-8CC2-EBE257ED6C90}"/>
          </ac:spMkLst>
        </pc:spChg>
        <pc:spChg chg="add del">
          <ac:chgData name="mairenig123@gmail.com" userId="6044d3ce541adf88" providerId="LiveId" clId="{F1DD9BB7-CCDF-4A27-8390-327C1190136C}" dt="2021-10-16T13:10:29.798" v="6098" actId="26606"/>
          <ac:spMkLst>
            <pc:docMk/>
            <pc:sldMk cId="1616748601" sldId="285"/>
            <ac:spMk id="137" creationId="{261388EF-B4CE-4326-979A-2F53CED606FE}"/>
          </ac:spMkLst>
        </pc:spChg>
        <pc:spChg chg="add del">
          <ac:chgData name="mairenig123@gmail.com" userId="6044d3ce541adf88" providerId="LiveId" clId="{F1DD9BB7-CCDF-4A27-8390-327C1190136C}" dt="2021-10-16T13:10:29.798" v="6098" actId="26606"/>
          <ac:spMkLst>
            <pc:docMk/>
            <pc:sldMk cId="1616748601" sldId="285"/>
            <ac:spMk id="139" creationId="{1D917FAD-3240-4D3F-91A0-9571F75DC6DC}"/>
          </ac:spMkLst>
        </pc:spChg>
        <pc:spChg chg="add del">
          <ac:chgData name="mairenig123@gmail.com" userId="6044d3ce541adf88" providerId="LiveId" clId="{F1DD9BB7-CCDF-4A27-8390-327C1190136C}" dt="2021-10-16T13:08:55.310" v="6079" actId="26606"/>
          <ac:spMkLst>
            <pc:docMk/>
            <pc:sldMk cId="1616748601" sldId="285"/>
            <ac:spMk id="4100" creationId="{2C6A2225-94AF-4BC4-98F4-77746E7B10A9}"/>
          </ac:spMkLst>
        </pc:spChg>
        <pc:spChg chg="add del">
          <ac:chgData name="mairenig123@gmail.com" userId="6044d3ce541adf88" providerId="LiveId" clId="{F1DD9BB7-CCDF-4A27-8390-327C1190136C}" dt="2021-10-16T13:08:55.310" v="6079" actId="26606"/>
          <ac:spMkLst>
            <pc:docMk/>
            <pc:sldMk cId="1616748601" sldId="285"/>
            <ac:spMk id="4101" creationId="{46EA0402-5843-4D53-BF9C-BE7205812062}"/>
          </ac:spMkLst>
        </pc:spChg>
        <pc:spChg chg="add del">
          <ac:chgData name="mairenig123@gmail.com" userId="6044d3ce541adf88" providerId="LiveId" clId="{F1DD9BB7-CCDF-4A27-8390-327C1190136C}" dt="2021-10-16T13:08:59.819" v="6081" actId="26606"/>
          <ac:spMkLst>
            <pc:docMk/>
            <pc:sldMk cId="1616748601" sldId="285"/>
            <ac:spMk id="4103" creationId="{2C6A2225-94AF-4BC4-98F4-77746E7B10A9}"/>
          </ac:spMkLst>
        </pc:spChg>
        <pc:spChg chg="add del">
          <ac:chgData name="mairenig123@gmail.com" userId="6044d3ce541adf88" providerId="LiveId" clId="{F1DD9BB7-CCDF-4A27-8390-327C1190136C}" dt="2021-10-16T13:08:59.819" v="6081" actId="26606"/>
          <ac:spMkLst>
            <pc:docMk/>
            <pc:sldMk cId="1616748601" sldId="285"/>
            <ac:spMk id="4104" creationId="{46EA0402-5843-4D53-BF9C-BE7205812062}"/>
          </ac:spMkLst>
        </pc:spChg>
        <pc:spChg chg="add del">
          <ac:chgData name="mairenig123@gmail.com" userId="6044d3ce541adf88" providerId="LiveId" clId="{F1DD9BB7-CCDF-4A27-8390-327C1190136C}" dt="2021-10-16T13:08:59.819" v="6081" actId="26606"/>
          <ac:spMkLst>
            <pc:docMk/>
            <pc:sldMk cId="1616748601" sldId="285"/>
            <ac:spMk id="4105" creationId="{648F5915-2CE1-4F74-88C5-D4366893D2DF}"/>
          </ac:spMkLst>
        </pc:spChg>
        <pc:spChg chg="add del">
          <ac:chgData name="mairenig123@gmail.com" userId="6044d3ce541adf88" providerId="LiveId" clId="{F1DD9BB7-CCDF-4A27-8390-327C1190136C}" dt="2021-10-16T13:08:59.819" v="6081" actId="26606"/>
          <ac:spMkLst>
            <pc:docMk/>
            <pc:sldMk cId="1616748601" sldId="285"/>
            <ac:spMk id="4106" creationId="{91B43EC4-7D6F-44CA-82DD-103883D2366B}"/>
          </ac:spMkLst>
        </pc:spChg>
        <pc:spChg chg="add del">
          <ac:chgData name="mairenig123@gmail.com" userId="6044d3ce541adf88" providerId="LiveId" clId="{F1DD9BB7-CCDF-4A27-8390-327C1190136C}" dt="2021-10-16T13:09:08.735" v="6083" actId="26606"/>
          <ac:spMkLst>
            <pc:docMk/>
            <pc:sldMk cId="1616748601" sldId="285"/>
            <ac:spMk id="4108" creationId="{8F23F8A3-8FD7-4779-8323-FDC26BE99889}"/>
          </ac:spMkLst>
        </pc:spChg>
        <pc:spChg chg="add del">
          <ac:chgData name="mairenig123@gmail.com" userId="6044d3ce541adf88" providerId="LiveId" clId="{F1DD9BB7-CCDF-4A27-8390-327C1190136C}" dt="2021-10-16T13:09:08.735" v="6083" actId="26606"/>
          <ac:spMkLst>
            <pc:docMk/>
            <pc:sldMk cId="1616748601" sldId="285"/>
            <ac:spMk id="4109" creationId="{F605C4CC-A25C-416F-8333-7CB7DC97D870}"/>
          </ac:spMkLst>
        </pc:spChg>
        <pc:spChg chg="add del">
          <ac:chgData name="mairenig123@gmail.com" userId="6044d3ce541adf88" providerId="LiveId" clId="{F1DD9BB7-CCDF-4A27-8390-327C1190136C}" dt="2021-10-16T13:09:17.197" v="6085" actId="26606"/>
          <ac:spMkLst>
            <pc:docMk/>
            <pc:sldMk cId="1616748601" sldId="285"/>
            <ac:spMk id="4111" creationId="{2C6A2225-94AF-4BC4-98F4-77746E7B10A9}"/>
          </ac:spMkLst>
        </pc:spChg>
        <pc:spChg chg="add del">
          <ac:chgData name="mairenig123@gmail.com" userId="6044d3ce541adf88" providerId="LiveId" clId="{F1DD9BB7-CCDF-4A27-8390-327C1190136C}" dt="2021-10-16T13:09:17.197" v="6085" actId="26606"/>
          <ac:spMkLst>
            <pc:docMk/>
            <pc:sldMk cId="1616748601" sldId="285"/>
            <ac:spMk id="4112" creationId="{648F5915-2CE1-4F74-88C5-D4366893D2DF}"/>
          </ac:spMkLst>
        </pc:spChg>
        <pc:spChg chg="add del">
          <ac:chgData name="mairenig123@gmail.com" userId="6044d3ce541adf88" providerId="LiveId" clId="{F1DD9BB7-CCDF-4A27-8390-327C1190136C}" dt="2021-10-16T13:09:28.740" v="6087" actId="26606"/>
          <ac:spMkLst>
            <pc:docMk/>
            <pc:sldMk cId="1616748601" sldId="285"/>
            <ac:spMk id="4114" creationId="{432691CC-4AB8-48AF-B822-EBF7F4E9E6CD}"/>
          </ac:spMkLst>
        </pc:spChg>
        <pc:spChg chg="add del">
          <ac:chgData name="mairenig123@gmail.com" userId="6044d3ce541adf88" providerId="LiveId" clId="{F1DD9BB7-CCDF-4A27-8390-327C1190136C}" dt="2021-10-16T13:09:28.740" v="6087" actId="26606"/>
          <ac:spMkLst>
            <pc:docMk/>
            <pc:sldMk cId="1616748601" sldId="285"/>
            <ac:spMk id="4115" creationId="{D6A8E1B4-B839-4C58-B08A-F0B09458080B}"/>
          </ac:spMkLst>
        </pc:spChg>
        <pc:spChg chg="add del">
          <ac:chgData name="mairenig123@gmail.com" userId="6044d3ce541adf88" providerId="LiveId" clId="{F1DD9BB7-CCDF-4A27-8390-327C1190136C}" dt="2021-10-16T13:09:46.839" v="6089" actId="26606"/>
          <ac:spMkLst>
            <pc:docMk/>
            <pc:sldMk cId="1616748601" sldId="285"/>
            <ac:spMk id="4117" creationId="{F4F2FC05-7D27-410F-BDA9-ADF4831368C7}"/>
          </ac:spMkLst>
        </pc:spChg>
        <pc:spChg chg="add del">
          <ac:chgData name="mairenig123@gmail.com" userId="6044d3ce541adf88" providerId="LiveId" clId="{F1DD9BB7-CCDF-4A27-8390-327C1190136C}" dt="2021-10-16T13:09:46.839" v="6089" actId="26606"/>
          <ac:spMkLst>
            <pc:docMk/>
            <pc:sldMk cId="1616748601" sldId="285"/>
            <ac:spMk id="4118" creationId="{9080D120-BD54-46E1-BA37-82F5E8089E90}"/>
          </ac:spMkLst>
        </pc:spChg>
        <pc:spChg chg="add del">
          <ac:chgData name="mairenig123@gmail.com" userId="6044d3ce541adf88" providerId="LiveId" clId="{F1DD9BB7-CCDF-4A27-8390-327C1190136C}" dt="2021-10-16T13:09:46.839" v="6089" actId="26606"/>
          <ac:spMkLst>
            <pc:docMk/>
            <pc:sldMk cId="1616748601" sldId="285"/>
            <ac:spMk id="4119" creationId="{81D83946-74FA-498A-AC80-9926F041B5C5}"/>
          </ac:spMkLst>
        </pc:spChg>
        <pc:spChg chg="add del">
          <ac:chgData name="mairenig123@gmail.com" userId="6044d3ce541adf88" providerId="LiveId" clId="{F1DD9BB7-CCDF-4A27-8390-327C1190136C}" dt="2021-10-16T13:09:46.839" v="6089" actId="26606"/>
          <ac:spMkLst>
            <pc:docMk/>
            <pc:sldMk cId="1616748601" sldId="285"/>
            <ac:spMk id="4120" creationId="{5060D983-8B52-443A-8183-2A1DE05618B5}"/>
          </ac:spMkLst>
        </pc:spChg>
        <pc:spChg chg="add del">
          <ac:chgData name="mairenig123@gmail.com" userId="6044d3ce541adf88" providerId="LiveId" clId="{F1DD9BB7-CCDF-4A27-8390-327C1190136C}" dt="2021-10-16T13:10:12.298" v="6091" actId="26606"/>
          <ac:spMkLst>
            <pc:docMk/>
            <pc:sldMk cId="1616748601" sldId="285"/>
            <ac:spMk id="4122" creationId="{681CD866-52B5-4280-A92B-56BDFD1E9A12}"/>
          </ac:spMkLst>
        </pc:spChg>
        <pc:spChg chg="add del">
          <ac:chgData name="mairenig123@gmail.com" userId="6044d3ce541adf88" providerId="LiveId" clId="{F1DD9BB7-CCDF-4A27-8390-327C1190136C}" dt="2021-10-16T13:10:12.298" v="6091" actId="26606"/>
          <ac:spMkLst>
            <pc:docMk/>
            <pc:sldMk cId="1616748601" sldId="285"/>
            <ac:spMk id="4123" creationId="{96EEF187-8434-4B76-BE40-006EEBB263CF}"/>
          </ac:spMkLst>
        </pc:spChg>
        <pc:spChg chg="add del">
          <ac:chgData name="mairenig123@gmail.com" userId="6044d3ce541adf88" providerId="LiveId" clId="{F1DD9BB7-CCDF-4A27-8390-327C1190136C}" dt="2021-10-16T13:10:15.141" v="6093" actId="26606"/>
          <ac:spMkLst>
            <pc:docMk/>
            <pc:sldMk cId="1616748601" sldId="285"/>
            <ac:spMk id="4125" creationId="{0D7B6173-1D58-48E2-83CF-37350F315F75}"/>
          </ac:spMkLst>
        </pc:spChg>
        <pc:spChg chg="add del">
          <ac:chgData name="mairenig123@gmail.com" userId="6044d3ce541adf88" providerId="LiveId" clId="{F1DD9BB7-CCDF-4A27-8390-327C1190136C}" dt="2021-10-16T13:10:15.141" v="6093" actId="26606"/>
          <ac:spMkLst>
            <pc:docMk/>
            <pc:sldMk cId="1616748601" sldId="285"/>
            <ac:spMk id="4126" creationId="{2F36CA75-CFBF-4844-B719-8FE9EBADA9AF}"/>
          </ac:spMkLst>
        </pc:spChg>
        <pc:spChg chg="add del">
          <ac:chgData name="mairenig123@gmail.com" userId="6044d3ce541adf88" providerId="LiveId" clId="{F1DD9BB7-CCDF-4A27-8390-327C1190136C}" dt="2021-10-16T13:10:15.141" v="6093" actId="26606"/>
          <ac:spMkLst>
            <pc:docMk/>
            <pc:sldMk cId="1616748601" sldId="285"/>
            <ac:spMk id="4127" creationId="{3D4A84B9-E564-4DD0-97F8-DBF1C460C28A}"/>
          </ac:spMkLst>
        </pc:spChg>
        <pc:spChg chg="add del">
          <ac:chgData name="mairenig123@gmail.com" userId="6044d3ce541adf88" providerId="LiveId" clId="{F1DD9BB7-CCDF-4A27-8390-327C1190136C}" dt="2021-10-16T13:10:23.522" v="6095" actId="26606"/>
          <ac:spMkLst>
            <pc:docMk/>
            <pc:sldMk cId="1616748601" sldId="285"/>
            <ac:spMk id="4130" creationId="{EF9B8DF2-C3F5-49A2-94D2-F7B65A0F1F15}"/>
          </ac:spMkLst>
        </pc:spChg>
        <pc:spChg chg="add del">
          <ac:chgData name="mairenig123@gmail.com" userId="6044d3ce541adf88" providerId="LiveId" clId="{F1DD9BB7-CCDF-4A27-8390-327C1190136C}" dt="2021-10-16T13:10:29.782" v="6097" actId="26606"/>
          <ac:spMkLst>
            <pc:docMk/>
            <pc:sldMk cId="1616748601" sldId="285"/>
            <ac:spMk id="4132" creationId="{CF62D2A7-8207-488C-9F46-316BA81A16C8}"/>
          </ac:spMkLst>
        </pc:spChg>
        <pc:spChg chg="add">
          <ac:chgData name="mairenig123@gmail.com" userId="6044d3ce541adf88" providerId="LiveId" clId="{F1DD9BB7-CCDF-4A27-8390-327C1190136C}" dt="2021-10-16T13:10:29.798" v="6098" actId="26606"/>
          <ac:spMkLst>
            <pc:docMk/>
            <pc:sldMk cId="1616748601" sldId="285"/>
            <ac:spMk id="4134" creationId="{B5809B1F-0726-44C0-B0A1-7FCE2A129E20}"/>
          </ac:spMkLst>
        </pc:spChg>
        <pc:spChg chg="add">
          <ac:chgData name="mairenig123@gmail.com" userId="6044d3ce541adf88" providerId="LiveId" clId="{F1DD9BB7-CCDF-4A27-8390-327C1190136C}" dt="2021-10-16T13:10:29.798" v="6098" actId="26606"/>
          <ac:spMkLst>
            <pc:docMk/>
            <pc:sldMk cId="1616748601" sldId="285"/>
            <ac:spMk id="4135" creationId="{26EE9A0B-C601-4E3F-8541-29CA20DE1186}"/>
          </ac:spMkLst>
        </pc:spChg>
        <pc:picChg chg="mod ord">
          <ac:chgData name="mairenig123@gmail.com" userId="6044d3ce541adf88" providerId="LiveId" clId="{F1DD9BB7-CCDF-4A27-8390-327C1190136C}" dt="2021-10-16T13:10:29.798" v="6098" actId="26606"/>
          <ac:picMkLst>
            <pc:docMk/>
            <pc:sldMk cId="1616748601" sldId="285"/>
            <ac:picMk id="4" creationId="{48C8CCD3-1352-42F0-8986-0CFDE85C14EE}"/>
          </ac:picMkLst>
        </pc:picChg>
        <pc:picChg chg="mod ord">
          <ac:chgData name="mairenig123@gmail.com" userId="6044d3ce541adf88" providerId="LiveId" clId="{F1DD9BB7-CCDF-4A27-8390-327C1190136C}" dt="2021-10-16T13:10:29.798" v="6098" actId="26606"/>
          <ac:picMkLst>
            <pc:docMk/>
            <pc:sldMk cId="1616748601" sldId="285"/>
            <ac:picMk id="4098" creationId="{B2C304B5-1792-4ACF-83FA-C539490BEFC1}"/>
          </ac:picMkLst>
        </pc:picChg>
        <pc:picChg chg="add del">
          <ac:chgData name="mairenig123@gmail.com" userId="6044d3ce541adf88" providerId="LiveId" clId="{F1DD9BB7-CCDF-4A27-8390-327C1190136C}" dt="2021-10-16T13:10:15.141" v="6093" actId="26606"/>
          <ac:picMkLst>
            <pc:docMk/>
            <pc:sldMk cId="1616748601" sldId="285"/>
            <ac:picMk id="4128" creationId="{4A599609-F5C2-4A0B-A992-913F814A631A}"/>
          </ac:picMkLst>
        </pc:picChg>
      </pc:sldChg>
      <pc:sldChg chg="addSp delSp modSp add del mod setBg modAnim setClrOvrMap">
        <pc:chgData name="mairenig123@gmail.com" userId="6044d3ce541adf88" providerId="LiveId" clId="{F1DD9BB7-CCDF-4A27-8390-327C1190136C}" dt="2021-10-16T13:27:55.835" v="6231" actId="47"/>
        <pc:sldMkLst>
          <pc:docMk/>
          <pc:sldMk cId="209105973" sldId="286"/>
        </pc:sldMkLst>
        <pc:spChg chg="mod ord">
          <ac:chgData name="mairenig123@gmail.com" userId="6044d3ce541adf88" providerId="LiveId" clId="{F1DD9BB7-CCDF-4A27-8390-327C1190136C}" dt="2021-10-16T13:26:46.595" v="6229" actId="1076"/>
          <ac:spMkLst>
            <pc:docMk/>
            <pc:sldMk cId="209105973" sldId="286"/>
            <ac:spMk id="3" creationId="{8B3ED8AF-E5E8-4BB0-90B8-FFC195F7A625}"/>
          </ac:spMkLst>
        </pc:spChg>
        <pc:spChg chg="del">
          <ac:chgData name="mairenig123@gmail.com" userId="6044d3ce541adf88" providerId="LiveId" clId="{F1DD9BB7-CCDF-4A27-8390-327C1190136C}" dt="2021-10-16T13:25:09.148" v="6222" actId="21"/>
          <ac:spMkLst>
            <pc:docMk/>
            <pc:sldMk cId="209105973" sldId="286"/>
            <ac:spMk id="40" creationId="{1F1F2120-2510-42E7-82A9-9A8BF585647E}"/>
          </ac:spMkLst>
        </pc:spChg>
        <pc:spChg chg="add del">
          <ac:chgData name="mairenig123@gmail.com" userId="6044d3ce541adf88" providerId="LiveId" clId="{F1DD9BB7-CCDF-4A27-8390-327C1190136C}" dt="2021-10-16T13:26:06.069" v="6225" actId="26606"/>
          <ac:spMkLst>
            <pc:docMk/>
            <pc:sldMk cId="209105973" sldId="286"/>
            <ac:spMk id="108" creationId="{2172A0AC-3DCE-4672-BCAF-28FEF91F6020}"/>
          </ac:spMkLst>
        </pc:spChg>
        <pc:spChg chg="add del">
          <ac:chgData name="mairenig123@gmail.com" userId="6044d3ce541adf88" providerId="LiveId" clId="{F1DD9BB7-CCDF-4A27-8390-327C1190136C}" dt="2021-10-16T13:26:06.069" v="6225" actId="26606"/>
          <ac:spMkLst>
            <pc:docMk/>
            <pc:sldMk cId="209105973" sldId="286"/>
            <ac:spMk id="110" creationId="{AE6F1C77-EDC9-4C5F-8C1C-62DD46BDA3C3}"/>
          </ac:spMkLst>
        </pc:spChg>
        <pc:spChg chg="add del">
          <ac:chgData name="mairenig123@gmail.com" userId="6044d3ce541adf88" providerId="LiveId" clId="{F1DD9BB7-CCDF-4A27-8390-327C1190136C}" dt="2021-10-16T13:26:36.510" v="6227" actId="26606"/>
          <ac:spMkLst>
            <pc:docMk/>
            <pc:sldMk cId="209105973" sldId="286"/>
            <ac:spMk id="112" creationId="{F6CA58B3-AFCC-4A40-9882-50D5080879B0}"/>
          </ac:spMkLst>
        </pc:spChg>
        <pc:spChg chg="add del">
          <ac:chgData name="mairenig123@gmail.com" userId="6044d3ce541adf88" providerId="LiveId" clId="{F1DD9BB7-CCDF-4A27-8390-327C1190136C}" dt="2021-10-16T13:26:36.510" v="6227" actId="26606"/>
          <ac:spMkLst>
            <pc:docMk/>
            <pc:sldMk cId="209105973" sldId="286"/>
            <ac:spMk id="114" creationId="{75C56826-D4E5-42ED-8529-079651CB3005}"/>
          </ac:spMkLst>
        </pc:spChg>
        <pc:spChg chg="add del">
          <ac:chgData name="mairenig123@gmail.com" userId="6044d3ce541adf88" providerId="LiveId" clId="{F1DD9BB7-CCDF-4A27-8390-327C1190136C}" dt="2021-10-16T13:26:36.510" v="6227" actId="26606"/>
          <ac:spMkLst>
            <pc:docMk/>
            <pc:sldMk cId="209105973" sldId="286"/>
            <ac:spMk id="116" creationId="{82095FCE-EF05-4443-B97A-85DEE3A5CA17}"/>
          </ac:spMkLst>
        </pc:spChg>
        <pc:spChg chg="add del">
          <ac:chgData name="mairenig123@gmail.com" userId="6044d3ce541adf88" providerId="LiveId" clId="{F1DD9BB7-CCDF-4A27-8390-327C1190136C}" dt="2021-10-16T13:26:36.510" v="6227" actId="26606"/>
          <ac:spMkLst>
            <pc:docMk/>
            <pc:sldMk cId="209105973" sldId="286"/>
            <ac:spMk id="118" creationId="{CA00AE6B-AA30-4CF8-BA6F-339B780AD76C}"/>
          </ac:spMkLst>
        </pc:spChg>
        <pc:spChg chg="add del">
          <ac:chgData name="mairenig123@gmail.com" userId="6044d3ce541adf88" providerId="LiveId" clId="{F1DD9BB7-CCDF-4A27-8390-327C1190136C}" dt="2021-10-16T13:26:36.555" v="6228" actId="26606"/>
          <ac:spMkLst>
            <pc:docMk/>
            <pc:sldMk cId="209105973" sldId="286"/>
            <ac:spMk id="4134" creationId="{B5809B1F-0726-44C0-B0A1-7FCE2A129E20}"/>
          </ac:spMkLst>
        </pc:spChg>
        <pc:spChg chg="add del">
          <ac:chgData name="mairenig123@gmail.com" userId="6044d3ce541adf88" providerId="LiveId" clId="{F1DD9BB7-CCDF-4A27-8390-327C1190136C}" dt="2021-10-16T13:26:36.555" v="6228" actId="26606"/>
          <ac:spMkLst>
            <pc:docMk/>
            <pc:sldMk cId="209105973" sldId="286"/>
            <ac:spMk id="4135" creationId="{26EE9A0B-C601-4E3F-8541-29CA20DE1186}"/>
          </ac:spMkLst>
        </pc:spChg>
        <pc:spChg chg="add del">
          <ac:chgData name="mairenig123@gmail.com" userId="6044d3ce541adf88" providerId="LiveId" clId="{F1DD9BB7-CCDF-4A27-8390-327C1190136C}" dt="2021-10-16T13:26:36.510" v="6227" actId="26606"/>
          <ac:spMkLst>
            <pc:docMk/>
            <pc:sldMk cId="209105973" sldId="286"/>
            <ac:spMk id="4137" creationId="{231BF440-39FA-4087-84CC-2EEC0BBDAF29}"/>
          </ac:spMkLst>
        </pc:spChg>
        <pc:spChg chg="add del">
          <ac:chgData name="mairenig123@gmail.com" userId="6044d3ce541adf88" providerId="LiveId" clId="{F1DD9BB7-CCDF-4A27-8390-327C1190136C}" dt="2021-10-16T13:26:36.510" v="6227" actId="26606"/>
          <ac:spMkLst>
            <pc:docMk/>
            <pc:sldMk cId="209105973" sldId="286"/>
            <ac:spMk id="4138" creationId="{F04E4CBA-303B-48BD-8451-C2701CB0EEBF}"/>
          </ac:spMkLst>
        </pc:spChg>
        <pc:spChg chg="add">
          <ac:chgData name="mairenig123@gmail.com" userId="6044d3ce541adf88" providerId="LiveId" clId="{F1DD9BB7-CCDF-4A27-8390-327C1190136C}" dt="2021-10-16T13:26:36.555" v="6228" actId="26606"/>
          <ac:spMkLst>
            <pc:docMk/>
            <pc:sldMk cId="209105973" sldId="286"/>
            <ac:spMk id="4140" creationId="{0D7B6173-1D58-48E2-83CF-37350F315F75}"/>
          </ac:spMkLst>
        </pc:spChg>
        <pc:spChg chg="add">
          <ac:chgData name="mairenig123@gmail.com" userId="6044d3ce541adf88" providerId="LiveId" clId="{F1DD9BB7-CCDF-4A27-8390-327C1190136C}" dt="2021-10-16T13:26:36.555" v="6228" actId="26606"/>
          <ac:spMkLst>
            <pc:docMk/>
            <pc:sldMk cId="209105973" sldId="286"/>
            <ac:spMk id="4141" creationId="{35D813D1-BA6B-40B4-A101-04BB89445561}"/>
          </ac:spMkLst>
        </pc:spChg>
        <pc:spChg chg="add">
          <ac:chgData name="mairenig123@gmail.com" userId="6044d3ce541adf88" providerId="LiveId" clId="{F1DD9BB7-CCDF-4A27-8390-327C1190136C}" dt="2021-10-16T13:26:36.555" v="6228" actId="26606"/>
          <ac:spMkLst>
            <pc:docMk/>
            <pc:sldMk cId="209105973" sldId="286"/>
            <ac:spMk id="4143" creationId="{21BDEC81-16A7-4451-B893-C15000083B77}"/>
          </ac:spMkLst>
        </pc:spChg>
        <pc:spChg chg="add">
          <ac:chgData name="mairenig123@gmail.com" userId="6044d3ce541adf88" providerId="LiveId" clId="{F1DD9BB7-CCDF-4A27-8390-327C1190136C}" dt="2021-10-16T13:26:36.555" v="6228" actId="26606"/>
          <ac:spMkLst>
            <pc:docMk/>
            <pc:sldMk cId="209105973" sldId="286"/>
            <ac:spMk id="4144" creationId="{AEA3DFA5-2D7B-4989-8ED7-8321EC114CF1}"/>
          </ac:spMkLst>
        </pc:spChg>
        <pc:picChg chg="mod ord">
          <ac:chgData name="mairenig123@gmail.com" userId="6044d3ce541adf88" providerId="LiveId" clId="{F1DD9BB7-CCDF-4A27-8390-327C1190136C}" dt="2021-10-16T13:26:36.555" v="6228" actId="26606"/>
          <ac:picMkLst>
            <pc:docMk/>
            <pc:sldMk cId="209105973" sldId="286"/>
            <ac:picMk id="4" creationId="{48C8CCD3-1352-42F0-8986-0CFDE85C14EE}"/>
          </ac:picMkLst>
        </pc:picChg>
        <pc:picChg chg="mod">
          <ac:chgData name="mairenig123@gmail.com" userId="6044d3ce541adf88" providerId="LiveId" clId="{F1DD9BB7-CCDF-4A27-8390-327C1190136C}" dt="2021-10-16T13:26:36.555" v="6228" actId="26606"/>
          <ac:picMkLst>
            <pc:docMk/>
            <pc:sldMk cId="209105973" sldId="286"/>
            <ac:picMk id="4098" creationId="{B2C304B5-1792-4ACF-83FA-C539490BEFC1}"/>
          </ac:picMkLst>
        </pc:picChg>
        <pc:picChg chg="add">
          <ac:chgData name="mairenig123@gmail.com" userId="6044d3ce541adf88" providerId="LiveId" clId="{F1DD9BB7-CCDF-4A27-8390-327C1190136C}" dt="2021-10-16T13:26:36.555" v="6228" actId="26606"/>
          <ac:picMkLst>
            <pc:docMk/>
            <pc:sldMk cId="209105973" sldId="286"/>
            <ac:picMk id="4142" creationId="{B0DAC8FB-A162-44E3-A606-C855A03A5B09}"/>
          </ac:picMkLst>
        </pc:picChg>
      </pc:sldChg>
      <pc:sldChg chg="addSp delSp modSp new del mod ord">
        <pc:chgData name="mairenig123@gmail.com" userId="6044d3ce541adf88" providerId="LiveId" clId="{F1DD9BB7-CCDF-4A27-8390-327C1190136C}" dt="2021-11-01T08:30:40.247" v="9582" actId="47"/>
        <pc:sldMkLst>
          <pc:docMk/>
          <pc:sldMk cId="2651333050" sldId="286"/>
        </pc:sldMkLst>
        <pc:spChg chg="add mod">
          <ac:chgData name="mairenig123@gmail.com" userId="6044d3ce541adf88" providerId="LiveId" clId="{F1DD9BB7-CCDF-4A27-8390-327C1190136C}" dt="2021-11-01T08:01:33.637" v="8652" actId="6549"/>
          <ac:spMkLst>
            <pc:docMk/>
            <pc:sldMk cId="2651333050" sldId="286"/>
            <ac:spMk id="3" creationId="{83C145D1-529E-4EF1-8432-EAB6840B2D31}"/>
          </ac:spMkLst>
        </pc:spChg>
        <pc:spChg chg="add mod">
          <ac:chgData name="mairenig123@gmail.com" userId="6044d3ce541adf88" providerId="LiveId" clId="{F1DD9BB7-CCDF-4A27-8390-327C1190136C}" dt="2021-11-01T08:02:44.009" v="8661" actId="1076"/>
          <ac:spMkLst>
            <pc:docMk/>
            <pc:sldMk cId="2651333050" sldId="286"/>
            <ac:spMk id="5" creationId="{EF7A25D9-0134-4464-8EC9-E35A70BC6419}"/>
          </ac:spMkLst>
        </pc:spChg>
        <pc:spChg chg="add del mod">
          <ac:chgData name="mairenig123@gmail.com" userId="6044d3ce541adf88" providerId="LiveId" clId="{F1DD9BB7-CCDF-4A27-8390-327C1190136C}" dt="2021-11-01T08:02:39.227" v="8660" actId="478"/>
          <ac:spMkLst>
            <pc:docMk/>
            <pc:sldMk cId="2651333050" sldId="286"/>
            <ac:spMk id="6" creationId="{341F81A0-9262-4F4F-983D-00300D81AEAC}"/>
          </ac:spMkLst>
        </pc:spChg>
        <pc:spChg chg="add mod">
          <ac:chgData name="mairenig123@gmail.com" userId="6044d3ce541adf88" providerId="LiveId" clId="{F1DD9BB7-CCDF-4A27-8390-327C1190136C}" dt="2021-11-01T08:24:03.109" v="9517" actId="20577"/>
          <ac:spMkLst>
            <pc:docMk/>
            <pc:sldMk cId="2651333050" sldId="286"/>
            <ac:spMk id="7" creationId="{E6528C68-8548-4F40-B05E-83F7EF81D6B7}"/>
          </ac:spMkLst>
        </pc:spChg>
      </pc:sldChg>
      <pc:sldChg chg="addSp delSp modSp new mod ord modTransition setBg">
        <pc:chgData name="mairenig123@gmail.com" userId="6044d3ce541adf88" providerId="LiveId" clId="{F1DD9BB7-CCDF-4A27-8390-327C1190136C}" dt="2021-10-18T16:40:17.430" v="7632"/>
        <pc:sldMkLst>
          <pc:docMk/>
          <pc:sldMk cId="1776996672" sldId="287"/>
        </pc:sldMkLst>
        <pc:spChg chg="add mod">
          <ac:chgData name="mairenig123@gmail.com" userId="6044d3ce541adf88" providerId="LiveId" clId="{F1DD9BB7-CCDF-4A27-8390-327C1190136C}" dt="2021-10-18T08:33:02.366" v="7538" actId="5793"/>
          <ac:spMkLst>
            <pc:docMk/>
            <pc:sldMk cId="1776996672" sldId="287"/>
            <ac:spMk id="2" creationId="{68D0DC04-7560-43F9-BAFD-D72B72375563}"/>
          </ac:spMkLst>
        </pc:spChg>
        <pc:spChg chg="add del mod">
          <ac:chgData name="mairenig123@gmail.com" userId="6044d3ce541adf88" providerId="LiveId" clId="{F1DD9BB7-CCDF-4A27-8390-327C1190136C}" dt="2021-10-18T08:28:18.277" v="7515" actId="478"/>
          <ac:spMkLst>
            <pc:docMk/>
            <pc:sldMk cId="1776996672" sldId="287"/>
            <ac:spMk id="4" creationId="{F65EF794-1662-42A4-90BB-D82069537084}"/>
          </ac:spMkLst>
        </pc:spChg>
        <pc:spChg chg="add del">
          <ac:chgData name="mairenig123@gmail.com" userId="6044d3ce541adf88" providerId="LiveId" clId="{F1DD9BB7-CCDF-4A27-8390-327C1190136C}" dt="2021-10-18T08:31:53.645" v="7527" actId="26606"/>
          <ac:spMkLst>
            <pc:docMk/>
            <pc:sldMk cId="1776996672" sldId="287"/>
            <ac:spMk id="7" creationId="{4BC99CB9-DDAD-44A2-8A1C-E3AF4E72DF5C}"/>
          </ac:spMkLst>
        </pc:spChg>
        <pc:spChg chg="add del">
          <ac:chgData name="mairenig123@gmail.com" userId="6044d3ce541adf88" providerId="LiveId" clId="{F1DD9BB7-CCDF-4A27-8390-327C1190136C}" dt="2021-10-18T08:31:53.645" v="7527" actId="26606"/>
          <ac:spMkLst>
            <pc:docMk/>
            <pc:sldMk cId="1776996672" sldId="287"/>
            <ac:spMk id="9" creationId="{64053CBF-3932-45FF-8285-EE5146085F3A}"/>
          </ac:spMkLst>
        </pc:spChg>
        <pc:spChg chg="add del">
          <ac:chgData name="mairenig123@gmail.com" userId="6044d3ce541adf88" providerId="LiveId" clId="{F1DD9BB7-CCDF-4A27-8390-327C1190136C}" dt="2021-10-18T08:31:57.682" v="7529" actId="26606"/>
          <ac:spMkLst>
            <pc:docMk/>
            <pc:sldMk cId="1776996672" sldId="287"/>
            <ac:spMk id="23" creationId="{7CB4857B-ED7C-444D-9F04-2F885114A1C2}"/>
          </ac:spMkLst>
        </pc:spChg>
        <pc:spChg chg="add del">
          <ac:chgData name="mairenig123@gmail.com" userId="6044d3ce541adf88" providerId="LiveId" clId="{F1DD9BB7-CCDF-4A27-8390-327C1190136C}" dt="2021-10-18T08:31:57.682" v="7529" actId="26606"/>
          <ac:spMkLst>
            <pc:docMk/>
            <pc:sldMk cId="1776996672" sldId="287"/>
            <ac:spMk id="24" creationId="{D18046FB-44EA-4FD8-A585-EA09A319B2D0}"/>
          </ac:spMkLst>
        </pc:spChg>
        <pc:spChg chg="add del">
          <ac:chgData name="mairenig123@gmail.com" userId="6044d3ce541adf88" providerId="LiveId" clId="{F1DD9BB7-CCDF-4A27-8390-327C1190136C}" dt="2021-10-18T08:31:57.682" v="7529" actId="26606"/>
          <ac:spMkLst>
            <pc:docMk/>
            <pc:sldMk cId="1776996672" sldId="287"/>
            <ac:spMk id="25" creationId="{479F5F2B-8B58-4140-AE6A-51F6C67B18D9}"/>
          </ac:spMkLst>
        </pc:spChg>
        <pc:spChg chg="add del">
          <ac:chgData name="mairenig123@gmail.com" userId="6044d3ce541adf88" providerId="LiveId" clId="{F1DD9BB7-CCDF-4A27-8390-327C1190136C}" dt="2021-10-18T08:32:20.096" v="7531" actId="26606"/>
          <ac:spMkLst>
            <pc:docMk/>
            <pc:sldMk cId="1776996672" sldId="287"/>
            <ac:spMk id="27" creationId="{C9A36457-A5F4-4103-A443-02581C09185B}"/>
          </ac:spMkLst>
        </pc:spChg>
        <pc:spChg chg="add del">
          <ac:chgData name="mairenig123@gmail.com" userId="6044d3ce541adf88" providerId="LiveId" clId="{F1DD9BB7-CCDF-4A27-8390-327C1190136C}" dt="2021-10-18T08:32:20.096" v="7531" actId="26606"/>
          <ac:spMkLst>
            <pc:docMk/>
            <pc:sldMk cId="1776996672" sldId="287"/>
            <ac:spMk id="28" creationId="{DC5FB7E8-B636-40FA-BE8D-48145C0F5C57}"/>
          </ac:spMkLst>
        </pc:spChg>
        <pc:spChg chg="add del">
          <ac:chgData name="mairenig123@gmail.com" userId="6044d3ce541adf88" providerId="LiveId" clId="{F1DD9BB7-CCDF-4A27-8390-327C1190136C}" dt="2021-10-18T08:32:20.096" v="7531" actId="26606"/>
          <ac:spMkLst>
            <pc:docMk/>
            <pc:sldMk cId="1776996672" sldId="287"/>
            <ac:spMk id="29" creationId="{142DCE2C-2863-46FA-9BE7-24365A24D9BA}"/>
          </ac:spMkLst>
        </pc:spChg>
        <pc:spChg chg="add">
          <ac:chgData name="mairenig123@gmail.com" userId="6044d3ce541adf88" providerId="LiveId" clId="{F1DD9BB7-CCDF-4A27-8390-327C1190136C}" dt="2021-10-18T08:32:20.348" v="7532" actId="26606"/>
          <ac:spMkLst>
            <pc:docMk/>
            <pc:sldMk cId="1776996672" sldId="287"/>
            <ac:spMk id="153" creationId="{5A0118C5-4F8D-4CF4-BADD-53FEACC6C42A}"/>
          </ac:spMkLst>
        </pc:spChg>
        <pc:spChg chg="add">
          <ac:chgData name="mairenig123@gmail.com" userId="6044d3ce541adf88" providerId="LiveId" clId="{F1DD9BB7-CCDF-4A27-8390-327C1190136C}" dt="2021-10-18T08:32:20.348" v="7532" actId="26606"/>
          <ac:spMkLst>
            <pc:docMk/>
            <pc:sldMk cId="1776996672" sldId="287"/>
            <ac:spMk id="158" creationId="{CAB9AD4F-A248-4D49-8779-CE40E64C00F5}"/>
          </ac:spMkLst>
        </pc:spChg>
        <pc:spChg chg="add">
          <ac:chgData name="mairenig123@gmail.com" userId="6044d3ce541adf88" providerId="LiveId" clId="{F1DD9BB7-CCDF-4A27-8390-327C1190136C}" dt="2021-10-18T08:32:20.348" v="7532" actId="26606"/>
          <ac:spMkLst>
            <pc:docMk/>
            <pc:sldMk cId="1776996672" sldId="287"/>
            <ac:spMk id="160" creationId="{3D4C1981-3D8B-446C-BFAE-E7EE5CF2DDA3}"/>
          </ac:spMkLst>
        </pc:spChg>
        <pc:grpChg chg="add del">
          <ac:chgData name="mairenig123@gmail.com" userId="6044d3ce541adf88" providerId="LiveId" clId="{F1DD9BB7-CCDF-4A27-8390-327C1190136C}" dt="2021-10-18T08:31:53.645" v="7527" actId="26606"/>
          <ac:grpSpMkLst>
            <pc:docMk/>
            <pc:sldMk cId="1776996672" sldId="287"/>
            <ac:grpSpMk id="11" creationId="{2E751C04-BEA6-446B-A678-9C74819EBD4C}"/>
          </ac:grpSpMkLst>
        </pc:grpChg>
        <pc:grpChg chg="add del">
          <ac:chgData name="mairenig123@gmail.com" userId="6044d3ce541adf88" providerId="LiveId" clId="{F1DD9BB7-CCDF-4A27-8390-327C1190136C}" dt="2021-10-18T08:31:53.645" v="7527" actId="26606"/>
          <ac:grpSpMkLst>
            <pc:docMk/>
            <pc:sldMk cId="1776996672" sldId="287"/>
            <ac:grpSpMk id="17" creationId="{B63ACBA3-DEFD-4C6D-BBA0-64468FA99C2D}"/>
          </ac:grpSpMkLst>
        </pc:grpChg>
        <pc:grpChg chg="add">
          <ac:chgData name="mairenig123@gmail.com" userId="6044d3ce541adf88" providerId="LiveId" clId="{F1DD9BB7-CCDF-4A27-8390-327C1190136C}" dt="2021-10-18T08:32:20.348" v="7532" actId="26606"/>
          <ac:grpSpMkLst>
            <pc:docMk/>
            <pc:sldMk cId="1776996672" sldId="287"/>
            <ac:grpSpMk id="154" creationId="{55A100E1-E66E-4ED2-A56A-F7A819228F2E}"/>
          </ac:grpSpMkLst>
        </pc:grpChg>
        <pc:grpChg chg="add">
          <ac:chgData name="mairenig123@gmail.com" userId="6044d3ce541adf88" providerId="LiveId" clId="{F1DD9BB7-CCDF-4A27-8390-327C1190136C}" dt="2021-10-18T08:32:20.348" v="7532" actId="26606"/>
          <ac:grpSpMkLst>
            <pc:docMk/>
            <pc:sldMk cId="1776996672" sldId="287"/>
            <ac:grpSpMk id="157" creationId="{6A57EACD-61CA-4775-9551-2078FC0BC79D}"/>
          </ac:grpSpMkLst>
        </pc:grpChg>
      </pc:sldChg>
      <pc:sldChg chg="addSp delSp modSp new del mod setBg">
        <pc:chgData name="mairenig123@gmail.com" userId="6044d3ce541adf88" providerId="LiveId" clId="{F1DD9BB7-CCDF-4A27-8390-327C1190136C}" dt="2021-11-01T08:04:14.777" v="8662" actId="47"/>
        <pc:sldMkLst>
          <pc:docMk/>
          <pc:sldMk cId="3635370336" sldId="288"/>
        </pc:sldMkLst>
        <pc:spChg chg="add mod">
          <ac:chgData name="mairenig123@gmail.com" userId="6044d3ce541adf88" providerId="LiveId" clId="{F1DD9BB7-CCDF-4A27-8390-327C1190136C}" dt="2021-11-01T07:02:31.965" v="7757" actId="26606"/>
          <ac:spMkLst>
            <pc:docMk/>
            <pc:sldMk cId="3635370336" sldId="288"/>
            <ac:spMk id="2" creationId="{3E725DD3-F072-41F5-941E-0A3E63A32B08}"/>
          </ac:spMkLst>
        </pc:spChg>
        <pc:spChg chg="add del mod">
          <ac:chgData name="mairenig123@gmail.com" userId="6044d3ce541adf88" providerId="LiveId" clId="{F1DD9BB7-CCDF-4A27-8390-327C1190136C}" dt="2021-11-01T07:57:05.273" v="8542" actId="478"/>
          <ac:spMkLst>
            <pc:docMk/>
            <pc:sldMk cId="3635370336" sldId="288"/>
            <ac:spMk id="4" creationId="{F053BA8C-0600-4240-A6DE-AB50D341732D}"/>
          </ac:spMkLst>
        </pc:spChg>
        <pc:spChg chg="add del">
          <ac:chgData name="mairenig123@gmail.com" userId="6044d3ce541adf88" providerId="LiveId" clId="{F1DD9BB7-CCDF-4A27-8390-327C1190136C}" dt="2021-11-01T07:02:31.948" v="7756" actId="26606"/>
          <ac:spMkLst>
            <pc:docMk/>
            <pc:sldMk cId="3635370336" sldId="288"/>
            <ac:spMk id="9" creationId="{884769FE-1656-422F-86E1-8C1B16C27BE1}"/>
          </ac:spMkLst>
        </pc:spChg>
        <pc:spChg chg="add del">
          <ac:chgData name="mairenig123@gmail.com" userId="6044d3ce541adf88" providerId="LiveId" clId="{F1DD9BB7-CCDF-4A27-8390-327C1190136C}" dt="2021-11-01T07:02:31.948" v="7756" actId="26606"/>
          <ac:spMkLst>
            <pc:docMk/>
            <pc:sldMk cId="3635370336" sldId="288"/>
            <ac:spMk id="11" creationId="{CB249F6D-244F-494A-98B9-5CC7413C4FB9}"/>
          </ac:spMkLst>
        </pc:spChg>
        <pc:spChg chg="add mod">
          <ac:chgData name="mairenig123@gmail.com" userId="6044d3ce541adf88" providerId="LiveId" clId="{F1DD9BB7-CCDF-4A27-8390-327C1190136C}" dt="2021-11-01T07:57:37.462" v="8544" actId="21"/>
          <ac:spMkLst>
            <pc:docMk/>
            <pc:sldMk cId="3635370336" sldId="288"/>
            <ac:spMk id="12" creationId="{11D04AAD-656E-483D-AD28-6ED2A4D51262}"/>
          </ac:spMkLst>
        </pc:spChg>
        <pc:spChg chg="add del">
          <ac:chgData name="mairenig123@gmail.com" userId="6044d3ce541adf88" providerId="LiveId" clId="{F1DD9BB7-CCDF-4A27-8390-327C1190136C}" dt="2021-11-01T07:02:31.948" v="7756" actId="26606"/>
          <ac:spMkLst>
            <pc:docMk/>
            <pc:sldMk cId="3635370336" sldId="288"/>
            <ac:spMk id="13" creationId="{506C536E-6ECA-4211-AF8C-A2671C484DA7}"/>
          </ac:spMkLst>
        </pc:spChg>
        <pc:spChg chg="add del mod">
          <ac:chgData name="mairenig123@gmail.com" userId="6044d3ce541adf88" providerId="LiveId" clId="{F1DD9BB7-CCDF-4A27-8390-327C1190136C}" dt="2021-11-01T07:11:17.581" v="7882" actId="21"/>
          <ac:spMkLst>
            <pc:docMk/>
            <pc:sldMk cId="3635370336" sldId="288"/>
            <ac:spMk id="14" creationId="{71D0E30D-AE91-499A-BDA6-F0019178626D}"/>
          </ac:spMkLst>
        </pc:spChg>
        <pc:spChg chg="add del">
          <ac:chgData name="mairenig123@gmail.com" userId="6044d3ce541adf88" providerId="LiveId" clId="{F1DD9BB7-CCDF-4A27-8390-327C1190136C}" dt="2021-11-01T07:02:31.948" v="7756" actId="26606"/>
          <ac:spMkLst>
            <pc:docMk/>
            <pc:sldMk cId="3635370336" sldId="288"/>
            <ac:spMk id="15" creationId="{AEAA70EA-2201-4F5D-AF08-58CFF851CCCD}"/>
          </ac:spMkLst>
        </pc:spChg>
        <pc:spChg chg="add">
          <ac:chgData name="mairenig123@gmail.com" userId="6044d3ce541adf88" providerId="LiveId" clId="{F1DD9BB7-CCDF-4A27-8390-327C1190136C}" dt="2021-11-01T07:02:31.965" v="7757" actId="26606"/>
          <ac:spMkLst>
            <pc:docMk/>
            <pc:sldMk cId="3635370336" sldId="288"/>
            <ac:spMk id="17" creationId="{89950FC9-96F8-481E-B2FF-741D34A8F1BD}"/>
          </ac:spMkLst>
        </pc:spChg>
        <pc:spChg chg="add">
          <ac:chgData name="mairenig123@gmail.com" userId="6044d3ce541adf88" providerId="LiveId" clId="{F1DD9BB7-CCDF-4A27-8390-327C1190136C}" dt="2021-11-01T07:02:31.965" v="7757" actId="26606"/>
          <ac:spMkLst>
            <pc:docMk/>
            <pc:sldMk cId="3635370336" sldId="288"/>
            <ac:spMk id="18" creationId="{2B2B4586-EC5C-4ED3-82D8-63143F7C70D2}"/>
          </ac:spMkLst>
        </pc:spChg>
        <pc:spChg chg="add">
          <ac:chgData name="mairenig123@gmail.com" userId="6044d3ce541adf88" providerId="LiveId" clId="{F1DD9BB7-CCDF-4A27-8390-327C1190136C}" dt="2021-11-01T07:02:31.965" v="7757" actId="26606"/>
          <ac:spMkLst>
            <pc:docMk/>
            <pc:sldMk cId="3635370336" sldId="288"/>
            <ac:spMk id="19" creationId="{FBD18CC4-F639-47CF-96DD-9BA6031B506B}"/>
          </ac:spMkLst>
        </pc:spChg>
      </pc:sldChg>
      <pc:sldChg chg="delSp modSp add del mod">
        <pc:chgData name="mairenig123@gmail.com" userId="6044d3ce541adf88" providerId="LiveId" clId="{F1DD9BB7-CCDF-4A27-8390-327C1190136C}" dt="2021-11-01T08:30:47.096" v="9583" actId="47"/>
        <pc:sldMkLst>
          <pc:docMk/>
          <pc:sldMk cId="1860258337" sldId="289"/>
        </pc:sldMkLst>
        <pc:spChg chg="mod">
          <ac:chgData name="mairenig123@gmail.com" userId="6044d3ce541adf88" providerId="LiveId" clId="{F1DD9BB7-CCDF-4A27-8390-327C1190136C}" dt="2021-11-01T07:12:47.841" v="7891" actId="1076"/>
          <ac:spMkLst>
            <pc:docMk/>
            <pc:sldMk cId="1860258337" sldId="289"/>
            <ac:spMk id="2" creationId="{3E725DD3-F072-41F5-941E-0A3E63A32B08}"/>
          </ac:spMkLst>
        </pc:spChg>
        <pc:spChg chg="mod">
          <ac:chgData name="mairenig123@gmail.com" userId="6044d3ce541adf88" providerId="LiveId" clId="{F1DD9BB7-CCDF-4A27-8390-327C1190136C}" dt="2021-11-01T07:12:37.855" v="7890" actId="1076"/>
          <ac:spMkLst>
            <pc:docMk/>
            <pc:sldMk cId="1860258337" sldId="289"/>
            <ac:spMk id="4" creationId="{F053BA8C-0600-4240-A6DE-AB50D341732D}"/>
          </ac:spMkLst>
        </pc:spChg>
        <pc:spChg chg="del mod">
          <ac:chgData name="mairenig123@gmail.com" userId="6044d3ce541adf88" providerId="LiveId" clId="{F1DD9BB7-CCDF-4A27-8390-327C1190136C}" dt="2021-11-01T07:12:00.016" v="7887" actId="478"/>
          <ac:spMkLst>
            <pc:docMk/>
            <pc:sldMk cId="1860258337" sldId="289"/>
            <ac:spMk id="12" creationId="{11D04AAD-656E-483D-AD28-6ED2A4D51262}"/>
          </ac:spMkLst>
        </pc:spChg>
      </pc:sldChg>
      <pc:sldChg chg="addSp delSp modSp new mod modTransition setBg delAnim modAnim">
        <pc:chgData name="mairenig123@gmail.com" userId="6044d3ce541adf88" providerId="LiveId" clId="{F1DD9BB7-CCDF-4A27-8390-327C1190136C}" dt="2021-11-01T08:33:35.888" v="9774" actId="20577"/>
        <pc:sldMkLst>
          <pc:docMk/>
          <pc:sldMk cId="1149348752" sldId="290"/>
        </pc:sldMkLst>
        <pc:spChg chg="add mod ord">
          <ac:chgData name="mairenig123@gmail.com" userId="6044d3ce541adf88" providerId="LiveId" clId="{F1DD9BB7-CCDF-4A27-8390-327C1190136C}" dt="2021-11-01T07:57:46.262" v="8545" actId="1076"/>
          <ac:spMkLst>
            <pc:docMk/>
            <pc:sldMk cId="1149348752" sldId="290"/>
            <ac:spMk id="2" creationId="{F8C482EB-2372-4333-8874-7BCCF7977403}"/>
          </ac:spMkLst>
        </pc:spChg>
        <pc:spChg chg="add del mod">
          <ac:chgData name="mairenig123@gmail.com" userId="6044d3ce541adf88" providerId="LiveId" clId="{F1DD9BB7-CCDF-4A27-8390-327C1190136C}" dt="2021-11-01T07:16:48.876" v="7896" actId="478"/>
          <ac:spMkLst>
            <pc:docMk/>
            <pc:sldMk cId="1149348752" sldId="290"/>
            <ac:spMk id="3" creationId="{23427659-9C3F-4ED7-984E-1C908284418C}"/>
          </ac:spMkLst>
        </pc:spChg>
        <pc:spChg chg="add mod">
          <ac:chgData name="mairenig123@gmail.com" userId="6044d3ce541adf88" providerId="LiveId" clId="{F1DD9BB7-CCDF-4A27-8390-327C1190136C}" dt="2021-11-01T08:24:27.677" v="9522" actId="20577"/>
          <ac:spMkLst>
            <pc:docMk/>
            <pc:sldMk cId="1149348752" sldId="290"/>
            <ac:spMk id="4" creationId="{A1C27931-FC24-4A04-8782-E099B377F150}"/>
          </ac:spMkLst>
        </pc:spChg>
        <pc:spChg chg="add del mod">
          <ac:chgData name="mairenig123@gmail.com" userId="6044d3ce541adf88" providerId="LiveId" clId="{F1DD9BB7-CCDF-4A27-8390-327C1190136C}" dt="2021-11-01T08:26:45.960" v="9547" actId="478"/>
          <ac:spMkLst>
            <pc:docMk/>
            <pc:sldMk cId="1149348752" sldId="290"/>
            <ac:spMk id="5" creationId="{1EBB0AD0-7012-4B19-9866-265A4B60F0CB}"/>
          </ac:spMkLst>
        </pc:spChg>
        <pc:spChg chg="add mod">
          <ac:chgData name="mairenig123@gmail.com" userId="6044d3ce541adf88" providerId="LiveId" clId="{F1DD9BB7-CCDF-4A27-8390-327C1190136C}" dt="2021-11-01T08:33:35.888" v="9774" actId="20577"/>
          <ac:spMkLst>
            <pc:docMk/>
            <pc:sldMk cId="1149348752" sldId="290"/>
            <ac:spMk id="6" creationId="{BDDCAD12-5CA0-4E49-95AE-AE5C588C2B4A}"/>
          </ac:spMkLst>
        </pc:spChg>
        <pc:spChg chg="add mod">
          <ac:chgData name="mairenig123@gmail.com" userId="6044d3ce541adf88" providerId="LiveId" clId="{F1DD9BB7-CCDF-4A27-8390-327C1190136C}" dt="2021-11-01T08:06:58.767" v="8746" actId="20577"/>
          <ac:spMkLst>
            <pc:docMk/>
            <pc:sldMk cId="1149348752" sldId="290"/>
            <ac:spMk id="32" creationId="{43D57B5C-2065-49EA-9290-0F8B63886811}"/>
          </ac:spMkLst>
        </pc:spChg>
        <pc:spChg chg="add mod">
          <ac:chgData name="mairenig123@gmail.com" userId="6044d3ce541adf88" providerId="LiveId" clId="{F1DD9BB7-CCDF-4A27-8390-327C1190136C}" dt="2021-11-01T08:25:57.189" v="9544" actId="207"/>
          <ac:spMkLst>
            <pc:docMk/>
            <pc:sldMk cId="1149348752" sldId="290"/>
            <ac:spMk id="36" creationId="{FB752444-4C34-42BC-93D3-75DC1649478D}"/>
          </ac:spMkLst>
        </pc:spChg>
        <pc:spChg chg="add mod">
          <ac:chgData name="mairenig123@gmail.com" userId="6044d3ce541adf88" providerId="LiveId" clId="{F1DD9BB7-CCDF-4A27-8390-327C1190136C}" dt="2021-11-01T08:27:38.298" v="9568" actId="207"/>
          <ac:spMkLst>
            <pc:docMk/>
            <pc:sldMk cId="1149348752" sldId="290"/>
            <ac:spMk id="37" creationId="{5E79A63A-FBC8-4878-BF05-FED3703A434A}"/>
          </ac:spMkLst>
        </pc:spChg>
        <pc:spChg chg="add del">
          <ac:chgData name="mairenig123@gmail.com" userId="6044d3ce541adf88" providerId="LiveId" clId="{F1DD9BB7-CCDF-4A27-8390-327C1190136C}" dt="2021-11-01T07:37:10.402" v="8068" actId="26606"/>
          <ac:spMkLst>
            <pc:docMk/>
            <pc:sldMk cId="1149348752" sldId="290"/>
            <ac:spMk id="71" creationId="{0450C687-86B5-4248-BEBB-0B59B7977047}"/>
          </ac:spMkLst>
        </pc:spChg>
        <pc:spChg chg="add del">
          <ac:chgData name="mairenig123@gmail.com" userId="6044d3ce541adf88" providerId="LiveId" clId="{F1DD9BB7-CCDF-4A27-8390-327C1190136C}" dt="2021-11-01T07:37:10.402" v="8068" actId="26606"/>
          <ac:spMkLst>
            <pc:docMk/>
            <pc:sldMk cId="1149348752" sldId="290"/>
            <ac:spMk id="73" creationId="{3CD1EA40-7116-4FCB-9369-70F29FAA91EC}"/>
          </ac:spMkLst>
        </pc:spChg>
        <pc:spChg chg="add del">
          <ac:chgData name="mairenig123@gmail.com" userId="6044d3ce541adf88" providerId="LiveId" clId="{F1DD9BB7-CCDF-4A27-8390-327C1190136C}" dt="2021-11-01T07:37:10.402" v="8068" actId="26606"/>
          <ac:spMkLst>
            <pc:docMk/>
            <pc:sldMk cId="1149348752" sldId="290"/>
            <ac:spMk id="75" creationId="{A5271697-90F1-4A23-8EF2-0179F2EAFACB}"/>
          </ac:spMkLst>
        </pc:spChg>
        <pc:spChg chg="add del">
          <ac:chgData name="mairenig123@gmail.com" userId="6044d3ce541adf88" providerId="LiveId" clId="{F1DD9BB7-CCDF-4A27-8390-327C1190136C}" dt="2021-11-01T07:37:10.402" v="8068" actId="26606"/>
          <ac:spMkLst>
            <pc:docMk/>
            <pc:sldMk cId="1149348752" sldId="290"/>
            <ac:spMk id="99" creationId="{D9F5512A-48E1-4C07-B75E-3CCC517B6804}"/>
          </ac:spMkLst>
        </pc:spChg>
        <pc:spChg chg="add">
          <ac:chgData name="mairenig123@gmail.com" userId="6044d3ce541adf88" providerId="LiveId" clId="{F1DD9BB7-CCDF-4A27-8390-327C1190136C}" dt="2021-11-01T07:37:10.410" v="8069" actId="26606"/>
          <ac:spMkLst>
            <pc:docMk/>
            <pc:sldMk cId="1149348752" sldId="290"/>
            <ac:spMk id="1028" creationId="{4038CB10-1F5C-4D54-9DF7-12586DE5B007}"/>
          </ac:spMkLst>
        </pc:spChg>
        <pc:spChg chg="add">
          <ac:chgData name="mairenig123@gmail.com" userId="6044d3ce541adf88" providerId="LiveId" clId="{F1DD9BB7-CCDF-4A27-8390-327C1190136C}" dt="2021-11-01T07:37:10.410" v="8069" actId="26606"/>
          <ac:spMkLst>
            <pc:docMk/>
            <pc:sldMk cId="1149348752" sldId="290"/>
            <ac:spMk id="1029" creationId="{73ED6512-6858-4552-B699-9A97FE9A4EA2}"/>
          </ac:spMkLst>
        </pc:spChg>
        <pc:grpChg chg="add del">
          <ac:chgData name="mairenig123@gmail.com" userId="6044d3ce541adf88" providerId="LiveId" clId="{F1DD9BB7-CCDF-4A27-8390-327C1190136C}" dt="2021-11-01T07:37:10.402" v="8068" actId="26606"/>
          <ac:grpSpMkLst>
            <pc:docMk/>
            <pc:sldMk cId="1149348752" sldId="290"/>
            <ac:grpSpMk id="77" creationId="{A9B4CF53-BC95-46A2-B37D-D05450472BCB}"/>
          </ac:grpSpMkLst>
        </pc:grpChg>
        <pc:picChg chg="add del mod">
          <ac:chgData name="mairenig123@gmail.com" userId="6044d3ce541adf88" providerId="LiveId" clId="{F1DD9BB7-CCDF-4A27-8390-327C1190136C}" dt="2021-11-01T08:26:45.960" v="9547" actId="478"/>
          <ac:picMkLst>
            <pc:docMk/>
            <pc:sldMk cId="1149348752" sldId="290"/>
            <ac:picMk id="34" creationId="{F20E0B21-C07A-4A46-83D0-C46E57B7B39A}"/>
          </ac:picMkLst>
        </pc:picChg>
        <pc:picChg chg="add mod">
          <ac:chgData name="mairenig123@gmail.com" userId="6044d3ce541adf88" providerId="LiveId" clId="{F1DD9BB7-CCDF-4A27-8390-327C1190136C}" dt="2021-11-01T08:25:34.491" v="9540" actId="27636"/>
          <ac:picMkLst>
            <pc:docMk/>
            <pc:sldMk cId="1149348752" sldId="290"/>
            <ac:picMk id="1026" creationId="{36A6C4A2-AB3A-4D19-8329-7838AD58BA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EB1EB25-D8E9-4E6A-8D26-BF42DDAEEF23}" type="datetimeFigureOut">
              <a:rPr lang="en-IE" smtClean="0"/>
              <a:t>14/12/2023</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51C4DBA-3344-4E87-A0AD-0D901E8A0462}" type="slidenum">
              <a:rPr lang="en-IE" smtClean="0"/>
              <a:t>‹#›</a:t>
            </a:fld>
            <a:endParaRPr lang="en-IE"/>
          </a:p>
        </p:txBody>
      </p:sp>
    </p:spTree>
    <p:extLst>
      <p:ext uri="{BB962C8B-B14F-4D97-AF65-F5344CB8AC3E}">
        <p14:creationId xmlns:p14="http://schemas.microsoft.com/office/powerpoint/2010/main" val="291366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fld id="{C51C4DBA-3344-4E87-A0AD-0D901E8A0462}" type="slidenum">
              <a:rPr lang="en-IE" smtClean="0"/>
              <a:t>1</a:t>
            </a:fld>
            <a:endParaRPr lang="en-IE"/>
          </a:p>
        </p:txBody>
      </p:sp>
    </p:spTree>
    <p:extLst>
      <p:ext uri="{BB962C8B-B14F-4D97-AF65-F5344CB8AC3E}">
        <p14:creationId xmlns:p14="http://schemas.microsoft.com/office/powerpoint/2010/main" val="4076652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22025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fld id="{C51C4DBA-3344-4E87-A0AD-0D901E8A0462}" type="slidenum">
              <a:rPr lang="en-IE" smtClean="0"/>
              <a:t>6</a:t>
            </a:fld>
            <a:endParaRPr lang="en-IE"/>
          </a:p>
        </p:txBody>
      </p:sp>
    </p:spTree>
    <p:extLst>
      <p:ext uri="{BB962C8B-B14F-4D97-AF65-F5344CB8AC3E}">
        <p14:creationId xmlns:p14="http://schemas.microsoft.com/office/powerpoint/2010/main" val="260968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fld id="{C51C4DBA-3344-4E87-A0AD-0D901E8A0462}" type="slidenum">
              <a:rPr lang="en-IE" smtClean="0"/>
              <a:t>7</a:t>
            </a:fld>
            <a:endParaRPr lang="en-IE"/>
          </a:p>
        </p:txBody>
      </p:sp>
    </p:spTree>
    <p:extLst>
      <p:ext uri="{BB962C8B-B14F-4D97-AF65-F5344CB8AC3E}">
        <p14:creationId xmlns:p14="http://schemas.microsoft.com/office/powerpoint/2010/main" val="386345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fld id="{C51C4DBA-3344-4E87-A0AD-0D901E8A0462}" type="slidenum">
              <a:rPr lang="en-IE" smtClean="0"/>
              <a:t>8</a:t>
            </a:fld>
            <a:endParaRPr lang="en-IE"/>
          </a:p>
        </p:txBody>
      </p:sp>
    </p:spTree>
    <p:extLst>
      <p:ext uri="{BB962C8B-B14F-4D97-AF65-F5344CB8AC3E}">
        <p14:creationId xmlns:p14="http://schemas.microsoft.com/office/powerpoint/2010/main" val="1190993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inneálaí ionaid íomhá sleamhnáin 1"/>
          <p:cNvSpPr>
            <a:spLocks noGrp="1" noRot="1" noChangeAspect="1"/>
          </p:cNvSpPr>
          <p:nvPr>
            <p:ph type="sldImg"/>
          </p:nvPr>
        </p:nvSpPr>
        <p:spPr/>
      </p:sp>
      <p:sp>
        <p:nvSpPr>
          <p:cNvPr id="3" name="Coinneálaí ionaid nótaí 2"/>
          <p:cNvSpPr>
            <a:spLocks noGrp="1"/>
          </p:cNvSpPr>
          <p:nvPr>
            <p:ph type="body" idx="1"/>
          </p:nvPr>
        </p:nvSpPr>
        <p:spPr/>
        <p:txBody>
          <a:bodyPr/>
          <a:lstStyle/>
          <a:p>
            <a:endParaRPr lang="ga-IE" dirty="0"/>
          </a:p>
        </p:txBody>
      </p:sp>
      <p:sp>
        <p:nvSpPr>
          <p:cNvPr id="4" name="Coinneálaí ionaid uimhir sleamhnáin 3"/>
          <p:cNvSpPr>
            <a:spLocks noGrp="1"/>
          </p:cNvSpPr>
          <p:nvPr>
            <p:ph type="sldNum" sz="quarter" idx="5"/>
          </p:nvPr>
        </p:nvSpPr>
        <p:spPr/>
        <p:txBody>
          <a:bodyPr/>
          <a:lstStyle/>
          <a:p>
            <a:fld id="{C51C4DBA-3344-4E87-A0AD-0D901E8A0462}" type="slidenum">
              <a:rPr lang="en-IE" smtClean="0"/>
              <a:t>10</a:t>
            </a:fld>
            <a:endParaRPr lang="en-IE"/>
          </a:p>
        </p:txBody>
      </p:sp>
    </p:spTree>
    <p:extLst>
      <p:ext uri="{BB962C8B-B14F-4D97-AF65-F5344CB8AC3E}">
        <p14:creationId xmlns:p14="http://schemas.microsoft.com/office/powerpoint/2010/main" val="4143214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5BF2F-D789-48AE-8BF9-DB336805DB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B11E56F-9774-4DF0-8EC6-F8CC8BFCC3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2D7DD5-2B10-49AD-8C3B-0889AFA273E5}"/>
              </a:ext>
            </a:extLst>
          </p:cNvPr>
          <p:cNvSpPr>
            <a:spLocks noGrp="1"/>
          </p:cNvSpPr>
          <p:nvPr>
            <p:ph type="dt" sz="half" idx="10"/>
          </p:nvPr>
        </p:nvSpPr>
        <p:spPr/>
        <p:txBody>
          <a:bodyPr/>
          <a:lstStyle/>
          <a:p>
            <a:fld id="{9DF0125B-75C9-40FC-A637-96D3D28055B7}" type="datetimeFigureOut">
              <a:rPr lang="en-IE" smtClean="0"/>
              <a:t>14/12/2023</a:t>
            </a:fld>
            <a:endParaRPr lang="en-IE"/>
          </a:p>
        </p:txBody>
      </p:sp>
      <p:sp>
        <p:nvSpPr>
          <p:cNvPr id="5" name="Footer Placeholder 4">
            <a:extLst>
              <a:ext uri="{FF2B5EF4-FFF2-40B4-BE49-F238E27FC236}">
                <a16:creationId xmlns:a16="http://schemas.microsoft.com/office/drawing/2014/main" id="{F8A8964B-FA9E-42B6-8037-3E94808B190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0F6A61D-80B8-4BFF-96C9-590BD4AA6731}"/>
              </a:ext>
            </a:extLst>
          </p:cNvPr>
          <p:cNvSpPr>
            <a:spLocks noGrp="1"/>
          </p:cNvSpPr>
          <p:nvPr>
            <p:ph type="sldNum" sz="quarter" idx="12"/>
          </p:nvPr>
        </p:nvSpPr>
        <p:spPr/>
        <p:txBody>
          <a:bodyPr/>
          <a:lstStyle/>
          <a:p>
            <a:fld id="{8CEC1FAA-6A5E-4FC4-B482-5C16101DD8E3}" type="slidenum">
              <a:rPr lang="en-IE" smtClean="0"/>
              <a:t>‹#›</a:t>
            </a:fld>
            <a:endParaRPr lang="en-IE"/>
          </a:p>
        </p:txBody>
      </p:sp>
    </p:spTree>
    <p:extLst>
      <p:ext uri="{BB962C8B-B14F-4D97-AF65-F5344CB8AC3E}">
        <p14:creationId xmlns:p14="http://schemas.microsoft.com/office/powerpoint/2010/main" val="937484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3820A-9F14-48F7-AA60-62FE99C1E99F}"/>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049EFB6-C562-4D9C-B16A-192E16C3A0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3C8D6F0-0EB1-4647-BCD3-2DEBDA7812A1}"/>
              </a:ext>
            </a:extLst>
          </p:cNvPr>
          <p:cNvSpPr>
            <a:spLocks noGrp="1"/>
          </p:cNvSpPr>
          <p:nvPr>
            <p:ph type="dt" sz="half" idx="10"/>
          </p:nvPr>
        </p:nvSpPr>
        <p:spPr/>
        <p:txBody>
          <a:bodyPr/>
          <a:lstStyle/>
          <a:p>
            <a:fld id="{9DF0125B-75C9-40FC-A637-96D3D28055B7}" type="datetimeFigureOut">
              <a:rPr lang="en-IE" smtClean="0"/>
              <a:t>14/12/2023</a:t>
            </a:fld>
            <a:endParaRPr lang="en-IE"/>
          </a:p>
        </p:txBody>
      </p:sp>
      <p:sp>
        <p:nvSpPr>
          <p:cNvPr id="5" name="Footer Placeholder 4">
            <a:extLst>
              <a:ext uri="{FF2B5EF4-FFF2-40B4-BE49-F238E27FC236}">
                <a16:creationId xmlns:a16="http://schemas.microsoft.com/office/drawing/2014/main" id="{851463D1-47BB-4998-9CB9-8A98B72B8F1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01A0CF0-163A-4A0F-96F0-1CA464FB4ACC}"/>
              </a:ext>
            </a:extLst>
          </p:cNvPr>
          <p:cNvSpPr>
            <a:spLocks noGrp="1"/>
          </p:cNvSpPr>
          <p:nvPr>
            <p:ph type="sldNum" sz="quarter" idx="12"/>
          </p:nvPr>
        </p:nvSpPr>
        <p:spPr/>
        <p:txBody>
          <a:bodyPr/>
          <a:lstStyle/>
          <a:p>
            <a:fld id="{8CEC1FAA-6A5E-4FC4-B482-5C16101DD8E3}" type="slidenum">
              <a:rPr lang="en-IE" smtClean="0"/>
              <a:t>‹#›</a:t>
            </a:fld>
            <a:endParaRPr lang="en-IE"/>
          </a:p>
        </p:txBody>
      </p:sp>
    </p:spTree>
    <p:extLst>
      <p:ext uri="{BB962C8B-B14F-4D97-AF65-F5344CB8AC3E}">
        <p14:creationId xmlns:p14="http://schemas.microsoft.com/office/powerpoint/2010/main" val="184056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A748BF-3362-4E33-94DC-DC77A5FCB0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A416954B-10D3-482F-9CFB-E01BF5E0B9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1C2B1DB-9A03-484F-AA89-463D58C4851F}"/>
              </a:ext>
            </a:extLst>
          </p:cNvPr>
          <p:cNvSpPr>
            <a:spLocks noGrp="1"/>
          </p:cNvSpPr>
          <p:nvPr>
            <p:ph type="dt" sz="half" idx="10"/>
          </p:nvPr>
        </p:nvSpPr>
        <p:spPr/>
        <p:txBody>
          <a:bodyPr/>
          <a:lstStyle/>
          <a:p>
            <a:fld id="{9DF0125B-75C9-40FC-A637-96D3D28055B7}" type="datetimeFigureOut">
              <a:rPr lang="en-IE" smtClean="0"/>
              <a:t>14/12/2023</a:t>
            </a:fld>
            <a:endParaRPr lang="en-IE"/>
          </a:p>
        </p:txBody>
      </p:sp>
      <p:sp>
        <p:nvSpPr>
          <p:cNvPr id="5" name="Footer Placeholder 4">
            <a:extLst>
              <a:ext uri="{FF2B5EF4-FFF2-40B4-BE49-F238E27FC236}">
                <a16:creationId xmlns:a16="http://schemas.microsoft.com/office/drawing/2014/main" id="{78C98A52-41B4-47EE-BED1-E98C12EB711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BC84B5E-CB1E-41F9-AE52-5903B6CC6608}"/>
              </a:ext>
            </a:extLst>
          </p:cNvPr>
          <p:cNvSpPr>
            <a:spLocks noGrp="1"/>
          </p:cNvSpPr>
          <p:nvPr>
            <p:ph type="sldNum" sz="quarter" idx="12"/>
          </p:nvPr>
        </p:nvSpPr>
        <p:spPr/>
        <p:txBody>
          <a:bodyPr/>
          <a:lstStyle/>
          <a:p>
            <a:fld id="{8CEC1FAA-6A5E-4FC4-B482-5C16101DD8E3}" type="slidenum">
              <a:rPr lang="en-IE" smtClean="0"/>
              <a:t>‹#›</a:t>
            </a:fld>
            <a:endParaRPr lang="en-IE"/>
          </a:p>
        </p:txBody>
      </p:sp>
    </p:spTree>
    <p:extLst>
      <p:ext uri="{BB962C8B-B14F-4D97-AF65-F5344CB8AC3E}">
        <p14:creationId xmlns:p14="http://schemas.microsoft.com/office/powerpoint/2010/main" val="3431929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eamhnán teidil">
    <p:spTree>
      <p:nvGrpSpPr>
        <p:cNvPr id="1" name=""/>
        <p:cNvGrpSpPr/>
        <p:nvPr/>
      </p:nvGrpSpPr>
      <p:grpSpPr>
        <a:xfrm>
          <a:off x="0" y="0"/>
          <a:ext cx="0" cy="0"/>
          <a:chOff x="0" y="0"/>
          <a:chExt cx="0" cy="0"/>
        </a:xfrm>
      </p:grpSpPr>
      <p:sp>
        <p:nvSpPr>
          <p:cNvPr id="2" name="Teideal 1">
            <a:extLst>
              <a:ext uri="{FF2B5EF4-FFF2-40B4-BE49-F238E27FC236}">
                <a16:creationId xmlns:a16="http://schemas.microsoft.com/office/drawing/2014/main" id="{15A68645-B610-CB2B-89AB-C38C577C5C59}"/>
              </a:ext>
            </a:extLst>
          </p:cNvPr>
          <p:cNvSpPr>
            <a:spLocks noGrp="1"/>
          </p:cNvSpPr>
          <p:nvPr>
            <p:ph type="ctrTitle"/>
          </p:nvPr>
        </p:nvSpPr>
        <p:spPr>
          <a:xfrm>
            <a:off x="1524000" y="1122363"/>
            <a:ext cx="9144000" cy="2387600"/>
          </a:xfrm>
        </p:spPr>
        <p:txBody>
          <a:bodyPr anchor="b"/>
          <a:lstStyle>
            <a:lvl1pPr algn="ctr">
              <a:defRPr sz="6000"/>
            </a:lvl1pPr>
          </a:lstStyle>
          <a:p>
            <a:r>
              <a:rPr lang="ga-IE"/>
              <a:t>Cliceáil chun stíl teidil an mháistir a chur in eagar</a:t>
            </a:r>
          </a:p>
        </p:txBody>
      </p:sp>
      <p:sp>
        <p:nvSpPr>
          <p:cNvPr id="3" name="Fotheideal 2">
            <a:extLst>
              <a:ext uri="{FF2B5EF4-FFF2-40B4-BE49-F238E27FC236}">
                <a16:creationId xmlns:a16="http://schemas.microsoft.com/office/drawing/2014/main" id="{3C999E45-7D5D-91B2-4C1A-B6CA7506D7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ga-IE"/>
              <a:t>Cliceáil chun stíl fotheidil an mháistir a chur in eagar</a:t>
            </a:r>
          </a:p>
        </p:txBody>
      </p:sp>
      <p:sp>
        <p:nvSpPr>
          <p:cNvPr id="4" name="Coinneálaí ionaid dáta 3">
            <a:extLst>
              <a:ext uri="{FF2B5EF4-FFF2-40B4-BE49-F238E27FC236}">
                <a16:creationId xmlns:a16="http://schemas.microsoft.com/office/drawing/2014/main" id="{C5F4DEB5-4FC3-5F1B-F0D3-38669E1C1C6C}"/>
              </a:ext>
            </a:extLst>
          </p:cNvPr>
          <p:cNvSpPr>
            <a:spLocks noGrp="1"/>
          </p:cNvSpPr>
          <p:nvPr>
            <p:ph type="dt" sz="half" idx="10"/>
          </p:nvPr>
        </p:nvSpPr>
        <p:spPr/>
        <p:txBody>
          <a:bodyPr/>
          <a:lstStyle/>
          <a:p>
            <a:fld id="{6DEF4C0A-4008-4429-846D-5472565E77FA}" type="datetimeFigureOut">
              <a:rPr lang="ga-IE" smtClean="0"/>
              <a:t>14/12/2023</a:t>
            </a:fld>
            <a:endParaRPr lang="ga-IE"/>
          </a:p>
        </p:txBody>
      </p:sp>
      <p:sp>
        <p:nvSpPr>
          <p:cNvPr id="5" name="Coinneálaí ionaid buntásc 4">
            <a:extLst>
              <a:ext uri="{FF2B5EF4-FFF2-40B4-BE49-F238E27FC236}">
                <a16:creationId xmlns:a16="http://schemas.microsoft.com/office/drawing/2014/main" id="{BB8A6844-1172-3BB1-2922-FC2AB2CCBD14}"/>
              </a:ext>
            </a:extLst>
          </p:cNvPr>
          <p:cNvSpPr>
            <a:spLocks noGrp="1"/>
          </p:cNvSpPr>
          <p:nvPr>
            <p:ph type="ftr" sz="quarter" idx="11"/>
          </p:nvPr>
        </p:nvSpPr>
        <p:spPr/>
        <p:txBody>
          <a:bodyPr/>
          <a:lstStyle/>
          <a:p>
            <a:endParaRPr lang="ga-IE"/>
          </a:p>
        </p:txBody>
      </p:sp>
      <p:sp>
        <p:nvSpPr>
          <p:cNvPr id="6" name="Coinneálaí ionaid uimhir sleamhnáin 5">
            <a:extLst>
              <a:ext uri="{FF2B5EF4-FFF2-40B4-BE49-F238E27FC236}">
                <a16:creationId xmlns:a16="http://schemas.microsoft.com/office/drawing/2014/main" id="{133339F7-F8E8-19B2-0DC5-2E867566AC53}"/>
              </a:ext>
            </a:extLst>
          </p:cNvPr>
          <p:cNvSpPr>
            <a:spLocks noGrp="1"/>
          </p:cNvSpPr>
          <p:nvPr>
            <p:ph type="sldNum" sz="quarter" idx="12"/>
          </p:nvPr>
        </p:nvSpPr>
        <p:spPr/>
        <p:txBody>
          <a:bodyPr/>
          <a:lstStyle/>
          <a:p>
            <a:fld id="{4C0B739D-FE37-4AAE-B214-458160BBA92B}" type="slidenum">
              <a:rPr lang="ga-IE" smtClean="0"/>
              <a:t>‹#›</a:t>
            </a:fld>
            <a:endParaRPr lang="ga-IE"/>
          </a:p>
        </p:txBody>
      </p:sp>
    </p:spTree>
    <p:extLst>
      <p:ext uri="{BB962C8B-B14F-4D97-AF65-F5344CB8AC3E}">
        <p14:creationId xmlns:p14="http://schemas.microsoft.com/office/powerpoint/2010/main" val="3055808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ideal agus inneachar">
    <p:spTree>
      <p:nvGrpSpPr>
        <p:cNvPr id="1" name=""/>
        <p:cNvGrpSpPr/>
        <p:nvPr/>
      </p:nvGrpSpPr>
      <p:grpSpPr>
        <a:xfrm>
          <a:off x="0" y="0"/>
          <a:ext cx="0" cy="0"/>
          <a:chOff x="0" y="0"/>
          <a:chExt cx="0" cy="0"/>
        </a:xfrm>
      </p:grpSpPr>
      <p:sp>
        <p:nvSpPr>
          <p:cNvPr id="2" name="Teideal 1">
            <a:extLst>
              <a:ext uri="{FF2B5EF4-FFF2-40B4-BE49-F238E27FC236}">
                <a16:creationId xmlns:a16="http://schemas.microsoft.com/office/drawing/2014/main" id="{C790CF8E-E21A-965F-5514-BBA0DB80CBE2}"/>
              </a:ext>
            </a:extLst>
          </p:cNvPr>
          <p:cNvSpPr>
            <a:spLocks noGrp="1"/>
          </p:cNvSpPr>
          <p:nvPr>
            <p:ph type="title"/>
          </p:nvPr>
        </p:nvSpPr>
        <p:spPr/>
        <p:txBody>
          <a:bodyPr/>
          <a:lstStyle/>
          <a:p>
            <a:r>
              <a:rPr lang="ga-IE"/>
              <a:t>Cliceáil chun stíl teidil an mháistir a chur in eagar</a:t>
            </a:r>
          </a:p>
        </p:txBody>
      </p:sp>
      <p:sp>
        <p:nvSpPr>
          <p:cNvPr id="3" name="Coinneálaí ionaid inneachair 2">
            <a:extLst>
              <a:ext uri="{FF2B5EF4-FFF2-40B4-BE49-F238E27FC236}">
                <a16:creationId xmlns:a16="http://schemas.microsoft.com/office/drawing/2014/main" id="{EB32075E-61E8-3616-D72A-BCDC16292B21}"/>
              </a:ext>
            </a:extLst>
          </p:cNvPr>
          <p:cNvSpPr>
            <a:spLocks noGrp="1"/>
          </p:cNvSpPr>
          <p:nvPr>
            <p:ph idx="1"/>
          </p:nvPr>
        </p:nvSpPr>
        <p:spPr/>
        <p:txBody>
          <a:bodyPr/>
          <a:lstStyle/>
          <a:p>
            <a:pPr lvl="0"/>
            <a:r>
              <a:rPr lang="ga-IE"/>
              <a:t>Cliceáil chun stíleanna máistirthéacs a chur in eagar</a:t>
            </a:r>
          </a:p>
          <a:p>
            <a:pPr lvl="1"/>
            <a:r>
              <a:rPr lang="ga-IE"/>
              <a:t>Dara leibhéal</a:t>
            </a:r>
          </a:p>
          <a:p>
            <a:pPr lvl="2"/>
            <a:r>
              <a:rPr lang="ga-IE"/>
              <a:t>Tríú leibhéal</a:t>
            </a:r>
          </a:p>
          <a:p>
            <a:pPr lvl="3"/>
            <a:r>
              <a:rPr lang="ga-IE"/>
              <a:t>Ceathrú leibhéal</a:t>
            </a:r>
          </a:p>
          <a:p>
            <a:pPr lvl="4"/>
            <a:r>
              <a:rPr lang="ga-IE"/>
              <a:t>Cúigiú leibhéal</a:t>
            </a:r>
          </a:p>
        </p:txBody>
      </p:sp>
      <p:sp>
        <p:nvSpPr>
          <p:cNvPr id="4" name="Coinneálaí ionaid dáta 3">
            <a:extLst>
              <a:ext uri="{FF2B5EF4-FFF2-40B4-BE49-F238E27FC236}">
                <a16:creationId xmlns:a16="http://schemas.microsoft.com/office/drawing/2014/main" id="{C7A8D786-788B-2C2A-BCE6-ECEBA14A7380}"/>
              </a:ext>
            </a:extLst>
          </p:cNvPr>
          <p:cNvSpPr>
            <a:spLocks noGrp="1"/>
          </p:cNvSpPr>
          <p:nvPr>
            <p:ph type="dt" sz="half" idx="10"/>
          </p:nvPr>
        </p:nvSpPr>
        <p:spPr/>
        <p:txBody>
          <a:bodyPr/>
          <a:lstStyle/>
          <a:p>
            <a:fld id="{6DEF4C0A-4008-4429-846D-5472565E77FA}" type="datetimeFigureOut">
              <a:rPr lang="ga-IE" smtClean="0"/>
              <a:t>14/12/2023</a:t>
            </a:fld>
            <a:endParaRPr lang="ga-IE"/>
          </a:p>
        </p:txBody>
      </p:sp>
      <p:sp>
        <p:nvSpPr>
          <p:cNvPr id="5" name="Coinneálaí ionaid buntásc 4">
            <a:extLst>
              <a:ext uri="{FF2B5EF4-FFF2-40B4-BE49-F238E27FC236}">
                <a16:creationId xmlns:a16="http://schemas.microsoft.com/office/drawing/2014/main" id="{B5612A26-ED36-C010-384B-26EBC66D1442}"/>
              </a:ext>
            </a:extLst>
          </p:cNvPr>
          <p:cNvSpPr>
            <a:spLocks noGrp="1"/>
          </p:cNvSpPr>
          <p:nvPr>
            <p:ph type="ftr" sz="quarter" idx="11"/>
          </p:nvPr>
        </p:nvSpPr>
        <p:spPr/>
        <p:txBody>
          <a:bodyPr/>
          <a:lstStyle/>
          <a:p>
            <a:endParaRPr lang="ga-IE"/>
          </a:p>
        </p:txBody>
      </p:sp>
      <p:sp>
        <p:nvSpPr>
          <p:cNvPr id="6" name="Coinneálaí ionaid uimhir sleamhnáin 5">
            <a:extLst>
              <a:ext uri="{FF2B5EF4-FFF2-40B4-BE49-F238E27FC236}">
                <a16:creationId xmlns:a16="http://schemas.microsoft.com/office/drawing/2014/main" id="{13598CBC-6391-932D-B8C9-F5DE3C7BE871}"/>
              </a:ext>
            </a:extLst>
          </p:cNvPr>
          <p:cNvSpPr>
            <a:spLocks noGrp="1"/>
          </p:cNvSpPr>
          <p:nvPr>
            <p:ph type="sldNum" sz="quarter" idx="12"/>
          </p:nvPr>
        </p:nvSpPr>
        <p:spPr/>
        <p:txBody>
          <a:bodyPr/>
          <a:lstStyle/>
          <a:p>
            <a:fld id="{4C0B739D-FE37-4AAE-B214-458160BBA92B}" type="slidenum">
              <a:rPr lang="ga-IE" smtClean="0"/>
              <a:t>‹#›</a:t>
            </a:fld>
            <a:endParaRPr lang="ga-IE"/>
          </a:p>
        </p:txBody>
      </p:sp>
    </p:spTree>
    <p:extLst>
      <p:ext uri="{BB962C8B-B14F-4D97-AF65-F5344CB8AC3E}">
        <p14:creationId xmlns:p14="http://schemas.microsoft.com/office/powerpoint/2010/main" val="2240690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eanntásc rannáin">
    <p:spTree>
      <p:nvGrpSpPr>
        <p:cNvPr id="1" name=""/>
        <p:cNvGrpSpPr/>
        <p:nvPr/>
      </p:nvGrpSpPr>
      <p:grpSpPr>
        <a:xfrm>
          <a:off x="0" y="0"/>
          <a:ext cx="0" cy="0"/>
          <a:chOff x="0" y="0"/>
          <a:chExt cx="0" cy="0"/>
        </a:xfrm>
      </p:grpSpPr>
      <p:sp>
        <p:nvSpPr>
          <p:cNvPr id="2" name="Teideal 1">
            <a:extLst>
              <a:ext uri="{FF2B5EF4-FFF2-40B4-BE49-F238E27FC236}">
                <a16:creationId xmlns:a16="http://schemas.microsoft.com/office/drawing/2014/main" id="{6169E713-10C4-49FB-74D3-096289B6494B}"/>
              </a:ext>
            </a:extLst>
          </p:cNvPr>
          <p:cNvSpPr>
            <a:spLocks noGrp="1"/>
          </p:cNvSpPr>
          <p:nvPr>
            <p:ph type="title"/>
          </p:nvPr>
        </p:nvSpPr>
        <p:spPr>
          <a:xfrm>
            <a:off x="831850" y="1709738"/>
            <a:ext cx="10515600" cy="2852737"/>
          </a:xfrm>
        </p:spPr>
        <p:txBody>
          <a:bodyPr anchor="b"/>
          <a:lstStyle>
            <a:lvl1pPr>
              <a:defRPr sz="6000"/>
            </a:lvl1pPr>
          </a:lstStyle>
          <a:p>
            <a:r>
              <a:rPr lang="ga-IE"/>
              <a:t>Cliceáil chun stíl teidil an mháistir a chur in eagar</a:t>
            </a:r>
          </a:p>
        </p:txBody>
      </p:sp>
      <p:sp>
        <p:nvSpPr>
          <p:cNvPr id="3" name="Coinneálaí ionaid téacs 2">
            <a:extLst>
              <a:ext uri="{FF2B5EF4-FFF2-40B4-BE49-F238E27FC236}">
                <a16:creationId xmlns:a16="http://schemas.microsoft.com/office/drawing/2014/main" id="{74482106-3049-C394-157A-F1495FF1A7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ga-IE"/>
              <a:t>Cliceáil chun stíleanna máistirthéacs a chur in eagar</a:t>
            </a:r>
          </a:p>
        </p:txBody>
      </p:sp>
      <p:sp>
        <p:nvSpPr>
          <p:cNvPr id="4" name="Coinneálaí ionaid dáta 3">
            <a:extLst>
              <a:ext uri="{FF2B5EF4-FFF2-40B4-BE49-F238E27FC236}">
                <a16:creationId xmlns:a16="http://schemas.microsoft.com/office/drawing/2014/main" id="{DE5E1574-0337-B84E-290F-48B71E6059BF}"/>
              </a:ext>
            </a:extLst>
          </p:cNvPr>
          <p:cNvSpPr>
            <a:spLocks noGrp="1"/>
          </p:cNvSpPr>
          <p:nvPr>
            <p:ph type="dt" sz="half" idx="10"/>
          </p:nvPr>
        </p:nvSpPr>
        <p:spPr/>
        <p:txBody>
          <a:bodyPr/>
          <a:lstStyle/>
          <a:p>
            <a:fld id="{6DEF4C0A-4008-4429-846D-5472565E77FA}" type="datetimeFigureOut">
              <a:rPr lang="ga-IE" smtClean="0"/>
              <a:t>14/12/2023</a:t>
            </a:fld>
            <a:endParaRPr lang="ga-IE"/>
          </a:p>
        </p:txBody>
      </p:sp>
      <p:sp>
        <p:nvSpPr>
          <p:cNvPr id="5" name="Coinneálaí ionaid buntásc 4">
            <a:extLst>
              <a:ext uri="{FF2B5EF4-FFF2-40B4-BE49-F238E27FC236}">
                <a16:creationId xmlns:a16="http://schemas.microsoft.com/office/drawing/2014/main" id="{6F9A1985-AB32-44F6-55F7-15ED8DF6AC92}"/>
              </a:ext>
            </a:extLst>
          </p:cNvPr>
          <p:cNvSpPr>
            <a:spLocks noGrp="1"/>
          </p:cNvSpPr>
          <p:nvPr>
            <p:ph type="ftr" sz="quarter" idx="11"/>
          </p:nvPr>
        </p:nvSpPr>
        <p:spPr/>
        <p:txBody>
          <a:bodyPr/>
          <a:lstStyle/>
          <a:p>
            <a:endParaRPr lang="ga-IE"/>
          </a:p>
        </p:txBody>
      </p:sp>
      <p:sp>
        <p:nvSpPr>
          <p:cNvPr id="6" name="Coinneálaí ionaid uimhir sleamhnáin 5">
            <a:extLst>
              <a:ext uri="{FF2B5EF4-FFF2-40B4-BE49-F238E27FC236}">
                <a16:creationId xmlns:a16="http://schemas.microsoft.com/office/drawing/2014/main" id="{FF6F3C8F-AF5B-F532-9E92-5AF46EB1CAC5}"/>
              </a:ext>
            </a:extLst>
          </p:cNvPr>
          <p:cNvSpPr>
            <a:spLocks noGrp="1"/>
          </p:cNvSpPr>
          <p:nvPr>
            <p:ph type="sldNum" sz="quarter" idx="12"/>
          </p:nvPr>
        </p:nvSpPr>
        <p:spPr/>
        <p:txBody>
          <a:bodyPr/>
          <a:lstStyle/>
          <a:p>
            <a:fld id="{4C0B739D-FE37-4AAE-B214-458160BBA92B}" type="slidenum">
              <a:rPr lang="ga-IE" smtClean="0"/>
              <a:t>‹#›</a:t>
            </a:fld>
            <a:endParaRPr lang="ga-IE"/>
          </a:p>
        </p:txBody>
      </p:sp>
    </p:spTree>
    <p:extLst>
      <p:ext uri="{BB962C8B-B14F-4D97-AF65-F5344CB8AC3E}">
        <p14:creationId xmlns:p14="http://schemas.microsoft.com/office/powerpoint/2010/main" val="3392485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há inneachar">
    <p:spTree>
      <p:nvGrpSpPr>
        <p:cNvPr id="1" name=""/>
        <p:cNvGrpSpPr/>
        <p:nvPr/>
      </p:nvGrpSpPr>
      <p:grpSpPr>
        <a:xfrm>
          <a:off x="0" y="0"/>
          <a:ext cx="0" cy="0"/>
          <a:chOff x="0" y="0"/>
          <a:chExt cx="0" cy="0"/>
        </a:xfrm>
      </p:grpSpPr>
      <p:sp>
        <p:nvSpPr>
          <p:cNvPr id="2" name="Teideal 1">
            <a:extLst>
              <a:ext uri="{FF2B5EF4-FFF2-40B4-BE49-F238E27FC236}">
                <a16:creationId xmlns:a16="http://schemas.microsoft.com/office/drawing/2014/main" id="{BF4CB65A-A441-BA0D-1971-10EC61518611}"/>
              </a:ext>
            </a:extLst>
          </p:cNvPr>
          <p:cNvSpPr>
            <a:spLocks noGrp="1"/>
          </p:cNvSpPr>
          <p:nvPr>
            <p:ph type="title"/>
          </p:nvPr>
        </p:nvSpPr>
        <p:spPr/>
        <p:txBody>
          <a:bodyPr/>
          <a:lstStyle/>
          <a:p>
            <a:r>
              <a:rPr lang="ga-IE"/>
              <a:t>Cliceáil chun stíl teidil an mháistir a chur in eagar</a:t>
            </a:r>
          </a:p>
        </p:txBody>
      </p:sp>
      <p:sp>
        <p:nvSpPr>
          <p:cNvPr id="3" name="Coinneálaí ionaid inneachair 2">
            <a:extLst>
              <a:ext uri="{FF2B5EF4-FFF2-40B4-BE49-F238E27FC236}">
                <a16:creationId xmlns:a16="http://schemas.microsoft.com/office/drawing/2014/main" id="{40537604-D83C-80F0-7C21-1086CF15D7AF}"/>
              </a:ext>
            </a:extLst>
          </p:cNvPr>
          <p:cNvSpPr>
            <a:spLocks noGrp="1"/>
          </p:cNvSpPr>
          <p:nvPr>
            <p:ph sz="half" idx="1"/>
          </p:nvPr>
        </p:nvSpPr>
        <p:spPr>
          <a:xfrm>
            <a:off x="838200" y="1825625"/>
            <a:ext cx="5181600" cy="4351338"/>
          </a:xfrm>
        </p:spPr>
        <p:txBody>
          <a:bodyPr/>
          <a:lstStyle/>
          <a:p>
            <a:pPr lvl="0"/>
            <a:r>
              <a:rPr lang="ga-IE"/>
              <a:t>Cliceáil chun stíleanna máistirthéacs a chur in eagar</a:t>
            </a:r>
          </a:p>
          <a:p>
            <a:pPr lvl="1"/>
            <a:r>
              <a:rPr lang="ga-IE"/>
              <a:t>Dara leibhéal</a:t>
            </a:r>
          </a:p>
          <a:p>
            <a:pPr lvl="2"/>
            <a:r>
              <a:rPr lang="ga-IE"/>
              <a:t>Tríú leibhéal</a:t>
            </a:r>
          </a:p>
          <a:p>
            <a:pPr lvl="3"/>
            <a:r>
              <a:rPr lang="ga-IE"/>
              <a:t>Ceathrú leibhéal</a:t>
            </a:r>
          </a:p>
          <a:p>
            <a:pPr lvl="4"/>
            <a:r>
              <a:rPr lang="ga-IE"/>
              <a:t>Cúigiú leibhéal</a:t>
            </a:r>
          </a:p>
        </p:txBody>
      </p:sp>
      <p:sp>
        <p:nvSpPr>
          <p:cNvPr id="4" name="Coinneálaí ionaid inneachair 3">
            <a:extLst>
              <a:ext uri="{FF2B5EF4-FFF2-40B4-BE49-F238E27FC236}">
                <a16:creationId xmlns:a16="http://schemas.microsoft.com/office/drawing/2014/main" id="{AF4AC8E1-0F2F-DD4E-AF12-49A652B7A141}"/>
              </a:ext>
            </a:extLst>
          </p:cNvPr>
          <p:cNvSpPr>
            <a:spLocks noGrp="1"/>
          </p:cNvSpPr>
          <p:nvPr>
            <p:ph sz="half" idx="2"/>
          </p:nvPr>
        </p:nvSpPr>
        <p:spPr>
          <a:xfrm>
            <a:off x="6172200" y="1825625"/>
            <a:ext cx="5181600" cy="4351338"/>
          </a:xfrm>
        </p:spPr>
        <p:txBody>
          <a:bodyPr/>
          <a:lstStyle/>
          <a:p>
            <a:pPr lvl="0"/>
            <a:r>
              <a:rPr lang="ga-IE"/>
              <a:t>Cliceáil chun stíleanna máistirthéacs a chur in eagar</a:t>
            </a:r>
          </a:p>
          <a:p>
            <a:pPr lvl="1"/>
            <a:r>
              <a:rPr lang="ga-IE"/>
              <a:t>Dara leibhéal</a:t>
            </a:r>
          </a:p>
          <a:p>
            <a:pPr lvl="2"/>
            <a:r>
              <a:rPr lang="ga-IE"/>
              <a:t>Tríú leibhéal</a:t>
            </a:r>
          </a:p>
          <a:p>
            <a:pPr lvl="3"/>
            <a:r>
              <a:rPr lang="ga-IE"/>
              <a:t>Ceathrú leibhéal</a:t>
            </a:r>
          </a:p>
          <a:p>
            <a:pPr lvl="4"/>
            <a:r>
              <a:rPr lang="ga-IE"/>
              <a:t>Cúigiú leibhéal</a:t>
            </a:r>
          </a:p>
        </p:txBody>
      </p:sp>
      <p:sp>
        <p:nvSpPr>
          <p:cNvPr id="5" name="Coinneálaí ionaid dáta 4">
            <a:extLst>
              <a:ext uri="{FF2B5EF4-FFF2-40B4-BE49-F238E27FC236}">
                <a16:creationId xmlns:a16="http://schemas.microsoft.com/office/drawing/2014/main" id="{2BE95E57-0E82-318E-CC83-6EDA7C1DD6E8}"/>
              </a:ext>
            </a:extLst>
          </p:cNvPr>
          <p:cNvSpPr>
            <a:spLocks noGrp="1"/>
          </p:cNvSpPr>
          <p:nvPr>
            <p:ph type="dt" sz="half" idx="10"/>
          </p:nvPr>
        </p:nvSpPr>
        <p:spPr/>
        <p:txBody>
          <a:bodyPr/>
          <a:lstStyle/>
          <a:p>
            <a:fld id="{6DEF4C0A-4008-4429-846D-5472565E77FA}" type="datetimeFigureOut">
              <a:rPr lang="ga-IE" smtClean="0"/>
              <a:t>14/12/2023</a:t>
            </a:fld>
            <a:endParaRPr lang="ga-IE"/>
          </a:p>
        </p:txBody>
      </p:sp>
      <p:sp>
        <p:nvSpPr>
          <p:cNvPr id="6" name="Coinneálaí ionaid buntásc 5">
            <a:extLst>
              <a:ext uri="{FF2B5EF4-FFF2-40B4-BE49-F238E27FC236}">
                <a16:creationId xmlns:a16="http://schemas.microsoft.com/office/drawing/2014/main" id="{AD109441-2DDD-EAA9-5FFD-C5B04211950A}"/>
              </a:ext>
            </a:extLst>
          </p:cNvPr>
          <p:cNvSpPr>
            <a:spLocks noGrp="1"/>
          </p:cNvSpPr>
          <p:nvPr>
            <p:ph type="ftr" sz="quarter" idx="11"/>
          </p:nvPr>
        </p:nvSpPr>
        <p:spPr/>
        <p:txBody>
          <a:bodyPr/>
          <a:lstStyle/>
          <a:p>
            <a:endParaRPr lang="ga-IE"/>
          </a:p>
        </p:txBody>
      </p:sp>
      <p:sp>
        <p:nvSpPr>
          <p:cNvPr id="7" name="Coinneálaí ionaid uimhir sleamhnáin 6">
            <a:extLst>
              <a:ext uri="{FF2B5EF4-FFF2-40B4-BE49-F238E27FC236}">
                <a16:creationId xmlns:a16="http://schemas.microsoft.com/office/drawing/2014/main" id="{DAB0AA0F-C871-2082-E754-5E6FD3BEF323}"/>
              </a:ext>
            </a:extLst>
          </p:cNvPr>
          <p:cNvSpPr>
            <a:spLocks noGrp="1"/>
          </p:cNvSpPr>
          <p:nvPr>
            <p:ph type="sldNum" sz="quarter" idx="12"/>
          </p:nvPr>
        </p:nvSpPr>
        <p:spPr/>
        <p:txBody>
          <a:bodyPr/>
          <a:lstStyle/>
          <a:p>
            <a:fld id="{4C0B739D-FE37-4AAE-B214-458160BBA92B}" type="slidenum">
              <a:rPr lang="ga-IE" smtClean="0"/>
              <a:t>‹#›</a:t>
            </a:fld>
            <a:endParaRPr lang="ga-IE"/>
          </a:p>
        </p:txBody>
      </p:sp>
    </p:spTree>
    <p:extLst>
      <p:ext uri="{BB962C8B-B14F-4D97-AF65-F5344CB8AC3E}">
        <p14:creationId xmlns:p14="http://schemas.microsoft.com/office/powerpoint/2010/main" val="312478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áid">
    <p:spTree>
      <p:nvGrpSpPr>
        <p:cNvPr id="1" name=""/>
        <p:cNvGrpSpPr/>
        <p:nvPr/>
      </p:nvGrpSpPr>
      <p:grpSpPr>
        <a:xfrm>
          <a:off x="0" y="0"/>
          <a:ext cx="0" cy="0"/>
          <a:chOff x="0" y="0"/>
          <a:chExt cx="0" cy="0"/>
        </a:xfrm>
      </p:grpSpPr>
      <p:sp>
        <p:nvSpPr>
          <p:cNvPr id="2" name="Teideal 1">
            <a:extLst>
              <a:ext uri="{FF2B5EF4-FFF2-40B4-BE49-F238E27FC236}">
                <a16:creationId xmlns:a16="http://schemas.microsoft.com/office/drawing/2014/main" id="{B4ED8D64-FB04-7037-D30E-D7B23B90EC3F}"/>
              </a:ext>
            </a:extLst>
          </p:cNvPr>
          <p:cNvSpPr>
            <a:spLocks noGrp="1"/>
          </p:cNvSpPr>
          <p:nvPr>
            <p:ph type="title"/>
          </p:nvPr>
        </p:nvSpPr>
        <p:spPr>
          <a:xfrm>
            <a:off x="839788" y="365125"/>
            <a:ext cx="10515600" cy="1325563"/>
          </a:xfrm>
        </p:spPr>
        <p:txBody>
          <a:bodyPr/>
          <a:lstStyle/>
          <a:p>
            <a:r>
              <a:rPr lang="ga-IE"/>
              <a:t>Cliceáil chun stíl teidil an mháistir a chur in eagar</a:t>
            </a:r>
          </a:p>
        </p:txBody>
      </p:sp>
      <p:sp>
        <p:nvSpPr>
          <p:cNvPr id="3" name="Coinneálaí ionaid téacs 2">
            <a:extLst>
              <a:ext uri="{FF2B5EF4-FFF2-40B4-BE49-F238E27FC236}">
                <a16:creationId xmlns:a16="http://schemas.microsoft.com/office/drawing/2014/main" id="{5472C903-6D09-A948-94E8-F90F3AC009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Cliceáil chun stíleanna máistirthéacs a chur in eagar</a:t>
            </a:r>
          </a:p>
        </p:txBody>
      </p:sp>
      <p:sp>
        <p:nvSpPr>
          <p:cNvPr id="4" name="Coinneálaí ionaid inneachair 3">
            <a:extLst>
              <a:ext uri="{FF2B5EF4-FFF2-40B4-BE49-F238E27FC236}">
                <a16:creationId xmlns:a16="http://schemas.microsoft.com/office/drawing/2014/main" id="{6CBEB377-1F30-D916-753D-9E1FD4C04D7C}"/>
              </a:ext>
            </a:extLst>
          </p:cNvPr>
          <p:cNvSpPr>
            <a:spLocks noGrp="1"/>
          </p:cNvSpPr>
          <p:nvPr>
            <p:ph sz="half" idx="2"/>
          </p:nvPr>
        </p:nvSpPr>
        <p:spPr>
          <a:xfrm>
            <a:off x="839788" y="2505075"/>
            <a:ext cx="5157787" cy="3684588"/>
          </a:xfrm>
        </p:spPr>
        <p:txBody>
          <a:bodyPr/>
          <a:lstStyle/>
          <a:p>
            <a:pPr lvl="0"/>
            <a:r>
              <a:rPr lang="ga-IE"/>
              <a:t>Cliceáil chun stíleanna máistirthéacs a chur in eagar</a:t>
            </a:r>
          </a:p>
          <a:p>
            <a:pPr lvl="1"/>
            <a:r>
              <a:rPr lang="ga-IE"/>
              <a:t>Dara leibhéal</a:t>
            </a:r>
          </a:p>
          <a:p>
            <a:pPr lvl="2"/>
            <a:r>
              <a:rPr lang="ga-IE"/>
              <a:t>Tríú leibhéal</a:t>
            </a:r>
          </a:p>
          <a:p>
            <a:pPr lvl="3"/>
            <a:r>
              <a:rPr lang="ga-IE"/>
              <a:t>Ceathrú leibhéal</a:t>
            </a:r>
          </a:p>
          <a:p>
            <a:pPr lvl="4"/>
            <a:r>
              <a:rPr lang="ga-IE"/>
              <a:t>Cúigiú leibhéal</a:t>
            </a:r>
          </a:p>
        </p:txBody>
      </p:sp>
      <p:sp>
        <p:nvSpPr>
          <p:cNvPr id="5" name="Coinneálaí ionaid téacs 4">
            <a:extLst>
              <a:ext uri="{FF2B5EF4-FFF2-40B4-BE49-F238E27FC236}">
                <a16:creationId xmlns:a16="http://schemas.microsoft.com/office/drawing/2014/main" id="{949C802F-AD3A-AA0F-2050-341D01EC5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Cliceáil chun stíleanna máistirthéacs a chur in eagar</a:t>
            </a:r>
          </a:p>
        </p:txBody>
      </p:sp>
      <p:sp>
        <p:nvSpPr>
          <p:cNvPr id="6" name="Coinneálaí ionaid inneachair 5">
            <a:extLst>
              <a:ext uri="{FF2B5EF4-FFF2-40B4-BE49-F238E27FC236}">
                <a16:creationId xmlns:a16="http://schemas.microsoft.com/office/drawing/2014/main" id="{F3A1B6AE-E0E6-28D7-98D9-C3764E2FE54E}"/>
              </a:ext>
            </a:extLst>
          </p:cNvPr>
          <p:cNvSpPr>
            <a:spLocks noGrp="1"/>
          </p:cNvSpPr>
          <p:nvPr>
            <p:ph sz="quarter" idx="4"/>
          </p:nvPr>
        </p:nvSpPr>
        <p:spPr>
          <a:xfrm>
            <a:off x="6172200" y="2505075"/>
            <a:ext cx="5183188" cy="3684588"/>
          </a:xfrm>
        </p:spPr>
        <p:txBody>
          <a:bodyPr/>
          <a:lstStyle/>
          <a:p>
            <a:pPr lvl="0"/>
            <a:r>
              <a:rPr lang="ga-IE"/>
              <a:t>Cliceáil chun stíleanna máistirthéacs a chur in eagar</a:t>
            </a:r>
          </a:p>
          <a:p>
            <a:pPr lvl="1"/>
            <a:r>
              <a:rPr lang="ga-IE"/>
              <a:t>Dara leibhéal</a:t>
            </a:r>
          </a:p>
          <a:p>
            <a:pPr lvl="2"/>
            <a:r>
              <a:rPr lang="ga-IE"/>
              <a:t>Tríú leibhéal</a:t>
            </a:r>
          </a:p>
          <a:p>
            <a:pPr lvl="3"/>
            <a:r>
              <a:rPr lang="ga-IE"/>
              <a:t>Ceathrú leibhéal</a:t>
            </a:r>
          </a:p>
          <a:p>
            <a:pPr lvl="4"/>
            <a:r>
              <a:rPr lang="ga-IE"/>
              <a:t>Cúigiú leibhéal</a:t>
            </a:r>
          </a:p>
        </p:txBody>
      </p:sp>
      <p:sp>
        <p:nvSpPr>
          <p:cNvPr id="7" name="Coinneálaí ionaid dáta 6">
            <a:extLst>
              <a:ext uri="{FF2B5EF4-FFF2-40B4-BE49-F238E27FC236}">
                <a16:creationId xmlns:a16="http://schemas.microsoft.com/office/drawing/2014/main" id="{AB6512FA-5748-018F-AE1C-6DFCE361ED4B}"/>
              </a:ext>
            </a:extLst>
          </p:cNvPr>
          <p:cNvSpPr>
            <a:spLocks noGrp="1"/>
          </p:cNvSpPr>
          <p:nvPr>
            <p:ph type="dt" sz="half" idx="10"/>
          </p:nvPr>
        </p:nvSpPr>
        <p:spPr/>
        <p:txBody>
          <a:bodyPr/>
          <a:lstStyle/>
          <a:p>
            <a:fld id="{6DEF4C0A-4008-4429-846D-5472565E77FA}" type="datetimeFigureOut">
              <a:rPr lang="ga-IE" smtClean="0"/>
              <a:t>14/12/2023</a:t>
            </a:fld>
            <a:endParaRPr lang="ga-IE"/>
          </a:p>
        </p:txBody>
      </p:sp>
      <p:sp>
        <p:nvSpPr>
          <p:cNvPr id="8" name="Coinneálaí ionaid buntásc 7">
            <a:extLst>
              <a:ext uri="{FF2B5EF4-FFF2-40B4-BE49-F238E27FC236}">
                <a16:creationId xmlns:a16="http://schemas.microsoft.com/office/drawing/2014/main" id="{839A71EE-98CC-0791-47EB-4F355975E270}"/>
              </a:ext>
            </a:extLst>
          </p:cNvPr>
          <p:cNvSpPr>
            <a:spLocks noGrp="1"/>
          </p:cNvSpPr>
          <p:nvPr>
            <p:ph type="ftr" sz="quarter" idx="11"/>
          </p:nvPr>
        </p:nvSpPr>
        <p:spPr/>
        <p:txBody>
          <a:bodyPr/>
          <a:lstStyle/>
          <a:p>
            <a:endParaRPr lang="ga-IE"/>
          </a:p>
        </p:txBody>
      </p:sp>
      <p:sp>
        <p:nvSpPr>
          <p:cNvPr id="9" name="Coinneálaí ionaid uimhir sleamhnáin 8">
            <a:extLst>
              <a:ext uri="{FF2B5EF4-FFF2-40B4-BE49-F238E27FC236}">
                <a16:creationId xmlns:a16="http://schemas.microsoft.com/office/drawing/2014/main" id="{3165DAAD-73C8-BBD1-E6CA-54E00CF43300}"/>
              </a:ext>
            </a:extLst>
          </p:cNvPr>
          <p:cNvSpPr>
            <a:spLocks noGrp="1"/>
          </p:cNvSpPr>
          <p:nvPr>
            <p:ph type="sldNum" sz="quarter" idx="12"/>
          </p:nvPr>
        </p:nvSpPr>
        <p:spPr/>
        <p:txBody>
          <a:bodyPr/>
          <a:lstStyle/>
          <a:p>
            <a:fld id="{4C0B739D-FE37-4AAE-B214-458160BBA92B}" type="slidenum">
              <a:rPr lang="ga-IE" smtClean="0"/>
              <a:t>‹#›</a:t>
            </a:fld>
            <a:endParaRPr lang="ga-IE"/>
          </a:p>
        </p:txBody>
      </p:sp>
    </p:spTree>
    <p:extLst>
      <p:ext uri="{BB962C8B-B14F-4D97-AF65-F5344CB8AC3E}">
        <p14:creationId xmlns:p14="http://schemas.microsoft.com/office/powerpoint/2010/main" val="3622222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n teideal amháin">
    <p:spTree>
      <p:nvGrpSpPr>
        <p:cNvPr id="1" name=""/>
        <p:cNvGrpSpPr/>
        <p:nvPr/>
      </p:nvGrpSpPr>
      <p:grpSpPr>
        <a:xfrm>
          <a:off x="0" y="0"/>
          <a:ext cx="0" cy="0"/>
          <a:chOff x="0" y="0"/>
          <a:chExt cx="0" cy="0"/>
        </a:xfrm>
      </p:grpSpPr>
      <p:sp>
        <p:nvSpPr>
          <p:cNvPr id="2" name="Teideal 1">
            <a:extLst>
              <a:ext uri="{FF2B5EF4-FFF2-40B4-BE49-F238E27FC236}">
                <a16:creationId xmlns:a16="http://schemas.microsoft.com/office/drawing/2014/main" id="{50947841-9EE5-DBCC-0C9D-FF7502A8E18E}"/>
              </a:ext>
            </a:extLst>
          </p:cNvPr>
          <p:cNvSpPr>
            <a:spLocks noGrp="1"/>
          </p:cNvSpPr>
          <p:nvPr>
            <p:ph type="title"/>
          </p:nvPr>
        </p:nvSpPr>
        <p:spPr/>
        <p:txBody>
          <a:bodyPr/>
          <a:lstStyle/>
          <a:p>
            <a:r>
              <a:rPr lang="ga-IE"/>
              <a:t>Cliceáil chun stíl teidil an mháistir a chur in eagar</a:t>
            </a:r>
          </a:p>
        </p:txBody>
      </p:sp>
      <p:sp>
        <p:nvSpPr>
          <p:cNvPr id="3" name="Coinneálaí ionaid dáta 2">
            <a:extLst>
              <a:ext uri="{FF2B5EF4-FFF2-40B4-BE49-F238E27FC236}">
                <a16:creationId xmlns:a16="http://schemas.microsoft.com/office/drawing/2014/main" id="{3A374E69-F594-AA82-A630-5EF415AA62C8}"/>
              </a:ext>
            </a:extLst>
          </p:cNvPr>
          <p:cNvSpPr>
            <a:spLocks noGrp="1"/>
          </p:cNvSpPr>
          <p:nvPr>
            <p:ph type="dt" sz="half" idx="10"/>
          </p:nvPr>
        </p:nvSpPr>
        <p:spPr/>
        <p:txBody>
          <a:bodyPr/>
          <a:lstStyle/>
          <a:p>
            <a:fld id="{6DEF4C0A-4008-4429-846D-5472565E77FA}" type="datetimeFigureOut">
              <a:rPr lang="ga-IE" smtClean="0"/>
              <a:t>14/12/2023</a:t>
            </a:fld>
            <a:endParaRPr lang="ga-IE"/>
          </a:p>
        </p:txBody>
      </p:sp>
      <p:sp>
        <p:nvSpPr>
          <p:cNvPr id="4" name="Coinneálaí ionaid buntásc 3">
            <a:extLst>
              <a:ext uri="{FF2B5EF4-FFF2-40B4-BE49-F238E27FC236}">
                <a16:creationId xmlns:a16="http://schemas.microsoft.com/office/drawing/2014/main" id="{E299905A-B68E-00BA-1959-D2E138F4C70E}"/>
              </a:ext>
            </a:extLst>
          </p:cNvPr>
          <p:cNvSpPr>
            <a:spLocks noGrp="1"/>
          </p:cNvSpPr>
          <p:nvPr>
            <p:ph type="ftr" sz="quarter" idx="11"/>
          </p:nvPr>
        </p:nvSpPr>
        <p:spPr/>
        <p:txBody>
          <a:bodyPr/>
          <a:lstStyle/>
          <a:p>
            <a:endParaRPr lang="ga-IE"/>
          </a:p>
        </p:txBody>
      </p:sp>
      <p:sp>
        <p:nvSpPr>
          <p:cNvPr id="5" name="Coinneálaí ionaid uimhir sleamhnáin 4">
            <a:extLst>
              <a:ext uri="{FF2B5EF4-FFF2-40B4-BE49-F238E27FC236}">
                <a16:creationId xmlns:a16="http://schemas.microsoft.com/office/drawing/2014/main" id="{22EF987E-5CEB-BB65-4834-06227D7D902B}"/>
              </a:ext>
            </a:extLst>
          </p:cNvPr>
          <p:cNvSpPr>
            <a:spLocks noGrp="1"/>
          </p:cNvSpPr>
          <p:nvPr>
            <p:ph type="sldNum" sz="quarter" idx="12"/>
          </p:nvPr>
        </p:nvSpPr>
        <p:spPr/>
        <p:txBody>
          <a:bodyPr/>
          <a:lstStyle/>
          <a:p>
            <a:fld id="{4C0B739D-FE37-4AAE-B214-458160BBA92B}" type="slidenum">
              <a:rPr lang="ga-IE" smtClean="0"/>
              <a:t>‹#›</a:t>
            </a:fld>
            <a:endParaRPr lang="ga-IE"/>
          </a:p>
        </p:txBody>
      </p:sp>
    </p:spTree>
    <p:extLst>
      <p:ext uri="{BB962C8B-B14F-4D97-AF65-F5344CB8AC3E}">
        <p14:creationId xmlns:p14="http://schemas.microsoft.com/office/powerpoint/2010/main" val="2829018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án">
    <p:spTree>
      <p:nvGrpSpPr>
        <p:cNvPr id="1" name=""/>
        <p:cNvGrpSpPr/>
        <p:nvPr/>
      </p:nvGrpSpPr>
      <p:grpSpPr>
        <a:xfrm>
          <a:off x="0" y="0"/>
          <a:ext cx="0" cy="0"/>
          <a:chOff x="0" y="0"/>
          <a:chExt cx="0" cy="0"/>
        </a:xfrm>
      </p:grpSpPr>
      <p:sp>
        <p:nvSpPr>
          <p:cNvPr id="2" name="Coinneálaí ionaid dáta 1">
            <a:extLst>
              <a:ext uri="{FF2B5EF4-FFF2-40B4-BE49-F238E27FC236}">
                <a16:creationId xmlns:a16="http://schemas.microsoft.com/office/drawing/2014/main" id="{F222EF52-40E0-B783-6FC8-05491F7FFB11}"/>
              </a:ext>
            </a:extLst>
          </p:cNvPr>
          <p:cNvSpPr>
            <a:spLocks noGrp="1"/>
          </p:cNvSpPr>
          <p:nvPr>
            <p:ph type="dt" sz="half" idx="10"/>
          </p:nvPr>
        </p:nvSpPr>
        <p:spPr/>
        <p:txBody>
          <a:bodyPr/>
          <a:lstStyle/>
          <a:p>
            <a:fld id="{6DEF4C0A-4008-4429-846D-5472565E77FA}" type="datetimeFigureOut">
              <a:rPr lang="ga-IE" smtClean="0"/>
              <a:t>14/12/2023</a:t>
            </a:fld>
            <a:endParaRPr lang="ga-IE"/>
          </a:p>
        </p:txBody>
      </p:sp>
      <p:sp>
        <p:nvSpPr>
          <p:cNvPr id="3" name="Coinneálaí ionaid buntásc 2">
            <a:extLst>
              <a:ext uri="{FF2B5EF4-FFF2-40B4-BE49-F238E27FC236}">
                <a16:creationId xmlns:a16="http://schemas.microsoft.com/office/drawing/2014/main" id="{F8B9D73E-464E-80F3-63E5-C4296FBCE8CD}"/>
              </a:ext>
            </a:extLst>
          </p:cNvPr>
          <p:cNvSpPr>
            <a:spLocks noGrp="1"/>
          </p:cNvSpPr>
          <p:nvPr>
            <p:ph type="ftr" sz="quarter" idx="11"/>
          </p:nvPr>
        </p:nvSpPr>
        <p:spPr/>
        <p:txBody>
          <a:bodyPr/>
          <a:lstStyle/>
          <a:p>
            <a:endParaRPr lang="ga-IE"/>
          </a:p>
        </p:txBody>
      </p:sp>
      <p:sp>
        <p:nvSpPr>
          <p:cNvPr id="4" name="Coinneálaí ionaid uimhir sleamhnáin 3">
            <a:extLst>
              <a:ext uri="{FF2B5EF4-FFF2-40B4-BE49-F238E27FC236}">
                <a16:creationId xmlns:a16="http://schemas.microsoft.com/office/drawing/2014/main" id="{C224C4D7-5FC2-3C1A-0B30-57DC03573645}"/>
              </a:ext>
            </a:extLst>
          </p:cNvPr>
          <p:cNvSpPr>
            <a:spLocks noGrp="1"/>
          </p:cNvSpPr>
          <p:nvPr>
            <p:ph type="sldNum" sz="quarter" idx="12"/>
          </p:nvPr>
        </p:nvSpPr>
        <p:spPr/>
        <p:txBody>
          <a:bodyPr/>
          <a:lstStyle/>
          <a:p>
            <a:fld id="{4C0B739D-FE37-4AAE-B214-458160BBA92B}" type="slidenum">
              <a:rPr lang="ga-IE" smtClean="0"/>
              <a:t>‹#›</a:t>
            </a:fld>
            <a:endParaRPr lang="ga-IE"/>
          </a:p>
        </p:txBody>
      </p:sp>
    </p:spTree>
    <p:extLst>
      <p:ext uri="{BB962C8B-B14F-4D97-AF65-F5344CB8AC3E}">
        <p14:creationId xmlns:p14="http://schemas.microsoft.com/office/powerpoint/2010/main" val="1560883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eachar le fotheideal">
    <p:spTree>
      <p:nvGrpSpPr>
        <p:cNvPr id="1" name=""/>
        <p:cNvGrpSpPr/>
        <p:nvPr/>
      </p:nvGrpSpPr>
      <p:grpSpPr>
        <a:xfrm>
          <a:off x="0" y="0"/>
          <a:ext cx="0" cy="0"/>
          <a:chOff x="0" y="0"/>
          <a:chExt cx="0" cy="0"/>
        </a:xfrm>
      </p:grpSpPr>
      <p:sp>
        <p:nvSpPr>
          <p:cNvPr id="2" name="Teideal 1">
            <a:extLst>
              <a:ext uri="{FF2B5EF4-FFF2-40B4-BE49-F238E27FC236}">
                <a16:creationId xmlns:a16="http://schemas.microsoft.com/office/drawing/2014/main" id="{DFEAC0B1-7A17-284D-3DA2-EEEF04A42F67}"/>
              </a:ext>
            </a:extLst>
          </p:cNvPr>
          <p:cNvSpPr>
            <a:spLocks noGrp="1"/>
          </p:cNvSpPr>
          <p:nvPr>
            <p:ph type="title"/>
          </p:nvPr>
        </p:nvSpPr>
        <p:spPr>
          <a:xfrm>
            <a:off x="839788" y="457200"/>
            <a:ext cx="3932237" cy="1600200"/>
          </a:xfrm>
        </p:spPr>
        <p:txBody>
          <a:bodyPr anchor="b"/>
          <a:lstStyle>
            <a:lvl1pPr>
              <a:defRPr sz="3200"/>
            </a:lvl1pPr>
          </a:lstStyle>
          <a:p>
            <a:r>
              <a:rPr lang="ga-IE"/>
              <a:t>Cliceáil chun stíl teidil an mháistir a chur in eagar</a:t>
            </a:r>
          </a:p>
        </p:txBody>
      </p:sp>
      <p:sp>
        <p:nvSpPr>
          <p:cNvPr id="3" name="Coinneálaí ionaid inneachair 2">
            <a:extLst>
              <a:ext uri="{FF2B5EF4-FFF2-40B4-BE49-F238E27FC236}">
                <a16:creationId xmlns:a16="http://schemas.microsoft.com/office/drawing/2014/main" id="{440583EC-7BF0-A9B2-66C0-B06A7D93F6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a:t>Cliceáil chun stíleanna máistirthéacs a chur in eagar</a:t>
            </a:r>
          </a:p>
          <a:p>
            <a:pPr lvl="1"/>
            <a:r>
              <a:rPr lang="ga-IE"/>
              <a:t>Dara leibhéal</a:t>
            </a:r>
          </a:p>
          <a:p>
            <a:pPr lvl="2"/>
            <a:r>
              <a:rPr lang="ga-IE"/>
              <a:t>Tríú leibhéal</a:t>
            </a:r>
          </a:p>
          <a:p>
            <a:pPr lvl="3"/>
            <a:r>
              <a:rPr lang="ga-IE"/>
              <a:t>Ceathrú leibhéal</a:t>
            </a:r>
          </a:p>
          <a:p>
            <a:pPr lvl="4"/>
            <a:r>
              <a:rPr lang="ga-IE"/>
              <a:t>Cúigiú leibhéal</a:t>
            </a:r>
          </a:p>
        </p:txBody>
      </p:sp>
      <p:sp>
        <p:nvSpPr>
          <p:cNvPr id="4" name="Coinneálaí ionaid téacs 3">
            <a:extLst>
              <a:ext uri="{FF2B5EF4-FFF2-40B4-BE49-F238E27FC236}">
                <a16:creationId xmlns:a16="http://schemas.microsoft.com/office/drawing/2014/main" id="{5A9AC77B-E35D-1AF9-063F-170D7FEFA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ga-IE"/>
              <a:t>Cliceáil chun stíleanna máistirthéacs a chur in eagar</a:t>
            </a:r>
          </a:p>
        </p:txBody>
      </p:sp>
      <p:sp>
        <p:nvSpPr>
          <p:cNvPr id="5" name="Coinneálaí ionaid dáta 4">
            <a:extLst>
              <a:ext uri="{FF2B5EF4-FFF2-40B4-BE49-F238E27FC236}">
                <a16:creationId xmlns:a16="http://schemas.microsoft.com/office/drawing/2014/main" id="{EEB26A04-9CE0-F33C-7ECE-DB6558C70267}"/>
              </a:ext>
            </a:extLst>
          </p:cNvPr>
          <p:cNvSpPr>
            <a:spLocks noGrp="1"/>
          </p:cNvSpPr>
          <p:nvPr>
            <p:ph type="dt" sz="half" idx="10"/>
          </p:nvPr>
        </p:nvSpPr>
        <p:spPr/>
        <p:txBody>
          <a:bodyPr/>
          <a:lstStyle/>
          <a:p>
            <a:fld id="{6DEF4C0A-4008-4429-846D-5472565E77FA}" type="datetimeFigureOut">
              <a:rPr lang="ga-IE" smtClean="0"/>
              <a:t>14/12/2023</a:t>
            </a:fld>
            <a:endParaRPr lang="ga-IE"/>
          </a:p>
        </p:txBody>
      </p:sp>
      <p:sp>
        <p:nvSpPr>
          <p:cNvPr id="6" name="Coinneálaí ionaid buntásc 5">
            <a:extLst>
              <a:ext uri="{FF2B5EF4-FFF2-40B4-BE49-F238E27FC236}">
                <a16:creationId xmlns:a16="http://schemas.microsoft.com/office/drawing/2014/main" id="{AFBDED78-7D18-82FC-9762-E55CEB0B493E}"/>
              </a:ext>
            </a:extLst>
          </p:cNvPr>
          <p:cNvSpPr>
            <a:spLocks noGrp="1"/>
          </p:cNvSpPr>
          <p:nvPr>
            <p:ph type="ftr" sz="quarter" idx="11"/>
          </p:nvPr>
        </p:nvSpPr>
        <p:spPr/>
        <p:txBody>
          <a:bodyPr/>
          <a:lstStyle/>
          <a:p>
            <a:endParaRPr lang="ga-IE"/>
          </a:p>
        </p:txBody>
      </p:sp>
      <p:sp>
        <p:nvSpPr>
          <p:cNvPr id="7" name="Coinneálaí ionaid uimhir sleamhnáin 6">
            <a:extLst>
              <a:ext uri="{FF2B5EF4-FFF2-40B4-BE49-F238E27FC236}">
                <a16:creationId xmlns:a16="http://schemas.microsoft.com/office/drawing/2014/main" id="{6D7B52FC-2C04-E9B0-C328-A3DCD59C4A56}"/>
              </a:ext>
            </a:extLst>
          </p:cNvPr>
          <p:cNvSpPr>
            <a:spLocks noGrp="1"/>
          </p:cNvSpPr>
          <p:nvPr>
            <p:ph type="sldNum" sz="quarter" idx="12"/>
          </p:nvPr>
        </p:nvSpPr>
        <p:spPr/>
        <p:txBody>
          <a:bodyPr/>
          <a:lstStyle/>
          <a:p>
            <a:fld id="{4C0B739D-FE37-4AAE-B214-458160BBA92B}" type="slidenum">
              <a:rPr lang="ga-IE" smtClean="0"/>
              <a:t>‹#›</a:t>
            </a:fld>
            <a:endParaRPr lang="ga-IE"/>
          </a:p>
        </p:txBody>
      </p:sp>
    </p:spTree>
    <p:extLst>
      <p:ext uri="{BB962C8B-B14F-4D97-AF65-F5344CB8AC3E}">
        <p14:creationId xmlns:p14="http://schemas.microsoft.com/office/powerpoint/2010/main" val="465417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44F77-1401-4043-96FC-05AE039F8FA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E8C94D4-27A6-4155-A7EF-B963FB6022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B6A62E1-944F-4BF1-8414-218A3EE872EB}"/>
              </a:ext>
            </a:extLst>
          </p:cNvPr>
          <p:cNvSpPr>
            <a:spLocks noGrp="1"/>
          </p:cNvSpPr>
          <p:nvPr>
            <p:ph type="dt" sz="half" idx="10"/>
          </p:nvPr>
        </p:nvSpPr>
        <p:spPr/>
        <p:txBody>
          <a:bodyPr/>
          <a:lstStyle/>
          <a:p>
            <a:fld id="{9DF0125B-75C9-40FC-A637-96D3D28055B7}" type="datetimeFigureOut">
              <a:rPr lang="en-IE" smtClean="0"/>
              <a:t>14/12/2023</a:t>
            </a:fld>
            <a:endParaRPr lang="en-IE"/>
          </a:p>
        </p:txBody>
      </p:sp>
      <p:sp>
        <p:nvSpPr>
          <p:cNvPr id="5" name="Footer Placeholder 4">
            <a:extLst>
              <a:ext uri="{FF2B5EF4-FFF2-40B4-BE49-F238E27FC236}">
                <a16:creationId xmlns:a16="http://schemas.microsoft.com/office/drawing/2014/main" id="{2B6C4522-CE6B-4FA9-AC12-93BF3E8F1C8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85AA248-1C01-4645-9ECA-B45BC1C38A92}"/>
              </a:ext>
            </a:extLst>
          </p:cNvPr>
          <p:cNvSpPr>
            <a:spLocks noGrp="1"/>
          </p:cNvSpPr>
          <p:nvPr>
            <p:ph type="sldNum" sz="quarter" idx="12"/>
          </p:nvPr>
        </p:nvSpPr>
        <p:spPr/>
        <p:txBody>
          <a:bodyPr/>
          <a:lstStyle/>
          <a:p>
            <a:fld id="{8CEC1FAA-6A5E-4FC4-B482-5C16101DD8E3}" type="slidenum">
              <a:rPr lang="en-IE" smtClean="0"/>
              <a:t>‹#›</a:t>
            </a:fld>
            <a:endParaRPr lang="en-IE"/>
          </a:p>
        </p:txBody>
      </p:sp>
    </p:spTree>
    <p:extLst>
      <p:ext uri="{BB962C8B-B14F-4D97-AF65-F5344CB8AC3E}">
        <p14:creationId xmlns:p14="http://schemas.microsoft.com/office/powerpoint/2010/main" val="3934400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iúr le foscríbhinn">
    <p:spTree>
      <p:nvGrpSpPr>
        <p:cNvPr id="1" name=""/>
        <p:cNvGrpSpPr/>
        <p:nvPr/>
      </p:nvGrpSpPr>
      <p:grpSpPr>
        <a:xfrm>
          <a:off x="0" y="0"/>
          <a:ext cx="0" cy="0"/>
          <a:chOff x="0" y="0"/>
          <a:chExt cx="0" cy="0"/>
        </a:xfrm>
      </p:grpSpPr>
      <p:sp>
        <p:nvSpPr>
          <p:cNvPr id="2" name="Teideal 1">
            <a:extLst>
              <a:ext uri="{FF2B5EF4-FFF2-40B4-BE49-F238E27FC236}">
                <a16:creationId xmlns:a16="http://schemas.microsoft.com/office/drawing/2014/main" id="{B37D8D02-CA27-B6E7-EFDD-9625B5EBA4C6}"/>
              </a:ext>
            </a:extLst>
          </p:cNvPr>
          <p:cNvSpPr>
            <a:spLocks noGrp="1"/>
          </p:cNvSpPr>
          <p:nvPr>
            <p:ph type="title"/>
          </p:nvPr>
        </p:nvSpPr>
        <p:spPr>
          <a:xfrm>
            <a:off x="839788" y="457200"/>
            <a:ext cx="3932237" cy="1600200"/>
          </a:xfrm>
        </p:spPr>
        <p:txBody>
          <a:bodyPr anchor="b"/>
          <a:lstStyle>
            <a:lvl1pPr>
              <a:defRPr sz="3200"/>
            </a:lvl1pPr>
          </a:lstStyle>
          <a:p>
            <a:r>
              <a:rPr lang="ga-IE"/>
              <a:t>Cliceáil chun stíl teidil an mháistir a chur in eagar</a:t>
            </a:r>
          </a:p>
        </p:txBody>
      </p:sp>
      <p:sp>
        <p:nvSpPr>
          <p:cNvPr id="3" name="Coinneálaí ionaid pictiúir 2">
            <a:extLst>
              <a:ext uri="{FF2B5EF4-FFF2-40B4-BE49-F238E27FC236}">
                <a16:creationId xmlns:a16="http://schemas.microsoft.com/office/drawing/2014/main" id="{FA1E5399-E295-38C3-1D0D-E5B18F5F74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ga-IE"/>
          </a:p>
        </p:txBody>
      </p:sp>
      <p:sp>
        <p:nvSpPr>
          <p:cNvPr id="4" name="Coinneálaí ionaid téacs 3">
            <a:extLst>
              <a:ext uri="{FF2B5EF4-FFF2-40B4-BE49-F238E27FC236}">
                <a16:creationId xmlns:a16="http://schemas.microsoft.com/office/drawing/2014/main" id="{9F6F6F01-622B-4310-A359-9E452ED4DA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ga-IE"/>
              <a:t>Cliceáil chun stíleanna máistirthéacs a chur in eagar</a:t>
            </a:r>
          </a:p>
        </p:txBody>
      </p:sp>
      <p:sp>
        <p:nvSpPr>
          <p:cNvPr id="5" name="Coinneálaí ionaid dáta 4">
            <a:extLst>
              <a:ext uri="{FF2B5EF4-FFF2-40B4-BE49-F238E27FC236}">
                <a16:creationId xmlns:a16="http://schemas.microsoft.com/office/drawing/2014/main" id="{DFB2C86C-261E-941B-47C9-93527D469736}"/>
              </a:ext>
            </a:extLst>
          </p:cNvPr>
          <p:cNvSpPr>
            <a:spLocks noGrp="1"/>
          </p:cNvSpPr>
          <p:nvPr>
            <p:ph type="dt" sz="half" idx="10"/>
          </p:nvPr>
        </p:nvSpPr>
        <p:spPr/>
        <p:txBody>
          <a:bodyPr/>
          <a:lstStyle/>
          <a:p>
            <a:fld id="{6DEF4C0A-4008-4429-846D-5472565E77FA}" type="datetimeFigureOut">
              <a:rPr lang="ga-IE" smtClean="0"/>
              <a:t>14/12/2023</a:t>
            </a:fld>
            <a:endParaRPr lang="ga-IE"/>
          </a:p>
        </p:txBody>
      </p:sp>
      <p:sp>
        <p:nvSpPr>
          <p:cNvPr id="6" name="Coinneálaí ionaid buntásc 5">
            <a:extLst>
              <a:ext uri="{FF2B5EF4-FFF2-40B4-BE49-F238E27FC236}">
                <a16:creationId xmlns:a16="http://schemas.microsoft.com/office/drawing/2014/main" id="{57238F8D-5687-006E-21F4-2B37107BE67A}"/>
              </a:ext>
            </a:extLst>
          </p:cNvPr>
          <p:cNvSpPr>
            <a:spLocks noGrp="1"/>
          </p:cNvSpPr>
          <p:nvPr>
            <p:ph type="ftr" sz="quarter" idx="11"/>
          </p:nvPr>
        </p:nvSpPr>
        <p:spPr/>
        <p:txBody>
          <a:bodyPr/>
          <a:lstStyle/>
          <a:p>
            <a:endParaRPr lang="ga-IE"/>
          </a:p>
        </p:txBody>
      </p:sp>
      <p:sp>
        <p:nvSpPr>
          <p:cNvPr id="7" name="Coinneálaí ionaid uimhir sleamhnáin 6">
            <a:extLst>
              <a:ext uri="{FF2B5EF4-FFF2-40B4-BE49-F238E27FC236}">
                <a16:creationId xmlns:a16="http://schemas.microsoft.com/office/drawing/2014/main" id="{9CC3ED81-D39B-5B7A-FF00-1EC738663CD7}"/>
              </a:ext>
            </a:extLst>
          </p:cNvPr>
          <p:cNvSpPr>
            <a:spLocks noGrp="1"/>
          </p:cNvSpPr>
          <p:nvPr>
            <p:ph type="sldNum" sz="quarter" idx="12"/>
          </p:nvPr>
        </p:nvSpPr>
        <p:spPr/>
        <p:txBody>
          <a:bodyPr/>
          <a:lstStyle/>
          <a:p>
            <a:fld id="{4C0B739D-FE37-4AAE-B214-458160BBA92B}" type="slidenum">
              <a:rPr lang="ga-IE" smtClean="0"/>
              <a:t>‹#›</a:t>
            </a:fld>
            <a:endParaRPr lang="ga-IE"/>
          </a:p>
        </p:txBody>
      </p:sp>
    </p:spTree>
    <p:extLst>
      <p:ext uri="{BB962C8B-B14F-4D97-AF65-F5344CB8AC3E}">
        <p14:creationId xmlns:p14="http://schemas.microsoft.com/office/powerpoint/2010/main" val="24061830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eideal agus téacs ingearach">
    <p:spTree>
      <p:nvGrpSpPr>
        <p:cNvPr id="1" name=""/>
        <p:cNvGrpSpPr/>
        <p:nvPr/>
      </p:nvGrpSpPr>
      <p:grpSpPr>
        <a:xfrm>
          <a:off x="0" y="0"/>
          <a:ext cx="0" cy="0"/>
          <a:chOff x="0" y="0"/>
          <a:chExt cx="0" cy="0"/>
        </a:xfrm>
      </p:grpSpPr>
      <p:sp>
        <p:nvSpPr>
          <p:cNvPr id="2" name="Teideal 1">
            <a:extLst>
              <a:ext uri="{FF2B5EF4-FFF2-40B4-BE49-F238E27FC236}">
                <a16:creationId xmlns:a16="http://schemas.microsoft.com/office/drawing/2014/main" id="{1F3786B0-8599-E274-0E33-947B05D1C8D1}"/>
              </a:ext>
            </a:extLst>
          </p:cNvPr>
          <p:cNvSpPr>
            <a:spLocks noGrp="1"/>
          </p:cNvSpPr>
          <p:nvPr>
            <p:ph type="title"/>
          </p:nvPr>
        </p:nvSpPr>
        <p:spPr/>
        <p:txBody>
          <a:bodyPr/>
          <a:lstStyle/>
          <a:p>
            <a:r>
              <a:rPr lang="ga-IE"/>
              <a:t>Cliceáil chun stíl teidil an mháistir a chur in eagar</a:t>
            </a:r>
          </a:p>
        </p:txBody>
      </p:sp>
      <p:sp>
        <p:nvSpPr>
          <p:cNvPr id="3" name="Coinneálaí ionaid téacs ingearaigh 2">
            <a:extLst>
              <a:ext uri="{FF2B5EF4-FFF2-40B4-BE49-F238E27FC236}">
                <a16:creationId xmlns:a16="http://schemas.microsoft.com/office/drawing/2014/main" id="{E94615EC-BFB2-8733-BDED-A3752F075C3B}"/>
              </a:ext>
            </a:extLst>
          </p:cNvPr>
          <p:cNvSpPr>
            <a:spLocks noGrp="1"/>
          </p:cNvSpPr>
          <p:nvPr>
            <p:ph type="body" orient="vert" idx="1"/>
          </p:nvPr>
        </p:nvSpPr>
        <p:spPr/>
        <p:txBody>
          <a:bodyPr vert="eaVert"/>
          <a:lstStyle/>
          <a:p>
            <a:pPr lvl="0"/>
            <a:r>
              <a:rPr lang="ga-IE"/>
              <a:t>Cliceáil chun stíleanna máistirthéacs a chur in eagar</a:t>
            </a:r>
          </a:p>
          <a:p>
            <a:pPr lvl="1"/>
            <a:r>
              <a:rPr lang="ga-IE"/>
              <a:t>Dara leibhéal</a:t>
            </a:r>
          </a:p>
          <a:p>
            <a:pPr lvl="2"/>
            <a:r>
              <a:rPr lang="ga-IE"/>
              <a:t>Tríú leibhéal</a:t>
            </a:r>
          </a:p>
          <a:p>
            <a:pPr lvl="3"/>
            <a:r>
              <a:rPr lang="ga-IE"/>
              <a:t>Ceathrú leibhéal</a:t>
            </a:r>
          </a:p>
          <a:p>
            <a:pPr lvl="4"/>
            <a:r>
              <a:rPr lang="ga-IE"/>
              <a:t>Cúigiú leibhéal</a:t>
            </a:r>
          </a:p>
        </p:txBody>
      </p:sp>
      <p:sp>
        <p:nvSpPr>
          <p:cNvPr id="4" name="Coinneálaí ionaid dáta 3">
            <a:extLst>
              <a:ext uri="{FF2B5EF4-FFF2-40B4-BE49-F238E27FC236}">
                <a16:creationId xmlns:a16="http://schemas.microsoft.com/office/drawing/2014/main" id="{0982B293-9AEB-1398-4EC8-ADD4F127A782}"/>
              </a:ext>
            </a:extLst>
          </p:cNvPr>
          <p:cNvSpPr>
            <a:spLocks noGrp="1"/>
          </p:cNvSpPr>
          <p:nvPr>
            <p:ph type="dt" sz="half" idx="10"/>
          </p:nvPr>
        </p:nvSpPr>
        <p:spPr/>
        <p:txBody>
          <a:bodyPr/>
          <a:lstStyle/>
          <a:p>
            <a:fld id="{6DEF4C0A-4008-4429-846D-5472565E77FA}" type="datetimeFigureOut">
              <a:rPr lang="ga-IE" smtClean="0"/>
              <a:t>14/12/2023</a:t>
            </a:fld>
            <a:endParaRPr lang="ga-IE"/>
          </a:p>
        </p:txBody>
      </p:sp>
      <p:sp>
        <p:nvSpPr>
          <p:cNvPr id="5" name="Coinneálaí ionaid buntásc 4">
            <a:extLst>
              <a:ext uri="{FF2B5EF4-FFF2-40B4-BE49-F238E27FC236}">
                <a16:creationId xmlns:a16="http://schemas.microsoft.com/office/drawing/2014/main" id="{ED104C23-5BA8-4A4B-AA60-7EA534A725BE}"/>
              </a:ext>
            </a:extLst>
          </p:cNvPr>
          <p:cNvSpPr>
            <a:spLocks noGrp="1"/>
          </p:cNvSpPr>
          <p:nvPr>
            <p:ph type="ftr" sz="quarter" idx="11"/>
          </p:nvPr>
        </p:nvSpPr>
        <p:spPr/>
        <p:txBody>
          <a:bodyPr/>
          <a:lstStyle/>
          <a:p>
            <a:endParaRPr lang="ga-IE"/>
          </a:p>
        </p:txBody>
      </p:sp>
      <p:sp>
        <p:nvSpPr>
          <p:cNvPr id="6" name="Coinneálaí ionaid uimhir sleamhnáin 5">
            <a:extLst>
              <a:ext uri="{FF2B5EF4-FFF2-40B4-BE49-F238E27FC236}">
                <a16:creationId xmlns:a16="http://schemas.microsoft.com/office/drawing/2014/main" id="{65AA7F8B-7C80-A444-8E77-99F23D511B33}"/>
              </a:ext>
            </a:extLst>
          </p:cNvPr>
          <p:cNvSpPr>
            <a:spLocks noGrp="1"/>
          </p:cNvSpPr>
          <p:nvPr>
            <p:ph type="sldNum" sz="quarter" idx="12"/>
          </p:nvPr>
        </p:nvSpPr>
        <p:spPr/>
        <p:txBody>
          <a:bodyPr/>
          <a:lstStyle/>
          <a:p>
            <a:fld id="{4C0B739D-FE37-4AAE-B214-458160BBA92B}" type="slidenum">
              <a:rPr lang="ga-IE" smtClean="0"/>
              <a:t>‹#›</a:t>
            </a:fld>
            <a:endParaRPr lang="ga-IE"/>
          </a:p>
        </p:txBody>
      </p:sp>
    </p:spTree>
    <p:extLst>
      <p:ext uri="{BB962C8B-B14F-4D97-AF65-F5344CB8AC3E}">
        <p14:creationId xmlns:p14="http://schemas.microsoft.com/office/powerpoint/2010/main" val="1565298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ideal ingearach agus téacs">
    <p:spTree>
      <p:nvGrpSpPr>
        <p:cNvPr id="1" name=""/>
        <p:cNvGrpSpPr/>
        <p:nvPr/>
      </p:nvGrpSpPr>
      <p:grpSpPr>
        <a:xfrm>
          <a:off x="0" y="0"/>
          <a:ext cx="0" cy="0"/>
          <a:chOff x="0" y="0"/>
          <a:chExt cx="0" cy="0"/>
        </a:xfrm>
      </p:grpSpPr>
      <p:sp>
        <p:nvSpPr>
          <p:cNvPr id="2" name="Teideal ingearach 1">
            <a:extLst>
              <a:ext uri="{FF2B5EF4-FFF2-40B4-BE49-F238E27FC236}">
                <a16:creationId xmlns:a16="http://schemas.microsoft.com/office/drawing/2014/main" id="{9872B4C4-5F06-4932-594C-EEAA6A772537}"/>
              </a:ext>
            </a:extLst>
          </p:cNvPr>
          <p:cNvSpPr>
            <a:spLocks noGrp="1"/>
          </p:cNvSpPr>
          <p:nvPr>
            <p:ph type="title" orient="vert"/>
          </p:nvPr>
        </p:nvSpPr>
        <p:spPr>
          <a:xfrm>
            <a:off x="8724900" y="365125"/>
            <a:ext cx="2628900" cy="5811838"/>
          </a:xfrm>
        </p:spPr>
        <p:txBody>
          <a:bodyPr vert="eaVert"/>
          <a:lstStyle/>
          <a:p>
            <a:r>
              <a:rPr lang="ga-IE"/>
              <a:t>Cliceáil chun stíl teidil an mháistir a chur in eagar</a:t>
            </a:r>
          </a:p>
        </p:txBody>
      </p:sp>
      <p:sp>
        <p:nvSpPr>
          <p:cNvPr id="3" name="Coinneálaí ionaid téacs ingearaigh 2">
            <a:extLst>
              <a:ext uri="{FF2B5EF4-FFF2-40B4-BE49-F238E27FC236}">
                <a16:creationId xmlns:a16="http://schemas.microsoft.com/office/drawing/2014/main" id="{F5E240A1-F43A-5AC2-BCE4-0ED38E280BAC}"/>
              </a:ext>
            </a:extLst>
          </p:cNvPr>
          <p:cNvSpPr>
            <a:spLocks noGrp="1"/>
          </p:cNvSpPr>
          <p:nvPr>
            <p:ph type="body" orient="vert" idx="1"/>
          </p:nvPr>
        </p:nvSpPr>
        <p:spPr>
          <a:xfrm>
            <a:off x="838200" y="365125"/>
            <a:ext cx="7734300" cy="5811838"/>
          </a:xfrm>
        </p:spPr>
        <p:txBody>
          <a:bodyPr vert="eaVert"/>
          <a:lstStyle/>
          <a:p>
            <a:pPr lvl="0"/>
            <a:r>
              <a:rPr lang="ga-IE"/>
              <a:t>Cliceáil chun stíleanna máistirthéacs a chur in eagar</a:t>
            </a:r>
          </a:p>
          <a:p>
            <a:pPr lvl="1"/>
            <a:r>
              <a:rPr lang="ga-IE"/>
              <a:t>Dara leibhéal</a:t>
            </a:r>
          </a:p>
          <a:p>
            <a:pPr lvl="2"/>
            <a:r>
              <a:rPr lang="ga-IE"/>
              <a:t>Tríú leibhéal</a:t>
            </a:r>
          </a:p>
          <a:p>
            <a:pPr lvl="3"/>
            <a:r>
              <a:rPr lang="ga-IE"/>
              <a:t>Ceathrú leibhéal</a:t>
            </a:r>
          </a:p>
          <a:p>
            <a:pPr lvl="4"/>
            <a:r>
              <a:rPr lang="ga-IE"/>
              <a:t>Cúigiú leibhéal</a:t>
            </a:r>
          </a:p>
        </p:txBody>
      </p:sp>
      <p:sp>
        <p:nvSpPr>
          <p:cNvPr id="4" name="Coinneálaí ionaid dáta 3">
            <a:extLst>
              <a:ext uri="{FF2B5EF4-FFF2-40B4-BE49-F238E27FC236}">
                <a16:creationId xmlns:a16="http://schemas.microsoft.com/office/drawing/2014/main" id="{98B9E802-4E7E-456D-2E2E-FBAEDCB22466}"/>
              </a:ext>
            </a:extLst>
          </p:cNvPr>
          <p:cNvSpPr>
            <a:spLocks noGrp="1"/>
          </p:cNvSpPr>
          <p:nvPr>
            <p:ph type="dt" sz="half" idx="10"/>
          </p:nvPr>
        </p:nvSpPr>
        <p:spPr/>
        <p:txBody>
          <a:bodyPr/>
          <a:lstStyle/>
          <a:p>
            <a:fld id="{6DEF4C0A-4008-4429-846D-5472565E77FA}" type="datetimeFigureOut">
              <a:rPr lang="ga-IE" smtClean="0"/>
              <a:t>14/12/2023</a:t>
            </a:fld>
            <a:endParaRPr lang="ga-IE"/>
          </a:p>
        </p:txBody>
      </p:sp>
      <p:sp>
        <p:nvSpPr>
          <p:cNvPr id="5" name="Coinneálaí ionaid buntásc 4">
            <a:extLst>
              <a:ext uri="{FF2B5EF4-FFF2-40B4-BE49-F238E27FC236}">
                <a16:creationId xmlns:a16="http://schemas.microsoft.com/office/drawing/2014/main" id="{96FE9A14-25CB-A0E0-D259-246C8B7D82F3}"/>
              </a:ext>
            </a:extLst>
          </p:cNvPr>
          <p:cNvSpPr>
            <a:spLocks noGrp="1"/>
          </p:cNvSpPr>
          <p:nvPr>
            <p:ph type="ftr" sz="quarter" idx="11"/>
          </p:nvPr>
        </p:nvSpPr>
        <p:spPr/>
        <p:txBody>
          <a:bodyPr/>
          <a:lstStyle/>
          <a:p>
            <a:endParaRPr lang="ga-IE"/>
          </a:p>
        </p:txBody>
      </p:sp>
      <p:sp>
        <p:nvSpPr>
          <p:cNvPr id="6" name="Coinneálaí ionaid uimhir sleamhnáin 5">
            <a:extLst>
              <a:ext uri="{FF2B5EF4-FFF2-40B4-BE49-F238E27FC236}">
                <a16:creationId xmlns:a16="http://schemas.microsoft.com/office/drawing/2014/main" id="{BCC677C9-E0D3-0A51-EC62-7F1018385164}"/>
              </a:ext>
            </a:extLst>
          </p:cNvPr>
          <p:cNvSpPr>
            <a:spLocks noGrp="1"/>
          </p:cNvSpPr>
          <p:nvPr>
            <p:ph type="sldNum" sz="quarter" idx="12"/>
          </p:nvPr>
        </p:nvSpPr>
        <p:spPr/>
        <p:txBody>
          <a:bodyPr/>
          <a:lstStyle/>
          <a:p>
            <a:fld id="{4C0B739D-FE37-4AAE-B214-458160BBA92B}" type="slidenum">
              <a:rPr lang="ga-IE" smtClean="0"/>
              <a:t>‹#›</a:t>
            </a:fld>
            <a:endParaRPr lang="ga-IE"/>
          </a:p>
        </p:txBody>
      </p:sp>
    </p:spTree>
    <p:extLst>
      <p:ext uri="{BB962C8B-B14F-4D97-AF65-F5344CB8AC3E}">
        <p14:creationId xmlns:p14="http://schemas.microsoft.com/office/powerpoint/2010/main" val="388550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CF5D-4F57-4758-A664-8AB1021082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82A592AE-8F17-43F9-805B-B5F6F3CD78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A20230-ACB2-4897-844B-CABE583D1B09}"/>
              </a:ext>
            </a:extLst>
          </p:cNvPr>
          <p:cNvSpPr>
            <a:spLocks noGrp="1"/>
          </p:cNvSpPr>
          <p:nvPr>
            <p:ph type="dt" sz="half" idx="10"/>
          </p:nvPr>
        </p:nvSpPr>
        <p:spPr/>
        <p:txBody>
          <a:bodyPr/>
          <a:lstStyle/>
          <a:p>
            <a:fld id="{9DF0125B-75C9-40FC-A637-96D3D28055B7}" type="datetimeFigureOut">
              <a:rPr lang="en-IE" smtClean="0"/>
              <a:t>14/12/2023</a:t>
            </a:fld>
            <a:endParaRPr lang="en-IE"/>
          </a:p>
        </p:txBody>
      </p:sp>
      <p:sp>
        <p:nvSpPr>
          <p:cNvPr id="5" name="Footer Placeholder 4">
            <a:extLst>
              <a:ext uri="{FF2B5EF4-FFF2-40B4-BE49-F238E27FC236}">
                <a16:creationId xmlns:a16="http://schemas.microsoft.com/office/drawing/2014/main" id="{522BA934-8F4E-471D-83DB-D55E0527D17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039884C-F574-4FF2-8B49-EBE00461B2AE}"/>
              </a:ext>
            </a:extLst>
          </p:cNvPr>
          <p:cNvSpPr>
            <a:spLocks noGrp="1"/>
          </p:cNvSpPr>
          <p:nvPr>
            <p:ph type="sldNum" sz="quarter" idx="12"/>
          </p:nvPr>
        </p:nvSpPr>
        <p:spPr/>
        <p:txBody>
          <a:bodyPr/>
          <a:lstStyle/>
          <a:p>
            <a:fld id="{8CEC1FAA-6A5E-4FC4-B482-5C16101DD8E3}" type="slidenum">
              <a:rPr lang="en-IE" smtClean="0"/>
              <a:t>‹#›</a:t>
            </a:fld>
            <a:endParaRPr lang="en-IE"/>
          </a:p>
        </p:txBody>
      </p:sp>
    </p:spTree>
    <p:extLst>
      <p:ext uri="{BB962C8B-B14F-4D97-AF65-F5344CB8AC3E}">
        <p14:creationId xmlns:p14="http://schemas.microsoft.com/office/powerpoint/2010/main" val="274147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704DB-0739-424E-B4CF-6D225261387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7D21621-77FE-4B87-8235-28AA6D163B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412ECBDA-7D4E-4C40-94F7-F806F71608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E2B865C-0C1E-43BB-8AC4-8C75FA48F11D}"/>
              </a:ext>
            </a:extLst>
          </p:cNvPr>
          <p:cNvSpPr>
            <a:spLocks noGrp="1"/>
          </p:cNvSpPr>
          <p:nvPr>
            <p:ph type="dt" sz="half" idx="10"/>
          </p:nvPr>
        </p:nvSpPr>
        <p:spPr/>
        <p:txBody>
          <a:bodyPr/>
          <a:lstStyle/>
          <a:p>
            <a:fld id="{9DF0125B-75C9-40FC-A637-96D3D28055B7}" type="datetimeFigureOut">
              <a:rPr lang="en-IE" smtClean="0"/>
              <a:t>14/12/2023</a:t>
            </a:fld>
            <a:endParaRPr lang="en-IE"/>
          </a:p>
        </p:txBody>
      </p:sp>
      <p:sp>
        <p:nvSpPr>
          <p:cNvPr id="6" name="Footer Placeholder 5">
            <a:extLst>
              <a:ext uri="{FF2B5EF4-FFF2-40B4-BE49-F238E27FC236}">
                <a16:creationId xmlns:a16="http://schemas.microsoft.com/office/drawing/2014/main" id="{754CB73E-1B1F-4BD5-A165-05252BC30F1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09854BA-B530-49A2-A0BF-18D254AA81A0}"/>
              </a:ext>
            </a:extLst>
          </p:cNvPr>
          <p:cNvSpPr>
            <a:spLocks noGrp="1"/>
          </p:cNvSpPr>
          <p:nvPr>
            <p:ph type="sldNum" sz="quarter" idx="12"/>
          </p:nvPr>
        </p:nvSpPr>
        <p:spPr/>
        <p:txBody>
          <a:bodyPr/>
          <a:lstStyle/>
          <a:p>
            <a:fld id="{8CEC1FAA-6A5E-4FC4-B482-5C16101DD8E3}" type="slidenum">
              <a:rPr lang="en-IE" smtClean="0"/>
              <a:t>‹#›</a:t>
            </a:fld>
            <a:endParaRPr lang="en-IE"/>
          </a:p>
        </p:txBody>
      </p:sp>
    </p:spTree>
    <p:extLst>
      <p:ext uri="{BB962C8B-B14F-4D97-AF65-F5344CB8AC3E}">
        <p14:creationId xmlns:p14="http://schemas.microsoft.com/office/powerpoint/2010/main" val="343740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E3648-965F-4766-8813-366FD173C87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DE43A63-A07F-461D-B81B-DD0F0D7BA5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534D2F-F6CA-4C94-BEC8-E1BAA86B03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756116F7-5F88-4A34-8E2A-12A9EFB503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AA6D79-DCC0-4D52-8DDA-D1B8E789405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87AA7894-3086-42DA-B1E6-6D0D278CBBFF}"/>
              </a:ext>
            </a:extLst>
          </p:cNvPr>
          <p:cNvSpPr>
            <a:spLocks noGrp="1"/>
          </p:cNvSpPr>
          <p:nvPr>
            <p:ph type="dt" sz="half" idx="10"/>
          </p:nvPr>
        </p:nvSpPr>
        <p:spPr/>
        <p:txBody>
          <a:bodyPr/>
          <a:lstStyle/>
          <a:p>
            <a:fld id="{9DF0125B-75C9-40FC-A637-96D3D28055B7}" type="datetimeFigureOut">
              <a:rPr lang="en-IE" smtClean="0"/>
              <a:t>14/12/2023</a:t>
            </a:fld>
            <a:endParaRPr lang="en-IE"/>
          </a:p>
        </p:txBody>
      </p:sp>
      <p:sp>
        <p:nvSpPr>
          <p:cNvPr id="8" name="Footer Placeholder 7">
            <a:extLst>
              <a:ext uri="{FF2B5EF4-FFF2-40B4-BE49-F238E27FC236}">
                <a16:creationId xmlns:a16="http://schemas.microsoft.com/office/drawing/2014/main" id="{5A108E20-4999-48D4-8742-070BADEA8E5E}"/>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982F34D-2401-44F6-B069-46A45E14420B}"/>
              </a:ext>
            </a:extLst>
          </p:cNvPr>
          <p:cNvSpPr>
            <a:spLocks noGrp="1"/>
          </p:cNvSpPr>
          <p:nvPr>
            <p:ph type="sldNum" sz="quarter" idx="12"/>
          </p:nvPr>
        </p:nvSpPr>
        <p:spPr/>
        <p:txBody>
          <a:bodyPr/>
          <a:lstStyle/>
          <a:p>
            <a:fld id="{8CEC1FAA-6A5E-4FC4-B482-5C16101DD8E3}" type="slidenum">
              <a:rPr lang="en-IE" smtClean="0"/>
              <a:t>‹#›</a:t>
            </a:fld>
            <a:endParaRPr lang="en-IE"/>
          </a:p>
        </p:txBody>
      </p:sp>
    </p:spTree>
    <p:extLst>
      <p:ext uri="{BB962C8B-B14F-4D97-AF65-F5344CB8AC3E}">
        <p14:creationId xmlns:p14="http://schemas.microsoft.com/office/powerpoint/2010/main" val="4227401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72C47-59D2-42A0-AEE9-A1D113DEC3A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5DB938FB-0629-4E90-B2EE-52DFA9A6D02B}"/>
              </a:ext>
            </a:extLst>
          </p:cNvPr>
          <p:cNvSpPr>
            <a:spLocks noGrp="1"/>
          </p:cNvSpPr>
          <p:nvPr>
            <p:ph type="dt" sz="half" idx="10"/>
          </p:nvPr>
        </p:nvSpPr>
        <p:spPr/>
        <p:txBody>
          <a:bodyPr/>
          <a:lstStyle/>
          <a:p>
            <a:fld id="{9DF0125B-75C9-40FC-A637-96D3D28055B7}" type="datetimeFigureOut">
              <a:rPr lang="en-IE" smtClean="0"/>
              <a:t>14/12/2023</a:t>
            </a:fld>
            <a:endParaRPr lang="en-IE"/>
          </a:p>
        </p:txBody>
      </p:sp>
      <p:sp>
        <p:nvSpPr>
          <p:cNvPr id="4" name="Footer Placeholder 3">
            <a:extLst>
              <a:ext uri="{FF2B5EF4-FFF2-40B4-BE49-F238E27FC236}">
                <a16:creationId xmlns:a16="http://schemas.microsoft.com/office/drawing/2014/main" id="{C9CC67FA-6A99-49BE-81FC-12AFDB103F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1AFD4CC1-CB24-4B9E-B762-DA3D843DBE35}"/>
              </a:ext>
            </a:extLst>
          </p:cNvPr>
          <p:cNvSpPr>
            <a:spLocks noGrp="1"/>
          </p:cNvSpPr>
          <p:nvPr>
            <p:ph type="sldNum" sz="quarter" idx="12"/>
          </p:nvPr>
        </p:nvSpPr>
        <p:spPr/>
        <p:txBody>
          <a:bodyPr/>
          <a:lstStyle/>
          <a:p>
            <a:fld id="{8CEC1FAA-6A5E-4FC4-B482-5C16101DD8E3}" type="slidenum">
              <a:rPr lang="en-IE" smtClean="0"/>
              <a:t>‹#›</a:t>
            </a:fld>
            <a:endParaRPr lang="en-IE"/>
          </a:p>
        </p:txBody>
      </p:sp>
    </p:spTree>
    <p:extLst>
      <p:ext uri="{BB962C8B-B14F-4D97-AF65-F5344CB8AC3E}">
        <p14:creationId xmlns:p14="http://schemas.microsoft.com/office/powerpoint/2010/main" val="3934027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2DBAC7-45C9-4B58-B1C7-1B11E7B57195}"/>
              </a:ext>
            </a:extLst>
          </p:cNvPr>
          <p:cNvSpPr>
            <a:spLocks noGrp="1"/>
          </p:cNvSpPr>
          <p:nvPr>
            <p:ph type="dt" sz="half" idx="10"/>
          </p:nvPr>
        </p:nvSpPr>
        <p:spPr/>
        <p:txBody>
          <a:bodyPr/>
          <a:lstStyle/>
          <a:p>
            <a:fld id="{9DF0125B-75C9-40FC-A637-96D3D28055B7}" type="datetimeFigureOut">
              <a:rPr lang="en-IE" smtClean="0"/>
              <a:t>14/12/2023</a:t>
            </a:fld>
            <a:endParaRPr lang="en-IE"/>
          </a:p>
        </p:txBody>
      </p:sp>
      <p:sp>
        <p:nvSpPr>
          <p:cNvPr id="3" name="Footer Placeholder 2">
            <a:extLst>
              <a:ext uri="{FF2B5EF4-FFF2-40B4-BE49-F238E27FC236}">
                <a16:creationId xmlns:a16="http://schemas.microsoft.com/office/drawing/2014/main" id="{7BE3A00A-3BB3-4841-8DE2-6CEB1515C8CF}"/>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E80F0729-E181-4254-BB28-51BD547087BE}"/>
              </a:ext>
            </a:extLst>
          </p:cNvPr>
          <p:cNvSpPr>
            <a:spLocks noGrp="1"/>
          </p:cNvSpPr>
          <p:nvPr>
            <p:ph type="sldNum" sz="quarter" idx="12"/>
          </p:nvPr>
        </p:nvSpPr>
        <p:spPr/>
        <p:txBody>
          <a:bodyPr/>
          <a:lstStyle/>
          <a:p>
            <a:fld id="{8CEC1FAA-6A5E-4FC4-B482-5C16101DD8E3}" type="slidenum">
              <a:rPr lang="en-IE" smtClean="0"/>
              <a:t>‹#›</a:t>
            </a:fld>
            <a:endParaRPr lang="en-IE"/>
          </a:p>
        </p:txBody>
      </p:sp>
    </p:spTree>
    <p:extLst>
      <p:ext uri="{BB962C8B-B14F-4D97-AF65-F5344CB8AC3E}">
        <p14:creationId xmlns:p14="http://schemas.microsoft.com/office/powerpoint/2010/main" val="1900691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CAE1-3F5D-4C83-A77C-D7B386736D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AD82D40A-F2F4-4AB2-8F95-852F3ADAAA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6FE7E19B-97EC-4C36-A34C-00084C60EF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807310-E1CC-4019-90BF-F1B8B09FFF41}"/>
              </a:ext>
            </a:extLst>
          </p:cNvPr>
          <p:cNvSpPr>
            <a:spLocks noGrp="1"/>
          </p:cNvSpPr>
          <p:nvPr>
            <p:ph type="dt" sz="half" idx="10"/>
          </p:nvPr>
        </p:nvSpPr>
        <p:spPr/>
        <p:txBody>
          <a:bodyPr/>
          <a:lstStyle/>
          <a:p>
            <a:fld id="{9DF0125B-75C9-40FC-A637-96D3D28055B7}" type="datetimeFigureOut">
              <a:rPr lang="en-IE" smtClean="0"/>
              <a:t>14/12/2023</a:t>
            </a:fld>
            <a:endParaRPr lang="en-IE"/>
          </a:p>
        </p:txBody>
      </p:sp>
      <p:sp>
        <p:nvSpPr>
          <p:cNvPr id="6" name="Footer Placeholder 5">
            <a:extLst>
              <a:ext uri="{FF2B5EF4-FFF2-40B4-BE49-F238E27FC236}">
                <a16:creationId xmlns:a16="http://schemas.microsoft.com/office/drawing/2014/main" id="{36806B7F-5A07-497A-B9F7-54E6194B348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B8FE190-9E2C-409B-8D73-55ADD27C29EB}"/>
              </a:ext>
            </a:extLst>
          </p:cNvPr>
          <p:cNvSpPr>
            <a:spLocks noGrp="1"/>
          </p:cNvSpPr>
          <p:nvPr>
            <p:ph type="sldNum" sz="quarter" idx="12"/>
          </p:nvPr>
        </p:nvSpPr>
        <p:spPr/>
        <p:txBody>
          <a:bodyPr/>
          <a:lstStyle/>
          <a:p>
            <a:fld id="{8CEC1FAA-6A5E-4FC4-B482-5C16101DD8E3}" type="slidenum">
              <a:rPr lang="en-IE" smtClean="0"/>
              <a:t>‹#›</a:t>
            </a:fld>
            <a:endParaRPr lang="en-IE"/>
          </a:p>
        </p:txBody>
      </p:sp>
    </p:spTree>
    <p:extLst>
      <p:ext uri="{BB962C8B-B14F-4D97-AF65-F5344CB8AC3E}">
        <p14:creationId xmlns:p14="http://schemas.microsoft.com/office/powerpoint/2010/main" val="86784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FE39D-C24D-4327-9B12-4E60ADF65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F96FBA2-8F5F-43A0-85AF-5BD4E7A602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B205FC0-46D1-41CA-9CEB-913538422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4AB68-E8AF-461C-B356-7AE7A90F6CD3}"/>
              </a:ext>
            </a:extLst>
          </p:cNvPr>
          <p:cNvSpPr>
            <a:spLocks noGrp="1"/>
          </p:cNvSpPr>
          <p:nvPr>
            <p:ph type="dt" sz="half" idx="10"/>
          </p:nvPr>
        </p:nvSpPr>
        <p:spPr/>
        <p:txBody>
          <a:bodyPr/>
          <a:lstStyle/>
          <a:p>
            <a:fld id="{9DF0125B-75C9-40FC-A637-96D3D28055B7}" type="datetimeFigureOut">
              <a:rPr lang="en-IE" smtClean="0"/>
              <a:t>14/12/2023</a:t>
            </a:fld>
            <a:endParaRPr lang="en-IE"/>
          </a:p>
        </p:txBody>
      </p:sp>
      <p:sp>
        <p:nvSpPr>
          <p:cNvPr id="6" name="Footer Placeholder 5">
            <a:extLst>
              <a:ext uri="{FF2B5EF4-FFF2-40B4-BE49-F238E27FC236}">
                <a16:creationId xmlns:a16="http://schemas.microsoft.com/office/drawing/2014/main" id="{C1A96A73-289B-4068-B66E-14518321D66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5CD4EB9-258F-415E-A836-36804B9CDB16}"/>
              </a:ext>
            </a:extLst>
          </p:cNvPr>
          <p:cNvSpPr>
            <a:spLocks noGrp="1"/>
          </p:cNvSpPr>
          <p:nvPr>
            <p:ph type="sldNum" sz="quarter" idx="12"/>
          </p:nvPr>
        </p:nvSpPr>
        <p:spPr/>
        <p:txBody>
          <a:bodyPr/>
          <a:lstStyle/>
          <a:p>
            <a:fld id="{8CEC1FAA-6A5E-4FC4-B482-5C16101DD8E3}" type="slidenum">
              <a:rPr lang="en-IE" smtClean="0"/>
              <a:t>‹#›</a:t>
            </a:fld>
            <a:endParaRPr lang="en-IE"/>
          </a:p>
        </p:txBody>
      </p:sp>
    </p:spTree>
    <p:extLst>
      <p:ext uri="{BB962C8B-B14F-4D97-AF65-F5344CB8AC3E}">
        <p14:creationId xmlns:p14="http://schemas.microsoft.com/office/powerpoint/2010/main" val="3974906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538A3-BBEC-4C5D-A624-69629E1F92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CB6899A-66AC-48F1-BFBF-59CA182E0C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2BB4939-C2D6-43E4-BB88-B3C0DA9AEE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0125B-75C9-40FC-A637-96D3D28055B7}" type="datetimeFigureOut">
              <a:rPr lang="en-IE" smtClean="0"/>
              <a:t>14/12/2023</a:t>
            </a:fld>
            <a:endParaRPr lang="en-IE"/>
          </a:p>
        </p:txBody>
      </p:sp>
      <p:sp>
        <p:nvSpPr>
          <p:cNvPr id="5" name="Footer Placeholder 4">
            <a:extLst>
              <a:ext uri="{FF2B5EF4-FFF2-40B4-BE49-F238E27FC236}">
                <a16:creationId xmlns:a16="http://schemas.microsoft.com/office/drawing/2014/main" id="{7FA99531-7C5B-475C-A389-2D9F0AC8BD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850DA31F-6E3B-4CED-B4A8-DE8DEC2F69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C1FAA-6A5E-4FC4-B482-5C16101DD8E3}" type="slidenum">
              <a:rPr lang="en-IE" smtClean="0"/>
              <a:t>‹#›</a:t>
            </a:fld>
            <a:endParaRPr lang="en-IE"/>
          </a:p>
        </p:txBody>
      </p:sp>
    </p:spTree>
    <p:extLst>
      <p:ext uri="{BB962C8B-B14F-4D97-AF65-F5344CB8AC3E}">
        <p14:creationId xmlns:p14="http://schemas.microsoft.com/office/powerpoint/2010/main" val="3966154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inneálaí ionaid teidil 1">
            <a:extLst>
              <a:ext uri="{FF2B5EF4-FFF2-40B4-BE49-F238E27FC236}">
                <a16:creationId xmlns:a16="http://schemas.microsoft.com/office/drawing/2014/main" id="{A23CAD17-633C-738C-FA8F-E2CFE6BA44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ga-IE"/>
              <a:t>Cliceáil chun stíl teidil an mháistir a chur in eagar</a:t>
            </a:r>
          </a:p>
        </p:txBody>
      </p:sp>
      <p:sp>
        <p:nvSpPr>
          <p:cNvPr id="3" name="Coinneálaí ionaid téacs 2">
            <a:extLst>
              <a:ext uri="{FF2B5EF4-FFF2-40B4-BE49-F238E27FC236}">
                <a16:creationId xmlns:a16="http://schemas.microsoft.com/office/drawing/2014/main" id="{7AF6B052-AEBF-8A08-6E20-F0C8669E53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ga-IE"/>
              <a:t>Cliceáil chun stíleanna máistirthéacs a chur in eagar</a:t>
            </a:r>
          </a:p>
          <a:p>
            <a:pPr lvl="1"/>
            <a:r>
              <a:rPr lang="ga-IE"/>
              <a:t>Dara leibhéal</a:t>
            </a:r>
          </a:p>
          <a:p>
            <a:pPr lvl="2"/>
            <a:r>
              <a:rPr lang="ga-IE"/>
              <a:t>Tríú leibhéal</a:t>
            </a:r>
          </a:p>
          <a:p>
            <a:pPr lvl="3"/>
            <a:r>
              <a:rPr lang="ga-IE"/>
              <a:t>Ceathrú leibhéal</a:t>
            </a:r>
          </a:p>
          <a:p>
            <a:pPr lvl="4"/>
            <a:r>
              <a:rPr lang="ga-IE"/>
              <a:t>Cúigiú leibhéal</a:t>
            </a:r>
          </a:p>
        </p:txBody>
      </p:sp>
      <p:sp>
        <p:nvSpPr>
          <p:cNvPr id="4" name="Coinneálaí ionaid dáta 3">
            <a:extLst>
              <a:ext uri="{FF2B5EF4-FFF2-40B4-BE49-F238E27FC236}">
                <a16:creationId xmlns:a16="http://schemas.microsoft.com/office/drawing/2014/main" id="{A80F9738-FA06-95CF-F98E-F24709416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F4C0A-4008-4429-846D-5472565E77FA}" type="datetimeFigureOut">
              <a:rPr lang="ga-IE" smtClean="0"/>
              <a:t>14/12/2023</a:t>
            </a:fld>
            <a:endParaRPr lang="ga-IE"/>
          </a:p>
        </p:txBody>
      </p:sp>
      <p:sp>
        <p:nvSpPr>
          <p:cNvPr id="5" name="Coinneálaí ionaid buntásc 4">
            <a:extLst>
              <a:ext uri="{FF2B5EF4-FFF2-40B4-BE49-F238E27FC236}">
                <a16:creationId xmlns:a16="http://schemas.microsoft.com/office/drawing/2014/main" id="{8C74338A-D547-1F17-3ADD-8A6B55F9B5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ga-IE"/>
          </a:p>
        </p:txBody>
      </p:sp>
      <p:sp>
        <p:nvSpPr>
          <p:cNvPr id="6" name="Coinneálaí ionaid uimhir sleamhnáin 5">
            <a:extLst>
              <a:ext uri="{FF2B5EF4-FFF2-40B4-BE49-F238E27FC236}">
                <a16:creationId xmlns:a16="http://schemas.microsoft.com/office/drawing/2014/main" id="{F7223163-AE5A-E01F-8C65-C5D6D59AD8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B739D-FE37-4AAE-B214-458160BBA92B}" type="slidenum">
              <a:rPr lang="ga-IE" smtClean="0"/>
              <a:t>‹#›</a:t>
            </a:fld>
            <a:endParaRPr lang="ga-IE"/>
          </a:p>
        </p:txBody>
      </p:sp>
    </p:spTree>
    <p:extLst>
      <p:ext uri="{BB962C8B-B14F-4D97-AF65-F5344CB8AC3E}">
        <p14:creationId xmlns:p14="http://schemas.microsoft.com/office/powerpoint/2010/main" val="3759968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ga-I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tif"/><Relationship Id="rId4" Type="http://schemas.openxmlformats.org/officeDocument/2006/relationships/image" Target="../media/image19.tif"/></Relationships>
</file>

<file path=ppt/slides/_rels/slide11.xml.rels><?xml version="1.0" encoding="UTF-8" standalone="yes"?>
<Relationships xmlns="http://schemas.openxmlformats.org/package/2006/relationships"><Relationship Id="rId3" Type="http://schemas.openxmlformats.org/officeDocument/2006/relationships/hyperlink" Target="https://www.cogg.ie/wp-content/uploads/eureka-8-5.pdf" TargetMode="External"/><Relationship Id="rId2" Type="http://schemas.openxmlformats.org/officeDocument/2006/relationships/hyperlink" Target="https://www.cogg.ie/wp-content/uploads/eureka_irish_11.6.pdf" TargetMode="External"/><Relationship Id="rId1" Type="http://schemas.openxmlformats.org/officeDocument/2006/relationships/slideLayout" Target="../slideLayouts/slideLayout7.xml"/><Relationship Id="rId4" Type="http://schemas.openxmlformats.org/officeDocument/2006/relationships/hyperlink" Target="https://oar.marine.ie/bitstream/handle/10793/1011/Rang%20a%20Cuig%20agus%20Rang%20a%20Se%20%20Iniuchadh%20a%20dheanamh%20ar%20Chumarsaid%20agus%20ar%20Aimsiu%20o%20Mhacalla%20i%20measc%20Ceiticeach..pdf?sequence=4&amp;isAllowed=y"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youtube.com/watch?v=qJOloliWvB8" TargetMode="Externa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www.youtube.com/watch?v=yje8IYAmnl4" TargetMode="Externa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7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F195F83-40FA-457E-8042-44523525D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846" r="784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7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51064253-D289-43E0-A163-EAF27F225175}"/>
              </a:ext>
            </a:extLst>
          </p:cNvPr>
          <p:cNvSpPr txBox="1"/>
          <p:nvPr/>
        </p:nvSpPr>
        <p:spPr>
          <a:xfrm>
            <a:off x="477980" y="1122363"/>
            <a:ext cx="487634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ga-IE" sz="5400" dirty="0">
                <a:latin typeface="Berlin Sans FB Demi" panose="020E0802020502020306" pitchFamily="34" charset="0"/>
                <a:ea typeface="+mj-ea"/>
                <a:cs typeface="+mj-cs"/>
              </a:rPr>
              <a:t>Aimsiú ó Mhacalla</a:t>
            </a:r>
          </a:p>
        </p:txBody>
      </p:sp>
      <p:sp>
        <p:nvSpPr>
          <p:cNvPr id="1043"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6125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FB752444-4C34-42BC-93D3-75DC1649478D}"/>
              </a:ext>
            </a:extLst>
          </p:cNvPr>
          <p:cNvSpPr txBox="1"/>
          <p:nvPr/>
        </p:nvSpPr>
        <p:spPr>
          <a:xfrm>
            <a:off x="7775664" y="1278071"/>
            <a:ext cx="4067175" cy="3757908"/>
          </a:xfrm>
          <a:prstGeom prst="rect">
            <a:avLst/>
          </a:prstGeom>
          <a:solidFill>
            <a:srgbClr val="595959"/>
          </a:solidFill>
        </p:spPr>
        <p:txBody>
          <a:bodyPr vert="horz" lIns="91440" tIns="45720" rIns="91440" bIns="45720" rtlCol="0" anchor="t">
            <a:noAutofit/>
          </a:bodyPr>
          <a:lstStyle/>
          <a:p>
            <a:pPr>
              <a:spcAft>
                <a:spcPts val="600"/>
              </a:spcAft>
            </a:pPr>
            <a:r>
              <a:rPr lang="ga-IE" sz="2000" dirty="0">
                <a:solidFill>
                  <a:schemeClr val="bg1"/>
                </a:solidFill>
                <a:latin typeface="Tw Cen MT" panose="020B0602020104020603" pitchFamily="34" charset="0"/>
              </a:rPr>
              <a:t>Nuair a chuir tú do chluas leis an bhfeadán an chéad uair, ní raibh an tic le cloisteáil go soiléir. Bhí sé ag gluaiseacht tríd an gcéad fheadán agus ag scaipeadh ar fud an tseomra. Nuair a chuir tú do chluas leis an bhfeadán an dara huair, áfach, bhí an leabhar ina sheasamh ar chúl na bhfeadán. An uair sin, ghluais tic an chloig tríd an gcéad fheadán, </a:t>
            </a:r>
            <a:r>
              <a:rPr lang="ga-IE" sz="2000" dirty="0" err="1">
                <a:solidFill>
                  <a:schemeClr val="bg1"/>
                </a:solidFill>
                <a:latin typeface="Tw Cen MT" panose="020B0602020104020603" pitchFamily="34" charset="0"/>
              </a:rPr>
              <a:t>phreab</a:t>
            </a:r>
            <a:r>
              <a:rPr lang="ga-IE" sz="2000" dirty="0">
                <a:solidFill>
                  <a:schemeClr val="bg1"/>
                </a:solidFill>
                <a:latin typeface="Tw Cen MT" panose="020B0602020104020603" pitchFamily="34" charset="0"/>
              </a:rPr>
              <a:t> sé den leabhar agus ghluais ar ais tríd an dara feadán, fad le do chluas</a:t>
            </a:r>
            <a:r>
              <a:rPr lang="en-US" sz="2000" dirty="0">
                <a:solidFill>
                  <a:schemeClr val="bg1"/>
                </a:solidFill>
                <a:latin typeface="Tw Cen MT" panose="020B0602020104020603" pitchFamily="34" charset="0"/>
              </a:rPr>
              <a:t>.</a:t>
            </a:r>
            <a:endParaRPr lang="ga-IE" sz="2000" dirty="0"/>
          </a:p>
        </p:txBody>
      </p:sp>
      <p:pic>
        <p:nvPicPr>
          <p:cNvPr id="3" name="Pictiúr 2">
            <a:extLst>
              <a:ext uri="{FF2B5EF4-FFF2-40B4-BE49-F238E27FC236}">
                <a16:creationId xmlns:a16="http://schemas.microsoft.com/office/drawing/2014/main" id="{37FEA3BF-A692-484D-93FE-27D88BF03EC6}"/>
              </a:ext>
            </a:extLst>
          </p:cNvPr>
          <p:cNvPicPr>
            <a:picLocks noChangeAspect="1"/>
          </p:cNvPicPr>
          <p:nvPr/>
        </p:nvPicPr>
        <p:blipFill>
          <a:blip r:embed="rId3"/>
          <a:stretch>
            <a:fillRect/>
          </a:stretch>
        </p:blipFill>
        <p:spPr>
          <a:xfrm>
            <a:off x="7553827" y="321732"/>
            <a:ext cx="4474254" cy="5975837"/>
          </a:xfrm>
          <a:prstGeom prst="rect">
            <a:avLst/>
          </a:prstGeom>
        </p:spPr>
      </p:pic>
      <p:sp>
        <p:nvSpPr>
          <p:cNvPr id="1028"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05C53">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36A6C4A2-AB3A-4D19-8329-7838AD58B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81" r="2781"/>
          <a:stretch/>
        </p:blipFill>
        <p:spPr bwMode="auto">
          <a:xfrm>
            <a:off x="327546" y="2424051"/>
            <a:ext cx="7058306" cy="40802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8C482EB-2372-4333-8874-7BCCF7977403}"/>
              </a:ext>
            </a:extLst>
          </p:cNvPr>
          <p:cNvSpPr txBox="1"/>
          <p:nvPr/>
        </p:nvSpPr>
        <p:spPr>
          <a:xfrm>
            <a:off x="7553829" y="321732"/>
            <a:ext cx="4474254" cy="2015853"/>
          </a:xfrm>
          <a:prstGeom prst="rect">
            <a:avLst/>
          </a:prstGeom>
        </p:spPr>
        <p:txBody>
          <a:bodyPr vert="horz" lIns="91440" tIns="45720" rIns="91440" bIns="45720" rtlCol="0" anchor="ctr">
            <a:noAutofit/>
          </a:bodyPr>
          <a:lstStyle/>
          <a:p>
            <a:pPr>
              <a:spcAft>
                <a:spcPts val="600"/>
              </a:spcAft>
            </a:pPr>
            <a:r>
              <a:rPr lang="ga-IE" b="1" u="sng" dirty="0">
                <a:solidFill>
                  <a:srgbClr val="FFFFFF"/>
                </a:solidFill>
                <a:latin typeface="Tw Cen MT" panose="020B0602020104020603" pitchFamily="34" charset="0"/>
              </a:rPr>
              <a:t>Fearas</a:t>
            </a:r>
            <a:r>
              <a:rPr lang="ga-IE" dirty="0">
                <a:solidFill>
                  <a:srgbClr val="FFFFFF"/>
                </a:solidFill>
                <a:latin typeface="Tw Cen MT" panose="020B0602020104020603" pitchFamily="34" charset="0"/>
              </a:rPr>
              <a:t> </a:t>
            </a:r>
          </a:p>
          <a:p>
            <a:pPr marL="363538" indent="-363538">
              <a:spcAft>
                <a:spcPts val="600"/>
              </a:spcAft>
              <a:buFont typeface="Arial" panose="020B0604020202020204" pitchFamily="34" charset="0"/>
              <a:buChar char="•"/>
            </a:pPr>
            <a:r>
              <a:rPr lang="ga-IE" dirty="0">
                <a:solidFill>
                  <a:srgbClr val="FFFFFF"/>
                </a:solidFill>
                <a:latin typeface="Tw Cen MT" panose="020B0602020104020603" pitchFamily="34" charset="0"/>
              </a:rPr>
              <a:t>Dhá fheadán cairtchláir</a:t>
            </a:r>
            <a:br>
              <a:rPr lang="ga-IE" dirty="0">
                <a:solidFill>
                  <a:srgbClr val="FFFFFF"/>
                </a:solidFill>
                <a:latin typeface="Tw Cen MT" panose="020B0602020104020603" pitchFamily="34" charset="0"/>
              </a:rPr>
            </a:br>
            <a:r>
              <a:rPr lang="ga-IE" dirty="0">
                <a:solidFill>
                  <a:srgbClr val="FFFFFF"/>
                </a:solidFill>
                <a:latin typeface="Tw Cen MT" panose="020B0602020104020603" pitchFamily="34" charset="0"/>
              </a:rPr>
              <a:t>(na cinn fhada a fhaightear ó rolla cistine)</a:t>
            </a:r>
          </a:p>
          <a:p>
            <a:pPr marL="363538" indent="-363538">
              <a:spcAft>
                <a:spcPts val="600"/>
              </a:spcAft>
              <a:buFont typeface="Arial" panose="020B0604020202020204" pitchFamily="34" charset="0"/>
              <a:buChar char="•"/>
            </a:pPr>
            <a:r>
              <a:rPr lang="ga-IE" dirty="0">
                <a:solidFill>
                  <a:srgbClr val="FFFFFF"/>
                </a:solidFill>
                <a:latin typeface="Tw Cen MT" panose="020B0602020104020603" pitchFamily="34" charset="0"/>
              </a:rPr>
              <a:t>Leabhar mór faoi chlúdach crua </a:t>
            </a:r>
          </a:p>
          <a:p>
            <a:pPr marL="363538" indent="-363538">
              <a:spcAft>
                <a:spcPts val="600"/>
              </a:spcAft>
              <a:buFont typeface="Arial" panose="020B0604020202020204" pitchFamily="34" charset="0"/>
              <a:buChar char="•"/>
            </a:pPr>
            <a:r>
              <a:rPr lang="ga-IE" dirty="0">
                <a:solidFill>
                  <a:srgbClr val="FFFFFF"/>
                </a:solidFill>
                <a:latin typeface="Tw Cen MT" panose="020B0602020104020603" pitchFamily="34" charset="0"/>
              </a:rPr>
              <a:t>Clog beag (nó uaireadóir) a mbíonn tic </a:t>
            </a:r>
            <a:br>
              <a:rPr lang="ga-IE" dirty="0">
                <a:solidFill>
                  <a:srgbClr val="FFFFFF"/>
                </a:solidFill>
                <a:latin typeface="Tw Cen MT" panose="020B0602020104020603" pitchFamily="34" charset="0"/>
              </a:rPr>
            </a:br>
            <a:r>
              <a:rPr lang="ga-IE" dirty="0">
                <a:solidFill>
                  <a:srgbClr val="FFFFFF"/>
                </a:solidFill>
                <a:latin typeface="Tw Cen MT" panose="020B0602020104020603" pitchFamily="34" charset="0"/>
              </a:rPr>
              <a:t>le cloisteáil uaidh</a:t>
            </a:r>
          </a:p>
        </p:txBody>
      </p:sp>
      <p:sp>
        <p:nvSpPr>
          <p:cNvPr id="32" name="TextBox 31">
            <a:extLst>
              <a:ext uri="{FF2B5EF4-FFF2-40B4-BE49-F238E27FC236}">
                <a16:creationId xmlns:a16="http://schemas.microsoft.com/office/drawing/2014/main" id="{43D57B5C-2065-49EA-9290-0F8B63886811}"/>
              </a:ext>
            </a:extLst>
          </p:cNvPr>
          <p:cNvSpPr txBox="1"/>
          <p:nvPr/>
        </p:nvSpPr>
        <p:spPr>
          <a:xfrm>
            <a:off x="7593738" y="2285998"/>
            <a:ext cx="4474254" cy="4218307"/>
          </a:xfrm>
          <a:prstGeom prst="rect">
            <a:avLst/>
          </a:prstGeom>
        </p:spPr>
        <p:txBody>
          <a:bodyPr vert="horz" lIns="91440" tIns="45720" rIns="91440" bIns="45720" rtlCol="0" anchor="t">
            <a:noAutofit/>
          </a:bodyPr>
          <a:lstStyle/>
          <a:p>
            <a:pPr>
              <a:lnSpc>
                <a:spcPct val="90000"/>
              </a:lnSpc>
              <a:spcAft>
                <a:spcPts val="600"/>
              </a:spcAft>
            </a:pPr>
            <a:r>
              <a:rPr lang="ga-IE" b="1" u="sng" dirty="0">
                <a:solidFill>
                  <a:srgbClr val="FFFFFF"/>
                </a:solidFill>
                <a:latin typeface="Tw Cen MT" panose="020B0602020104020603" pitchFamily="34" charset="0"/>
              </a:rPr>
              <a:t>Modh</a:t>
            </a:r>
          </a:p>
          <a:p>
            <a:pPr marL="363538" indent="-363538">
              <a:lnSpc>
                <a:spcPct val="90000"/>
              </a:lnSpc>
              <a:spcAft>
                <a:spcPts val="600"/>
              </a:spcAft>
              <a:buFont typeface="+mj-lt"/>
              <a:buAutoNum type="arabicPeriod"/>
            </a:pPr>
            <a:r>
              <a:rPr lang="ga-IE" dirty="0">
                <a:solidFill>
                  <a:srgbClr val="FFFFFF"/>
                </a:solidFill>
                <a:latin typeface="Tw Cen MT" panose="020B0602020104020603" pitchFamily="34" charset="0"/>
              </a:rPr>
              <a:t>Leag an dá fheadán cairtchláir ar fiar ar an mbord mar atá le feiceáil sa léaráid </a:t>
            </a:r>
            <a:br>
              <a:rPr lang="ga-IE" dirty="0">
                <a:solidFill>
                  <a:srgbClr val="FFFFFF"/>
                </a:solidFill>
                <a:latin typeface="Tw Cen MT" panose="020B0602020104020603" pitchFamily="34" charset="0"/>
              </a:rPr>
            </a:br>
            <a:r>
              <a:rPr lang="ga-IE" dirty="0">
                <a:solidFill>
                  <a:srgbClr val="FFFFFF"/>
                </a:solidFill>
                <a:latin typeface="Tw Cen MT" panose="020B0602020104020603" pitchFamily="34" charset="0"/>
              </a:rPr>
              <a:t>ar chlé.</a:t>
            </a:r>
          </a:p>
          <a:p>
            <a:pPr marL="342900" indent="-342900">
              <a:lnSpc>
                <a:spcPct val="90000"/>
              </a:lnSpc>
              <a:spcAft>
                <a:spcPts val="600"/>
              </a:spcAft>
              <a:buFont typeface="+mj-lt"/>
              <a:buAutoNum type="arabicPeriod"/>
            </a:pPr>
            <a:r>
              <a:rPr lang="ga-IE" dirty="0">
                <a:solidFill>
                  <a:srgbClr val="FFFFFF"/>
                </a:solidFill>
                <a:latin typeface="Tw Cen MT" panose="020B0602020104020603" pitchFamily="34" charset="0"/>
              </a:rPr>
              <a:t>Cuir an clog i mbéal ceann amháin de na feadáin. </a:t>
            </a:r>
          </a:p>
          <a:p>
            <a:pPr marL="342900" indent="-342900">
              <a:lnSpc>
                <a:spcPct val="90000"/>
              </a:lnSpc>
              <a:spcAft>
                <a:spcPts val="600"/>
              </a:spcAft>
              <a:buFont typeface="+mj-lt"/>
              <a:buAutoNum type="arabicPeriod"/>
            </a:pPr>
            <a:r>
              <a:rPr lang="ga-IE" dirty="0">
                <a:solidFill>
                  <a:srgbClr val="FFFFFF"/>
                </a:solidFill>
                <a:latin typeface="Tw Cen MT" panose="020B0602020104020603" pitchFamily="34" charset="0"/>
              </a:rPr>
              <a:t>Cuir do chluas le béal an fheadáin eile. </a:t>
            </a:r>
            <a:br>
              <a:rPr lang="ga-IE" dirty="0">
                <a:solidFill>
                  <a:srgbClr val="FFFFFF"/>
                </a:solidFill>
                <a:latin typeface="Tw Cen MT" panose="020B0602020104020603" pitchFamily="34" charset="0"/>
              </a:rPr>
            </a:br>
            <a:r>
              <a:rPr lang="ga-IE" dirty="0">
                <a:solidFill>
                  <a:srgbClr val="FFFFFF"/>
                </a:solidFill>
                <a:latin typeface="Tw Cen MT" panose="020B0602020104020603" pitchFamily="34" charset="0"/>
              </a:rPr>
              <a:t>An féidir leat tic an chloig a chloisteáil?</a:t>
            </a:r>
          </a:p>
          <a:p>
            <a:pPr marL="363538" indent="-363538">
              <a:lnSpc>
                <a:spcPct val="90000"/>
              </a:lnSpc>
              <a:spcAft>
                <a:spcPts val="600"/>
              </a:spcAft>
              <a:buFont typeface="+mj-lt"/>
              <a:buAutoNum type="arabicPeriod"/>
            </a:pPr>
            <a:r>
              <a:rPr lang="ga-IE" dirty="0">
                <a:solidFill>
                  <a:srgbClr val="FFFFFF"/>
                </a:solidFill>
                <a:latin typeface="Tw Cen MT" panose="020B0602020104020603" pitchFamily="34" charset="0"/>
              </a:rPr>
              <a:t>Anois faigh an leabhar agus cuir ina sheasamh ar chúl na bhfeadán é. </a:t>
            </a:r>
          </a:p>
          <a:p>
            <a:pPr marL="363538" indent="-363538">
              <a:lnSpc>
                <a:spcPct val="90000"/>
              </a:lnSpc>
              <a:spcAft>
                <a:spcPts val="600"/>
              </a:spcAft>
              <a:buFont typeface="+mj-lt"/>
              <a:buAutoNum type="arabicPeriod"/>
            </a:pPr>
            <a:r>
              <a:rPr lang="ga-IE" dirty="0">
                <a:solidFill>
                  <a:srgbClr val="FFFFFF"/>
                </a:solidFill>
                <a:latin typeface="Tw Cen MT" panose="020B0602020104020603" pitchFamily="34" charset="0"/>
              </a:rPr>
              <a:t>Cuir do chluas le béal an dara feadán arís. An féidir leat tic an chloig a chloisteáil an uair seo?</a:t>
            </a:r>
          </a:p>
        </p:txBody>
      </p:sp>
      <p:sp>
        <p:nvSpPr>
          <p:cNvPr id="4" name="TextBox 3">
            <a:extLst>
              <a:ext uri="{FF2B5EF4-FFF2-40B4-BE49-F238E27FC236}">
                <a16:creationId xmlns:a16="http://schemas.microsoft.com/office/drawing/2014/main" id="{A1C27931-FC24-4A04-8782-E099B377F150}"/>
              </a:ext>
            </a:extLst>
          </p:cNvPr>
          <p:cNvSpPr txBox="1"/>
          <p:nvPr/>
        </p:nvSpPr>
        <p:spPr>
          <a:xfrm>
            <a:off x="327546" y="519035"/>
            <a:ext cx="7058305" cy="1569660"/>
          </a:xfrm>
          <a:prstGeom prst="rect">
            <a:avLst/>
          </a:prstGeom>
          <a:noFill/>
        </p:spPr>
        <p:txBody>
          <a:bodyPr wrap="square" rtlCol="0">
            <a:spAutoFit/>
          </a:bodyPr>
          <a:lstStyle/>
          <a:p>
            <a:pPr algn="ctr"/>
            <a:r>
              <a:rPr lang="ga-IE" sz="4800" dirty="0">
                <a:solidFill>
                  <a:schemeClr val="bg1"/>
                </a:solidFill>
                <a:latin typeface="Berlin Sans FB" panose="020E0602020502020306" pitchFamily="34" charset="0"/>
              </a:rPr>
              <a:t>Turgnamh: </a:t>
            </a:r>
            <a:br>
              <a:rPr lang="ga-IE" sz="4800" dirty="0">
                <a:solidFill>
                  <a:schemeClr val="bg1"/>
                </a:solidFill>
                <a:latin typeface="Berlin Sans FB" panose="020E0602020502020306" pitchFamily="34" charset="0"/>
              </a:rPr>
            </a:br>
            <a:r>
              <a:rPr lang="ga-IE" sz="4800" dirty="0">
                <a:solidFill>
                  <a:schemeClr val="bg1"/>
                </a:solidFill>
                <a:latin typeface="Berlin Sans FB" panose="020E0602020502020306" pitchFamily="34" charset="0"/>
              </a:rPr>
              <a:t>Macalla a dhéanamh</a:t>
            </a:r>
          </a:p>
        </p:txBody>
      </p:sp>
      <p:pic>
        <p:nvPicPr>
          <p:cNvPr id="6" name="Pictiúr 5">
            <a:extLst>
              <a:ext uri="{FF2B5EF4-FFF2-40B4-BE49-F238E27FC236}">
                <a16:creationId xmlns:a16="http://schemas.microsoft.com/office/drawing/2014/main" id="{89DBC791-3E93-6015-2B1A-40C52FB4D45A}"/>
              </a:ext>
            </a:extLst>
          </p:cNvPr>
          <p:cNvPicPr>
            <a:picLocks noChangeAspect="1"/>
          </p:cNvPicPr>
          <p:nvPr/>
        </p:nvPicPr>
        <p:blipFill rotWithShape="1">
          <a:blip r:embed="rId5">
            <a:extLst>
              <a:ext uri="{28A0092B-C50C-407E-A947-70E740481C1C}">
                <a14:useLocalDpi xmlns:a14="http://schemas.microsoft.com/office/drawing/2010/main" val="0"/>
              </a:ext>
            </a:extLst>
          </a:blip>
          <a:srcRect r="3815"/>
          <a:stretch/>
        </p:blipFill>
        <p:spPr>
          <a:xfrm>
            <a:off x="122400" y="2422800"/>
            <a:ext cx="7186316" cy="4078800"/>
          </a:xfrm>
          <a:prstGeom prst="rect">
            <a:avLst/>
          </a:prstGeom>
        </p:spPr>
      </p:pic>
      <p:sp>
        <p:nvSpPr>
          <p:cNvPr id="37" name="Arrow: Pentagon 36">
            <a:extLst>
              <a:ext uri="{FF2B5EF4-FFF2-40B4-BE49-F238E27FC236}">
                <a16:creationId xmlns:a16="http://schemas.microsoft.com/office/drawing/2014/main" id="{5E79A63A-FBC8-4878-BF05-FED3703A434A}"/>
              </a:ext>
            </a:extLst>
          </p:cNvPr>
          <p:cNvSpPr>
            <a:spLocks noChangeAspect="1"/>
          </p:cNvSpPr>
          <p:nvPr/>
        </p:nvSpPr>
        <p:spPr>
          <a:xfrm>
            <a:off x="141273" y="5788968"/>
            <a:ext cx="4015410" cy="915094"/>
          </a:xfrm>
          <a:prstGeom prst="homePlate">
            <a:avLst/>
          </a:prstGeom>
          <a:solidFill>
            <a:srgbClr val="86645C"/>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ga-IE" sz="2400" dirty="0">
                <a:solidFill>
                  <a:schemeClr val="bg1"/>
                </a:solidFill>
                <a:latin typeface="Tw Cen MT" panose="020B0602020104020603" pitchFamily="34" charset="0"/>
              </a:rPr>
              <a:t>Cén fáth a bhfuil an tic le cloisteáil anois, meas tú?</a:t>
            </a:r>
          </a:p>
        </p:txBody>
      </p:sp>
    </p:spTree>
    <p:extLst>
      <p:ext uri="{BB962C8B-B14F-4D97-AF65-F5344CB8AC3E}">
        <p14:creationId xmlns:p14="http://schemas.microsoft.com/office/powerpoint/2010/main" val="11493487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5" dur="500"/>
                                        <p:tgtEl>
                                          <p:spTgt spid="32">
                                            <p:txEl>
                                              <p:pRg st="0" end="0"/>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28" dur="500"/>
                                        <p:tgtEl>
                                          <p:spTgt spid="32">
                                            <p:txEl>
                                              <p:pRg st="1" end="1"/>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randombar(horizontal)">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6" dur="500"/>
                                        <p:tgtEl>
                                          <p:spTgt spid="3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1" dur="500"/>
                                        <p:tgtEl>
                                          <p:spTgt spid="32">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32">
                                            <p:txEl>
                                              <p:pRg st="4" end="4"/>
                                            </p:txEl>
                                          </p:spTgt>
                                        </p:tgtEl>
                                        <p:attrNameLst>
                                          <p:attrName>style.visibility</p:attrName>
                                        </p:attrNameLst>
                                      </p:cBhvr>
                                      <p:to>
                                        <p:strVal val="visible"/>
                                      </p:to>
                                    </p:set>
                                    <p:animEffect transition="in" filter="randombar(horizontal)">
                                      <p:cBhvr>
                                        <p:cTn id="46" dur="500"/>
                                        <p:tgtEl>
                                          <p:spTgt spid="32">
                                            <p:txEl>
                                              <p:pRg st="4" end="4"/>
                                            </p:txEl>
                                          </p:spTgt>
                                        </p:tgtEl>
                                      </p:cBhvr>
                                    </p:animEffect>
                                  </p:childTnLst>
                                </p:cTn>
                              </p:par>
                              <p:par>
                                <p:cTn id="47" presetID="14" presetClass="entr" presetSubtype="1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randombar(horizont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nodeType="clickEffect">
                                  <p:stCondLst>
                                    <p:cond delay="0"/>
                                  </p:stCondLst>
                                  <p:childTnLst>
                                    <p:set>
                                      <p:cBhvr>
                                        <p:cTn id="53" dur="1" fill="hold">
                                          <p:stCondLst>
                                            <p:cond delay="0"/>
                                          </p:stCondLst>
                                        </p:cTn>
                                        <p:tgtEl>
                                          <p:spTgt spid="32">
                                            <p:txEl>
                                              <p:pRg st="5" end="5"/>
                                            </p:txEl>
                                          </p:spTgt>
                                        </p:tgtEl>
                                        <p:attrNameLst>
                                          <p:attrName>style.visibility</p:attrName>
                                        </p:attrNameLst>
                                      </p:cBhvr>
                                      <p:to>
                                        <p:strVal val="visible"/>
                                      </p:to>
                                    </p:set>
                                    <p:animEffect transition="in" filter="randombar(horizontal)">
                                      <p:cBhvr>
                                        <p:cTn id="54" dur="500"/>
                                        <p:tgtEl>
                                          <p:spTgt spid="32">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0-#ppt_w/2"/>
                                          </p:val>
                                        </p:tav>
                                        <p:tav tm="100000">
                                          <p:val>
                                            <p:strVal val="#ppt_x"/>
                                          </p:val>
                                        </p:tav>
                                      </p:tavLst>
                                    </p:anim>
                                    <p:anim calcmode="lin" valueType="num">
                                      <p:cBhvr additive="base">
                                        <p:cTn id="6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37"/>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3"/>
                                        </p:tgtEl>
                                        <p:attrNameLst>
                                          <p:attrName>style.visibility</p:attrName>
                                        </p:attrNameLst>
                                      </p:cBhvr>
                                      <p:to>
                                        <p:strVal val="hidden"/>
                                      </p:to>
                                    </p:set>
                                  </p:childTnLst>
                                </p:cTn>
                              </p:par>
                              <p:par>
                                <p:cTn id="69" presetID="16" presetClass="entr" presetSubtype="21"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barn(inVertical)">
                                      <p:cBhvr>
                                        <p:cTn id="71" dur="500"/>
                                        <p:tgtEl>
                                          <p:spTgt spid="36"/>
                                        </p:tgtEl>
                                      </p:cBhvr>
                                    </p:animEffect>
                                  </p:childTnLst>
                                </p:cTn>
                              </p:par>
                              <p:par>
                                <p:cTn id="72" presetID="1" presetClass="exit" presetSubtype="0" fill="hold" grpId="0" nodeType="withEffect">
                                  <p:stCondLst>
                                    <p:cond delay="0"/>
                                  </p:stCondLst>
                                  <p:childTnLst>
                                    <p:set>
                                      <p:cBhvr>
                                        <p:cTn id="73" dur="1" fill="hold">
                                          <p:stCondLst>
                                            <p:cond delay="0"/>
                                          </p:stCondLst>
                                        </p:cTn>
                                        <p:tgtEl>
                                          <p:spTgt spid="2">
                                            <p:txEl>
                                              <p:pRg st="0" end="0"/>
                                            </p:txEl>
                                          </p:spTgt>
                                        </p:tgtEl>
                                        <p:attrNameLst>
                                          <p:attrName>style.visibility</p:attrName>
                                        </p:attrNameLst>
                                      </p:cBhvr>
                                      <p:to>
                                        <p:strVal val="hidden"/>
                                      </p:to>
                                    </p:set>
                                  </p:childTnLst>
                                </p:cTn>
                              </p:par>
                              <p:par>
                                <p:cTn id="74" presetID="1" presetClass="exit" presetSubtype="0" fill="hold" grpId="0" nodeType="withEffect">
                                  <p:stCondLst>
                                    <p:cond delay="0"/>
                                  </p:stCondLst>
                                  <p:childTnLst>
                                    <p:set>
                                      <p:cBhvr>
                                        <p:cTn id="75" dur="1" fill="hold">
                                          <p:stCondLst>
                                            <p:cond delay="0"/>
                                          </p:stCondLst>
                                        </p:cTn>
                                        <p:tgtEl>
                                          <p:spTgt spid="2">
                                            <p:txEl>
                                              <p:pRg st="1" end="1"/>
                                            </p:txEl>
                                          </p:spTgt>
                                        </p:tgtEl>
                                        <p:attrNameLst>
                                          <p:attrName>style.visibility</p:attrName>
                                        </p:attrNameLst>
                                      </p:cBhvr>
                                      <p:to>
                                        <p:strVal val="hidden"/>
                                      </p:to>
                                    </p:set>
                                  </p:childTnLst>
                                </p:cTn>
                              </p:par>
                              <p:par>
                                <p:cTn id="76" presetID="1" presetClass="exit" presetSubtype="0" fill="hold" grpId="0" nodeType="withEffect">
                                  <p:stCondLst>
                                    <p:cond delay="0"/>
                                  </p:stCondLst>
                                  <p:childTnLst>
                                    <p:set>
                                      <p:cBhvr>
                                        <p:cTn id="77" dur="1" fill="hold">
                                          <p:stCondLst>
                                            <p:cond delay="0"/>
                                          </p:stCondLst>
                                        </p:cTn>
                                        <p:tgtEl>
                                          <p:spTgt spid="2">
                                            <p:txEl>
                                              <p:pRg st="2" end="2"/>
                                            </p:txEl>
                                          </p:spTgt>
                                        </p:tgtEl>
                                        <p:attrNameLst>
                                          <p:attrName>style.visibility</p:attrName>
                                        </p:attrNameLst>
                                      </p:cBhvr>
                                      <p:to>
                                        <p:strVal val="hidden"/>
                                      </p:to>
                                    </p:set>
                                  </p:childTnLst>
                                </p:cTn>
                              </p:par>
                              <p:par>
                                <p:cTn id="78" presetID="1" presetClass="exit" presetSubtype="0" fill="hold" grpId="0" nodeType="withEffect">
                                  <p:stCondLst>
                                    <p:cond delay="0"/>
                                  </p:stCondLst>
                                  <p:childTnLst>
                                    <p:set>
                                      <p:cBhvr>
                                        <p:cTn id="79" dur="1" fill="hold">
                                          <p:stCondLst>
                                            <p:cond delay="0"/>
                                          </p:stCondLst>
                                        </p:cTn>
                                        <p:tgtEl>
                                          <p:spTgt spid="2">
                                            <p:txEl>
                                              <p:pRg st="3" end="3"/>
                                            </p:txEl>
                                          </p:spTgt>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32">
                                            <p:txEl>
                                              <p:pRg st="0" end="0"/>
                                            </p:txEl>
                                          </p:spTgt>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32">
                                            <p:txEl>
                                              <p:pRg st="1" end="1"/>
                                            </p:txEl>
                                          </p:spTgt>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32">
                                            <p:txEl>
                                              <p:pRg st="2" end="2"/>
                                            </p:txEl>
                                          </p:spTgt>
                                        </p:tgtEl>
                                        <p:attrNameLst>
                                          <p:attrName>style.visibility</p:attrName>
                                        </p:attrNameLst>
                                      </p:cBhvr>
                                      <p:to>
                                        <p:strVal val="hidden"/>
                                      </p:to>
                                    </p:set>
                                  </p:childTnLst>
                                </p:cTn>
                              </p:par>
                              <p:par>
                                <p:cTn id="86" presetID="1" presetClass="exit" presetSubtype="0" fill="hold" grpId="1" nodeType="withEffect">
                                  <p:stCondLst>
                                    <p:cond delay="0"/>
                                  </p:stCondLst>
                                  <p:childTnLst>
                                    <p:set>
                                      <p:cBhvr>
                                        <p:cTn id="87" dur="1" fill="hold">
                                          <p:stCondLst>
                                            <p:cond delay="0"/>
                                          </p:stCondLst>
                                        </p:cTn>
                                        <p:tgtEl>
                                          <p:spTgt spid="32">
                                            <p:txEl>
                                              <p:pRg st="3" end="3"/>
                                            </p:txEl>
                                          </p:spTgt>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32">
                                            <p:txEl>
                                              <p:pRg st="4" end="4"/>
                                            </p:txEl>
                                          </p:spTgt>
                                        </p:tgtEl>
                                        <p:attrNameLst>
                                          <p:attrName>style.visibility</p:attrName>
                                        </p:attrNameLst>
                                      </p:cBhvr>
                                      <p:to>
                                        <p:strVal val="hidden"/>
                                      </p:to>
                                    </p:set>
                                  </p:childTnLst>
                                </p:cTn>
                              </p:par>
                              <p:par>
                                <p:cTn id="90" presetID="1" presetClass="exit" presetSubtype="0" fill="hold" grpId="1" nodeType="withEffect">
                                  <p:stCondLst>
                                    <p:cond delay="0"/>
                                  </p:stCondLst>
                                  <p:childTnLst>
                                    <p:set>
                                      <p:cBhvr>
                                        <p:cTn id="91" dur="1" fill="hold">
                                          <p:stCondLst>
                                            <p:cond delay="0"/>
                                          </p:stCondLst>
                                        </p:cTn>
                                        <p:tgtEl>
                                          <p:spTgt spid="32">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 grpId="0" build="allAtOnce"/>
      <p:bldP spid="32" grpId="0"/>
      <p:bldP spid="32" grpId="1" build="allAtOnce"/>
      <p:bldP spid="37" grpId="0" animBg="1"/>
      <p:bldP spid="3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 name="Rectangle 6">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oup 8">
            <a:extLst>
              <a:ext uri="{FF2B5EF4-FFF2-40B4-BE49-F238E27FC236}">
                <a16:creationId xmlns:a16="http://schemas.microsoft.com/office/drawing/2014/main" id="{6A57EACD-61CA-4775-9551-2078FC0BC7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31107" y="5203828"/>
            <a:ext cx="1861478" cy="1557272"/>
            <a:chOff x="9731107" y="5203828"/>
            <a:chExt cx="1861478" cy="1557272"/>
          </a:xfrm>
          <a:solidFill>
            <a:schemeClr val="bg1"/>
          </a:solidFill>
        </p:grpSpPr>
        <p:sp>
          <p:nvSpPr>
            <p:cNvPr id="10" name="Freeform: Shape 9">
              <a:extLst>
                <a:ext uri="{FF2B5EF4-FFF2-40B4-BE49-F238E27FC236}">
                  <a16:creationId xmlns:a16="http://schemas.microsoft.com/office/drawing/2014/main" id="{5EA9CEFA-65DF-4773-AB16-4E0811348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203828"/>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59" name="Freeform: Shape 10">
              <a:extLst>
                <a:ext uri="{FF2B5EF4-FFF2-40B4-BE49-F238E27FC236}">
                  <a16:creationId xmlns:a16="http://schemas.microsoft.com/office/drawing/2014/main" id="{A5B46568-197D-4462-A2AB-B32016E07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A310550-C5D3-4B44-A74F-CA522D3EA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4320944-CB85-404B-ACEB-4C621A2DE0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F09ADAE-8ED7-4349-9F53-C9846B34AC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4A30888-D632-4303-AD63-F9F6425F6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C494E026-3245-4E27-8FA4-B5E50398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1" name="Freeform: Shape 16">
              <a:extLst>
                <a:ext uri="{FF2B5EF4-FFF2-40B4-BE49-F238E27FC236}">
                  <a16:creationId xmlns:a16="http://schemas.microsoft.com/office/drawing/2014/main" id="{70980A2D-E8F8-4D53-96BD-549B6E43C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9B2DDE9-70F9-46DE-A98D-A9E6A15B0C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CD6359C0-FED2-4F38-AF2C-D2CCB137C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203828"/>
              <a:ext cx="36218" cy="36221"/>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E731DFD6-7643-4367-B357-419597215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D5AD929-BDD1-4C17-B069-7F26DA239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A89B223-AC6D-428A-ADA0-A8107F132C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2" name="Freeform: Shape 22">
              <a:extLst>
                <a:ext uri="{FF2B5EF4-FFF2-40B4-BE49-F238E27FC236}">
                  <a16:creationId xmlns:a16="http://schemas.microsoft.com/office/drawing/2014/main" id="{D55AE910-CDA0-467B-91F1-30022FC702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356051"/>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63" name="Freeform: Shape 23">
              <a:extLst>
                <a:ext uri="{FF2B5EF4-FFF2-40B4-BE49-F238E27FC236}">
                  <a16:creationId xmlns:a16="http://schemas.microsoft.com/office/drawing/2014/main" id="{A280BBB4-49D0-40C7-949B-CE40E918B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3560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4" name="Freeform: Shape 24">
              <a:extLst>
                <a:ext uri="{FF2B5EF4-FFF2-40B4-BE49-F238E27FC236}">
                  <a16:creationId xmlns:a16="http://schemas.microsoft.com/office/drawing/2014/main" id="{25A691FB-DA8E-4CB6-B2CB-43996A8A6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6ABC7EF-0297-4356-A5FE-85B70C226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5" name="Freeform: Shape 26">
              <a:extLst>
                <a:ext uri="{FF2B5EF4-FFF2-40B4-BE49-F238E27FC236}">
                  <a16:creationId xmlns:a16="http://schemas.microsoft.com/office/drawing/2014/main" id="{E2A4C124-2BE2-47A7-88BD-0D0E702258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66" name="Freeform: Shape 27">
              <a:extLst>
                <a:ext uri="{FF2B5EF4-FFF2-40B4-BE49-F238E27FC236}">
                  <a16:creationId xmlns:a16="http://schemas.microsoft.com/office/drawing/2014/main" id="{C77B5782-F97B-49E6-B4CF-05080D43F7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356051"/>
              <a:ext cx="36221" cy="36221"/>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7" name="Freeform: Shape 28">
              <a:extLst>
                <a:ext uri="{FF2B5EF4-FFF2-40B4-BE49-F238E27FC236}">
                  <a16:creationId xmlns:a16="http://schemas.microsoft.com/office/drawing/2014/main" id="{8B45F28A-82A7-4E2A-AC1D-A9080F5F5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04D3904-C2B3-4481-9AD0-4F4B97BF7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356044"/>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17E99BD2-8425-452F-BBC9-DA271A4D4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6826B2E-CE5F-4751-AB16-2F5D38E0D5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356044"/>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73D69C59-2023-4CEC-BA7C-5EE1834EC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B90D7BC-1D4E-4E24-B1E4-700CFE90C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35604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79425F03-8DA8-4B30-8D52-0F823F557C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356046"/>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E5042418-2AFD-437C-BDFE-95057749D1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50803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F7247EC-FBD7-42B0-89E1-981401897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642B17A-8F41-4932-B0D0-CAA198A36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BC09251-BDF7-47DB-8213-2FD24431C9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F3F5D47-FD51-41B4-B385-72FB1B83FD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FEDA36F-4DFB-4CF9-AFCB-DF2830797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74B82A4E-24F2-4AF9-ACD9-032004D5C7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948A1B0D-4A06-45BC-B4BC-CFC5300FB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50802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E5FAD49E-FD72-4576-A940-2428587BC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50C5050F-FCF4-41AE-A014-DA0E79C9D0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50802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C05C37E2-39BD-41F3-A48B-0D6656AFDF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AADE8E63-21C2-4361-9759-81558A67F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BB2F91E-6261-407E-AB8B-BC2971C5E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508025"/>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1B8D98F-3287-4463-9C66-4D5562880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660254"/>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4B4DF75-5954-4360-BD08-C0F14F07B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660248"/>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D9646D91-7334-4EF7-854E-31229C0EBD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B52D0D3-BAB6-4E87-A7E3-042FE194E0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7C99FAD0-CAF0-416B-A5C2-BF67795C5B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0E22E26C-C150-4D82-9949-7CBE6C6E37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660254"/>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D072F62D-B9FA-4CBD-8427-DCDAE9724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4A5E7E19-8DF1-4E35-B975-14DB353C5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6602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29CC129-69D0-48B1-969C-406A8EC16C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0863A762-C2BE-4B7F-8F77-FB38598FD6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660246"/>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75ED5B7-A269-4716-8A91-60C4640BC4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53D700F-89B5-47C3-88CF-F491CCA231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A60B6165-C5E0-4495-B9AC-5D3FAA17C3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66025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2C06BE7-B255-49E8-AFD7-16EA0DEE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812233"/>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62BAA60-4FD3-4ED5-85B8-FA1AEBB54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7D285C5F-B15D-4C99-876E-11EA0EDDB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31D3315B-6CF6-4B8A-9AD6-15E8ED774D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22316A1B-DF30-4B08-A25E-634088C3A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13B9824C-F3A0-4BB5-BA2D-E7B2C8739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812233"/>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E74AA607-331A-4D12-9628-01D4184C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BC5FC238-AD32-4501-B2D5-55A3F14093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92651C95-EE88-4D97-A4BD-842E093F04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D800BB2-C68A-40A6-8CD4-A733BD0DBA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812233"/>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8697780E-7DCF-4651-9953-FE1A7062C3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6B417FEE-0006-405F-A3EF-741EC0C6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ED2CA75D-333A-4FC0-A35C-150218932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8122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1FE7FEB-856E-4B91-9524-7CB608A04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964459"/>
              <a:ext cx="36465" cy="36221"/>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815A820-71A2-4F06-909A-802956FCD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964453"/>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4135222E-6463-4F37-A52D-8E5F48B17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34C684AC-F7CB-4096-BD97-E024A2203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2AEB483C-20AB-4095-912D-AB52A7C322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D1625C5-4D6F-4AF0-8F52-3E430AD86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964459"/>
              <a:ext cx="36221" cy="36221"/>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BE6AC22C-25A4-400A-8E40-0DA9119C5D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B4586291-7B87-4844-A3C7-1B10E7070A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964451"/>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7E6C849B-AC63-4611-9425-967763280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D3DD2AB7-F94D-4A1E-8D17-3A8418C7D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964451"/>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99CE3DE-A5D3-4CBC-9771-BA0D4A71C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F51F4BCD-DCFB-49C5-AA53-912A2644D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9644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217BD47A-2F24-467E-A016-650656A35B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964453"/>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260F5B69-D34A-4A38-AC4F-E04BB730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11644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36D5DFC6-ED6D-4E93-BBFD-32876861C6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116440"/>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46009FB-3E9E-46F5-9DC9-B225C7B7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E10C4A9D-1BAD-4C1A-B643-39CEA7C56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B3786231-B3C8-45C0-AB76-F0F35D7E1D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8E05DBD8-3FC9-47DE-88E7-849A2BE28C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116440"/>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F8B45623-D400-48AE-99CB-C50EF8208C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650817F4-286D-4A64-A707-319964118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611643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E2CBB23-BC03-4233-B66D-F3E1BC361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611643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5B057C8-A242-41ED-B0DB-78B245C07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611643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9CB4C1C0-5F41-4E24-A7CD-AFB1DE7B3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61164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9153209C-5637-4CEC-AB94-73A0EA2C7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611643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F7A55A31-FEC9-482A-B837-965828913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3BA94A3-F00C-4D17-9254-A955E4414F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268419"/>
              <a:ext cx="36465" cy="36219"/>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A2902DE-23EF-49CE-A669-B9096A9D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5780746-7CB1-459B-ACF8-EE4C8FA2DA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6EC72100-CCC7-485B-AB73-AFE6263C26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90330226-7157-4C26-8B12-849E7E40B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F6FC5CE2-A4E9-48A9-A687-9D3CBDF2C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971F8A61-039C-4875-ABD2-DDAD0AF61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5E9C48D7-E617-453A-95A7-4CBADCB709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268419"/>
              <a:ext cx="36221" cy="36219"/>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6028847A-3236-456C-ABCA-F17FACC740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68F10DA-E024-4DFF-B71A-284CE3783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268419"/>
              <a:ext cx="36218" cy="36219"/>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5D1258F2-08D2-4674-BB2B-00DA3F0541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CA4E673-ADD3-4C6A-B67D-077CD7F76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E8412C5A-7E5C-437B-A36E-FD4ADC57E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268417"/>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B56AC8FA-ED34-4749-9A15-E878B408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420645"/>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EEE8845F-6312-4CB4-8345-10FAA6E91F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B6649974-BABE-465B-934C-798CD398A3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9A2E8120-B8AC-4058-AB81-44A99CF53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EB3ACBEF-904A-4B73-A8B1-3A62AC125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F80CD75B-0C3D-4186-B1D8-E58A7580E5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C17D40FB-488F-4EFD-9019-8E5802A73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7089A9FA-C815-459B-8D43-862AC2805A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42065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A360E5B-3ABC-46DD-9DFE-5D8D1D4D2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42066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DBCC9121-E8F5-49AE-869E-1245398D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42066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B190A7C8-B00C-4DCB-929A-328811039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42066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FBC02C4-69CC-4293-9249-E28D9F2C5A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42067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C4748328-B03B-4EDD-96F0-DAF6527201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420679"/>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17E29EF6-5C38-4836-AE46-64215DD78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572627"/>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333BC27D-A755-4489-B73A-5B0EA4BDD4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572627"/>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E018ADBF-7412-4D0F-BC0F-8710DB9A4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370D54CD-D372-4C7F-B2AC-AB600FE52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9BB9398E-F21C-4918-8C5A-90735B80B3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4A7E3180-5F52-4B48-B3BD-F02177C4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572627"/>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B657DEC7-1A91-41CA-B3FD-593EFF9427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1F66DBED-0EF0-4BC7-A733-8CEB9301F0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57265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327BC7E2-BB50-457E-8D53-CBADC3D0A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2E5B2F2A-FBC8-42A5-9305-B5C98A24D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57265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67BC862E-B59F-4BFB-A777-05409E727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33FB1571-92E7-4829-BCCD-7DCB0FE981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57265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E4F917C1-A8BC-4A0E-AE36-F9D0BE981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76F8931C-3AC8-4029-B30C-5361BFBCAE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07" y="6724848"/>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076E87F7-1BC0-472D-B19E-FFB4942471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3" y="672484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465149F4-5FFD-4DA3-B387-25DDFF149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2"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FCC143A2-5B71-45E0-A5DC-1AE44CF27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A29C66E6-99F1-4166-B11B-8C47DD3103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7"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5D782C24-70D1-4DF0-A631-9FA264292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0" y="6724848"/>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204EA4D6-FB90-4EE9-9C94-FACE6D79A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71E17C7-CF11-4295-85DA-5237670B3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724881"/>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73AF0AFB-AF22-44B2-B981-AF6098F19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EC7A3631-6B95-4E40-89A4-0DC231A1A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724881"/>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E320EDD3-FA1E-4F06-B5E6-86BA66BFF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25CB6263-11E9-4CF8-B171-7C627720C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19FB7707-C4F1-4107-A1AA-C702870A5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67" y="6724876"/>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grpSp>
      <p:sp>
        <p:nvSpPr>
          <p:cNvPr id="2" name="Rectangle 12">
            <a:extLst>
              <a:ext uri="{FF2B5EF4-FFF2-40B4-BE49-F238E27FC236}">
                <a16:creationId xmlns:a16="http://schemas.microsoft.com/office/drawing/2014/main" id="{68D0DC04-7560-43F9-BAFD-D72B72375563}"/>
              </a:ext>
            </a:extLst>
          </p:cNvPr>
          <p:cNvSpPr>
            <a:spLocks noChangeArrowheads="1"/>
          </p:cNvSpPr>
          <p:nvPr/>
        </p:nvSpPr>
        <p:spPr bwMode="auto">
          <a:xfrm>
            <a:off x="1139658" y="1430618"/>
            <a:ext cx="9912683"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a:lnSpc>
                <a:spcPct val="100000"/>
              </a:lnSpc>
              <a:spcBef>
                <a:spcPct val="0"/>
              </a:spcBef>
              <a:spcAft>
                <a:spcPts val="600"/>
              </a:spcAft>
              <a:buNone/>
            </a:pPr>
            <a:r>
              <a:rPr lang="ga-IE" altLang="en-US" sz="2800" dirty="0">
                <a:solidFill>
                  <a:schemeClr val="bg1"/>
                </a:solidFill>
                <a:latin typeface="Tw Cen MT" panose="020B0602020104020603" pitchFamily="34" charset="0"/>
                <a:ea typeface="+mn-ea"/>
                <a:cs typeface="+mn-cs"/>
              </a:rPr>
              <a:t>Tuilleadh eolais:</a:t>
            </a:r>
          </a:p>
          <a:p>
            <a:pPr>
              <a:spcBef>
                <a:spcPct val="0"/>
              </a:spcBef>
              <a:spcAft>
                <a:spcPts val="600"/>
              </a:spcAft>
              <a:buNone/>
            </a:pPr>
            <a:r>
              <a:rPr lang="en-US" sz="2400" dirty="0">
                <a:solidFill>
                  <a:schemeClr val="bg1"/>
                </a:solidFill>
                <a:latin typeface="Tw Cen MT" panose="020B0602020104020603" pitchFamily="34" charset="0"/>
                <a:ea typeface="+mn-ea"/>
                <a:cs typeface="+mn-cs"/>
                <a:hlinkClick r:id="rId2"/>
              </a:rPr>
              <a:t>https://www.cogg.ie/wp-content/uploads/eureka_irish_11.6.pdf</a:t>
            </a:r>
            <a:r>
              <a:rPr lang="en-US" sz="2400" dirty="0">
                <a:solidFill>
                  <a:schemeClr val="bg1"/>
                </a:solidFill>
                <a:latin typeface="Tw Cen MT" panose="020B0602020104020603" pitchFamily="34" charset="0"/>
                <a:ea typeface="+mn-ea"/>
                <a:cs typeface="+mn-cs"/>
              </a:rPr>
              <a:t> </a:t>
            </a:r>
          </a:p>
          <a:p>
            <a:pPr>
              <a:spcBef>
                <a:spcPct val="0"/>
              </a:spcBef>
              <a:spcAft>
                <a:spcPts val="600"/>
              </a:spcAft>
              <a:buNone/>
            </a:pPr>
            <a:endParaRPr lang="en-US" altLang="en-US" sz="2400" dirty="0">
              <a:solidFill>
                <a:schemeClr val="bg1"/>
              </a:solidFill>
              <a:latin typeface="Tw Cen MT" panose="020B0602020104020603" pitchFamily="34" charset="0"/>
              <a:ea typeface="+mn-ea"/>
              <a:cs typeface="+mn-cs"/>
            </a:endParaRPr>
          </a:p>
          <a:p>
            <a:pPr>
              <a:spcBef>
                <a:spcPct val="0"/>
              </a:spcBef>
              <a:spcAft>
                <a:spcPts val="600"/>
              </a:spcAft>
              <a:buNone/>
            </a:pPr>
            <a:r>
              <a:rPr lang="en-US" sz="2400" dirty="0">
                <a:solidFill>
                  <a:schemeClr val="bg1"/>
                </a:solidFill>
                <a:latin typeface="Tw Cen MT" panose="020B0602020104020603" pitchFamily="34" charset="0"/>
                <a:ea typeface="+mn-ea"/>
                <a:cs typeface="+mn-cs"/>
                <a:hlinkClick r:id="rId3"/>
              </a:rPr>
              <a:t>https://www.cogg.ie/wp-content/uploads/eureka-8-5.pdf</a:t>
            </a:r>
            <a:r>
              <a:rPr lang="en-US" sz="2400" dirty="0">
                <a:solidFill>
                  <a:schemeClr val="bg1"/>
                </a:solidFill>
                <a:latin typeface="Tw Cen MT" panose="020B0602020104020603" pitchFamily="34" charset="0"/>
                <a:ea typeface="+mn-ea"/>
                <a:cs typeface="+mn-cs"/>
              </a:rPr>
              <a:t> </a:t>
            </a:r>
          </a:p>
          <a:p>
            <a:pPr>
              <a:spcBef>
                <a:spcPct val="0"/>
              </a:spcBef>
              <a:spcAft>
                <a:spcPts val="600"/>
              </a:spcAft>
              <a:buNone/>
            </a:pPr>
            <a:endParaRPr lang="ga-IE" sz="2400" dirty="0">
              <a:solidFill>
                <a:schemeClr val="bg1"/>
              </a:solidFill>
              <a:latin typeface="Tw Cen MT" panose="020B0602020104020603" pitchFamily="34" charset="0"/>
              <a:ea typeface="+mn-ea"/>
              <a:cs typeface="+mn-cs"/>
            </a:endParaRPr>
          </a:p>
          <a:p>
            <a:pPr>
              <a:spcBef>
                <a:spcPct val="0"/>
              </a:spcBef>
              <a:spcAft>
                <a:spcPts val="600"/>
              </a:spcAft>
              <a:buNone/>
            </a:pPr>
            <a:r>
              <a:rPr lang="ga-IE" sz="2800" dirty="0">
                <a:solidFill>
                  <a:schemeClr val="bg1"/>
                </a:solidFill>
                <a:latin typeface="Tw Cen MT" panose="020B0602020104020603" pitchFamily="34" charset="0"/>
                <a:ea typeface="+mn-ea"/>
                <a:cs typeface="+mn-cs"/>
              </a:rPr>
              <a:t>Tuilleadh eolais don mhúinteoir:</a:t>
            </a:r>
            <a:endParaRPr lang="en-US" sz="2800" dirty="0">
              <a:solidFill>
                <a:schemeClr val="bg1"/>
              </a:solidFill>
              <a:latin typeface="Tw Cen MT" panose="020B0602020104020603" pitchFamily="34" charset="0"/>
              <a:ea typeface="+mn-ea"/>
              <a:cs typeface="+mn-cs"/>
            </a:endParaRPr>
          </a:p>
          <a:p>
            <a:pPr>
              <a:spcBef>
                <a:spcPct val="0"/>
              </a:spcBef>
              <a:spcAft>
                <a:spcPts val="600"/>
              </a:spcAft>
              <a:buNone/>
            </a:pPr>
            <a:r>
              <a:rPr lang="en-US" altLang="en-US" sz="2400" dirty="0">
                <a:solidFill>
                  <a:schemeClr val="bg1"/>
                </a:solidFill>
                <a:latin typeface="Tw Cen MT" panose="020B0602020104020603" pitchFamily="34" charset="0"/>
                <a:ea typeface="+mn-ea"/>
                <a:cs typeface="+mn-cs"/>
                <a:hlinkClick r:id="rId4"/>
              </a:rPr>
              <a:t>https://oar.marine.ie/bitstream/handle/10793/1011/Rang%20a%20Cuig%20agus%20Rang%20a%20Se%20%20Iniuchadh%20a%20dheanamh%20ar%20Chumarsaid%20agus%20ar%20Aimsiu%20o%20Mhacalla%20i%20measc%20Ceiticeach..pdf?sequence=4&amp;isAllowed=y</a:t>
            </a:r>
            <a:r>
              <a:rPr lang="en-US" altLang="en-US" sz="2400" dirty="0">
                <a:solidFill>
                  <a:schemeClr val="bg1"/>
                </a:solidFill>
                <a:latin typeface="Tw Cen MT" panose="020B0602020104020603" pitchFamily="34" charset="0"/>
                <a:ea typeface="+mn-ea"/>
                <a:cs typeface="+mn-cs"/>
              </a:rPr>
              <a:t> </a:t>
            </a:r>
          </a:p>
          <a:p>
            <a:pPr indent="-228600">
              <a:spcBef>
                <a:spcPct val="0"/>
              </a:spcBef>
              <a:spcAft>
                <a:spcPts val="600"/>
              </a:spcAft>
            </a:pPr>
            <a:endParaRPr lang="en-US" sz="1700" dirty="0">
              <a:solidFill>
                <a:schemeClr val="bg1"/>
              </a:solidFill>
              <a:latin typeface="+mn-lt"/>
              <a:ea typeface="+mn-ea"/>
              <a:cs typeface="+mn-cs"/>
            </a:endParaRPr>
          </a:p>
        </p:txBody>
      </p:sp>
      <p:grpSp>
        <p:nvGrpSpPr>
          <p:cNvPr id="154" name="Graphic 190">
            <a:extLst>
              <a:ext uri="{FF2B5EF4-FFF2-40B4-BE49-F238E27FC236}">
                <a16:creationId xmlns:a16="http://schemas.microsoft.com/office/drawing/2014/main" id="{55A100E1-E66E-4ED2-A56A-F7A819228F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725954"/>
            <a:ext cx="1598829" cy="531293"/>
            <a:chOff x="2504802" y="1755501"/>
            <a:chExt cx="1598829" cy="531293"/>
          </a:xfrm>
          <a:solidFill>
            <a:schemeClr val="bg1"/>
          </a:solidFill>
        </p:grpSpPr>
        <p:sp>
          <p:nvSpPr>
            <p:cNvPr id="155" name="Freeform: Shape 154">
              <a:extLst>
                <a:ext uri="{FF2B5EF4-FFF2-40B4-BE49-F238E27FC236}">
                  <a16:creationId xmlns:a16="http://schemas.microsoft.com/office/drawing/2014/main" id="{4AB9672F-EB60-4C69-965D-C7AD5217C2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47B9190C-E3A6-476A-9BBD-79CC3E7A0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158" name="Graphic 212">
            <a:extLst>
              <a:ext uri="{FF2B5EF4-FFF2-40B4-BE49-F238E27FC236}">
                <a16:creationId xmlns:a16="http://schemas.microsoft.com/office/drawing/2014/main" id="{CAB9AD4F-A248-4D49-8779-CE40E64C0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160" name="Graphic 212">
            <a:extLst>
              <a:ext uri="{FF2B5EF4-FFF2-40B4-BE49-F238E27FC236}">
                <a16:creationId xmlns:a16="http://schemas.microsoft.com/office/drawing/2014/main" id="{3D4C1981-3D8B-446C-BFAE-E7EE5CF2D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Tree>
    <p:extLst>
      <p:ext uri="{BB962C8B-B14F-4D97-AF65-F5344CB8AC3E}">
        <p14:creationId xmlns:p14="http://schemas.microsoft.com/office/powerpoint/2010/main" val="177699667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21B77349-F2F5-4668-BFD9-D2840888BA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6"/>
          <p:cNvSpPr txBox="1">
            <a:spLocks noChangeArrowheads="1"/>
          </p:cNvSpPr>
          <p:nvPr/>
        </p:nvSpPr>
        <p:spPr bwMode="auto">
          <a:xfrm>
            <a:off x="1160956" y="1248127"/>
            <a:ext cx="8722377" cy="3354765"/>
          </a:xfrm>
          <a:prstGeom prst="rect">
            <a:avLst/>
          </a:prstGeom>
          <a:noFill/>
          <a:ln w="9525">
            <a:noFill/>
            <a:miter lim="800000"/>
            <a:headEnd/>
            <a:tailEnd/>
          </a:ln>
        </p:spPr>
        <p:txBody>
          <a:bodyPr wrap="square">
            <a:spAutoFit/>
          </a:bodyPr>
          <a:lstStyle/>
          <a:p>
            <a:r>
              <a:rPr lang="en-IE" sz="1600" b="1" dirty="0" err="1">
                <a:solidFill>
                  <a:schemeClr val="bg1"/>
                </a:solidFill>
                <a:latin typeface="Tw Cen MT" panose="020B0602020104020603" pitchFamily="34" charset="0"/>
                <a:cs typeface="Times New Roman" pitchFamily="18" charset="0"/>
              </a:rPr>
              <a:t>Ealaín</a:t>
            </a:r>
            <a:r>
              <a:rPr lang="ga-IE" sz="1600" b="1" dirty="0">
                <a:solidFill>
                  <a:schemeClr val="bg1"/>
                </a:solidFill>
                <a:latin typeface="Tw Cen MT" panose="020B0602020104020603" pitchFamily="34" charset="0"/>
                <a:cs typeface="Times New Roman" pitchFamily="18" charset="0"/>
              </a:rPr>
              <a:t>:</a:t>
            </a:r>
            <a:r>
              <a:rPr lang="en-US" sz="1600" b="1" dirty="0">
                <a:solidFill>
                  <a:schemeClr val="bg1"/>
                </a:solidFill>
                <a:latin typeface="Tw Cen MT" panose="020B0602020104020603" pitchFamily="34" charset="0"/>
                <a:cs typeface="Times New Roman" pitchFamily="18" charset="0"/>
              </a:rPr>
              <a:t> </a:t>
            </a:r>
            <a:r>
              <a:rPr lang="en-US" sz="1600" dirty="0">
                <a:solidFill>
                  <a:schemeClr val="bg1"/>
                </a:solidFill>
                <a:latin typeface="Tw Cen MT" panose="020B0602020104020603" pitchFamily="34" charset="0"/>
                <a:cs typeface="Times New Roman" pitchFamily="18" charset="0"/>
              </a:rPr>
              <a:t>Christine Warner</a:t>
            </a:r>
            <a:r>
              <a:rPr lang="en-IE" sz="1600" dirty="0">
                <a:solidFill>
                  <a:schemeClr val="bg1"/>
                </a:solidFill>
                <a:latin typeface="Tw Cen MT" panose="020B0602020104020603" pitchFamily="34" charset="0"/>
                <a:cs typeface="Times New Roman" pitchFamily="18" charset="0"/>
              </a:rPr>
              <a:t> </a:t>
            </a:r>
            <a:endParaRPr lang="ga-IE" sz="1600" dirty="0">
              <a:solidFill>
                <a:schemeClr val="bg1"/>
              </a:solidFill>
              <a:latin typeface="Tw Cen MT" panose="020B0602020104020603" pitchFamily="34" charset="0"/>
              <a:cs typeface="Times New Roman" pitchFamily="18" charset="0"/>
            </a:endParaRPr>
          </a:p>
          <a:p>
            <a:r>
              <a:rPr lang="ga-IE" sz="1600" b="1" dirty="0">
                <a:solidFill>
                  <a:schemeClr val="bg1"/>
                </a:solidFill>
                <a:latin typeface="Tw Cen MT" panose="020B0602020104020603" pitchFamily="34" charset="0"/>
                <a:cs typeface="Times New Roman" pitchFamily="18" charset="0"/>
              </a:rPr>
              <a:t>Íomhánna</a:t>
            </a:r>
            <a:r>
              <a:rPr lang="en-IE" sz="1600" b="1" dirty="0">
                <a:solidFill>
                  <a:schemeClr val="bg1"/>
                </a:solidFill>
                <a:latin typeface="Tw Cen MT" panose="020B0602020104020603" pitchFamily="34" charset="0"/>
                <a:cs typeface="Times New Roman" pitchFamily="18" charset="0"/>
              </a:rPr>
              <a:t> </a:t>
            </a:r>
            <a:r>
              <a:rPr lang="en-IE" sz="1600" b="1" dirty="0" err="1">
                <a:solidFill>
                  <a:schemeClr val="bg1"/>
                </a:solidFill>
                <a:latin typeface="Tw Cen MT" panose="020B0602020104020603" pitchFamily="34" charset="0"/>
                <a:cs typeface="Times New Roman" pitchFamily="18" charset="0"/>
              </a:rPr>
              <a:t>eile</a:t>
            </a:r>
            <a:r>
              <a:rPr lang="ga-IE" sz="1600" b="1" dirty="0">
                <a:solidFill>
                  <a:schemeClr val="bg1"/>
                </a:solidFill>
                <a:latin typeface="Tw Cen MT" panose="020B0602020104020603" pitchFamily="34" charset="0"/>
                <a:cs typeface="Times New Roman" pitchFamily="18" charset="0"/>
              </a:rPr>
              <a:t>: </a:t>
            </a:r>
            <a:r>
              <a:rPr lang="en-US" sz="1600" dirty="0">
                <a:solidFill>
                  <a:schemeClr val="bg1"/>
                </a:solidFill>
                <a:latin typeface="Tw Cen MT" panose="020B0602020104020603" pitchFamily="34" charset="0"/>
                <a:cs typeface="Times New Roman" pitchFamily="18" charset="0"/>
              </a:rPr>
              <a:t>Conor Fagan, Shutterstock</a:t>
            </a:r>
            <a:endParaRPr lang="ga-IE" sz="1600" dirty="0">
              <a:solidFill>
                <a:schemeClr val="bg1"/>
              </a:solidFill>
              <a:latin typeface="Tw Cen MT" panose="020B0602020104020603" pitchFamily="34" charset="0"/>
              <a:cs typeface="Times New Roman" pitchFamily="18" charset="0"/>
            </a:endParaRPr>
          </a:p>
          <a:p>
            <a:r>
              <a:rPr lang="en-IE" sz="1600" b="1" dirty="0" err="1">
                <a:solidFill>
                  <a:schemeClr val="bg1"/>
                </a:solidFill>
                <a:latin typeface="Tw Cen MT" panose="020B0602020104020603" pitchFamily="34" charset="0"/>
                <a:cs typeface="Times New Roman" pitchFamily="18" charset="0"/>
              </a:rPr>
              <a:t>Tagairt</a:t>
            </a:r>
            <a:r>
              <a:rPr lang="en-IE" sz="1600" b="1" dirty="0">
                <a:solidFill>
                  <a:schemeClr val="bg1"/>
                </a:solidFill>
                <a:latin typeface="Tw Cen MT" panose="020B0602020104020603" pitchFamily="34" charset="0"/>
                <a:cs typeface="Times New Roman" pitchFamily="18" charset="0"/>
              </a:rPr>
              <a:t>: </a:t>
            </a:r>
            <a:r>
              <a:rPr lang="en-US" sz="1600" kern="0" dirty="0">
                <a:solidFill>
                  <a:schemeClr val="bg1"/>
                </a:solidFill>
                <a:effectLst/>
                <a:latin typeface="Tw Cen MT" panose="020B0602020104020603" pitchFamily="34" charset="0"/>
                <a:ea typeface="Times New Roman" panose="02020603050405020304" pitchFamily="18" charset="0"/>
              </a:rPr>
              <a:t>Kyiv, Ukraine - September 28, 2018: </a:t>
            </a:r>
            <a:r>
              <a:rPr lang="en-US" sz="1600" kern="0" dirty="0" err="1">
                <a:solidFill>
                  <a:schemeClr val="bg1"/>
                </a:solidFill>
                <a:effectLst/>
                <a:latin typeface="Tw Cen MT" panose="020B0602020104020603" pitchFamily="34" charset="0"/>
                <a:ea typeface="Times New Roman" panose="02020603050405020304" pitchFamily="18" charset="0"/>
              </a:rPr>
              <a:t>Simrad</a:t>
            </a:r>
            <a:r>
              <a:rPr lang="en-US" sz="1600" kern="0" dirty="0">
                <a:solidFill>
                  <a:schemeClr val="bg1"/>
                </a:solidFill>
                <a:effectLst/>
                <a:latin typeface="Tw Cen MT" panose="020B0602020104020603" pitchFamily="34" charset="0"/>
                <a:ea typeface="Times New Roman" panose="02020603050405020304" pitchFamily="18" charset="0"/>
              </a:rPr>
              <a:t> echo sounder. </a:t>
            </a:r>
            <a:r>
              <a:rPr lang="en-US" sz="1600" kern="0" dirty="0" err="1">
                <a:solidFill>
                  <a:schemeClr val="bg1"/>
                </a:solidFill>
                <a:effectLst/>
                <a:latin typeface="Tw Cen MT" panose="020B0602020104020603" pitchFamily="34" charset="0"/>
                <a:ea typeface="Times New Roman" panose="02020603050405020304" pitchFamily="18" charset="0"/>
              </a:rPr>
              <a:t>Lutsenko_Oleksandr</a:t>
            </a:r>
            <a:r>
              <a:rPr lang="en-US" sz="1600" kern="0" dirty="0">
                <a:solidFill>
                  <a:schemeClr val="bg1"/>
                </a:solidFill>
                <a:effectLst/>
                <a:latin typeface="Tw Cen MT" panose="020B0602020104020603" pitchFamily="34" charset="0"/>
                <a:ea typeface="Times New Roman" panose="02020603050405020304" pitchFamily="18" charset="0"/>
              </a:rPr>
              <a:t> / Shutterstock.com.</a:t>
            </a:r>
            <a:endParaRPr lang="en-US" sz="1600" b="1" dirty="0">
              <a:solidFill>
                <a:schemeClr val="bg1"/>
              </a:solidFill>
              <a:latin typeface="Tw Cen MT" panose="020B0602020104020603" pitchFamily="34" charset="0"/>
              <a:cs typeface="Times New Roman" pitchFamily="18" charset="0"/>
            </a:endParaRPr>
          </a:p>
          <a:p>
            <a:endParaRPr lang="en-IE" sz="1600" dirty="0">
              <a:solidFill>
                <a:schemeClr val="bg1"/>
              </a:solidFill>
              <a:latin typeface="Tw Cen MT" panose="020B0602020104020603" pitchFamily="34" charset="0"/>
              <a:cs typeface="Times New Roman" pitchFamily="18" charset="0"/>
            </a:endParaRPr>
          </a:p>
          <a:p>
            <a:endParaRPr lang="ga-IE" sz="1600" dirty="0">
              <a:solidFill>
                <a:schemeClr val="bg1"/>
              </a:solidFill>
              <a:latin typeface="Tw Cen MT" panose="020B0602020104020603" pitchFamily="34" charset="0"/>
              <a:cs typeface="Times New Roman" pitchFamily="18" charset="0"/>
            </a:endParaRPr>
          </a:p>
          <a:p>
            <a:r>
              <a:rPr lang="ga-IE" sz="1600" dirty="0">
                <a:solidFill>
                  <a:schemeClr val="bg1"/>
                </a:solidFill>
                <a:latin typeface="Tw Cen MT" panose="020B0602020104020603" pitchFamily="34" charset="0"/>
                <a:cs typeface="Times New Roman" pitchFamily="18" charset="0"/>
              </a:rPr>
              <a:t>Rinneadh gach iarracht teacht ar úinéir an chóipchirt i gcás na n‑íomhánna atá ar na sleamhnáin seo. </a:t>
            </a:r>
            <a:br>
              <a:rPr lang="en-IE" sz="1600" dirty="0">
                <a:solidFill>
                  <a:schemeClr val="bg1"/>
                </a:solidFill>
                <a:latin typeface="Tw Cen MT" panose="020B0602020104020603" pitchFamily="34" charset="0"/>
                <a:cs typeface="Times New Roman" pitchFamily="18" charset="0"/>
              </a:rPr>
            </a:br>
            <a:r>
              <a:rPr lang="ga-IE" sz="1600" dirty="0">
                <a:solidFill>
                  <a:schemeClr val="bg1"/>
                </a:solidFill>
                <a:latin typeface="Tw Cen MT" panose="020B0602020104020603" pitchFamily="34" charset="0"/>
                <a:cs typeface="Times New Roman" pitchFamily="18" charset="0"/>
              </a:rPr>
              <a:t>Má rinneadh fail</a:t>
            </a:r>
            <a:r>
              <a:rPr lang="en-GB" sz="1600" dirty="0">
                <a:solidFill>
                  <a:schemeClr val="bg1"/>
                </a:solidFill>
                <a:latin typeface="Tw Cen MT" panose="020B0602020104020603" pitchFamily="34" charset="0"/>
                <a:cs typeface="Times New Roman" pitchFamily="18" charset="0"/>
              </a:rPr>
              <a:t>l</a:t>
            </a:r>
            <a:r>
              <a:rPr lang="ga-IE" sz="1600" dirty="0">
                <a:solidFill>
                  <a:schemeClr val="bg1"/>
                </a:solidFill>
                <a:latin typeface="Tw Cen MT" panose="020B0602020104020603" pitchFamily="34" charset="0"/>
                <a:cs typeface="Times New Roman" pitchFamily="18" charset="0"/>
              </a:rPr>
              <a:t>í ar aon bhealach</a:t>
            </a:r>
            <a:r>
              <a:rPr lang="en-IE" sz="1600" dirty="0">
                <a:solidFill>
                  <a:schemeClr val="bg1"/>
                </a:solidFill>
                <a:latin typeface="Tw Cen MT" panose="020B0602020104020603" pitchFamily="34" charset="0"/>
                <a:cs typeface="Times New Roman" pitchFamily="18" charset="0"/>
              </a:rPr>
              <a:t> </a:t>
            </a:r>
            <a:r>
              <a:rPr lang="ga-IE" sz="1600" dirty="0">
                <a:solidFill>
                  <a:schemeClr val="bg1"/>
                </a:solidFill>
                <a:latin typeface="Tw Cen MT" panose="020B0602020104020603" pitchFamily="34" charset="0"/>
                <a:cs typeface="Times New Roman" pitchFamily="18" charset="0"/>
              </a:rPr>
              <a:t>ó thaobh cóipchirt de ba cheart d’úinéir an chóipchirt teagmháil</a:t>
            </a:r>
            <a:r>
              <a:rPr lang="en-IE" sz="1600" dirty="0">
                <a:solidFill>
                  <a:schemeClr val="bg1"/>
                </a:solidFill>
                <a:latin typeface="Tw Cen MT" panose="020B0602020104020603" pitchFamily="34" charset="0"/>
                <a:cs typeface="Times New Roman" pitchFamily="18" charset="0"/>
              </a:rPr>
              <a:t> </a:t>
            </a:r>
            <a:br>
              <a:rPr lang="en-IE" sz="1600" dirty="0">
                <a:solidFill>
                  <a:schemeClr val="bg1"/>
                </a:solidFill>
                <a:latin typeface="Tw Cen MT" panose="020B0602020104020603" pitchFamily="34" charset="0"/>
                <a:cs typeface="Times New Roman" pitchFamily="18" charset="0"/>
              </a:rPr>
            </a:br>
            <a:r>
              <a:rPr lang="ga-IE" sz="1600" dirty="0">
                <a:solidFill>
                  <a:schemeClr val="bg1"/>
                </a:solidFill>
                <a:latin typeface="Tw Cen MT" panose="020B0602020104020603" pitchFamily="34" charset="0"/>
                <a:cs typeface="Times New Roman" pitchFamily="18" charset="0"/>
              </a:rPr>
              <a:t>a dhéanamh leis na foilsitheoirí.</a:t>
            </a:r>
            <a:r>
              <a:rPr lang="en-IE" sz="1600" dirty="0">
                <a:solidFill>
                  <a:schemeClr val="bg1"/>
                </a:solidFill>
                <a:latin typeface="Tw Cen MT" panose="020B0602020104020603" pitchFamily="34" charset="0"/>
                <a:cs typeface="Times New Roman" pitchFamily="18" charset="0"/>
              </a:rPr>
              <a:t> </a:t>
            </a:r>
            <a:r>
              <a:rPr lang="ga-IE" sz="1600" dirty="0">
                <a:solidFill>
                  <a:schemeClr val="bg1"/>
                </a:solidFill>
                <a:latin typeface="Tw Cen MT" panose="020B0602020104020603" pitchFamily="34" charset="0"/>
                <a:cs typeface="Times New Roman" pitchFamily="18" charset="0"/>
              </a:rPr>
              <a:t>Beidh na foilsitheoirí lántoilteanach socruithe cuí a dhéanamh leis.</a:t>
            </a:r>
          </a:p>
          <a:p>
            <a:endParaRPr lang="ga-IE" sz="1600" dirty="0">
              <a:solidFill>
                <a:schemeClr val="bg1"/>
              </a:solidFill>
              <a:latin typeface="Tw Cen MT" panose="020B0602020104020603" pitchFamily="34" charset="0"/>
              <a:cs typeface="Times New Roman" pitchFamily="18" charset="0"/>
            </a:endParaRPr>
          </a:p>
          <a:p>
            <a:r>
              <a:rPr lang="ga-IE" sz="1600" dirty="0">
                <a:solidFill>
                  <a:schemeClr val="bg1"/>
                </a:solidFill>
                <a:latin typeface="Tw Cen MT" panose="020B0602020104020603" pitchFamily="34" charset="0"/>
                <a:cs typeface="Times New Roman" pitchFamily="18" charset="0"/>
              </a:rPr>
              <a:t>© Foras na Gaeilge, 20</a:t>
            </a:r>
            <a:r>
              <a:rPr lang="en-US" sz="1600" dirty="0">
                <a:solidFill>
                  <a:schemeClr val="bg1"/>
                </a:solidFill>
                <a:latin typeface="Tw Cen MT" panose="020B0602020104020603" pitchFamily="34" charset="0"/>
                <a:cs typeface="Times New Roman" pitchFamily="18" charset="0"/>
              </a:rPr>
              <a:t>23</a:t>
            </a:r>
            <a:endParaRPr lang="ga-IE" sz="1600" dirty="0">
              <a:solidFill>
                <a:schemeClr val="bg1"/>
              </a:solidFill>
              <a:latin typeface="Tw Cen MT" panose="020B0602020104020603" pitchFamily="34" charset="0"/>
              <a:cs typeface="Times New Roman" pitchFamily="18" charset="0"/>
            </a:endParaRPr>
          </a:p>
          <a:p>
            <a:endParaRPr lang="ga-IE" sz="1600" dirty="0">
              <a:solidFill>
                <a:schemeClr val="bg1"/>
              </a:solidFill>
              <a:latin typeface="Tw Cen MT" panose="020B0602020104020603" pitchFamily="34" charset="0"/>
              <a:cs typeface="Times New Roman" pitchFamily="18" charset="0"/>
            </a:endParaRPr>
          </a:p>
          <a:p>
            <a:r>
              <a:rPr lang="ga-IE" sz="1600" dirty="0">
                <a:solidFill>
                  <a:schemeClr val="bg1"/>
                </a:solidFill>
                <a:latin typeface="Tw Cen MT" panose="020B0602020104020603" pitchFamily="34" charset="0"/>
                <a:cs typeface="Times New Roman" pitchFamily="18" charset="0"/>
              </a:rPr>
              <a:t>An Gúm, </a:t>
            </a:r>
            <a:r>
              <a:rPr lang="en-IE" sz="1600" dirty="0" err="1">
                <a:solidFill>
                  <a:schemeClr val="bg1"/>
                </a:solidFill>
                <a:latin typeface="Tw Cen MT" panose="020B0602020104020603" pitchFamily="34" charset="0"/>
                <a:cs typeface="Times New Roman" pitchFamily="18" charset="0"/>
              </a:rPr>
              <a:t>Foras</a:t>
            </a:r>
            <a:r>
              <a:rPr lang="en-IE" sz="1600" dirty="0">
                <a:solidFill>
                  <a:schemeClr val="bg1"/>
                </a:solidFill>
                <a:latin typeface="Tw Cen MT" panose="020B0602020104020603" pitchFamily="34" charset="0"/>
                <a:cs typeface="Times New Roman" pitchFamily="18" charset="0"/>
              </a:rPr>
              <a:t> </a:t>
            </a:r>
            <a:r>
              <a:rPr lang="en-IE" sz="1600" dirty="0" err="1">
                <a:solidFill>
                  <a:schemeClr val="bg1"/>
                </a:solidFill>
                <a:latin typeface="Tw Cen MT" panose="020B0602020104020603" pitchFamily="34" charset="0"/>
                <a:cs typeface="Times New Roman" pitchFamily="18" charset="0"/>
              </a:rPr>
              <a:t>na</a:t>
            </a:r>
            <a:r>
              <a:rPr lang="en-IE" sz="1600" dirty="0">
                <a:solidFill>
                  <a:schemeClr val="bg1"/>
                </a:solidFill>
                <a:latin typeface="Tw Cen MT" panose="020B0602020104020603" pitchFamily="34" charset="0"/>
                <a:cs typeface="Times New Roman" pitchFamily="18" charset="0"/>
              </a:rPr>
              <a:t> </a:t>
            </a:r>
            <a:r>
              <a:rPr lang="en-IE" sz="1600" dirty="0" err="1">
                <a:solidFill>
                  <a:schemeClr val="bg1"/>
                </a:solidFill>
                <a:latin typeface="Tw Cen MT" panose="020B0602020104020603" pitchFamily="34" charset="0"/>
                <a:cs typeface="Times New Roman" pitchFamily="18" charset="0"/>
              </a:rPr>
              <a:t>Gaeilge</a:t>
            </a:r>
            <a:r>
              <a:rPr lang="en-IE" sz="1600" dirty="0">
                <a:solidFill>
                  <a:schemeClr val="bg1"/>
                </a:solidFill>
                <a:latin typeface="Tw Cen MT" panose="020B0602020104020603" pitchFamily="34" charset="0"/>
                <a:cs typeface="Times New Roman" pitchFamily="18" charset="0"/>
              </a:rPr>
              <a:t>, 63</a:t>
            </a:r>
            <a:r>
              <a:rPr lang="en-US" sz="1600" dirty="0">
                <a:solidFill>
                  <a:schemeClr val="bg1"/>
                </a:solidFill>
                <a:latin typeface="Tw Cen MT" panose="020B0602020104020603" pitchFamily="34" charset="0"/>
                <a:cs typeface="Times New Roman" pitchFamily="18" charset="0"/>
              </a:rPr>
              <a:t>–</a:t>
            </a:r>
            <a:r>
              <a:rPr lang="en-IE" sz="1600" dirty="0">
                <a:solidFill>
                  <a:schemeClr val="bg1"/>
                </a:solidFill>
                <a:latin typeface="Tw Cen MT" panose="020B0602020104020603" pitchFamily="34" charset="0"/>
                <a:cs typeface="Times New Roman" pitchFamily="18" charset="0"/>
              </a:rPr>
              <a:t>66</a:t>
            </a:r>
            <a:r>
              <a:rPr lang="ga-IE" sz="1600" dirty="0">
                <a:solidFill>
                  <a:schemeClr val="bg1"/>
                </a:solidFill>
                <a:latin typeface="Tw Cen MT" panose="020B0602020104020603" pitchFamily="34" charset="0"/>
                <a:cs typeface="Times New Roman" pitchFamily="18" charset="0"/>
              </a:rPr>
              <a:t> </a:t>
            </a:r>
            <a:r>
              <a:rPr lang="en-IE" sz="1600" dirty="0">
                <a:solidFill>
                  <a:schemeClr val="bg1"/>
                </a:solidFill>
                <a:latin typeface="Tw Cen MT" panose="020B0602020104020603" pitchFamily="34" charset="0"/>
                <a:cs typeface="Times New Roman" pitchFamily="18" charset="0"/>
              </a:rPr>
              <a:t>Sráid Amiens</a:t>
            </a:r>
            <a:r>
              <a:rPr lang="ga-IE" sz="1600" dirty="0">
                <a:solidFill>
                  <a:schemeClr val="bg1"/>
                </a:solidFill>
                <a:latin typeface="Tw Cen MT" panose="020B0602020104020603" pitchFamily="34" charset="0"/>
                <a:cs typeface="Times New Roman" pitchFamily="18" charset="0"/>
              </a:rPr>
              <a:t>, Baile Átha Cliath 1 </a:t>
            </a:r>
            <a:endParaRPr lang="en-IE" sz="1600" dirty="0">
              <a:solidFill>
                <a:schemeClr val="bg1"/>
              </a:solidFill>
              <a:latin typeface="Comic Sans MS" pitchFamily="66" charset="0"/>
            </a:endParaRPr>
          </a:p>
        </p:txBody>
      </p:sp>
      <p:grpSp>
        <p:nvGrpSpPr>
          <p:cNvPr id="5" name="Graphic 190">
            <a:extLst>
              <a:ext uri="{FF2B5EF4-FFF2-40B4-BE49-F238E27FC236}">
                <a16:creationId xmlns:a16="http://schemas.microsoft.com/office/drawing/2014/main" id="{B6540AB7-A8B3-4E7A-805D-9D96156C2C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91531" y="725954"/>
            <a:ext cx="1598829" cy="531293"/>
            <a:chOff x="2504802" y="1755501"/>
            <a:chExt cx="1598829" cy="531293"/>
          </a:xfrm>
          <a:solidFill>
            <a:schemeClr val="bg1"/>
          </a:solidFill>
        </p:grpSpPr>
        <p:sp>
          <p:nvSpPr>
            <p:cNvPr id="6" name="Freeform: Shape 154">
              <a:extLst>
                <a:ext uri="{FF2B5EF4-FFF2-40B4-BE49-F238E27FC236}">
                  <a16:creationId xmlns:a16="http://schemas.microsoft.com/office/drawing/2014/main" id="{F377E225-BA30-49BC-99AF-2B0AFCA9C0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7" name="Freeform: Shape 155">
              <a:extLst>
                <a:ext uri="{FF2B5EF4-FFF2-40B4-BE49-F238E27FC236}">
                  <a16:creationId xmlns:a16="http://schemas.microsoft.com/office/drawing/2014/main" id="{CA382EF7-458F-424A-B7F5-1156F37AFF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dirty="0"/>
            </a:p>
          </p:txBody>
        </p:sp>
      </p:grpSp>
      <p:sp>
        <p:nvSpPr>
          <p:cNvPr id="8" name="Graphic 212">
            <a:extLst>
              <a:ext uri="{FF2B5EF4-FFF2-40B4-BE49-F238E27FC236}">
                <a16:creationId xmlns:a16="http://schemas.microsoft.com/office/drawing/2014/main" id="{EECCADB7-0FAB-4D58-98B8-C560E3FE7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9" name="Graphic 212">
            <a:extLst>
              <a:ext uri="{FF2B5EF4-FFF2-40B4-BE49-F238E27FC236}">
                <a16:creationId xmlns:a16="http://schemas.microsoft.com/office/drawing/2014/main" id="{A91EC7A5-BE48-4A8F-BF3E-123BD8ABA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1258" y="315927"/>
            <a:ext cx="932200" cy="932200"/>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10" name="Group 8">
            <a:extLst>
              <a:ext uri="{FF2B5EF4-FFF2-40B4-BE49-F238E27FC236}">
                <a16:creationId xmlns:a16="http://schemas.microsoft.com/office/drawing/2014/main" id="{23D44338-371A-4E1F-B283-4D5B5404D6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31107" y="5203828"/>
            <a:ext cx="1861478" cy="1557272"/>
            <a:chOff x="9731107" y="5203828"/>
            <a:chExt cx="1861478" cy="1557272"/>
          </a:xfrm>
          <a:solidFill>
            <a:schemeClr val="bg1"/>
          </a:solidFill>
        </p:grpSpPr>
        <p:sp>
          <p:nvSpPr>
            <p:cNvPr id="11" name="Freeform: Shape 9">
              <a:extLst>
                <a:ext uri="{FF2B5EF4-FFF2-40B4-BE49-F238E27FC236}">
                  <a16:creationId xmlns:a16="http://schemas.microsoft.com/office/drawing/2014/main" id="{D0DD48A6-3511-42D7-9629-E76AA667B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203828"/>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2" name="Freeform: Shape 10">
              <a:extLst>
                <a:ext uri="{FF2B5EF4-FFF2-40B4-BE49-F238E27FC236}">
                  <a16:creationId xmlns:a16="http://schemas.microsoft.com/office/drawing/2014/main" id="{D7F5B1E7-CC91-4897-A30A-2E76F0030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3" name="Freeform: Shape 11">
              <a:extLst>
                <a:ext uri="{FF2B5EF4-FFF2-40B4-BE49-F238E27FC236}">
                  <a16:creationId xmlns:a16="http://schemas.microsoft.com/office/drawing/2014/main" id="{12B7D34B-5986-4AC1-B329-002B6C635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4" name="Freeform: Shape 12">
              <a:extLst>
                <a:ext uri="{FF2B5EF4-FFF2-40B4-BE49-F238E27FC236}">
                  <a16:creationId xmlns:a16="http://schemas.microsoft.com/office/drawing/2014/main" id="{0C8150C4-8D52-40E7-96E1-830234913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 name="Freeform: Shape 13">
              <a:extLst>
                <a:ext uri="{FF2B5EF4-FFF2-40B4-BE49-F238E27FC236}">
                  <a16:creationId xmlns:a16="http://schemas.microsoft.com/office/drawing/2014/main" id="{DE2967E6-9DD0-48D2-82EC-A6D0224CD0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 name="Freeform: Shape 14">
              <a:extLst>
                <a:ext uri="{FF2B5EF4-FFF2-40B4-BE49-F238E27FC236}">
                  <a16:creationId xmlns:a16="http://schemas.microsoft.com/office/drawing/2014/main" id="{3FD123E5-B1D7-4E04-A8F0-B70623BC9B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7" name="Freeform: Shape 15">
              <a:extLst>
                <a:ext uri="{FF2B5EF4-FFF2-40B4-BE49-F238E27FC236}">
                  <a16:creationId xmlns:a16="http://schemas.microsoft.com/office/drawing/2014/main" id="{DBD492D4-31C0-4E37-89F7-06CFF1A0A5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8" name="Freeform: Shape 16">
              <a:extLst>
                <a:ext uri="{FF2B5EF4-FFF2-40B4-BE49-F238E27FC236}">
                  <a16:creationId xmlns:a16="http://schemas.microsoft.com/office/drawing/2014/main" id="{E4DFC1AD-7D5F-4388-B071-63D1FF6611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203828"/>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 name="Freeform: Shape 17">
              <a:extLst>
                <a:ext uri="{FF2B5EF4-FFF2-40B4-BE49-F238E27FC236}">
                  <a16:creationId xmlns:a16="http://schemas.microsoft.com/office/drawing/2014/main" id="{900E9BE0-214F-4385-BF15-228B9B9A4F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 name="Freeform: Shape 18">
              <a:extLst>
                <a:ext uri="{FF2B5EF4-FFF2-40B4-BE49-F238E27FC236}">
                  <a16:creationId xmlns:a16="http://schemas.microsoft.com/office/drawing/2014/main" id="{014289A0-1CFB-4781-9A38-9D359AE149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203828"/>
              <a:ext cx="36218" cy="36221"/>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1" name="Freeform: Shape 19">
              <a:extLst>
                <a:ext uri="{FF2B5EF4-FFF2-40B4-BE49-F238E27FC236}">
                  <a16:creationId xmlns:a16="http://schemas.microsoft.com/office/drawing/2014/main" id="{E5350A20-1591-4353-969C-58B3685A1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2" name="Freeform: Shape 20">
              <a:extLst>
                <a:ext uri="{FF2B5EF4-FFF2-40B4-BE49-F238E27FC236}">
                  <a16:creationId xmlns:a16="http://schemas.microsoft.com/office/drawing/2014/main" id="{ABC8641A-B86E-4441-A815-9992450F22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3" name="Freeform: Shape 21">
              <a:extLst>
                <a:ext uri="{FF2B5EF4-FFF2-40B4-BE49-F238E27FC236}">
                  <a16:creationId xmlns:a16="http://schemas.microsoft.com/office/drawing/2014/main" id="{BB3C5F66-014C-4A61-BAC6-F8F423EAC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203828"/>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4" name="Freeform: Shape 22">
              <a:extLst>
                <a:ext uri="{FF2B5EF4-FFF2-40B4-BE49-F238E27FC236}">
                  <a16:creationId xmlns:a16="http://schemas.microsoft.com/office/drawing/2014/main" id="{5C29F2ED-558D-409F-848E-C584D6C76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356051"/>
              <a:ext cx="36465" cy="36221"/>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5" name="Freeform: Shape 23">
              <a:extLst>
                <a:ext uri="{FF2B5EF4-FFF2-40B4-BE49-F238E27FC236}">
                  <a16:creationId xmlns:a16="http://schemas.microsoft.com/office/drawing/2014/main" id="{8347FE74-9B73-4585-995F-65FC9462D9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3560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 name="Freeform: Shape 24">
              <a:extLst>
                <a:ext uri="{FF2B5EF4-FFF2-40B4-BE49-F238E27FC236}">
                  <a16:creationId xmlns:a16="http://schemas.microsoft.com/office/drawing/2014/main" id="{19D3D113-A9E0-40D7-B439-1E5DED0057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 name="Freeform: Shape 25">
              <a:extLst>
                <a:ext uri="{FF2B5EF4-FFF2-40B4-BE49-F238E27FC236}">
                  <a16:creationId xmlns:a16="http://schemas.microsoft.com/office/drawing/2014/main" id="{3474B21C-5B5B-4B26-B971-E2B39786D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8" name="Freeform: Shape 26">
              <a:extLst>
                <a:ext uri="{FF2B5EF4-FFF2-40B4-BE49-F238E27FC236}">
                  <a16:creationId xmlns:a16="http://schemas.microsoft.com/office/drawing/2014/main" id="{E934EC62-ACB0-4A5A-96DA-BD4DB3E53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9" name="Freeform: Shape 27">
              <a:extLst>
                <a:ext uri="{FF2B5EF4-FFF2-40B4-BE49-F238E27FC236}">
                  <a16:creationId xmlns:a16="http://schemas.microsoft.com/office/drawing/2014/main" id="{215011FE-F264-42B6-A6A8-E957E4DDA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356051"/>
              <a:ext cx="36221" cy="36221"/>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0" name="Freeform: Shape 28">
              <a:extLst>
                <a:ext uri="{FF2B5EF4-FFF2-40B4-BE49-F238E27FC236}">
                  <a16:creationId xmlns:a16="http://schemas.microsoft.com/office/drawing/2014/main" id="{4EC0823D-FA6B-484F-9C28-ACA10F90A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3560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1" name="Freeform: Shape 29">
              <a:extLst>
                <a:ext uri="{FF2B5EF4-FFF2-40B4-BE49-F238E27FC236}">
                  <a16:creationId xmlns:a16="http://schemas.microsoft.com/office/drawing/2014/main" id="{2DB2750E-8148-4FB5-83E6-D4309C758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356044"/>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 name="Freeform: Shape 30">
              <a:extLst>
                <a:ext uri="{FF2B5EF4-FFF2-40B4-BE49-F238E27FC236}">
                  <a16:creationId xmlns:a16="http://schemas.microsoft.com/office/drawing/2014/main" id="{46852397-A82A-4090-9F3D-E62F1CF70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1">
              <a:extLst>
                <a:ext uri="{FF2B5EF4-FFF2-40B4-BE49-F238E27FC236}">
                  <a16:creationId xmlns:a16="http://schemas.microsoft.com/office/drawing/2014/main" id="{14103C69-DEDD-4413-AD04-CBB2EC20E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356044"/>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4" name="Freeform: Shape 32">
              <a:extLst>
                <a:ext uri="{FF2B5EF4-FFF2-40B4-BE49-F238E27FC236}">
                  <a16:creationId xmlns:a16="http://schemas.microsoft.com/office/drawing/2014/main" id="{77E6FCD1-796E-4E14-BFBC-C5321019BD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356044"/>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3">
              <a:extLst>
                <a:ext uri="{FF2B5EF4-FFF2-40B4-BE49-F238E27FC236}">
                  <a16:creationId xmlns:a16="http://schemas.microsoft.com/office/drawing/2014/main" id="{60FC892A-A03A-48AE-9C9B-32A140EE7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35604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4">
              <a:extLst>
                <a:ext uri="{FF2B5EF4-FFF2-40B4-BE49-F238E27FC236}">
                  <a16:creationId xmlns:a16="http://schemas.microsoft.com/office/drawing/2014/main" id="{1AA6A098-C2E5-4681-AD7D-3B1A241C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356046"/>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 name="Freeform: Shape 35">
              <a:extLst>
                <a:ext uri="{FF2B5EF4-FFF2-40B4-BE49-F238E27FC236}">
                  <a16:creationId xmlns:a16="http://schemas.microsoft.com/office/drawing/2014/main" id="{AE3F2717-3398-4134-8113-73DB3DEED4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50803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8" name="Freeform: Shape 36">
              <a:extLst>
                <a:ext uri="{FF2B5EF4-FFF2-40B4-BE49-F238E27FC236}">
                  <a16:creationId xmlns:a16="http://schemas.microsoft.com/office/drawing/2014/main" id="{F328D189-CD89-48C4-908D-46B15ABE7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9" name="Freeform: Shape 37">
              <a:extLst>
                <a:ext uri="{FF2B5EF4-FFF2-40B4-BE49-F238E27FC236}">
                  <a16:creationId xmlns:a16="http://schemas.microsoft.com/office/drawing/2014/main" id="{DDE01AD0-68DB-409F-A2F2-AD5FDD5B5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0" name="Freeform: Shape 38">
              <a:extLst>
                <a:ext uri="{FF2B5EF4-FFF2-40B4-BE49-F238E27FC236}">
                  <a16:creationId xmlns:a16="http://schemas.microsoft.com/office/drawing/2014/main" id="{8BA2608E-521D-4E4B-B12E-404FAEFD0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 name="Freeform: Shape 39">
              <a:extLst>
                <a:ext uri="{FF2B5EF4-FFF2-40B4-BE49-F238E27FC236}">
                  <a16:creationId xmlns:a16="http://schemas.microsoft.com/office/drawing/2014/main" id="{E1A654D3-4E6C-46B1-8C38-D6C021C541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0">
              <a:extLst>
                <a:ext uri="{FF2B5EF4-FFF2-40B4-BE49-F238E27FC236}">
                  <a16:creationId xmlns:a16="http://schemas.microsoft.com/office/drawing/2014/main" id="{1ACE129B-60CE-4B4B-87C2-26E4CE762D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5508030"/>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3" name="Freeform: Shape 41">
              <a:extLst>
                <a:ext uri="{FF2B5EF4-FFF2-40B4-BE49-F238E27FC236}">
                  <a16:creationId xmlns:a16="http://schemas.microsoft.com/office/drawing/2014/main" id="{8EA153C0-B624-4305-A97E-B3E1B5495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5080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4" name="Freeform: Shape 42">
              <a:extLst>
                <a:ext uri="{FF2B5EF4-FFF2-40B4-BE49-F238E27FC236}">
                  <a16:creationId xmlns:a16="http://schemas.microsoft.com/office/drawing/2014/main" id="{0DEDC82C-8ECB-44FA-B051-353DD62231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50802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3">
              <a:extLst>
                <a:ext uri="{FF2B5EF4-FFF2-40B4-BE49-F238E27FC236}">
                  <a16:creationId xmlns:a16="http://schemas.microsoft.com/office/drawing/2014/main" id="{69A7DFA4-F084-4BFF-992F-FD9C58196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6" name="Freeform: Shape 44">
              <a:extLst>
                <a:ext uri="{FF2B5EF4-FFF2-40B4-BE49-F238E27FC236}">
                  <a16:creationId xmlns:a16="http://schemas.microsoft.com/office/drawing/2014/main" id="{6ADD821F-77AA-4C86-B052-128DCC956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50802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47" name="Freeform: Shape 45">
              <a:extLst>
                <a:ext uri="{FF2B5EF4-FFF2-40B4-BE49-F238E27FC236}">
                  <a16:creationId xmlns:a16="http://schemas.microsoft.com/office/drawing/2014/main" id="{9E8EB096-7542-4789-9933-8CF0EF787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8" name="Freeform: Shape 46">
              <a:extLst>
                <a:ext uri="{FF2B5EF4-FFF2-40B4-BE49-F238E27FC236}">
                  <a16:creationId xmlns:a16="http://schemas.microsoft.com/office/drawing/2014/main" id="{1B2D822D-012F-490B-A31B-9970A2CCD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50802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49" name="Freeform: Shape 47">
              <a:extLst>
                <a:ext uri="{FF2B5EF4-FFF2-40B4-BE49-F238E27FC236}">
                  <a16:creationId xmlns:a16="http://schemas.microsoft.com/office/drawing/2014/main" id="{AA8D18AB-C0D9-47E5-A9ED-294D87FFF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508025"/>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50" name="Freeform: Shape 48">
              <a:extLst>
                <a:ext uri="{FF2B5EF4-FFF2-40B4-BE49-F238E27FC236}">
                  <a16:creationId xmlns:a16="http://schemas.microsoft.com/office/drawing/2014/main" id="{CB8D2D2D-D44B-47F8-A88C-786F645CB3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660254"/>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1" name="Freeform: Shape 49">
              <a:extLst>
                <a:ext uri="{FF2B5EF4-FFF2-40B4-BE49-F238E27FC236}">
                  <a16:creationId xmlns:a16="http://schemas.microsoft.com/office/drawing/2014/main" id="{DC99527C-9FEB-4365-A851-C04F41BEC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660248"/>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0">
              <a:extLst>
                <a:ext uri="{FF2B5EF4-FFF2-40B4-BE49-F238E27FC236}">
                  <a16:creationId xmlns:a16="http://schemas.microsoft.com/office/drawing/2014/main" id="{6E33F46D-22A8-46C0-A483-518CFBFD4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3" name="Freeform: Shape 51">
              <a:extLst>
                <a:ext uri="{FF2B5EF4-FFF2-40B4-BE49-F238E27FC236}">
                  <a16:creationId xmlns:a16="http://schemas.microsoft.com/office/drawing/2014/main" id="{A0EC1532-0D88-4E38-A4CE-B34C73B63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4" name="Freeform: Shape 52">
              <a:extLst>
                <a:ext uri="{FF2B5EF4-FFF2-40B4-BE49-F238E27FC236}">
                  <a16:creationId xmlns:a16="http://schemas.microsoft.com/office/drawing/2014/main" id="{B3691393-1A18-4FED-ABA8-9FB34AA7FA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5" name="Freeform: Shape 53">
              <a:extLst>
                <a:ext uri="{FF2B5EF4-FFF2-40B4-BE49-F238E27FC236}">
                  <a16:creationId xmlns:a16="http://schemas.microsoft.com/office/drawing/2014/main" id="{C5C7CE0A-1704-4B5E-B931-E530A65143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660254"/>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4">
              <a:extLst>
                <a:ext uri="{FF2B5EF4-FFF2-40B4-BE49-F238E27FC236}">
                  <a16:creationId xmlns:a16="http://schemas.microsoft.com/office/drawing/2014/main" id="{09A7C30C-026A-41FA-A641-AC13D12EBE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6602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7" name="Freeform: Shape 55">
              <a:extLst>
                <a:ext uri="{FF2B5EF4-FFF2-40B4-BE49-F238E27FC236}">
                  <a16:creationId xmlns:a16="http://schemas.microsoft.com/office/drawing/2014/main" id="{9395A573-9D7D-4A1B-8EC6-D38F55F6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660246"/>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8" name="Freeform: Shape 56">
              <a:extLst>
                <a:ext uri="{FF2B5EF4-FFF2-40B4-BE49-F238E27FC236}">
                  <a16:creationId xmlns:a16="http://schemas.microsoft.com/office/drawing/2014/main" id="{677B2D10-03D2-457C-BF23-D8FAF2C78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9" name="Freeform: Shape 57">
              <a:extLst>
                <a:ext uri="{FF2B5EF4-FFF2-40B4-BE49-F238E27FC236}">
                  <a16:creationId xmlns:a16="http://schemas.microsoft.com/office/drawing/2014/main" id="{ABA35877-A4B2-44EA-B92E-CB87D6138F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660246"/>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60" name="Freeform: Shape 58">
              <a:extLst>
                <a:ext uri="{FF2B5EF4-FFF2-40B4-BE49-F238E27FC236}">
                  <a16:creationId xmlns:a16="http://schemas.microsoft.com/office/drawing/2014/main" id="{7112E8A6-7AC5-487C-9E07-26F2FE20F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59">
              <a:extLst>
                <a:ext uri="{FF2B5EF4-FFF2-40B4-BE49-F238E27FC236}">
                  <a16:creationId xmlns:a16="http://schemas.microsoft.com/office/drawing/2014/main" id="{2B2124E9-114B-4DA1-A456-1EE7CBFD28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660246"/>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0">
              <a:extLst>
                <a:ext uri="{FF2B5EF4-FFF2-40B4-BE49-F238E27FC236}">
                  <a16:creationId xmlns:a16="http://schemas.microsoft.com/office/drawing/2014/main" id="{C1331448-DF8B-40A2-BBBF-7C777DFD36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66025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3" name="Freeform: Shape 61">
              <a:extLst>
                <a:ext uri="{FF2B5EF4-FFF2-40B4-BE49-F238E27FC236}">
                  <a16:creationId xmlns:a16="http://schemas.microsoft.com/office/drawing/2014/main" id="{7B5EA2AE-EC24-4C19-A842-94B9A505D9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812233"/>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4" name="Freeform: Shape 62">
              <a:extLst>
                <a:ext uri="{FF2B5EF4-FFF2-40B4-BE49-F238E27FC236}">
                  <a16:creationId xmlns:a16="http://schemas.microsoft.com/office/drawing/2014/main" id="{6E8AF989-EA5A-4733-BF5C-5EB3EE3CE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3">
              <a:extLst>
                <a:ext uri="{FF2B5EF4-FFF2-40B4-BE49-F238E27FC236}">
                  <a16:creationId xmlns:a16="http://schemas.microsoft.com/office/drawing/2014/main" id="{98504B9D-3523-4861-BEEB-8FB4900AA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6" name="Freeform: Shape 64">
              <a:extLst>
                <a:ext uri="{FF2B5EF4-FFF2-40B4-BE49-F238E27FC236}">
                  <a16:creationId xmlns:a16="http://schemas.microsoft.com/office/drawing/2014/main" id="{361911FF-4F9F-46E1-9FDA-43AC0F7DC4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7" name="Freeform: Shape 65">
              <a:extLst>
                <a:ext uri="{FF2B5EF4-FFF2-40B4-BE49-F238E27FC236}">
                  <a16:creationId xmlns:a16="http://schemas.microsoft.com/office/drawing/2014/main" id="{1A752C6C-65CE-40E0-A65A-F3E44663F9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6">
              <a:extLst>
                <a:ext uri="{FF2B5EF4-FFF2-40B4-BE49-F238E27FC236}">
                  <a16:creationId xmlns:a16="http://schemas.microsoft.com/office/drawing/2014/main" id="{44EF3AFF-79AB-45B3-A35F-6F58AF631E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812233"/>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7">
              <a:extLst>
                <a:ext uri="{FF2B5EF4-FFF2-40B4-BE49-F238E27FC236}">
                  <a16:creationId xmlns:a16="http://schemas.microsoft.com/office/drawing/2014/main" id="{92F757B6-BEF9-4669-8116-15AA1CE896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8">
              <a:extLst>
                <a:ext uri="{FF2B5EF4-FFF2-40B4-BE49-F238E27FC236}">
                  <a16:creationId xmlns:a16="http://schemas.microsoft.com/office/drawing/2014/main" id="{C2FD0B3D-AF24-4566-97A2-166A121F67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81223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69">
              <a:extLst>
                <a:ext uri="{FF2B5EF4-FFF2-40B4-BE49-F238E27FC236}">
                  <a16:creationId xmlns:a16="http://schemas.microsoft.com/office/drawing/2014/main" id="{A7BDB0D4-FED9-46AA-9958-D3FFD31A0E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0">
              <a:extLst>
                <a:ext uri="{FF2B5EF4-FFF2-40B4-BE49-F238E27FC236}">
                  <a16:creationId xmlns:a16="http://schemas.microsoft.com/office/drawing/2014/main" id="{F58AEFDD-D6FE-4A60-938E-E64BBCC28F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812233"/>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1">
              <a:extLst>
                <a:ext uri="{FF2B5EF4-FFF2-40B4-BE49-F238E27FC236}">
                  <a16:creationId xmlns:a16="http://schemas.microsoft.com/office/drawing/2014/main" id="{693FEB91-D739-4428-A77C-3362CE2D9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4" name="Freeform: Shape 72">
              <a:extLst>
                <a:ext uri="{FF2B5EF4-FFF2-40B4-BE49-F238E27FC236}">
                  <a16:creationId xmlns:a16="http://schemas.microsoft.com/office/drawing/2014/main" id="{E02D8BF7-EE2F-45AD-9799-B7BE21E769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8122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75" name="Freeform: Shape 73">
              <a:extLst>
                <a:ext uri="{FF2B5EF4-FFF2-40B4-BE49-F238E27FC236}">
                  <a16:creationId xmlns:a16="http://schemas.microsoft.com/office/drawing/2014/main" id="{CF8DF896-3554-483D-B0F6-737E1917F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81223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6" name="Freeform: Shape 74">
              <a:extLst>
                <a:ext uri="{FF2B5EF4-FFF2-40B4-BE49-F238E27FC236}">
                  <a16:creationId xmlns:a16="http://schemas.microsoft.com/office/drawing/2014/main" id="{10E22993-62CF-46D3-82E1-524668D56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5964459"/>
              <a:ext cx="36465" cy="36221"/>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77" name="Freeform: Shape 75">
              <a:extLst>
                <a:ext uri="{FF2B5EF4-FFF2-40B4-BE49-F238E27FC236}">
                  <a16:creationId xmlns:a16="http://schemas.microsoft.com/office/drawing/2014/main" id="{FC7FA57E-ABED-4E70-87B9-5C91DF08C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5964453"/>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8" name="Freeform: Shape 76">
              <a:extLst>
                <a:ext uri="{FF2B5EF4-FFF2-40B4-BE49-F238E27FC236}">
                  <a16:creationId xmlns:a16="http://schemas.microsoft.com/office/drawing/2014/main" id="{99214B28-65F5-44A4-8A77-3F3CD44CDE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79" name="Freeform: Shape 77">
              <a:extLst>
                <a:ext uri="{FF2B5EF4-FFF2-40B4-BE49-F238E27FC236}">
                  <a16:creationId xmlns:a16="http://schemas.microsoft.com/office/drawing/2014/main" id="{D994BF2E-B2D0-43F1-8937-D85BF09AC0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8">
              <a:extLst>
                <a:ext uri="{FF2B5EF4-FFF2-40B4-BE49-F238E27FC236}">
                  <a16:creationId xmlns:a16="http://schemas.microsoft.com/office/drawing/2014/main" id="{264EEFE8-716B-4E1D-9EBD-E9725F2B8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79">
              <a:extLst>
                <a:ext uri="{FF2B5EF4-FFF2-40B4-BE49-F238E27FC236}">
                  <a16:creationId xmlns:a16="http://schemas.microsoft.com/office/drawing/2014/main" id="{E4FA6513-8C9D-47DA-8BE7-03B91203A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5964459"/>
              <a:ext cx="36221" cy="36221"/>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2" name="Freeform: Shape 80">
              <a:extLst>
                <a:ext uri="{FF2B5EF4-FFF2-40B4-BE49-F238E27FC236}">
                  <a16:creationId xmlns:a16="http://schemas.microsoft.com/office/drawing/2014/main" id="{59B138CA-E497-48EF-9A52-DBE5D5FBDD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5964453"/>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1">
              <a:extLst>
                <a:ext uri="{FF2B5EF4-FFF2-40B4-BE49-F238E27FC236}">
                  <a16:creationId xmlns:a16="http://schemas.microsoft.com/office/drawing/2014/main" id="{FA1A6806-FB2B-4FE1-86E4-AEB899ED6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5964451"/>
              <a:ext cx="36221" cy="36226"/>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2">
              <a:extLst>
                <a:ext uri="{FF2B5EF4-FFF2-40B4-BE49-F238E27FC236}">
                  <a16:creationId xmlns:a16="http://schemas.microsoft.com/office/drawing/2014/main" id="{DBF5DFB0-5AC1-4205-8D92-6F0CA4445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5" name="Freeform: Shape 83">
              <a:extLst>
                <a:ext uri="{FF2B5EF4-FFF2-40B4-BE49-F238E27FC236}">
                  <a16:creationId xmlns:a16="http://schemas.microsoft.com/office/drawing/2014/main" id="{CE1B5E88-5030-405F-A178-68FF4FC0F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5964451"/>
              <a:ext cx="36218" cy="36226"/>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6" name="Freeform: Shape 84">
              <a:extLst>
                <a:ext uri="{FF2B5EF4-FFF2-40B4-BE49-F238E27FC236}">
                  <a16:creationId xmlns:a16="http://schemas.microsoft.com/office/drawing/2014/main" id="{86C38BB9-40F2-4B82-8F84-F55213C98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5964451"/>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7" name="Freeform: Shape 85">
              <a:extLst>
                <a:ext uri="{FF2B5EF4-FFF2-40B4-BE49-F238E27FC236}">
                  <a16:creationId xmlns:a16="http://schemas.microsoft.com/office/drawing/2014/main" id="{1F4C2307-46E2-4DE2-AB3F-A76DD7A456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5964448"/>
              <a:ext cx="36218" cy="36226"/>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8" name="Freeform: Shape 86">
              <a:extLst>
                <a:ext uri="{FF2B5EF4-FFF2-40B4-BE49-F238E27FC236}">
                  <a16:creationId xmlns:a16="http://schemas.microsoft.com/office/drawing/2014/main" id="{CAD8E79D-F983-4F7A-92D5-8D840B985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5964453"/>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7">
              <a:extLst>
                <a:ext uri="{FF2B5EF4-FFF2-40B4-BE49-F238E27FC236}">
                  <a16:creationId xmlns:a16="http://schemas.microsoft.com/office/drawing/2014/main" id="{85917AEC-06C7-4E75-8583-DEF29DC53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116440"/>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90" name="Freeform: Shape 88">
              <a:extLst>
                <a:ext uri="{FF2B5EF4-FFF2-40B4-BE49-F238E27FC236}">
                  <a16:creationId xmlns:a16="http://schemas.microsoft.com/office/drawing/2014/main" id="{25443C3D-4A99-462C-B252-03336AEED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116440"/>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1" name="Freeform: Shape 89">
              <a:extLst>
                <a:ext uri="{FF2B5EF4-FFF2-40B4-BE49-F238E27FC236}">
                  <a16:creationId xmlns:a16="http://schemas.microsoft.com/office/drawing/2014/main" id="{1F964F26-1080-4D99-B99A-2D9080156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2" name="Freeform: Shape 90">
              <a:extLst>
                <a:ext uri="{FF2B5EF4-FFF2-40B4-BE49-F238E27FC236}">
                  <a16:creationId xmlns:a16="http://schemas.microsoft.com/office/drawing/2014/main" id="{72BDF8BF-7C5E-43AC-BA82-0C7B19540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3" name="Freeform: Shape 91">
              <a:extLst>
                <a:ext uri="{FF2B5EF4-FFF2-40B4-BE49-F238E27FC236}">
                  <a16:creationId xmlns:a16="http://schemas.microsoft.com/office/drawing/2014/main" id="{7EE947A1-1D05-4999-BB71-64F9EC92E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4" name="Freeform: Shape 92">
              <a:extLst>
                <a:ext uri="{FF2B5EF4-FFF2-40B4-BE49-F238E27FC236}">
                  <a16:creationId xmlns:a16="http://schemas.microsoft.com/office/drawing/2014/main" id="{24C8415D-7839-4E6D-86B2-CE3C76C84D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116440"/>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5" name="Freeform: Shape 93">
              <a:extLst>
                <a:ext uri="{FF2B5EF4-FFF2-40B4-BE49-F238E27FC236}">
                  <a16:creationId xmlns:a16="http://schemas.microsoft.com/office/drawing/2014/main" id="{56C71935-29A2-4B3C-B55F-702EC2D0A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6" name="Freeform: Shape 94">
              <a:extLst>
                <a:ext uri="{FF2B5EF4-FFF2-40B4-BE49-F238E27FC236}">
                  <a16:creationId xmlns:a16="http://schemas.microsoft.com/office/drawing/2014/main" id="{9E35F2D6-5B39-48EC-893F-46D3A00E3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47" y="6116435"/>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5">
              <a:extLst>
                <a:ext uri="{FF2B5EF4-FFF2-40B4-BE49-F238E27FC236}">
                  <a16:creationId xmlns:a16="http://schemas.microsoft.com/office/drawing/2014/main" id="{ED961B29-1226-4904-9159-E73E04CF5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29" y="611643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6">
              <a:extLst>
                <a:ext uri="{FF2B5EF4-FFF2-40B4-BE49-F238E27FC236}">
                  <a16:creationId xmlns:a16="http://schemas.microsoft.com/office/drawing/2014/main" id="{8B7A599B-1A5C-45E7-9E5C-FBA67F63B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52" y="6116435"/>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7">
              <a:extLst>
                <a:ext uri="{FF2B5EF4-FFF2-40B4-BE49-F238E27FC236}">
                  <a16:creationId xmlns:a16="http://schemas.microsoft.com/office/drawing/2014/main" id="{8FEED0E8-61E1-48E1-862C-74FDEBAD8D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31" y="611643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8">
              <a:extLst>
                <a:ext uri="{FF2B5EF4-FFF2-40B4-BE49-F238E27FC236}">
                  <a16:creationId xmlns:a16="http://schemas.microsoft.com/office/drawing/2014/main" id="{75AFBAB0-3E47-4DBF-9313-C1D451EAD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57" y="611643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99">
              <a:extLst>
                <a:ext uri="{FF2B5EF4-FFF2-40B4-BE49-F238E27FC236}">
                  <a16:creationId xmlns:a16="http://schemas.microsoft.com/office/drawing/2014/main" id="{C183A1DD-D4F8-40B5-8F4E-F5C2DFF1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36" y="6116440"/>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0">
              <a:extLst>
                <a:ext uri="{FF2B5EF4-FFF2-40B4-BE49-F238E27FC236}">
                  <a16:creationId xmlns:a16="http://schemas.microsoft.com/office/drawing/2014/main" id="{2AB03963-890D-4479-8327-9396DDDA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268419"/>
              <a:ext cx="36465" cy="36219"/>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03" name="Freeform: Shape 101">
              <a:extLst>
                <a:ext uri="{FF2B5EF4-FFF2-40B4-BE49-F238E27FC236}">
                  <a16:creationId xmlns:a16="http://schemas.microsoft.com/office/drawing/2014/main" id="{71CD998A-455C-483B-A1EC-4F66CD568F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4" name="Freeform: Shape 102">
              <a:extLst>
                <a:ext uri="{FF2B5EF4-FFF2-40B4-BE49-F238E27FC236}">
                  <a16:creationId xmlns:a16="http://schemas.microsoft.com/office/drawing/2014/main" id="{C3C54201-2129-433A-8049-702EE8E2CA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5" name="Freeform: Shape 103">
              <a:extLst>
                <a:ext uri="{FF2B5EF4-FFF2-40B4-BE49-F238E27FC236}">
                  <a16:creationId xmlns:a16="http://schemas.microsoft.com/office/drawing/2014/main" id="{D20A9E90-FDE1-4BC0-AD76-3DCD693CDF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6" name="Freeform: Shape 104">
              <a:extLst>
                <a:ext uri="{FF2B5EF4-FFF2-40B4-BE49-F238E27FC236}">
                  <a16:creationId xmlns:a16="http://schemas.microsoft.com/office/drawing/2014/main" id="{EA4E95FE-793F-4594-AEFC-E6037952D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7" name="Freeform: Shape 105">
              <a:extLst>
                <a:ext uri="{FF2B5EF4-FFF2-40B4-BE49-F238E27FC236}">
                  <a16:creationId xmlns:a16="http://schemas.microsoft.com/office/drawing/2014/main" id="{9502E857-2810-4D76-8925-BED17E8AC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268419"/>
              <a:ext cx="36221" cy="36221"/>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08" name="Freeform: Shape 106">
              <a:extLst>
                <a:ext uri="{FF2B5EF4-FFF2-40B4-BE49-F238E27FC236}">
                  <a16:creationId xmlns:a16="http://schemas.microsoft.com/office/drawing/2014/main" id="{6FA9E54C-DEAA-49CD-9701-773DBAE05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09" name="Freeform: Shape 107">
              <a:extLst>
                <a:ext uri="{FF2B5EF4-FFF2-40B4-BE49-F238E27FC236}">
                  <a16:creationId xmlns:a16="http://schemas.microsoft.com/office/drawing/2014/main" id="{04768874-9789-4258-AA74-6C062448E0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268419"/>
              <a:ext cx="36221" cy="36219"/>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0" name="Freeform: Shape 108">
              <a:extLst>
                <a:ext uri="{FF2B5EF4-FFF2-40B4-BE49-F238E27FC236}">
                  <a16:creationId xmlns:a16="http://schemas.microsoft.com/office/drawing/2014/main" id="{23049488-A2AA-4388-9295-167ECCC167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1" name="Freeform: Shape 109">
              <a:extLst>
                <a:ext uri="{FF2B5EF4-FFF2-40B4-BE49-F238E27FC236}">
                  <a16:creationId xmlns:a16="http://schemas.microsoft.com/office/drawing/2014/main" id="{77A7116E-0746-44FA-8D08-9B5A92F52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268419"/>
              <a:ext cx="36218" cy="36219"/>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12" name="Freeform: Shape 110">
              <a:extLst>
                <a:ext uri="{FF2B5EF4-FFF2-40B4-BE49-F238E27FC236}">
                  <a16:creationId xmlns:a16="http://schemas.microsoft.com/office/drawing/2014/main" id="{7F0C20E9-D50E-4F9C-8478-A380FEA18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3" name="Freeform: Shape 111">
              <a:extLst>
                <a:ext uri="{FF2B5EF4-FFF2-40B4-BE49-F238E27FC236}">
                  <a16:creationId xmlns:a16="http://schemas.microsoft.com/office/drawing/2014/main" id="{3C9A13EE-AE4F-45DE-98CB-FC256A6D1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268419"/>
              <a:ext cx="36218" cy="36219"/>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14" name="Freeform: Shape 112">
              <a:extLst>
                <a:ext uri="{FF2B5EF4-FFF2-40B4-BE49-F238E27FC236}">
                  <a16:creationId xmlns:a16="http://schemas.microsoft.com/office/drawing/2014/main" id="{9F284E67-EE86-40B0-B493-752031A442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268417"/>
              <a:ext cx="36218" cy="36221"/>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5" name="Freeform: Shape 113">
              <a:extLst>
                <a:ext uri="{FF2B5EF4-FFF2-40B4-BE49-F238E27FC236}">
                  <a16:creationId xmlns:a16="http://schemas.microsoft.com/office/drawing/2014/main" id="{533F1518-95E1-4A8F-9512-E592B8F74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420645"/>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16" name="Freeform: Shape 114">
              <a:extLst>
                <a:ext uri="{FF2B5EF4-FFF2-40B4-BE49-F238E27FC236}">
                  <a16:creationId xmlns:a16="http://schemas.microsoft.com/office/drawing/2014/main" id="{CAE2D36D-667E-4279-9AB0-8FCC868B1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17" name="Freeform: Shape 115">
              <a:extLst>
                <a:ext uri="{FF2B5EF4-FFF2-40B4-BE49-F238E27FC236}">
                  <a16:creationId xmlns:a16="http://schemas.microsoft.com/office/drawing/2014/main" id="{B9345DA8-0356-4A19-BD84-353A2F1E4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8" name="Freeform: Shape 116">
              <a:extLst>
                <a:ext uri="{FF2B5EF4-FFF2-40B4-BE49-F238E27FC236}">
                  <a16:creationId xmlns:a16="http://schemas.microsoft.com/office/drawing/2014/main" id="{F31C9E68-1144-4DF0-A56A-FD0CDE21EF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9" name="Freeform: Shape 117">
              <a:extLst>
                <a:ext uri="{FF2B5EF4-FFF2-40B4-BE49-F238E27FC236}">
                  <a16:creationId xmlns:a16="http://schemas.microsoft.com/office/drawing/2014/main" id="{F744C969-A8B9-46C2-8CCE-54ADCC4A4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0" name="Freeform: Shape 118">
              <a:extLst>
                <a:ext uri="{FF2B5EF4-FFF2-40B4-BE49-F238E27FC236}">
                  <a16:creationId xmlns:a16="http://schemas.microsoft.com/office/drawing/2014/main" id="{462A51E5-098A-4240-8418-B0C959711A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5" y="6420645"/>
              <a:ext cx="36221" cy="36221"/>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1" name="Freeform: Shape 119">
              <a:extLst>
                <a:ext uri="{FF2B5EF4-FFF2-40B4-BE49-F238E27FC236}">
                  <a16:creationId xmlns:a16="http://schemas.microsoft.com/office/drawing/2014/main" id="{65E0E91B-D8EC-4389-AC03-438C72CB3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420645"/>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2" name="Freeform: Shape 120">
              <a:extLst>
                <a:ext uri="{FF2B5EF4-FFF2-40B4-BE49-F238E27FC236}">
                  <a16:creationId xmlns:a16="http://schemas.microsoft.com/office/drawing/2014/main" id="{05A361F5-95C7-4465-B234-91DE3C801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420653"/>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3" name="Freeform: Shape 121">
              <a:extLst>
                <a:ext uri="{FF2B5EF4-FFF2-40B4-BE49-F238E27FC236}">
                  <a16:creationId xmlns:a16="http://schemas.microsoft.com/office/drawing/2014/main" id="{4FC9E247-1336-49D7-8EE9-E8CB4B912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42066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4" name="Freeform: Shape 122">
              <a:extLst>
                <a:ext uri="{FF2B5EF4-FFF2-40B4-BE49-F238E27FC236}">
                  <a16:creationId xmlns:a16="http://schemas.microsoft.com/office/drawing/2014/main" id="{0B9E77A8-65D8-4B71-8525-D76087EC94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42066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3">
              <a:extLst>
                <a:ext uri="{FF2B5EF4-FFF2-40B4-BE49-F238E27FC236}">
                  <a16:creationId xmlns:a16="http://schemas.microsoft.com/office/drawing/2014/main" id="{67635BF8-2C41-44E6-9E9C-69AEAD7E4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42066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4">
              <a:extLst>
                <a:ext uri="{FF2B5EF4-FFF2-40B4-BE49-F238E27FC236}">
                  <a16:creationId xmlns:a16="http://schemas.microsoft.com/office/drawing/2014/main" id="{A3EE36BB-E768-4123-A363-1008ADA145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42067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5">
              <a:extLst>
                <a:ext uri="{FF2B5EF4-FFF2-40B4-BE49-F238E27FC236}">
                  <a16:creationId xmlns:a16="http://schemas.microsoft.com/office/drawing/2014/main" id="{B4D542EC-924B-4CFE-B76D-4127484BE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420679"/>
              <a:ext cx="36218" cy="36221"/>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8" name="Freeform: Shape 126">
              <a:extLst>
                <a:ext uri="{FF2B5EF4-FFF2-40B4-BE49-F238E27FC236}">
                  <a16:creationId xmlns:a16="http://schemas.microsoft.com/office/drawing/2014/main" id="{1660D59F-5E88-4EFB-8E44-EF841558BB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12" y="6572627"/>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9" name="Freeform: Shape 127">
              <a:extLst>
                <a:ext uri="{FF2B5EF4-FFF2-40B4-BE49-F238E27FC236}">
                  <a16:creationId xmlns:a16="http://schemas.microsoft.com/office/drawing/2014/main" id="{7583D5A9-CD51-4938-ABA8-1D97040A78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5" y="6572627"/>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0" name="Freeform: Shape 128">
              <a:extLst>
                <a:ext uri="{FF2B5EF4-FFF2-40B4-BE49-F238E27FC236}">
                  <a16:creationId xmlns:a16="http://schemas.microsoft.com/office/drawing/2014/main" id="{B649E979-F2A7-4FFA-929D-D3CF4B048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29">
              <a:extLst>
                <a:ext uri="{FF2B5EF4-FFF2-40B4-BE49-F238E27FC236}">
                  <a16:creationId xmlns:a16="http://schemas.microsoft.com/office/drawing/2014/main" id="{51BED6E2-5A42-4CA5-BEE2-0E036CF10F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0">
              <a:extLst>
                <a:ext uri="{FF2B5EF4-FFF2-40B4-BE49-F238E27FC236}">
                  <a16:creationId xmlns:a16="http://schemas.microsoft.com/office/drawing/2014/main" id="{6FC4C173-8374-484A-996E-6847E64627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9"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1">
              <a:extLst>
                <a:ext uri="{FF2B5EF4-FFF2-40B4-BE49-F238E27FC236}">
                  <a16:creationId xmlns:a16="http://schemas.microsoft.com/office/drawing/2014/main" id="{ED90D6D8-120B-42DF-8213-6C78206B78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2" y="6572627"/>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2">
              <a:extLst>
                <a:ext uri="{FF2B5EF4-FFF2-40B4-BE49-F238E27FC236}">
                  <a16:creationId xmlns:a16="http://schemas.microsoft.com/office/drawing/2014/main" id="{B19A2F2F-05EE-4F12-8EFC-1C1417BFD5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572627"/>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3">
              <a:extLst>
                <a:ext uri="{FF2B5EF4-FFF2-40B4-BE49-F238E27FC236}">
                  <a16:creationId xmlns:a16="http://schemas.microsoft.com/office/drawing/2014/main" id="{6787D9DA-8160-421A-9B57-8F5B9D4A5C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57265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4">
              <a:extLst>
                <a:ext uri="{FF2B5EF4-FFF2-40B4-BE49-F238E27FC236}">
                  <a16:creationId xmlns:a16="http://schemas.microsoft.com/office/drawing/2014/main" id="{3DE661E6-CD03-499E-B2A5-D61094E30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7" name="Freeform: Shape 135">
              <a:extLst>
                <a:ext uri="{FF2B5EF4-FFF2-40B4-BE49-F238E27FC236}">
                  <a16:creationId xmlns:a16="http://schemas.microsoft.com/office/drawing/2014/main" id="{E374C8C1-E265-4837-A77F-A1149C7419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572658"/>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6">
              <a:extLst>
                <a:ext uri="{FF2B5EF4-FFF2-40B4-BE49-F238E27FC236}">
                  <a16:creationId xmlns:a16="http://schemas.microsoft.com/office/drawing/2014/main" id="{A2595D47-B4F8-4D50-8236-5D22090A68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7">
              <a:extLst>
                <a:ext uri="{FF2B5EF4-FFF2-40B4-BE49-F238E27FC236}">
                  <a16:creationId xmlns:a16="http://schemas.microsoft.com/office/drawing/2014/main" id="{42B7E8D9-6D8E-44B7-BA68-D1DE5731D9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572653"/>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8">
              <a:extLst>
                <a:ext uri="{FF2B5EF4-FFF2-40B4-BE49-F238E27FC236}">
                  <a16:creationId xmlns:a16="http://schemas.microsoft.com/office/drawing/2014/main" id="{444CE397-C573-4476-844A-8E050C126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57" y="657265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39">
              <a:extLst>
                <a:ext uri="{FF2B5EF4-FFF2-40B4-BE49-F238E27FC236}">
                  <a16:creationId xmlns:a16="http://schemas.microsoft.com/office/drawing/2014/main" id="{24F67C96-DC3C-49BA-9240-8CE106401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31107" y="6724848"/>
              <a:ext cx="36465" cy="36219"/>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2" name="Freeform: Shape 140">
              <a:extLst>
                <a:ext uri="{FF2B5EF4-FFF2-40B4-BE49-F238E27FC236}">
                  <a16:creationId xmlns:a16="http://schemas.microsoft.com/office/drawing/2014/main" id="{931B7FAE-1947-41C3-A506-D8F3E44C7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83333" y="6724848"/>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1">
              <a:extLst>
                <a:ext uri="{FF2B5EF4-FFF2-40B4-BE49-F238E27FC236}">
                  <a16:creationId xmlns:a16="http://schemas.microsoft.com/office/drawing/2014/main" id="{CDCE1BE5-C183-46D2-BBBE-BF1E9211E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35312"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4" name="Freeform: Shape 142">
              <a:extLst>
                <a:ext uri="{FF2B5EF4-FFF2-40B4-BE49-F238E27FC236}">
                  <a16:creationId xmlns:a16="http://schemas.microsoft.com/office/drawing/2014/main" id="{94EA95A3-AEDE-458D-B0FF-A332BCC3F9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7538"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3">
              <a:extLst>
                <a:ext uri="{FF2B5EF4-FFF2-40B4-BE49-F238E27FC236}">
                  <a16:creationId xmlns:a16="http://schemas.microsoft.com/office/drawing/2014/main" id="{64059193-F706-46D5-B7EE-CC758B94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39517"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4">
              <a:extLst>
                <a:ext uri="{FF2B5EF4-FFF2-40B4-BE49-F238E27FC236}">
                  <a16:creationId xmlns:a16="http://schemas.microsoft.com/office/drawing/2014/main" id="{DF1A7048-D51E-4CE0-A07A-2047EE30D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91740" y="6724848"/>
              <a:ext cx="36221" cy="36219"/>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5">
              <a:extLst>
                <a:ext uri="{FF2B5EF4-FFF2-40B4-BE49-F238E27FC236}">
                  <a16:creationId xmlns:a16="http://schemas.microsoft.com/office/drawing/2014/main" id="{1FB6DC39-6FE0-43CB-90DF-2E0A41A2C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43724" y="6724848"/>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6">
              <a:extLst>
                <a:ext uri="{FF2B5EF4-FFF2-40B4-BE49-F238E27FC236}">
                  <a16:creationId xmlns:a16="http://schemas.microsoft.com/office/drawing/2014/main" id="{FA4AD8F1-B28B-4AD1-8B17-7BD405FBA6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95968" y="6724881"/>
              <a:ext cx="36221" cy="36219"/>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7">
              <a:extLst>
                <a:ext uri="{FF2B5EF4-FFF2-40B4-BE49-F238E27FC236}">
                  <a16:creationId xmlns:a16="http://schemas.microsoft.com/office/drawing/2014/main" id="{7E11249E-B05F-4861-83D1-43937A887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795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8">
              <a:extLst>
                <a:ext uri="{FF2B5EF4-FFF2-40B4-BE49-F238E27FC236}">
                  <a16:creationId xmlns:a16="http://schemas.microsoft.com/office/drawing/2014/main" id="{16453420-123B-4568-8EB1-5BAE5CCDA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00173" y="6724881"/>
              <a:ext cx="36218" cy="36219"/>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51" name="Freeform: Shape 149">
              <a:extLst>
                <a:ext uri="{FF2B5EF4-FFF2-40B4-BE49-F238E27FC236}">
                  <a16:creationId xmlns:a16="http://schemas.microsoft.com/office/drawing/2014/main" id="{49E67929-640A-4935-856A-CB033E9DB4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52154"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2" name="Freeform: Shape 150">
              <a:extLst>
                <a:ext uri="{FF2B5EF4-FFF2-40B4-BE49-F238E27FC236}">
                  <a16:creationId xmlns:a16="http://schemas.microsoft.com/office/drawing/2014/main" id="{F7EB4EA4-6C48-42A7-A138-1DABEF3A69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4380" y="6724881"/>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53" name="Freeform: Shape 151">
              <a:extLst>
                <a:ext uri="{FF2B5EF4-FFF2-40B4-BE49-F238E27FC236}">
                  <a16:creationId xmlns:a16="http://schemas.microsoft.com/office/drawing/2014/main" id="{B60A5E36-DB00-4CBB-A5C4-361349E814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56367" y="6724876"/>
              <a:ext cx="36218" cy="36219"/>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56124752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73D21B51-8EFC-4DB2-A25C-2BF0D1687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Ubhchruth 3">
            <a:extLst>
              <a:ext uri="{FF2B5EF4-FFF2-40B4-BE49-F238E27FC236}">
                <a16:creationId xmlns:a16="http://schemas.microsoft.com/office/drawing/2014/main" id="{478E5903-BC2A-4C98-8E6C-DB1DBBDAD2A1}"/>
              </a:ext>
            </a:extLst>
          </p:cNvPr>
          <p:cNvSpPr/>
          <p:nvPr/>
        </p:nvSpPr>
        <p:spPr>
          <a:xfrm>
            <a:off x="3999419" y="2853369"/>
            <a:ext cx="4193162" cy="1185618"/>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pic>
        <p:nvPicPr>
          <p:cNvPr id="2" name="Picture 4"/>
          <p:cNvPicPr>
            <a:picLocks noChangeAspect="1" noChangeArrowheads="1"/>
          </p:cNvPicPr>
          <p:nvPr/>
        </p:nvPicPr>
        <p:blipFill>
          <a:blip r:embed="rId2"/>
          <a:srcRect/>
          <a:stretch>
            <a:fillRect/>
          </a:stretch>
        </p:blipFill>
        <p:spPr bwMode="auto">
          <a:xfrm>
            <a:off x="4495615" y="3124460"/>
            <a:ext cx="3319587" cy="628650"/>
          </a:xfrm>
          <a:prstGeom prst="rect">
            <a:avLst/>
          </a:prstGeom>
          <a:noFill/>
          <a:ln w="9525">
            <a:noFill/>
            <a:miter lim="800000"/>
            <a:headEnd/>
            <a:tailEnd/>
          </a:ln>
        </p:spPr>
      </p:pic>
    </p:spTree>
    <p:extLst>
      <p:ext uri="{BB962C8B-B14F-4D97-AF65-F5344CB8AC3E}">
        <p14:creationId xmlns:p14="http://schemas.microsoft.com/office/powerpoint/2010/main" val="384719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1" name="Rectangle 7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Dronuilleog 4">
            <a:extLst>
              <a:ext uri="{FF2B5EF4-FFF2-40B4-BE49-F238E27FC236}">
                <a16:creationId xmlns:a16="http://schemas.microsoft.com/office/drawing/2014/main" id="{1F71646F-D341-555C-197B-7B4C2A98020E}"/>
              </a:ext>
            </a:extLst>
          </p:cNvPr>
          <p:cNvSpPr/>
          <p:nvPr/>
        </p:nvSpPr>
        <p:spPr>
          <a:xfrm>
            <a:off x="23732" y="0"/>
            <a:ext cx="12192000" cy="6858000"/>
          </a:xfrm>
          <a:prstGeom prst="rect">
            <a:avLst/>
          </a:prstGeom>
          <a:blipFill>
            <a:blip r:embed="rId2">
              <a:alphaModFix amt="40000"/>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3" name="TextBox 2">
            <a:extLst>
              <a:ext uri="{FF2B5EF4-FFF2-40B4-BE49-F238E27FC236}">
                <a16:creationId xmlns:a16="http://schemas.microsoft.com/office/drawing/2014/main" id="{A02ACF8A-CEB1-46D7-8C63-A0014898F03E}"/>
              </a:ext>
            </a:extLst>
          </p:cNvPr>
          <p:cNvSpPr txBox="1"/>
          <p:nvPr/>
        </p:nvSpPr>
        <p:spPr>
          <a:xfrm>
            <a:off x="8855242" y="1340499"/>
            <a:ext cx="2823411" cy="2734196"/>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ga-IE" sz="2400" b="0" i="0" u="none" strike="noStrike" kern="1200" cap="none" spc="0" normalizeH="0" baseline="0" noProof="0" dirty="0">
                <a:ln>
                  <a:noFill/>
                </a:ln>
                <a:solidFill>
                  <a:srgbClr val="FFFFFF"/>
                </a:solidFill>
                <a:effectLst/>
                <a:uLnTx/>
                <a:uFillTx/>
                <a:latin typeface="Tw Cen MT" panose="020B0602020104020603" pitchFamily="34" charset="0"/>
                <a:ea typeface="+mn-ea"/>
                <a:cs typeface="+mn-cs"/>
              </a:rPr>
              <a:t>Uaireanta, nuair a dhéanann tú fuaim, cloisfidh tú </a:t>
            </a:r>
            <a:r>
              <a:rPr kumimoji="0" lang="ga-IE" sz="2400" b="1" i="0" u="none" strike="noStrike" kern="1200" cap="none" spc="0" normalizeH="0" baseline="0" noProof="0" dirty="0">
                <a:ln>
                  <a:noFill/>
                </a:ln>
                <a:solidFill>
                  <a:srgbClr val="FFC000"/>
                </a:solidFill>
                <a:effectLst/>
                <a:uLnTx/>
                <a:uFillTx/>
                <a:latin typeface="Tw Cen MT" panose="020B0602020104020603" pitchFamily="34" charset="0"/>
                <a:ea typeface="+mn-ea"/>
                <a:cs typeface="+mn-cs"/>
              </a:rPr>
              <a:t>macalla</a:t>
            </a:r>
            <a:r>
              <a:rPr kumimoji="0" lang="ga-IE" sz="2400" b="0" i="0" u="none" strike="noStrike" kern="1200" cap="none" spc="0" normalizeH="0" baseline="0" noProof="0" dirty="0">
                <a:ln>
                  <a:noFill/>
                </a:ln>
                <a:solidFill>
                  <a:srgbClr val="FFFFFF"/>
                </a:solidFill>
                <a:effectLst/>
                <a:uLnTx/>
                <a:uFillTx/>
                <a:latin typeface="Tw Cen MT" panose="020B0602020104020603" pitchFamily="34" charset="0"/>
                <a:ea typeface="+mn-ea"/>
                <a:cs typeface="+mn-cs"/>
              </a:rPr>
              <a:t> na fuaime ag teacht ar ais chugat. Cén fáth a dtarlaíonn sé sin, meas tú?</a:t>
            </a:r>
          </a:p>
        </p:txBody>
      </p:sp>
      <p:pic>
        <p:nvPicPr>
          <p:cNvPr id="2056" name="Picture 8">
            <a:extLst>
              <a:ext uri="{FF2B5EF4-FFF2-40B4-BE49-F238E27FC236}">
                <a16:creationId xmlns:a16="http://schemas.microsoft.com/office/drawing/2014/main" id="{BDEF690F-0AF9-40E4-8C8A-801DA56D5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flipH="1">
            <a:off x="-23732" y="3728701"/>
            <a:ext cx="1967144" cy="3129299"/>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F5095D07-D3FA-4B30-9CA3-271E52AE3640}"/>
              </a:ext>
            </a:extLst>
          </p:cNvPr>
          <p:cNvSpPr>
            <a:spLocks noChangeAspect="1"/>
          </p:cNvSpPr>
          <p:nvPr/>
        </p:nvSpPr>
        <p:spPr>
          <a:xfrm>
            <a:off x="2334528" y="4968608"/>
            <a:ext cx="3061136" cy="1606749"/>
          </a:xfrm>
          <a:prstGeom prst="wedgeEllipseCallout">
            <a:avLst>
              <a:gd name="adj1" fmla="val -75213"/>
              <a:gd name="adj2" fmla="val -27034"/>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ga-IE"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Chun an cheist sin a fhreagairt, caithfimid féachaint siar ar an dóigh a ndéantar fuaimeanna.</a:t>
            </a:r>
          </a:p>
        </p:txBody>
      </p:sp>
    </p:spTree>
    <p:extLst>
      <p:ext uri="{BB962C8B-B14F-4D97-AF65-F5344CB8AC3E}">
        <p14:creationId xmlns:p14="http://schemas.microsoft.com/office/powerpoint/2010/main" val="29571950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wipe(down)">
                                      <p:cBhvr>
                                        <p:cTn id="7" dur="500"/>
                                        <p:tgtEl>
                                          <p:spTgt spid="205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a:extLst>
              <a:ext uri="{FF2B5EF4-FFF2-40B4-BE49-F238E27FC236}">
                <a16:creationId xmlns:a16="http://schemas.microsoft.com/office/drawing/2014/main" id="{73EDDF53-0851-48D4-A466-6FE0DCE91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2" cy="1576446"/>
            <a:chOff x="0" y="0"/>
            <a:chExt cx="12192002" cy="1576446"/>
          </a:xfrm>
        </p:grpSpPr>
        <p:sp>
          <p:nvSpPr>
            <p:cNvPr id="111" name="Rectangle 110">
              <a:extLst>
                <a:ext uri="{FF2B5EF4-FFF2-40B4-BE49-F238E27FC236}">
                  <a16:creationId xmlns:a16="http://schemas.microsoft.com/office/drawing/2014/main" id="{D074D04C-85E8-4A3E-90D7-86A10AE048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4097020A-86B6-43BD-A2AA-66AE72CA31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20C6C743-32FE-4E24-AA22-45D3B1C7C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a:extLst>
              <a:ext uri="{FF2B5EF4-FFF2-40B4-BE49-F238E27FC236}">
                <a16:creationId xmlns:a16="http://schemas.microsoft.com/office/drawing/2014/main" id="{18230D60-E4BE-4E4F-A91F-57503D781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516" r="12516"/>
          <a:stretch/>
        </p:blipFill>
        <p:spPr bwMode="auto">
          <a:xfrm>
            <a:off x="7640883" y="2219054"/>
            <a:ext cx="2700648" cy="24063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4C58702-5E19-4219-A58F-5679393EE37E}"/>
              </a:ext>
            </a:extLst>
          </p:cNvPr>
          <p:cNvSpPr txBox="1"/>
          <p:nvPr/>
        </p:nvSpPr>
        <p:spPr>
          <a:xfrm>
            <a:off x="705079" y="5269026"/>
            <a:ext cx="10785513" cy="1054656"/>
          </a:xfrm>
          <a:prstGeom prst="rect">
            <a:avLst/>
          </a:prstGeom>
        </p:spPr>
        <p:txBody>
          <a:bodyPr vert="horz" lIns="91440" tIns="45720" rIns="91440" bIns="45720" rtlCol="0">
            <a:noAutofit/>
          </a:bodyPr>
          <a:lstStyle/>
          <a:p>
            <a:pPr>
              <a:spcAft>
                <a:spcPts val="600"/>
              </a:spcAft>
            </a:pPr>
            <a:r>
              <a:rPr lang="ga-IE" sz="2400" dirty="0">
                <a:latin typeface="Tw Cen MT" panose="020B0602020104020603" pitchFamily="34" charset="0"/>
              </a:rPr>
              <a:t>Fuaim ar bith a chloisimid, tagann sí ó rud atá ar crith. Gluaiseann na creathanna tríd an aer ina dtonnta, fad lenár gcluasa. </a:t>
            </a:r>
            <a:r>
              <a:rPr lang="ga-IE" sz="2400" b="1" dirty="0">
                <a:solidFill>
                  <a:srgbClr val="FFC000"/>
                </a:solidFill>
                <a:latin typeface="Tw Cen MT" panose="020B0602020104020603" pitchFamily="34" charset="0"/>
              </a:rPr>
              <a:t>Fuaimthonnta</a:t>
            </a:r>
            <a:r>
              <a:rPr lang="ga-IE" sz="2400" dirty="0">
                <a:latin typeface="Tw Cen MT" panose="020B0602020104020603" pitchFamily="34" charset="0"/>
              </a:rPr>
              <a:t> a thugtar ar na tonnta sin.</a:t>
            </a:r>
          </a:p>
        </p:txBody>
      </p:sp>
      <p:pic>
        <p:nvPicPr>
          <p:cNvPr id="1032" name="Picture 8">
            <a:extLst>
              <a:ext uri="{FF2B5EF4-FFF2-40B4-BE49-F238E27FC236}">
                <a16:creationId xmlns:a16="http://schemas.microsoft.com/office/drawing/2014/main" id="{D09F71AB-C7C2-44C2-A3CA-73A025ED53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282357" y="1969896"/>
            <a:ext cx="3962319" cy="28000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4DE50E6-241A-4FF6-A583-C6398F044FCC}"/>
              </a:ext>
            </a:extLst>
          </p:cNvPr>
          <p:cNvSpPr txBox="1"/>
          <p:nvPr/>
        </p:nvSpPr>
        <p:spPr>
          <a:xfrm>
            <a:off x="1423254" y="270224"/>
            <a:ext cx="9362733" cy="1305237"/>
          </a:xfrm>
          <a:prstGeom prst="rect">
            <a:avLst/>
          </a:prstGeom>
        </p:spPr>
        <p:txBody>
          <a:bodyPr vert="horz" lIns="91440" tIns="45720" rIns="91440" bIns="45720" rtlCol="0" anchor="ctr">
            <a:normAutofit/>
          </a:bodyPr>
          <a:lstStyle/>
          <a:p>
            <a:pPr algn="ctr">
              <a:lnSpc>
                <a:spcPct val="90000"/>
              </a:lnSpc>
              <a:spcAft>
                <a:spcPts val="600"/>
              </a:spcAft>
            </a:pPr>
            <a:r>
              <a:rPr lang="ga-IE" sz="6000" dirty="0">
                <a:solidFill>
                  <a:schemeClr val="bg1"/>
                </a:solidFill>
                <a:latin typeface="Berlin Sans FB" panose="020E0602020502020306" pitchFamily="34" charset="0"/>
                <a:cs typeface="Cavolini" panose="020B0502040204020203" pitchFamily="66" charset="0"/>
              </a:rPr>
              <a:t>Fuaimthonnta</a:t>
            </a:r>
          </a:p>
        </p:txBody>
      </p:sp>
      <p:pic>
        <p:nvPicPr>
          <p:cNvPr id="3" name="Picture 2">
            <a:extLst>
              <a:ext uri="{FF2B5EF4-FFF2-40B4-BE49-F238E27FC236}">
                <a16:creationId xmlns:a16="http://schemas.microsoft.com/office/drawing/2014/main" id="{A3682C3F-26C8-415D-891F-7611BA078CE7}"/>
              </a:ext>
            </a:extLst>
          </p:cNvPr>
          <p:cNvPicPr>
            <a:picLocks noChangeAspect="1"/>
          </p:cNvPicPr>
          <p:nvPr/>
        </p:nvPicPr>
        <p:blipFill rotWithShape="1">
          <a:blip r:embed="rId4">
            <a:extLst>
              <a:ext uri="{28A0092B-C50C-407E-A947-70E740481C1C}">
                <a14:useLocalDpi xmlns:a14="http://schemas.microsoft.com/office/drawing/2010/main" val="0"/>
              </a:ext>
            </a:extLst>
          </a:blip>
          <a:srcRect l="25331" t="8494" r="44003" b="51376"/>
          <a:stretch/>
        </p:blipFill>
        <p:spPr>
          <a:xfrm>
            <a:off x="4706616" y="1593164"/>
            <a:ext cx="2541058" cy="3354067"/>
          </a:xfrm>
          <a:prstGeom prst="rect">
            <a:avLst/>
          </a:prstGeom>
        </p:spPr>
      </p:pic>
    </p:spTree>
    <p:extLst>
      <p:ext uri="{BB962C8B-B14F-4D97-AF65-F5344CB8AC3E}">
        <p14:creationId xmlns:p14="http://schemas.microsoft.com/office/powerpoint/2010/main" val="3000495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ronuilleog 3">
            <a:extLst>
              <a:ext uri="{FF2B5EF4-FFF2-40B4-BE49-F238E27FC236}">
                <a16:creationId xmlns:a16="http://schemas.microsoft.com/office/drawing/2014/main" id="{C99EAA1D-F310-B4BC-57EF-05D7C7CDE21B}"/>
              </a:ext>
            </a:extLst>
          </p:cNvPr>
          <p:cNvSpPr/>
          <p:nvPr/>
        </p:nvSpPr>
        <p:spPr>
          <a:xfrm>
            <a:off x="-184203" y="0"/>
            <a:ext cx="12376203" cy="6858000"/>
          </a:xfrm>
          <a:prstGeom prst="rect">
            <a:avLst/>
          </a:prstGeom>
          <a:solidFill>
            <a:srgbClr val="090B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ga-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iúr 2">
            <a:extLst>
              <a:ext uri="{FF2B5EF4-FFF2-40B4-BE49-F238E27FC236}">
                <a16:creationId xmlns:a16="http://schemas.microsoft.com/office/drawing/2014/main" id="{29E7D018-85B5-3414-0B5C-F5400621C920}"/>
              </a:ext>
            </a:extLst>
          </p:cNvPr>
          <p:cNvPicPr>
            <a:picLocks noChangeAspect="1"/>
          </p:cNvPicPr>
          <p:nvPr/>
        </p:nvPicPr>
        <p:blipFill>
          <a:blip r:embed="rId3">
            <a:extLst>
              <a:ext uri="{28A0092B-C50C-407E-A947-70E740481C1C}">
                <a14:useLocalDpi xmlns:a14="http://schemas.microsoft.com/office/drawing/2010/main" val="0"/>
              </a:ext>
            </a:extLst>
          </a:blip>
          <a:srcRect t="5715" b="5715"/>
          <a:stretch/>
        </p:blipFill>
        <p:spPr>
          <a:xfrm>
            <a:off x="-187252" y="-1"/>
            <a:ext cx="8415717" cy="6777991"/>
          </a:xfrm>
          <a:prstGeom prst="rect">
            <a:avLst/>
          </a:prstGeom>
          <a:pattFill prst="pct5">
            <a:fgClr>
              <a:schemeClr val="accent1"/>
            </a:fgClr>
            <a:bgClr>
              <a:schemeClr val="bg1"/>
            </a:bgClr>
          </a:pattFill>
        </p:spPr>
      </p:pic>
      <p:sp>
        <p:nvSpPr>
          <p:cNvPr id="6153" name="Text Box 9"/>
          <p:cNvSpPr txBox="1">
            <a:spLocks noChangeArrowheads="1"/>
          </p:cNvSpPr>
          <p:nvPr/>
        </p:nvSpPr>
        <p:spPr bwMode="auto">
          <a:xfrm>
            <a:off x="7455410" y="80010"/>
            <a:ext cx="4815840" cy="189991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ga-IE" altLang="en-US" sz="4000" b="0" i="0" u="none" strike="noStrike" kern="1200" cap="none" spc="0" normalizeH="0" baseline="0" noProof="0" dirty="0">
                <a:ln>
                  <a:noFill/>
                </a:ln>
                <a:solidFill>
                  <a:prstClr val="white"/>
                </a:solidFill>
                <a:effectLst/>
                <a:uLnTx/>
                <a:uFillTx/>
                <a:latin typeface="Tw Cen MT" panose="020B0602020104020603" pitchFamily="34" charset="0"/>
                <a:ea typeface="+mn-ea"/>
                <a:cs typeface="Times New Roman" panose="02020603050405020304" pitchFamily="18" charset="0"/>
              </a:rPr>
              <a:t>Conas a chloisimid fuaim ó ghiotár?</a:t>
            </a:r>
          </a:p>
        </p:txBody>
      </p:sp>
      <p:sp>
        <p:nvSpPr>
          <p:cNvPr id="6150" name="Text Box 6"/>
          <p:cNvSpPr txBox="1">
            <a:spLocks noChangeArrowheads="1"/>
          </p:cNvSpPr>
          <p:nvPr/>
        </p:nvSpPr>
        <p:spPr bwMode="auto">
          <a:xfrm>
            <a:off x="7715322" y="1713412"/>
            <a:ext cx="3822189" cy="24639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55600" indent="-355600">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marL="355600" marR="0" lvl="0" indent="-2286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Times New Roman" panose="02020603050405020304" pitchFamily="18" charset="0"/>
              </a:rPr>
              <a:t>Nuair a bhuailtear na sreanga critheann siad.</a:t>
            </a:r>
          </a:p>
          <a:p>
            <a:pPr marL="355600" marR="0" lvl="0" indent="-2286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Times New Roman" panose="02020603050405020304" pitchFamily="18" charset="0"/>
              </a:rPr>
              <a:t>Critheann an t-aer thart ar an ngiotár.</a:t>
            </a:r>
          </a:p>
          <a:p>
            <a:pPr marL="355600" marR="0" lvl="0" indent="-228600" algn="l" defTabSz="914400" rtl="0" eaLnBrk="1" fontAlgn="auto" latinLnBrk="0" hangingPunct="1">
              <a:lnSpc>
                <a:spcPct val="100000"/>
              </a:lnSpc>
              <a:spcBef>
                <a:spcPct val="0"/>
              </a:spcBef>
              <a:spcAft>
                <a:spcPts val="600"/>
              </a:spcAft>
              <a:buClrTx/>
              <a:buSzTx/>
              <a:buFont typeface="Arial" panose="020B0604020202020204" pitchFamily="34" charset="0"/>
              <a:buChar char="•"/>
              <a:tabLst/>
              <a:defRPr/>
            </a:pPr>
            <a:r>
              <a:rPr kumimoji="0" lang="ga-IE" altLang="en-US" sz="2000" b="0" i="0" u="none" strike="noStrike" kern="1200" cap="none" spc="0" normalizeH="0" baseline="0" noProof="0" dirty="0">
                <a:ln>
                  <a:noFill/>
                </a:ln>
                <a:solidFill>
                  <a:prstClr val="white"/>
                </a:solidFill>
                <a:effectLst/>
                <a:uLnTx/>
                <a:uFillTx/>
                <a:latin typeface="Tw Cen MT" panose="020B0602020104020603" pitchFamily="34" charset="0"/>
                <a:ea typeface="+mn-ea"/>
                <a:cs typeface="Times New Roman" panose="02020603050405020304" pitchFamily="18" charset="0"/>
              </a:rPr>
              <a:t>Gluaiseann na creathanna tríd an aer ina dtonnta, fad lenár gcluasa. </a:t>
            </a:r>
          </a:p>
        </p:txBody>
      </p:sp>
    </p:spTree>
    <p:extLst>
      <p:ext uri="{BB962C8B-B14F-4D97-AF65-F5344CB8AC3E}">
        <p14:creationId xmlns:p14="http://schemas.microsoft.com/office/powerpoint/2010/main" val="2312236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 calcmode="lin" valueType="num">
                                      <p:cBhvr additive="base">
                                        <p:cTn id="7" dur="500" fill="hold"/>
                                        <p:tgtEl>
                                          <p:spTgt spid="615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15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50">
                                            <p:txEl>
                                              <p:pRg st="1" end="1"/>
                                            </p:txEl>
                                          </p:spTgt>
                                        </p:tgtEl>
                                        <p:attrNameLst>
                                          <p:attrName>style.visibility</p:attrName>
                                        </p:attrNameLst>
                                      </p:cBhvr>
                                      <p:to>
                                        <p:strVal val="visible"/>
                                      </p:to>
                                    </p:set>
                                    <p:anim calcmode="lin" valueType="num">
                                      <p:cBhvr additive="base">
                                        <p:cTn id="13" dur="500" fill="hold"/>
                                        <p:tgtEl>
                                          <p:spTgt spid="6150">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15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150">
                                            <p:txEl>
                                              <p:pRg st="2" end="2"/>
                                            </p:txEl>
                                          </p:spTgt>
                                        </p:tgtEl>
                                        <p:attrNameLst>
                                          <p:attrName>style.visibility</p:attrName>
                                        </p:attrNameLst>
                                      </p:cBhvr>
                                      <p:to>
                                        <p:strVal val="visible"/>
                                      </p:to>
                                    </p:set>
                                    <p:anim calcmode="lin" valueType="num">
                                      <p:cBhvr additive="base">
                                        <p:cTn id="19" dur="500" fill="hold"/>
                                        <p:tgtEl>
                                          <p:spTgt spid="6150">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15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9" name="Freeform: Shape 138">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41" name="Isosceles Triangle 140">
            <a:extLst>
              <a:ext uri="{FF2B5EF4-FFF2-40B4-BE49-F238E27FC236}">
                <a16:creationId xmlns:a16="http://schemas.microsoft.com/office/drawing/2014/main" id="{CB64814D-A361-44E1-8D97-B83E41C8B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0" y="-2"/>
            <a:ext cx="1248189" cy="1248189"/>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Rectangle 142">
            <a:extLst>
              <a:ext uri="{FF2B5EF4-FFF2-40B4-BE49-F238E27FC236}">
                <a16:creationId xmlns:a16="http://schemas.microsoft.com/office/drawing/2014/main" id="{852A6879-032A-4946-9CCA-44D38BEDF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96832" y="24664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Rectangle 144">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93049" y="367194"/>
            <a:ext cx="999162" cy="99916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146">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9187" y="946949"/>
            <a:ext cx="352820" cy="35282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77C2D141-F73C-4BF3-B3DF-D3BA74B8BE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7826" y="1350438"/>
            <a:ext cx="4160520" cy="4157124"/>
          </a:xfrm>
          <a:custGeom>
            <a:avLst/>
            <a:gdLst>
              <a:gd name="connsiteX0" fmla="*/ 2080261 w 4160520"/>
              <a:gd name="connsiteY0" fmla="*/ 0 h 4157124"/>
              <a:gd name="connsiteX1" fmla="*/ 4160520 w 4160520"/>
              <a:gd name="connsiteY1" fmla="*/ 2078563 h 4157124"/>
              <a:gd name="connsiteX2" fmla="*/ 2080261 w 4160520"/>
              <a:gd name="connsiteY2" fmla="*/ 4157124 h 4157124"/>
              <a:gd name="connsiteX3" fmla="*/ 0 w 4160520"/>
              <a:gd name="connsiteY3" fmla="*/ 2078563 h 4157124"/>
            </a:gdLst>
            <a:ahLst/>
            <a:cxnLst>
              <a:cxn ang="0">
                <a:pos x="connsiteX0" y="connsiteY0"/>
              </a:cxn>
              <a:cxn ang="0">
                <a:pos x="connsiteX1" y="connsiteY1"/>
              </a:cxn>
              <a:cxn ang="0">
                <a:pos x="connsiteX2" y="connsiteY2"/>
              </a:cxn>
              <a:cxn ang="0">
                <a:pos x="connsiteX3" y="connsiteY3"/>
              </a:cxn>
            </a:cxnLst>
            <a:rect l="l" t="t" r="r" b="b"/>
            <a:pathLst>
              <a:path w="4160520" h="4157124">
                <a:moveTo>
                  <a:pt x="2080261" y="0"/>
                </a:moveTo>
                <a:lnTo>
                  <a:pt x="4160520" y="2078563"/>
                </a:lnTo>
                <a:lnTo>
                  <a:pt x="2080261" y="4157124"/>
                </a:lnTo>
                <a:lnTo>
                  <a:pt x="0" y="2078563"/>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1" name="Freeform: Shape 150">
            <a:extLst>
              <a:ext uri="{FF2B5EF4-FFF2-40B4-BE49-F238E27FC236}">
                <a16:creationId xmlns:a16="http://schemas.microsoft.com/office/drawing/2014/main" id="{DB456AC5-2DFE-4E00-B0CE-30AAA2A3D6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7566" y="1"/>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a:extLst>
              <a:ext uri="{FF2B5EF4-FFF2-40B4-BE49-F238E27FC236}">
                <a16:creationId xmlns:a16="http://schemas.microsoft.com/office/drawing/2014/main" id="{0F9230F9-FFFE-4BEC-8193-61C156ECBD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926" t="24236" r="5772"/>
          <a:stretch/>
        </p:blipFill>
        <p:spPr bwMode="auto">
          <a:xfrm>
            <a:off x="6432125" y="441377"/>
            <a:ext cx="2048166" cy="1785730"/>
          </a:xfrm>
          <a:prstGeom prst="rect">
            <a:avLst/>
          </a:prstGeom>
          <a:noFill/>
          <a:extLst>
            <a:ext uri="{909E8E84-426E-40DD-AFC4-6F175D3DCCD1}">
              <a14:hiddenFill xmlns:a14="http://schemas.microsoft.com/office/drawing/2010/main">
                <a:solidFill>
                  <a:srgbClr val="FFFFFF"/>
                </a:solidFill>
              </a14:hiddenFill>
            </a:ext>
          </a:extLst>
        </p:spPr>
      </p:pic>
      <p:sp>
        <p:nvSpPr>
          <p:cNvPr id="153" name="Isosceles Triangle 152">
            <a:extLst>
              <a:ext uri="{FF2B5EF4-FFF2-40B4-BE49-F238E27FC236}">
                <a16:creationId xmlns:a16="http://schemas.microsoft.com/office/drawing/2014/main" id="{D3EB41F8-8868-4FC3-8553-94FEE5A8B8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972" y="6102888"/>
            <a:ext cx="1510228" cy="755112"/>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39671820-9967-4806-B0A7-4944C2A4A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447566" y="3562194"/>
            <a:ext cx="3997403" cy="3295805"/>
          </a:xfrm>
          <a:custGeom>
            <a:avLst/>
            <a:gdLst>
              <a:gd name="connsiteX0" fmla="*/ 1352836 w 4160520"/>
              <a:gd name="connsiteY0" fmla="*/ 0 h 3430293"/>
              <a:gd name="connsiteX1" fmla="*/ 2807685 w 4160520"/>
              <a:gd name="connsiteY1" fmla="*/ 0 h 3430293"/>
              <a:gd name="connsiteX2" fmla="*/ 4160520 w 4160520"/>
              <a:gd name="connsiteY2" fmla="*/ 1351732 h 3430293"/>
              <a:gd name="connsiteX3" fmla="*/ 2080261 w 4160520"/>
              <a:gd name="connsiteY3" fmla="*/ 3430293 h 3430293"/>
              <a:gd name="connsiteX4" fmla="*/ 0 w 4160520"/>
              <a:gd name="connsiteY4" fmla="*/ 1351732 h 343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0520" h="3430293">
                <a:moveTo>
                  <a:pt x="1352836" y="0"/>
                </a:moveTo>
                <a:lnTo>
                  <a:pt x="2807685" y="0"/>
                </a:lnTo>
                <a:lnTo>
                  <a:pt x="4160520" y="1351732"/>
                </a:lnTo>
                <a:lnTo>
                  <a:pt x="2080261" y="3430293"/>
                </a:lnTo>
                <a:lnTo>
                  <a:pt x="0" y="13517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Picture 11">
            <a:extLst>
              <a:ext uri="{FF2B5EF4-FFF2-40B4-BE49-F238E27FC236}">
                <a16:creationId xmlns:a16="http://schemas.microsoft.com/office/drawing/2014/main" id="{0EAC95B6-9196-4FBD-8955-13A2612EB9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49252" y="2726560"/>
            <a:ext cx="2509056" cy="1411345"/>
          </a:xfrm>
          <a:prstGeom prst="rect">
            <a:avLst/>
          </a:prstGeom>
        </p:spPr>
      </p:pic>
      <p:pic>
        <p:nvPicPr>
          <p:cNvPr id="13" name="Picture 6" descr="C:\Users\maire\Pictures\Fuaim\rice on drum.jpg">
            <a:extLst>
              <a:ext uri="{FF2B5EF4-FFF2-40B4-BE49-F238E27FC236}">
                <a16:creationId xmlns:a16="http://schemas.microsoft.com/office/drawing/2014/main" id="{84404471-B636-4F27-8A53-8410C97DEEF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68804" y="4633202"/>
            <a:ext cx="2141658" cy="16062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D450BEC3-57C7-4A3B-8DA0-3B9D84CF0ACA}"/>
              </a:ext>
            </a:extLst>
          </p:cNvPr>
          <p:cNvSpPr txBox="1"/>
          <p:nvPr/>
        </p:nvSpPr>
        <p:spPr>
          <a:xfrm>
            <a:off x="1730804" y="3161252"/>
            <a:ext cx="3048690" cy="506263"/>
          </a:xfrm>
          <a:prstGeom prst="rect">
            <a:avLst/>
          </a:prstGeom>
          <a:solidFill>
            <a:schemeClr val="bg1"/>
          </a:solidFill>
        </p:spPr>
        <p:txBody>
          <a:bodyPr vert="horz" lIns="91440" tIns="45720" rIns="91440" bIns="45720" rtlCol="0" anchor="ctr">
            <a:noAutofit/>
          </a:bodyPr>
          <a:lstStyle/>
          <a:p>
            <a:pPr algn="ctr">
              <a:lnSpc>
                <a:spcPct val="90000"/>
              </a:lnSpc>
              <a:spcBef>
                <a:spcPct val="0"/>
              </a:spcBef>
              <a:spcAft>
                <a:spcPts val="600"/>
              </a:spcAft>
            </a:pPr>
            <a:r>
              <a:rPr lang="ga-IE" sz="2400" dirty="0">
                <a:solidFill>
                  <a:srgbClr val="080808"/>
                </a:solidFill>
                <a:latin typeface="Tw Cen MT" panose="020B0602020104020603" pitchFamily="34" charset="0"/>
                <a:ea typeface="+mj-ea"/>
                <a:cs typeface="+mj-cs"/>
              </a:rPr>
              <a:t>B’fhéidir go bhfuil leid ag teastáil!</a:t>
            </a:r>
          </a:p>
        </p:txBody>
      </p:sp>
      <p:sp>
        <p:nvSpPr>
          <p:cNvPr id="24" name="TextBox 23">
            <a:extLst>
              <a:ext uri="{FF2B5EF4-FFF2-40B4-BE49-F238E27FC236}">
                <a16:creationId xmlns:a16="http://schemas.microsoft.com/office/drawing/2014/main" id="{A97A4B33-FD9A-4C4F-BC8D-771BCBC5CB29}"/>
              </a:ext>
            </a:extLst>
          </p:cNvPr>
          <p:cNvSpPr txBox="1"/>
          <p:nvPr/>
        </p:nvSpPr>
        <p:spPr>
          <a:xfrm>
            <a:off x="1651068" y="2847110"/>
            <a:ext cx="3179535" cy="1044202"/>
          </a:xfrm>
          <a:prstGeom prst="rect">
            <a:avLst/>
          </a:prstGeom>
          <a:solidFill>
            <a:schemeClr val="bg1"/>
          </a:solidFill>
        </p:spPr>
        <p:txBody>
          <a:bodyPr vert="horz" lIns="91440" tIns="45720" rIns="91440" bIns="45720" rtlCol="0" anchor="ctr">
            <a:noAutofit/>
          </a:bodyPr>
          <a:lstStyle/>
          <a:p>
            <a:pPr algn="ctr">
              <a:lnSpc>
                <a:spcPct val="90000"/>
              </a:lnSpc>
              <a:spcBef>
                <a:spcPct val="0"/>
              </a:spcBef>
              <a:spcAft>
                <a:spcPts val="600"/>
              </a:spcAft>
            </a:pPr>
            <a:r>
              <a:rPr lang="ga-IE" sz="2400" dirty="0">
                <a:solidFill>
                  <a:srgbClr val="080808"/>
                </a:solidFill>
                <a:latin typeface="Tw Cen MT" panose="020B0602020104020603" pitchFamily="34" charset="0"/>
                <a:ea typeface="+mj-ea"/>
                <a:cs typeface="+mj-cs"/>
              </a:rPr>
              <a:t>Déan cur síos ar na turgnaimh sin. Cad a d’fhoghlaim tú uathu?</a:t>
            </a:r>
          </a:p>
        </p:txBody>
      </p:sp>
      <p:sp>
        <p:nvSpPr>
          <p:cNvPr id="2" name="TextBox 1">
            <a:extLst>
              <a:ext uri="{FF2B5EF4-FFF2-40B4-BE49-F238E27FC236}">
                <a16:creationId xmlns:a16="http://schemas.microsoft.com/office/drawing/2014/main" id="{EBB780C5-0838-40E7-B7CB-9EEFFEAA8E62}"/>
              </a:ext>
            </a:extLst>
          </p:cNvPr>
          <p:cNvSpPr txBox="1"/>
          <p:nvPr/>
        </p:nvSpPr>
        <p:spPr>
          <a:xfrm>
            <a:off x="6338632" y="6213445"/>
            <a:ext cx="2141658" cy="584775"/>
          </a:xfrm>
          <a:prstGeom prst="rect">
            <a:avLst/>
          </a:prstGeom>
          <a:noFill/>
        </p:spPr>
        <p:txBody>
          <a:bodyPr wrap="square" rtlCol="0">
            <a:spAutoFit/>
          </a:bodyPr>
          <a:lstStyle/>
          <a:p>
            <a:pPr algn="ctr"/>
            <a:r>
              <a:rPr lang="ga-IE" sz="1600" dirty="0">
                <a:latin typeface="Tw Cen MT" panose="020B0602020104020603" pitchFamily="34" charset="0"/>
              </a:rPr>
              <a:t>(</a:t>
            </a:r>
            <a:r>
              <a:rPr lang="ga-IE" sz="1600" i="1" dirty="0">
                <a:latin typeface="Tw Cen MT" panose="020B0602020104020603" pitchFamily="34" charset="0"/>
              </a:rPr>
              <a:t>Féach Thart: Eolaíocht </a:t>
            </a:r>
            <a:r>
              <a:rPr lang="ga-IE" sz="1600" dirty="0">
                <a:latin typeface="Tw Cen MT" panose="020B0602020104020603" pitchFamily="34" charset="0"/>
              </a:rPr>
              <a:t>– </a:t>
            </a:r>
            <a:r>
              <a:rPr lang="en-US" sz="1600" i="1" dirty="0">
                <a:latin typeface="Tw Cen MT" panose="020B0602020104020603" pitchFamily="34" charset="0"/>
              </a:rPr>
              <a:t>Rang</a:t>
            </a:r>
            <a:r>
              <a:rPr lang="ga-IE" sz="1600" i="1" dirty="0">
                <a:latin typeface="Tw Cen MT" panose="020B0602020104020603" pitchFamily="34" charset="0"/>
              </a:rPr>
              <a:t> 4</a:t>
            </a:r>
            <a:r>
              <a:rPr lang="ga-IE" sz="1600" dirty="0">
                <a:latin typeface="Tw Cen MT" panose="020B0602020104020603" pitchFamily="34" charset="0"/>
              </a:rPr>
              <a:t>)</a:t>
            </a:r>
          </a:p>
        </p:txBody>
      </p:sp>
      <p:sp>
        <p:nvSpPr>
          <p:cNvPr id="21" name="TextBox 20">
            <a:extLst>
              <a:ext uri="{FF2B5EF4-FFF2-40B4-BE49-F238E27FC236}">
                <a16:creationId xmlns:a16="http://schemas.microsoft.com/office/drawing/2014/main" id="{4239D71D-6D3D-4D0C-8A79-6AB9EB15F39F}"/>
              </a:ext>
            </a:extLst>
          </p:cNvPr>
          <p:cNvSpPr txBox="1"/>
          <p:nvPr/>
        </p:nvSpPr>
        <p:spPr>
          <a:xfrm>
            <a:off x="8536346" y="4156688"/>
            <a:ext cx="2204933" cy="584775"/>
          </a:xfrm>
          <a:prstGeom prst="rect">
            <a:avLst/>
          </a:prstGeom>
          <a:noFill/>
        </p:spPr>
        <p:txBody>
          <a:bodyPr wrap="square">
            <a:spAutoFit/>
          </a:bodyPr>
          <a:lstStyle/>
          <a:p>
            <a:pPr algn="ctr"/>
            <a:r>
              <a:rPr lang="ga-IE" sz="1600" dirty="0">
                <a:latin typeface="Tw Cen MT" panose="020B0602020104020603" pitchFamily="34" charset="0"/>
              </a:rPr>
              <a:t>(</a:t>
            </a:r>
            <a:r>
              <a:rPr lang="ga-IE" sz="1600" i="1" dirty="0">
                <a:latin typeface="Tw Cen MT" panose="020B0602020104020603" pitchFamily="34" charset="0"/>
              </a:rPr>
              <a:t>Féach Thart: Eolaíocht – </a:t>
            </a:r>
            <a:r>
              <a:rPr lang="en-US" sz="1600" i="1" dirty="0">
                <a:latin typeface="Tw Cen MT" panose="020B0602020104020603" pitchFamily="34" charset="0"/>
              </a:rPr>
              <a:t>Rang</a:t>
            </a:r>
            <a:r>
              <a:rPr lang="ga-IE" sz="1600" i="1" dirty="0">
                <a:latin typeface="Tw Cen MT" panose="020B0602020104020603" pitchFamily="34" charset="0"/>
              </a:rPr>
              <a:t> 5</a:t>
            </a:r>
            <a:r>
              <a:rPr lang="ga-IE" sz="1600" dirty="0">
                <a:latin typeface="Tw Cen MT" panose="020B0602020104020603" pitchFamily="34" charset="0"/>
              </a:rPr>
              <a:t>)</a:t>
            </a:r>
          </a:p>
        </p:txBody>
      </p:sp>
      <p:sp>
        <p:nvSpPr>
          <p:cNvPr id="4" name="TextBox 3">
            <a:extLst>
              <a:ext uri="{FF2B5EF4-FFF2-40B4-BE49-F238E27FC236}">
                <a16:creationId xmlns:a16="http://schemas.microsoft.com/office/drawing/2014/main" id="{34C58702-5E19-4219-A58F-5679393EE37E}"/>
              </a:ext>
            </a:extLst>
          </p:cNvPr>
          <p:cNvSpPr txBox="1"/>
          <p:nvPr/>
        </p:nvSpPr>
        <p:spPr>
          <a:xfrm>
            <a:off x="1113209" y="2891150"/>
            <a:ext cx="4248318" cy="1044202"/>
          </a:xfrm>
          <a:prstGeom prst="rect">
            <a:avLst/>
          </a:prstGeom>
          <a:solidFill>
            <a:schemeClr val="bg1"/>
          </a:solidFill>
        </p:spPr>
        <p:txBody>
          <a:bodyPr vert="horz" lIns="91440" tIns="45720" rIns="91440" bIns="45720" rtlCol="0" anchor="ctr">
            <a:noAutofit/>
          </a:bodyPr>
          <a:lstStyle/>
          <a:p>
            <a:pPr algn="ctr">
              <a:lnSpc>
                <a:spcPct val="90000"/>
              </a:lnSpc>
              <a:spcBef>
                <a:spcPct val="0"/>
              </a:spcBef>
              <a:spcAft>
                <a:spcPts val="600"/>
              </a:spcAft>
            </a:pPr>
            <a:r>
              <a:rPr lang="ga-IE" sz="2400" dirty="0">
                <a:solidFill>
                  <a:srgbClr val="080808"/>
                </a:solidFill>
                <a:latin typeface="Tw Cen MT" panose="020B0602020104020603" pitchFamily="34" charset="0"/>
                <a:ea typeface="+mj-ea"/>
                <a:cs typeface="+mj-cs"/>
              </a:rPr>
              <a:t>An cuimhin leat turgnamh ar bith </a:t>
            </a:r>
            <a:br>
              <a:rPr lang="en-US" sz="2400" dirty="0">
                <a:solidFill>
                  <a:srgbClr val="080808"/>
                </a:solidFill>
                <a:latin typeface="Tw Cen MT" panose="020B0602020104020603" pitchFamily="34" charset="0"/>
                <a:ea typeface="+mj-ea"/>
                <a:cs typeface="+mj-cs"/>
              </a:rPr>
            </a:br>
            <a:r>
              <a:rPr lang="ga-IE" sz="2400" dirty="0">
                <a:solidFill>
                  <a:srgbClr val="080808"/>
                </a:solidFill>
                <a:latin typeface="Tw Cen MT" panose="020B0602020104020603" pitchFamily="34" charset="0"/>
                <a:ea typeface="+mj-ea"/>
                <a:cs typeface="+mj-cs"/>
              </a:rPr>
              <a:t>a rinne tú chun gluaiseacht fuaimthonnta tríd an aer a léiriú?</a:t>
            </a:r>
          </a:p>
        </p:txBody>
      </p:sp>
    </p:spTree>
    <p:extLst>
      <p:ext uri="{BB962C8B-B14F-4D97-AF65-F5344CB8AC3E}">
        <p14:creationId xmlns:p14="http://schemas.microsoft.com/office/powerpoint/2010/main" val="1838138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53" presetClass="entr" presetSubtype="16"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1000" fill="hold"/>
                                        <p:tgtEl>
                                          <p:spTgt spid="21"/>
                                        </p:tgtEl>
                                        <p:attrNameLst>
                                          <p:attrName>ppt_w</p:attrName>
                                        </p:attrNameLst>
                                      </p:cBhvr>
                                      <p:tavLst>
                                        <p:tav tm="0">
                                          <p:val>
                                            <p:fltVal val="0"/>
                                          </p:val>
                                        </p:tav>
                                        <p:tav tm="100000">
                                          <p:val>
                                            <p:strVal val="#ppt_w"/>
                                          </p:val>
                                        </p:tav>
                                      </p:tavLst>
                                    </p:anim>
                                    <p:anim calcmode="lin" valueType="num">
                                      <p:cBhvr>
                                        <p:cTn id="17" dur="1000" fill="hold"/>
                                        <p:tgtEl>
                                          <p:spTgt spid="21"/>
                                        </p:tgtEl>
                                        <p:attrNameLst>
                                          <p:attrName>ppt_h</p:attrName>
                                        </p:attrNameLst>
                                      </p:cBhvr>
                                      <p:tavLst>
                                        <p:tav tm="0">
                                          <p:val>
                                            <p:fltVal val="0"/>
                                          </p:val>
                                        </p:tav>
                                        <p:tav tm="100000">
                                          <p:val>
                                            <p:strVal val="#ppt_h"/>
                                          </p:val>
                                        </p:tav>
                                      </p:tavLst>
                                    </p:anim>
                                    <p:anim calcmode="lin" valueType="num">
                                      <p:cBhvr>
                                        <p:cTn id="18" dur="1000" fill="hold"/>
                                        <p:tgtEl>
                                          <p:spTgt spid="21"/>
                                        </p:tgtEl>
                                        <p:attrNameLst>
                                          <p:attrName>style.rotation</p:attrName>
                                        </p:attrNameLst>
                                      </p:cBhvr>
                                      <p:tavLst>
                                        <p:tav tm="0">
                                          <p:val>
                                            <p:fltVal val="90"/>
                                          </p:val>
                                        </p:tav>
                                        <p:tav tm="100000">
                                          <p:val>
                                            <p:fltVal val="0"/>
                                          </p:val>
                                        </p:tav>
                                      </p:tavLst>
                                    </p:anim>
                                    <p:animEffect transition="in" filter="fade">
                                      <p:cBhvr>
                                        <p:cTn id="19" dur="1000"/>
                                        <p:tgtEl>
                                          <p:spTgt spid="21"/>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6" presetClass="entr" presetSubtype="21"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 grpId="0"/>
      <p:bldP spid="21"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A185CD96-88F4-41DA-96C6-4C1A1CD1C5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43" t="13484" r="3543"/>
          <a:stretch/>
        </p:blipFill>
        <p:spPr bwMode="auto">
          <a:xfrm>
            <a:off x="537997" y="3010328"/>
            <a:ext cx="6236208" cy="31666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9C7421-44B8-43A2-8998-B08B0A71699B}"/>
              </a:ext>
            </a:extLst>
          </p:cNvPr>
          <p:cNvSpPr txBox="1"/>
          <p:nvPr/>
        </p:nvSpPr>
        <p:spPr>
          <a:xfrm>
            <a:off x="7192776" y="2516777"/>
            <a:ext cx="4952892" cy="3660185"/>
          </a:xfrm>
          <a:prstGeom prst="rect">
            <a:avLst/>
          </a:prstGeom>
        </p:spPr>
        <p:txBody>
          <a:bodyPr vert="horz" lIns="91440" tIns="45720" rIns="91440" bIns="45720" rtlCol="0" anchor="ctr">
            <a:noAutofit/>
          </a:bodyPr>
          <a:lstStyle/>
          <a:p>
            <a:pPr>
              <a:spcBef>
                <a:spcPct val="0"/>
              </a:spcBef>
              <a:spcAft>
                <a:spcPts val="600"/>
              </a:spcAft>
            </a:pPr>
            <a:r>
              <a:rPr lang="ga-IE" sz="2400" dirty="0">
                <a:latin typeface="Tw Cen MT" panose="020B0602020104020603" pitchFamily="34" charset="0"/>
              </a:rPr>
              <a:t>Nuair a dhéantar fuaim, </a:t>
            </a:r>
            <a:br>
              <a:rPr lang="ga-IE" sz="2400" dirty="0">
                <a:latin typeface="Tw Cen MT" panose="020B0602020104020603" pitchFamily="34" charset="0"/>
              </a:rPr>
            </a:br>
            <a:r>
              <a:rPr lang="ga-IE" sz="2400" dirty="0">
                <a:latin typeface="Tw Cen MT" panose="020B0602020104020603" pitchFamily="34" charset="0"/>
              </a:rPr>
              <a:t>bogann fuaimthonnta tríd an aer. </a:t>
            </a:r>
            <a:br>
              <a:rPr lang="en-US" sz="2400" dirty="0">
                <a:latin typeface="Tw Cen MT" panose="020B0602020104020603" pitchFamily="34" charset="0"/>
              </a:rPr>
            </a:br>
            <a:r>
              <a:rPr lang="ga-IE" sz="2400" dirty="0">
                <a:latin typeface="Tw Cen MT" panose="020B0602020104020603" pitchFamily="34" charset="0"/>
              </a:rPr>
              <a:t>Má bhuaileann na fuaimthonnta </a:t>
            </a:r>
            <a:br>
              <a:rPr lang="ga-IE" sz="2400" dirty="0">
                <a:latin typeface="Tw Cen MT" panose="020B0602020104020603" pitchFamily="34" charset="0"/>
              </a:rPr>
            </a:br>
            <a:r>
              <a:rPr lang="ga-IE" sz="2400" dirty="0">
                <a:latin typeface="Tw Cen MT" panose="020B0602020104020603" pitchFamily="34" charset="0"/>
              </a:rPr>
              <a:t>in éadan dromchla crua, </a:t>
            </a:r>
            <a:r>
              <a:rPr lang="ga-IE" sz="2400" dirty="0" err="1">
                <a:latin typeface="Tw Cen MT" panose="020B0602020104020603" pitchFamily="34" charset="0"/>
              </a:rPr>
              <a:t>preabfaidh</a:t>
            </a:r>
            <a:r>
              <a:rPr lang="ga-IE" sz="2400" dirty="0">
                <a:latin typeface="Tw Cen MT" panose="020B0602020104020603" pitchFamily="34" charset="0"/>
              </a:rPr>
              <a:t> siad ar ais agus cloisfear </a:t>
            </a:r>
            <a:r>
              <a:rPr lang="ga-IE" sz="2400" b="1" dirty="0">
                <a:solidFill>
                  <a:srgbClr val="FFC000"/>
                </a:solidFill>
                <a:latin typeface="Tw Cen MT" panose="020B0602020104020603" pitchFamily="34" charset="0"/>
              </a:rPr>
              <a:t>macalla</a:t>
            </a:r>
            <a:r>
              <a:rPr lang="ga-IE" sz="2400" dirty="0">
                <a:latin typeface="Tw Cen MT" panose="020B0602020104020603" pitchFamily="34" charset="0"/>
              </a:rPr>
              <a:t>. </a:t>
            </a:r>
            <a:br>
              <a:rPr lang="en-US" sz="2400" dirty="0">
                <a:latin typeface="Tw Cen MT" panose="020B0602020104020603" pitchFamily="34" charset="0"/>
              </a:rPr>
            </a:br>
            <a:r>
              <a:rPr lang="ga-IE" sz="2400" dirty="0">
                <a:latin typeface="Tw Cen MT" panose="020B0602020104020603" pitchFamily="34" charset="0"/>
              </a:rPr>
              <a:t>Is ionann macalla agus fuaim a fhrithchaitear de dhromchla. </a:t>
            </a:r>
          </a:p>
        </p:txBody>
      </p:sp>
      <p:sp>
        <p:nvSpPr>
          <p:cNvPr id="6" name="Rectangle 5">
            <a:extLst>
              <a:ext uri="{FF2B5EF4-FFF2-40B4-BE49-F238E27FC236}">
                <a16:creationId xmlns:a16="http://schemas.microsoft.com/office/drawing/2014/main" id="{1798E23B-5AFA-4910-BD41-D3A5F03D28AE}"/>
              </a:ext>
            </a:extLst>
          </p:cNvPr>
          <p:cNvSpPr/>
          <p:nvPr/>
        </p:nvSpPr>
        <p:spPr>
          <a:xfrm>
            <a:off x="3656101" y="2567046"/>
            <a:ext cx="1343125" cy="4432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TextBox 10">
            <a:extLst>
              <a:ext uri="{FF2B5EF4-FFF2-40B4-BE49-F238E27FC236}">
                <a16:creationId xmlns:a16="http://schemas.microsoft.com/office/drawing/2014/main" id="{268C31CF-9CEF-4B66-9659-DE910D43E9C5}"/>
              </a:ext>
            </a:extLst>
          </p:cNvPr>
          <p:cNvSpPr txBox="1"/>
          <p:nvPr/>
        </p:nvSpPr>
        <p:spPr>
          <a:xfrm>
            <a:off x="1402479" y="3010328"/>
            <a:ext cx="1327608" cy="369332"/>
          </a:xfrm>
          <a:prstGeom prst="rect">
            <a:avLst/>
          </a:prstGeom>
          <a:solidFill>
            <a:schemeClr val="bg1"/>
          </a:solidFill>
        </p:spPr>
        <p:txBody>
          <a:bodyPr wrap="none" rtlCol="0">
            <a:spAutoFit/>
          </a:bodyPr>
          <a:lstStyle/>
          <a:p>
            <a:r>
              <a:rPr lang="ga-IE" b="1" dirty="0">
                <a:solidFill>
                  <a:srgbClr val="9E666B"/>
                </a:solidFill>
                <a:latin typeface="Tw Cen MT" panose="020B0602020104020603" pitchFamily="34" charset="0"/>
              </a:rPr>
              <a:t>Fuaimthonn</a:t>
            </a:r>
          </a:p>
        </p:txBody>
      </p:sp>
      <p:sp>
        <p:nvSpPr>
          <p:cNvPr id="12" name="TextBox 11">
            <a:extLst>
              <a:ext uri="{FF2B5EF4-FFF2-40B4-BE49-F238E27FC236}">
                <a16:creationId xmlns:a16="http://schemas.microsoft.com/office/drawing/2014/main" id="{EA29A441-E910-4A80-922E-8A1AE9679BF9}"/>
              </a:ext>
            </a:extLst>
          </p:cNvPr>
          <p:cNvSpPr txBox="1"/>
          <p:nvPr/>
        </p:nvSpPr>
        <p:spPr>
          <a:xfrm>
            <a:off x="6095999" y="5807629"/>
            <a:ext cx="944489" cy="369332"/>
          </a:xfrm>
          <a:prstGeom prst="rect">
            <a:avLst/>
          </a:prstGeom>
          <a:solidFill>
            <a:schemeClr val="bg1"/>
          </a:solidFill>
        </p:spPr>
        <p:txBody>
          <a:bodyPr wrap="none" rtlCol="0">
            <a:spAutoFit/>
          </a:bodyPr>
          <a:lstStyle/>
          <a:p>
            <a:r>
              <a:rPr lang="ga-IE" b="1" dirty="0">
                <a:solidFill>
                  <a:srgbClr val="3CD851"/>
                </a:solidFill>
                <a:latin typeface="Tw Cen MT" panose="020B0602020104020603" pitchFamily="34" charset="0"/>
              </a:rPr>
              <a:t>Macalla</a:t>
            </a:r>
          </a:p>
        </p:txBody>
      </p:sp>
      <p:sp>
        <p:nvSpPr>
          <p:cNvPr id="15" name="TextBox 14">
            <a:extLst>
              <a:ext uri="{FF2B5EF4-FFF2-40B4-BE49-F238E27FC236}">
                <a16:creationId xmlns:a16="http://schemas.microsoft.com/office/drawing/2014/main" id="{4D3A2F65-EB9F-4C82-92D5-EF3EA7A2F728}"/>
              </a:ext>
            </a:extLst>
          </p:cNvPr>
          <p:cNvSpPr txBox="1"/>
          <p:nvPr/>
        </p:nvSpPr>
        <p:spPr>
          <a:xfrm>
            <a:off x="2481714" y="586435"/>
            <a:ext cx="7228571" cy="1323439"/>
          </a:xfrm>
          <a:prstGeom prst="rect">
            <a:avLst/>
          </a:prstGeom>
          <a:noFill/>
        </p:spPr>
        <p:txBody>
          <a:bodyPr wrap="square" rtlCol="0">
            <a:spAutoFit/>
          </a:bodyPr>
          <a:lstStyle/>
          <a:p>
            <a:r>
              <a:rPr lang="ga-IE" sz="4000" dirty="0">
                <a:solidFill>
                  <a:schemeClr val="bg1"/>
                </a:solidFill>
                <a:latin typeface="Berlin Sans FB" panose="020E0602020502020306" pitchFamily="34" charset="0"/>
              </a:rPr>
              <a:t>Sampla de fhrithchaitheamh fuaime is ea </a:t>
            </a:r>
            <a:r>
              <a:rPr lang="en-US" sz="4000" dirty="0">
                <a:solidFill>
                  <a:schemeClr val="bg1"/>
                </a:solidFill>
                <a:latin typeface="Berlin Sans FB" panose="020E0602020502020306" pitchFamily="34" charset="0"/>
              </a:rPr>
              <a:t>an </a:t>
            </a:r>
            <a:r>
              <a:rPr lang="ga-IE" sz="4000" dirty="0">
                <a:solidFill>
                  <a:schemeClr val="bg1"/>
                </a:solidFill>
                <a:latin typeface="Berlin Sans FB" panose="020E0602020502020306" pitchFamily="34" charset="0"/>
              </a:rPr>
              <a:t>macalla. </a:t>
            </a:r>
          </a:p>
        </p:txBody>
      </p:sp>
    </p:spTree>
    <p:extLst>
      <p:ext uri="{BB962C8B-B14F-4D97-AF65-F5344CB8AC3E}">
        <p14:creationId xmlns:p14="http://schemas.microsoft.com/office/powerpoint/2010/main" val="4250966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6E2C98-636A-4F05-A163-914B3F8D0887}"/>
              </a:ext>
            </a:extLst>
          </p:cNvPr>
          <p:cNvSpPr txBox="1"/>
          <p:nvPr/>
        </p:nvSpPr>
        <p:spPr>
          <a:xfrm>
            <a:off x="336358" y="1142347"/>
            <a:ext cx="5472534" cy="3103506"/>
          </a:xfrm>
          <a:prstGeom prst="rect">
            <a:avLst/>
          </a:prstGeom>
        </p:spPr>
        <p:txBody>
          <a:bodyPr vert="horz" lIns="91440" tIns="45720" rIns="91440" bIns="45720" rtlCol="0" anchor="t">
            <a:noAutofit/>
          </a:bodyPr>
          <a:lstStyle/>
          <a:p>
            <a:pPr>
              <a:spcAft>
                <a:spcPts val="600"/>
              </a:spcAft>
            </a:pPr>
            <a:r>
              <a:rPr lang="ga-IE" sz="2200" dirty="0">
                <a:latin typeface="Tw Cen MT" panose="020B0602020104020603" pitchFamily="34" charset="0"/>
              </a:rPr>
              <a:t>Déanann an ialtóg fuaimeanna arda agus í ag eitilt thart. Bogann fuaimthonnta amach uaithi tríd an aer. Nuair a bhuaileann na fuaimthonnta in éadan rud éigin, preabann siad ar ais chuig an ialtóg ina macallaí. Cuireann na macallaí ar chumas na hialtóige eolas a bhailiú maidir lena bhfuil thart uirthi. Cuidíonn an t-eolas sin léi a bealach a aimsiú sa dorchadas agus teacht ar bhia chomh maith. </a:t>
            </a:r>
          </a:p>
        </p:txBody>
      </p:sp>
      <p:sp>
        <p:nvSpPr>
          <p:cNvPr id="6153" name="Freeform: Shape 191">
            <a:extLst>
              <a:ext uri="{FF2B5EF4-FFF2-40B4-BE49-F238E27FC236}">
                <a16:creationId xmlns:a16="http://schemas.microsoft.com/office/drawing/2014/main" id="{C62225A2-D3F0-45D1-9C47-B10375316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54" name="Freeform: Shape 192">
            <a:extLst>
              <a:ext uri="{FF2B5EF4-FFF2-40B4-BE49-F238E27FC236}">
                <a16:creationId xmlns:a16="http://schemas.microsoft.com/office/drawing/2014/main" id="{1B9FBFA8-6AF4-4091-9C8B-DEC6D8933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9" name="Picture 6">
            <a:extLst>
              <a:ext uri="{FF2B5EF4-FFF2-40B4-BE49-F238E27FC236}">
                <a16:creationId xmlns:a16="http://schemas.microsoft.com/office/drawing/2014/main" id="{E6962906-ECF5-4C46-9E9F-946C752E2C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 t="7829" r="30723" b="38311"/>
          <a:stretch/>
        </p:blipFill>
        <p:spPr bwMode="auto">
          <a:xfrm>
            <a:off x="6774195" y="3035772"/>
            <a:ext cx="4721521" cy="304318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10C23372-C08C-473A-A2D2-A98B06A78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5539" b="15539"/>
          <a:stretch/>
        </p:blipFill>
        <p:spPr bwMode="auto">
          <a:xfrm>
            <a:off x="6349959" y="1199928"/>
            <a:ext cx="5708149" cy="26280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BE07A46F-E83B-4F2C-9D9D-3A2AB7A486D0}"/>
              </a:ext>
            </a:extLst>
          </p:cNvPr>
          <p:cNvSpPr txBox="1"/>
          <p:nvPr/>
        </p:nvSpPr>
        <p:spPr>
          <a:xfrm>
            <a:off x="336358" y="273716"/>
            <a:ext cx="4772491" cy="770517"/>
          </a:xfrm>
          <a:prstGeom prst="rect">
            <a:avLst/>
          </a:prstGeom>
        </p:spPr>
        <p:txBody>
          <a:bodyPr vert="horz" lIns="91440" tIns="45720" rIns="91440" bIns="45720" rtlCol="0" anchor="t">
            <a:noAutofit/>
          </a:bodyPr>
          <a:lstStyle/>
          <a:p>
            <a:pPr>
              <a:spcAft>
                <a:spcPts val="600"/>
              </a:spcAft>
            </a:pPr>
            <a:r>
              <a:rPr lang="ga-IE" sz="2200" dirty="0">
                <a:latin typeface="Tw Cen MT" panose="020B0602020104020603" pitchFamily="34" charset="0"/>
              </a:rPr>
              <a:t>Baineann an ialtóg úsáid as macallaí chun a bealach a aimsiú sa dorchadas. </a:t>
            </a:r>
          </a:p>
        </p:txBody>
      </p:sp>
      <p:sp>
        <p:nvSpPr>
          <p:cNvPr id="32" name="TextBox 31">
            <a:extLst>
              <a:ext uri="{FF2B5EF4-FFF2-40B4-BE49-F238E27FC236}">
                <a16:creationId xmlns:a16="http://schemas.microsoft.com/office/drawing/2014/main" id="{0E682451-CA48-4F93-A67A-14BB802D6D3A}"/>
              </a:ext>
            </a:extLst>
          </p:cNvPr>
          <p:cNvSpPr txBox="1"/>
          <p:nvPr/>
        </p:nvSpPr>
        <p:spPr>
          <a:xfrm>
            <a:off x="368018" y="4517363"/>
            <a:ext cx="4515709" cy="769441"/>
          </a:xfrm>
          <a:prstGeom prst="rect">
            <a:avLst/>
          </a:prstGeom>
          <a:noFill/>
        </p:spPr>
        <p:txBody>
          <a:bodyPr wrap="square">
            <a:noAutofit/>
          </a:bodyPr>
          <a:lstStyle/>
          <a:p>
            <a:r>
              <a:rPr lang="ga-IE" sz="2200" dirty="0">
                <a:latin typeface="Tw Cen MT" panose="020B0602020104020603" pitchFamily="34" charset="0"/>
              </a:rPr>
              <a:t>Tugtar </a:t>
            </a:r>
            <a:r>
              <a:rPr lang="ga-IE" sz="2200" b="1" dirty="0">
                <a:solidFill>
                  <a:srgbClr val="FFC000"/>
                </a:solidFill>
                <a:latin typeface="Tw Cen MT" panose="020B0602020104020603" pitchFamily="34" charset="0"/>
              </a:rPr>
              <a:t>aimsiú ó mhacalla</a:t>
            </a:r>
            <a:r>
              <a:rPr lang="ga-IE" sz="2200" dirty="0">
                <a:solidFill>
                  <a:srgbClr val="FFC000"/>
                </a:solidFill>
                <a:latin typeface="Tw Cen MT" panose="020B0602020104020603" pitchFamily="34" charset="0"/>
              </a:rPr>
              <a:t> </a:t>
            </a:r>
            <a:r>
              <a:rPr lang="ga-IE" sz="2200" dirty="0">
                <a:latin typeface="Tw Cen MT" panose="020B0602020104020603" pitchFamily="34" charset="0"/>
              </a:rPr>
              <a:t>nó </a:t>
            </a:r>
            <a:r>
              <a:rPr lang="ga-IE" sz="2200" b="1" dirty="0">
                <a:solidFill>
                  <a:srgbClr val="FFC000"/>
                </a:solidFill>
                <a:latin typeface="Tw Cen MT" panose="020B0602020104020603" pitchFamily="34" charset="0"/>
              </a:rPr>
              <a:t>sonóir</a:t>
            </a:r>
            <a:r>
              <a:rPr lang="ga-IE" sz="2200" dirty="0">
                <a:latin typeface="Tw Cen MT" panose="020B0602020104020603" pitchFamily="34" charset="0"/>
              </a:rPr>
              <a:t> </a:t>
            </a:r>
            <a:r>
              <a:rPr lang="en-US" sz="2200" dirty="0">
                <a:latin typeface="Tw Cen MT" panose="020B0602020104020603" pitchFamily="34" charset="0"/>
              </a:rPr>
              <a:t>air </a:t>
            </a:r>
            <a:r>
              <a:rPr lang="ga-IE" sz="2200" dirty="0">
                <a:latin typeface="Tw Cen MT" panose="020B0602020104020603" pitchFamily="34" charset="0"/>
              </a:rPr>
              <a:t>seo. </a:t>
            </a:r>
            <a:endParaRPr lang="ga-IE" sz="2200" dirty="0"/>
          </a:p>
        </p:txBody>
      </p:sp>
      <p:sp>
        <p:nvSpPr>
          <p:cNvPr id="12" name="TextBox 11">
            <a:extLst>
              <a:ext uri="{FF2B5EF4-FFF2-40B4-BE49-F238E27FC236}">
                <a16:creationId xmlns:a16="http://schemas.microsoft.com/office/drawing/2014/main" id="{68378BCF-11DD-486B-A14D-8E2B129BC7F0}"/>
              </a:ext>
            </a:extLst>
          </p:cNvPr>
          <p:cNvSpPr txBox="1"/>
          <p:nvPr/>
        </p:nvSpPr>
        <p:spPr>
          <a:xfrm>
            <a:off x="526051" y="5562728"/>
            <a:ext cx="5247888" cy="1021556"/>
          </a:xfrm>
          <a:prstGeom prst="round2DiagRect">
            <a:avLst/>
          </a:prstGeom>
          <a:solidFill>
            <a:schemeClr val="tx1">
              <a:lumMod val="75000"/>
            </a:schemeClr>
          </a:solidFill>
          <a:ln>
            <a:solidFill>
              <a:schemeClr val="accent1">
                <a:lumMod val="75000"/>
              </a:schemeClr>
            </a:solidFill>
          </a:ln>
        </p:spPr>
        <p:txBody>
          <a:bodyPr wrap="square" rtlCol="0">
            <a:spAutoFit/>
          </a:bodyPr>
          <a:lstStyle/>
          <a:p>
            <a:r>
              <a:rPr lang="ga-IE" dirty="0">
                <a:solidFill>
                  <a:schemeClr val="bg1"/>
                </a:solidFill>
                <a:latin typeface="Tw Cen MT" panose="020B0602020104020603" pitchFamily="34" charset="0"/>
                <a:cs typeface="Arial" panose="020B0604020202020204" pitchFamily="34" charset="0"/>
              </a:rPr>
              <a:t>Cliceáil ar an nasc seo thíos chun féachaint ar fhíseán gearr faoi ialtóga:</a:t>
            </a:r>
            <a:endParaRPr lang="en-US" dirty="0">
              <a:solidFill>
                <a:schemeClr val="bg1"/>
              </a:solidFill>
              <a:latin typeface="Tw Cen MT" panose="020B0602020104020603" pitchFamily="34" charset="0"/>
              <a:cs typeface="Arial" panose="020B0604020202020204" pitchFamily="34" charset="0"/>
            </a:endParaRPr>
          </a:p>
          <a:p>
            <a:r>
              <a:rPr lang="en-IE" dirty="0">
                <a:latin typeface="Tw Cen MT" panose="020B0602020104020603" pitchFamily="34" charset="0"/>
                <a:hlinkClick r:id="rId5"/>
              </a:rPr>
              <a:t>https://www.youtube.com/watch?v=qJOloliWvB8</a:t>
            </a:r>
            <a:endParaRPr lang="en-GB" dirty="0">
              <a:latin typeface="Tw Cen MT" panose="020B0602020104020603" pitchFamily="34" charset="0"/>
              <a:cs typeface="Arial" panose="020B0604020202020204" pitchFamily="34" charset="0"/>
            </a:endParaRPr>
          </a:p>
        </p:txBody>
      </p:sp>
      <p:sp>
        <p:nvSpPr>
          <p:cNvPr id="2" name="Bosca téacs 1">
            <a:extLst>
              <a:ext uri="{FF2B5EF4-FFF2-40B4-BE49-F238E27FC236}">
                <a16:creationId xmlns:a16="http://schemas.microsoft.com/office/drawing/2014/main" id="{59D461E5-792D-4A6F-BA5E-0573CDA5CE94}"/>
              </a:ext>
            </a:extLst>
          </p:cNvPr>
          <p:cNvSpPr txBox="1"/>
          <p:nvPr/>
        </p:nvSpPr>
        <p:spPr>
          <a:xfrm rot="21060000">
            <a:off x="9271158" y="5755795"/>
            <a:ext cx="2419757" cy="646331"/>
          </a:xfrm>
          <a:prstGeom prst="rect">
            <a:avLst/>
          </a:prstGeom>
          <a:solidFill>
            <a:schemeClr val="tx1">
              <a:lumMod val="85000"/>
            </a:schemeClr>
          </a:solidFill>
        </p:spPr>
        <p:txBody>
          <a:bodyPr wrap="square" rtlCol="0">
            <a:spAutoFit/>
          </a:bodyPr>
          <a:lstStyle/>
          <a:p>
            <a:r>
              <a:rPr lang="ga-IE" dirty="0">
                <a:solidFill>
                  <a:schemeClr val="bg1"/>
                </a:solidFill>
                <a:latin typeface="Tw Cen MT" panose="020B0602020104020603" pitchFamily="34" charset="0"/>
              </a:rPr>
              <a:t>Conas a dhéanann </a:t>
            </a:r>
            <a:r>
              <a:rPr lang="en-US" dirty="0" err="1">
                <a:solidFill>
                  <a:schemeClr val="bg1"/>
                </a:solidFill>
                <a:latin typeface="Tw Cen MT" panose="020B0602020104020603" pitchFamily="34" charset="0"/>
              </a:rPr>
              <a:t>sí</a:t>
            </a:r>
            <a:r>
              <a:rPr lang="ga-IE" dirty="0">
                <a:solidFill>
                  <a:schemeClr val="bg1"/>
                </a:solidFill>
                <a:latin typeface="Tw Cen MT" panose="020B0602020104020603" pitchFamily="34" charset="0"/>
              </a:rPr>
              <a:t> sin, meas tú?</a:t>
            </a:r>
          </a:p>
        </p:txBody>
      </p:sp>
    </p:spTree>
    <p:extLst>
      <p:ext uri="{BB962C8B-B14F-4D97-AF65-F5344CB8AC3E}">
        <p14:creationId xmlns:p14="http://schemas.microsoft.com/office/powerpoint/2010/main" val="30728098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par>
                                <p:cTn id="15" presetID="16" presetClass="entr" presetSubtype="21"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 presetClass="exit" presetSubtype="0" fill="hold" grpId="1" nodeType="with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arn(inVertic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P spid="12" grpId="0" animBg="1"/>
      <p:bldP spid="2" grpId="0" animBg="1"/>
      <p:bldP spid="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2" name="Rectangle 136">
            <a:extLst>
              <a:ext uri="{FF2B5EF4-FFF2-40B4-BE49-F238E27FC236}">
                <a16:creationId xmlns:a16="http://schemas.microsoft.com/office/drawing/2014/main" id="{35C956CA-A8FB-4F91-A258-FBE459CD9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a:extLst>
              <a:ext uri="{FF2B5EF4-FFF2-40B4-BE49-F238E27FC236}">
                <a16:creationId xmlns:a16="http://schemas.microsoft.com/office/drawing/2014/main" id="{A3BB1510-957E-4FA8-84C0-05C3D1747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8099" b="18099"/>
          <a:stretch/>
        </p:blipFill>
        <p:spPr bwMode="auto">
          <a:xfrm>
            <a:off x="5546558" y="-1"/>
            <a:ext cx="6645441" cy="23913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E2CCB5F6-2E9D-4019-B18A-AAA0D2F46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8" r="308"/>
          <a:stretch/>
        </p:blipFill>
        <p:spPr bwMode="auto">
          <a:xfrm>
            <a:off x="5546558" y="2391337"/>
            <a:ext cx="6645441" cy="4466657"/>
          </a:xfrm>
          <a:prstGeom prst="rect">
            <a:avLst/>
          </a:prstGeom>
          <a:noFill/>
          <a:extLst>
            <a:ext uri="{909E8E84-426E-40DD-AFC4-6F175D3DCCD1}">
              <a14:hiddenFill xmlns:a14="http://schemas.microsoft.com/office/drawing/2010/main">
                <a:solidFill>
                  <a:srgbClr val="FFFFFF"/>
                </a:solidFill>
              </a14:hiddenFill>
            </a:ext>
          </a:extLst>
        </p:spPr>
      </p:pic>
      <p:sp>
        <p:nvSpPr>
          <p:cNvPr id="3124" name="Rectangle 138">
            <a:extLst>
              <a:ext uri="{FF2B5EF4-FFF2-40B4-BE49-F238E27FC236}">
                <a16:creationId xmlns:a16="http://schemas.microsoft.com/office/drawing/2014/main" id="{70A48D59-8581-41F7-B529-F4617FE07A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46000">
                <a:schemeClr val="tx1">
                  <a:lumMod val="95000"/>
                  <a:lumOff val="5000"/>
                </a:schemeClr>
              </a:gs>
              <a:gs pos="90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47769BF-BDAD-46D5-9C35-233418203BCF}"/>
              </a:ext>
            </a:extLst>
          </p:cNvPr>
          <p:cNvSpPr txBox="1"/>
          <p:nvPr/>
        </p:nvSpPr>
        <p:spPr>
          <a:xfrm>
            <a:off x="254688" y="487130"/>
            <a:ext cx="6904648" cy="3087343"/>
          </a:xfrm>
          <a:prstGeom prst="rect">
            <a:avLst/>
          </a:prstGeom>
        </p:spPr>
        <p:txBody>
          <a:bodyPr vert="horz" lIns="91440" tIns="45720" rIns="91440" bIns="45720" rtlCol="0">
            <a:noAutofit/>
          </a:bodyPr>
          <a:lstStyle/>
          <a:p>
            <a:pPr>
              <a:lnSpc>
                <a:spcPct val="110000"/>
              </a:lnSpc>
              <a:spcBef>
                <a:spcPct val="0"/>
              </a:spcBef>
              <a:spcAft>
                <a:spcPts val="600"/>
              </a:spcAft>
            </a:pPr>
            <a:r>
              <a:rPr lang="ga-IE" sz="2200" dirty="0">
                <a:solidFill>
                  <a:schemeClr val="bg1"/>
                </a:solidFill>
                <a:latin typeface="Tw Cen MT" panose="020B0602020104020603" pitchFamily="34" charset="0"/>
              </a:rPr>
              <a:t>San fharraige, </a:t>
            </a:r>
            <a:r>
              <a:rPr lang="en-US" sz="2200" dirty="0" err="1">
                <a:solidFill>
                  <a:schemeClr val="bg1"/>
                </a:solidFill>
                <a:latin typeface="Tw Cen MT" panose="020B0602020104020603" pitchFamily="34" charset="0"/>
              </a:rPr>
              <a:t>úsáideann</a:t>
            </a:r>
            <a:r>
              <a:rPr lang="ga-IE" sz="2200" dirty="0">
                <a:solidFill>
                  <a:schemeClr val="bg1"/>
                </a:solidFill>
                <a:latin typeface="Tw Cen MT" panose="020B0602020104020603" pitchFamily="34" charset="0"/>
              </a:rPr>
              <a:t> deilfeanna agus míolta móra </a:t>
            </a:r>
            <a:br>
              <a:rPr lang="en-US" sz="2200" dirty="0">
                <a:solidFill>
                  <a:schemeClr val="bg1"/>
                </a:solidFill>
                <a:latin typeface="Tw Cen MT" panose="020B0602020104020603" pitchFamily="34" charset="0"/>
              </a:rPr>
            </a:br>
            <a:r>
              <a:rPr lang="en-US" sz="2200" dirty="0">
                <a:solidFill>
                  <a:schemeClr val="bg1"/>
                </a:solidFill>
                <a:latin typeface="Tw Cen MT" panose="020B0602020104020603" pitchFamily="34" charset="0"/>
              </a:rPr>
              <a:t>an t-</a:t>
            </a:r>
            <a:r>
              <a:rPr lang="ga-IE" sz="2200" dirty="0">
                <a:solidFill>
                  <a:schemeClr val="bg1"/>
                </a:solidFill>
                <a:latin typeface="Tw Cen MT" panose="020B0602020104020603" pitchFamily="34" charset="0"/>
              </a:rPr>
              <a:t>aimsiú ó mhacalla chun a mbealach a aimsiú san uisce. Déanann siad fuaimeanna, agus bogann na fuaimeanna sin amach uathu ina bhfuaimthonnta tríd an uisce. Nuair a bhuaileann na fuaimthonnta in éadan rud éigin san uisce, frithchaitear ar ais ina macallaí iad. Cuidíonn na macallaí sin leis na deilfeanna agus na míolta móra a mbealach a aimsiú san fharraige agus teacht ar bhia chomh maith. </a:t>
            </a:r>
            <a:endParaRPr lang="ga-IE" sz="2200" dirty="0">
              <a:solidFill>
                <a:schemeClr val="bg1"/>
              </a:solidFill>
            </a:endParaRPr>
          </a:p>
        </p:txBody>
      </p:sp>
      <p:sp>
        <p:nvSpPr>
          <p:cNvPr id="8" name="TextBox 7">
            <a:extLst>
              <a:ext uri="{FF2B5EF4-FFF2-40B4-BE49-F238E27FC236}">
                <a16:creationId xmlns:a16="http://schemas.microsoft.com/office/drawing/2014/main" id="{E609AAEA-4E61-4F79-BB0F-D601B4E8A226}"/>
              </a:ext>
            </a:extLst>
          </p:cNvPr>
          <p:cNvSpPr txBox="1"/>
          <p:nvPr/>
        </p:nvSpPr>
        <p:spPr>
          <a:xfrm>
            <a:off x="694443" y="5071826"/>
            <a:ext cx="5064865" cy="1021556"/>
          </a:xfrm>
          <a:prstGeom prst="round2DiagRect">
            <a:avLst/>
          </a:prstGeom>
          <a:solidFill>
            <a:srgbClr val="00B0F0"/>
          </a:solidFill>
          <a:ln>
            <a:solidFill>
              <a:schemeClr val="accent1">
                <a:lumMod val="75000"/>
              </a:schemeClr>
            </a:solidFill>
          </a:ln>
        </p:spPr>
        <p:txBody>
          <a:bodyPr wrap="square" rtlCol="0">
            <a:spAutoFit/>
          </a:bodyPr>
          <a:lstStyle/>
          <a:p>
            <a:r>
              <a:rPr lang="ga-IE" dirty="0">
                <a:solidFill>
                  <a:schemeClr val="bg1"/>
                </a:solidFill>
                <a:latin typeface="Tw Cen MT" panose="020B0602020104020603" pitchFamily="34" charset="0"/>
                <a:cs typeface="Arial" panose="020B0604020202020204" pitchFamily="34" charset="0"/>
              </a:rPr>
              <a:t>Cliceáil ar an nasc seo thíos chun éisteacht leis na fuaimeanna éagsúla a dhéanann deilfeanna: </a:t>
            </a:r>
            <a:r>
              <a:rPr lang="en-IE" dirty="0">
                <a:latin typeface="Tw Cen MT" panose="020B0602020104020603" pitchFamily="34" charset="0"/>
                <a:hlinkClick r:id="rId5"/>
              </a:rPr>
              <a:t>https://www.youtube.com/watch?v=yje8IYAmnl4</a:t>
            </a:r>
            <a:r>
              <a:rPr lang="en-IE" dirty="0">
                <a:latin typeface="Tw Cen MT" panose="020B0602020104020603" pitchFamily="34" charset="0"/>
              </a:rPr>
              <a:t> </a:t>
            </a:r>
            <a:endParaRPr lang="en-GB" dirty="0">
              <a:latin typeface="Tw Cen MT" panose="020B0602020104020603" pitchFamily="34" charset="0"/>
              <a:cs typeface="Arial" panose="020B0604020202020204" pitchFamily="34" charset="0"/>
            </a:endParaRPr>
          </a:p>
        </p:txBody>
      </p:sp>
      <p:sp>
        <p:nvSpPr>
          <p:cNvPr id="2" name="Bosca téacs 1">
            <a:extLst>
              <a:ext uri="{FF2B5EF4-FFF2-40B4-BE49-F238E27FC236}">
                <a16:creationId xmlns:a16="http://schemas.microsoft.com/office/drawing/2014/main" id="{607F2742-7713-4D6C-B945-26A9DCF20F68}"/>
              </a:ext>
            </a:extLst>
          </p:cNvPr>
          <p:cNvSpPr txBox="1"/>
          <p:nvPr/>
        </p:nvSpPr>
        <p:spPr>
          <a:xfrm>
            <a:off x="254687" y="3574473"/>
            <a:ext cx="5455227" cy="1107996"/>
          </a:xfrm>
          <a:prstGeom prst="rect">
            <a:avLst/>
          </a:prstGeom>
          <a:noFill/>
        </p:spPr>
        <p:txBody>
          <a:bodyPr wrap="square" rtlCol="0">
            <a:spAutoFit/>
          </a:bodyPr>
          <a:lstStyle/>
          <a:p>
            <a:r>
              <a:rPr lang="ga-IE" sz="2200" dirty="0">
                <a:solidFill>
                  <a:schemeClr val="bg1"/>
                </a:solidFill>
                <a:latin typeface="Tw Cen MT" panose="020B0602020104020603" pitchFamily="34" charset="0"/>
              </a:rPr>
              <a:t>Anuas air sin, baineann deilfeanna agus míolta móra úsáid as fuaimeanna chun cumarsáid a dhéanamh lena chéile.</a:t>
            </a:r>
          </a:p>
        </p:txBody>
      </p:sp>
    </p:spTree>
    <p:extLst>
      <p:ext uri="{BB962C8B-B14F-4D97-AF65-F5344CB8AC3E}">
        <p14:creationId xmlns:p14="http://schemas.microsoft.com/office/powerpoint/2010/main" val="17858762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134" name="Freeform: Shape 73">
            <a:extLst>
              <a:ext uri="{FF2B5EF4-FFF2-40B4-BE49-F238E27FC236}">
                <a16:creationId xmlns:a16="http://schemas.microsoft.com/office/drawing/2014/main" id="{B5809B1F-0726-44C0-B0A1-7FCE2A129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560321" y="4232366"/>
            <a:ext cx="5610120" cy="2625634"/>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35" name="Freeform: Shape 75">
            <a:extLst>
              <a:ext uri="{FF2B5EF4-FFF2-40B4-BE49-F238E27FC236}">
                <a16:creationId xmlns:a16="http://schemas.microsoft.com/office/drawing/2014/main" id="{26EE9A0B-C601-4E3F-8541-29CA20DE1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5904411" cy="4406393"/>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48C8CCD3-1352-42F0-8986-0CFDE85C14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09" r="4709"/>
          <a:stretch/>
        </p:blipFill>
        <p:spPr bwMode="auto">
          <a:xfrm>
            <a:off x="1" y="10"/>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B3ED8AF-E5E8-4BB0-90B8-FFC195F7A625}"/>
              </a:ext>
            </a:extLst>
          </p:cNvPr>
          <p:cNvSpPr txBox="1"/>
          <p:nvPr/>
        </p:nvSpPr>
        <p:spPr>
          <a:xfrm>
            <a:off x="6765658" y="261723"/>
            <a:ext cx="5163105" cy="1800059"/>
          </a:xfrm>
          <a:prstGeom prst="rect">
            <a:avLst/>
          </a:prstGeom>
        </p:spPr>
        <p:txBody>
          <a:bodyPr vert="horz" lIns="91440" tIns="45720" rIns="91440" bIns="45720" rtlCol="0" anchor="t">
            <a:noAutofit/>
          </a:bodyPr>
          <a:lstStyle/>
          <a:p>
            <a:pPr>
              <a:spcBef>
                <a:spcPct val="0"/>
              </a:spcBef>
              <a:spcAft>
                <a:spcPts val="600"/>
              </a:spcAft>
            </a:pPr>
            <a:r>
              <a:rPr lang="ga-IE" sz="2200" dirty="0">
                <a:latin typeface="Tw Cen MT" panose="020B0602020104020603" pitchFamily="34" charset="0"/>
              </a:rPr>
              <a:t>Seo </a:t>
            </a:r>
            <a:r>
              <a:rPr lang="ga-IE" sz="2200" b="1" dirty="0">
                <a:solidFill>
                  <a:srgbClr val="FFC000"/>
                </a:solidFill>
                <a:latin typeface="Tw Cen MT" panose="020B0602020104020603" pitchFamily="34" charset="0"/>
              </a:rPr>
              <a:t>sondálaí fuaime</a:t>
            </a:r>
            <a:r>
              <a:rPr lang="ga-IE" sz="2200" dirty="0">
                <a:latin typeface="Tw Cen MT" panose="020B0602020104020603" pitchFamily="34" charset="0"/>
              </a:rPr>
              <a:t>. Baineann iascairí  úsáid as chun teacht ar iasc agus iad </a:t>
            </a:r>
            <a:br>
              <a:rPr lang="en-US" sz="2200" dirty="0">
                <a:latin typeface="Tw Cen MT" panose="020B0602020104020603" pitchFamily="34" charset="0"/>
              </a:rPr>
            </a:br>
            <a:r>
              <a:rPr lang="ga-IE" sz="2200" dirty="0">
                <a:latin typeface="Tw Cen MT" panose="020B0602020104020603" pitchFamily="34" charset="0"/>
              </a:rPr>
              <a:t>i mbun iascaireachta. Oibríonn an sondálaí fuaime ar an dóigh chéanna agus a oibríonn </a:t>
            </a:r>
            <a:r>
              <a:rPr lang="en-US" sz="2200" dirty="0">
                <a:latin typeface="Tw Cen MT" panose="020B0602020104020603" pitchFamily="34" charset="0"/>
              </a:rPr>
              <a:t>an t-</a:t>
            </a:r>
            <a:r>
              <a:rPr lang="ga-IE" sz="2200" dirty="0">
                <a:latin typeface="Tw Cen MT" panose="020B0602020104020603" pitchFamily="34" charset="0"/>
              </a:rPr>
              <a:t>aimsiú ó mhacalla nó </a:t>
            </a:r>
            <a:r>
              <a:rPr lang="en-US" sz="2200" dirty="0">
                <a:latin typeface="Tw Cen MT" panose="020B0602020104020603" pitchFamily="34" charset="0"/>
              </a:rPr>
              <a:t>an </a:t>
            </a:r>
            <a:r>
              <a:rPr lang="ga-IE" sz="2200" dirty="0">
                <a:latin typeface="Tw Cen MT" panose="020B0602020104020603" pitchFamily="34" charset="0"/>
              </a:rPr>
              <a:t>sonóir. </a:t>
            </a:r>
          </a:p>
        </p:txBody>
      </p:sp>
      <p:pic>
        <p:nvPicPr>
          <p:cNvPr id="4098" name="Picture 2">
            <a:extLst>
              <a:ext uri="{FF2B5EF4-FFF2-40B4-BE49-F238E27FC236}">
                <a16:creationId xmlns:a16="http://schemas.microsoft.com/office/drawing/2014/main" id="{B2C304B5-1792-4ACF-83FA-C539490BEF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 t="16842" r="98"/>
          <a:stretch/>
        </p:blipFill>
        <p:spPr bwMode="auto">
          <a:xfrm>
            <a:off x="2785874" y="4448810"/>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1F1F2120-2510-42E7-82A9-9A8BF585647E}"/>
              </a:ext>
            </a:extLst>
          </p:cNvPr>
          <p:cNvSpPr txBox="1"/>
          <p:nvPr/>
        </p:nvSpPr>
        <p:spPr>
          <a:xfrm>
            <a:off x="6765659" y="2102005"/>
            <a:ext cx="5280933" cy="2456414"/>
          </a:xfrm>
          <a:prstGeom prst="rect">
            <a:avLst/>
          </a:prstGeom>
        </p:spPr>
        <p:txBody>
          <a:bodyPr vert="horz" lIns="91440" tIns="45720" rIns="91440" bIns="45720" rtlCol="0">
            <a:noAutofit/>
          </a:bodyPr>
          <a:lstStyle/>
          <a:p>
            <a:pPr>
              <a:spcBef>
                <a:spcPct val="0"/>
              </a:spcBef>
              <a:spcAft>
                <a:spcPts val="600"/>
              </a:spcAft>
            </a:pPr>
            <a:r>
              <a:rPr lang="ga-IE" sz="2200" dirty="0">
                <a:latin typeface="Tw Cen MT" panose="020B0602020104020603" pitchFamily="34" charset="0"/>
              </a:rPr>
              <a:t>Seolann an sondálaí fuaime fuaimthonnta </a:t>
            </a:r>
            <a:br>
              <a:rPr lang="ga-IE" sz="2200" dirty="0">
                <a:latin typeface="Tw Cen MT" panose="020B0602020104020603" pitchFamily="34" charset="0"/>
              </a:rPr>
            </a:br>
            <a:r>
              <a:rPr lang="ga-IE" sz="2200" dirty="0">
                <a:latin typeface="Tw Cen MT" panose="020B0602020104020603" pitchFamily="34" charset="0"/>
              </a:rPr>
              <a:t>síos tríd an uisce. Insíonn an macalla a thagann aníos do na hiascairí cé acu atá </a:t>
            </a:r>
            <a:br>
              <a:rPr lang="ga-IE" sz="2200" dirty="0">
                <a:latin typeface="Tw Cen MT" panose="020B0602020104020603" pitchFamily="34" charset="0"/>
              </a:rPr>
            </a:br>
            <a:r>
              <a:rPr lang="ga-IE" sz="2200" dirty="0">
                <a:latin typeface="Tw Cen MT" panose="020B0602020104020603" pitchFamily="34" charset="0"/>
              </a:rPr>
              <a:t>iasc san áit ina bhfuil siad nó nach bhfuil. Tugann sé rabhadh dóibh freisin má bhíonn an t-uisce tanaí nó éadomhain nó má bhíonn carraigeacha contúirteacha ann. </a:t>
            </a:r>
          </a:p>
        </p:txBody>
      </p:sp>
    </p:spTree>
    <p:extLst>
      <p:ext uri="{BB962C8B-B14F-4D97-AF65-F5344CB8AC3E}">
        <p14:creationId xmlns:p14="http://schemas.microsoft.com/office/powerpoint/2010/main" val="16167486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500"/>
                                        <p:tgtEl>
                                          <p:spTgt spid="40"/>
                                        </p:tgtEl>
                                      </p:cBhvr>
                                    </p:animEffect>
                                  </p:childTnLst>
                                </p:cTn>
                              </p:par>
                              <p:par>
                                <p:cTn id="8" presetID="16" presetClass="entr" presetSubtype="21"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barn(inVertical)">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éam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1043</Words>
  <Application>Microsoft Office PowerPoint</Application>
  <PresentationFormat>Scáileán leathan</PresentationFormat>
  <Paragraphs>64</Paragraphs>
  <Slides>13</Slides>
  <Notes>6</Notes>
  <HiddenSlides>0</HiddenSlides>
  <MMClips>0</MMClips>
  <ScaleCrop>false</ScaleCrop>
  <HeadingPairs>
    <vt:vector size="6" baseType="variant">
      <vt:variant>
        <vt:lpstr>Clófhoirne a úsáideadh</vt:lpstr>
      </vt:variant>
      <vt:variant>
        <vt:i4>7</vt:i4>
      </vt:variant>
      <vt:variant>
        <vt:lpstr>Téama</vt:lpstr>
      </vt:variant>
      <vt:variant>
        <vt:i4>2</vt:i4>
      </vt:variant>
      <vt:variant>
        <vt:lpstr>Teidil sleamhnáin</vt:lpstr>
      </vt:variant>
      <vt:variant>
        <vt:i4>13</vt:i4>
      </vt:variant>
    </vt:vector>
  </HeadingPairs>
  <TitlesOfParts>
    <vt:vector size="22" baseType="lpstr">
      <vt:lpstr>Arial</vt:lpstr>
      <vt:lpstr>Berlin Sans FB</vt:lpstr>
      <vt:lpstr>Berlin Sans FB Demi</vt:lpstr>
      <vt:lpstr>Calibri</vt:lpstr>
      <vt:lpstr>Calibri Light</vt:lpstr>
      <vt:lpstr>Comic Sans MS</vt:lpstr>
      <vt:lpstr>Tw Cen MT</vt:lpstr>
      <vt:lpstr>Office Theme</vt:lpstr>
      <vt:lpstr>Téama Office</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lpstr>Láithreoireacht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Aimsiú Ó Mhacalla</dc:title>
  <dc:creator>mairenig123@gmail.com</dc:creator>
  <cp:lastModifiedBy>Cáit Nic Fhionnlaoich</cp:lastModifiedBy>
  <cp:revision>67</cp:revision>
  <cp:lastPrinted>2023-03-23T14:21:32Z</cp:lastPrinted>
  <dcterms:created xsi:type="dcterms:W3CDTF">2021-10-12T15:02:59Z</dcterms:created>
  <dcterms:modified xsi:type="dcterms:W3CDTF">2023-12-14T14:02:18Z</dcterms:modified>
</cp:coreProperties>
</file>