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1" r:id="rId2"/>
    <p:sldId id="295" r:id="rId3"/>
    <p:sldId id="294" r:id="rId4"/>
    <p:sldId id="301" r:id="rId5"/>
    <p:sldId id="300" r:id="rId6"/>
    <p:sldId id="302" r:id="rId7"/>
    <p:sldId id="303" r:id="rId8"/>
    <p:sldId id="315" r:id="rId9"/>
    <p:sldId id="316" r:id="rId10"/>
    <p:sldId id="317" r:id="rId11"/>
    <p:sldId id="307" r:id="rId12"/>
    <p:sldId id="310" r:id="rId13"/>
    <p:sldId id="313" r:id="rId14"/>
    <p:sldId id="314" r:id="rId15"/>
    <p:sldId id="31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3F3F"/>
    <a:srgbClr val="F96257"/>
    <a:srgbClr val="FFFFFF"/>
    <a:srgbClr val="F2F2F2"/>
    <a:srgbClr val="F3E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AB70F-03F6-48E3-9BF4-C99BE168353E}" v="176" dt="2021-10-30T11:50:53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 autoAdjust="0"/>
    <p:restoredTop sz="81773" autoAdjust="0"/>
  </p:normalViewPr>
  <p:slideViewPr>
    <p:cSldViewPr snapToGrid="0">
      <p:cViewPr varScale="1">
        <p:scale>
          <a:sx n="73" d="100"/>
          <a:sy n="73" d="100"/>
        </p:scale>
        <p:origin x="84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enig123@gmail.com" userId="6044d3ce541adf88" providerId="LiveId" clId="{E92AB70F-03F6-48E3-9BF4-C99BE168353E}"/>
    <pc:docChg chg="undo custSel addSld delSld modSld">
      <pc:chgData name="mairenig123@gmail.com" userId="6044d3ce541adf88" providerId="LiveId" clId="{E92AB70F-03F6-48E3-9BF4-C99BE168353E}" dt="2021-10-30T11:51:09.161" v="1540" actId="6549"/>
      <pc:docMkLst>
        <pc:docMk/>
      </pc:docMkLst>
      <pc:sldChg chg="delSp modSp del mod">
        <pc:chgData name="mairenig123@gmail.com" userId="6044d3ce541adf88" providerId="LiveId" clId="{E92AB70F-03F6-48E3-9BF4-C99BE168353E}" dt="2021-09-14T08:37:45.995" v="313" actId="47"/>
        <pc:sldMkLst>
          <pc:docMk/>
          <pc:sldMk cId="461924025" sldId="258"/>
        </pc:sldMkLst>
        <pc:spChg chg="mod">
          <ac:chgData name="mairenig123@gmail.com" userId="6044d3ce541adf88" providerId="LiveId" clId="{E92AB70F-03F6-48E3-9BF4-C99BE168353E}" dt="2021-09-14T08:36:36.858" v="312" actId="6549"/>
          <ac:spMkLst>
            <pc:docMk/>
            <pc:sldMk cId="461924025" sldId="258"/>
            <ac:spMk id="3" creationId="{383E5441-7C7B-4399-B13F-D7523B8F86DA}"/>
          </ac:spMkLst>
        </pc:spChg>
        <pc:spChg chg="del">
          <ac:chgData name="mairenig123@gmail.com" userId="6044d3ce541adf88" providerId="LiveId" clId="{E92AB70F-03F6-48E3-9BF4-C99BE168353E}" dt="2021-09-14T08:35:13.248" v="310" actId="478"/>
          <ac:spMkLst>
            <pc:docMk/>
            <pc:sldMk cId="461924025" sldId="258"/>
            <ac:spMk id="4" creationId="{E8BD4D98-77BA-410A-9C14-923114BC98C9}"/>
          </ac:spMkLst>
        </pc:spChg>
        <pc:spChg chg="del">
          <ac:chgData name="mairenig123@gmail.com" userId="6044d3ce541adf88" providerId="LiveId" clId="{E92AB70F-03F6-48E3-9BF4-C99BE168353E}" dt="2021-09-14T08:34:22.995" v="309" actId="478"/>
          <ac:spMkLst>
            <pc:docMk/>
            <pc:sldMk cId="461924025" sldId="258"/>
            <ac:spMk id="5" creationId="{588FD10F-9362-4A26-8282-62FFB316876B}"/>
          </ac:spMkLst>
        </pc:spChg>
      </pc:sldChg>
      <pc:sldChg chg="addSp delSp modSp mod">
        <pc:chgData name="mairenig123@gmail.com" userId="6044d3ce541adf88" providerId="LiveId" clId="{E92AB70F-03F6-48E3-9BF4-C99BE168353E}" dt="2021-09-14T07:35:32.402" v="45" actId="21"/>
        <pc:sldMkLst>
          <pc:docMk/>
          <pc:sldMk cId="1417115751" sldId="294"/>
        </pc:sldMkLst>
        <pc:spChg chg="mod">
          <ac:chgData name="mairenig123@gmail.com" userId="6044d3ce541adf88" providerId="LiveId" clId="{E92AB70F-03F6-48E3-9BF4-C99BE168353E}" dt="2021-09-14T07:18:34.566" v="0" actId="1076"/>
          <ac:spMkLst>
            <pc:docMk/>
            <pc:sldMk cId="1417115751" sldId="294"/>
            <ac:spMk id="13" creationId="{00000000-0000-0000-0000-000000000000}"/>
          </ac:spMkLst>
        </pc:spChg>
        <pc:spChg chg="add del mod">
          <ac:chgData name="mairenig123@gmail.com" userId="6044d3ce541adf88" providerId="LiveId" clId="{E92AB70F-03F6-48E3-9BF4-C99BE168353E}" dt="2021-09-14T07:35:32.402" v="45" actId="21"/>
          <ac:spMkLst>
            <pc:docMk/>
            <pc:sldMk cId="1417115751" sldId="294"/>
            <ac:spMk id="25" creationId="{DEC5E4D5-4EC7-4F75-98DC-02DE3064D4A2}"/>
          </ac:spMkLst>
        </pc:spChg>
        <pc:spChg chg="mod">
          <ac:chgData name="mairenig123@gmail.com" userId="6044d3ce541adf88" providerId="LiveId" clId="{E92AB70F-03F6-48E3-9BF4-C99BE168353E}" dt="2021-09-14T07:18:42.824" v="1" actId="1076"/>
          <ac:spMkLst>
            <pc:docMk/>
            <pc:sldMk cId="1417115751" sldId="294"/>
            <ac:spMk id="26" creationId="{00000000-0000-0000-0000-000000000000}"/>
          </ac:spMkLst>
        </pc:spChg>
        <pc:spChg chg="mod">
          <ac:chgData name="mairenig123@gmail.com" userId="6044d3ce541adf88" providerId="LiveId" clId="{E92AB70F-03F6-48E3-9BF4-C99BE168353E}" dt="2021-09-14T07:21:23.745" v="14" actId="1076"/>
          <ac:spMkLst>
            <pc:docMk/>
            <pc:sldMk cId="1417115751" sldId="294"/>
            <ac:spMk id="30" creationId="{A357BA03-3DB9-452B-A959-09B6E9291244}"/>
          </ac:spMkLst>
        </pc:spChg>
        <pc:spChg chg="mod">
          <ac:chgData name="mairenig123@gmail.com" userId="6044d3ce541adf88" providerId="LiveId" clId="{E92AB70F-03F6-48E3-9BF4-C99BE168353E}" dt="2021-09-14T07:19:32.160" v="8" actId="1076"/>
          <ac:spMkLst>
            <pc:docMk/>
            <pc:sldMk cId="1417115751" sldId="294"/>
            <ac:spMk id="33" creationId="{1F79594D-CEB0-4726-9927-5CFCE30EB128}"/>
          </ac:spMkLst>
        </pc:spChg>
        <pc:spChg chg="mod">
          <ac:chgData name="mairenig123@gmail.com" userId="6044d3ce541adf88" providerId="LiveId" clId="{E92AB70F-03F6-48E3-9BF4-C99BE168353E}" dt="2021-09-14T07:24:03.440" v="20" actId="1076"/>
          <ac:spMkLst>
            <pc:docMk/>
            <pc:sldMk cId="1417115751" sldId="294"/>
            <ac:spMk id="34" creationId="{00000000-0000-0000-0000-000000000000}"/>
          </ac:spMkLst>
        </pc:spChg>
        <pc:spChg chg="mod">
          <ac:chgData name="mairenig123@gmail.com" userId="6044d3ce541adf88" providerId="LiveId" clId="{E92AB70F-03F6-48E3-9BF4-C99BE168353E}" dt="2021-09-14T07:23:56.141" v="19" actId="1076"/>
          <ac:spMkLst>
            <pc:docMk/>
            <pc:sldMk cId="1417115751" sldId="294"/>
            <ac:spMk id="37" creationId="{E03E7054-C73A-4A51-8015-5EA058762127}"/>
          </ac:spMkLst>
        </pc:spChg>
        <pc:picChg chg="mod">
          <ac:chgData name="mairenig123@gmail.com" userId="6044d3ce541adf88" providerId="LiveId" clId="{E92AB70F-03F6-48E3-9BF4-C99BE168353E}" dt="2021-09-14T07:19:17.384" v="7" actId="1076"/>
          <ac:picMkLst>
            <pc:docMk/>
            <pc:sldMk cId="1417115751" sldId="294"/>
            <ac:picMk id="38" creationId="{1793E17D-99C9-4E6E-B910-92418B13E610}"/>
          </ac:picMkLst>
        </pc:picChg>
        <pc:cxnChg chg="mod">
          <ac:chgData name="mairenig123@gmail.com" userId="6044d3ce541adf88" providerId="LiveId" clId="{E92AB70F-03F6-48E3-9BF4-C99BE168353E}" dt="2021-09-14T07:19:06.028" v="5" actId="1076"/>
          <ac:cxnSpMkLst>
            <pc:docMk/>
            <pc:sldMk cId="1417115751" sldId="294"/>
            <ac:cxnSpMk id="11" creationId="{8FC34E0B-5DBE-4423-9271-75208CE2E65E}"/>
          </ac:cxnSpMkLst>
        </pc:cxnChg>
        <pc:cxnChg chg="add mod">
          <ac:chgData name="mairenig123@gmail.com" userId="6044d3ce541adf88" providerId="LiveId" clId="{E92AB70F-03F6-48E3-9BF4-C99BE168353E}" dt="2021-09-14T07:22:05.138" v="16" actId="1076"/>
          <ac:cxnSpMkLst>
            <pc:docMk/>
            <pc:sldMk cId="1417115751" sldId="294"/>
            <ac:cxnSpMk id="22" creationId="{AA15AB88-1BFC-433D-A487-163824AC8CD8}"/>
          </ac:cxnSpMkLst>
        </pc:cxnChg>
        <pc:cxnChg chg="add mod">
          <ac:chgData name="mairenig123@gmail.com" userId="6044d3ce541adf88" providerId="LiveId" clId="{E92AB70F-03F6-48E3-9BF4-C99BE168353E}" dt="2021-09-14T07:22:05.138" v="16" actId="1076"/>
          <ac:cxnSpMkLst>
            <pc:docMk/>
            <pc:sldMk cId="1417115751" sldId="294"/>
            <ac:cxnSpMk id="23" creationId="{1B2EBB3A-E300-4017-AFDF-3C7DEC106D26}"/>
          </ac:cxnSpMkLst>
        </pc:cxnChg>
      </pc:sldChg>
      <pc:sldChg chg="modSp mod">
        <pc:chgData name="mairenig123@gmail.com" userId="6044d3ce541adf88" providerId="LiveId" clId="{E92AB70F-03F6-48E3-9BF4-C99BE168353E}" dt="2021-10-30T11:49:34.599" v="1455" actId="20577"/>
        <pc:sldMkLst>
          <pc:docMk/>
          <pc:sldMk cId="3959859969" sldId="302"/>
        </pc:sldMkLst>
        <pc:spChg chg="mod">
          <ac:chgData name="mairenig123@gmail.com" userId="6044d3ce541adf88" providerId="LiveId" clId="{E92AB70F-03F6-48E3-9BF4-C99BE168353E}" dt="2021-10-30T11:49:34.599" v="1455" actId="20577"/>
          <ac:spMkLst>
            <pc:docMk/>
            <pc:sldMk cId="3959859969" sldId="302"/>
            <ac:spMk id="3" creationId="{2BA06E92-3C5A-418D-B2D6-B94E7098CB43}"/>
          </ac:spMkLst>
        </pc:spChg>
      </pc:sldChg>
      <pc:sldChg chg="modSp mod">
        <pc:chgData name="mairenig123@gmail.com" userId="6044d3ce541adf88" providerId="LiveId" clId="{E92AB70F-03F6-48E3-9BF4-C99BE168353E}" dt="2021-10-30T11:51:09.161" v="1540" actId="6549"/>
        <pc:sldMkLst>
          <pc:docMk/>
          <pc:sldMk cId="1856363285" sldId="303"/>
        </pc:sldMkLst>
        <pc:spChg chg="mod">
          <ac:chgData name="mairenig123@gmail.com" userId="6044d3ce541adf88" providerId="LiveId" clId="{E92AB70F-03F6-48E3-9BF4-C99BE168353E}" dt="2021-10-30T11:50:43.064" v="1501" actId="20577"/>
          <ac:spMkLst>
            <pc:docMk/>
            <pc:sldMk cId="1856363285" sldId="303"/>
            <ac:spMk id="27" creationId="{99430D54-432F-4870-A18E-4B2E615D29C7}"/>
          </ac:spMkLst>
        </pc:spChg>
        <pc:spChg chg="mod">
          <ac:chgData name="mairenig123@gmail.com" userId="6044d3ce541adf88" providerId="LiveId" clId="{E92AB70F-03F6-48E3-9BF4-C99BE168353E}" dt="2021-10-30T11:51:09.161" v="1540" actId="6549"/>
          <ac:spMkLst>
            <pc:docMk/>
            <pc:sldMk cId="1856363285" sldId="303"/>
            <ac:spMk id="28" creationId="{3D8818F7-54AD-43DB-999B-8555D288FD0E}"/>
          </ac:spMkLst>
        </pc:spChg>
        <pc:picChg chg="mod">
          <ac:chgData name="mairenig123@gmail.com" userId="6044d3ce541adf88" providerId="LiveId" clId="{E92AB70F-03F6-48E3-9BF4-C99BE168353E}" dt="2021-10-30T11:50:53.866" v="1502" actId="1076"/>
          <ac:picMkLst>
            <pc:docMk/>
            <pc:sldMk cId="1856363285" sldId="303"/>
            <ac:picMk id="5122" creationId="{F155AA68-7082-4E2A-B79E-55FBA3FEFD60}"/>
          </ac:picMkLst>
        </pc:picChg>
      </pc:sldChg>
      <pc:sldChg chg="addSp delSp modSp del mod modTransition">
        <pc:chgData name="mairenig123@gmail.com" userId="6044d3ce541adf88" providerId="LiveId" clId="{E92AB70F-03F6-48E3-9BF4-C99BE168353E}" dt="2021-10-28T15:52:09.203" v="1325" actId="47"/>
        <pc:sldMkLst>
          <pc:docMk/>
          <pc:sldMk cId="2044715987" sldId="304"/>
        </pc:sldMkLst>
        <pc:spChg chg="mod">
          <ac:chgData name="mairenig123@gmail.com" userId="6044d3ce541adf88" providerId="LiveId" clId="{E92AB70F-03F6-48E3-9BF4-C99BE168353E}" dt="2021-10-26T13:14:14.631" v="501" actId="1076"/>
          <ac:spMkLst>
            <pc:docMk/>
            <pc:sldMk cId="2044715987" sldId="304"/>
            <ac:spMk id="12" creationId="{A5B2FCF8-FB6F-4734-966B-CCEEF7D884EC}"/>
          </ac:spMkLst>
        </pc:spChg>
        <pc:spChg chg="add del mod">
          <ac:chgData name="mairenig123@gmail.com" userId="6044d3ce541adf88" providerId="LiveId" clId="{E92AB70F-03F6-48E3-9BF4-C99BE168353E}" dt="2021-10-26T13:14:20.424" v="502" actId="1076"/>
          <ac:spMkLst>
            <pc:docMk/>
            <pc:sldMk cId="2044715987" sldId="304"/>
            <ac:spMk id="13" creationId="{0FFE3A7A-9474-4534-983F-A95423C81072}"/>
          </ac:spMkLst>
        </pc:spChg>
        <pc:spChg chg="add del mod">
          <ac:chgData name="mairenig123@gmail.com" userId="6044d3ce541adf88" providerId="LiveId" clId="{E92AB70F-03F6-48E3-9BF4-C99BE168353E}" dt="2021-10-26T13:14:04.223" v="498" actId="20577"/>
          <ac:spMkLst>
            <pc:docMk/>
            <pc:sldMk cId="2044715987" sldId="304"/>
            <ac:spMk id="14" creationId="{26D4DA05-A466-4E7F-8B41-A61098DB54F4}"/>
          </ac:spMkLst>
        </pc:spChg>
        <pc:spChg chg="del">
          <ac:chgData name="mairenig123@gmail.com" userId="6044d3ce541adf88" providerId="LiveId" clId="{E92AB70F-03F6-48E3-9BF4-C99BE168353E}" dt="2021-10-26T13:11:35.125" v="481" actId="21"/>
          <ac:spMkLst>
            <pc:docMk/>
            <pc:sldMk cId="2044715987" sldId="304"/>
            <ac:spMk id="15" creationId="{E657EEE4-0C0B-465F-8B4E-299A8910088F}"/>
          </ac:spMkLst>
        </pc:spChg>
        <pc:picChg chg="add del mod">
          <ac:chgData name="mairenig123@gmail.com" userId="6044d3ce541adf88" providerId="LiveId" clId="{E92AB70F-03F6-48E3-9BF4-C99BE168353E}" dt="2021-10-28T15:37:21.668" v="1038" actId="478"/>
          <ac:picMkLst>
            <pc:docMk/>
            <pc:sldMk cId="2044715987" sldId="304"/>
            <ac:picMk id="3" creationId="{369B9035-9771-4FCF-BD87-287F11B68A2A}"/>
          </ac:picMkLst>
        </pc:picChg>
        <pc:picChg chg="del">
          <ac:chgData name="mairenig123@gmail.com" userId="6044d3ce541adf88" providerId="LiveId" clId="{E92AB70F-03F6-48E3-9BF4-C99BE168353E}" dt="2021-10-26T13:11:50.006" v="482" actId="478"/>
          <ac:picMkLst>
            <pc:docMk/>
            <pc:sldMk cId="2044715987" sldId="304"/>
            <ac:picMk id="5" creationId="{44457F2D-6642-4C40-888C-46191339D17B}"/>
          </ac:picMkLst>
        </pc:picChg>
        <pc:picChg chg="add del mod">
          <ac:chgData name="mairenig123@gmail.com" userId="6044d3ce541adf88" providerId="LiveId" clId="{E92AB70F-03F6-48E3-9BF4-C99BE168353E}" dt="2021-10-28T15:37:18.248" v="1037" actId="478"/>
          <ac:picMkLst>
            <pc:docMk/>
            <pc:sldMk cId="2044715987" sldId="304"/>
            <ac:picMk id="5" creationId="{4EB64E33-0F96-498F-8498-349E72DE4FBE}"/>
          </ac:picMkLst>
        </pc:picChg>
        <pc:picChg chg="del">
          <ac:chgData name="mairenig123@gmail.com" userId="6044d3ce541adf88" providerId="LiveId" clId="{E92AB70F-03F6-48E3-9BF4-C99BE168353E}" dt="2021-10-26T13:11:52.366" v="483" actId="478"/>
          <ac:picMkLst>
            <pc:docMk/>
            <pc:sldMk cId="2044715987" sldId="304"/>
            <ac:picMk id="6" creationId="{4305A1A4-F28B-4D0C-9668-D910AB281975}"/>
          </ac:picMkLst>
        </pc:picChg>
        <pc:picChg chg="add mod">
          <ac:chgData name="mairenig123@gmail.com" userId="6044d3ce541adf88" providerId="LiveId" clId="{E92AB70F-03F6-48E3-9BF4-C99BE168353E}" dt="2021-10-28T14:44:54.109" v="626" actId="1076"/>
          <ac:picMkLst>
            <pc:docMk/>
            <pc:sldMk cId="2044715987" sldId="304"/>
            <ac:picMk id="7" creationId="{892C9025-DE89-4DCD-A39C-A2188DF8BA2F}"/>
          </ac:picMkLst>
        </pc:picChg>
        <pc:picChg chg="del">
          <ac:chgData name="mairenig123@gmail.com" userId="6044d3ce541adf88" providerId="LiveId" clId="{E92AB70F-03F6-48E3-9BF4-C99BE168353E}" dt="2021-10-26T13:11:54.274" v="484" actId="478"/>
          <ac:picMkLst>
            <pc:docMk/>
            <pc:sldMk cId="2044715987" sldId="304"/>
            <ac:picMk id="7" creationId="{8CF55178-9F63-4BF2-837C-BE73D9867BA6}"/>
          </ac:picMkLst>
        </pc:picChg>
        <pc:picChg chg="del">
          <ac:chgData name="mairenig123@gmail.com" userId="6044d3ce541adf88" providerId="LiveId" clId="{E92AB70F-03F6-48E3-9BF4-C99BE168353E}" dt="2021-10-26T13:11:56.401" v="485" actId="478"/>
          <ac:picMkLst>
            <pc:docMk/>
            <pc:sldMk cId="2044715987" sldId="304"/>
            <ac:picMk id="8" creationId="{1BE5026D-E943-453C-ABD9-098FB565DE63}"/>
          </ac:picMkLst>
        </pc:picChg>
        <pc:picChg chg="del mod">
          <ac:chgData name="mairenig123@gmail.com" userId="6044d3ce541adf88" providerId="LiveId" clId="{E92AB70F-03F6-48E3-9BF4-C99BE168353E}" dt="2021-10-28T14:42:40.791" v="505" actId="478"/>
          <ac:picMkLst>
            <pc:docMk/>
            <pc:sldMk cId="2044715987" sldId="304"/>
            <ac:picMk id="18434" creationId="{BBD13CF6-9D4D-418A-9B9C-900F0040C925}"/>
          </ac:picMkLst>
        </pc:picChg>
      </pc:sldChg>
      <pc:sldChg chg="modSp mod">
        <pc:chgData name="mairenig123@gmail.com" userId="6044d3ce541adf88" providerId="LiveId" clId="{E92AB70F-03F6-48E3-9BF4-C99BE168353E}" dt="2021-09-14T07:20:31.751" v="13" actId="27636"/>
        <pc:sldMkLst>
          <pc:docMk/>
          <pc:sldMk cId="3676015371" sldId="311"/>
        </pc:sldMkLst>
        <pc:spChg chg="mod">
          <ac:chgData name="mairenig123@gmail.com" userId="6044d3ce541adf88" providerId="LiveId" clId="{E92AB70F-03F6-48E3-9BF4-C99BE168353E}" dt="2021-09-14T07:20:31.751" v="13" actId="27636"/>
          <ac:spMkLst>
            <pc:docMk/>
            <pc:sldMk cId="3676015371" sldId="311"/>
            <ac:spMk id="2" creationId="{986B0696-589B-4048-81D2-D36424838F32}"/>
          </ac:spMkLst>
        </pc:spChg>
      </pc:sldChg>
      <pc:sldChg chg="modSp mod modTransition">
        <pc:chgData name="mairenig123@gmail.com" userId="6044d3ce541adf88" providerId="LiveId" clId="{E92AB70F-03F6-48E3-9BF4-C99BE168353E}" dt="2021-10-26T10:12:46.548" v="463" actId="1076"/>
        <pc:sldMkLst>
          <pc:docMk/>
          <pc:sldMk cId="243068306" sldId="312"/>
        </pc:sldMkLst>
        <pc:spChg chg="mod">
          <ac:chgData name="mairenig123@gmail.com" userId="6044d3ce541adf88" providerId="LiveId" clId="{E92AB70F-03F6-48E3-9BF4-C99BE168353E}" dt="2021-10-26T10:12:46.548" v="463" actId="1076"/>
          <ac:spMkLst>
            <pc:docMk/>
            <pc:sldMk cId="243068306" sldId="312"/>
            <ac:spMk id="3" creationId="{0300AFDA-CC94-4448-9280-27EA3706F22A}"/>
          </ac:spMkLst>
        </pc:spChg>
      </pc:sldChg>
      <pc:sldChg chg="addSp modSp mod modAnim">
        <pc:chgData name="mairenig123@gmail.com" userId="6044d3ce541adf88" providerId="LiveId" clId="{E92AB70F-03F6-48E3-9BF4-C99BE168353E}" dt="2021-10-29T18:13:04.180" v="1380" actId="14100"/>
        <pc:sldMkLst>
          <pc:docMk/>
          <pc:sldMk cId="3272967380" sldId="313"/>
        </pc:sldMkLst>
        <pc:spChg chg="add mod">
          <ac:chgData name="mairenig123@gmail.com" userId="6044d3ce541adf88" providerId="LiveId" clId="{E92AB70F-03F6-48E3-9BF4-C99BE168353E}" dt="2021-10-29T18:13:04.180" v="1380" actId="14100"/>
          <ac:spMkLst>
            <pc:docMk/>
            <pc:sldMk cId="3272967380" sldId="313"/>
            <ac:spMk id="22" creationId="{A72117D2-0487-44D4-8F36-0AF68ABE9E4C}"/>
          </ac:spMkLst>
        </pc:spChg>
      </pc:sldChg>
      <pc:sldChg chg="addSp delSp modSp mod delAnim modAnim">
        <pc:chgData name="mairenig123@gmail.com" userId="6044d3ce541adf88" providerId="LiveId" clId="{E92AB70F-03F6-48E3-9BF4-C99BE168353E}" dt="2021-10-26T13:13:38.213" v="496"/>
        <pc:sldMkLst>
          <pc:docMk/>
          <pc:sldMk cId="1788834511" sldId="314"/>
        </pc:sldMkLst>
        <pc:spChg chg="add del mod">
          <ac:chgData name="mairenig123@gmail.com" userId="6044d3ce541adf88" providerId="LiveId" clId="{E92AB70F-03F6-48E3-9BF4-C99BE168353E}" dt="2021-10-26T10:06:54.089" v="436" actId="478"/>
          <ac:spMkLst>
            <pc:docMk/>
            <pc:sldMk cId="1788834511" sldId="314"/>
            <ac:spMk id="26" creationId="{0176C772-207D-4DBC-8FD7-736C206EF994}"/>
          </ac:spMkLst>
        </pc:spChg>
        <pc:spChg chg="add del mod">
          <ac:chgData name="mairenig123@gmail.com" userId="6044d3ce541adf88" providerId="LiveId" clId="{E92AB70F-03F6-48E3-9BF4-C99BE168353E}" dt="2021-10-26T10:09:00.605" v="445" actId="478"/>
          <ac:spMkLst>
            <pc:docMk/>
            <pc:sldMk cId="1788834511" sldId="314"/>
            <ac:spMk id="27" creationId="{4C3166B8-42A1-4B73-AD40-AE0D6F820853}"/>
          </ac:spMkLst>
        </pc:spChg>
        <pc:spChg chg="add del mod">
          <ac:chgData name="mairenig123@gmail.com" userId="6044d3ce541adf88" providerId="LiveId" clId="{E92AB70F-03F6-48E3-9BF4-C99BE168353E}" dt="2021-10-26T13:13:38.213" v="496"/>
          <ac:spMkLst>
            <pc:docMk/>
            <pc:sldMk cId="1788834511" sldId="314"/>
            <ac:spMk id="30" creationId="{E62E3E9D-A513-4AD3-A4E2-28CD7BAE6225}"/>
          </ac:spMkLst>
        </pc:spChg>
        <pc:spChg chg="add del mod">
          <ac:chgData name="mairenig123@gmail.com" userId="6044d3ce541adf88" providerId="LiveId" clId="{E92AB70F-03F6-48E3-9BF4-C99BE168353E}" dt="2021-10-26T13:13:35.934" v="494"/>
          <ac:spMkLst>
            <pc:docMk/>
            <pc:sldMk cId="1788834511" sldId="314"/>
            <ac:spMk id="31" creationId="{A1AAC77B-E912-483F-8A91-D703708621FC}"/>
          </ac:spMkLst>
        </pc:spChg>
        <pc:spChg chg="add del mod">
          <ac:chgData name="mairenig123@gmail.com" userId="6044d3ce541adf88" providerId="LiveId" clId="{E92AB70F-03F6-48E3-9BF4-C99BE168353E}" dt="2021-10-26T13:13:34.426" v="492"/>
          <ac:spMkLst>
            <pc:docMk/>
            <pc:sldMk cId="1788834511" sldId="314"/>
            <ac:spMk id="33" creationId="{80CB89EE-1A9F-40E6-91AC-9D3C40C392F0}"/>
          </ac:spMkLst>
        </pc:spChg>
        <pc:spChg chg="mod">
          <ac:chgData name="mairenig123@gmail.com" userId="6044d3ce541adf88" providerId="LiveId" clId="{E92AB70F-03F6-48E3-9BF4-C99BE168353E}" dt="2021-10-26T10:09:06.518" v="446" actId="1076"/>
          <ac:spMkLst>
            <pc:docMk/>
            <pc:sldMk cId="1788834511" sldId="314"/>
            <ac:spMk id="65" creationId="{053023A1-E55E-44C6-92A8-B265C61AADCA}"/>
          </ac:spMkLst>
        </pc:spChg>
      </pc:sldChg>
      <pc:sldChg chg="addSp delSp modSp add mod setBg modAnim setClrOvrMap">
        <pc:chgData name="mairenig123@gmail.com" userId="6044d3ce541adf88" providerId="LiveId" clId="{E92AB70F-03F6-48E3-9BF4-C99BE168353E}" dt="2021-10-29T08:20:43.453" v="1373" actId="339"/>
        <pc:sldMkLst>
          <pc:docMk/>
          <pc:sldMk cId="532837192" sldId="315"/>
        </pc:sldMkLst>
        <pc:spChg chg="add del mod">
          <ac:chgData name="mairenig123@gmail.com" userId="6044d3ce541adf88" providerId="LiveId" clId="{E92AB70F-03F6-48E3-9BF4-C99BE168353E}" dt="2021-10-28T18:42:15.995" v="1359" actId="11529"/>
          <ac:spMkLst>
            <pc:docMk/>
            <pc:sldMk cId="532837192" sldId="315"/>
            <ac:spMk id="11" creationId="{D5165BE8-FCC2-4281-A97D-BE0B52ECC2D9}"/>
          </ac:spMkLst>
        </pc:spChg>
        <pc:spChg chg="mod ord">
          <ac:chgData name="mairenig123@gmail.com" userId="6044d3ce541adf88" providerId="LiveId" clId="{E92AB70F-03F6-48E3-9BF4-C99BE168353E}" dt="2021-10-28T15:44:52.580" v="1269" actId="1076"/>
          <ac:spMkLst>
            <pc:docMk/>
            <pc:sldMk cId="532837192" sldId="315"/>
            <ac:spMk id="12" creationId="{A5B2FCF8-FB6F-4734-966B-CCEEF7D884EC}"/>
          </ac:spMkLst>
        </pc:spChg>
        <pc:spChg chg="del">
          <ac:chgData name="mairenig123@gmail.com" userId="6044d3ce541adf88" providerId="LiveId" clId="{E92AB70F-03F6-48E3-9BF4-C99BE168353E}" dt="2021-10-28T14:45:46.784" v="628" actId="21"/>
          <ac:spMkLst>
            <pc:docMk/>
            <pc:sldMk cId="532837192" sldId="315"/>
            <ac:spMk id="13" creationId="{0FFE3A7A-9474-4534-983F-A95423C81072}"/>
          </ac:spMkLst>
        </pc:spChg>
        <pc:spChg chg="del">
          <ac:chgData name="mairenig123@gmail.com" userId="6044d3ce541adf88" providerId="LiveId" clId="{E92AB70F-03F6-48E3-9BF4-C99BE168353E}" dt="2021-10-28T14:45:52.591" v="629" actId="21"/>
          <ac:spMkLst>
            <pc:docMk/>
            <pc:sldMk cId="532837192" sldId="315"/>
            <ac:spMk id="14" creationId="{26D4DA05-A466-4E7F-8B41-A61098DB54F4}"/>
          </ac:spMkLst>
        </pc:spChg>
        <pc:spChg chg="add">
          <ac:chgData name="mairenig123@gmail.com" userId="6044d3ce541adf88" providerId="LiveId" clId="{E92AB70F-03F6-48E3-9BF4-C99BE168353E}" dt="2021-10-28T15:36:05.096" v="1027" actId="26606"/>
          <ac:spMkLst>
            <pc:docMk/>
            <pc:sldMk cId="532837192" sldId="315"/>
            <ac:spMk id="17" creationId="{891401DC-7AF6-42FA-BE31-CF773B6C8B2E}"/>
          </ac:spMkLst>
        </pc:spChg>
        <pc:spChg chg="add">
          <ac:chgData name="mairenig123@gmail.com" userId="6044d3ce541adf88" providerId="LiveId" clId="{E92AB70F-03F6-48E3-9BF4-C99BE168353E}" dt="2021-10-28T15:36:05.096" v="1027" actId="26606"/>
          <ac:spMkLst>
            <pc:docMk/>
            <pc:sldMk cId="532837192" sldId="315"/>
            <ac:spMk id="19" creationId="{2B7203F0-D9CB-4774-B9D4-B3AB625DFBAD}"/>
          </ac:spMkLst>
        </pc:spChg>
        <pc:spChg chg="add mod">
          <ac:chgData name="mairenig123@gmail.com" userId="6044d3ce541adf88" providerId="LiveId" clId="{E92AB70F-03F6-48E3-9BF4-C99BE168353E}" dt="2021-10-28T15:45:01.348" v="1270" actId="1076"/>
          <ac:spMkLst>
            <pc:docMk/>
            <pc:sldMk cId="532837192" sldId="315"/>
            <ac:spMk id="22" creationId="{8DBFD76B-338E-4698-BB21-8D932890238C}"/>
          </ac:spMkLst>
        </pc:spChg>
        <pc:spChg chg="add mod">
          <ac:chgData name="mairenig123@gmail.com" userId="6044d3ce541adf88" providerId="LiveId" clId="{E92AB70F-03F6-48E3-9BF4-C99BE168353E}" dt="2021-10-28T15:41:47.729" v="1067" actId="14100"/>
          <ac:spMkLst>
            <pc:docMk/>
            <pc:sldMk cId="532837192" sldId="315"/>
            <ac:spMk id="24" creationId="{9433B23F-DA04-4C0E-80B4-86097FC4C16F}"/>
          </ac:spMkLst>
        </pc:spChg>
        <pc:spChg chg="add mod">
          <ac:chgData name="mairenig123@gmail.com" userId="6044d3ce541adf88" providerId="LiveId" clId="{E92AB70F-03F6-48E3-9BF4-C99BE168353E}" dt="2021-10-28T15:43:47.193" v="1186" actId="1076"/>
          <ac:spMkLst>
            <pc:docMk/>
            <pc:sldMk cId="532837192" sldId="315"/>
            <ac:spMk id="26" creationId="{421B8EF0-060F-4E08-9C73-CABD7B005CCE}"/>
          </ac:spMkLst>
        </pc:spChg>
        <pc:spChg chg="add mod">
          <ac:chgData name="mairenig123@gmail.com" userId="6044d3ce541adf88" providerId="LiveId" clId="{E92AB70F-03F6-48E3-9BF4-C99BE168353E}" dt="2021-10-28T15:43:16.257" v="1088" actId="1076"/>
          <ac:spMkLst>
            <pc:docMk/>
            <pc:sldMk cId="532837192" sldId="315"/>
            <ac:spMk id="28" creationId="{2DF06A93-134B-4974-B1E5-DE77F81B036B}"/>
          </ac:spMkLst>
        </pc:spChg>
        <pc:picChg chg="mod ord">
          <ac:chgData name="mairenig123@gmail.com" userId="6044d3ce541adf88" providerId="LiveId" clId="{E92AB70F-03F6-48E3-9BF4-C99BE168353E}" dt="2021-10-29T08:20:37.698" v="1372" actId="339"/>
          <ac:picMkLst>
            <pc:docMk/>
            <pc:sldMk cId="532837192" sldId="315"/>
            <ac:picMk id="3" creationId="{369B9035-9771-4FCF-BD87-287F11B68A2A}"/>
          </ac:picMkLst>
        </pc:picChg>
        <pc:picChg chg="add mod">
          <ac:chgData name="mairenig123@gmail.com" userId="6044d3ce541adf88" providerId="LiveId" clId="{E92AB70F-03F6-48E3-9BF4-C99BE168353E}" dt="2021-10-29T08:20:43.453" v="1373" actId="339"/>
          <ac:picMkLst>
            <pc:docMk/>
            <pc:sldMk cId="532837192" sldId="315"/>
            <ac:picMk id="4" creationId="{C50FDF6F-B342-42B0-ACF4-6C1269E1AF3B}"/>
          </ac:picMkLst>
        </pc:picChg>
        <pc:picChg chg="mod ord">
          <ac:chgData name="mairenig123@gmail.com" userId="6044d3ce541adf88" providerId="LiveId" clId="{E92AB70F-03F6-48E3-9BF4-C99BE168353E}" dt="2021-10-29T08:20:06.007" v="1368" actId="339"/>
          <ac:picMkLst>
            <pc:docMk/>
            <pc:sldMk cId="532837192" sldId="315"/>
            <ac:picMk id="5" creationId="{4EB64E33-0F96-498F-8498-349E72DE4FBE}"/>
          </ac:picMkLst>
        </pc:picChg>
        <pc:picChg chg="mod ord">
          <ac:chgData name="mairenig123@gmail.com" userId="6044d3ce541adf88" providerId="LiveId" clId="{E92AB70F-03F6-48E3-9BF4-C99BE168353E}" dt="2021-10-29T08:20:17.009" v="1369" actId="339"/>
          <ac:picMkLst>
            <pc:docMk/>
            <pc:sldMk cId="532837192" sldId="315"/>
            <ac:picMk id="7" creationId="{892C9025-DE89-4DCD-A39C-A2188DF8BA2F}"/>
          </ac:picMkLst>
        </pc:picChg>
        <pc:picChg chg="add mod ord modCrop">
          <ac:chgData name="mairenig123@gmail.com" userId="6044d3ce541adf88" providerId="LiveId" clId="{E92AB70F-03F6-48E3-9BF4-C99BE168353E}" dt="2021-10-29T08:20:27.129" v="1370" actId="339"/>
          <ac:picMkLst>
            <pc:docMk/>
            <pc:sldMk cId="532837192" sldId="315"/>
            <ac:picMk id="8" creationId="{B1097E25-EACB-45B8-8421-69A9D68DAB23}"/>
          </ac:picMkLst>
        </pc:picChg>
        <pc:picChg chg="add mod modCrop">
          <ac:chgData name="mairenig123@gmail.com" userId="6044d3ce541adf88" providerId="LiveId" clId="{E92AB70F-03F6-48E3-9BF4-C99BE168353E}" dt="2021-10-29T08:20:33.143" v="1371" actId="339"/>
          <ac:picMkLst>
            <pc:docMk/>
            <pc:sldMk cId="532837192" sldId="315"/>
            <ac:picMk id="10" creationId="{AAEE65B6-D81E-48C4-9A07-7941D50CF99D}"/>
          </ac:picMkLst>
        </pc:picChg>
        <pc:picChg chg="add del mod">
          <ac:chgData name="mairenig123@gmail.com" userId="6044d3ce541adf88" providerId="LiveId" clId="{E92AB70F-03F6-48E3-9BF4-C99BE168353E}" dt="2021-10-28T18:42:12.782" v="1356" actId="931"/>
          <ac:picMkLst>
            <pc:docMk/>
            <pc:sldMk cId="532837192" sldId="315"/>
            <ac:picMk id="16" creationId="{24998962-CBEB-4E94-83C0-FBB5CE9295AD}"/>
          </ac:picMkLst>
        </pc:picChg>
        <pc:cxnChg chg="add">
          <ac:chgData name="mairenig123@gmail.com" userId="6044d3ce541adf88" providerId="LiveId" clId="{E92AB70F-03F6-48E3-9BF4-C99BE168353E}" dt="2021-10-28T15:36:05.096" v="1027" actId="26606"/>
          <ac:cxnSpMkLst>
            <pc:docMk/>
            <pc:sldMk cId="532837192" sldId="315"/>
            <ac:cxnSpMk id="21" creationId="{A88CB8AF-5631-45C6-BFEC-971C4D6E5836}"/>
          </ac:cxnSpMkLst>
        </pc:cxnChg>
        <pc:cxnChg chg="add">
          <ac:chgData name="mairenig123@gmail.com" userId="6044d3ce541adf88" providerId="LiveId" clId="{E92AB70F-03F6-48E3-9BF4-C99BE168353E}" dt="2021-10-28T15:36:05.096" v="1027" actId="26606"/>
          <ac:cxnSpMkLst>
            <pc:docMk/>
            <pc:sldMk cId="532837192" sldId="315"/>
            <ac:cxnSpMk id="23" creationId="{9F2EA1AF-73AB-4FCB-B4EE-0E42E7250F64}"/>
          </ac:cxnSpMkLst>
        </pc:cxnChg>
        <pc:cxnChg chg="add">
          <ac:chgData name="mairenig123@gmail.com" userId="6044d3ce541adf88" providerId="LiveId" clId="{E92AB70F-03F6-48E3-9BF4-C99BE168353E}" dt="2021-10-28T15:36:05.096" v="1027" actId="26606"/>
          <ac:cxnSpMkLst>
            <pc:docMk/>
            <pc:sldMk cId="532837192" sldId="315"/>
            <ac:cxnSpMk id="25" creationId="{65A18FBF-6157-4210-BEF2-9A6C31FA89AD}"/>
          </ac:cxnSpMkLst>
        </pc:cxnChg>
        <pc:cxnChg chg="add">
          <ac:chgData name="mairenig123@gmail.com" userId="6044d3ce541adf88" providerId="LiveId" clId="{E92AB70F-03F6-48E3-9BF4-C99BE168353E}" dt="2021-10-28T15:36:05.096" v="1027" actId="26606"/>
          <ac:cxnSpMkLst>
            <pc:docMk/>
            <pc:sldMk cId="532837192" sldId="315"/>
            <ac:cxnSpMk id="27" creationId="{43C9CCA8-3CEC-4CD0-A624-A701C612511D}"/>
          </ac:cxnSpMkLst>
        </pc:cxnChg>
        <pc:cxnChg chg="add">
          <ac:chgData name="mairenig123@gmail.com" userId="6044d3ce541adf88" providerId="LiveId" clId="{E92AB70F-03F6-48E3-9BF4-C99BE168353E}" dt="2021-10-28T15:36:05.096" v="1027" actId="26606"/>
          <ac:cxnSpMkLst>
            <pc:docMk/>
            <pc:sldMk cId="532837192" sldId="315"/>
            <ac:cxnSpMk id="29" creationId="{DDFDA711-2183-447C-AA6C-B1B5643763B1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09:24:51.5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03.75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33.41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34.3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37.0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37.33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40.14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40.71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41.04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41.42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41.75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 1,'-6'0,"-1"0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09.35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240 1734,'0'184,"0"963,0-1146,0 1,0-1,0 1,0-1,0 0,0 1,0-1,1 0,-1 1,1-1,-1 0,1 1,0-1,-1 0,1 0,0 0,0 0,-1 0,3 2,7-5,-1-19,12-74,10-103,-26 167,23-319,-20 118,-9-27,-15-23,-15-3,-55-226,-132-296,209 788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44.4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45.01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49.0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49.3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 0,'-5'0,"-2"0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51.88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52.21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53.6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53.97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54.56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0,'36'28,"42"18,71 34,76 36,64 26,47 14,32-1,12-12,-4-19,-8-21,-367-102,351 81,-32-19,-31-16,520 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07.45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0,'28'40,"84"137,-98-152,90 153,23 51,28 44,30 48,33 43,32 37,24 29,13 8,6-1,-9-25,-14-30,-33-47,-34-48,-12-28,134 202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13.18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09.7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0,'57'29,"49"27,64 39,70 46,57 42,50 34,34 28,14 21,-2 3,-14-1,-28-14,-30-22,-38-30,163 116,-113-80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10.07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10.39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12.13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28.10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28.42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28.75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29.11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13.5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13.85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3:15.93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1,'2'1,"0"1,-1 1,1-1,-1 0,1 0,-1 1,0-1,0 0,2 5,3 7,77 175,-11-13,15 53,19 58,14 57,7 39,-1 25,-12 2,-13-9,-15-24,-20-28,-18-24,5 227,-25 95,-28-812,-4-17,-4-56,-5-47,-11-34,-7-23,-9 4,-8 16,-53-218,-35 7,125 520,9 31,0 1,1 0,1 20,0-20,13 1453,-13-1426,3 0,1-1,2 0,3 0,1-1,2 0,26 62,13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02.76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03.09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08:34:03.41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D8740-7E09-4B47-80F9-AD41C6671C61}" type="datetimeFigureOut">
              <a:rPr lang="ga-IE" smtClean="0"/>
              <a:t>19/01/2024</a:t>
            </a:fld>
            <a:endParaRPr lang="ga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6F5C-66F9-4FD4-A1A6-F8E41B0D2A1C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61306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6F5C-66F9-4FD4-A1A6-F8E41B0D2A1C}" type="slidenum">
              <a:rPr lang="ga-IE" smtClean="0"/>
              <a:t>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80870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6F5C-66F9-4FD4-A1A6-F8E41B0D2A1C}" type="slidenum">
              <a:rPr lang="ga-IE" smtClean="0"/>
              <a:t>15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77964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6F5C-66F9-4FD4-A1A6-F8E41B0D2A1C}" type="slidenum">
              <a:rPr lang="ga-IE" smtClean="0"/>
              <a:t>3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96163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6F5C-66F9-4FD4-A1A6-F8E41B0D2A1C}" type="slidenum">
              <a:rPr lang="ga-IE" smtClean="0"/>
              <a:t>4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2217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6F5C-66F9-4FD4-A1A6-F8E41B0D2A1C}" type="slidenum">
              <a:rPr lang="ga-IE" smtClean="0"/>
              <a:t>7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53734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6F5C-66F9-4FD4-A1A6-F8E41B0D2A1C}" type="slidenum">
              <a:rPr lang="ga-IE" smtClean="0"/>
              <a:t>8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8210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6F5C-66F9-4FD4-A1A6-F8E41B0D2A1C}" type="slidenum">
              <a:rPr lang="ga-IE" smtClean="0"/>
              <a:t>9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5279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6F5C-66F9-4FD4-A1A6-F8E41B0D2A1C}" type="slidenum">
              <a:rPr lang="ga-IE" smtClean="0"/>
              <a:t>10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40350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6F5C-66F9-4FD4-A1A6-F8E41B0D2A1C}" type="slidenum">
              <a:rPr lang="ga-IE" smtClean="0"/>
              <a:t>11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10990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46F5C-66F9-4FD4-A1A6-F8E41B0D2A1C}" type="slidenum">
              <a:rPr lang="ga-IE" smtClean="0"/>
              <a:t>12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05982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368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842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446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217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813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502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362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7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16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68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255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CCF3-37D7-4BC4-98F9-3F05C8805AB3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A09F-E8E0-4924-8122-067E590E4A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684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18" Type="http://schemas.openxmlformats.org/officeDocument/2006/relationships/customXml" Target="../ink/ink23.xml"/><Relationship Id="rId26" Type="http://schemas.openxmlformats.org/officeDocument/2006/relationships/image" Target="../media/image21.png"/><Relationship Id="rId3" Type="http://schemas.openxmlformats.org/officeDocument/2006/relationships/image" Target="../media/image17.jpg"/><Relationship Id="rId21" Type="http://schemas.openxmlformats.org/officeDocument/2006/relationships/customXml" Target="../ink/ink26.xml"/><Relationship Id="rId34" Type="http://schemas.openxmlformats.org/officeDocument/2006/relationships/customXml" Target="../ink/ink36.xml"/><Relationship Id="rId7" Type="http://schemas.openxmlformats.org/officeDocument/2006/relationships/customXml" Target="../ink/ink13.xml"/><Relationship Id="rId12" Type="http://schemas.openxmlformats.org/officeDocument/2006/relationships/customXml" Target="../ink/ink18.xml"/><Relationship Id="rId17" Type="http://schemas.openxmlformats.org/officeDocument/2006/relationships/customXml" Target="../ink/ink22.xml"/><Relationship Id="rId25" Type="http://schemas.openxmlformats.org/officeDocument/2006/relationships/customXml" Target="../ink/ink29.xml"/><Relationship Id="rId33" Type="http://schemas.openxmlformats.org/officeDocument/2006/relationships/customXml" Target="../ink/ink35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21.xml"/><Relationship Id="rId20" Type="http://schemas.openxmlformats.org/officeDocument/2006/relationships/customXml" Target="../ink/ink25.xml"/><Relationship Id="rId29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customXml" Target="../ink/ink17.xml"/><Relationship Id="rId24" Type="http://schemas.openxmlformats.org/officeDocument/2006/relationships/image" Target="../media/image20.png"/><Relationship Id="rId32" Type="http://schemas.openxmlformats.org/officeDocument/2006/relationships/customXml" Target="../ink/ink34.xml"/><Relationship Id="rId5" Type="http://schemas.openxmlformats.org/officeDocument/2006/relationships/image" Target="../media/image18.png"/><Relationship Id="rId15" Type="http://schemas.openxmlformats.org/officeDocument/2006/relationships/customXml" Target="../ink/ink20.xml"/><Relationship Id="rId23" Type="http://schemas.openxmlformats.org/officeDocument/2006/relationships/customXml" Target="../ink/ink28.xml"/><Relationship Id="rId28" Type="http://schemas.openxmlformats.org/officeDocument/2006/relationships/image" Target="../media/image22.png"/><Relationship Id="rId36" Type="http://schemas.openxmlformats.org/officeDocument/2006/relationships/image" Target="../media/image18.jpg"/><Relationship Id="rId10" Type="http://schemas.openxmlformats.org/officeDocument/2006/relationships/customXml" Target="../ink/ink16.xml"/><Relationship Id="rId19" Type="http://schemas.openxmlformats.org/officeDocument/2006/relationships/customXml" Target="../ink/ink24.xml"/><Relationship Id="rId31" Type="http://schemas.openxmlformats.org/officeDocument/2006/relationships/customXml" Target="../ink/ink33.xml"/><Relationship Id="rId4" Type="http://schemas.openxmlformats.org/officeDocument/2006/relationships/customXml" Target="../ink/ink11.xml"/><Relationship Id="rId9" Type="http://schemas.openxmlformats.org/officeDocument/2006/relationships/customXml" Target="../ink/ink15.xml"/><Relationship Id="rId14" Type="http://schemas.openxmlformats.org/officeDocument/2006/relationships/image" Target="../media/image19.png"/><Relationship Id="rId22" Type="http://schemas.openxmlformats.org/officeDocument/2006/relationships/customXml" Target="../ink/ink27.xml"/><Relationship Id="rId27" Type="http://schemas.openxmlformats.org/officeDocument/2006/relationships/customXml" Target="../ink/ink30.xml"/><Relationship Id="rId30" Type="http://schemas.openxmlformats.org/officeDocument/2006/relationships/customXml" Target="../ink/ink32.xml"/><Relationship Id="rId35" Type="http://schemas.openxmlformats.org/officeDocument/2006/relationships/customXml" Target="../ink/ink37.xml"/><Relationship Id="rId8" Type="http://schemas.openxmlformats.org/officeDocument/2006/relationships/customXml" Target="../ink/ink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ndy.com/site/resource.php?activity-code=e7be6" TargetMode="External"/><Relationship Id="rId2" Type="http://schemas.openxmlformats.org/officeDocument/2006/relationships/hyperlink" Target="https://www.purposegames.com/game/an-coras-riospraid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marys-belfast.ac.uk/aisaonad/comhaid/Spor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fi.ie/site-files/primary-science/media/pdfs/irish/col/ScamhogaAgFairsingiuAgusAgCrapadh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3" Type="http://schemas.openxmlformats.org/officeDocument/2006/relationships/image" Target="../media/image10.jpe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customXml" Target="../ink/ink4.xml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g"/><Relationship Id="rId9" Type="http://schemas.openxmlformats.org/officeDocument/2006/relationships/customXml" Target="../ink/ink3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4.jp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7.xml"/><Relationship Id="rId4" Type="http://schemas.openxmlformats.org/officeDocument/2006/relationships/image" Target="../media/image15.jpg"/><Relationship Id="rId9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6B09C07-135F-437B-98A9-D0BEC992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8" b="12248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0">
            <a:extLst>
              <a:ext uri="{FF2B5EF4-FFF2-40B4-BE49-F238E27FC236}">
                <a16:creationId xmlns:a16="http://schemas.microsoft.com/office/drawing/2014/main" id="{B6C91309-6200-475D-A375-23DD476A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B0696-589B-4048-81D2-D36424838F32}"/>
              </a:ext>
            </a:extLst>
          </p:cNvPr>
          <p:cNvSpPr txBox="1"/>
          <p:nvPr/>
        </p:nvSpPr>
        <p:spPr>
          <a:xfrm>
            <a:off x="2144889" y="5387876"/>
            <a:ext cx="792480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  <a:ea typeface="+mj-ea"/>
                <a:cs typeface="+mj-cs"/>
              </a:rPr>
              <a:t>An Córas Riospráide</a:t>
            </a:r>
          </a:p>
        </p:txBody>
      </p:sp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8633E3A0-B4E2-4888-8CFD-019593A48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2">
            <a:extLst>
              <a:ext uri="{FF2B5EF4-FFF2-40B4-BE49-F238E27FC236}">
                <a16:creationId xmlns:a16="http://schemas.microsoft.com/office/drawing/2014/main" id="{1236C505-391C-4B35-8740-C9512A80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aorfhoirm: cruth 12">
            <a:extLst>
              <a:ext uri="{FF2B5EF4-FFF2-40B4-BE49-F238E27FC236}">
                <a16:creationId xmlns:a16="http://schemas.microsoft.com/office/drawing/2014/main" id="{C4F51DEF-CFC9-4390-9E3E-A241E3D404E7}"/>
              </a:ext>
            </a:extLst>
          </p:cNvPr>
          <p:cNvSpPr/>
          <p:nvPr/>
        </p:nvSpPr>
        <p:spPr>
          <a:xfrm>
            <a:off x="-11289" y="-11289"/>
            <a:ext cx="6107289" cy="6931378"/>
          </a:xfrm>
          <a:custGeom>
            <a:avLst/>
            <a:gdLst>
              <a:gd name="connsiteX0" fmla="*/ 0 w 6107289"/>
              <a:gd name="connsiteY0" fmla="*/ 0 h 6931378"/>
              <a:gd name="connsiteX1" fmla="*/ 0 w 6107289"/>
              <a:gd name="connsiteY1" fmla="*/ 6931378 h 6931378"/>
              <a:gd name="connsiteX2" fmla="*/ 5915378 w 6107289"/>
              <a:gd name="connsiteY2" fmla="*/ 6886222 h 6931378"/>
              <a:gd name="connsiteX3" fmla="*/ 6050845 w 6107289"/>
              <a:gd name="connsiteY3" fmla="*/ 6457245 h 6931378"/>
              <a:gd name="connsiteX4" fmla="*/ 6039556 w 6107289"/>
              <a:gd name="connsiteY4" fmla="*/ 5926667 h 6931378"/>
              <a:gd name="connsiteX5" fmla="*/ 5904089 w 6107289"/>
              <a:gd name="connsiteY5" fmla="*/ 5531556 h 6931378"/>
              <a:gd name="connsiteX6" fmla="*/ 6039556 w 6107289"/>
              <a:gd name="connsiteY6" fmla="*/ 4696178 h 6931378"/>
              <a:gd name="connsiteX7" fmla="*/ 5960533 w 6107289"/>
              <a:gd name="connsiteY7" fmla="*/ 4402667 h 6931378"/>
              <a:gd name="connsiteX8" fmla="*/ 5960533 w 6107289"/>
              <a:gd name="connsiteY8" fmla="*/ 3984978 h 6931378"/>
              <a:gd name="connsiteX9" fmla="*/ 6107289 w 6107289"/>
              <a:gd name="connsiteY9" fmla="*/ 3510845 h 6931378"/>
              <a:gd name="connsiteX10" fmla="*/ 5870222 w 6107289"/>
              <a:gd name="connsiteY10" fmla="*/ 2765778 h 6931378"/>
              <a:gd name="connsiteX11" fmla="*/ 6028267 w 6107289"/>
              <a:gd name="connsiteY11" fmla="*/ 2156178 h 6931378"/>
              <a:gd name="connsiteX12" fmla="*/ 6050845 w 6107289"/>
              <a:gd name="connsiteY12" fmla="*/ 1941689 h 6931378"/>
              <a:gd name="connsiteX13" fmla="*/ 6016978 w 6107289"/>
              <a:gd name="connsiteY13" fmla="*/ 1738489 h 6931378"/>
              <a:gd name="connsiteX14" fmla="*/ 5926667 w 6107289"/>
              <a:gd name="connsiteY14" fmla="*/ 1580445 h 6931378"/>
              <a:gd name="connsiteX15" fmla="*/ 5847645 w 6107289"/>
              <a:gd name="connsiteY15" fmla="*/ 1286933 h 6931378"/>
              <a:gd name="connsiteX16" fmla="*/ 5836356 w 6107289"/>
              <a:gd name="connsiteY16" fmla="*/ 1117600 h 6931378"/>
              <a:gd name="connsiteX17" fmla="*/ 5926667 w 6107289"/>
              <a:gd name="connsiteY17" fmla="*/ 959556 h 6931378"/>
              <a:gd name="connsiteX18" fmla="*/ 5937956 w 6107289"/>
              <a:gd name="connsiteY18" fmla="*/ 869245 h 6931378"/>
              <a:gd name="connsiteX19" fmla="*/ 5949245 w 6107289"/>
              <a:gd name="connsiteY19" fmla="*/ 722489 h 6931378"/>
              <a:gd name="connsiteX20" fmla="*/ 5937956 w 6107289"/>
              <a:gd name="connsiteY20" fmla="*/ 711200 h 6931378"/>
              <a:gd name="connsiteX21" fmla="*/ 5802489 w 6107289"/>
              <a:gd name="connsiteY21" fmla="*/ 530578 h 6931378"/>
              <a:gd name="connsiteX22" fmla="*/ 5712178 w 6107289"/>
              <a:gd name="connsiteY22" fmla="*/ 327378 h 6931378"/>
              <a:gd name="connsiteX23" fmla="*/ 5700889 w 6107289"/>
              <a:gd name="connsiteY23" fmla="*/ 79022 h 6931378"/>
              <a:gd name="connsiteX24" fmla="*/ 5700889 w 6107289"/>
              <a:gd name="connsiteY24" fmla="*/ 0 h 6931378"/>
              <a:gd name="connsiteX25" fmla="*/ 0 w 6107289"/>
              <a:gd name="connsiteY25" fmla="*/ 0 h 693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07289" h="6931378">
                <a:moveTo>
                  <a:pt x="0" y="0"/>
                </a:moveTo>
                <a:lnTo>
                  <a:pt x="0" y="6931378"/>
                </a:lnTo>
                <a:lnTo>
                  <a:pt x="5915378" y="6886222"/>
                </a:lnTo>
                <a:lnTo>
                  <a:pt x="6050845" y="6457245"/>
                </a:lnTo>
                <a:lnTo>
                  <a:pt x="6039556" y="5926667"/>
                </a:lnTo>
                <a:lnTo>
                  <a:pt x="5904089" y="5531556"/>
                </a:lnTo>
                <a:lnTo>
                  <a:pt x="6039556" y="4696178"/>
                </a:lnTo>
                <a:lnTo>
                  <a:pt x="5960533" y="4402667"/>
                </a:lnTo>
                <a:lnTo>
                  <a:pt x="5960533" y="3984978"/>
                </a:lnTo>
                <a:lnTo>
                  <a:pt x="6107289" y="3510845"/>
                </a:lnTo>
                <a:lnTo>
                  <a:pt x="5870222" y="2765778"/>
                </a:lnTo>
                <a:lnTo>
                  <a:pt x="6028267" y="2156178"/>
                </a:lnTo>
                <a:lnTo>
                  <a:pt x="6050845" y="1941689"/>
                </a:lnTo>
                <a:lnTo>
                  <a:pt x="6016978" y="1738489"/>
                </a:lnTo>
                <a:lnTo>
                  <a:pt x="5926667" y="1580445"/>
                </a:lnTo>
                <a:lnTo>
                  <a:pt x="5847645" y="1286933"/>
                </a:lnTo>
                <a:lnTo>
                  <a:pt x="5836356" y="1117600"/>
                </a:lnTo>
                <a:lnTo>
                  <a:pt x="5926667" y="959556"/>
                </a:lnTo>
                <a:lnTo>
                  <a:pt x="5937956" y="869245"/>
                </a:lnTo>
                <a:cubicBezTo>
                  <a:pt x="5949926" y="737572"/>
                  <a:pt x="5949245" y="786630"/>
                  <a:pt x="5949245" y="722489"/>
                </a:cubicBezTo>
                <a:lnTo>
                  <a:pt x="5937956" y="711200"/>
                </a:lnTo>
                <a:lnTo>
                  <a:pt x="5802489" y="530578"/>
                </a:lnTo>
                <a:lnTo>
                  <a:pt x="5712178" y="327378"/>
                </a:lnTo>
                <a:lnTo>
                  <a:pt x="5700889" y="79022"/>
                </a:lnTo>
                <a:lnTo>
                  <a:pt x="57008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9698662-0920-4EF9-9B74-7FA8DDE4C216}"/>
              </a:ext>
            </a:extLst>
          </p:cNvPr>
          <p:cNvSpPr txBox="1"/>
          <p:nvPr/>
        </p:nvSpPr>
        <p:spPr>
          <a:xfrm>
            <a:off x="463394" y="1514714"/>
            <a:ext cx="5045584" cy="3828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Istigh i do scamhóga tá fabhráin 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a chuidíonn chun na scamhóga 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ga-IE" sz="2400">
                <a:latin typeface="Tw Cen MT" panose="020B0602020104020603" pitchFamily="34" charset="0"/>
              </a:rPr>
              <a:t>a </a:t>
            </a:r>
            <a:r>
              <a:rPr lang="ga-IE" sz="2400" dirty="0">
                <a:latin typeface="Tw Cen MT" panose="020B0602020104020603" pitchFamily="34" charset="0"/>
              </a:rPr>
              <a:t>choinneáil folláin. Tá siad mar a bheadh ribí beaga bídeacha gruaige ann. Díbríonn siad salachar amach as do scamhóga. Scuabtar an salachar suas chomh fada le do bhéal nó do shrón. Ansin nuair a dhéanann tú casacht nó nuair a ligeann tú sraoth caitear an salachar amach as do chorp.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B73AF645-2195-4A49-8A5A-3BEB42529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067" y="1596172"/>
            <a:ext cx="4887540" cy="3665655"/>
          </a:xfrm>
          <a:prstGeom prst="rect">
            <a:avLst/>
          </a:prstGeom>
        </p:spPr>
      </p:pic>
      <p:sp>
        <p:nvSpPr>
          <p:cNvPr id="127" name="TextBox 1">
            <a:extLst>
              <a:ext uri="{FF2B5EF4-FFF2-40B4-BE49-F238E27FC236}">
                <a16:creationId xmlns:a16="http://schemas.microsoft.com/office/drawing/2014/main" id="{BE292DF8-3CA7-4EC5-B716-AFC9A9A8E8F5}"/>
              </a:ext>
            </a:extLst>
          </p:cNvPr>
          <p:cNvSpPr txBox="1"/>
          <p:nvPr/>
        </p:nvSpPr>
        <p:spPr>
          <a:xfrm>
            <a:off x="263451" y="491521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ga-IE" sz="3200" dirty="0">
                <a:latin typeface="Berlin Sans FB" panose="020E0602020502020306" pitchFamily="34" charset="0"/>
              </a:rPr>
              <a:t>Na Fabhráin</a:t>
            </a:r>
          </a:p>
        </p:txBody>
      </p:sp>
    </p:spTree>
    <p:extLst>
      <p:ext uri="{BB962C8B-B14F-4D97-AF65-F5344CB8AC3E}">
        <p14:creationId xmlns:p14="http://schemas.microsoft.com/office/powerpoint/2010/main" val="11304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>
            <a:extLst>
              <a:ext uri="{FF2B5EF4-FFF2-40B4-BE49-F238E27FC236}">
                <a16:creationId xmlns:a16="http://schemas.microsoft.com/office/drawing/2014/main" id="{4A4C15A4-F881-4D28-A760-8C336B5C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9655" y="1933087"/>
            <a:ext cx="7321002" cy="41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EB264D3-1D45-422F-9F6A-3C0FD845A8D6}"/>
              </a:ext>
            </a:extLst>
          </p:cNvPr>
          <p:cNvSpPr txBox="1"/>
          <p:nvPr/>
        </p:nvSpPr>
        <p:spPr>
          <a:xfrm>
            <a:off x="-56445" y="442161"/>
            <a:ext cx="5119200" cy="70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ga-IE" sz="4800" b="1" dirty="0">
                <a:latin typeface="Tempus Sans ITC" panose="04020404030D07020202" pitchFamily="82" charset="0"/>
              </a:rPr>
              <a:t>Ná Caith Tobac!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5FCE78-7052-4197-80B3-A1CA6D43FD78}"/>
                  </a:ext>
                </a:extLst>
              </p14:cNvPr>
              <p14:cNvContentPartPr/>
              <p14:nvPr/>
            </p14:nvContentPartPr>
            <p14:xfrm>
              <a:off x="2983665" y="291127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5FCE78-7052-4197-80B3-A1CA6D43FD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9665" y="28032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F9BED4-ACFB-4DD1-8609-6ADBA4C0B385}"/>
                  </a:ext>
                </a:extLst>
              </p14:cNvPr>
              <p14:cNvContentPartPr/>
              <p14:nvPr/>
            </p14:nvContentPartPr>
            <p14:xfrm>
              <a:off x="3555345" y="2282718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F9BED4-ACFB-4DD1-8609-6ADBA4C0B3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1345" y="217471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08E859-854A-4507-B7F1-9FA2591D921B}"/>
                  </a:ext>
                </a:extLst>
              </p14:cNvPr>
              <p14:cNvContentPartPr/>
              <p14:nvPr/>
            </p14:nvContentPartPr>
            <p14:xfrm>
              <a:off x="1840665" y="215707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08E859-854A-4507-B7F1-9FA2591D92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6665" y="20490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0DAB25-849D-4EE5-9237-24EC16DB753B}"/>
                  </a:ext>
                </a:extLst>
              </p14:cNvPr>
              <p14:cNvContentPartPr/>
              <p14:nvPr/>
            </p14:nvContentPartPr>
            <p14:xfrm>
              <a:off x="1840665" y="215707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0DAB25-849D-4EE5-9237-24EC16DB75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6665" y="20490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57C4A8-7E2F-41F8-8A01-407D508ECDB6}"/>
                  </a:ext>
                </a:extLst>
              </p14:cNvPr>
              <p14:cNvContentPartPr/>
              <p14:nvPr/>
            </p14:nvContentPartPr>
            <p14:xfrm>
              <a:off x="3212265" y="253399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57C4A8-7E2F-41F8-8A01-407D508ECD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8265" y="242599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E3A8E4-4D08-4C60-BC4F-EC9C61565EF6}"/>
                  </a:ext>
                </a:extLst>
              </p14:cNvPr>
              <p14:cNvContentPartPr/>
              <p14:nvPr/>
            </p14:nvContentPartPr>
            <p14:xfrm>
              <a:off x="4172025" y="255703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E3A8E4-4D08-4C60-BC4F-EC9C61565E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8025" y="244903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F2F4BDC-AB2C-4FBA-B020-28DAE3AB94E8}"/>
                  </a:ext>
                </a:extLst>
              </p14:cNvPr>
              <p14:cNvContentPartPr/>
              <p14:nvPr/>
            </p14:nvContentPartPr>
            <p14:xfrm>
              <a:off x="4172025" y="255703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F2F4BDC-AB2C-4FBA-B020-28DAE3AB94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8025" y="244903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D573D8B-BE70-4229-BE41-1C24F1D6DE40}"/>
                  </a:ext>
                </a:extLst>
              </p14:cNvPr>
              <p14:cNvContentPartPr/>
              <p14:nvPr/>
            </p14:nvContentPartPr>
            <p14:xfrm>
              <a:off x="1612065" y="65947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573D8B-BE70-4229-BE41-1C24F1D6D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8065" y="5514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92465D-04BD-468A-87B2-F9D349A9A2DB}"/>
                  </a:ext>
                </a:extLst>
              </p14:cNvPr>
              <p14:cNvContentPartPr/>
              <p14:nvPr/>
            </p14:nvContentPartPr>
            <p14:xfrm>
              <a:off x="1607385" y="659478"/>
              <a:ext cx="504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92465D-04BD-468A-87B2-F9D349A9A2D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3385" y="551478"/>
                <a:ext cx="112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21AB93-CF50-421C-B59B-1F202DCC4D10}"/>
                  </a:ext>
                </a:extLst>
              </p14:cNvPr>
              <p14:cNvContentPartPr/>
              <p14:nvPr/>
            </p14:nvContentPartPr>
            <p14:xfrm>
              <a:off x="2148915" y="247711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21AB93-CF50-421C-B59B-1F202DCC4D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915" y="236911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EF5024E-21DE-4273-84A9-6F661E7321BC}"/>
                  </a:ext>
                </a:extLst>
              </p14:cNvPr>
              <p14:cNvContentPartPr/>
              <p14:nvPr/>
            </p14:nvContentPartPr>
            <p14:xfrm>
              <a:off x="2148915" y="293431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EF5024E-21DE-4273-84A9-6F661E7321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915" y="282631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D6A6FA-691B-43C4-A457-0C581E9763C4}"/>
                  </a:ext>
                </a:extLst>
              </p14:cNvPr>
              <p14:cNvContentPartPr/>
              <p14:nvPr/>
            </p14:nvContentPartPr>
            <p14:xfrm>
              <a:off x="1725915" y="2716878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D6A6FA-691B-43C4-A457-0C581E9763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1915" y="26088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D26DA2-098E-4E01-B6A7-1146F6D12521}"/>
                  </a:ext>
                </a:extLst>
              </p14:cNvPr>
              <p14:cNvContentPartPr/>
              <p14:nvPr/>
            </p14:nvContentPartPr>
            <p14:xfrm>
              <a:off x="1721595" y="2716878"/>
              <a:ext cx="46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D26DA2-098E-4E01-B6A7-1146F6D125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7595" y="2608878"/>
                <a:ext cx="112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A0A06E4-377F-4435-A3C7-AF2217CFB32A}"/>
                  </a:ext>
                </a:extLst>
              </p14:cNvPr>
              <p14:cNvContentPartPr/>
              <p14:nvPr/>
            </p14:nvContentPartPr>
            <p14:xfrm>
              <a:off x="2960715" y="298003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A0A06E4-377F-4435-A3C7-AF2217CFB3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6715" y="287203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BC3F96D-69EF-4280-B3F0-7B1F30BE99C1}"/>
                  </a:ext>
                </a:extLst>
              </p14:cNvPr>
              <p14:cNvContentPartPr/>
              <p14:nvPr/>
            </p14:nvContentPartPr>
            <p14:xfrm>
              <a:off x="2960715" y="298003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BC3F96D-69EF-4280-B3F0-7B1F30BE99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6715" y="287203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5CBE71-C61C-4A03-B4AA-5FF97FB7EA71}"/>
                  </a:ext>
                </a:extLst>
              </p14:cNvPr>
              <p14:cNvContentPartPr/>
              <p14:nvPr/>
            </p14:nvContentPartPr>
            <p14:xfrm>
              <a:off x="502995" y="107095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5CBE71-C61C-4A03-B4AA-5FF97FB7EA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995" y="96295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CE5DC8E-E8CD-4255-85D0-DD8AA3A9AC7C}"/>
                  </a:ext>
                </a:extLst>
              </p14:cNvPr>
              <p14:cNvContentPartPr/>
              <p14:nvPr/>
            </p14:nvContentPartPr>
            <p14:xfrm>
              <a:off x="502995" y="1070958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CE5DC8E-E8CD-4255-85D0-DD8AA3A9AC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995" y="96295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F0ACCB-5456-4DD7-BCFE-0418843C0159}"/>
                  </a:ext>
                </a:extLst>
              </p14:cNvPr>
              <p14:cNvContentPartPr/>
              <p14:nvPr/>
            </p14:nvContentPartPr>
            <p14:xfrm>
              <a:off x="526035" y="796638"/>
              <a:ext cx="1575360" cy="495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F0ACCB-5456-4DD7-BCFE-0418843C01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2047" y="688716"/>
                <a:ext cx="1682975" cy="710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35A8897-C70E-422B-9D1D-5A773C371E9D}"/>
                  </a:ext>
                </a:extLst>
              </p14:cNvPr>
              <p14:cNvContentPartPr/>
              <p14:nvPr/>
            </p14:nvContentPartPr>
            <p14:xfrm>
              <a:off x="1486155" y="1025238"/>
              <a:ext cx="1280880" cy="1962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35A8897-C70E-422B-9D1D-5A773C371E9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32155" y="917238"/>
                <a:ext cx="1388520" cy="21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C79EB4A-9EAD-4C03-B4BE-E09799E0EF49}"/>
                  </a:ext>
                </a:extLst>
              </p14:cNvPr>
              <p14:cNvContentPartPr/>
              <p14:nvPr/>
            </p14:nvContentPartPr>
            <p14:xfrm>
              <a:off x="1177275" y="1299558"/>
              <a:ext cx="1620000" cy="1084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C79EB4A-9EAD-4C03-B4BE-E09799E0EF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23275" y="1191594"/>
                <a:ext cx="1727640" cy="130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441DC91-C414-4296-A49F-15BFF294A071}"/>
                  </a:ext>
                </a:extLst>
              </p14:cNvPr>
              <p14:cNvContentPartPr/>
              <p14:nvPr/>
            </p14:nvContentPartPr>
            <p14:xfrm>
              <a:off x="2800875" y="2385678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441DC91-C414-4296-A49F-15BFF294A0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6875" y="22776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BFA662-C686-47EA-BCAC-A140A5A12266}"/>
                  </a:ext>
                </a:extLst>
              </p14:cNvPr>
              <p14:cNvContentPartPr/>
              <p14:nvPr/>
            </p14:nvContentPartPr>
            <p14:xfrm>
              <a:off x="2800875" y="2385678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BFA662-C686-47EA-BCAC-A140A5A122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6875" y="22776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DD5CDF8-5E88-4DD7-834E-D672F6678580}"/>
                  </a:ext>
                </a:extLst>
              </p14:cNvPr>
              <p14:cNvContentPartPr/>
              <p14:nvPr/>
            </p14:nvContentPartPr>
            <p14:xfrm>
              <a:off x="1086195" y="1825158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DD5CDF8-5E88-4DD7-834E-D672F66785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2195" y="171715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38447D-C916-42FA-A86E-1AB5316486DF}"/>
                  </a:ext>
                </a:extLst>
              </p14:cNvPr>
              <p14:cNvContentPartPr/>
              <p14:nvPr/>
            </p14:nvContentPartPr>
            <p14:xfrm>
              <a:off x="2103555" y="2065278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38447D-C916-42FA-A86E-1AB5316486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555" y="19572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686ED1D-C98E-4449-A54B-0F8A57C5B682}"/>
                  </a:ext>
                </a:extLst>
              </p14:cNvPr>
              <p14:cNvContentPartPr/>
              <p14:nvPr/>
            </p14:nvContentPartPr>
            <p14:xfrm>
              <a:off x="2103555" y="2065278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686ED1D-C98E-4449-A54B-0F8A57C5B6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555" y="19572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8BB2D70-EAE9-4F42-A807-93208E58E1A2}"/>
                  </a:ext>
                </a:extLst>
              </p14:cNvPr>
              <p14:cNvContentPartPr/>
              <p14:nvPr/>
            </p14:nvContentPartPr>
            <p14:xfrm>
              <a:off x="2103555" y="2065278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8BB2D70-EAE9-4F42-A807-93208E58E1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555" y="19572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F50A6-6947-42EB-9F22-188624639B05}"/>
                  </a:ext>
                </a:extLst>
              </p14:cNvPr>
              <p14:cNvContentPartPr/>
              <p14:nvPr/>
            </p14:nvContentPartPr>
            <p14:xfrm>
              <a:off x="2103555" y="2065278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F50A6-6947-42EB-9F22-188624639B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555" y="1957278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Bosca téacs 29">
            <a:extLst>
              <a:ext uri="{FF2B5EF4-FFF2-40B4-BE49-F238E27FC236}">
                <a16:creationId xmlns:a16="http://schemas.microsoft.com/office/drawing/2014/main" id="{FEE1AD36-1359-4A43-BE3A-E869FA49EC4C}"/>
              </a:ext>
            </a:extLst>
          </p:cNvPr>
          <p:cNvSpPr txBox="1"/>
          <p:nvPr/>
        </p:nvSpPr>
        <p:spPr>
          <a:xfrm>
            <a:off x="6022875" y="664117"/>
            <a:ext cx="532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Tagann dath dubh seachas bándearg ar na scamhóga dá bharr sin.</a:t>
            </a:r>
          </a:p>
        </p:txBody>
      </p:sp>
      <p:sp>
        <p:nvSpPr>
          <p:cNvPr id="31" name="Bosca téacs 30">
            <a:extLst>
              <a:ext uri="{FF2B5EF4-FFF2-40B4-BE49-F238E27FC236}">
                <a16:creationId xmlns:a16="http://schemas.microsoft.com/office/drawing/2014/main" id="{DE1758D1-938C-4A9B-B0CC-71CD9D481A8B}"/>
              </a:ext>
            </a:extLst>
          </p:cNvPr>
          <p:cNvSpPr txBox="1"/>
          <p:nvPr/>
        </p:nvSpPr>
        <p:spPr>
          <a:xfrm>
            <a:off x="432534" y="2867542"/>
            <a:ext cx="4335777" cy="3046988"/>
          </a:xfrm>
          <a:prstGeom prst="rect">
            <a:avLst/>
          </a:prstGeom>
          <a:ln w="108000">
            <a:noFill/>
          </a:ln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Nuair a chaitheann duine tobac </a:t>
            </a:r>
            <a:r>
              <a:rPr lang="en-US" sz="2400" dirty="0" err="1">
                <a:latin typeface="Tw Cen MT" panose="020B0602020104020603" pitchFamily="34" charset="0"/>
              </a:rPr>
              <a:t>glacann</a:t>
            </a:r>
            <a:r>
              <a:rPr lang="ga-IE" sz="2400" dirty="0">
                <a:latin typeface="Tw Cen MT" panose="020B0602020104020603" pitchFamily="34" charset="0"/>
              </a:rPr>
              <a:t> sé toit isteach ina chuid scamhóg. Tagann substaint ar a dtugtar </a:t>
            </a:r>
            <a:r>
              <a:rPr lang="ga-I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tarra</a:t>
            </a:r>
            <a:r>
              <a:rPr lang="ga-IE" sz="2400" dirty="0">
                <a:latin typeface="Tw Cen MT" panose="020B0602020104020603" pitchFamily="34" charset="0"/>
              </a:rPr>
              <a:t> ón toit sin. Clúdaíonn an tarra na fabhráin sna scamhóga sa dóigh is nach bhfuil siad in ann salachar a ghlanadh amach níos mó. </a:t>
            </a:r>
          </a:p>
        </p:txBody>
      </p:sp>
      <p:pic>
        <p:nvPicPr>
          <p:cNvPr id="33" name="Pictiúr 32">
            <a:extLst>
              <a:ext uri="{FF2B5EF4-FFF2-40B4-BE49-F238E27FC236}">
                <a16:creationId xmlns:a16="http://schemas.microsoft.com/office/drawing/2014/main" id="{D11C221E-59BE-4D3C-9D0D-E3FE84FB614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4263" y="1754121"/>
            <a:ext cx="6165843" cy="4118783"/>
          </a:xfrm>
          <a:prstGeom prst="rect">
            <a:avLst/>
          </a:prstGeom>
        </p:spPr>
      </p:pic>
      <p:sp>
        <p:nvSpPr>
          <p:cNvPr id="29" name="Bosca téacs 28">
            <a:extLst>
              <a:ext uri="{FF2B5EF4-FFF2-40B4-BE49-F238E27FC236}">
                <a16:creationId xmlns:a16="http://schemas.microsoft.com/office/drawing/2014/main" id="{9D6CB292-1A5B-4598-87F1-1ADCA459CE63}"/>
              </a:ext>
            </a:extLst>
          </p:cNvPr>
          <p:cNvSpPr txBox="1"/>
          <p:nvPr/>
        </p:nvSpPr>
        <p:spPr>
          <a:xfrm>
            <a:off x="432535" y="1930663"/>
            <a:ext cx="422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Déanann caitheamh tobac dochar do na </a:t>
            </a:r>
            <a:r>
              <a:rPr lang="en-US" sz="2400" dirty="0" err="1">
                <a:latin typeface="Tw Cen MT" panose="020B0602020104020603" pitchFamily="34" charset="0"/>
              </a:rPr>
              <a:t>scamhóga</a:t>
            </a:r>
            <a:r>
              <a:rPr lang="ga-IE" sz="24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32" name="Bosca téacs 31">
            <a:extLst>
              <a:ext uri="{FF2B5EF4-FFF2-40B4-BE49-F238E27FC236}">
                <a16:creationId xmlns:a16="http://schemas.microsoft.com/office/drawing/2014/main" id="{11860368-235C-47DE-B064-714ECD927FAD}"/>
              </a:ext>
            </a:extLst>
          </p:cNvPr>
          <p:cNvSpPr txBox="1"/>
          <p:nvPr/>
        </p:nvSpPr>
        <p:spPr>
          <a:xfrm rot="20931938">
            <a:off x="9315648" y="5937456"/>
            <a:ext cx="25670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Cén fáth, meas tú?</a:t>
            </a:r>
          </a:p>
        </p:txBody>
      </p:sp>
      <p:sp>
        <p:nvSpPr>
          <p:cNvPr id="38" name="Freeform: Shape 10">
            <a:extLst>
              <a:ext uri="{FF2B5EF4-FFF2-40B4-BE49-F238E27FC236}">
                <a16:creationId xmlns:a16="http://schemas.microsoft.com/office/drawing/2014/main" id="{2E9379DA-A4F0-42B9-918B-6EFAEB18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9" grpId="0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aorfhoirm: cruth 13">
            <a:extLst>
              <a:ext uri="{FF2B5EF4-FFF2-40B4-BE49-F238E27FC236}">
                <a16:creationId xmlns:a16="http://schemas.microsoft.com/office/drawing/2014/main" id="{FF1587EB-BBDF-BA6C-4F91-9FB4CA06EF6A}"/>
              </a:ext>
            </a:extLst>
          </p:cNvPr>
          <p:cNvSpPr/>
          <p:nvPr/>
        </p:nvSpPr>
        <p:spPr>
          <a:xfrm>
            <a:off x="6284708" y="1"/>
            <a:ext cx="5907292" cy="6858000"/>
          </a:xfrm>
          <a:custGeom>
            <a:avLst/>
            <a:gdLst>
              <a:gd name="connsiteX0" fmla="*/ 0 w 5907292"/>
              <a:gd name="connsiteY0" fmla="*/ 0 h 6858000"/>
              <a:gd name="connsiteX1" fmla="*/ 5907292 w 5907292"/>
              <a:gd name="connsiteY1" fmla="*/ 0 h 6858000"/>
              <a:gd name="connsiteX2" fmla="*/ 5907292 w 5907292"/>
              <a:gd name="connsiteY2" fmla="*/ 6858000 h 6858000"/>
              <a:gd name="connsiteX3" fmla="*/ 0 w 5907292"/>
              <a:gd name="connsiteY3" fmla="*/ 6858000 h 6858000"/>
              <a:gd name="connsiteX4" fmla="*/ 0 w 5907292"/>
              <a:gd name="connsiteY4" fmla="*/ 6795098 h 6858000"/>
              <a:gd name="connsiteX5" fmla="*/ 131082 w 5907292"/>
              <a:gd name="connsiteY5" fmla="*/ 5411448 h 6858000"/>
              <a:gd name="connsiteX6" fmla="*/ 295974 w 5907292"/>
              <a:gd name="connsiteY6" fmla="*/ 4946753 h 6858000"/>
              <a:gd name="connsiteX7" fmla="*/ 11161 w 5907292"/>
              <a:gd name="connsiteY7" fmla="*/ 4661940 h 6858000"/>
              <a:gd name="connsiteX8" fmla="*/ 221023 w 5907292"/>
              <a:gd name="connsiteY8" fmla="*/ 3987383 h 6858000"/>
              <a:gd name="connsiteX9" fmla="*/ 41141 w 5907292"/>
              <a:gd name="connsiteY9" fmla="*/ 3522688 h 6858000"/>
              <a:gd name="connsiteX10" fmla="*/ 221023 w 5907292"/>
              <a:gd name="connsiteY10" fmla="*/ 3282845 h 6858000"/>
              <a:gd name="connsiteX11" fmla="*/ 71122 w 5907292"/>
              <a:gd name="connsiteY11" fmla="*/ 2323474 h 6858000"/>
              <a:gd name="connsiteX12" fmla="*/ 71122 w 5907292"/>
              <a:gd name="connsiteY12" fmla="*/ 1723868 h 6858000"/>
              <a:gd name="connsiteX13" fmla="*/ 221023 w 5907292"/>
              <a:gd name="connsiteY13" fmla="*/ 1229192 h 6858000"/>
              <a:gd name="connsiteX14" fmla="*/ 11161 w 5907292"/>
              <a:gd name="connsiteY14" fmla="*/ 824458 h 6858000"/>
              <a:gd name="connsiteX15" fmla="*/ 206033 w 5907292"/>
              <a:gd name="connsiteY15" fmla="*/ 494674 h 6858000"/>
              <a:gd name="connsiteX16" fmla="*/ 0 w 5907292"/>
              <a:gd name="connsiteY16" fmla="*/ 90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07292" h="6858000">
                <a:moveTo>
                  <a:pt x="0" y="0"/>
                </a:moveTo>
                <a:lnTo>
                  <a:pt x="5907292" y="0"/>
                </a:lnTo>
                <a:lnTo>
                  <a:pt x="5907292" y="6858000"/>
                </a:lnTo>
                <a:lnTo>
                  <a:pt x="0" y="6858000"/>
                </a:lnTo>
                <a:lnTo>
                  <a:pt x="0" y="6795098"/>
                </a:lnTo>
                <a:lnTo>
                  <a:pt x="131082" y="5411448"/>
                </a:lnTo>
                <a:lnTo>
                  <a:pt x="295974" y="4946753"/>
                </a:lnTo>
                <a:lnTo>
                  <a:pt x="11161" y="4661940"/>
                </a:lnTo>
                <a:lnTo>
                  <a:pt x="221023" y="3987383"/>
                </a:lnTo>
                <a:lnTo>
                  <a:pt x="41141" y="3522688"/>
                </a:lnTo>
                <a:lnTo>
                  <a:pt x="221023" y="3282845"/>
                </a:lnTo>
                <a:lnTo>
                  <a:pt x="71122" y="2323474"/>
                </a:lnTo>
                <a:lnTo>
                  <a:pt x="71122" y="1723868"/>
                </a:lnTo>
                <a:lnTo>
                  <a:pt x="221023" y="1229192"/>
                </a:lnTo>
                <a:lnTo>
                  <a:pt x="11161" y="824458"/>
                </a:lnTo>
                <a:lnTo>
                  <a:pt x="206033" y="494674"/>
                </a:lnTo>
                <a:lnTo>
                  <a:pt x="0" y="90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A922F-FA71-4586-B495-76AD61665BDC}"/>
              </a:ext>
            </a:extLst>
          </p:cNvPr>
          <p:cNvSpPr txBox="1"/>
          <p:nvPr/>
        </p:nvSpPr>
        <p:spPr>
          <a:xfrm>
            <a:off x="0" y="995263"/>
            <a:ext cx="6334347" cy="123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400" dirty="0">
                <a:latin typeface="Tw Cen MT" panose="020B0602020104020603" pitchFamily="34" charset="0"/>
              </a:rPr>
              <a:t>Is é caitheamh tobac an phríomhchúis le galair riospráide ar nós broincíteas ainsealach agus eimfiséime.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A1AB90A-32DD-418B-8841-39B7FB561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r="17569"/>
          <a:stretch/>
        </p:blipFill>
        <p:spPr bwMode="auto">
          <a:xfrm>
            <a:off x="6284708" y="496571"/>
            <a:ext cx="5907292" cy="5827888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056AAA6-BF8B-40B2-9587-41921677C917}"/>
              </a:ext>
            </a:extLst>
          </p:cNvPr>
          <p:cNvSpPr txBox="1"/>
          <p:nvPr/>
        </p:nvSpPr>
        <p:spPr>
          <a:xfrm>
            <a:off x="0" y="2233272"/>
            <a:ext cx="6096000" cy="2354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400" dirty="0">
                <a:latin typeface="Tw Cen MT" panose="020B0602020104020603" pitchFamily="34" charset="0"/>
              </a:rPr>
              <a:t>D’fhéadfadh ailse scamhóg a bheith mar thoradh ar chaitheamh tobac. Tá ailse scamhóg ar cheann de na hailsí is coitianta in Éirinn. Deirtear gur caitheamh tobac is cúis le 9 as gach 10 gcás d’ailse scamhóg.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C844B1-6C64-47FA-812D-72417747A3FF}"/>
              </a:ext>
            </a:extLst>
          </p:cNvPr>
          <p:cNvSpPr txBox="1"/>
          <p:nvPr/>
        </p:nvSpPr>
        <p:spPr>
          <a:xfrm>
            <a:off x="0" y="4217106"/>
            <a:ext cx="6456218" cy="2606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400" dirty="0">
                <a:latin typeface="Tw Cen MT" panose="020B0602020104020603" pitchFamily="34" charset="0"/>
              </a:rPr>
              <a:t>Tá gás nimhiúil ar a dtugtar </a:t>
            </a:r>
            <a:r>
              <a:rPr lang="ga-I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aonocsaíd charbóin</a:t>
            </a:r>
            <a:r>
              <a:rPr lang="ga-IE" sz="2400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>
                <a:latin typeface="Tw Cen MT" panose="020B0602020104020603" pitchFamily="34" charset="0"/>
              </a:rPr>
              <a:t>sa tobac freisin. Nuair a chaitheann duine tobac, téann </a:t>
            </a:r>
            <a:r>
              <a:rPr lang="ga-IE" sz="2400" dirty="0" err="1">
                <a:latin typeface="Tw Cen MT" panose="020B0602020104020603" pitchFamily="34" charset="0"/>
              </a:rPr>
              <a:t>aonoc</a:t>
            </a:r>
            <a:r>
              <a:rPr lang="en-US" sz="2400" dirty="0">
                <a:latin typeface="Tw Cen MT" panose="020B0602020104020603" pitchFamily="34" charset="0"/>
              </a:rPr>
              <a:t>s</a:t>
            </a:r>
            <a:r>
              <a:rPr lang="ga-IE" sz="2400" dirty="0" err="1">
                <a:latin typeface="Tw Cen MT" panose="020B0602020104020603" pitchFamily="34" charset="0"/>
              </a:rPr>
              <a:t>aíd</a:t>
            </a:r>
            <a:r>
              <a:rPr lang="ga-IE" sz="2400" dirty="0">
                <a:latin typeface="Tw Cen MT" panose="020B0602020104020603" pitchFamily="34" charset="0"/>
              </a:rPr>
              <a:t> charbóin isteach ina chuid fola. Cuireann an </a:t>
            </a:r>
            <a:r>
              <a:rPr lang="ga-IE" sz="2400" dirty="0" err="1">
                <a:latin typeface="Tw Cen MT" panose="020B0602020104020603" pitchFamily="34" charset="0"/>
              </a:rPr>
              <a:t>aonoc</a:t>
            </a:r>
            <a:r>
              <a:rPr lang="en-US" sz="2400" dirty="0">
                <a:latin typeface="Tw Cen MT" panose="020B0602020104020603" pitchFamily="34" charset="0"/>
              </a:rPr>
              <a:t>s</a:t>
            </a:r>
            <a:r>
              <a:rPr lang="ga-IE" sz="2400" dirty="0" err="1">
                <a:latin typeface="Tw Cen MT" panose="020B0602020104020603" pitchFamily="34" charset="0"/>
              </a:rPr>
              <a:t>aíd</a:t>
            </a:r>
            <a:r>
              <a:rPr lang="ga-IE" sz="2400" dirty="0">
                <a:latin typeface="Tw Cen MT" panose="020B0602020104020603" pitchFamily="34" charset="0"/>
              </a:rPr>
              <a:t> charbóin isteach ar an ocsaigin san fhuil. </a:t>
            </a:r>
            <a:r>
              <a:rPr lang="en-US" sz="2400" dirty="0">
                <a:latin typeface="Tw Cen MT" panose="020B0602020104020603" pitchFamily="34" charset="0"/>
              </a:rPr>
              <a:t>Mar </a:t>
            </a:r>
            <a:r>
              <a:rPr lang="en-US" sz="2400" dirty="0" err="1">
                <a:latin typeface="Tw Cen MT" panose="020B0602020104020603" pitchFamily="34" charset="0"/>
              </a:rPr>
              <a:t>thoradh</a:t>
            </a:r>
            <a:r>
              <a:rPr lang="en-US" sz="2400" dirty="0">
                <a:latin typeface="Tw Cen MT" panose="020B0602020104020603" pitchFamily="34" charset="0"/>
              </a:rPr>
              <a:t> air sin, </a:t>
            </a:r>
            <a:r>
              <a:rPr lang="en-US" sz="2400" dirty="0" err="1">
                <a:latin typeface="Tw Cen MT" panose="020B0602020104020603" pitchFamily="34" charset="0"/>
              </a:rPr>
              <a:t>i</a:t>
            </a:r>
            <a:r>
              <a:rPr lang="ga-IE" sz="2400" dirty="0">
                <a:latin typeface="Tw Cen MT" panose="020B0602020104020603" pitchFamily="34" charset="0"/>
              </a:rPr>
              <a:t>s minic a bhíonn fadhbanna sláinte ag </a:t>
            </a:r>
            <a:r>
              <a:rPr lang="en-US" sz="2400" dirty="0" err="1">
                <a:latin typeface="Tw Cen MT" panose="020B0602020104020603" pitchFamily="34" charset="0"/>
              </a:rPr>
              <a:t>daoine</a:t>
            </a:r>
            <a:r>
              <a:rPr lang="en-US" sz="2400" dirty="0">
                <a:latin typeface="Tw Cen MT" panose="020B0602020104020603" pitchFamily="34" charset="0"/>
              </a:rPr>
              <a:t> a </a:t>
            </a:r>
            <a:r>
              <a:rPr lang="en-US" sz="2400" dirty="0" err="1">
                <a:latin typeface="Tw Cen MT" panose="020B0602020104020603" pitchFamily="34" charset="0"/>
              </a:rPr>
              <a:t>chaitheann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tobac</a:t>
            </a:r>
            <a:r>
              <a:rPr lang="en-US" sz="2400" dirty="0">
                <a:latin typeface="Tw Cen MT" panose="020B0602020104020603" pitchFamily="34" charset="0"/>
              </a:rPr>
              <a:t>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5B26B0-AA71-489D-85B0-7E3235C254C9}"/>
              </a:ext>
            </a:extLst>
          </p:cNvPr>
          <p:cNvSpPr txBox="1"/>
          <p:nvPr/>
        </p:nvSpPr>
        <p:spPr>
          <a:xfrm>
            <a:off x="0" y="194441"/>
            <a:ext cx="5543550" cy="705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ga-IE" sz="4800" b="1" dirty="0">
                <a:latin typeface="Tempus Sans ITC" panose="04020404030D07020202" pitchFamily="82" charset="0"/>
              </a:rPr>
              <a:t>Ná Caith Tobac!</a:t>
            </a:r>
          </a:p>
        </p:txBody>
      </p:sp>
    </p:spTree>
    <p:extLst>
      <p:ext uri="{BB962C8B-B14F-4D97-AF65-F5344CB8AC3E}">
        <p14:creationId xmlns:p14="http://schemas.microsoft.com/office/powerpoint/2010/main" val="9234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0">
            <a:extLst>
              <a:ext uri="{FF2B5EF4-FFF2-40B4-BE49-F238E27FC236}">
                <a16:creationId xmlns:a16="http://schemas.microsoft.com/office/drawing/2014/main" id="{A697913E-E16D-432B-9FDF-F192F0476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72">
            <a:extLst>
              <a:ext uri="{FF2B5EF4-FFF2-40B4-BE49-F238E27FC236}">
                <a16:creationId xmlns:a16="http://schemas.microsoft.com/office/drawing/2014/main" id="{73180568-1523-4B50-A740-4A4ABE8EC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74">
            <a:extLst>
              <a:ext uri="{FF2B5EF4-FFF2-40B4-BE49-F238E27FC236}">
                <a16:creationId xmlns:a16="http://schemas.microsoft.com/office/drawing/2014/main" id="{8197B7F2-0397-4B72-ADB4-61B62B350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8CBA0EDC-E62B-4AAC-AC17-C842B53F8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278A205-1AE3-4FED-8675-C72C95BB3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73BCE7E-AC47-4893-A021-0D771F6A7C50}"/>
              </a:ext>
            </a:extLst>
          </p:cNvPr>
          <p:cNvSpPr/>
          <p:nvPr/>
        </p:nvSpPr>
        <p:spPr>
          <a:xfrm>
            <a:off x="4724399" y="1679252"/>
            <a:ext cx="1838325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8CFCD-4EF5-4359-8CA5-9E6507547339}"/>
              </a:ext>
            </a:extLst>
          </p:cNvPr>
          <p:cNvSpPr/>
          <p:nvPr/>
        </p:nvSpPr>
        <p:spPr>
          <a:xfrm>
            <a:off x="5648324" y="2891854"/>
            <a:ext cx="552451" cy="35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232D3-CEB9-4D24-A081-8B3BE00F7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258" y="3186912"/>
            <a:ext cx="208724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buFont typeface="+mj-lt"/>
              <a:buAutoNum type="arabicPeriod"/>
            </a:pPr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An traicé</a:t>
            </a:r>
          </a:p>
          <a:p>
            <a:pPr lvl="1" indent="-457200">
              <a:buFont typeface="+mj-lt"/>
              <a:buAutoNum type="arabicPeriod"/>
            </a:pPr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Scamhóg</a:t>
            </a:r>
          </a:p>
          <a:p>
            <a:pPr lvl="1" indent="-457200">
              <a:buFont typeface="+mj-lt"/>
              <a:buAutoNum type="arabicPeriod"/>
            </a:pPr>
            <a:r>
              <a:rPr lang="ga-IE" sz="2600" dirty="0">
                <a:solidFill>
                  <a:schemeClr val="bg1"/>
                </a:solidFill>
              </a:rPr>
              <a:t>Broncas</a:t>
            </a:r>
          </a:p>
          <a:p>
            <a:pPr lvl="1" indent="-457200">
              <a:buFont typeface="+mj-lt"/>
              <a:buAutoNum type="arabicPeriod"/>
            </a:pPr>
            <a:r>
              <a:rPr lang="ga-IE" sz="2600" dirty="0">
                <a:solidFill>
                  <a:schemeClr val="bg1"/>
                </a:solidFill>
              </a:rPr>
              <a:t>Broincín</a:t>
            </a:r>
          </a:p>
          <a:p>
            <a:pPr lvl="1" indent="-457200">
              <a:buFont typeface="+mj-lt"/>
              <a:buAutoNum type="arabicPeriod"/>
            </a:pPr>
            <a:r>
              <a:rPr lang="ga-IE" sz="2600" dirty="0">
                <a:solidFill>
                  <a:schemeClr val="bg1"/>
                </a:solidFill>
              </a:rPr>
              <a:t>Ailbheolas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F7A78-EBC5-4CC0-B5D9-FF9A75E42471}"/>
              </a:ext>
            </a:extLst>
          </p:cNvPr>
          <p:cNvSpPr/>
          <p:nvPr/>
        </p:nvSpPr>
        <p:spPr>
          <a:xfrm>
            <a:off x="4167600" y="4722006"/>
            <a:ext cx="2951921" cy="11170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52FDA3-B947-42EB-A520-38F4268A8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25" y="504395"/>
            <a:ext cx="86328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>
                <a:latin typeface="Berlin Sans FB" panose="020E0602020502020306" pitchFamily="34" charset="0"/>
              </a:rPr>
              <a:t>An féidir leat codanna an chórais riospráide a ainmniú?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A493104-B025-4B44-850F-63918573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1369837"/>
            <a:ext cx="7047923" cy="46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23">
            <a:extLst>
              <a:ext uri="{FF2B5EF4-FFF2-40B4-BE49-F238E27FC236}">
                <a16:creationId xmlns:a16="http://schemas.microsoft.com/office/drawing/2014/main" id="{692AF52B-D04C-41FB-9F8D-10789A4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562" y="3117829"/>
            <a:ext cx="684000" cy="360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>
                <a:solidFill>
                  <a:schemeClr val="lt1"/>
                </a:solidFill>
              </a:rPr>
              <a:t>1</a:t>
            </a:r>
          </a:p>
        </p:txBody>
      </p:sp>
      <p:sp>
        <p:nvSpPr>
          <p:cNvPr id="11" name="Right Arrow 25">
            <a:extLst>
              <a:ext uri="{FF2B5EF4-FFF2-40B4-BE49-F238E27FC236}">
                <a16:creationId xmlns:a16="http://schemas.microsoft.com/office/drawing/2014/main" id="{EE3137ED-80A1-403E-ACC8-45BE53443221}"/>
              </a:ext>
            </a:extLst>
          </p:cNvPr>
          <p:cNvSpPr>
            <a:spLocks noChangeArrowheads="1"/>
          </p:cNvSpPr>
          <p:nvPr/>
        </p:nvSpPr>
        <p:spPr bwMode="auto">
          <a:xfrm rot="21404908">
            <a:off x="738349" y="4856146"/>
            <a:ext cx="684000" cy="360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>
                <a:solidFill>
                  <a:schemeClr val="lt1"/>
                </a:solidFill>
              </a:rPr>
              <a:t>4</a:t>
            </a:r>
          </a:p>
        </p:txBody>
      </p:sp>
      <p:sp>
        <p:nvSpPr>
          <p:cNvPr id="10" name="Left Arrow 24">
            <a:extLst>
              <a:ext uri="{FF2B5EF4-FFF2-40B4-BE49-F238E27FC236}">
                <a16:creationId xmlns:a16="http://schemas.microsoft.com/office/drawing/2014/main" id="{015041FA-CCA6-4BD5-BDF6-81072AA7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392" y="3992538"/>
            <a:ext cx="684000" cy="3600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9" name="Left Arrow 22">
            <a:extLst>
              <a:ext uri="{FF2B5EF4-FFF2-40B4-BE49-F238E27FC236}">
                <a16:creationId xmlns:a16="http://schemas.microsoft.com/office/drawing/2014/main" id="{84CF5451-A4E6-4972-938D-AD7B82D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836" y="4579760"/>
            <a:ext cx="684000" cy="3600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12" name="Left Arrow 27">
            <a:extLst>
              <a:ext uri="{FF2B5EF4-FFF2-40B4-BE49-F238E27FC236}">
                <a16:creationId xmlns:a16="http://schemas.microsoft.com/office/drawing/2014/main" id="{76358C51-5739-47B9-9142-B0B6A422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536" y="3477829"/>
            <a:ext cx="684000" cy="36000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>
                <a:solidFill>
                  <a:schemeClr val="lt1"/>
                </a:solidFill>
              </a:rPr>
              <a:t>5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BB099BEB-A577-4E30-B0D1-84D06B993083}"/>
              </a:ext>
            </a:extLst>
          </p:cNvPr>
          <p:cNvSpPr/>
          <p:nvPr/>
        </p:nvSpPr>
        <p:spPr>
          <a:xfrm>
            <a:off x="4313582" y="4810923"/>
            <a:ext cx="2951921" cy="11170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B369A175-5F53-407F-8F45-C4B27C4D416A}"/>
              </a:ext>
            </a:extLst>
          </p:cNvPr>
          <p:cNvSpPr/>
          <p:nvPr/>
        </p:nvSpPr>
        <p:spPr>
          <a:xfrm>
            <a:off x="5721876" y="3064958"/>
            <a:ext cx="505178" cy="255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DEC9CC90-877C-4392-A8D1-9149FC04CB41}"/>
              </a:ext>
            </a:extLst>
          </p:cNvPr>
          <p:cNvSpPr/>
          <p:nvPr/>
        </p:nvSpPr>
        <p:spPr>
          <a:xfrm>
            <a:off x="4870379" y="1744582"/>
            <a:ext cx="1838325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2967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8" grpId="0" animBg="1"/>
      <p:bldP spid="11" grpId="0" uiExpand="1" animBg="1"/>
      <p:bldP spid="10" grpId="0" uiExpand="1" animBg="1"/>
      <p:bldP spid="9" grpId="0" uiExpand="1" animBg="1"/>
      <p:bldP spid="12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2">
            <a:extLst>
              <a:ext uri="{FF2B5EF4-FFF2-40B4-BE49-F238E27FC236}">
                <a16:creationId xmlns:a16="http://schemas.microsoft.com/office/drawing/2014/main" id="{053023A1-E55E-44C6-92A8-B265C61AADCA}"/>
              </a:ext>
            </a:extLst>
          </p:cNvPr>
          <p:cNvSpPr txBox="1"/>
          <p:nvPr/>
        </p:nvSpPr>
        <p:spPr>
          <a:xfrm>
            <a:off x="3365966" y="2476038"/>
            <a:ext cx="8015287" cy="3020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ga-IE" sz="3000" dirty="0">
                <a:latin typeface="Tw Cen MT" panose="020B0602020104020603" pitchFamily="34" charset="0"/>
              </a:rPr>
              <a:t>Tráth na gCeist: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ga-IE" sz="3000" dirty="0">
                <a:latin typeface="Tw Cen MT" panose="020B0602020104020603" pitchFamily="34" charset="0"/>
                <a:hlinkClick r:id="rId2"/>
              </a:rPr>
              <a:t>https://www.purposegames.com/game/an-coras-riospraide</a:t>
            </a:r>
            <a:endParaRPr lang="ga-IE" sz="3000" dirty="0">
              <a:latin typeface="Tw Cen MT" panose="020B06020201040206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ga-IE" sz="3000" dirty="0">
                <a:latin typeface="Tw Cen MT" panose="020B0602020104020603" pitchFamily="34" charset="0"/>
                <a:hlinkClick r:id="rId3"/>
              </a:rPr>
              <a:t>https://www.educandy.com/site/resource.php?activity-code=e7be6</a:t>
            </a:r>
            <a:r>
              <a:rPr lang="ga-IE" sz="3000" dirty="0">
                <a:latin typeface="Tw Cen MT" panose="020B0602020104020603" pitchFamily="34" charset="0"/>
              </a:rPr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ga-IE" sz="2400" dirty="0">
              <a:latin typeface="Tw Cen MT" panose="020B0602020104020603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ga-IE" sz="2400" dirty="0"/>
          </a:p>
        </p:txBody>
      </p:sp>
      <p:grpSp>
        <p:nvGrpSpPr>
          <p:cNvPr id="26" name="Group 22">
            <a:extLst>
              <a:ext uri="{FF2B5EF4-FFF2-40B4-BE49-F238E27FC236}">
                <a16:creationId xmlns:a16="http://schemas.microsoft.com/office/drawing/2014/main" id="{A9C178FA-5FD4-4401-8511-42DF3CE2F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65AA4B8-DBCA-4162-A965-6C1A00B9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DFBE4CD2-9087-4377-8996-DEE08BAE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BD255595-BD34-4786-B75A-A3B4BECA1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BBAB4D0F-92E0-486B-960D-9B4CE00B9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460EE6B5-397B-4DC5-9F28-C4CEAA57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8A20D93-A7C0-4965-AF9F-585B72F58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CE1780B-B9BA-4C1F-A6BB-6501B74DD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05F76026-4619-4F0B-B3AB-433138430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D972C7E-25EB-49B4-8203-532D7DD7F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B97FC7AD-FCED-4E8E-B37F-29982E58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DA5962B3-EE57-4D77-ABB5-0C849662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DEEECE8B-800D-4B9D-853B-1D01030F8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BFB3F1D5-7481-47DC-B546-2CA970E7E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8FCD6DA-909A-4455-AE1E-D9A659F1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A17BCE85-3D16-40A9-9654-78E903623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FAF89F0-EF0B-468B-954A-3FCBD2183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4BC92C1-379A-4FA1-A122-FBC7F2688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492EA9EE-D185-4F8B-99FD-4C11D557F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E40CB3E7-77D8-4ECE-A6ED-13DF0D228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6323A29D-77C7-4970-BFF4-166FF1B95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B460C45-7076-446F-898C-FC76263E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88834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461F273-34AE-42F4-B761-66A6EC1A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0AFDA-CC94-4448-9280-27EA3706F22A}"/>
              </a:ext>
            </a:extLst>
          </p:cNvPr>
          <p:cNvSpPr txBox="1"/>
          <p:nvPr/>
        </p:nvSpPr>
        <p:spPr>
          <a:xfrm>
            <a:off x="4274496" y="1250230"/>
            <a:ext cx="7200900" cy="32844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ga-IE" sz="2800">
                <a:solidFill>
                  <a:schemeClr val="bg1"/>
                </a:solidFill>
                <a:latin typeface="Tw Cen MT" panose="020B0602020104020603" pitchFamily="34" charset="0"/>
              </a:rPr>
              <a:t>Tuilleadh eolais: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IE" sz="2800" dirty="0">
                <a:solidFill>
                  <a:schemeClr val="bg1"/>
                </a:solidFill>
                <a:latin typeface="Tw Cen MT" panose="020B0602020104020603" pitchFamily="34" charset="0"/>
                <a:hlinkClick r:id="rId3"/>
              </a:rPr>
              <a:t>https://www.stmarys-belfast.ac.uk/aisaonad/comhaid/Sport.pdf</a:t>
            </a:r>
            <a:endParaRPr lang="en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IE" sz="2800" dirty="0">
                <a:latin typeface="Tw Cen MT" panose="020B0602020104020603" pitchFamily="34" charset="0"/>
                <a:hlinkClick r:id="rId4"/>
              </a:rPr>
              <a:t>https://www.sfi.ie/site-files/primary-science/media/pdfs/irish/col/ScamhogaAgFairsingiuAgusAgCrapadh.pdf</a:t>
            </a:r>
            <a:r>
              <a:rPr lang="ga-IE" sz="2800" dirty="0">
                <a:latin typeface="Tw Cen MT" panose="020B0602020104020603" pitchFamily="34" charset="0"/>
              </a:rPr>
              <a:t> </a:t>
            </a:r>
            <a:endParaRPr lang="en-GB" sz="2000" dirty="0"/>
          </a:p>
          <a:p>
            <a:pPr marL="457200" indent="-457200" algn="just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bg1"/>
              </a:solidFill>
            </a:endParaRP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03EA5A2F-B1B6-4B8B-98CA-5E01D5810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613A2E60-3911-4CF7-B031-838F60D26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0FD56F5E-0464-4274-93BF-BED3BE823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7E466094-2D8F-4A65-9520-EBBDE55FC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8D5731F6-00FD-4FE1-926B-4AC7473EC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CF4BF00F-6641-4F29-AA35-3D445B611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65DFE11E-D9E8-41B2-999B-B63AD0013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CE82C494-8115-46A6-9992-71A671B99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96B711B2-9194-4BE6-A5C8-C38DDC38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8659FA16-A923-41D2-93B2-BAEE10C59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id="{AA2EEEA8-75F8-44DA-B38C-BB1E1F0FE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19">
            <a:extLst>
              <a:ext uri="{FF2B5EF4-FFF2-40B4-BE49-F238E27FC236}">
                <a16:creationId xmlns:a16="http://schemas.microsoft.com/office/drawing/2014/main" id="{BCC49BE8-9759-4BB4-9C6F-25042FBEE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3054" y="44281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849917" y="934495"/>
            <a:ext cx="87223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Conor Fagan, Shutterstock</a:t>
            </a:r>
            <a:endParaRPr lang="ga-IE" sz="1600" b="1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b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b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24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63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–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 Sráid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  <p:sp>
        <p:nvSpPr>
          <p:cNvPr id="2" name="Saorfhoirm: cruth 1">
            <a:extLst>
              <a:ext uri="{FF2B5EF4-FFF2-40B4-BE49-F238E27FC236}">
                <a16:creationId xmlns:a16="http://schemas.microsoft.com/office/drawing/2014/main" id="{0DBD3BA8-EF38-4CD3-BD8C-D959621EEBD7}"/>
              </a:ext>
            </a:extLst>
          </p:cNvPr>
          <p:cNvSpPr/>
          <p:nvPr/>
        </p:nvSpPr>
        <p:spPr>
          <a:xfrm>
            <a:off x="-11289" y="-11289"/>
            <a:ext cx="1569156" cy="6886222"/>
          </a:xfrm>
          <a:custGeom>
            <a:avLst/>
            <a:gdLst>
              <a:gd name="connsiteX0" fmla="*/ 11289 w 1569156"/>
              <a:gd name="connsiteY0" fmla="*/ 22578 h 6886222"/>
              <a:gd name="connsiteX1" fmla="*/ 0 w 1569156"/>
              <a:gd name="connsiteY1" fmla="*/ 6886222 h 6886222"/>
              <a:gd name="connsiteX2" fmla="*/ 1569156 w 1569156"/>
              <a:gd name="connsiteY2" fmla="*/ 6874933 h 6886222"/>
              <a:gd name="connsiteX3" fmla="*/ 1196622 w 1569156"/>
              <a:gd name="connsiteY3" fmla="*/ 6479822 h 6886222"/>
              <a:gd name="connsiteX4" fmla="*/ 1185333 w 1569156"/>
              <a:gd name="connsiteY4" fmla="*/ 6344356 h 6886222"/>
              <a:gd name="connsiteX5" fmla="*/ 1207911 w 1569156"/>
              <a:gd name="connsiteY5" fmla="*/ 6073422 h 6886222"/>
              <a:gd name="connsiteX6" fmla="*/ 1275645 w 1569156"/>
              <a:gd name="connsiteY6" fmla="*/ 5937956 h 6886222"/>
              <a:gd name="connsiteX7" fmla="*/ 1332089 w 1569156"/>
              <a:gd name="connsiteY7" fmla="*/ 5689600 h 6886222"/>
              <a:gd name="connsiteX8" fmla="*/ 1275645 w 1569156"/>
              <a:gd name="connsiteY8" fmla="*/ 5294489 h 6886222"/>
              <a:gd name="connsiteX9" fmla="*/ 1219200 w 1569156"/>
              <a:gd name="connsiteY9" fmla="*/ 5170311 h 6886222"/>
              <a:gd name="connsiteX10" fmla="*/ 1275645 w 1569156"/>
              <a:gd name="connsiteY10" fmla="*/ 4944533 h 6886222"/>
              <a:gd name="connsiteX11" fmla="*/ 1332089 w 1569156"/>
              <a:gd name="connsiteY11" fmla="*/ 4865511 h 6886222"/>
              <a:gd name="connsiteX12" fmla="*/ 1422400 w 1569156"/>
              <a:gd name="connsiteY12" fmla="*/ 4628445 h 6886222"/>
              <a:gd name="connsiteX13" fmla="*/ 1433689 w 1569156"/>
              <a:gd name="connsiteY13" fmla="*/ 4515556 h 6886222"/>
              <a:gd name="connsiteX14" fmla="*/ 1411111 w 1569156"/>
              <a:gd name="connsiteY14" fmla="*/ 4470400 h 6886222"/>
              <a:gd name="connsiteX15" fmla="*/ 1343378 w 1569156"/>
              <a:gd name="connsiteY15" fmla="*/ 4323645 h 6886222"/>
              <a:gd name="connsiteX16" fmla="*/ 1219200 w 1569156"/>
              <a:gd name="connsiteY16" fmla="*/ 4109156 h 6886222"/>
              <a:gd name="connsiteX17" fmla="*/ 1286933 w 1569156"/>
              <a:gd name="connsiteY17" fmla="*/ 3838222 h 6886222"/>
              <a:gd name="connsiteX18" fmla="*/ 1411111 w 1569156"/>
              <a:gd name="connsiteY18" fmla="*/ 3612445 h 6886222"/>
              <a:gd name="connsiteX19" fmla="*/ 1501422 w 1569156"/>
              <a:gd name="connsiteY19" fmla="*/ 3443111 h 6886222"/>
              <a:gd name="connsiteX20" fmla="*/ 1512711 w 1569156"/>
              <a:gd name="connsiteY20" fmla="*/ 3330222 h 6886222"/>
              <a:gd name="connsiteX21" fmla="*/ 1490133 w 1569156"/>
              <a:gd name="connsiteY21" fmla="*/ 3262489 h 6886222"/>
              <a:gd name="connsiteX22" fmla="*/ 1478845 w 1569156"/>
              <a:gd name="connsiteY22" fmla="*/ 3206045 h 6886222"/>
              <a:gd name="connsiteX23" fmla="*/ 1365956 w 1569156"/>
              <a:gd name="connsiteY23" fmla="*/ 2935111 h 6886222"/>
              <a:gd name="connsiteX24" fmla="*/ 1332089 w 1569156"/>
              <a:gd name="connsiteY24" fmla="*/ 2822222 h 6886222"/>
              <a:gd name="connsiteX25" fmla="*/ 1365956 w 1569156"/>
              <a:gd name="connsiteY25" fmla="*/ 2551289 h 6886222"/>
              <a:gd name="connsiteX26" fmla="*/ 1433689 w 1569156"/>
              <a:gd name="connsiteY26" fmla="*/ 2404533 h 6886222"/>
              <a:gd name="connsiteX27" fmla="*/ 1388533 w 1569156"/>
              <a:gd name="connsiteY27" fmla="*/ 2212622 h 6886222"/>
              <a:gd name="connsiteX28" fmla="*/ 1354667 w 1569156"/>
              <a:gd name="connsiteY28" fmla="*/ 2032000 h 6886222"/>
              <a:gd name="connsiteX29" fmla="*/ 1399822 w 1569156"/>
              <a:gd name="connsiteY29" fmla="*/ 1885245 h 6886222"/>
              <a:gd name="connsiteX30" fmla="*/ 1388533 w 1569156"/>
              <a:gd name="connsiteY30" fmla="*/ 1693333 h 6886222"/>
              <a:gd name="connsiteX31" fmla="*/ 1332089 w 1569156"/>
              <a:gd name="connsiteY31" fmla="*/ 1557867 h 6886222"/>
              <a:gd name="connsiteX32" fmla="*/ 1354667 w 1569156"/>
              <a:gd name="connsiteY32" fmla="*/ 1399822 h 6886222"/>
              <a:gd name="connsiteX33" fmla="*/ 1365956 w 1569156"/>
              <a:gd name="connsiteY33" fmla="*/ 1377245 h 6886222"/>
              <a:gd name="connsiteX34" fmla="*/ 1388533 w 1569156"/>
              <a:gd name="connsiteY34" fmla="*/ 1027289 h 6886222"/>
              <a:gd name="connsiteX35" fmla="*/ 1433689 w 1569156"/>
              <a:gd name="connsiteY35" fmla="*/ 654756 h 6886222"/>
              <a:gd name="connsiteX36" fmla="*/ 1512711 w 1569156"/>
              <a:gd name="connsiteY36" fmla="*/ 519289 h 6886222"/>
              <a:gd name="connsiteX37" fmla="*/ 1388533 w 1569156"/>
              <a:gd name="connsiteY37" fmla="*/ 361245 h 6886222"/>
              <a:gd name="connsiteX38" fmla="*/ 1467556 w 1569156"/>
              <a:gd name="connsiteY38" fmla="*/ 225778 h 6886222"/>
              <a:gd name="connsiteX39" fmla="*/ 1433689 w 1569156"/>
              <a:gd name="connsiteY39" fmla="*/ 79022 h 6886222"/>
              <a:gd name="connsiteX40" fmla="*/ 1411111 w 1569156"/>
              <a:gd name="connsiteY40" fmla="*/ 0 h 6886222"/>
              <a:gd name="connsiteX41" fmla="*/ 11289 w 1569156"/>
              <a:gd name="connsiteY41" fmla="*/ 22578 h 688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69156" h="6886222">
                <a:moveTo>
                  <a:pt x="11289" y="22578"/>
                </a:moveTo>
                <a:lnTo>
                  <a:pt x="0" y="6886222"/>
                </a:lnTo>
                <a:lnTo>
                  <a:pt x="1569156" y="6874933"/>
                </a:lnTo>
                <a:lnTo>
                  <a:pt x="1196622" y="6479822"/>
                </a:lnTo>
                <a:lnTo>
                  <a:pt x="1185333" y="6344356"/>
                </a:lnTo>
                <a:lnTo>
                  <a:pt x="1207911" y="6073422"/>
                </a:lnTo>
                <a:lnTo>
                  <a:pt x="1275645" y="5937956"/>
                </a:lnTo>
                <a:lnTo>
                  <a:pt x="1332089" y="5689600"/>
                </a:lnTo>
                <a:lnTo>
                  <a:pt x="1275645" y="5294489"/>
                </a:lnTo>
                <a:lnTo>
                  <a:pt x="1219200" y="5170311"/>
                </a:lnTo>
                <a:lnTo>
                  <a:pt x="1275645" y="4944533"/>
                </a:lnTo>
                <a:lnTo>
                  <a:pt x="1332089" y="4865511"/>
                </a:lnTo>
                <a:lnTo>
                  <a:pt x="1422400" y="4628445"/>
                </a:lnTo>
                <a:lnTo>
                  <a:pt x="1433689" y="4515556"/>
                </a:lnTo>
                <a:lnTo>
                  <a:pt x="1411111" y="4470400"/>
                </a:lnTo>
                <a:lnTo>
                  <a:pt x="1343378" y="4323645"/>
                </a:lnTo>
                <a:lnTo>
                  <a:pt x="1219200" y="4109156"/>
                </a:lnTo>
                <a:lnTo>
                  <a:pt x="1286933" y="3838222"/>
                </a:lnTo>
                <a:lnTo>
                  <a:pt x="1411111" y="3612445"/>
                </a:lnTo>
                <a:lnTo>
                  <a:pt x="1501422" y="3443111"/>
                </a:lnTo>
                <a:lnTo>
                  <a:pt x="1512711" y="3330222"/>
                </a:lnTo>
                <a:lnTo>
                  <a:pt x="1490133" y="3262489"/>
                </a:lnTo>
                <a:lnTo>
                  <a:pt x="1478845" y="3206045"/>
                </a:lnTo>
                <a:lnTo>
                  <a:pt x="1365956" y="2935111"/>
                </a:lnTo>
                <a:lnTo>
                  <a:pt x="1332089" y="2822222"/>
                </a:lnTo>
                <a:lnTo>
                  <a:pt x="1365956" y="2551289"/>
                </a:lnTo>
                <a:lnTo>
                  <a:pt x="1433689" y="2404533"/>
                </a:lnTo>
                <a:lnTo>
                  <a:pt x="1388533" y="2212622"/>
                </a:lnTo>
                <a:lnTo>
                  <a:pt x="1354667" y="2032000"/>
                </a:lnTo>
                <a:lnTo>
                  <a:pt x="1399822" y="1885245"/>
                </a:lnTo>
                <a:lnTo>
                  <a:pt x="1388533" y="1693333"/>
                </a:lnTo>
                <a:lnTo>
                  <a:pt x="1332089" y="1557867"/>
                </a:lnTo>
                <a:lnTo>
                  <a:pt x="1354667" y="1399822"/>
                </a:lnTo>
                <a:lnTo>
                  <a:pt x="1365956" y="1377245"/>
                </a:lnTo>
                <a:lnTo>
                  <a:pt x="1388533" y="1027289"/>
                </a:lnTo>
                <a:lnTo>
                  <a:pt x="1433689" y="654756"/>
                </a:lnTo>
                <a:lnTo>
                  <a:pt x="1512711" y="519289"/>
                </a:lnTo>
                <a:lnTo>
                  <a:pt x="1388533" y="361245"/>
                </a:lnTo>
                <a:lnTo>
                  <a:pt x="1467556" y="225778"/>
                </a:lnTo>
                <a:lnTo>
                  <a:pt x="1433689" y="79022"/>
                </a:lnTo>
                <a:lnTo>
                  <a:pt x="1411111" y="0"/>
                </a:lnTo>
                <a:lnTo>
                  <a:pt x="11289" y="225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26" name="Saorfhoirm: cruth 25">
            <a:extLst>
              <a:ext uri="{FF2B5EF4-FFF2-40B4-BE49-F238E27FC236}">
                <a16:creationId xmlns:a16="http://schemas.microsoft.com/office/drawing/2014/main" id="{11F7EE1C-15D4-41F1-A95B-36134C94323C}"/>
              </a:ext>
            </a:extLst>
          </p:cNvPr>
          <p:cNvSpPr/>
          <p:nvPr/>
        </p:nvSpPr>
        <p:spPr>
          <a:xfrm>
            <a:off x="10114844" y="-11289"/>
            <a:ext cx="2077156" cy="6908800"/>
          </a:xfrm>
          <a:custGeom>
            <a:avLst/>
            <a:gdLst>
              <a:gd name="connsiteX0" fmla="*/ 0 w 2077156"/>
              <a:gd name="connsiteY0" fmla="*/ 0 h 6908800"/>
              <a:gd name="connsiteX1" fmla="*/ 2077156 w 2077156"/>
              <a:gd name="connsiteY1" fmla="*/ 11289 h 6908800"/>
              <a:gd name="connsiteX2" fmla="*/ 2065867 w 2077156"/>
              <a:gd name="connsiteY2" fmla="*/ 6908800 h 6908800"/>
              <a:gd name="connsiteX3" fmla="*/ 248356 w 2077156"/>
              <a:gd name="connsiteY3" fmla="*/ 6863645 h 6908800"/>
              <a:gd name="connsiteX4" fmla="*/ 248356 w 2077156"/>
              <a:gd name="connsiteY4" fmla="*/ 6333067 h 6908800"/>
              <a:gd name="connsiteX5" fmla="*/ 406400 w 2077156"/>
              <a:gd name="connsiteY5" fmla="*/ 6118578 h 6908800"/>
              <a:gd name="connsiteX6" fmla="*/ 451556 w 2077156"/>
              <a:gd name="connsiteY6" fmla="*/ 6039556 h 6908800"/>
              <a:gd name="connsiteX7" fmla="*/ 485423 w 2077156"/>
              <a:gd name="connsiteY7" fmla="*/ 5937956 h 6908800"/>
              <a:gd name="connsiteX8" fmla="*/ 496712 w 2077156"/>
              <a:gd name="connsiteY8" fmla="*/ 5644445 h 6908800"/>
              <a:gd name="connsiteX9" fmla="*/ 451556 w 2077156"/>
              <a:gd name="connsiteY9" fmla="*/ 5576711 h 6908800"/>
              <a:gd name="connsiteX10" fmla="*/ 428978 w 2077156"/>
              <a:gd name="connsiteY10" fmla="*/ 5396089 h 6908800"/>
              <a:gd name="connsiteX11" fmla="*/ 361245 w 2077156"/>
              <a:gd name="connsiteY11" fmla="*/ 5283200 h 6908800"/>
              <a:gd name="connsiteX12" fmla="*/ 304800 w 2077156"/>
              <a:gd name="connsiteY12" fmla="*/ 5091289 h 6908800"/>
              <a:gd name="connsiteX13" fmla="*/ 237067 w 2077156"/>
              <a:gd name="connsiteY13" fmla="*/ 4967111 h 6908800"/>
              <a:gd name="connsiteX14" fmla="*/ 180623 w 2077156"/>
              <a:gd name="connsiteY14" fmla="*/ 4718756 h 6908800"/>
              <a:gd name="connsiteX15" fmla="*/ 191912 w 2077156"/>
              <a:gd name="connsiteY15" fmla="*/ 4662311 h 6908800"/>
              <a:gd name="connsiteX16" fmla="*/ 259645 w 2077156"/>
              <a:gd name="connsiteY16" fmla="*/ 4594578 h 6908800"/>
              <a:gd name="connsiteX17" fmla="*/ 349956 w 2077156"/>
              <a:gd name="connsiteY17" fmla="*/ 4447822 h 6908800"/>
              <a:gd name="connsiteX18" fmla="*/ 383823 w 2077156"/>
              <a:gd name="connsiteY18" fmla="*/ 4402667 h 6908800"/>
              <a:gd name="connsiteX19" fmla="*/ 383823 w 2077156"/>
              <a:gd name="connsiteY19" fmla="*/ 4402667 h 6908800"/>
              <a:gd name="connsiteX20" fmla="*/ 462845 w 2077156"/>
              <a:gd name="connsiteY20" fmla="*/ 4267200 h 6908800"/>
              <a:gd name="connsiteX21" fmla="*/ 508000 w 2077156"/>
              <a:gd name="connsiteY21" fmla="*/ 3984978 h 6908800"/>
              <a:gd name="connsiteX22" fmla="*/ 496712 w 2077156"/>
              <a:gd name="connsiteY22" fmla="*/ 3860800 h 6908800"/>
              <a:gd name="connsiteX23" fmla="*/ 485423 w 2077156"/>
              <a:gd name="connsiteY23" fmla="*/ 3668889 h 6908800"/>
              <a:gd name="connsiteX24" fmla="*/ 496712 w 2077156"/>
              <a:gd name="connsiteY24" fmla="*/ 3533422 h 6908800"/>
              <a:gd name="connsiteX25" fmla="*/ 496712 w 2077156"/>
              <a:gd name="connsiteY25" fmla="*/ 3510845 h 6908800"/>
              <a:gd name="connsiteX26" fmla="*/ 530578 w 2077156"/>
              <a:gd name="connsiteY26" fmla="*/ 3364089 h 6908800"/>
              <a:gd name="connsiteX27" fmla="*/ 553156 w 2077156"/>
              <a:gd name="connsiteY27" fmla="*/ 3285067 h 6908800"/>
              <a:gd name="connsiteX28" fmla="*/ 541867 w 2077156"/>
              <a:gd name="connsiteY28" fmla="*/ 3228622 h 6908800"/>
              <a:gd name="connsiteX29" fmla="*/ 485423 w 2077156"/>
              <a:gd name="connsiteY29" fmla="*/ 2889956 h 6908800"/>
              <a:gd name="connsiteX30" fmla="*/ 485423 w 2077156"/>
              <a:gd name="connsiteY30" fmla="*/ 2844800 h 6908800"/>
              <a:gd name="connsiteX31" fmla="*/ 372534 w 2077156"/>
              <a:gd name="connsiteY31" fmla="*/ 2788356 h 6908800"/>
              <a:gd name="connsiteX32" fmla="*/ 327378 w 2077156"/>
              <a:gd name="connsiteY32" fmla="*/ 2731911 h 6908800"/>
              <a:gd name="connsiteX33" fmla="*/ 316089 w 2077156"/>
              <a:gd name="connsiteY33" fmla="*/ 2562578 h 6908800"/>
              <a:gd name="connsiteX34" fmla="*/ 327378 w 2077156"/>
              <a:gd name="connsiteY34" fmla="*/ 2404533 h 6908800"/>
              <a:gd name="connsiteX35" fmla="*/ 327378 w 2077156"/>
              <a:gd name="connsiteY35" fmla="*/ 2404533 h 6908800"/>
              <a:gd name="connsiteX36" fmla="*/ 304800 w 2077156"/>
              <a:gd name="connsiteY36" fmla="*/ 2314222 h 6908800"/>
              <a:gd name="connsiteX37" fmla="*/ 259645 w 2077156"/>
              <a:gd name="connsiteY37" fmla="*/ 2190045 h 6908800"/>
              <a:gd name="connsiteX38" fmla="*/ 225778 w 2077156"/>
              <a:gd name="connsiteY38" fmla="*/ 1952978 h 6908800"/>
              <a:gd name="connsiteX39" fmla="*/ 282223 w 2077156"/>
              <a:gd name="connsiteY39" fmla="*/ 1603022 h 6908800"/>
              <a:gd name="connsiteX40" fmla="*/ 316089 w 2077156"/>
              <a:gd name="connsiteY40" fmla="*/ 1512711 h 6908800"/>
              <a:gd name="connsiteX41" fmla="*/ 349956 w 2077156"/>
              <a:gd name="connsiteY41" fmla="*/ 1411111 h 6908800"/>
              <a:gd name="connsiteX42" fmla="*/ 361245 w 2077156"/>
              <a:gd name="connsiteY42" fmla="*/ 1275645 h 6908800"/>
              <a:gd name="connsiteX43" fmla="*/ 237067 w 2077156"/>
              <a:gd name="connsiteY43" fmla="*/ 1174045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77156" h="6908800">
                <a:moveTo>
                  <a:pt x="0" y="0"/>
                </a:moveTo>
                <a:lnTo>
                  <a:pt x="2077156" y="11289"/>
                </a:lnTo>
                <a:lnTo>
                  <a:pt x="2065867" y="6908800"/>
                </a:lnTo>
                <a:lnTo>
                  <a:pt x="248356" y="6863645"/>
                </a:lnTo>
                <a:lnTo>
                  <a:pt x="248356" y="6333067"/>
                </a:lnTo>
                <a:lnTo>
                  <a:pt x="406400" y="6118578"/>
                </a:lnTo>
                <a:lnTo>
                  <a:pt x="451556" y="6039556"/>
                </a:lnTo>
                <a:lnTo>
                  <a:pt x="485423" y="5937956"/>
                </a:lnTo>
                <a:lnTo>
                  <a:pt x="496712" y="5644445"/>
                </a:lnTo>
                <a:lnTo>
                  <a:pt x="451556" y="5576711"/>
                </a:lnTo>
                <a:lnTo>
                  <a:pt x="428978" y="5396089"/>
                </a:lnTo>
                <a:lnTo>
                  <a:pt x="361245" y="5283200"/>
                </a:lnTo>
                <a:lnTo>
                  <a:pt x="304800" y="5091289"/>
                </a:lnTo>
                <a:lnTo>
                  <a:pt x="237067" y="4967111"/>
                </a:lnTo>
                <a:lnTo>
                  <a:pt x="180623" y="4718756"/>
                </a:lnTo>
                <a:lnTo>
                  <a:pt x="191912" y="4662311"/>
                </a:lnTo>
                <a:lnTo>
                  <a:pt x="259645" y="4594578"/>
                </a:lnTo>
                <a:lnTo>
                  <a:pt x="349956" y="4447822"/>
                </a:lnTo>
                <a:lnTo>
                  <a:pt x="383823" y="4402667"/>
                </a:lnTo>
                <a:lnTo>
                  <a:pt x="383823" y="4402667"/>
                </a:lnTo>
                <a:lnTo>
                  <a:pt x="462845" y="4267200"/>
                </a:lnTo>
                <a:lnTo>
                  <a:pt x="508000" y="3984978"/>
                </a:lnTo>
                <a:lnTo>
                  <a:pt x="496712" y="3860800"/>
                </a:lnTo>
                <a:lnTo>
                  <a:pt x="485423" y="3668889"/>
                </a:lnTo>
                <a:lnTo>
                  <a:pt x="496712" y="3533422"/>
                </a:lnTo>
                <a:lnTo>
                  <a:pt x="496712" y="3510845"/>
                </a:lnTo>
                <a:lnTo>
                  <a:pt x="530578" y="3364089"/>
                </a:lnTo>
                <a:lnTo>
                  <a:pt x="553156" y="3285067"/>
                </a:lnTo>
                <a:lnTo>
                  <a:pt x="541867" y="3228622"/>
                </a:lnTo>
                <a:lnTo>
                  <a:pt x="485423" y="2889956"/>
                </a:lnTo>
                <a:lnTo>
                  <a:pt x="485423" y="2844800"/>
                </a:lnTo>
                <a:lnTo>
                  <a:pt x="372534" y="2788356"/>
                </a:lnTo>
                <a:lnTo>
                  <a:pt x="327378" y="2731911"/>
                </a:lnTo>
                <a:lnTo>
                  <a:pt x="316089" y="2562578"/>
                </a:lnTo>
                <a:lnTo>
                  <a:pt x="327378" y="2404533"/>
                </a:lnTo>
                <a:lnTo>
                  <a:pt x="327378" y="2404533"/>
                </a:lnTo>
                <a:lnTo>
                  <a:pt x="304800" y="2314222"/>
                </a:lnTo>
                <a:lnTo>
                  <a:pt x="259645" y="2190045"/>
                </a:lnTo>
                <a:lnTo>
                  <a:pt x="225778" y="1952978"/>
                </a:lnTo>
                <a:lnTo>
                  <a:pt x="282223" y="1603022"/>
                </a:lnTo>
                <a:lnTo>
                  <a:pt x="316089" y="1512711"/>
                </a:lnTo>
                <a:lnTo>
                  <a:pt x="349956" y="1411111"/>
                </a:lnTo>
                <a:lnTo>
                  <a:pt x="361245" y="1275645"/>
                </a:lnTo>
                <a:lnTo>
                  <a:pt x="237067" y="1174045"/>
                </a:ln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56124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bhchruth 2">
            <a:extLst>
              <a:ext uri="{FF2B5EF4-FFF2-40B4-BE49-F238E27FC236}">
                <a16:creationId xmlns:a16="http://schemas.microsoft.com/office/drawing/2014/main" id="{015497CB-834B-4F81-A26B-7A946AE2799F}"/>
              </a:ext>
            </a:extLst>
          </p:cNvPr>
          <p:cNvSpPr/>
          <p:nvPr/>
        </p:nvSpPr>
        <p:spPr>
          <a:xfrm>
            <a:off x="3779096" y="2722033"/>
            <a:ext cx="4752623" cy="14139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615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19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5F6004F-1E4D-4D86-BC49-EE6B3F3F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r="368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angle 101">
            <a:extLst>
              <a:ext uri="{FF2B5EF4-FFF2-40B4-BE49-F238E27FC236}">
                <a16:creationId xmlns:a16="http://schemas.microsoft.com/office/drawing/2014/main" id="{07AEEE3C-A199-440D-B8DE-411257C27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CC1F75-B1BE-4988-A475-B744DCD189D3}"/>
              </a:ext>
            </a:extLst>
          </p:cNvPr>
          <p:cNvSpPr txBox="1"/>
          <p:nvPr/>
        </p:nvSpPr>
        <p:spPr>
          <a:xfrm>
            <a:off x="7798427" y="665646"/>
            <a:ext cx="4271652" cy="2253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Bíonn gach duine ag brath ar </a:t>
            </a:r>
            <a:r>
              <a:rPr lang="ga-I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ocsaigin (O</a:t>
            </a:r>
            <a:r>
              <a:rPr lang="ga-IE" sz="2400" b="1" baseline="-25000" dirty="0">
                <a:solidFill>
                  <a:srgbClr val="FF0000"/>
                </a:solidFill>
                <a:latin typeface="Tw Cen MT" panose="020B0602020104020603" pitchFamily="34" charset="0"/>
              </a:rPr>
              <a:t>2</a:t>
            </a:r>
            <a:r>
              <a:rPr lang="ga-I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)</a:t>
            </a:r>
            <a:r>
              <a:rPr lang="ga-IE" sz="2400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>
                <a:latin typeface="Tw Cen MT" panose="020B0602020104020603" pitchFamily="34" charset="0"/>
              </a:rPr>
              <a:t>chun bheith beo. Gás is ea ocsaigin, agus tá sí san aer mórthimpeall ort. Nuair a tharraingíonn tú d’anáil, tógann tú ocsaigin isteach i do chorp.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FACB06-97E3-43BF-AD69-6EC14370EBCD}"/>
              </a:ext>
            </a:extLst>
          </p:cNvPr>
          <p:cNvSpPr txBox="1"/>
          <p:nvPr/>
        </p:nvSpPr>
        <p:spPr>
          <a:xfrm>
            <a:off x="7798427" y="3143250"/>
            <a:ext cx="4271652" cy="3049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Nuair a scaoileann tú d’anáil amach, brúnn tú an t-aer amach as do chorp arís. Bíonn </a:t>
            </a:r>
            <a:br>
              <a:rPr lang="ga-IE" sz="2400" dirty="0">
                <a:latin typeface="Tw Cen MT" panose="020B0602020104020603" pitchFamily="34" charset="0"/>
              </a:rPr>
            </a:br>
            <a:r>
              <a:rPr lang="ga-I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dé-ocsaíd charbóin (CO</a:t>
            </a:r>
            <a:r>
              <a:rPr lang="ga-IE" sz="2400" b="1" baseline="-25000" dirty="0">
                <a:solidFill>
                  <a:srgbClr val="FF0000"/>
                </a:solidFill>
                <a:latin typeface="Tw Cen MT" panose="020B0602020104020603" pitchFamily="34" charset="0"/>
              </a:rPr>
              <a:t>2</a:t>
            </a:r>
            <a:r>
              <a:rPr lang="ga-I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) </a:t>
            </a:r>
            <a:r>
              <a:rPr lang="ga-IE" sz="2400" dirty="0">
                <a:latin typeface="Tw Cen MT" panose="020B0602020104020603" pitchFamily="34" charset="0"/>
              </a:rPr>
              <a:t>san aer a scaoileann tú amach. Gás is ea dé-ocsaíd charbóin freisin. Scaoiltear amach í mar nach dteastaíonn sí ó do chorp.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ABAAE72-0A7F-4157-99A4-546FD2BA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533" r="91933">
                        <a14:foregroundMark x1="29046" y1="74585" x2="29687" y2="74688"/>
                        <a14:foregroundMark x1="57535" y1="75593" x2="73660" y2="71356"/>
                        <a14:foregroundMark x1="55330" y1="76172" x2="56252" y2="75930"/>
                        <a14:foregroundMark x1="36196" y1="67532" x2="33067" y2="67267"/>
                        <a14:foregroundMark x1="24888" y1="59241" x2="23317" y2="57700"/>
                        <a14:foregroundMark x1="26190" y1="60519" x2="25482" y2="59824"/>
                        <a14:foregroundMark x1="33067" y1="67267" x2="31283" y2="65517"/>
                        <a14:foregroundMark x1="10131" y1="55144" x2="5600" y2="54533"/>
                        <a14:foregroundMark x1="5600" y1="54533" x2="11790" y2="66975"/>
                        <a14:foregroundMark x1="11794" y1="67528" x2="16466" y2="72200"/>
                        <a14:foregroundMark x1="77467" y1="41133" x2="91933" y2="45667"/>
                        <a14:foregroundMark x1="91933" y1="45667" x2="86333" y2="31933"/>
                        <a14:foregroundMark x1="82367" y1="31354" x2="44156" y2="25780"/>
                        <a14:foregroundMark x1="86333" y1="31933" x2="82629" y2="31393"/>
                        <a14:foregroundMark x1="9603" y1="41539" x2="12405" y2="40250"/>
                        <a14:foregroundMark x1="48133" y1="30933" x2="48133" y2="30933"/>
                        <a14:foregroundMark x1="37904" y1="26937" x2="26216" y2="31534"/>
                        <a14:foregroundMark x1="12138" y1="39940" x2="10064" y2="42050"/>
                        <a14:foregroundMark x1="22800" y1="61000" x2="23828" y2="60229"/>
                        <a14:backgroundMark x1="17533" y1="73267" x2="20133" y2="73600"/>
                        <a14:backgroundMark x1="7533" y1="41867" x2="12667" y2="35533"/>
                        <a14:backgroundMark x1="23867" y1="61133" x2="32133" y2="63800"/>
                        <a14:backgroundMark x1="17667" y1="72200" x2="17667" y2="72200"/>
                        <a14:backgroundMark x1="36533" y1="67067" x2="51133" y2="69867"/>
                        <a14:backgroundMark x1="51133" y1="69867" x2="79600" y2="64600"/>
                        <a14:backgroundMark x1="79600" y1="64600" x2="87200" y2="61733"/>
                        <a14:backgroundMark x1="20933" y1="71533" x2="35133" y2="76533"/>
                        <a14:backgroundMark x1="35133" y1="76533" x2="57267" y2="77200"/>
                        <a14:backgroundMark x1="11933" y1="37067" x2="39200" y2="25000"/>
                        <a14:backgroundMark x1="39200" y1="25000" x2="44200" y2="24000"/>
                        <a14:backgroundMark x1="54533" y1="69333" x2="70933" y2="67133"/>
                        <a14:backgroundMark x1="59333" y1="69467" x2="65867" y2="68667"/>
                        <a14:backgroundMark x1="93133" y1="61400" x2="91533" y2="61200"/>
                        <a14:backgroundMark x1="78933" y1="71400" x2="74667" y2="71400"/>
                        <a14:backgroundMark x1="78133" y1="69667" x2="84333" y2="67267"/>
                        <a14:backgroundMark x1="20133" y1="73600" x2="26933" y2="75000"/>
                        <a14:backgroundMark x1="12400" y1="54333" x2="20867" y2="55400"/>
                        <a14:backgroundMark x1="32067" y1="64333" x2="30467" y2="64133"/>
                        <a14:backgroundMark x1="54667" y1="68333" x2="51400" y2="68400"/>
                        <a14:backgroundMark x1="55667" y1="68933" x2="51933" y2="68467"/>
                        <a14:backgroundMark x1="53533" y1="68667" x2="49267" y2="68133"/>
                        <a14:backgroundMark x1="49267" y1="68133" x2="49267" y2="68133"/>
                        <a14:backgroundMark x1="32067" y1="64333" x2="29933" y2="64067"/>
                        <a14:backgroundMark x1="26133" y1="60400" x2="25200" y2="59200"/>
                        <a14:backgroundMark x1="29800" y1="27533" x2="19467" y2="32667"/>
                        <a14:backgroundMark x1="44200" y1="24000" x2="37467" y2="26400"/>
                        <a14:backgroundMark x1="27933" y1="33733" x2="12533" y2="40400"/>
                        <a14:backgroundMark x1="23467" y1="55733" x2="11400" y2="53667"/>
                        <a14:backgroundMark x1="11333" y1="54200" x2="21800" y2="56600"/>
                        <a14:backgroundMark x1="94467" y1="59400" x2="81867" y2="68733"/>
                        <a14:backgroundMark x1="81867" y1="68733" x2="81333" y2="69533"/>
                        <a14:backgroundMark x1="77133" y1="69000" x2="77133" y2="69000"/>
                        <a14:backgroundMark x1="77600" y1="69600" x2="77600" y2="69600"/>
                        <a14:backgroundMark x1="77600" y1="69600" x2="77000" y2="70067"/>
                        <a14:backgroundMark x1="35467" y1="75533" x2="30133" y2="75400"/>
                        <a14:backgroundMark x1="26533" y1="61467" x2="24400" y2="61200"/>
                        <a14:backgroundMark x1="86733" y1="61133" x2="88400" y2="60800"/>
                        <a14:backgroundMark x1="29133" y1="74733" x2="25933" y2="74333"/>
                        <a14:backgroundMark x1="23933" y1="60600" x2="25733" y2="59267"/>
                        <a14:backgroundMark x1="88400" y1="60800" x2="88200" y2="61867"/>
                        <a14:backgroundMark x1="18133" y1="72267" x2="17533" y2="73267"/>
                        <a14:backgroundMark x1="21800" y1="56600" x2="22933" y2="55667"/>
                        <a14:backgroundMark x1="88867" y1="60867" x2="87733" y2="61800"/>
                        <a14:backgroundMark x1="90067" y1="59933" x2="88867" y2="60867"/>
                        <a14:backgroundMark x1="12467" y1="53800" x2="9667" y2="54533"/>
                        <a14:backgroundMark x1="23400" y1="56267" x2="22733" y2="57267"/>
                        <a14:backgroundMark x1="10200" y1="42200" x2="8467" y2="43067"/>
                        <a14:backgroundMark x1="46800" y1="24333" x2="43000" y2="24933"/>
                        <a14:backgroundMark x1="21200" y1="31800" x2="19400" y2="33200"/>
                        <a14:backgroundMark x1="44067" y1="25067" x2="43000" y2="24933"/>
                        <a14:backgroundMark x1="76333" y1="71067" x2="73600" y2="71267"/>
                        <a14:backgroundMark x1="57933" y1="76267" x2="56333" y2="76067"/>
                        <a14:backgroundMark x1="58000" y1="75733" x2="55800" y2="76000"/>
                        <a14:backgroundMark x1="24533" y1="60200" x2="25800" y2="58733"/>
                        <a14:backgroundMark x1="82467" y1="31000" x2="82000" y2="30467"/>
                        <a14:backgroundMark x1="82000" y1="30467" x2="82000" y2="30467"/>
                        <a14:backgroundMark x1="92200" y1="60200" x2="92067" y2="61267"/>
                        <a14:backgroundMark x1="23933" y1="56333" x2="19733" y2="55800"/>
                        <a14:backgroundMark x1="23867" y1="56867" x2="20733" y2="56467"/>
                        <a14:backgroundMark x1="12600" y1="69400" x2="10800" y2="67000"/>
                        <a14:backgroundMark x1="11667" y1="68200" x2="10800" y2="67000"/>
                        <a14:backgroundMark x1="11600" y1="68733" x2="10267" y2="66933"/>
                        <a14:backgroundMark x1="11200" y1="68133" x2="11733" y2="67667"/>
                        <a14:backgroundMark x1="12200" y1="68267" x2="10933" y2="65933"/>
                        <a14:backgroundMark x1="82067" y1="29933" x2="81933" y2="30933"/>
                        <a14:backgroundMark x1="82600" y1="30000" x2="82467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64494">
            <a:off x="2190020" y="2047027"/>
            <a:ext cx="33655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7C4478-5529-4F4B-B8DF-0ACBF7B7D56E}"/>
              </a:ext>
            </a:extLst>
          </p:cNvPr>
          <p:cNvSpPr txBox="1"/>
          <p:nvPr/>
        </p:nvSpPr>
        <p:spPr>
          <a:xfrm>
            <a:off x="4800532" y="29252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</a:t>
            </a:r>
            <a:r>
              <a:rPr lang="en-GB" baseline="-25000" dirty="0"/>
              <a:t>2</a:t>
            </a:r>
            <a:endParaRPr lang="en-IE" baseline="-25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0319C8-02EB-4B67-8FD4-AF3498571346}"/>
              </a:ext>
            </a:extLst>
          </p:cNvPr>
          <p:cNvSpPr txBox="1"/>
          <p:nvPr/>
        </p:nvSpPr>
        <p:spPr>
          <a:xfrm>
            <a:off x="2551443" y="4054272"/>
            <a:ext cx="53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</a:t>
            </a:r>
            <a:r>
              <a:rPr lang="en-GB" baseline="-25000" dirty="0"/>
              <a:t>2</a:t>
            </a:r>
            <a:endParaRPr lang="en-IE" baseline="-25000" dirty="0"/>
          </a:p>
        </p:txBody>
      </p:sp>
    </p:spTree>
    <p:extLst>
      <p:ext uri="{BB962C8B-B14F-4D97-AF65-F5344CB8AC3E}">
        <p14:creationId xmlns:p14="http://schemas.microsoft.com/office/powerpoint/2010/main" val="39885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1793E17D-99C9-4E6E-B910-92418B13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r="2097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1793197" y="1480257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13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58" y="268769"/>
            <a:ext cx="2809982" cy="1077218"/>
          </a:xfrm>
          <a:custGeom>
            <a:avLst/>
            <a:gdLst>
              <a:gd name="connsiteX0" fmla="*/ 0 w 2809982"/>
              <a:gd name="connsiteY0" fmla="*/ 0 h 954107"/>
              <a:gd name="connsiteX1" fmla="*/ 505797 w 2809982"/>
              <a:gd name="connsiteY1" fmla="*/ 0 h 954107"/>
              <a:gd name="connsiteX2" fmla="*/ 983494 w 2809982"/>
              <a:gd name="connsiteY2" fmla="*/ 0 h 954107"/>
              <a:gd name="connsiteX3" fmla="*/ 1517390 w 2809982"/>
              <a:gd name="connsiteY3" fmla="*/ 0 h 954107"/>
              <a:gd name="connsiteX4" fmla="*/ 1995087 w 2809982"/>
              <a:gd name="connsiteY4" fmla="*/ 0 h 954107"/>
              <a:gd name="connsiteX5" fmla="*/ 2809982 w 2809982"/>
              <a:gd name="connsiteY5" fmla="*/ 0 h 954107"/>
              <a:gd name="connsiteX6" fmla="*/ 2809982 w 2809982"/>
              <a:gd name="connsiteY6" fmla="*/ 448430 h 954107"/>
              <a:gd name="connsiteX7" fmla="*/ 2809982 w 2809982"/>
              <a:gd name="connsiteY7" fmla="*/ 954107 h 954107"/>
              <a:gd name="connsiteX8" fmla="*/ 2247986 w 2809982"/>
              <a:gd name="connsiteY8" fmla="*/ 954107 h 954107"/>
              <a:gd name="connsiteX9" fmla="*/ 1685989 w 2809982"/>
              <a:gd name="connsiteY9" fmla="*/ 954107 h 954107"/>
              <a:gd name="connsiteX10" fmla="*/ 1123993 w 2809982"/>
              <a:gd name="connsiteY10" fmla="*/ 954107 h 954107"/>
              <a:gd name="connsiteX11" fmla="*/ 505797 w 2809982"/>
              <a:gd name="connsiteY11" fmla="*/ 954107 h 954107"/>
              <a:gd name="connsiteX12" fmla="*/ 0 w 2809982"/>
              <a:gd name="connsiteY12" fmla="*/ 954107 h 954107"/>
              <a:gd name="connsiteX13" fmla="*/ 0 w 2809982"/>
              <a:gd name="connsiteY13" fmla="*/ 496136 h 954107"/>
              <a:gd name="connsiteX14" fmla="*/ 0 w 2809982"/>
              <a:gd name="connsiteY1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9982" h="954107" fill="none" extrusionOk="0">
                <a:moveTo>
                  <a:pt x="0" y="0"/>
                </a:moveTo>
                <a:cubicBezTo>
                  <a:pt x="116795" y="-26578"/>
                  <a:pt x="310249" y="46561"/>
                  <a:pt x="505797" y="0"/>
                </a:cubicBezTo>
                <a:cubicBezTo>
                  <a:pt x="701345" y="-46561"/>
                  <a:pt x="871637" y="30521"/>
                  <a:pt x="983494" y="0"/>
                </a:cubicBezTo>
                <a:cubicBezTo>
                  <a:pt x="1095351" y="-30521"/>
                  <a:pt x="1262069" y="4313"/>
                  <a:pt x="1517390" y="0"/>
                </a:cubicBezTo>
                <a:cubicBezTo>
                  <a:pt x="1772711" y="-4313"/>
                  <a:pt x="1886232" y="1118"/>
                  <a:pt x="1995087" y="0"/>
                </a:cubicBezTo>
                <a:cubicBezTo>
                  <a:pt x="2103942" y="-1118"/>
                  <a:pt x="2530152" y="39933"/>
                  <a:pt x="2809982" y="0"/>
                </a:cubicBezTo>
                <a:cubicBezTo>
                  <a:pt x="2854846" y="138469"/>
                  <a:pt x="2801022" y="317802"/>
                  <a:pt x="2809982" y="448430"/>
                </a:cubicBezTo>
                <a:cubicBezTo>
                  <a:pt x="2818942" y="579058"/>
                  <a:pt x="2767078" y="724999"/>
                  <a:pt x="2809982" y="954107"/>
                </a:cubicBezTo>
                <a:cubicBezTo>
                  <a:pt x="2657164" y="1007406"/>
                  <a:pt x="2404798" y="934731"/>
                  <a:pt x="2247986" y="954107"/>
                </a:cubicBezTo>
                <a:cubicBezTo>
                  <a:pt x="2091174" y="973483"/>
                  <a:pt x="1947728" y="916669"/>
                  <a:pt x="1685989" y="954107"/>
                </a:cubicBezTo>
                <a:cubicBezTo>
                  <a:pt x="1424250" y="991545"/>
                  <a:pt x="1267298" y="887044"/>
                  <a:pt x="1123993" y="954107"/>
                </a:cubicBezTo>
                <a:cubicBezTo>
                  <a:pt x="980688" y="1021170"/>
                  <a:pt x="726320" y="920990"/>
                  <a:pt x="505797" y="954107"/>
                </a:cubicBezTo>
                <a:cubicBezTo>
                  <a:pt x="285274" y="987224"/>
                  <a:pt x="111822" y="919487"/>
                  <a:pt x="0" y="954107"/>
                </a:cubicBezTo>
                <a:cubicBezTo>
                  <a:pt x="-29877" y="753728"/>
                  <a:pt x="38906" y="685182"/>
                  <a:pt x="0" y="496136"/>
                </a:cubicBezTo>
                <a:cubicBezTo>
                  <a:pt x="-38906" y="307090"/>
                  <a:pt x="30007" y="193878"/>
                  <a:pt x="0" y="0"/>
                </a:cubicBezTo>
                <a:close/>
              </a:path>
              <a:path w="2809982" h="954107" stroke="0" extrusionOk="0">
                <a:moveTo>
                  <a:pt x="0" y="0"/>
                </a:moveTo>
                <a:cubicBezTo>
                  <a:pt x="213668" y="-9462"/>
                  <a:pt x="320025" y="8090"/>
                  <a:pt x="590096" y="0"/>
                </a:cubicBezTo>
                <a:cubicBezTo>
                  <a:pt x="860167" y="-8090"/>
                  <a:pt x="931156" y="11831"/>
                  <a:pt x="1067793" y="0"/>
                </a:cubicBezTo>
                <a:cubicBezTo>
                  <a:pt x="1204430" y="-11831"/>
                  <a:pt x="1415505" y="35259"/>
                  <a:pt x="1685989" y="0"/>
                </a:cubicBezTo>
                <a:cubicBezTo>
                  <a:pt x="1956473" y="-35259"/>
                  <a:pt x="2108891" y="22468"/>
                  <a:pt x="2219886" y="0"/>
                </a:cubicBezTo>
                <a:cubicBezTo>
                  <a:pt x="2330881" y="-22468"/>
                  <a:pt x="2529083" y="57175"/>
                  <a:pt x="2809982" y="0"/>
                </a:cubicBezTo>
                <a:cubicBezTo>
                  <a:pt x="2837429" y="207980"/>
                  <a:pt x="2761485" y="342829"/>
                  <a:pt x="2809982" y="496136"/>
                </a:cubicBezTo>
                <a:cubicBezTo>
                  <a:pt x="2858479" y="649443"/>
                  <a:pt x="2775565" y="854519"/>
                  <a:pt x="2809982" y="954107"/>
                </a:cubicBezTo>
                <a:cubicBezTo>
                  <a:pt x="2668235" y="1004241"/>
                  <a:pt x="2553672" y="909299"/>
                  <a:pt x="2304185" y="954107"/>
                </a:cubicBezTo>
                <a:cubicBezTo>
                  <a:pt x="2054698" y="998915"/>
                  <a:pt x="1962557" y="931705"/>
                  <a:pt x="1770289" y="954107"/>
                </a:cubicBezTo>
                <a:cubicBezTo>
                  <a:pt x="1578021" y="976509"/>
                  <a:pt x="1440728" y="945995"/>
                  <a:pt x="1236392" y="954107"/>
                </a:cubicBezTo>
                <a:cubicBezTo>
                  <a:pt x="1032056" y="962219"/>
                  <a:pt x="931783" y="930131"/>
                  <a:pt x="674396" y="954107"/>
                </a:cubicBezTo>
                <a:cubicBezTo>
                  <a:pt x="417009" y="978083"/>
                  <a:pt x="170939" y="920907"/>
                  <a:pt x="0" y="954107"/>
                </a:cubicBezTo>
                <a:cubicBezTo>
                  <a:pt x="-27102" y="726059"/>
                  <a:pt x="31053" y="665464"/>
                  <a:pt x="0" y="467512"/>
                </a:cubicBezTo>
                <a:cubicBezTo>
                  <a:pt x="-31053" y="269561"/>
                  <a:pt x="29140" y="13415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04913078">
                  <a:custGeom>
                    <a:avLst/>
                    <a:gdLst>
                      <a:gd name="connsiteX0" fmla="*/ 0 w 2809982"/>
                      <a:gd name="connsiteY0" fmla="*/ 0 h 1077218"/>
                      <a:gd name="connsiteX1" fmla="*/ 505797 w 2809982"/>
                      <a:gd name="connsiteY1" fmla="*/ 0 h 1077218"/>
                      <a:gd name="connsiteX2" fmla="*/ 983494 w 2809982"/>
                      <a:gd name="connsiteY2" fmla="*/ 0 h 1077218"/>
                      <a:gd name="connsiteX3" fmla="*/ 1517390 w 2809982"/>
                      <a:gd name="connsiteY3" fmla="*/ 0 h 1077218"/>
                      <a:gd name="connsiteX4" fmla="*/ 1995087 w 2809982"/>
                      <a:gd name="connsiteY4" fmla="*/ 0 h 1077218"/>
                      <a:gd name="connsiteX5" fmla="*/ 2809982 w 2809982"/>
                      <a:gd name="connsiteY5" fmla="*/ 0 h 1077218"/>
                      <a:gd name="connsiteX6" fmla="*/ 2809982 w 2809982"/>
                      <a:gd name="connsiteY6" fmla="*/ 506292 h 1077218"/>
                      <a:gd name="connsiteX7" fmla="*/ 2809982 w 2809982"/>
                      <a:gd name="connsiteY7" fmla="*/ 1077218 h 1077218"/>
                      <a:gd name="connsiteX8" fmla="*/ 2247986 w 2809982"/>
                      <a:gd name="connsiteY8" fmla="*/ 1077218 h 1077218"/>
                      <a:gd name="connsiteX9" fmla="*/ 1685989 w 2809982"/>
                      <a:gd name="connsiteY9" fmla="*/ 1077218 h 1077218"/>
                      <a:gd name="connsiteX10" fmla="*/ 1123993 w 2809982"/>
                      <a:gd name="connsiteY10" fmla="*/ 1077218 h 1077218"/>
                      <a:gd name="connsiteX11" fmla="*/ 505797 w 2809982"/>
                      <a:gd name="connsiteY11" fmla="*/ 1077218 h 1077218"/>
                      <a:gd name="connsiteX12" fmla="*/ 0 w 2809982"/>
                      <a:gd name="connsiteY12" fmla="*/ 1077218 h 1077218"/>
                      <a:gd name="connsiteX13" fmla="*/ 0 w 2809982"/>
                      <a:gd name="connsiteY13" fmla="*/ 560153 h 1077218"/>
                      <a:gd name="connsiteX14" fmla="*/ 0 w 2809982"/>
                      <a:gd name="connsiteY14" fmla="*/ 0 h 1077218"/>
                      <a:gd name="connsiteX0" fmla="*/ 0 w 2809982"/>
                      <a:gd name="connsiteY0" fmla="*/ 0 h 1077218"/>
                      <a:gd name="connsiteX1" fmla="*/ 590096 w 2809982"/>
                      <a:gd name="connsiteY1" fmla="*/ 0 h 1077218"/>
                      <a:gd name="connsiteX2" fmla="*/ 1067793 w 2809982"/>
                      <a:gd name="connsiteY2" fmla="*/ 0 h 1077218"/>
                      <a:gd name="connsiteX3" fmla="*/ 1685989 w 2809982"/>
                      <a:gd name="connsiteY3" fmla="*/ 0 h 1077218"/>
                      <a:gd name="connsiteX4" fmla="*/ 2219886 w 2809982"/>
                      <a:gd name="connsiteY4" fmla="*/ 0 h 1077218"/>
                      <a:gd name="connsiteX5" fmla="*/ 2809982 w 2809982"/>
                      <a:gd name="connsiteY5" fmla="*/ 0 h 1077218"/>
                      <a:gd name="connsiteX6" fmla="*/ 2809982 w 2809982"/>
                      <a:gd name="connsiteY6" fmla="*/ 560153 h 1077218"/>
                      <a:gd name="connsiteX7" fmla="*/ 2809982 w 2809982"/>
                      <a:gd name="connsiteY7" fmla="*/ 1077218 h 1077218"/>
                      <a:gd name="connsiteX8" fmla="*/ 2304185 w 2809982"/>
                      <a:gd name="connsiteY8" fmla="*/ 1077218 h 1077218"/>
                      <a:gd name="connsiteX9" fmla="*/ 1770289 w 2809982"/>
                      <a:gd name="connsiteY9" fmla="*/ 1077218 h 1077218"/>
                      <a:gd name="connsiteX10" fmla="*/ 1236392 w 2809982"/>
                      <a:gd name="connsiteY10" fmla="*/ 1077218 h 1077218"/>
                      <a:gd name="connsiteX11" fmla="*/ 674396 w 2809982"/>
                      <a:gd name="connsiteY11" fmla="*/ 1077218 h 1077218"/>
                      <a:gd name="connsiteX12" fmla="*/ 0 w 2809982"/>
                      <a:gd name="connsiteY12" fmla="*/ 1077218 h 1077218"/>
                      <a:gd name="connsiteX13" fmla="*/ 0 w 2809982"/>
                      <a:gd name="connsiteY13" fmla="*/ 527836 h 1077218"/>
                      <a:gd name="connsiteX14" fmla="*/ 0 w 2809982"/>
                      <a:gd name="connsiteY14" fmla="*/ 0 h 1077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809982" h="1077218" fill="none" extrusionOk="0">
                        <a:moveTo>
                          <a:pt x="0" y="0"/>
                        </a:moveTo>
                        <a:cubicBezTo>
                          <a:pt x="147529" y="-25099"/>
                          <a:pt x="291106" y="74420"/>
                          <a:pt x="505797" y="0"/>
                        </a:cubicBezTo>
                        <a:cubicBezTo>
                          <a:pt x="708490" y="-57831"/>
                          <a:pt x="873954" y="14287"/>
                          <a:pt x="983494" y="0"/>
                        </a:cubicBezTo>
                        <a:cubicBezTo>
                          <a:pt x="1078197" y="-62018"/>
                          <a:pt x="1246561" y="-3952"/>
                          <a:pt x="1517390" y="0"/>
                        </a:cubicBezTo>
                        <a:cubicBezTo>
                          <a:pt x="1778663" y="-18293"/>
                          <a:pt x="1900880" y="-21461"/>
                          <a:pt x="1995087" y="0"/>
                        </a:cubicBezTo>
                        <a:cubicBezTo>
                          <a:pt x="2116292" y="-2705"/>
                          <a:pt x="2523571" y="28229"/>
                          <a:pt x="2809982" y="0"/>
                        </a:cubicBezTo>
                        <a:cubicBezTo>
                          <a:pt x="2854389" y="162188"/>
                          <a:pt x="2790291" y="365951"/>
                          <a:pt x="2809982" y="506292"/>
                        </a:cubicBezTo>
                        <a:cubicBezTo>
                          <a:pt x="2831404" y="682843"/>
                          <a:pt x="2782229" y="842813"/>
                          <a:pt x="2809982" y="1077218"/>
                        </a:cubicBezTo>
                        <a:cubicBezTo>
                          <a:pt x="2669831" y="1152114"/>
                          <a:pt x="2416236" y="1042459"/>
                          <a:pt x="2247986" y="1077218"/>
                        </a:cubicBezTo>
                        <a:cubicBezTo>
                          <a:pt x="2085273" y="1096665"/>
                          <a:pt x="1939362" y="999576"/>
                          <a:pt x="1685989" y="1077218"/>
                        </a:cubicBezTo>
                        <a:cubicBezTo>
                          <a:pt x="1416142" y="1105368"/>
                          <a:pt x="1288068" y="1013203"/>
                          <a:pt x="1123993" y="1077218"/>
                        </a:cubicBezTo>
                        <a:cubicBezTo>
                          <a:pt x="952895" y="1165390"/>
                          <a:pt x="762739" y="1002891"/>
                          <a:pt x="505797" y="1077218"/>
                        </a:cubicBezTo>
                        <a:cubicBezTo>
                          <a:pt x="296193" y="1083368"/>
                          <a:pt x="81615" y="1042961"/>
                          <a:pt x="0" y="1077218"/>
                        </a:cubicBezTo>
                        <a:cubicBezTo>
                          <a:pt x="-37479" y="843574"/>
                          <a:pt x="30715" y="746027"/>
                          <a:pt x="0" y="560153"/>
                        </a:cubicBezTo>
                        <a:cubicBezTo>
                          <a:pt x="-31592" y="349403"/>
                          <a:pt x="25535" y="224255"/>
                          <a:pt x="0" y="0"/>
                        </a:cubicBezTo>
                        <a:close/>
                      </a:path>
                      <a:path w="2809982" h="1077218" stroke="0" extrusionOk="0">
                        <a:moveTo>
                          <a:pt x="0" y="0"/>
                        </a:moveTo>
                        <a:cubicBezTo>
                          <a:pt x="211292" y="-11852"/>
                          <a:pt x="313749" y="36899"/>
                          <a:pt x="590096" y="0"/>
                        </a:cubicBezTo>
                        <a:cubicBezTo>
                          <a:pt x="858599" y="-6626"/>
                          <a:pt x="942909" y="931"/>
                          <a:pt x="1067793" y="0"/>
                        </a:cubicBezTo>
                        <a:cubicBezTo>
                          <a:pt x="1214731" y="42512"/>
                          <a:pt x="1417064" y="64804"/>
                          <a:pt x="1685989" y="0"/>
                        </a:cubicBezTo>
                        <a:cubicBezTo>
                          <a:pt x="1945539" y="-42434"/>
                          <a:pt x="2112052" y="31826"/>
                          <a:pt x="2219886" y="0"/>
                        </a:cubicBezTo>
                        <a:cubicBezTo>
                          <a:pt x="2305366" y="-11465"/>
                          <a:pt x="2514602" y="52668"/>
                          <a:pt x="2809982" y="0"/>
                        </a:cubicBezTo>
                        <a:cubicBezTo>
                          <a:pt x="2802883" y="212310"/>
                          <a:pt x="2788288" y="367354"/>
                          <a:pt x="2809982" y="560153"/>
                        </a:cubicBezTo>
                        <a:cubicBezTo>
                          <a:pt x="2857911" y="736471"/>
                          <a:pt x="2802668" y="960914"/>
                          <a:pt x="2809982" y="1077218"/>
                        </a:cubicBezTo>
                        <a:cubicBezTo>
                          <a:pt x="2678136" y="1136552"/>
                          <a:pt x="2513983" y="1011301"/>
                          <a:pt x="2304185" y="1077218"/>
                        </a:cubicBezTo>
                        <a:cubicBezTo>
                          <a:pt x="2048372" y="1139419"/>
                          <a:pt x="1949150" y="1065128"/>
                          <a:pt x="1770289" y="1077218"/>
                        </a:cubicBezTo>
                        <a:cubicBezTo>
                          <a:pt x="1616631" y="1111035"/>
                          <a:pt x="1437977" y="1074009"/>
                          <a:pt x="1236392" y="1077218"/>
                        </a:cubicBezTo>
                        <a:cubicBezTo>
                          <a:pt x="1060365" y="1088077"/>
                          <a:pt x="939868" y="1042444"/>
                          <a:pt x="674396" y="1077218"/>
                        </a:cubicBezTo>
                        <a:cubicBezTo>
                          <a:pt x="419009" y="1109295"/>
                          <a:pt x="201032" y="1036674"/>
                          <a:pt x="0" y="1077218"/>
                        </a:cubicBezTo>
                        <a:cubicBezTo>
                          <a:pt x="-29132" y="822760"/>
                          <a:pt x="33933" y="759204"/>
                          <a:pt x="0" y="527836"/>
                        </a:cubicBezTo>
                        <a:cubicBezTo>
                          <a:pt x="-14052" y="270721"/>
                          <a:pt x="41259" y="182553"/>
                          <a:pt x="0" y="0"/>
                        </a:cubicBezTo>
                        <a:close/>
                      </a:path>
                      <a:path w="2809982" h="1077218" fill="none" stroke="0" extrusionOk="0">
                        <a:moveTo>
                          <a:pt x="0" y="0"/>
                        </a:moveTo>
                        <a:cubicBezTo>
                          <a:pt x="112794" y="4338"/>
                          <a:pt x="333673" y="77836"/>
                          <a:pt x="505797" y="0"/>
                        </a:cubicBezTo>
                        <a:cubicBezTo>
                          <a:pt x="697767" y="-61461"/>
                          <a:pt x="857619" y="52566"/>
                          <a:pt x="983494" y="0"/>
                        </a:cubicBezTo>
                        <a:cubicBezTo>
                          <a:pt x="1074761" y="-47666"/>
                          <a:pt x="1235795" y="28339"/>
                          <a:pt x="1517390" y="0"/>
                        </a:cubicBezTo>
                        <a:cubicBezTo>
                          <a:pt x="1754712" y="-9243"/>
                          <a:pt x="1890806" y="10224"/>
                          <a:pt x="1995087" y="0"/>
                        </a:cubicBezTo>
                        <a:cubicBezTo>
                          <a:pt x="2115122" y="-23996"/>
                          <a:pt x="2502872" y="106497"/>
                          <a:pt x="2809982" y="0"/>
                        </a:cubicBezTo>
                        <a:cubicBezTo>
                          <a:pt x="2861163" y="156904"/>
                          <a:pt x="2776726" y="393119"/>
                          <a:pt x="2809982" y="506292"/>
                        </a:cubicBezTo>
                        <a:cubicBezTo>
                          <a:pt x="2860646" y="644088"/>
                          <a:pt x="2755158" y="826279"/>
                          <a:pt x="2809982" y="1077218"/>
                        </a:cubicBezTo>
                        <a:cubicBezTo>
                          <a:pt x="2613635" y="1151692"/>
                          <a:pt x="2406876" y="1049084"/>
                          <a:pt x="2247986" y="1077218"/>
                        </a:cubicBezTo>
                        <a:cubicBezTo>
                          <a:pt x="2099734" y="1136725"/>
                          <a:pt x="1948249" y="1041151"/>
                          <a:pt x="1685989" y="1077218"/>
                        </a:cubicBezTo>
                        <a:cubicBezTo>
                          <a:pt x="1398091" y="1137053"/>
                          <a:pt x="1269980" y="982179"/>
                          <a:pt x="1123993" y="1077218"/>
                        </a:cubicBezTo>
                        <a:cubicBezTo>
                          <a:pt x="1003611" y="1120010"/>
                          <a:pt x="711271" y="988195"/>
                          <a:pt x="505797" y="1077218"/>
                        </a:cubicBezTo>
                        <a:cubicBezTo>
                          <a:pt x="305833" y="1110903"/>
                          <a:pt x="85309" y="1041642"/>
                          <a:pt x="0" y="1077218"/>
                        </a:cubicBezTo>
                        <a:cubicBezTo>
                          <a:pt x="-11955" y="846945"/>
                          <a:pt x="32914" y="770908"/>
                          <a:pt x="0" y="560153"/>
                        </a:cubicBezTo>
                        <a:cubicBezTo>
                          <a:pt x="-23040" y="326324"/>
                          <a:pt x="42416" y="2446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1600" dirty="0"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r>
              <a:rPr lang="ga-IE" sz="1600" dirty="0">
                <a:latin typeface="Tw Cen MT" panose="020B0602020104020603" pitchFamily="34" charset="0"/>
              </a:rPr>
              <a:t>ríd </a:t>
            </a:r>
            <a:r>
              <a:rPr lang="ga-IE" sz="1600" b="1" dirty="0">
                <a:solidFill>
                  <a:srgbClr val="FF0000"/>
                </a:solidFill>
                <a:latin typeface="Tw Cen MT" panose="020B0602020104020603" pitchFamily="34" charset="0"/>
              </a:rPr>
              <a:t>an tsrón</a:t>
            </a:r>
            <a:r>
              <a:rPr lang="en-US" sz="1600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>
                <a:latin typeface="Tw Cen MT" panose="020B0602020104020603" pitchFamily="34" charset="0"/>
              </a:rPr>
              <a:t>(</a:t>
            </a:r>
            <a:r>
              <a:rPr lang="ga-IE" sz="1600" dirty="0">
                <a:latin typeface="Tw Cen MT" panose="020B0602020104020603" pitchFamily="34" charset="0"/>
              </a:rPr>
              <a:t>nó tríd an mbéal</a:t>
            </a:r>
            <a:r>
              <a:rPr lang="en-US" sz="1600" dirty="0">
                <a:latin typeface="Tw Cen MT" panose="020B0602020104020603" pitchFamily="34" charset="0"/>
              </a:rPr>
              <a:t>)</a:t>
            </a:r>
            <a:r>
              <a:rPr lang="ga-IE" sz="1600" b="1" dirty="0">
                <a:latin typeface="Tw Cen MT" panose="020B0602020104020603" pitchFamily="34" charset="0"/>
              </a:rPr>
              <a:t> </a:t>
            </a:r>
            <a:r>
              <a:rPr lang="ga-IE" sz="1600" dirty="0">
                <a:latin typeface="Tw Cen MT" panose="020B0602020104020603" pitchFamily="34" charset="0"/>
              </a:rPr>
              <a:t>a thagann aer isteach sa chorp. Ceapann an múcas sa tsrón salachar ón aer.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227710" y="2944055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135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024240" y="4351088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135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846280" y="5056357"/>
            <a:ext cx="216000" cy="21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13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2572" y="4239121"/>
            <a:ext cx="2329728" cy="1323439"/>
          </a:xfrm>
          <a:custGeom>
            <a:avLst/>
            <a:gdLst>
              <a:gd name="connsiteX0" fmla="*/ 0 w 2573887"/>
              <a:gd name="connsiteY0" fmla="*/ 0 h 1384995"/>
              <a:gd name="connsiteX1" fmla="*/ 463300 w 2573887"/>
              <a:gd name="connsiteY1" fmla="*/ 0 h 1384995"/>
              <a:gd name="connsiteX2" fmla="*/ 1003816 w 2573887"/>
              <a:gd name="connsiteY2" fmla="*/ 0 h 1384995"/>
              <a:gd name="connsiteX3" fmla="*/ 1467116 w 2573887"/>
              <a:gd name="connsiteY3" fmla="*/ 0 h 1384995"/>
              <a:gd name="connsiteX4" fmla="*/ 2033371 w 2573887"/>
              <a:gd name="connsiteY4" fmla="*/ 0 h 1384995"/>
              <a:gd name="connsiteX5" fmla="*/ 2573887 w 2573887"/>
              <a:gd name="connsiteY5" fmla="*/ 0 h 1384995"/>
              <a:gd name="connsiteX6" fmla="*/ 2573887 w 2573887"/>
              <a:gd name="connsiteY6" fmla="*/ 489365 h 1384995"/>
              <a:gd name="connsiteX7" fmla="*/ 2573887 w 2573887"/>
              <a:gd name="connsiteY7" fmla="*/ 978730 h 1384995"/>
              <a:gd name="connsiteX8" fmla="*/ 2573887 w 2573887"/>
              <a:gd name="connsiteY8" fmla="*/ 1384995 h 1384995"/>
              <a:gd name="connsiteX9" fmla="*/ 2136326 w 2573887"/>
              <a:gd name="connsiteY9" fmla="*/ 1384995 h 1384995"/>
              <a:gd name="connsiteX10" fmla="*/ 1673027 w 2573887"/>
              <a:gd name="connsiteY10" fmla="*/ 1384995 h 1384995"/>
              <a:gd name="connsiteX11" fmla="*/ 1183988 w 2573887"/>
              <a:gd name="connsiteY11" fmla="*/ 1384995 h 1384995"/>
              <a:gd name="connsiteX12" fmla="*/ 643472 w 2573887"/>
              <a:gd name="connsiteY12" fmla="*/ 1384995 h 1384995"/>
              <a:gd name="connsiteX13" fmla="*/ 0 w 2573887"/>
              <a:gd name="connsiteY13" fmla="*/ 1384995 h 1384995"/>
              <a:gd name="connsiteX14" fmla="*/ 0 w 2573887"/>
              <a:gd name="connsiteY14" fmla="*/ 964880 h 1384995"/>
              <a:gd name="connsiteX15" fmla="*/ 0 w 2573887"/>
              <a:gd name="connsiteY15" fmla="*/ 489365 h 1384995"/>
              <a:gd name="connsiteX16" fmla="*/ 0 w 2573887"/>
              <a:gd name="connsiteY16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3887" h="1384995" fill="none" extrusionOk="0">
                <a:moveTo>
                  <a:pt x="0" y="0"/>
                </a:moveTo>
                <a:cubicBezTo>
                  <a:pt x="171093" y="-10120"/>
                  <a:pt x="239238" y="46185"/>
                  <a:pt x="463300" y="0"/>
                </a:cubicBezTo>
                <a:cubicBezTo>
                  <a:pt x="687362" y="-46185"/>
                  <a:pt x="856660" y="11373"/>
                  <a:pt x="1003816" y="0"/>
                </a:cubicBezTo>
                <a:cubicBezTo>
                  <a:pt x="1150972" y="-11373"/>
                  <a:pt x="1236056" y="10459"/>
                  <a:pt x="1467116" y="0"/>
                </a:cubicBezTo>
                <a:cubicBezTo>
                  <a:pt x="1698176" y="-10459"/>
                  <a:pt x="1901371" y="18696"/>
                  <a:pt x="2033371" y="0"/>
                </a:cubicBezTo>
                <a:cubicBezTo>
                  <a:pt x="2165372" y="-18696"/>
                  <a:pt x="2357781" y="18051"/>
                  <a:pt x="2573887" y="0"/>
                </a:cubicBezTo>
                <a:cubicBezTo>
                  <a:pt x="2625750" y="145993"/>
                  <a:pt x="2525404" y="300267"/>
                  <a:pt x="2573887" y="489365"/>
                </a:cubicBezTo>
                <a:cubicBezTo>
                  <a:pt x="2622370" y="678463"/>
                  <a:pt x="2526568" y="825193"/>
                  <a:pt x="2573887" y="978730"/>
                </a:cubicBezTo>
                <a:cubicBezTo>
                  <a:pt x="2621206" y="1132267"/>
                  <a:pt x="2538352" y="1266050"/>
                  <a:pt x="2573887" y="1384995"/>
                </a:cubicBezTo>
                <a:cubicBezTo>
                  <a:pt x="2367316" y="1428750"/>
                  <a:pt x="2317112" y="1372995"/>
                  <a:pt x="2136326" y="1384995"/>
                </a:cubicBezTo>
                <a:cubicBezTo>
                  <a:pt x="1955540" y="1396995"/>
                  <a:pt x="1769126" y="1378753"/>
                  <a:pt x="1673027" y="1384995"/>
                </a:cubicBezTo>
                <a:cubicBezTo>
                  <a:pt x="1576928" y="1391237"/>
                  <a:pt x="1368871" y="1360224"/>
                  <a:pt x="1183988" y="1384995"/>
                </a:cubicBezTo>
                <a:cubicBezTo>
                  <a:pt x="999105" y="1409766"/>
                  <a:pt x="830789" y="1338838"/>
                  <a:pt x="643472" y="1384995"/>
                </a:cubicBezTo>
                <a:cubicBezTo>
                  <a:pt x="456155" y="1431152"/>
                  <a:pt x="312670" y="1336129"/>
                  <a:pt x="0" y="1384995"/>
                </a:cubicBezTo>
                <a:cubicBezTo>
                  <a:pt x="-11257" y="1296615"/>
                  <a:pt x="29860" y="1095421"/>
                  <a:pt x="0" y="964880"/>
                </a:cubicBezTo>
                <a:cubicBezTo>
                  <a:pt x="-29860" y="834340"/>
                  <a:pt x="35318" y="706421"/>
                  <a:pt x="0" y="489365"/>
                </a:cubicBezTo>
                <a:cubicBezTo>
                  <a:pt x="-35318" y="272309"/>
                  <a:pt x="11064" y="114561"/>
                  <a:pt x="0" y="0"/>
                </a:cubicBezTo>
                <a:close/>
              </a:path>
              <a:path w="2573887" h="1384995" stroke="0" extrusionOk="0">
                <a:moveTo>
                  <a:pt x="0" y="0"/>
                </a:moveTo>
                <a:cubicBezTo>
                  <a:pt x="147884" y="-56269"/>
                  <a:pt x="356824" y="27925"/>
                  <a:pt x="489039" y="0"/>
                </a:cubicBezTo>
                <a:cubicBezTo>
                  <a:pt x="621254" y="-27925"/>
                  <a:pt x="780154" y="10422"/>
                  <a:pt x="1055294" y="0"/>
                </a:cubicBezTo>
                <a:cubicBezTo>
                  <a:pt x="1330434" y="-10422"/>
                  <a:pt x="1305857" y="688"/>
                  <a:pt x="1544332" y="0"/>
                </a:cubicBezTo>
                <a:cubicBezTo>
                  <a:pt x="1782807" y="-688"/>
                  <a:pt x="1781507" y="49745"/>
                  <a:pt x="2007632" y="0"/>
                </a:cubicBezTo>
                <a:cubicBezTo>
                  <a:pt x="2233757" y="-49745"/>
                  <a:pt x="2339798" y="19738"/>
                  <a:pt x="2573887" y="0"/>
                </a:cubicBezTo>
                <a:cubicBezTo>
                  <a:pt x="2593968" y="229693"/>
                  <a:pt x="2533749" y="243689"/>
                  <a:pt x="2573887" y="461665"/>
                </a:cubicBezTo>
                <a:cubicBezTo>
                  <a:pt x="2614025" y="679641"/>
                  <a:pt x="2560027" y="718016"/>
                  <a:pt x="2573887" y="937180"/>
                </a:cubicBezTo>
                <a:cubicBezTo>
                  <a:pt x="2587747" y="1156344"/>
                  <a:pt x="2565329" y="1236866"/>
                  <a:pt x="2573887" y="1384995"/>
                </a:cubicBezTo>
                <a:cubicBezTo>
                  <a:pt x="2443087" y="1417246"/>
                  <a:pt x="2194266" y="1381469"/>
                  <a:pt x="2084848" y="1384995"/>
                </a:cubicBezTo>
                <a:cubicBezTo>
                  <a:pt x="1975430" y="1388521"/>
                  <a:pt x="1763013" y="1380739"/>
                  <a:pt x="1621549" y="1384995"/>
                </a:cubicBezTo>
                <a:cubicBezTo>
                  <a:pt x="1480085" y="1389251"/>
                  <a:pt x="1288592" y="1331205"/>
                  <a:pt x="1081033" y="1384995"/>
                </a:cubicBezTo>
                <a:cubicBezTo>
                  <a:pt x="873474" y="1438785"/>
                  <a:pt x="726900" y="1383961"/>
                  <a:pt x="591994" y="1384995"/>
                </a:cubicBezTo>
                <a:cubicBezTo>
                  <a:pt x="457088" y="1386029"/>
                  <a:pt x="155519" y="1334533"/>
                  <a:pt x="0" y="1384995"/>
                </a:cubicBezTo>
                <a:cubicBezTo>
                  <a:pt x="-19088" y="1222035"/>
                  <a:pt x="1668" y="1031011"/>
                  <a:pt x="0" y="895630"/>
                </a:cubicBezTo>
                <a:cubicBezTo>
                  <a:pt x="-1668" y="760249"/>
                  <a:pt x="10874" y="634002"/>
                  <a:pt x="0" y="420115"/>
                </a:cubicBezTo>
                <a:cubicBezTo>
                  <a:pt x="-10874" y="206228"/>
                  <a:pt x="1029" y="12427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86686430">
                  <a:custGeom>
                    <a:avLst/>
                    <a:gdLst>
                      <a:gd name="connsiteX0" fmla="*/ 0 w 2329728"/>
                      <a:gd name="connsiteY0" fmla="*/ 0 h 1323439"/>
                      <a:gd name="connsiteX1" fmla="*/ 419351 w 2329728"/>
                      <a:gd name="connsiteY1" fmla="*/ 0 h 1323439"/>
                      <a:gd name="connsiteX2" fmla="*/ 908593 w 2329728"/>
                      <a:gd name="connsiteY2" fmla="*/ 0 h 1323439"/>
                      <a:gd name="connsiteX3" fmla="*/ 1327945 w 2329728"/>
                      <a:gd name="connsiteY3" fmla="*/ 0 h 1323439"/>
                      <a:gd name="connsiteX4" fmla="*/ 1840485 w 2329728"/>
                      <a:gd name="connsiteY4" fmla="*/ 0 h 1323439"/>
                      <a:gd name="connsiteX5" fmla="*/ 2329728 w 2329728"/>
                      <a:gd name="connsiteY5" fmla="*/ 0 h 1323439"/>
                      <a:gd name="connsiteX6" fmla="*/ 2329728 w 2329728"/>
                      <a:gd name="connsiteY6" fmla="*/ 467615 h 1323439"/>
                      <a:gd name="connsiteX7" fmla="*/ 2329728 w 2329728"/>
                      <a:gd name="connsiteY7" fmla="*/ 935230 h 1323439"/>
                      <a:gd name="connsiteX8" fmla="*/ 2329728 w 2329728"/>
                      <a:gd name="connsiteY8" fmla="*/ 1323439 h 1323439"/>
                      <a:gd name="connsiteX9" fmla="*/ 1933674 w 2329728"/>
                      <a:gd name="connsiteY9" fmla="*/ 1323439 h 1323439"/>
                      <a:gd name="connsiteX10" fmla="*/ 1514323 w 2329728"/>
                      <a:gd name="connsiteY10" fmla="*/ 1323439 h 1323439"/>
                      <a:gd name="connsiteX11" fmla="*/ 1071674 w 2329728"/>
                      <a:gd name="connsiteY11" fmla="*/ 1323439 h 1323439"/>
                      <a:gd name="connsiteX12" fmla="*/ 582432 w 2329728"/>
                      <a:gd name="connsiteY12" fmla="*/ 1323439 h 1323439"/>
                      <a:gd name="connsiteX13" fmla="*/ 0 w 2329728"/>
                      <a:gd name="connsiteY13" fmla="*/ 1323439 h 1323439"/>
                      <a:gd name="connsiteX14" fmla="*/ 0 w 2329728"/>
                      <a:gd name="connsiteY14" fmla="*/ 921995 h 1323439"/>
                      <a:gd name="connsiteX15" fmla="*/ 0 w 2329728"/>
                      <a:gd name="connsiteY15" fmla="*/ 467615 h 1323439"/>
                      <a:gd name="connsiteX16" fmla="*/ 0 w 2329728"/>
                      <a:gd name="connsiteY16" fmla="*/ 0 h 1323439"/>
                      <a:gd name="connsiteX0" fmla="*/ 0 w 2329728"/>
                      <a:gd name="connsiteY0" fmla="*/ 0 h 1323439"/>
                      <a:gd name="connsiteX1" fmla="*/ 442648 w 2329728"/>
                      <a:gd name="connsiteY1" fmla="*/ 0 h 1323439"/>
                      <a:gd name="connsiteX2" fmla="*/ 955188 w 2329728"/>
                      <a:gd name="connsiteY2" fmla="*/ 0 h 1323439"/>
                      <a:gd name="connsiteX3" fmla="*/ 1397836 w 2329728"/>
                      <a:gd name="connsiteY3" fmla="*/ 0 h 1323439"/>
                      <a:gd name="connsiteX4" fmla="*/ 1817187 w 2329728"/>
                      <a:gd name="connsiteY4" fmla="*/ 0 h 1323439"/>
                      <a:gd name="connsiteX5" fmla="*/ 2329728 w 2329728"/>
                      <a:gd name="connsiteY5" fmla="*/ 0 h 1323439"/>
                      <a:gd name="connsiteX6" fmla="*/ 2329728 w 2329728"/>
                      <a:gd name="connsiteY6" fmla="*/ 441146 h 1323439"/>
                      <a:gd name="connsiteX7" fmla="*/ 2329728 w 2329728"/>
                      <a:gd name="connsiteY7" fmla="*/ 895527 h 1323439"/>
                      <a:gd name="connsiteX8" fmla="*/ 2329728 w 2329728"/>
                      <a:gd name="connsiteY8" fmla="*/ 1323439 h 1323439"/>
                      <a:gd name="connsiteX9" fmla="*/ 1887079 w 2329728"/>
                      <a:gd name="connsiteY9" fmla="*/ 1323439 h 1323439"/>
                      <a:gd name="connsiteX10" fmla="*/ 1467728 w 2329728"/>
                      <a:gd name="connsiteY10" fmla="*/ 1323439 h 1323439"/>
                      <a:gd name="connsiteX11" fmla="*/ 978486 w 2329728"/>
                      <a:gd name="connsiteY11" fmla="*/ 1323439 h 1323439"/>
                      <a:gd name="connsiteX12" fmla="*/ 535837 w 2329728"/>
                      <a:gd name="connsiteY12" fmla="*/ 1323439 h 1323439"/>
                      <a:gd name="connsiteX13" fmla="*/ 0 w 2329728"/>
                      <a:gd name="connsiteY13" fmla="*/ 1323439 h 1323439"/>
                      <a:gd name="connsiteX14" fmla="*/ 0 w 2329728"/>
                      <a:gd name="connsiteY14" fmla="*/ 855823 h 1323439"/>
                      <a:gd name="connsiteX15" fmla="*/ 0 w 2329728"/>
                      <a:gd name="connsiteY15" fmla="*/ 401443 h 1323439"/>
                      <a:gd name="connsiteX16" fmla="*/ 0 w 2329728"/>
                      <a:gd name="connsiteY16" fmla="*/ 0 h 1323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29728" h="1323439" fill="none" extrusionOk="0">
                        <a:moveTo>
                          <a:pt x="0" y="0"/>
                        </a:moveTo>
                        <a:cubicBezTo>
                          <a:pt x="170445" y="1679"/>
                          <a:pt x="219569" y="39423"/>
                          <a:pt x="419351" y="0"/>
                        </a:cubicBezTo>
                        <a:cubicBezTo>
                          <a:pt x="607559" y="-29037"/>
                          <a:pt x="773593" y="7902"/>
                          <a:pt x="908593" y="0"/>
                        </a:cubicBezTo>
                        <a:cubicBezTo>
                          <a:pt x="1036155" y="-5493"/>
                          <a:pt x="1132010" y="8923"/>
                          <a:pt x="1327945" y="0"/>
                        </a:cubicBezTo>
                        <a:cubicBezTo>
                          <a:pt x="1559202" y="-22628"/>
                          <a:pt x="1701883" y="3791"/>
                          <a:pt x="1840485" y="0"/>
                        </a:cubicBezTo>
                        <a:cubicBezTo>
                          <a:pt x="1966019" y="-31330"/>
                          <a:pt x="2131126" y="24037"/>
                          <a:pt x="2329728" y="0"/>
                        </a:cubicBezTo>
                        <a:cubicBezTo>
                          <a:pt x="2377062" y="134858"/>
                          <a:pt x="2276504" y="279930"/>
                          <a:pt x="2329728" y="467615"/>
                        </a:cubicBezTo>
                        <a:cubicBezTo>
                          <a:pt x="2361979" y="625514"/>
                          <a:pt x="2275022" y="798303"/>
                          <a:pt x="2329728" y="935230"/>
                        </a:cubicBezTo>
                        <a:cubicBezTo>
                          <a:pt x="2401717" y="1101589"/>
                          <a:pt x="2288857" y="1228897"/>
                          <a:pt x="2329728" y="1323439"/>
                        </a:cubicBezTo>
                        <a:cubicBezTo>
                          <a:pt x="2134213" y="1353548"/>
                          <a:pt x="2098289" y="1322276"/>
                          <a:pt x="1933674" y="1323439"/>
                        </a:cubicBezTo>
                        <a:cubicBezTo>
                          <a:pt x="1770551" y="1315517"/>
                          <a:pt x="1614491" y="1297688"/>
                          <a:pt x="1514323" y="1323439"/>
                        </a:cubicBezTo>
                        <a:cubicBezTo>
                          <a:pt x="1452375" y="1354719"/>
                          <a:pt x="1260198" y="1278392"/>
                          <a:pt x="1071674" y="1323439"/>
                        </a:cubicBezTo>
                        <a:cubicBezTo>
                          <a:pt x="935178" y="1358730"/>
                          <a:pt x="775510" y="1280292"/>
                          <a:pt x="582432" y="1323439"/>
                        </a:cubicBezTo>
                        <a:cubicBezTo>
                          <a:pt x="409616" y="1365773"/>
                          <a:pt x="286261" y="1292805"/>
                          <a:pt x="0" y="1323439"/>
                        </a:cubicBezTo>
                        <a:cubicBezTo>
                          <a:pt x="24862" y="1232193"/>
                          <a:pt x="29686" y="1045456"/>
                          <a:pt x="0" y="921995"/>
                        </a:cubicBezTo>
                        <a:cubicBezTo>
                          <a:pt x="-2058" y="804825"/>
                          <a:pt x="26272" y="664611"/>
                          <a:pt x="0" y="467615"/>
                        </a:cubicBezTo>
                        <a:cubicBezTo>
                          <a:pt x="-34850" y="236700"/>
                          <a:pt x="-18777" y="103651"/>
                          <a:pt x="0" y="0"/>
                        </a:cubicBezTo>
                        <a:close/>
                      </a:path>
                      <a:path w="2329728" h="1323439" stroke="0" extrusionOk="0">
                        <a:moveTo>
                          <a:pt x="0" y="0"/>
                        </a:moveTo>
                        <a:cubicBezTo>
                          <a:pt x="151520" y="-47447"/>
                          <a:pt x="325827" y="22380"/>
                          <a:pt x="442648" y="0"/>
                        </a:cubicBezTo>
                        <a:cubicBezTo>
                          <a:pt x="600428" y="-19589"/>
                          <a:pt x="718302" y="17791"/>
                          <a:pt x="955188" y="0"/>
                        </a:cubicBezTo>
                        <a:cubicBezTo>
                          <a:pt x="1208529" y="-6020"/>
                          <a:pt x="1183960" y="-2733"/>
                          <a:pt x="1397836" y="0"/>
                        </a:cubicBezTo>
                        <a:cubicBezTo>
                          <a:pt x="1611032" y="1619"/>
                          <a:pt x="1612700" y="44453"/>
                          <a:pt x="1817187" y="0"/>
                        </a:cubicBezTo>
                        <a:cubicBezTo>
                          <a:pt x="2015550" y="-62424"/>
                          <a:pt x="2122773" y="4898"/>
                          <a:pt x="2329728" y="0"/>
                        </a:cubicBezTo>
                        <a:cubicBezTo>
                          <a:pt x="2340226" y="215310"/>
                          <a:pt x="2286390" y="220782"/>
                          <a:pt x="2329728" y="441146"/>
                        </a:cubicBezTo>
                        <a:cubicBezTo>
                          <a:pt x="2349916" y="648136"/>
                          <a:pt x="2321389" y="696150"/>
                          <a:pt x="2329728" y="895527"/>
                        </a:cubicBezTo>
                        <a:cubicBezTo>
                          <a:pt x="2341691" y="1098189"/>
                          <a:pt x="2322219" y="1179767"/>
                          <a:pt x="2329728" y="1323439"/>
                        </a:cubicBezTo>
                        <a:cubicBezTo>
                          <a:pt x="2219415" y="1329168"/>
                          <a:pt x="2007176" y="1303434"/>
                          <a:pt x="1887079" y="1323439"/>
                        </a:cubicBezTo>
                        <a:cubicBezTo>
                          <a:pt x="1763387" y="1316723"/>
                          <a:pt x="1591620" y="1311935"/>
                          <a:pt x="1467728" y="1323439"/>
                        </a:cubicBezTo>
                        <a:cubicBezTo>
                          <a:pt x="1324401" y="1334280"/>
                          <a:pt x="1199490" y="1248705"/>
                          <a:pt x="978486" y="1323439"/>
                        </a:cubicBezTo>
                        <a:cubicBezTo>
                          <a:pt x="799280" y="1365662"/>
                          <a:pt x="681312" y="1331095"/>
                          <a:pt x="535837" y="1323439"/>
                        </a:cubicBezTo>
                        <a:cubicBezTo>
                          <a:pt x="405047" y="1313153"/>
                          <a:pt x="119529" y="1271264"/>
                          <a:pt x="0" y="1323439"/>
                        </a:cubicBezTo>
                        <a:cubicBezTo>
                          <a:pt x="19595" y="1179370"/>
                          <a:pt x="-2030" y="979258"/>
                          <a:pt x="0" y="855823"/>
                        </a:cubicBezTo>
                        <a:cubicBezTo>
                          <a:pt x="-17438" y="717524"/>
                          <a:pt x="32676" y="614812"/>
                          <a:pt x="0" y="401443"/>
                        </a:cubicBezTo>
                        <a:cubicBezTo>
                          <a:pt x="-16" y="195897"/>
                          <a:pt x="-6330" y="97538"/>
                          <a:pt x="0" y="0"/>
                        </a:cubicBezTo>
                        <a:close/>
                      </a:path>
                      <a:path w="2329728" h="1323439" fill="none" stroke="0" extrusionOk="0">
                        <a:moveTo>
                          <a:pt x="0" y="0"/>
                        </a:moveTo>
                        <a:cubicBezTo>
                          <a:pt x="166570" y="-20785"/>
                          <a:pt x="217216" y="49026"/>
                          <a:pt x="419351" y="0"/>
                        </a:cubicBezTo>
                        <a:cubicBezTo>
                          <a:pt x="652709" y="-66623"/>
                          <a:pt x="763679" y="15874"/>
                          <a:pt x="908593" y="0"/>
                        </a:cubicBezTo>
                        <a:cubicBezTo>
                          <a:pt x="1046617" y="-13795"/>
                          <a:pt x="1126081" y="414"/>
                          <a:pt x="1327945" y="0"/>
                        </a:cubicBezTo>
                        <a:cubicBezTo>
                          <a:pt x="1543979" y="-7433"/>
                          <a:pt x="1725099" y="29054"/>
                          <a:pt x="1840485" y="0"/>
                        </a:cubicBezTo>
                        <a:cubicBezTo>
                          <a:pt x="1924198" y="13264"/>
                          <a:pt x="2142373" y="68597"/>
                          <a:pt x="2329728" y="0"/>
                        </a:cubicBezTo>
                        <a:cubicBezTo>
                          <a:pt x="2385458" y="123505"/>
                          <a:pt x="2271628" y="289332"/>
                          <a:pt x="2329728" y="467615"/>
                        </a:cubicBezTo>
                        <a:cubicBezTo>
                          <a:pt x="2377979" y="679870"/>
                          <a:pt x="2247208" y="792436"/>
                          <a:pt x="2329728" y="935230"/>
                        </a:cubicBezTo>
                        <a:cubicBezTo>
                          <a:pt x="2357856" y="1064501"/>
                          <a:pt x="2293808" y="1213735"/>
                          <a:pt x="2329728" y="1323439"/>
                        </a:cubicBezTo>
                        <a:cubicBezTo>
                          <a:pt x="2145879" y="1364628"/>
                          <a:pt x="2094023" y="1306249"/>
                          <a:pt x="1933674" y="1323439"/>
                        </a:cubicBezTo>
                        <a:cubicBezTo>
                          <a:pt x="1794818" y="1328504"/>
                          <a:pt x="1600702" y="1300307"/>
                          <a:pt x="1514323" y="1323439"/>
                        </a:cubicBezTo>
                        <a:cubicBezTo>
                          <a:pt x="1406192" y="1364656"/>
                          <a:pt x="1278808" y="1317644"/>
                          <a:pt x="1071674" y="1323439"/>
                        </a:cubicBezTo>
                        <a:cubicBezTo>
                          <a:pt x="905054" y="1384979"/>
                          <a:pt x="753548" y="1273705"/>
                          <a:pt x="582432" y="1323439"/>
                        </a:cubicBezTo>
                        <a:cubicBezTo>
                          <a:pt x="422252" y="1396717"/>
                          <a:pt x="254205" y="1271752"/>
                          <a:pt x="0" y="1323439"/>
                        </a:cubicBezTo>
                        <a:cubicBezTo>
                          <a:pt x="3824" y="1222159"/>
                          <a:pt x="37861" y="1054841"/>
                          <a:pt x="0" y="921995"/>
                        </a:cubicBezTo>
                        <a:cubicBezTo>
                          <a:pt x="-27839" y="836422"/>
                          <a:pt x="46430" y="662441"/>
                          <a:pt x="0" y="467615"/>
                        </a:cubicBezTo>
                        <a:cubicBezTo>
                          <a:pt x="-50954" y="244160"/>
                          <a:pt x="13775" y="1042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1600" dirty="0">
                <a:latin typeface="Tw Cen MT" panose="020B0602020104020603" pitchFamily="34" charset="0"/>
                <a:cs typeface="Arial" panose="020B0604020202020204" pitchFamily="34" charset="0"/>
              </a:rPr>
              <a:t>Is iad </a:t>
            </a:r>
            <a:r>
              <a:rPr lang="ga-IE" sz="1600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na</a:t>
            </a:r>
            <a:r>
              <a:rPr lang="ga-IE" sz="1600" dirty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1600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scamhóga</a:t>
            </a:r>
            <a:r>
              <a:rPr lang="ga-IE" sz="1600" dirty="0">
                <a:latin typeface="Tw Cen MT" panose="020B0602020104020603" pitchFamily="34" charset="0"/>
                <a:cs typeface="Arial" panose="020B0604020202020204" pitchFamily="34" charset="0"/>
              </a:rPr>
              <a:t> na príomhbhaill sa chóras riospráide. Sna scamhóga, aistrítear ocsaigin ón aer isteach san fhuil. </a:t>
            </a:r>
            <a:endParaRPr lang="ga-IE" sz="1600" b="1" dirty="0">
              <a:latin typeface="Tw Cen MT" panose="020B06020201040206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615370" y="4948035"/>
            <a:ext cx="1501145" cy="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149" y="3369474"/>
            <a:ext cx="2717844" cy="1077218"/>
          </a:xfrm>
          <a:custGeom>
            <a:avLst/>
            <a:gdLst>
              <a:gd name="connsiteX0" fmla="*/ 0 w 2576681"/>
              <a:gd name="connsiteY0" fmla="*/ 0 h 954107"/>
              <a:gd name="connsiteX1" fmla="*/ 489569 w 2576681"/>
              <a:gd name="connsiteY1" fmla="*/ 0 h 954107"/>
              <a:gd name="connsiteX2" fmla="*/ 1056439 w 2576681"/>
              <a:gd name="connsiteY2" fmla="*/ 0 h 954107"/>
              <a:gd name="connsiteX3" fmla="*/ 1571775 w 2576681"/>
              <a:gd name="connsiteY3" fmla="*/ 0 h 954107"/>
              <a:gd name="connsiteX4" fmla="*/ 2087112 w 2576681"/>
              <a:gd name="connsiteY4" fmla="*/ 0 h 954107"/>
              <a:gd name="connsiteX5" fmla="*/ 2576681 w 2576681"/>
              <a:gd name="connsiteY5" fmla="*/ 0 h 954107"/>
              <a:gd name="connsiteX6" fmla="*/ 2576681 w 2576681"/>
              <a:gd name="connsiteY6" fmla="*/ 457971 h 954107"/>
              <a:gd name="connsiteX7" fmla="*/ 2576681 w 2576681"/>
              <a:gd name="connsiteY7" fmla="*/ 954107 h 954107"/>
              <a:gd name="connsiteX8" fmla="*/ 2087112 w 2576681"/>
              <a:gd name="connsiteY8" fmla="*/ 954107 h 954107"/>
              <a:gd name="connsiteX9" fmla="*/ 1649076 w 2576681"/>
              <a:gd name="connsiteY9" fmla="*/ 954107 h 954107"/>
              <a:gd name="connsiteX10" fmla="*/ 1133740 w 2576681"/>
              <a:gd name="connsiteY10" fmla="*/ 954107 h 954107"/>
              <a:gd name="connsiteX11" fmla="*/ 669937 w 2576681"/>
              <a:gd name="connsiteY11" fmla="*/ 954107 h 954107"/>
              <a:gd name="connsiteX12" fmla="*/ 0 w 2576681"/>
              <a:gd name="connsiteY12" fmla="*/ 954107 h 954107"/>
              <a:gd name="connsiteX13" fmla="*/ 0 w 2576681"/>
              <a:gd name="connsiteY13" fmla="*/ 467512 h 954107"/>
              <a:gd name="connsiteX14" fmla="*/ 0 w 2576681"/>
              <a:gd name="connsiteY1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6681" h="954107" fill="none" extrusionOk="0">
                <a:moveTo>
                  <a:pt x="0" y="0"/>
                </a:moveTo>
                <a:cubicBezTo>
                  <a:pt x="128660" y="-11998"/>
                  <a:pt x="339310" y="49839"/>
                  <a:pt x="489569" y="0"/>
                </a:cubicBezTo>
                <a:cubicBezTo>
                  <a:pt x="639828" y="-49839"/>
                  <a:pt x="870670" y="63387"/>
                  <a:pt x="1056439" y="0"/>
                </a:cubicBezTo>
                <a:cubicBezTo>
                  <a:pt x="1242208" y="-63387"/>
                  <a:pt x="1411217" y="8024"/>
                  <a:pt x="1571775" y="0"/>
                </a:cubicBezTo>
                <a:cubicBezTo>
                  <a:pt x="1732333" y="-8024"/>
                  <a:pt x="1973525" y="28327"/>
                  <a:pt x="2087112" y="0"/>
                </a:cubicBezTo>
                <a:cubicBezTo>
                  <a:pt x="2200699" y="-28327"/>
                  <a:pt x="2478367" y="36280"/>
                  <a:pt x="2576681" y="0"/>
                </a:cubicBezTo>
                <a:cubicBezTo>
                  <a:pt x="2579049" y="113472"/>
                  <a:pt x="2551290" y="322311"/>
                  <a:pt x="2576681" y="457971"/>
                </a:cubicBezTo>
                <a:cubicBezTo>
                  <a:pt x="2602072" y="593631"/>
                  <a:pt x="2526939" y="739917"/>
                  <a:pt x="2576681" y="954107"/>
                </a:cubicBezTo>
                <a:cubicBezTo>
                  <a:pt x="2353485" y="968104"/>
                  <a:pt x="2239307" y="904551"/>
                  <a:pt x="2087112" y="954107"/>
                </a:cubicBezTo>
                <a:cubicBezTo>
                  <a:pt x="1934917" y="1003663"/>
                  <a:pt x="1780848" y="937981"/>
                  <a:pt x="1649076" y="954107"/>
                </a:cubicBezTo>
                <a:cubicBezTo>
                  <a:pt x="1517304" y="970233"/>
                  <a:pt x="1390562" y="931701"/>
                  <a:pt x="1133740" y="954107"/>
                </a:cubicBezTo>
                <a:cubicBezTo>
                  <a:pt x="876918" y="976513"/>
                  <a:pt x="788514" y="936412"/>
                  <a:pt x="669937" y="954107"/>
                </a:cubicBezTo>
                <a:cubicBezTo>
                  <a:pt x="551360" y="971802"/>
                  <a:pt x="163118" y="882910"/>
                  <a:pt x="0" y="954107"/>
                </a:cubicBezTo>
                <a:cubicBezTo>
                  <a:pt x="-40244" y="851321"/>
                  <a:pt x="51086" y="639131"/>
                  <a:pt x="0" y="467512"/>
                </a:cubicBezTo>
                <a:cubicBezTo>
                  <a:pt x="-51086" y="295894"/>
                  <a:pt x="44144" y="225287"/>
                  <a:pt x="0" y="0"/>
                </a:cubicBezTo>
                <a:close/>
              </a:path>
              <a:path w="2576681" h="954107" stroke="0" extrusionOk="0">
                <a:moveTo>
                  <a:pt x="0" y="0"/>
                </a:moveTo>
                <a:cubicBezTo>
                  <a:pt x="190073" y="-49020"/>
                  <a:pt x="272918" y="9083"/>
                  <a:pt x="438036" y="0"/>
                </a:cubicBezTo>
                <a:cubicBezTo>
                  <a:pt x="603154" y="-9083"/>
                  <a:pt x="759094" y="29825"/>
                  <a:pt x="876072" y="0"/>
                </a:cubicBezTo>
                <a:cubicBezTo>
                  <a:pt x="993050" y="-29825"/>
                  <a:pt x="1244562" y="827"/>
                  <a:pt x="1417175" y="0"/>
                </a:cubicBezTo>
                <a:cubicBezTo>
                  <a:pt x="1589788" y="-827"/>
                  <a:pt x="1688094" y="42188"/>
                  <a:pt x="1932511" y="0"/>
                </a:cubicBezTo>
                <a:cubicBezTo>
                  <a:pt x="2176928" y="-42188"/>
                  <a:pt x="2373896" y="54142"/>
                  <a:pt x="2576681" y="0"/>
                </a:cubicBezTo>
                <a:cubicBezTo>
                  <a:pt x="2617027" y="157708"/>
                  <a:pt x="2576593" y="334746"/>
                  <a:pt x="2576681" y="448430"/>
                </a:cubicBezTo>
                <a:cubicBezTo>
                  <a:pt x="2576769" y="562114"/>
                  <a:pt x="2526697" y="712351"/>
                  <a:pt x="2576681" y="954107"/>
                </a:cubicBezTo>
                <a:cubicBezTo>
                  <a:pt x="2375564" y="978108"/>
                  <a:pt x="2243419" y="903285"/>
                  <a:pt x="2138645" y="954107"/>
                </a:cubicBezTo>
                <a:cubicBezTo>
                  <a:pt x="2033871" y="1004929"/>
                  <a:pt x="1813654" y="896579"/>
                  <a:pt x="1571775" y="954107"/>
                </a:cubicBezTo>
                <a:cubicBezTo>
                  <a:pt x="1329896" y="1011635"/>
                  <a:pt x="1271732" y="949877"/>
                  <a:pt x="1133740" y="954107"/>
                </a:cubicBezTo>
                <a:cubicBezTo>
                  <a:pt x="995748" y="958337"/>
                  <a:pt x="812065" y="931799"/>
                  <a:pt x="618403" y="954107"/>
                </a:cubicBezTo>
                <a:cubicBezTo>
                  <a:pt x="424741" y="976415"/>
                  <a:pt x="213779" y="885440"/>
                  <a:pt x="0" y="954107"/>
                </a:cubicBezTo>
                <a:cubicBezTo>
                  <a:pt x="-31926" y="840590"/>
                  <a:pt x="9631" y="702319"/>
                  <a:pt x="0" y="486595"/>
                </a:cubicBezTo>
                <a:cubicBezTo>
                  <a:pt x="-9631" y="270871"/>
                  <a:pt x="1819" y="12816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80674552">
                  <a:custGeom>
                    <a:avLst/>
                    <a:gdLst>
                      <a:gd name="connsiteX0" fmla="*/ 0 w 2717844"/>
                      <a:gd name="connsiteY0" fmla="*/ 0 h 1077218"/>
                      <a:gd name="connsiteX1" fmla="*/ 516389 w 2717844"/>
                      <a:gd name="connsiteY1" fmla="*/ 0 h 1077218"/>
                      <a:gd name="connsiteX2" fmla="*/ 1114315 w 2717844"/>
                      <a:gd name="connsiteY2" fmla="*/ 0 h 1077218"/>
                      <a:gd name="connsiteX3" fmla="*/ 1657884 w 2717844"/>
                      <a:gd name="connsiteY3" fmla="*/ 0 h 1077218"/>
                      <a:gd name="connsiteX4" fmla="*/ 2201454 w 2717844"/>
                      <a:gd name="connsiteY4" fmla="*/ 0 h 1077218"/>
                      <a:gd name="connsiteX5" fmla="*/ 2717844 w 2717844"/>
                      <a:gd name="connsiteY5" fmla="*/ 0 h 1077218"/>
                      <a:gd name="connsiteX6" fmla="*/ 2717844 w 2717844"/>
                      <a:gd name="connsiteY6" fmla="*/ 517064 h 1077218"/>
                      <a:gd name="connsiteX7" fmla="*/ 2717844 w 2717844"/>
                      <a:gd name="connsiteY7" fmla="*/ 1077218 h 1077218"/>
                      <a:gd name="connsiteX8" fmla="*/ 2201454 w 2717844"/>
                      <a:gd name="connsiteY8" fmla="*/ 1077218 h 1077218"/>
                      <a:gd name="connsiteX9" fmla="*/ 1739420 w 2717844"/>
                      <a:gd name="connsiteY9" fmla="*/ 1077218 h 1077218"/>
                      <a:gd name="connsiteX10" fmla="*/ 1195851 w 2717844"/>
                      <a:gd name="connsiteY10" fmla="*/ 1077218 h 1077218"/>
                      <a:gd name="connsiteX11" fmla="*/ 706639 w 2717844"/>
                      <a:gd name="connsiteY11" fmla="*/ 1077218 h 1077218"/>
                      <a:gd name="connsiteX12" fmla="*/ 0 w 2717844"/>
                      <a:gd name="connsiteY12" fmla="*/ 1077218 h 1077218"/>
                      <a:gd name="connsiteX13" fmla="*/ 0 w 2717844"/>
                      <a:gd name="connsiteY13" fmla="*/ 527836 h 1077218"/>
                      <a:gd name="connsiteX14" fmla="*/ 0 w 2717844"/>
                      <a:gd name="connsiteY14" fmla="*/ 0 h 1077218"/>
                      <a:gd name="connsiteX0" fmla="*/ 0 w 2717844"/>
                      <a:gd name="connsiteY0" fmla="*/ 0 h 1077218"/>
                      <a:gd name="connsiteX1" fmla="*/ 462033 w 2717844"/>
                      <a:gd name="connsiteY1" fmla="*/ 0 h 1077218"/>
                      <a:gd name="connsiteX2" fmla="*/ 924067 w 2717844"/>
                      <a:gd name="connsiteY2" fmla="*/ 0 h 1077218"/>
                      <a:gd name="connsiteX3" fmla="*/ 1494814 w 2717844"/>
                      <a:gd name="connsiteY3" fmla="*/ 0 h 1077218"/>
                      <a:gd name="connsiteX4" fmla="*/ 2038383 w 2717844"/>
                      <a:gd name="connsiteY4" fmla="*/ 0 h 1077218"/>
                      <a:gd name="connsiteX5" fmla="*/ 2717844 w 2717844"/>
                      <a:gd name="connsiteY5" fmla="*/ 0 h 1077218"/>
                      <a:gd name="connsiteX6" fmla="*/ 2717844 w 2717844"/>
                      <a:gd name="connsiteY6" fmla="*/ 506292 h 1077218"/>
                      <a:gd name="connsiteX7" fmla="*/ 2717844 w 2717844"/>
                      <a:gd name="connsiteY7" fmla="*/ 1077218 h 1077218"/>
                      <a:gd name="connsiteX8" fmla="*/ 2255810 w 2717844"/>
                      <a:gd name="connsiteY8" fmla="*/ 1077218 h 1077218"/>
                      <a:gd name="connsiteX9" fmla="*/ 1657884 w 2717844"/>
                      <a:gd name="connsiteY9" fmla="*/ 1077218 h 1077218"/>
                      <a:gd name="connsiteX10" fmla="*/ 1195851 w 2717844"/>
                      <a:gd name="connsiteY10" fmla="*/ 1077218 h 1077218"/>
                      <a:gd name="connsiteX11" fmla="*/ 652282 w 2717844"/>
                      <a:gd name="connsiteY11" fmla="*/ 1077218 h 1077218"/>
                      <a:gd name="connsiteX12" fmla="*/ 0 w 2717844"/>
                      <a:gd name="connsiteY12" fmla="*/ 1077218 h 1077218"/>
                      <a:gd name="connsiteX13" fmla="*/ 0 w 2717844"/>
                      <a:gd name="connsiteY13" fmla="*/ 549381 h 1077218"/>
                      <a:gd name="connsiteX14" fmla="*/ 0 w 2717844"/>
                      <a:gd name="connsiteY14" fmla="*/ 0 h 1077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17844" h="1077218" fill="none" extrusionOk="0">
                        <a:moveTo>
                          <a:pt x="0" y="0"/>
                        </a:moveTo>
                        <a:cubicBezTo>
                          <a:pt x="144042" y="-22392"/>
                          <a:pt x="316972" y="72152"/>
                          <a:pt x="516389" y="0"/>
                        </a:cubicBezTo>
                        <a:cubicBezTo>
                          <a:pt x="665743" y="-81314"/>
                          <a:pt x="916486" y="41932"/>
                          <a:pt x="1114315" y="0"/>
                        </a:cubicBezTo>
                        <a:cubicBezTo>
                          <a:pt x="1320094" y="-87862"/>
                          <a:pt x="1481435" y="16104"/>
                          <a:pt x="1657884" y="0"/>
                        </a:cubicBezTo>
                        <a:cubicBezTo>
                          <a:pt x="1821111" y="24369"/>
                          <a:pt x="2063938" y="41374"/>
                          <a:pt x="2201454" y="0"/>
                        </a:cubicBezTo>
                        <a:cubicBezTo>
                          <a:pt x="2321504" y="-92"/>
                          <a:pt x="2601897" y="18393"/>
                          <a:pt x="2717844" y="0"/>
                        </a:cubicBezTo>
                        <a:cubicBezTo>
                          <a:pt x="2703451" y="88473"/>
                          <a:pt x="2689759" y="407385"/>
                          <a:pt x="2717844" y="517064"/>
                        </a:cubicBezTo>
                        <a:cubicBezTo>
                          <a:pt x="2777451" y="644469"/>
                          <a:pt x="2658433" y="837348"/>
                          <a:pt x="2717844" y="1077218"/>
                        </a:cubicBezTo>
                        <a:cubicBezTo>
                          <a:pt x="2514230" y="1068015"/>
                          <a:pt x="2401143" y="1015317"/>
                          <a:pt x="2201454" y="1077218"/>
                        </a:cubicBezTo>
                        <a:cubicBezTo>
                          <a:pt x="2050399" y="1099906"/>
                          <a:pt x="1902701" y="1048714"/>
                          <a:pt x="1739420" y="1077218"/>
                        </a:cubicBezTo>
                        <a:cubicBezTo>
                          <a:pt x="1579299" y="1085824"/>
                          <a:pt x="1466232" y="1074368"/>
                          <a:pt x="1195851" y="1077218"/>
                        </a:cubicBezTo>
                        <a:cubicBezTo>
                          <a:pt x="922838" y="1103916"/>
                          <a:pt x="807759" y="1038763"/>
                          <a:pt x="706639" y="1077218"/>
                        </a:cubicBezTo>
                        <a:cubicBezTo>
                          <a:pt x="547940" y="1082579"/>
                          <a:pt x="171693" y="1002518"/>
                          <a:pt x="0" y="1077218"/>
                        </a:cubicBezTo>
                        <a:cubicBezTo>
                          <a:pt x="-20677" y="911655"/>
                          <a:pt x="44739" y="721092"/>
                          <a:pt x="0" y="527836"/>
                        </a:cubicBezTo>
                        <a:cubicBezTo>
                          <a:pt x="-74887" y="352246"/>
                          <a:pt x="46330" y="250095"/>
                          <a:pt x="0" y="0"/>
                        </a:cubicBezTo>
                        <a:close/>
                      </a:path>
                      <a:path w="2717844" h="1077218" stroke="0" extrusionOk="0">
                        <a:moveTo>
                          <a:pt x="0" y="0"/>
                        </a:moveTo>
                        <a:cubicBezTo>
                          <a:pt x="226551" y="-46738"/>
                          <a:pt x="297887" y="5067"/>
                          <a:pt x="462033" y="0"/>
                        </a:cubicBezTo>
                        <a:cubicBezTo>
                          <a:pt x="641112" y="-10379"/>
                          <a:pt x="817378" y="53685"/>
                          <a:pt x="924067" y="0"/>
                        </a:cubicBezTo>
                        <a:cubicBezTo>
                          <a:pt x="1039258" y="-20393"/>
                          <a:pt x="1331189" y="5753"/>
                          <a:pt x="1494814" y="0"/>
                        </a:cubicBezTo>
                        <a:cubicBezTo>
                          <a:pt x="1687395" y="17685"/>
                          <a:pt x="1779799" y="38151"/>
                          <a:pt x="2038383" y="0"/>
                        </a:cubicBezTo>
                        <a:cubicBezTo>
                          <a:pt x="2259829" y="-98928"/>
                          <a:pt x="2510391" y="80076"/>
                          <a:pt x="2717844" y="0"/>
                        </a:cubicBezTo>
                        <a:cubicBezTo>
                          <a:pt x="2763290" y="140335"/>
                          <a:pt x="2716662" y="372252"/>
                          <a:pt x="2717844" y="506292"/>
                        </a:cubicBezTo>
                        <a:cubicBezTo>
                          <a:pt x="2718486" y="612447"/>
                          <a:pt x="2639102" y="791452"/>
                          <a:pt x="2717844" y="1077218"/>
                        </a:cubicBezTo>
                        <a:cubicBezTo>
                          <a:pt x="2505398" y="1108198"/>
                          <a:pt x="2387187" y="1005132"/>
                          <a:pt x="2255810" y="1077218"/>
                        </a:cubicBezTo>
                        <a:cubicBezTo>
                          <a:pt x="2179659" y="1172809"/>
                          <a:pt x="1900958" y="952616"/>
                          <a:pt x="1657884" y="1077218"/>
                        </a:cubicBezTo>
                        <a:cubicBezTo>
                          <a:pt x="1405767" y="1140486"/>
                          <a:pt x="1334675" y="1067715"/>
                          <a:pt x="1195851" y="1077218"/>
                        </a:cubicBezTo>
                        <a:cubicBezTo>
                          <a:pt x="1051354" y="1074617"/>
                          <a:pt x="849860" y="1089035"/>
                          <a:pt x="652282" y="1077218"/>
                        </a:cubicBezTo>
                        <a:cubicBezTo>
                          <a:pt x="416504" y="1089482"/>
                          <a:pt x="255385" y="954127"/>
                          <a:pt x="0" y="1077218"/>
                        </a:cubicBezTo>
                        <a:cubicBezTo>
                          <a:pt x="-74700" y="964803"/>
                          <a:pt x="14699" y="776910"/>
                          <a:pt x="0" y="549381"/>
                        </a:cubicBezTo>
                        <a:cubicBezTo>
                          <a:pt x="-24424" y="279748"/>
                          <a:pt x="-25824" y="155063"/>
                          <a:pt x="0" y="0"/>
                        </a:cubicBezTo>
                        <a:close/>
                      </a:path>
                      <a:path w="2717844" h="1077218" fill="none" stroke="0" extrusionOk="0">
                        <a:moveTo>
                          <a:pt x="0" y="0"/>
                        </a:moveTo>
                        <a:cubicBezTo>
                          <a:pt x="133394" y="-24506"/>
                          <a:pt x="358400" y="77742"/>
                          <a:pt x="516389" y="0"/>
                        </a:cubicBezTo>
                        <a:cubicBezTo>
                          <a:pt x="652520" y="-59772"/>
                          <a:pt x="924382" y="70205"/>
                          <a:pt x="1114315" y="0"/>
                        </a:cubicBezTo>
                        <a:cubicBezTo>
                          <a:pt x="1297352" y="-73653"/>
                          <a:pt x="1523063" y="8224"/>
                          <a:pt x="1657884" y="0"/>
                        </a:cubicBezTo>
                        <a:cubicBezTo>
                          <a:pt x="1843451" y="-13441"/>
                          <a:pt x="2057440" y="23929"/>
                          <a:pt x="2201454" y="0"/>
                        </a:cubicBezTo>
                        <a:cubicBezTo>
                          <a:pt x="2313689" y="-29209"/>
                          <a:pt x="2595532" y="25723"/>
                          <a:pt x="2717844" y="0"/>
                        </a:cubicBezTo>
                        <a:cubicBezTo>
                          <a:pt x="2691026" y="115389"/>
                          <a:pt x="2720554" y="368465"/>
                          <a:pt x="2717844" y="517064"/>
                        </a:cubicBezTo>
                        <a:cubicBezTo>
                          <a:pt x="2792690" y="686611"/>
                          <a:pt x="2677769" y="828506"/>
                          <a:pt x="2717844" y="1077218"/>
                        </a:cubicBezTo>
                        <a:cubicBezTo>
                          <a:pt x="2516634" y="1092894"/>
                          <a:pt x="2357807" y="1052681"/>
                          <a:pt x="2201454" y="1077218"/>
                        </a:cubicBezTo>
                        <a:cubicBezTo>
                          <a:pt x="2021375" y="1126351"/>
                          <a:pt x="1862635" y="1027707"/>
                          <a:pt x="1739420" y="1077218"/>
                        </a:cubicBezTo>
                        <a:cubicBezTo>
                          <a:pt x="1597959" y="1087183"/>
                          <a:pt x="1438513" y="1063699"/>
                          <a:pt x="1195851" y="1077218"/>
                        </a:cubicBezTo>
                        <a:cubicBezTo>
                          <a:pt x="906885" y="1088636"/>
                          <a:pt x="828915" y="1058665"/>
                          <a:pt x="706639" y="1077218"/>
                        </a:cubicBezTo>
                        <a:cubicBezTo>
                          <a:pt x="558742" y="1109161"/>
                          <a:pt x="161469" y="996186"/>
                          <a:pt x="0" y="1077218"/>
                        </a:cubicBezTo>
                        <a:cubicBezTo>
                          <a:pt x="-40945" y="941779"/>
                          <a:pt x="16835" y="702826"/>
                          <a:pt x="0" y="527836"/>
                        </a:cubicBezTo>
                        <a:cubicBezTo>
                          <a:pt x="-57673" y="343063"/>
                          <a:pt x="52971" y="23730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1600" dirty="0">
                <a:latin typeface="Tw Cen MT" panose="020B0602020104020603" pitchFamily="34" charset="0"/>
                <a:cs typeface="Arial" panose="020B0604020202020204" pitchFamily="34" charset="0"/>
              </a:rPr>
              <a:t>Scoilteann an traicé ina dhá broncas. Iompraíonn </a:t>
            </a:r>
            <a:r>
              <a:rPr lang="ga-IE" sz="1600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na</a:t>
            </a:r>
            <a:r>
              <a:rPr lang="ga-IE" sz="1600" dirty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1600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broncais</a:t>
            </a:r>
            <a:r>
              <a:rPr lang="ga-IE" sz="1600" dirty="0">
                <a:latin typeface="Tw Cen MT" panose="020B0602020104020603" pitchFamily="34" charset="0"/>
                <a:cs typeface="Arial" panose="020B0604020202020204" pitchFamily="34" charset="0"/>
              </a:rPr>
              <a:t> aer chuig an dá scamhóg. </a:t>
            </a:r>
            <a:endParaRPr lang="ga-IE" sz="16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0335" y="1866837"/>
            <a:ext cx="2901065" cy="1077218"/>
          </a:xfrm>
          <a:custGeom>
            <a:avLst/>
            <a:gdLst>
              <a:gd name="connsiteX0" fmla="*/ 0 w 2087487"/>
              <a:gd name="connsiteY0" fmla="*/ 0 h 954107"/>
              <a:gd name="connsiteX1" fmla="*/ 563621 w 2087487"/>
              <a:gd name="connsiteY1" fmla="*/ 0 h 954107"/>
              <a:gd name="connsiteX2" fmla="*/ 1085493 w 2087487"/>
              <a:gd name="connsiteY2" fmla="*/ 0 h 954107"/>
              <a:gd name="connsiteX3" fmla="*/ 1628240 w 2087487"/>
              <a:gd name="connsiteY3" fmla="*/ 0 h 954107"/>
              <a:gd name="connsiteX4" fmla="*/ 2087487 w 2087487"/>
              <a:gd name="connsiteY4" fmla="*/ 0 h 954107"/>
              <a:gd name="connsiteX5" fmla="*/ 2087487 w 2087487"/>
              <a:gd name="connsiteY5" fmla="*/ 477054 h 954107"/>
              <a:gd name="connsiteX6" fmla="*/ 2087487 w 2087487"/>
              <a:gd name="connsiteY6" fmla="*/ 954107 h 954107"/>
              <a:gd name="connsiteX7" fmla="*/ 1607365 w 2087487"/>
              <a:gd name="connsiteY7" fmla="*/ 954107 h 954107"/>
              <a:gd name="connsiteX8" fmla="*/ 1085493 w 2087487"/>
              <a:gd name="connsiteY8" fmla="*/ 954107 h 954107"/>
              <a:gd name="connsiteX9" fmla="*/ 521872 w 2087487"/>
              <a:gd name="connsiteY9" fmla="*/ 954107 h 954107"/>
              <a:gd name="connsiteX10" fmla="*/ 0 w 2087487"/>
              <a:gd name="connsiteY10" fmla="*/ 954107 h 954107"/>
              <a:gd name="connsiteX11" fmla="*/ 0 w 2087487"/>
              <a:gd name="connsiteY11" fmla="*/ 477054 h 954107"/>
              <a:gd name="connsiteX12" fmla="*/ 0 w 2087487"/>
              <a:gd name="connsiteY12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7487" h="954107" fill="none" extrusionOk="0">
                <a:moveTo>
                  <a:pt x="0" y="0"/>
                </a:moveTo>
                <a:cubicBezTo>
                  <a:pt x="241853" y="-65422"/>
                  <a:pt x="342711" y="46130"/>
                  <a:pt x="563621" y="0"/>
                </a:cubicBezTo>
                <a:cubicBezTo>
                  <a:pt x="784531" y="-46130"/>
                  <a:pt x="848504" y="46259"/>
                  <a:pt x="1085493" y="0"/>
                </a:cubicBezTo>
                <a:cubicBezTo>
                  <a:pt x="1322482" y="-46259"/>
                  <a:pt x="1483450" y="5010"/>
                  <a:pt x="1628240" y="0"/>
                </a:cubicBezTo>
                <a:cubicBezTo>
                  <a:pt x="1773030" y="-5010"/>
                  <a:pt x="1881903" y="32447"/>
                  <a:pt x="2087487" y="0"/>
                </a:cubicBezTo>
                <a:cubicBezTo>
                  <a:pt x="2118459" y="95628"/>
                  <a:pt x="2075041" y="309466"/>
                  <a:pt x="2087487" y="477054"/>
                </a:cubicBezTo>
                <a:cubicBezTo>
                  <a:pt x="2099933" y="644642"/>
                  <a:pt x="2056466" y="741755"/>
                  <a:pt x="2087487" y="954107"/>
                </a:cubicBezTo>
                <a:cubicBezTo>
                  <a:pt x="1951969" y="970657"/>
                  <a:pt x="1845684" y="917645"/>
                  <a:pt x="1607365" y="954107"/>
                </a:cubicBezTo>
                <a:cubicBezTo>
                  <a:pt x="1369046" y="990569"/>
                  <a:pt x="1201133" y="903250"/>
                  <a:pt x="1085493" y="954107"/>
                </a:cubicBezTo>
                <a:cubicBezTo>
                  <a:pt x="969853" y="1004964"/>
                  <a:pt x="798216" y="908732"/>
                  <a:pt x="521872" y="954107"/>
                </a:cubicBezTo>
                <a:cubicBezTo>
                  <a:pt x="245528" y="999482"/>
                  <a:pt x="163637" y="893485"/>
                  <a:pt x="0" y="954107"/>
                </a:cubicBezTo>
                <a:cubicBezTo>
                  <a:pt x="-8132" y="795327"/>
                  <a:pt x="6304" y="581291"/>
                  <a:pt x="0" y="477054"/>
                </a:cubicBezTo>
                <a:cubicBezTo>
                  <a:pt x="-6304" y="372817"/>
                  <a:pt x="53085" y="130767"/>
                  <a:pt x="0" y="0"/>
                </a:cubicBezTo>
                <a:close/>
              </a:path>
              <a:path w="2087487" h="954107" stroke="0" extrusionOk="0">
                <a:moveTo>
                  <a:pt x="0" y="0"/>
                </a:moveTo>
                <a:cubicBezTo>
                  <a:pt x="180269" y="-45624"/>
                  <a:pt x="251041" y="18615"/>
                  <a:pt x="480122" y="0"/>
                </a:cubicBezTo>
                <a:cubicBezTo>
                  <a:pt x="709203" y="-18615"/>
                  <a:pt x="831859" y="33817"/>
                  <a:pt x="939369" y="0"/>
                </a:cubicBezTo>
                <a:cubicBezTo>
                  <a:pt x="1046879" y="-33817"/>
                  <a:pt x="1234852" y="63797"/>
                  <a:pt x="1502991" y="0"/>
                </a:cubicBezTo>
                <a:cubicBezTo>
                  <a:pt x="1771130" y="-63797"/>
                  <a:pt x="1966480" y="55712"/>
                  <a:pt x="2087487" y="0"/>
                </a:cubicBezTo>
                <a:cubicBezTo>
                  <a:pt x="2132444" y="242097"/>
                  <a:pt x="2039592" y="366954"/>
                  <a:pt x="2087487" y="496136"/>
                </a:cubicBezTo>
                <a:cubicBezTo>
                  <a:pt x="2135382" y="625318"/>
                  <a:pt x="2081011" y="824732"/>
                  <a:pt x="2087487" y="954107"/>
                </a:cubicBezTo>
                <a:cubicBezTo>
                  <a:pt x="1856142" y="962420"/>
                  <a:pt x="1726539" y="951133"/>
                  <a:pt x="1565615" y="954107"/>
                </a:cubicBezTo>
                <a:cubicBezTo>
                  <a:pt x="1404691" y="957081"/>
                  <a:pt x="1201047" y="920453"/>
                  <a:pt x="1064618" y="954107"/>
                </a:cubicBezTo>
                <a:cubicBezTo>
                  <a:pt x="928189" y="987761"/>
                  <a:pt x="752646" y="930228"/>
                  <a:pt x="584496" y="954107"/>
                </a:cubicBezTo>
                <a:cubicBezTo>
                  <a:pt x="416346" y="977986"/>
                  <a:pt x="145084" y="903412"/>
                  <a:pt x="0" y="954107"/>
                </a:cubicBezTo>
                <a:cubicBezTo>
                  <a:pt x="-44551" y="758113"/>
                  <a:pt x="23158" y="666267"/>
                  <a:pt x="0" y="505677"/>
                </a:cubicBezTo>
                <a:cubicBezTo>
                  <a:pt x="-23158" y="345087"/>
                  <a:pt x="14818" y="11066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38961899">
                  <a:custGeom>
                    <a:avLst/>
                    <a:gdLst>
                      <a:gd name="connsiteX0" fmla="*/ 0 w 2901065"/>
                      <a:gd name="connsiteY0" fmla="*/ 0 h 1077218"/>
                      <a:gd name="connsiteX1" fmla="*/ 783286 w 2901065"/>
                      <a:gd name="connsiteY1" fmla="*/ 0 h 1077218"/>
                      <a:gd name="connsiteX2" fmla="*/ 1508553 w 2901065"/>
                      <a:gd name="connsiteY2" fmla="*/ 0 h 1077218"/>
                      <a:gd name="connsiteX3" fmla="*/ 2262830 w 2901065"/>
                      <a:gd name="connsiteY3" fmla="*/ 0 h 1077218"/>
                      <a:gd name="connsiteX4" fmla="*/ 2901065 w 2901065"/>
                      <a:gd name="connsiteY4" fmla="*/ 0 h 1077218"/>
                      <a:gd name="connsiteX5" fmla="*/ 2901065 w 2901065"/>
                      <a:gd name="connsiteY5" fmla="*/ 538609 h 1077218"/>
                      <a:gd name="connsiteX6" fmla="*/ 2901065 w 2901065"/>
                      <a:gd name="connsiteY6" fmla="*/ 1077218 h 1077218"/>
                      <a:gd name="connsiteX7" fmla="*/ 2233820 w 2901065"/>
                      <a:gd name="connsiteY7" fmla="*/ 1077218 h 1077218"/>
                      <a:gd name="connsiteX8" fmla="*/ 1508553 w 2901065"/>
                      <a:gd name="connsiteY8" fmla="*/ 1077218 h 1077218"/>
                      <a:gd name="connsiteX9" fmla="*/ 725266 w 2901065"/>
                      <a:gd name="connsiteY9" fmla="*/ 1077218 h 1077218"/>
                      <a:gd name="connsiteX10" fmla="*/ 0 w 2901065"/>
                      <a:gd name="connsiteY10" fmla="*/ 1077218 h 1077218"/>
                      <a:gd name="connsiteX11" fmla="*/ 0 w 2901065"/>
                      <a:gd name="connsiteY11" fmla="*/ 538609 h 1077218"/>
                      <a:gd name="connsiteX12" fmla="*/ 0 w 2901065"/>
                      <a:gd name="connsiteY12" fmla="*/ 0 h 1077218"/>
                      <a:gd name="connsiteX0" fmla="*/ 0 w 2901065"/>
                      <a:gd name="connsiteY0" fmla="*/ 0 h 1077218"/>
                      <a:gd name="connsiteX1" fmla="*/ 667244 w 2901065"/>
                      <a:gd name="connsiteY1" fmla="*/ 0 h 1077218"/>
                      <a:gd name="connsiteX2" fmla="*/ 1305479 w 2901065"/>
                      <a:gd name="connsiteY2" fmla="*/ 0 h 1077218"/>
                      <a:gd name="connsiteX3" fmla="*/ 2088767 w 2901065"/>
                      <a:gd name="connsiteY3" fmla="*/ 0 h 1077218"/>
                      <a:gd name="connsiteX4" fmla="*/ 2901065 w 2901065"/>
                      <a:gd name="connsiteY4" fmla="*/ 0 h 1077218"/>
                      <a:gd name="connsiteX5" fmla="*/ 2901065 w 2901065"/>
                      <a:gd name="connsiteY5" fmla="*/ 560153 h 1077218"/>
                      <a:gd name="connsiteX6" fmla="*/ 2901065 w 2901065"/>
                      <a:gd name="connsiteY6" fmla="*/ 1077218 h 1077218"/>
                      <a:gd name="connsiteX7" fmla="*/ 2175798 w 2901065"/>
                      <a:gd name="connsiteY7" fmla="*/ 1077218 h 1077218"/>
                      <a:gd name="connsiteX8" fmla="*/ 1479542 w 2901065"/>
                      <a:gd name="connsiteY8" fmla="*/ 1077218 h 1077218"/>
                      <a:gd name="connsiteX9" fmla="*/ 812297 w 2901065"/>
                      <a:gd name="connsiteY9" fmla="*/ 1077218 h 1077218"/>
                      <a:gd name="connsiteX10" fmla="*/ 0 w 2901065"/>
                      <a:gd name="connsiteY10" fmla="*/ 1077218 h 1077218"/>
                      <a:gd name="connsiteX11" fmla="*/ 0 w 2901065"/>
                      <a:gd name="connsiteY11" fmla="*/ 570925 h 1077218"/>
                      <a:gd name="connsiteX12" fmla="*/ 0 w 2901065"/>
                      <a:gd name="connsiteY12" fmla="*/ 0 h 1077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01065" h="1077218" fill="none" extrusionOk="0">
                        <a:moveTo>
                          <a:pt x="0" y="0"/>
                        </a:moveTo>
                        <a:cubicBezTo>
                          <a:pt x="341648" y="-67854"/>
                          <a:pt x="457655" y="25301"/>
                          <a:pt x="783286" y="0"/>
                        </a:cubicBezTo>
                        <a:cubicBezTo>
                          <a:pt x="1110160" y="-29500"/>
                          <a:pt x="1176886" y="16032"/>
                          <a:pt x="1508553" y="0"/>
                        </a:cubicBezTo>
                        <a:cubicBezTo>
                          <a:pt x="1829188" y="-19025"/>
                          <a:pt x="2030173" y="-4485"/>
                          <a:pt x="2262830" y="0"/>
                        </a:cubicBezTo>
                        <a:cubicBezTo>
                          <a:pt x="2444181" y="21826"/>
                          <a:pt x="2658856" y="48354"/>
                          <a:pt x="2901065" y="0"/>
                        </a:cubicBezTo>
                        <a:cubicBezTo>
                          <a:pt x="2990369" y="87117"/>
                          <a:pt x="2892033" y="350251"/>
                          <a:pt x="2901065" y="538609"/>
                        </a:cubicBezTo>
                        <a:cubicBezTo>
                          <a:pt x="2899583" y="738412"/>
                          <a:pt x="2883640" y="836464"/>
                          <a:pt x="2901065" y="1077218"/>
                        </a:cubicBezTo>
                        <a:cubicBezTo>
                          <a:pt x="2728092" y="1080971"/>
                          <a:pt x="2609996" y="1046697"/>
                          <a:pt x="2233820" y="1077218"/>
                        </a:cubicBezTo>
                        <a:cubicBezTo>
                          <a:pt x="1911591" y="1143213"/>
                          <a:pt x="1648024" y="1029781"/>
                          <a:pt x="1508553" y="1077218"/>
                        </a:cubicBezTo>
                        <a:cubicBezTo>
                          <a:pt x="1330304" y="1127335"/>
                          <a:pt x="1124230" y="1042283"/>
                          <a:pt x="725266" y="1077218"/>
                        </a:cubicBezTo>
                        <a:cubicBezTo>
                          <a:pt x="349726" y="1117001"/>
                          <a:pt x="225523" y="983146"/>
                          <a:pt x="0" y="1077218"/>
                        </a:cubicBezTo>
                        <a:cubicBezTo>
                          <a:pt x="-17499" y="870256"/>
                          <a:pt x="-6918" y="648365"/>
                          <a:pt x="0" y="538609"/>
                        </a:cubicBezTo>
                        <a:cubicBezTo>
                          <a:pt x="-25237" y="382099"/>
                          <a:pt x="70668" y="159405"/>
                          <a:pt x="0" y="0"/>
                        </a:cubicBezTo>
                        <a:close/>
                      </a:path>
                      <a:path w="2901065" h="1077218" stroke="0" extrusionOk="0">
                        <a:moveTo>
                          <a:pt x="0" y="0"/>
                        </a:moveTo>
                        <a:cubicBezTo>
                          <a:pt x="254927" y="-70970"/>
                          <a:pt x="384420" y="19359"/>
                          <a:pt x="667244" y="0"/>
                        </a:cubicBezTo>
                        <a:cubicBezTo>
                          <a:pt x="990680" y="-16085"/>
                          <a:pt x="1161355" y="32214"/>
                          <a:pt x="1305479" y="0"/>
                        </a:cubicBezTo>
                        <a:cubicBezTo>
                          <a:pt x="1485760" y="-40760"/>
                          <a:pt x="1729787" y="121383"/>
                          <a:pt x="2088767" y="0"/>
                        </a:cubicBezTo>
                        <a:cubicBezTo>
                          <a:pt x="2502166" y="-38165"/>
                          <a:pt x="2741542" y="73792"/>
                          <a:pt x="2901065" y="0"/>
                        </a:cubicBezTo>
                        <a:cubicBezTo>
                          <a:pt x="2992458" y="302771"/>
                          <a:pt x="2836431" y="408548"/>
                          <a:pt x="2901065" y="560153"/>
                        </a:cubicBezTo>
                        <a:cubicBezTo>
                          <a:pt x="2961240" y="693647"/>
                          <a:pt x="2890593" y="919931"/>
                          <a:pt x="2901065" y="1077218"/>
                        </a:cubicBezTo>
                        <a:cubicBezTo>
                          <a:pt x="2564615" y="1041673"/>
                          <a:pt x="2379150" y="1042634"/>
                          <a:pt x="2175798" y="1077218"/>
                        </a:cubicBezTo>
                        <a:cubicBezTo>
                          <a:pt x="1959301" y="1031067"/>
                          <a:pt x="1703280" y="1052362"/>
                          <a:pt x="1479542" y="1077218"/>
                        </a:cubicBezTo>
                        <a:cubicBezTo>
                          <a:pt x="1304486" y="1106798"/>
                          <a:pt x="1003574" y="1017684"/>
                          <a:pt x="812297" y="1077218"/>
                        </a:cubicBezTo>
                        <a:cubicBezTo>
                          <a:pt x="525249" y="1075089"/>
                          <a:pt x="178665" y="1068396"/>
                          <a:pt x="0" y="1077218"/>
                        </a:cubicBezTo>
                        <a:cubicBezTo>
                          <a:pt x="-55735" y="847173"/>
                          <a:pt x="52486" y="769297"/>
                          <a:pt x="0" y="570925"/>
                        </a:cubicBezTo>
                        <a:cubicBezTo>
                          <a:pt x="-3731" y="394585"/>
                          <a:pt x="23250" y="128924"/>
                          <a:pt x="0" y="0"/>
                        </a:cubicBezTo>
                        <a:close/>
                      </a:path>
                      <a:path w="2901065" h="1077218" fill="none" stroke="0" extrusionOk="0">
                        <a:moveTo>
                          <a:pt x="0" y="0"/>
                        </a:moveTo>
                        <a:cubicBezTo>
                          <a:pt x="363259" y="-115665"/>
                          <a:pt x="476297" y="27750"/>
                          <a:pt x="783286" y="0"/>
                        </a:cubicBezTo>
                        <a:cubicBezTo>
                          <a:pt x="1099487" y="-84292"/>
                          <a:pt x="1185054" y="48553"/>
                          <a:pt x="1508553" y="0"/>
                        </a:cubicBezTo>
                        <a:cubicBezTo>
                          <a:pt x="1816677" y="-37712"/>
                          <a:pt x="2080522" y="-41344"/>
                          <a:pt x="2262830" y="0"/>
                        </a:cubicBezTo>
                        <a:cubicBezTo>
                          <a:pt x="2458120" y="-1892"/>
                          <a:pt x="2635299" y="35103"/>
                          <a:pt x="2901065" y="0"/>
                        </a:cubicBezTo>
                        <a:cubicBezTo>
                          <a:pt x="2906151" y="116977"/>
                          <a:pt x="2934580" y="337868"/>
                          <a:pt x="2901065" y="538609"/>
                        </a:cubicBezTo>
                        <a:cubicBezTo>
                          <a:pt x="2933526" y="697712"/>
                          <a:pt x="2845668" y="842360"/>
                          <a:pt x="2901065" y="1077218"/>
                        </a:cubicBezTo>
                        <a:cubicBezTo>
                          <a:pt x="2708458" y="1095685"/>
                          <a:pt x="2537930" y="1058110"/>
                          <a:pt x="2233820" y="1077218"/>
                        </a:cubicBezTo>
                        <a:cubicBezTo>
                          <a:pt x="1899157" y="1102002"/>
                          <a:pt x="1695079" y="1001268"/>
                          <a:pt x="1508553" y="1077218"/>
                        </a:cubicBezTo>
                        <a:cubicBezTo>
                          <a:pt x="1384722" y="1127281"/>
                          <a:pt x="1138949" y="1040071"/>
                          <a:pt x="725266" y="1077218"/>
                        </a:cubicBezTo>
                        <a:cubicBezTo>
                          <a:pt x="337021" y="1175960"/>
                          <a:pt x="184921" y="1019608"/>
                          <a:pt x="0" y="1077218"/>
                        </a:cubicBezTo>
                        <a:cubicBezTo>
                          <a:pt x="-15249" y="920971"/>
                          <a:pt x="1445" y="641429"/>
                          <a:pt x="0" y="538609"/>
                        </a:cubicBezTo>
                        <a:cubicBezTo>
                          <a:pt x="-11909" y="429057"/>
                          <a:pt x="69454" y="1444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1600" dirty="0">
                <a:latin typeface="Tw Cen MT" panose="020B0602020104020603" pitchFamily="34" charset="0"/>
              </a:rPr>
              <a:t>Tugann </a:t>
            </a:r>
            <a:r>
              <a:rPr lang="ga-IE" sz="1600" b="1" dirty="0">
                <a:solidFill>
                  <a:srgbClr val="FF0000"/>
                </a:solidFill>
                <a:latin typeface="Tw Cen MT" panose="020B0602020104020603" pitchFamily="34" charset="0"/>
              </a:rPr>
              <a:t>an traicé </a:t>
            </a:r>
            <a:r>
              <a:rPr lang="ga-IE" sz="1600" dirty="0">
                <a:latin typeface="Tw Cen MT" panose="020B0602020104020603" pitchFamily="34" charset="0"/>
              </a:rPr>
              <a:t>an t-aer </a:t>
            </a:r>
            <a:br>
              <a:rPr lang="ga-IE" sz="1600" dirty="0">
                <a:latin typeface="Tw Cen MT" panose="020B0602020104020603" pitchFamily="34" charset="0"/>
              </a:rPr>
            </a:br>
            <a:r>
              <a:rPr lang="ga-IE" sz="1600" dirty="0">
                <a:latin typeface="Tw Cen MT" panose="020B0602020104020603" pitchFamily="34" charset="0"/>
              </a:rPr>
              <a:t>ón tsrón nó ón mbéal go dtí </a:t>
            </a:r>
            <a:br>
              <a:rPr lang="ga-IE" sz="1600" dirty="0">
                <a:latin typeface="Tw Cen MT" panose="020B0602020104020603" pitchFamily="34" charset="0"/>
              </a:rPr>
            </a:br>
            <a:r>
              <a:rPr lang="ga-IE" sz="1600" dirty="0">
                <a:latin typeface="Tw Cen MT" panose="020B0602020104020603" pitchFamily="34" charset="0"/>
              </a:rPr>
              <a:t>na broncais. Tugtar </a:t>
            </a:r>
            <a:r>
              <a:rPr lang="ga-IE" sz="1600" b="1" dirty="0">
                <a:solidFill>
                  <a:srgbClr val="FF0000"/>
                </a:solidFill>
                <a:latin typeface="Tw Cen MT" panose="020B0602020104020603" pitchFamily="34" charset="0"/>
              </a:rPr>
              <a:t>an píobán garbh</a:t>
            </a:r>
            <a:r>
              <a:rPr lang="ga-IE" sz="1600" b="1" dirty="0">
                <a:latin typeface="Tw Cen MT" panose="020B0602020104020603" pitchFamily="34" charset="0"/>
              </a:rPr>
              <a:t> </a:t>
            </a:r>
            <a:r>
              <a:rPr lang="ga-IE" sz="1600" dirty="0">
                <a:latin typeface="Tw Cen MT" panose="020B0602020104020603" pitchFamily="34" charset="0"/>
              </a:rPr>
              <a:t>ar an traicé chomh maith</a:t>
            </a:r>
            <a:r>
              <a:rPr lang="ga-IE" sz="1400" dirty="0"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4109" y="1699722"/>
            <a:ext cx="69817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1100" b="1" dirty="0">
                <a:latin typeface="Tw Cen MT" panose="020B0602020104020603" pitchFamily="34" charset="0"/>
              </a:rPr>
              <a:t>An tsrón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73964" y="2944055"/>
            <a:ext cx="78300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ga-IE" sz="1050" b="1" dirty="0">
                <a:latin typeface="Tw Cen MT" panose="020B0602020104020603" pitchFamily="34" charset="0"/>
              </a:rPr>
              <a:t>An traicé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57BA03-3DB9-452B-A959-09B6E9291244}"/>
              </a:ext>
            </a:extLst>
          </p:cNvPr>
          <p:cNvSpPr txBox="1"/>
          <p:nvPr/>
        </p:nvSpPr>
        <p:spPr>
          <a:xfrm>
            <a:off x="6901731" y="1937669"/>
            <a:ext cx="5130661" cy="2301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ga-IE" sz="9600" dirty="0">
                <a:latin typeface="Tw Cen MT" panose="020B0602020104020603" pitchFamily="34" charset="0"/>
              </a:rPr>
              <a:t>Baineann an córas riospráide le gach rud a tharlaíonn sa chorp agus muid ag análú. Cuid den chóras riospráide is ea an tsrón, an traicé, na broncais agus na scamhóga. Cliceáil ar na ciorcail dhubha chun eolas a fháil orthu.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79594D-CEB0-4726-9927-5CFCE30EB128}"/>
              </a:ext>
            </a:extLst>
          </p:cNvPr>
          <p:cNvSpPr txBox="1"/>
          <p:nvPr/>
        </p:nvSpPr>
        <p:spPr>
          <a:xfrm>
            <a:off x="2610160" y="4564626"/>
            <a:ext cx="134703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ga-IE" sz="1050" b="1" dirty="0">
                <a:latin typeface="Tw Cen MT" panose="020B0602020104020603" pitchFamily="34" charset="0"/>
              </a:rPr>
              <a:t>Na broncais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3E7054-C73A-4A51-8015-5EA058762127}"/>
              </a:ext>
            </a:extLst>
          </p:cNvPr>
          <p:cNvSpPr txBox="1"/>
          <p:nvPr/>
        </p:nvSpPr>
        <p:spPr>
          <a:xfrm>
            <a:off x="3533435" y="5354811"/>
            <a:ext cx="92545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ga-IE" sz="1050" b="1" dirty="0">
                <a:latin typeface="Tw Cen MT" panose="020B0602020104020603" pitchFamily="34" charset="0"/>
              </a:rPr>
              <a:t>Na scamhóga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C34E0B-5DBE-4423-9271-75208CE2E65E}"/>
              </a:ext>
            </a:extLst>
          </p:cNvPr>
          <p:cNvCxnSpPr>
            <a:cxnSpLocks/>
          </p:cNvCxnSpPr>
          <p:nvPr/>
        </p:nvCxnSpPr>
        <p:spPr>
          <a:xfrm flipH="1" flipV="1">
            <a:off x="3300739" y="4390372"/>
            <a:ext cx="150136" cy="3123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2FCAE2E-E858-48B4-8256-9618C71AC43E}"/>
              </a:ext>
            </a:extLst>
          </p:cNvPr>
          <p:cNvCxnSpPr>
            <a:cxnSpLocks/>
          </p:cNvCxnSpPr>
          <p:nvPr/>
        </p:nvCxnSpPr>
        <p:spPr>
          <a:xfrm flipV="1">
            <a:off x="3432161" y="4390372"/>
            <a:ext cx="155388" cy="3123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15AB88-1BFC-433D-A487-163824AC8CD8}"/>
              </a:ext>
            </a:extLst>
          </p:cNvPr>
          <p:cNvCxnSpPr>
            <a:cxnSpLocks/>
          </p:cNvCxnSpPr>
          <p:nvPr/>
        </p:nvCxnSpPr>
        <p:spPr>
          <a:xfrm flipH="1" flipV="1">
            <a:off x="3300739" y="5125732"/>
            <a:ext cx="273360" cy="3612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2EBB3A-E300-4017-AFDF-3C7DEC106D26}"/>
              </a:ext>
            </a:extLst>
          </p:cNvPr>
          <p:cNvCxnSpPr>
            <a:cxnSpLocks/>
          </p:cNvCxnSpPr>
          <p:nvPr/>
        </p:nvCxnSpPr>
        <p:spPr>
          <a:xfrm flipV="1">
            <a:off x="3562079" y="5089816"/>
            <a:ext cx="150130" cy="3988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115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2" animBg="1"/>
      <p:bldP spid="7" grpId="4" animBg="1"/>
      <p:bldP spid="7" grpId="6" animBg="1"/>
      <p:bldP spid="7" grpId="7" animBg="1"/>
      <p:bldP spid="7" grpId="8" animBg="1"/>
      <p:bldP spid="13" grpId="0" animBg="1"/>
      <p:bldP spid="16" grpId="0" animBg="1"/>
      <p:bldP spid="34" grpId="0" animBg="1"/>
      <p:bldP spid="17" grpId="8" animBg="1"/>
      <p:bldP spid="17" grpId="9" animBg="1"/>
      <p:bldP spid="17" grpId="10" animBg="1"/>
      <p:bldP spid="17" grpId="12" animBg="1"/>
      <p:bldP spid="17" grpId="13" animBg="1"/>
      <p:bldP spid="21" grpId="1" animBg="1"/>
      <p:bldP spid="21" grpId="2" animBg="1"/>
      <p:bldP spid="21" grpId="3" animBg="1"/>
      <p:bldP spid="21" grpId="5" animBg="1"/>
      <p:bldP spid="21" grpId="6" animBg="1"/>
      <p:bldP spid="12" grpId="1" animBg="1"/>
      <p:bldP spid="12" grpId="2" animBg="1"/>
      <p:bldP spid="12" grpId="4" animBg="1"/>
      <p:bldP spid="12" grpId="5" animBg="1"/>
      <p:bldP spid="12" grpId="7" animBg="1"/>
      <p:bldP spid="12" grpId="8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iúr 6">
            <a:extLst>
              <a:ext uri="{FF2B5EF4-FFF2-40B4-BE49-F238E27FC236}">
                <a16:creationId xmlns:a16="http://schemas.microsoft.com/office/drawing/2014/main" id="{133CB851-AEFE-1BF0-82E3-AD7D57A44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10"/>
          <a:stretch/>
        </p:blipFill>
        <p:spPr>
          <a:xfrm>
            <a:off x="0" y="28225"/>
            <a:ext cx="5582355" cy="6829775"/>
          </a:xfrm>
          <a:custGeom>
            <a:avLst/>
            <a:gdLst>
              <a:gd name="connsiteX0" fmla="*/ 0 w 5582355"/>
              <a:gd name="connsiteY0" fmla="*/ 0 h 6829775"/>
              <a:gd name="connsiteX1" fmla="*/ 5582355 w 5582355"/>
              <a:gd name="connsiteY1" fmla="*/ 0 h 6829775"/>
              <a:gd name="connsiteX2" fmla="*/ 5384800 w 5582355"/>
              <a:gd name="connsiteY2" fmla="*/ 395108 h 6829775"/>
              <a:gd name="connsiteX3" fmla="*/ 5367867 w 5582355"/>
              <a:gd name="connsiteY3" fmla="*/ 445908 h 6829775"/>
              <a:gd name="connsiteX4" fmla="*/ 5232400 w 5582355"/>
              <a:gd name="connsiteY4" fmla="*/ 615242 h 6829775"/>
              <a:gd name="connsiteX5" fmla="*/ 5130800 w 5582355"/>
              <a:gd name="connsiteY5" fmla="*/ 733775 h 6829775"/>
              <a:gd name="connsiteX6" fmla="*/ 5113867 w 5582355"/>
              <a:gd name="connsiteY6" fmla="*/ 784575 h 6829775"/>
              <a:gd name="connsiteX7" fmla="*/ 5096933 w 5582355"/>
              <a:gd name="connsiteY7" fmla="*/ 852308 h 6829775"/>
              <a:gd name="connsiteX8" fmla="*/ 5063067 w 5582355"/>
              <a:gd name="connsiteY8" fmla="*/ 920042 h 6829775"/>
              <a:gd name="connsiteX9" fmla="*/ 5029200 w 5582355"/>
              <a:gd name="connsiteY9" fmla="*/ 1055508 h 6829775"/>
              <a:gd name="connsiteX10" fmla="*/ 5063067 w 5582355"/>
              <a:gd name="connsiteY10" fmla="*/ 1343375 h 6829775"/>
              <a:gd name="connsiteX11" fmla="*/ 5130800 w 5582355"/>
              <a:gd name="connsiteY11" fmla="*/ 1461908 h 6829775"/>
              <a:gd name="connsiteX12" fmla="*/ 5147733 w 5582355"/>
              <a:gd name="connsiteY12" fmla="*/ 1529642 h 6829775"/>
              <a:gd name="connsiteX13" fmla="*/ 5232400 w 5582355"/>
              <a:gd name="connsiteY13" fmla="*/ 1715908 h 6829775"/>
              <a:gd name="connsiteX14" fmla="*/ 5181600 w 5582355"/>
              <a:gd name="connsiteY14" fmla="*/ 1952975 h 6829775"/>
              <a:gd name="connsiteX15" fmla="*/ 5046133 w 5582355"/>
              <a:gd name="connsiteY15" fmla="*/ 2257775 h 6829775"/>
              <a:gd name="connsiteX16" fmla="*/ 5096933 w 5582355"/>
              <a:gd name="connsiteY16" fmla="*/ 2427108 h 6829775"/>
              <a:gd name="connsiteX17" fmla="*/ 5147733 w 5582355"/>
              <a:gd name="connsiteY17" fmla="*/ 2494842 h 6829775"/>
              <a:gd name="connsiteX18" fmla="*/ 5249333 w 5582355"/>
              <a:gd name="connsiteY18" fmla="*/ 2681108 h 6829775"/>
              <a:gd name="connsiteX19" fmla="*/ 5215467 w 5582355"/>
              <a:gd name="connsiteY19" fmla="*/ 3273775 h 6829775"/>
              <a:gd name="connsiteX20" fmla="*/ 5181600 w 5582355"/>
              <a:gd name="connsiteY20" fmla="*/ 3358442 h 6829775"/>
              <a:gd name="connsiteX21" fmla="*/ 5080000 w 5582355"/>
              <a:gd name="connsiteY21" fmla="*/ 3426175 h 6829775"/>
              <a:gd name="connsiteX22" fmla="*/ 5096933 w 5582355"/>
              <a:gd name="connsiteY22" fmla="*/ 3578575 h 6829775"/>
              <a:gd name="connsiteX23" fmla="*/ 5283200 w 5582355"/>
              <a:gd name="connsiteY23" fmla="*/ 3934175 h 6829775"/>
              <a:gd name="connsiteX24" fmla="*/ 5317067 w 5582355"/>
              <a:gd name="connsiteY24" fmla="*/ 4120442 h 6829775"/>
              <a:gd name="connsiteX25" fmla="*/ 5334000 w 5582355"/>
              <a:gd name="connsiteY25" fmla="*/ 4205108 h 6829775"/>
              <a:gd name="connsiteX26" fmla="*/ 5283200 w 5582355"/>
              <a:gd name="connsiteY26" fmla="*/ 4848575 h 6829775"/>
              <a:gd name="connsiteX27" fmla="*/ 5232400 w 5582355"/>
              <a:gd name="connsiteY27" fmla="*/ 5051775 h 6829775"/>
              <a:gd name="connsiteX28" fmla="*/ 5181600 w 5582355"/>
              <a:gd name="connsiteY28" fmla="*/ 5085642 h 6829775"/>
              <a:gd name="connsiteX29" fmla="*/ 5215467 w 5582355"/>
              <a:gd name="connsiteY29" fmla="*/ 5559775 h 6829775"/>
              <a:gd name="connsiteX30" fmla="*/ 5232400 w 5582355"/>
              <a:gd name="connsiteY30" fmla="*/ 5627508 h 6829775"/>
              <a:gd name="connsiteX31" fmla="*/ 5198533 w 5582355"/>
              <a:gd name="connsiteY31" fmla="*/ 5746042 h 6829775"/>
              <a:gd name="connsiteX32" fmla="*/ 5096933 w 5582355"/>
              <a:gd name="connsiteY32" fmla="*/ 5932308 h 6829775"/>
              <a:gd name="connsiteX33" fmla="*/ 5096933 w 5582355"/>
              <a:gd name="connsiteY33" fmla="*/ 6457242 h 6829775"/>
              <a:gd name="connsiteX34" fmla="*/ 5130800 w 5582355"/>
              <a:gd name="connsiteY34" fmla="*/ 6575775 h 6829775"/>
              <a:gd name="connsiteX35" fmla="*/ 5204297 w 5582355"/>
              <a:gd name="connsiteY35" fmla="*/ 6712668 h 6829775"/>
              <a:gd name="connsiteX36" fmla="*/ 5273233 w 5582355"/>
              <a:gd name="connsiteY36" fmla="*/ 6829775 h 6829775"/>
              <a:gd name="connsiteX37" fmla="*/ 0 w 5582355"/>
              <a:gd name="connsiteY37" fmla="*/ 6829775 h 682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582355" h="6829775">
                <a:moveTo>
                  <a:pt x="0" y="0"/>
                </a:moveTo>
                <a:lnTo>
                  <a:pt x="5582355" y="0"/>
                </a:lnTo>
                <a:lnTo>
                  <a:pt x="5384800" y="395108"/>
                </a:lnTo>
                <a:cubicBezTo>
                  <a:pt x="5376992" y="411159"/>
                  <a:pt x="5378027" y="431232"/>
                  <a:pt x="5367867" y="445908"/>
                </a:cubicBezTo>
                <a:cubicBezTo>
                  <a:pt x="5326722" y="505340"/>
                  <a:pt x="5269590" y="553259"/>
                  <a:pt x="5232400" y="615242"/>
                </a:cubicBezTo>
                <a:cubicBezTo>
                  <a:pt x="5171129" y="717359"/>
                  <a:pt x="5208985" y="681651"/>
                  <a:pt x="5130800" y="733775"/>
                </a:cubicBezTo>
                <a:cubicBezTo>
                  <a:pt x="5125156" y="750708"/>
                  <a:pt x="5118771" y="767413"/>
                  <a:pt x="5113867" y="784575"/>
                </a:cubicBezTo>
                <a:cubicBezTo>
                  <a:pt x="5107473" y="806952"/>
                  <a:pt x="5105105" y="830517"/>
                  <a:pt x="5096933" y="852308"/>
                </a:cubicBezTo>
                <a:cubicBezTo>
                  <a:pt x="5088070" y="875944"/>
                  <a:pt x="5071049" y="896095"/>
                  <a:pt x="5063067" y="920042"/>
                </a:cubicBezTo>
                <a:cubicBezTo>
                  <a:pt x="5048348" y="964199"/>
                  <a:pt x="5040489" y="1010353"/>
                  <a:pt x="5029200" y="1055508"/>
                </a:cubicBezTo>
                <a:cubicBezTo>
                  <a:pt x="5029376" y="1057094"/>
                  <a:pt x="5059186" y="1331733"/>
                  <a:pt x="5063067" y="1343375"/>
                </a:cubicBezTo>
                <a:cubicBezTo>
                  <a:pt x="5077458" y="1386547"/>
                  <a:pt x="5108222" y="1422397"/>
                  <a:pt x="5130800" y="1461908"/>
                </a:cubicBezTo>
                <a:cubicBezTo>
                  <a:pt x="5136444" y="1484486"/>
                  <a:pt x="5140373" y="1507563"/>
                  <a:pt x="5147733" y="1529642"/>
                </a:cubicBezTo>
                <a:cubicBezTo>
                  <a:pt x="5171696" y="1601530"/>
                  <a:pt x="5197862" y="1646832"/>
                  <a:pt x="5232400" y="1715908"/>
                </a:cubicBezTo>
                <a:cubicBezTo>
                  <a:pt x="5215467" y="1794930"/>
                  <a:pt x="5209669" y="1877190"/>
                  <a:pt x="5181600" y="1952975"/>
                </a:cubicBezTo>
                <a:cubicBezTo>
                  <a:pt x="5000980" y="2440650"/>
                  <a:pt x="5096141" y="2007743"/>
                  <a:pt x="5046133" y="2257775"/>
                </a:cubicBezTo>
                <a:cubicBezTo>
                  <a:pt x="5059799" y="2326102"/>
                  <a:pt x="5062125" y="2364453"/>
                  <a:pt x="5096933" y="2427108"/>
                </a:cubicBezTo>
                <a:cubicBezTo>
                  <a:pt x="5110639" y="2451779"/>
                  <a:pt x="5132581" y="2471032"/>
                  <a:pt x="5147733" y="2494842"/>
                </a:cubicBezTo>
                <a:cubicBezTo>
                  <a:pt x="5194556" y="2568421"/>
                  <a:pt x="5213662" y="2609765"/>
                  <a:pt x="5249333" y="2681108"/>
                </a:cubicBezTo>
                <a:cubicBezTo>
                  <a:pt x="5238044" y="2878664"/>
                  <a:pt x="5288957" y="3090050"/>
                  <a:pt x="5215467" y="3273775"/>
                </a:cubicBezTo>
                <a:cubicBezTo>
                  <a:pt x="5204178" y="3301997"/>
                  <a:pt x="5201794" y="3335723"/>
                  <a:pt x="5181600" y="3358442"/>
                </a:cubicBezTo>
                <a:cubicBezTo>
                  <a:pt x="5154559" y="3388863"/>
                  <a:pt x="5113867" y="3403597"/>
                  <a:pt x="5080000" y="3426175"/>
                </a:cubicBezTo>
                <a:cubicBezTo>
                  <a:pt x="5055730" y="3498988"/>
                  <a:pt x="5049520" y="3483750"/>
                  <a:pt x="5096933" y="3578575"/>
                </a:cubicBezTo>
                <a:cubicBezTo>
                  <a:pt x="5235818" y="3856344"/>
                  <a:pt x="5171633" y="3738933"/>
                  <a:pt x="5283200" y="3934175"/>
                </a:cubicBezTo>
                <a:cubicBezTo>
                  <a:pt x="5325029" y="4143326"/>
                  <a:pt x="5273734" y="3882115"/>
                  <a:pt x="5317067" y="4120442"/>
                </a:cubicBezTo>
                <a:cubicBezTo>
                  <a:pt x="5322216" y="4148759"/>
                  <a:pt x="5328356" y="4176886"/>
                  <a:pt x="5334000" y="4205108"/>
                </a:cubicBezTo>
                <a:cubicBezTo>
                  <a:pt x="5317067" y="4419597"/>
                  <a:pt x="5308835" y="4634951"/>
                  <a:pt x="5283200" y="4848575"/>
                </a:cubicBezTo>
                <a:cubicBezTo>
                  <a:pt x="5274882" y="4917896"/>
                  <a:pt x="5290492" y="5013047"/>
                  <a:pt x="5232400" y="5051775"/>
                </a:cubicBezTo>
                <a:lnTo>
                  <a:pt x="5181600" y="5085642"/>
                </a:lnTo>
                <a:cubicBezTo>
                  <a:pt x="5192889" y="5243686"/>
                  <a:pt x="5200677" y="5402020"/>
                  <a:pt x="5215467" y="5559775"/>
                </a:cubicBezTo>
                <a:cubicBezTo>
                  <a:pt x="5217639" y="5582946"/>
                  <a:pt x="5234507" y="5604331"/>
                  <a:pt x="5232400" y="5627508"/>
                </a:cubicBezTo>
                <a:cubicBezTo>
                  <a:pt x="5228680" y="5668432"/>
                  <a:pt x="5211528" y="5707058"/>
                  <a:pt x="5198533" y="5746042"/>
                </a:cubicBezTo>
                <a:cubicBezTo>
                  <a:pt x="5165877" y="5844010"/>
                  <a:pt x="5159665" y="5838211"/>
                  <a:pt x="5096933" y="5932308"/>
                </a:cubicBezTo>
                <a:cubicBezTo>
                  <a:pt x="5045788" y="6136895"/>
                  <a:pt x="5060957" y="6049514"/>
                  <a:pt x="5096933" y="6457242"/>
                </a:cubicBezTo>
                <a:cubicBezTo>
                  <a:pt x="5100545" y="6498175"/>
                  <a:pt x="5113071" y="6538704"/>
                  <a:pt x="5130800" y="6575775"/>
                </a:cubicBezTo>
                <a:cubicBezTo>
                  <a:pt x="5153154" y="6622514"/>
                  <a:pt x="5178274" y="6667829"/>
                  <a:pt x="5204297" y="6712668"/>
                </a:cubicBezTo>
                <a:lnTo>
                  <a:pt x="5273233" y="6829775"/>
                </a:lnTo>
                <a:lnTo>
                  <a:pt x="0" y="6829775"/>
                </a:ln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1CF82FF-5E31-4298-AB80-0A95F50C5C04}"/>
              </a:ext>
            </a:extLst>
          </p:cNvPr>
          <p:cNvSpPr txBox="1"/>
          <p:nvPr/>
        </p:nvSpPr>
        <p:spPr>
          <a:xfrm>
            <a:off x="6135565" y="2923703"/>
            <a:ext cx="5887394" cy="20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Is baill spúinseacha iad na scamhóga atá 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l</a:t>
            </a:r>
            <a:r>
              <a:rPr lang="en-GB" sz="2400" dirty="0" err="1">
                <a:latin typeface="Tw Cen MT" panose="020B0602020104020603" pitchFamily="34" charset="0"/>
              </a:rPr>
              <a:t>án</a:t>
            </a:r>
            <a:r>
              <a:rPr lang="ga-IE" sz="2400" dirty="0">
                <a:latin typeface="Tw Cen MT" panose="020B0602020104020603" pitchFamily="34" charset="0"/>
              </a:rPr>
              <a:t> le feadáin bheaga ar a dtugtar </a:t>
            </a:r>
            <a:r>
              <a:rPr lang="ga-IE" sz="2400" dirty="0" err="1">
                <a:latin typeface="Tw Cen MT" panose="020B0602020104020603" pitchFamily="34" charset="0"/>
              </a:rPr>
              <a:t>broincíní</a:t>
            </a:r>
            <a:r>
              <a:rPr lang="ga-IE" sz="2400" dirty="0">
                <a:latin typeface="Tw Cen MT" panose="020B0602020104020603" pitchFamily="34" charset="0"/>
              </a:rPr>
              <a:t>. Tá leagan amach na mbroincíní cosúil le fréamhacha crainn.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7D280-E3F3-4AA0-8BFA-5CB81A2D753C}"/>
              </a:ext>
            </a:extLst>
          </p:cNvPr>
          <p:cNvSpPr txBox="1"/>
          <p:nvPr/>
        </p:nvSpPr>
        <p:spPr>
          <a:xfrm>
            <a:off x="6096000" y="2196688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>
                <a:latin typeface="Berlin Sans FB" panose="020E0602020502020306" pitchFamily="34" charset="0"/>
              </a:rPr>
              <a:t>Na </a:t>
            </a:r>
            <a:r>
              <a:rPr lang="ga-IE" sz="3200" dirty="0">
                <a:latin typeface="Berlin Sans FB" panose="020E0602020502020306" pitchFamily="34" charset="0"/>
              </a:rPr>
              <a:t>Scamhóga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AEC8B0-AB93-4AD2-81FA-20C9A38A2285}"/>
              </a:ext>
            </a:extLst>
          </p:cNvPr>
          <p:cNvCxnSpPr>
            <a:cxnSpLocks/>
          </p:cNvCxnSpPr>
          <p:nvPr/>
        </p:nvCxnSpPr>
        <p:spPr>
          <a:xfrm flipH="1">
            <a:off x="2133275" y="3560859"/>
            <a:ext cx="635886" cy="613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07CE34-0418-486A-BA1E-6CB35A80FEB4}"/>
              </a:ext>
            </a:extLst>
          </p:cNvPr>
          <p:cNvCxnSpPr>
            <a:cxnSpLocks/>
          </p:cNvCxnSpPr>
          <p:nvPr/>
        </p:nvCxnSpPr>
        <p:spPr>
          <a:xfrm flipH="1">
            <a:off x="2544745" y="3560859"/>
            <a:ext cx="288128" cy="5775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0481E1-DB3A-4F10-878C-8A5413FEC931}"/>
              </a:ext>
            </a:extLst>
          </p:cNvPr>
          <p:cNvSpPr txBox="1"/>
          <p:nvPr/>
        </p:nvSpPr>
        <p:spPr>
          <a:xfrm>
            <a:off x="2507747" y="3260267"/>
            <a:ext cx="1505761" cy="276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ga-IE" sz="1200" b="1" dirty="0">
                <a:latin typeface="Tw Cen MT" panose="020B0602020104020603" pitchFamily="34" charset="0"/>
              </a:rPr>
              <a:t>Na broncais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156387-8FD9-4DBA-8930-F7E19A452541}"/>
              </a:ext>
            </a:extLst>
          </p:cNvPr>
          <p:cNvCxnSpPr>
            <a:cxnSpLocks/>
          </p:cNvCxnSpPr>
          <p:nvPr/>
        </p:nvCxnSpPr>
        <p:spPr>
          <a:xfrm flipH="1">
            <a:off x="3193019" y="4563246"/>
            <a:ext cx="48205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CBCED6-64A0-419E-8321-1BD33CAC3551}"/>
              </a:ext>
            </a:extLst>
          </p:cNvPr>
          <p:cNvCxnSpPr>
            <a:cxnSpLocks/>
          </p:cNvCxnSpPr>
          <p:nvPr/>
        </p:nvCxnSpPr>
        <p:spPr>
          <a:xfrm flipV="1">
            <a:off x="826193" y="4830171"/>
            <a:ext cx="502199" cy="282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1C64F8-2C29-4A0D-8B99-EC738C051E67}"/>
              </a:ext>
            </a:extLst>
          </p:cNvPr>
          <p:cNvSpPr txBox="1"/>
          <p:nvPr/>
        </p:nvSpPr>
        <p:spPr>
          <a:xfrm>
            <a:off x="3658186" y="4393165"/>
            <a:ext cx="7093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Tw Cen MT" panose="020B0602020104020603" pitchFamily="34" charset="0"/>
              </a:defRPr>
            </a:lvl1pPr>
          </a:lstStyle>
          <a:p>
            <a:r>
              <a:rPr lang="ga-IE" dirty="0"/>
              <a:t>broincín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559EA4-BC5F-4F0E-97EE-D403D887123A}"/>
              </a:ext>
            </a:extLst>
          </p:cNvPr>
          <p:cNvSpPr txBox="1"/>
          <p:nvPr/>
        </p:nvSpPr>
        <p:spPr>
          <a:xfrm>
            <a:off x="194817" y="4709136"/>
            <a:ext cx="7073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Tw Cen MT" panose="020B0602020104020603" pitchFamily="34" charset="0"/>
              </a:defRPr>
            </a:lvl1pPr>
          </a:lstStyle>
          <a:p>
            <a:r>
              <a:rPr lang="ga-IE" dirty="0"/>
              <a:t>broincín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98E4D7-84EB-49A1-B521-5B9EE3C3CC6A}"/>
              </a:ext>
            </a:extLst>
          </p:cNvPr>
          <p:cNvCxnSpPr>
            <a:cxnSpLocks/>
          </p:cNvCxnSpPr>
          <p:nvPr/>
        </p:nvCxnSpPr>
        <p:spPr>
          <a:xfrm flipH="1">
            <a:off x="3260628" y="5467867"/>
            <a:ext cx="48205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3A49229-25FE-49A3-B2F3-82CC861B78B0}"/>
              </a:ext>
            </a:extLst>
          </p:cNvPr>
          <p:cNvSpPr txBox="1"/>
          <p:nvPr/>
        </p:nvSpPr>
        <p:spPr>
          <a:xfrm>
            <a:off x="3688294" y="5293610"/>
            <a:ext cx="70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Tw Cen MT" panose="020B0602020104020603" pitchFamily="34" charset="0"/>
              </a:rPr>
              <a:t>broincín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E25B0F-C8A3-4DB9-9132-142ACBAD5C04}"/>
              </a:ext>
            </a:extLst>
          </p:cNvPr>
          <p:cNvCxnSpPr>
            <a:cxnSpLocks/>
          </p:cNvCxnSpPr>
          <p:nvPr/>
        </p:nvCxnSpPr>
        <p:spPr>
          <a:xfrm flipV="1">
            <a:off x="993161" y="5887798"/>
            <a:ext cx="502199" cy="282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23BD7D3-7312-4F38-83CC-3E959354E743}"/>
              </a:ext>
            </a:extLst>
          </p:cNvPr>
          <p:cNvSpPr txBox="1"/>
          <p:nvPr/>
        </p:nvSpPr>
        <p:spPr>
          <a:xfrm>
            <a:off x="320523" y="5743412"/>
            <a:ext cx="707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Tw Cen MT" panose="020B0602020104020603" pitchFamily="34" charset="0"/>
              </a:rPr>
              <a:t>broincín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Dúch 2">
                <a:extLst>
                  <a:ext uri="{FF2B5EF4-FFF2-40B4-BE49-F238E27FC236}">
                    <a16:creationId xmlns:a16="http://schemas.microsoft.com/office/drawing/2014/main" id="{12E33871-C12C-260A-A602-7733FC194FBD}"/>
                  </a:ext>
                </a:extLst>
              </p14:cNvPr>
              <p14:cNvContentPartPr/>
              <p14:nvPr/>
            </p14:nvContentPartPr>
            <p14:xfrm>
              <a:off x="7365760" y="761253"/>
              <a:ext cx="360" cy="360"/>
            </p14:xfrm>
          </p:contentPart>
        </mc:Choice>
        <mc:Fallback xmlns="">
          <p:pic>
            <p:nvPicPr>
              <p:cNvPr id="3" name="Dúch 2">
                <a:extLst>
                  <a:ext uri="{FF2B5EF4-FFF2-40B4-BE49-F238E27FC236}">
                    <a16:creationId xmlns:a16="http://schemas.microsoft.com/office/drawing/2014/main" id="{12E33871-C12C-260A-A602-7733FC194F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8120" y="653613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779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31" grpId="0"/>
      <p:bldP spid="2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AEB5FBB-9E43-4665-88B7-8661AAA5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5405"/>
          <a:stretch/>
        </p:blipFill>
        <p:spPr bwMode="auto">
          <a:xfrm>
            <a:off x="610729" y="2069057"/>
            <a:ext cx="3824111" cy="42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DB92D5-4DE0-4C06-8CEB-7B977C58CD61}"/>
              </a:ext>
            </a:extLst>
          </p:cNvPr>
          <p:cNvSpPr txBox="1"/>
          <p:nvPr/>
        </p:nvSpPr>
        <p:spPr>
          <a:xfrm>
            <a:off x="6095259" y="631419"/>
            <a:ext cx="6006430" cy="1548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Nuair a tharraingíonn tú d’anáil, taistealaíonn an t-aer tríd an tsrón nó an béal, ansin tríd an traicé, na broncais, na </a:t>
            </a:r>
            <a:r>
              <a:rPr lang="ga-IE" sz="2400" dirty="0" err="1">
                <a:latin typeface="Tw Cen MT" panose="020B0602020104020603" pitchFamily="34" charset="0"/>
              </a:rPr>
              <a:t>broincíní</a:t>
            </a:r>
            <a:r>
              <a:rPr lang="ga-IE" sz="2400" dirty="0">
                <a:latin typeface="Tw Cen MT" panose="020B0602020104020603" pitchFamily="34" charset="0"/>
              </a:rPr>
              <a:t> agus isteach sna hailbheolais. Líonann na hailbheolais le haer.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209457-166A-4A5C-922E-F5E8DE91E3B3}"/>
              </a:ext>
            </a:extLst>
          </p:cNvPr>
          <p:cNvSpPr txBox="1"/>
          <p:nvPr/>
        </p:nvSpPr>
        <p:spPr>
          <a:xfrm>
            <a:off x="6095258" y="4350564"/>
            <a:ext cx="5816362" cy="1876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Nuair a scaoileann tú d’anáil amach, scaoiltear an dé-ocsaíd charbóin amach 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as an </a:t>
            </a:r>
            <a:r>
              <a:rPr lang="en-US" sz="2400" dirty="0" err="1">
                <a:latin typeface="Tw Cen MT" panose="020B0602020104020603" pitchFamily="34" charset="0"/>
              </a:rPr>
              <a:t>gcorp</a:t>
            </a:r>
            <a:r>
              <a:rPr lang="ga-IE" sz="2400" dirty="0">
                <a:latin typeface="Tw Cen MT" panose="020B0602020104020603" pitchFamily="34" charset="0"/>
              </a:rPr>
              <a:t>. </a:t>
            </a: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65982574-4B48-4859-8CB7-E56AA0C0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" b="4648"/>
          <a:stretch/>
        </p:blipFill>
        <p:spPr bwMode="auto">
          <a:xfrm>
            <a:off x="544636" y="2029764"/>
            <a:ext cx="4640421" cy="432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4B714-1E7B-4917-8A24-095BF59CDCAF}"/>
              </a:ext>
            </a:extLst>
          </p:cNvPr>
          <p:cNvSpPr txBox="1"/>
          <p:nvPr/>
        </p:nvSpPr>
        <p:spPr>
          <a:xfrm>
            <a:off x="259336" y="1003019"/>
            <a:ext cx="562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Ag ceann gach broincín tá </a:t>
            </a:r>
            <a:r>
              <a:rPr lang="ga-IE" sz="2400" dirty="0" err="1">
                <a:latin typeface="Tw Cen MT" panose="020B0602020104020603" pitchFamily="34" charset="0"/>
              </a:rPr>
              <a:t>aershaic</a:t>
            </a:r>
            <a:r>
              <a:rPr lang="ga-IE" sz="2400" dirty="0">
                <a:latin typeface="Tw Cen MT" panose="020B0602020104020603" pitchFamily="34" charset="0"/>
              </a:rPr>
              <a:t> bheaga bhídeacha ar a dtugtar </a:t>
            </a:r>
            <a:r>
              <a:rPr lang="ga-I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ailbheolais</a:t>
            </a:r>
            <a:r>
              <a:rPr lang="ga-IE" sz="2400" dirty="0">
                <a:latin typeface="Tw Cen MT" panose="020B0602020104020603" pitchFamily="34" charset="0"/>
              </a:rPr>
              <a:t>.</a:t>
            </a:r>
            <a:endParaRPr lang="ga-IE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B9CBE5-E538-4CE1-869B-0FA414BE7C55}"/>
              </a:ext>
            </a:extLst>
          </p:cNvPr>
          <p:cNvCxnSpPr>
            <a:cxnSpLocks/>
          </p:cNvCxnSpPr>
          <p:nvPr/>
        </p:nvCxnSpPr>
        <p:spPr>
          <a:xfrm flipH="1">
            <a:off x="3637314" y="3769104"/>
            <a:ext cx="106676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D1CA173-2469-4DDD-A4E2-1E12C846A6AC}"/>
              </a:ext>
            </a:extLst>
          </p:cNvPr>
          <p:cNvSpPr txBox="1"/>
          <p:nvPr/>
        </p:nvSpPr>
        <p:spPr>
          <a:xfrm>
            <a:off x="4702358" y="3592283"/>
            <a:ext cx="1250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600" b="1" dirty="0">
                <a:latin typeface="Tw Cen MT" panose="020B0602020104020603" pitchFamily="34" charset="0"/>
              </a:rPr>
              <a:t>ailbheolas</a:t>
            </a: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4702FE2D-5DF6-4965-A404-4D7D052663FA}"/>
              </a:ext>
            </a:extLst>
          </p:cNvPr>
          <p:cNvSpPr txBox="1"/>
          <p:nvPr/>
        </p:nvSpPr>
        <p:spPr>
          <a:xfrm>
            <a:off x="6096000" y="2368833"/>
            <a:ext cx="5850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Agus na hailbheolais líonta le haer, téann ocsaigin ón aer trí bhallaí na n-ailbheolas agus isteach san fhuil. Ag an am céanna tagann dé-ocsaíd charbóin ón bhfuil isteach sna hailbheolais.</a:t>
            </a:r>
          </a:p>
        </p:txBody>
      </p:sp>
      <p:sp>
        <p:nvSpPr>
          <p:cNvPr id="15" name="Freeform: Shape 114">
            <a:extLst>
              <a:ext uri="{FF2B5EF4-FFF2-40B4-BE49-F238E27FC236}">
                <a16:creationId xmlns:a16="http://schemas.microsoft.com/office/drawing/2014/main" id="{51F11DDF-59AA-4115-9CB8-8D53192F5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2">
            <a:extLst>
              <a:ext uri="{FF2B5EF4-FFF2-40B4-BE49-F238E27FC236}">
                <a16:creationId xmlns:a16="http://schemas.microsoft.com/office/drawing/2014/main" id="{DBD78BB5-A1AE-4CAD-986A-093C91A48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62" grpId="0"/>
      <p:bldP spid="2" grpId="0"/>
      <p:bldP spid="4" grpId="0"/>
      <p:bldP spid="4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2C02B9E-29E0-4C1C-8376-031F9705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4463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A06E92-3C5A-418D-B2D6-B94E7098CB43}"/>
              </a:ext>
            </a:extLst>
          </p:cNvPr>
          <p:cNvSpPr txBox="1"/>
          <p:nvPr/>
        </p:nvSpPr>
        <p:spPr>
          <a:xfrm>
            <a:off x="6529970" y="1681510"/>
            <a:ext cx="5377550" cy="3500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Taobh thíos de na scamhóga tá matán ar a dtugtar</a:t>
            </a:r>
            <a:r>
              <a:rPr lang="ga-I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 an scairt</a:t>
            </a:r>
            <a:r>
              <a:rPr lang="ga-IE" sz="2400" b="1" dirty="0">
                <a:latin typeface="Tw Cen MT" panose="020B0602020104020603" pitchFamily="34" charset="0"/>
              </a:rPr>
              <a:t>. </a:t>
            </a:r>
            <a:r>
              <a:rPr lang="ga-IE" sz="2400" dirty="0">
                <a:latin typeface="Tw Cen MT" panose="020B0602020104020603" pitchFamily="34" charset="0"/>
              </a:rPr>
              <a:t>Tá ról lárnach ag an scairt san análú. Bíonn an scairt ag bogadh síos agus aníos de réir mar a bhíonn tú ag análú. Nuair a bhogann an scairt síos líontar do scamhóga le haer (tarraingíonn tú d’anáil). Nuair a bhogann an scairt aníos arís brúitear an t-aer amach (scaoileann tú d’anáil amach).</a:t>
            </a:r>
            <a:endParaRPr lang="ga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EF638C-32A9-49A8-A39A-C260BCD85F29}"/>
              </a:ext>
            </a:extLst>
          </p:cNvPr>
          <p:cNvSpPr txBox="1"/>
          <p:nvPr/>
        </p:nvSpPr>
        <p:spPr>
          <a:xfrm>
            <a:off x="7893073" y="879479"/>
            <a:ext cx="179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An Scairt</a:t>
            </a:r>
          </a:p>
        </p:txBody>
      </p:sp>
    </p:spTree>
    <p:extLst>
      <p:ext uri="{BB962C8B-B14F-4D97-AF65-F5344CB8AC3E}">
        <p14:creationId xmlns:p14="http://schemas.microsoft.com/office/powerpoint/2010/main" val="3959859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0">
            <a:extLst>
              <a:ext uri="{FF2B5EF4-FFF2-40B4-BE49-F238E27FC236}">
                <a16:creationId xmlns:a16="http://schemas.microsoft.com/office/drawing/2014/main" id="{389BB06B-A40F-422D-B60C-28796B43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72">
            <a:extLst>
              <a:ext uri="{FF2B5EF4-FFF2-40B4-BE49-F238E27FC236}">
                <a16:creationId xmlns:a16="http://schemas.microsoft.com/office/drawing/2014/main" id="{6F40FF58-AE44-4B4A-831E-73AD50F9F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74">
            <a:extLst>
              <a:ext uri="{FF2B5EF4-FFF2-40B4-BE49-F238E27FC236}">
                <a16:creationId xmlns:a16="http://schemas.microsoft.com/office/drawing/2014/main" id="{B732C7A4-831A-4C6B-8912-69BD302F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155AA68-7082-4E2A-B79E-55FBA3FEF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4618" r="-1465" b="16338"/>
          <a:stretch/>
        </p:blipFill>
        <p:spPr bwMode="auto">
          <a:xfrm>
            <a:off x="1968413" y="978962"/>
            <a:ext cx="818631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AAE9F548-5C96-4B69-A385-9B658CC3A9C2}"/>
              </a:ext>
            </a:extLst>
          </p:cNvPr>
          <p:cNvSpPr txBox="1">
            <a:spLocks/>
          </p:cNvSpPr>
          <p:nvPr/>
        </p:nvSpPr>
        <p:spPr>
          <a:xfrm>
            <a:off x="1491401" y="609212"/>
            <a:ext cx="4604598" cy="517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a-IE" b="1" dirty="0">
                <a:latin typeface="Tw Cen MT" panose="020B0602020104020603" pitchFamily="34" charset="0"/>
              </a:rPr>
              <a:t>Ag ionanálú (ag tarraingt d’anála) 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931CB5F-8829-4641-9F83-4B005B300A50}"/>
              </a:ext>
            </a:extLst>
          </p:cNvPr>
          <p:cNvSpPr txBox="1">
            <a:spLocks/>
          </p:cNvSpPr>
          <p:nvPr/>
        </p:nvSpPr>
        <p:spPr>
          <a:xfrm>
            <a:off x="6875077" y="609598"/>
            <a:ext cx="4604597" cy="683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a-IE" b="1" dirty="0">
                <a:latin typeface="Tw Cen MT" panose="020B0602020104020603" pitchFamily="34" charset="0"/>
              </a:rPr>
              <a:t>Ag easanálú  (ag scaoileadh 		d’anála amach) 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9430D54-432F-4870-A18E-4B2E615D29C7}"/>
              </a:ext>
            </a:extLst>
          </p:cNvPr>
          <p:cNvSpPr txBox="1">
            <a:spLocks/>
          </p:cNvSpPr>
          <p:nvPr/>
        </p:nvSpPr>
        <p:spPr>
          <a:xfrm>
            <a:off x="1846428" y="5504994"/>
            <a:ext cx="4330262" cy="683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a-IE" dirty="0">
                <a:latin typeface="Tw Cen MT" panose="020B0602020104020603" pitchFamily="34" charset="0"/>
              </a:rPr>
              <a:t>Bogann an scairt síos agus </a:t>
            </a:r>
            <a:br>
              <a:rPr lang="ga-IE" dirty="0">
                <a:latin typeface="Tw Cen MT" panose="020B0602020104020603" pitchFamily="34" charset="0"/>
              </a:rPr>
            </a:br>
            <a:r>
              <a:rPr lang="ga-IE" dirty="0">
                <a:latin typeface="Tw Cen MT" panose="020B0602020104020603" pitchFamily="34" charset="0"/>
              </a:rPr>
              <a:t>líon</a:t>
            </a:r>
            <a:r>
              <a:rPr lang="en-US">
                <a:latin typeface="Tw Cen MT" panose="020B0602020104020603" pitchFamily="34" charset="0"/>
              </a:rPr>
              <a:t>tar</a:t>
            </a:r>
            <a:r>
              <a:rPr lang="ga-IE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na scamhóga le haer.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D8818F7-54AD-43DB-999B-8555D288F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1368" y="5523442"/>
            <a:ext cx="4330262" cy="683284"/>
          </a:xfrm>
        </p:spPr>
        <p:txBody>
          <a:bodyPr>
            <a:no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B</a:t>
            </a:r>
            <a:r>
              <a:rPr lang="ga-IE" dirty="0" err="1">
                <a:latin typeface="Tw Cen MT" panose="020B0602020104020603" pitchFamily="34" charset="0"/>
              </a:rPr>
              <a:t>ogann</a:t>
            </a:r>
            <a:r>
              <a:rPr lang="ga-IE" dirty="0">
                <a:latin typeface="Tw Cen MT" panose="020B0602020104020603" pitchFamily="34" charset="0"/>
              </a:rPr>
              <a:t> an scairt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aníos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agus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scaoiltear an t-aer amach. </a:t>
            </a:r>
          </a:p>
        </p:txBody>
      </p:sp>
    </p:spTree>
    <p:extLst>
      <p:ext uri="{BB962C8B-B14F-4D97-AF65-F5344CB8AC3E}">
        <p14:creationId xmlns:p14="http://schemas.microsoft.com/office/powerpoint/2010/main" val="185636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0FDF6F-B342-42B0-ACF4-6C1269E1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75" y="1058387"/>
            <a:ext cx="3450136" cy="264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9B9035-9771-4FCF-BD87-287F11B68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48" y="4720615"/>
            <a:ext cx="102599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EE65B6-D81E-48C4-9A07-7941D50CF9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1" t="-92" r="16492"/>
          <a:stretch/>
        </p:blipFill>
        <p:spPr>
          <a:xfrm>
            <a:off x="8886648" y="4895440"/>
            <a:ext cx="140734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097E25-EACB-45B8-8421-69A9D68DAB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6" t="-1024" r="7423"/>
          <a:stretch/>
        </p:blipFill>
        <p:spPr>
          <a:xfrm>
            <a:off x="9420721" y="2806368"/>
            <a:ext cx="174653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B2FCF8-FB6F-4734-966B-CCEEF7D884EC}"/>
              </a:ext>
            </a:extLst>
          </p:cNvPr>
          <p:cNvSpPr txBox="1"/>
          <p:nvPr/>
        </p:nvSpPr>
        <p:spPr>
          <a:xfrm>
            <a:off x="574652" y="3445089"/>
            <a:ext cx="8208104" cy="3250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ga-IE" sz="2400" b="1" u="sng" dirty="0">
                <a:solidFill>
                  <a:schemeClr val="bg1"/>
                </a:solidFill>
                <a:latin typeface="Tw Cen MT" panose="020B0602020104020603" pitchFamily="34" charset="0"/>
              </a:rPr>
              <a:t>Modh</a:t>
            </a:r>
            <a:endParaRPr lang="ga-IE" sz="2400" u="sng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Tóg an buidéal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agus úsáid an siosúr chun an bun a ghearradh de. Faigh cabhair ó dhuine fásta chun é sin a dhéanamh.</a:t>
            </a:r>
          </a:p>
          <a:p>
            <a:pPr marL="4572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Brúigh balún amháin isteach i scrogall an bhuidéil agus fill béal an bhalúin thart ar bhéal an bhuidéil. Seo an scamhóg. </a:t>
            </a:r>
          </a:p>
          <a:p>
            <a:pPr marL="4572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Gearr an scrogall den dara balún agus cuir ar leataobh é. Tóg an chuid eile den bhalún sin agus </a:t>
            </a:r>
            <a:r>
              <a:rPr lang="ga-IE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sín</a:t>
            </a: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 thart ar bhun an bhuidéil í. Is féidir an téip a úsáid chun an balún a ghreamú den bhuidéal, más gá. Tá an scairt déanta anois agat.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BFD76B-338E-4698-BB21-8D932890238C}"/>
              </a:ext>
            </a:extLst>
          </p:cNvPr>
          <p:cNvSpPr txBox="1"/>
          <p:nvPr/>
        </p:nvSpPr>
        <p:spPr>
          <a:xfrm>
            <a:off x="1780543" y="267520"/>
            <a:ext cx="8207384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ga-IE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Turgnamh: Scamhóg a dhéanamh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1B8EF0-060F-4E08-9C73-CABD7B005CCE}"/>
              </a:ext>
            </a:extLst>
          </p:cNvPr>
          <p:cNvSpPr txBox="1"/>
          <p:nvPr/>
        </p:nvSpPr>
        <p:spPr>
          <a:xfrm>
            <a:off x="618327" y="827556"/>
            <a:ext cx="185100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ga-IE" sz="2400" b="1" u="sng" dirty="0">
                <a:solidFill>
                  <a:schemeClr val="bg1"/>
                </a:solidFill>
                <a:latin typeface="Tw Cen MT" panose="020B0602020104020603" pitchFamily="34" charset="0"/>
              </a:rPr>
              <a:t>Fearas</a:t>
            </a:r>
            <a:r>
              <a:rPr lang="ga-IE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F06A93-134B-4974-B1E5-DE77F81B036B}"/>
              </a:ext>
            </a:extLst>
          </p:cNvPr>
          <p:cNvSpPr txBox="1"/>
          <p:nvPr/>
        </p:nvSpPr>
        <p:spPr>
          <a:xfrm>
            <a:off x="569540" y="1408215"/>
            <a:ext cx="5545849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Buidéal plaisteach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Dhá bhalún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Siosúr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Téip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198268-3AF7-4CCB-AB67-7D8A41764151}"/>
                  </a:ext>
                </a:extLst>
              </p14:cNvPr>
              <p14:cNvContentPartPr/>
              <p14:nvPr/>
            </p14:nvContentPartPr>
            <p14:xfrm>
              <a:off x="153270" y="3250620"/>
              <a:ext cx="130320" cy="1113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198268-3AF7-4CCB-AB67-7D8A417641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630" y="3142620"/>
                <a:ext cx="237960" cy="13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EBAF9D-FD16-4CA6-8C83-C48F048B23C3}"/>
                  </a:ext>
                </a:extLst>
              </p14:cNvPr>
              <p14:cNvContentPartPr/>
              <p14:nvPr/>
            </p14:nvContentPartPr>
            <p14:xfrm>
              <a:off x="3131190" y="909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EBAF9D-FD16-4CA6-8C83-C48F048B23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7550" y="-167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46D128-7228-4543-9084-1EAFAB1B5FED}"/>
                  </a:ext>
                </a:extLst>
              </p14:cNvPr>
              <p14:cNvContentPartPr/>
              <p14:nvPr/>
            </p14:nvContentPartPr>
            <p14:xfrm>
              <a:off x="3063150" y="31950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46D128-7228-4543-9084-1EAFAB1B5F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9150" y="2118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151644-C62F-47AA-83B8-1F501857438E}"/>
                  </a:ext>
                </a:extLst>
              </p14:cNvPr>
              <p14:cNvContentPartPr/>
              <p14:nvPr/>
            </p14:nvContentPartPr>
            <p14:xfrm>
              <a:off x="3040110" y="3313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151644-C62F-47AA-83B8-1F501857438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6470" y="2233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38532C-0A49-47B2-B6E5-B975E9124D68}"/>
                  </a:ext>
                </a:extLst>
              </p14:cNvPr>
              <p14:cNvContentPartPr/>
              <p14:nvPr/>
            </p14:nvContentPartPr>
            <p14:xfrm>
              <a:off x="708030" y="308340"/>
              <a:ext cx="446400" cy="184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38532C-0A49-47B2-B6E5-B975E9124D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4390" y="200700"/>
                <a:ext cx="554040" cy="20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837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2C9025-DE89-4DCD-A39C-A2188DF8B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07" y="2665324"/>
            <a:ext cx="2592667" cy="356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64E33-0F96-498F-8498-349E72DE4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54" y="264473"/>
            <a:ext cx="1957334" cy="374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857D1FD-455E-44C5-942C-4F5826439D1B}"/>
              </a:ext>
            </a:extLst>
          </p:cNvPr>
          <p:cNvSpPr txBox="1"/>
          <p:nvPr/>
        </p:nvSpPr>
        <p:spPr>
          <a:xfrm>
            <a:off x="346049" y="1521195"/>
            <a:ext cx="5923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Beir greim ar lár na scairte le do mhéara agus tarraing síos go réidh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í</a:t>
            </a: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. Cad a tharlaíonn?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Anois brúigh suas an scairt go réidh.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Cad a tharlaíonn?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B7F167-1726-472E-90CD-14F492116D9E}"/>
                  </a:ext>
                </a:extLst>
              </p14:cNvPr>
              <p14:cNvContentPartPr/>
              <p14:nvPr/>
            </p14:nvContentPartPr>
            <p14:xfrm>
              <a:off x="3622680" y="42062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B7F167-1726-472E-90CD-14F492116D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9040" y="40982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79C1BB-C3CD-43D5-B351-5853DDB45E6A}"/>
                  </a:ext>
                </a:extLst>
              </p14:cNvPr>
              <p14:cNvContentPartPr/>
              <p14:nvPr/>
            </p14:nvContentPartPr>
            <p14:xfrm>
              <a:off x="3588840" y="41832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79C1BB-C3CD-43D5-B351-5853DDB45E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4840" y="4075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7FFD58-CF0E-409E-BFF9-F0EC8828D84E}"/>
                  </a:ext>
                </a:extLst>
              </p14:cNvPr>
              <p14:cNvContentPartPr/>
              <p14:nvPr/>
            </p14:nvContentPartPr>
            <p14:xfrm>
              <a:off x="3588840" y="418320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7FFD58-CF0E-409E-BFF9-F0EC8828D8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4840" y="4075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EB8014-9D05-4E63-9D7E-D6D07E6A0340}"/>
                  </a:ext>
                </a:extLst>
              </p14:cNvPr>
              <p14:cNvContentPartPr/>
              <p14:nvPr/>
            </p14:nvContentPartPr>
            <p14:xfrm>
              <a:off x="3588840" y="418320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EB8014-9D05-4E63-9D7E-D6D07E6A03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4840" y="4075200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Bosca téacs 7">
            <a:extLst>
              <a:ext uri="{FF2B5EF4-FFF2-40B4-BE49-F238E27FC236}">
                <a16:creationId xmlns:a16="http://schemas.microsoft.com/office/drawing/2014/main" id="{F32176D0-8515-40A7-98E9-F829B727A8AC}"/>
              </a:ext>
            </a:extLst>
          </p:cNvPr>
          <p:cNvSpPr txBox="1"/>
          <p:nvPr/>
        </p:nvSpPr>
        <p:spPr>
          <a:xfrm rot="504988">
            <a:off x="401702" y="5388314"/>
            <a:ext cx="4622861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Líonann an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scamhóg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le haer. Seo an rud a tharlaíonn nuair a tharraingímid ár n-anáil.</a:t>
            </a:r>
          </a:p>
        </p:txBody>
      </p:sp>
      <p:sp>
        <p:nvSpPr>
          <p:cNvPr id="9" name="Bosca téacs 8">
            <a:extLst>
              <a:ext uri="{FF2B5EF4-FFF2-40B4-BE49-F238E27FC236}">
                <a16:creationId xmlns:a16="http://schemas.microsoft.com/office/drawing/2014/main" id="{81664AF0-1396-4283-8ECF-5FE17887CE00}"/>
              </a:ext>
            </a:extLst>
          </p:cNvPr>
          <p:cNvSpPr txBox="1"/>
          <p:nvPr/>
        </p:nvSpPr>
        <p:spPr>
          <a:xfrm rot="510523">
            <a:off x="111618" y="5331983"/>
            <a:ext cx="5203027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Imíonn an t-aer amach as an scamhóg de réir mar a ghluaiseann an scairt suas. Seo an rud a tharlaíonn nuair a scaoilimid ár n-anáil amach.</a:t>
            </a:r>
            <a:endParaRPr lang="ga-IE" sz="2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42CD26B1-3D3B-A312-773C-438D81E98EF7}"/>
              </a:ext>
            </a:extLst>
          </p:cNvPr>
          <p:cNvSpPr txBox="1"/>
          <p:nvPr/>
        </p:nvSpPr>
        <p:spPr>
          <a:xfrm>
            <a:off x="1623821" y="676152"/>
            <a:ext cx="332848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Cuir</a:t>
            </a:r>
            <a:r>
              <a:rPr lang="en-GB" sz="36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ag </a:t>
            </a:r>
            <a:r>
              <a:rPr lang="en-GB" sz="36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obair</a:t>
            </a:r>
            <a:r>
              <a:rPr lang="en-GB" sz="36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í!</a:t>
            </a:r>
            <a:endParaRPr lang="ga-IE" sz="3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07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3961</TotalTime>
  <Words>1142</Words>
  <Application>Microsoft Office PowerPoint</Application>
  <PresentationFormat>Scáileán leathan</PresentationFormat>
  <Paragraphs>95</Paragraphs>
  <Slides>17</Slides>
  <Notes>10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8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17</vt:i4>
      </vt:variant>
    </vt:vector>
  </HeadingPairs>
  <TitlesOfParts>
    <vt:vector size="26" baseType="lpstr">
      <vt:lpstr>Arial</vt:lpstr>
      <vt:lpstr>Berlin Sans FB</vt:lpstr>
      <vt:lpstr>Calibri</vt:lpstr>
      <vt:lpstr>Calibri Light</vt:lpstr>
      <vt:lpstr>Comic Sans MS</vt:lpstr>
      <vt:lpstr>Tempus Sans ITC</vt:lpstr>
      <vt:lpstr>Tw Cen MT</vt:lpstr>
      <vt:lpstr>Wingdings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mairenig123@gmail.com</dc:creator>
  <cp:lastModifiedBy>Cáit Nic Fhionnlaoich</cp:lastModifiedBy>
  <cp:revision>146</cp:revision>
  <dcterms:created xsi:type="dcterms:W3CDTF">2021-09-01T14:20:17Z</dcterms:created>
  <dcterms:modified xsi:type="dcterms:W3CDTF">2024-01-19T10:59:37Z</dcterms:modified>
</cp:coreProperties>
</file>