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02" r:id="rId3"/>
    <p:sldId id="304" r:id="rId4"/>
    <p:sldId id="295" r:id="rId5"/>
    <p:sldId id="309" r:id="rId6"/>
    <p:sldId id="314" r:id="rId7"/>
    <p:sldId id="312" r:id="rId8"/>
    <p:sldId id="313" r:id="rId9"/>
    <p:sldId id="293" r:id="rId10"/>
    <p:sldId id="311" r:id="rId11"/>
    <p:sldId id="300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áit Nic Fhionnlaoich" initials="CNF" lastIdx="1" clrIdx="0">
    <p:extLst>
      <p:ext uri="{19B8F6BF-5375-455C-9EA6-DF929625EA0E}">
        <p15:presenceInfo xmlns:p15="http://schemas.microsoft.com/office/powerpoint/2012/main" userId="S::cnicfhionnlaoich@forasnagaeilge.ie::ed90e24c-cf49-4d58-afc9-95b2779652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9077"/>
    <a:srgbClr val="5DB7CB"/>
    <a:srgbClr val="7DB5B4"/>
    <a:srgbClr val="54A5B7"/>
    <a:srgbClr val="00A3C4"/>
    <a:srgbClr val="E7E6E6"/>
    <a:srgbClr val="FEFEFF"/>
    <a:srgbClr val="4472C4"/>
    <a:srgbClr val="AED8D7"/>
    <a:srgbClr val="F5E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0464" autoAdjust="0"/>
  </p:normalViewPr>
  <p:slideViewPr>
    <p:cSldViewPr snapToGrid="0">
      <p:cViewPr varScale="1">
        <p:scale>
          <a:sx n="68" d="100"/>
          <a:sy n="68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E49736-CEBD-4E53-8BC3-BEF07FBBE79A}" type="doc">
      <dgm:prSet loTypeId="urn:microsoft.com/office/officeart/2005/8/layout/pyramid2" loCatId="pyramid" qsTypeId="urn:microsoft.com/office/officeart/2005/8/quickstyle/3d5" qsCatId="3D" csTypeId="urn:microsoft.com/office/officeart/2005/8/colors/accent3_4" csCatId="accent3" phldr="1"/>
      <dgm:spPr/>
      <dgm:t>
        <a:bodyPr/>
        <a:lstStyle/>
        <a:p>
          <a:endParaRPr lang="en-IE"/>
        </a:p>
      </dgm:t>
    </dgm:pt>
    <dgm:pt modelId="{83DCAF83-BDB2-4197-B181-D6AC446A4CFD}">
      <dgm:prSet custT="1"/>
      <dgm:spPr/>
      <dgm:t>
        <a:bodyPr/>
        <a:lstStyle/>
        <a:p>
          <a:pPr algn="l"/>
          <a:r>
            <a:rPr lang="ga-IE" sz="2400" noProof="0" dirty="0">
              <a:latin typeface="Tw Cen MT" panose="020B0602020104020603" pitchFamily="34" charset="0"/>
            </a:rPr>
            <a:t>Bailigh an trealamh atá le feiceáil sa phictiúr ar chlé. </a:t>
          </a:r>
        </a:p>
      </dgm:t>
    </dgm:pt>
    <dgm:pt modelId="{E2F73F3A-419A-4D1F-8A38-2E58E9EEE769}" type="parTrans" cxnId="{3EA1E3F8-47C7-4590-A203-AA6A005F4B86}">
      <dgm:prSet/>
      <dgm:spPr/>
      <dgm:t>
        <a:bodyPr/>
        <a:lstStyle/>
        <a:p>
          <a:endParaRPr lang="en-IE"/>
        </a:p>
      </dgm:t>
    </dgm:pt>
    <dgm:pt modelId="{FDB981DB-18C1-4AC4-B7FA-45CE683CF36B}" type="sibTrans" cxnId="{3EA1E3F8-47C7-4590-A203-AA6A005F4B86}">
      <dgm:prSet/>
      <dgm:spPr/>
      <dgm:t>
        <a:bodyPr/>
        <a:lstStyle/>
        <a:p>
          <a:endParaRPr lang="en-IE"/>
        </a:p>
      </dgm:t>
    </dgm:pt>
    <dgm:pt modelId="{73F88F08-022D-4E4D-AA85-CDF16498772A}">
      <dgm:prSet custT="1"/>
      <dgm:spPr/>
      <dgm:t>
        <a:bodyPr/>
        <a:lstStyle/>
        <a:p>
          <a:pPr algn="l"/>
          <a:r>
            <a:rPr lang="ga-IE" sz="2400" noProof="0" dirty="0">
              <a:latin typeface="Tw Cen MT" panose="020B0602020104020603" pitchFamily="34" charset="0"/>
            </a:rPr>
            <a:t>Úsáid an trealamh chun na fáiscíní páipéir a ardú ón mbord gan teagmháil leo.</a:t>
          </a:r>
        </a:p>
      </dgm:t>
    </dgm:pt>
    <dgm:pt modelId="{9C47C4A3-4680-4AED-93A5-6D7296DF74E0}" type="parTrans" cxnId="{629A91FB-25EB-4F4E-9157-159FB79F353E}">
      <dgm:prSet/>
      <dgm:spPr/>
      <dgm:t>
        <a:bodyPr/>
        <a:lstStyle/>
        <a:p>
          <a:endParaRPr lang="en-IE"/>
        </a:p>
      </dgm:t>
    </dgm:pt>
    <dgm:pt modelId="{9D6AC190-735D-49BB-A664-07ABE5BE546F}" type="sibTrans" cxnId="{629A91FB-25EB-4F4E-9157-159FB79F353E}">
      <dgm:prSet/>
      <dgm:spPr/>
      <dgm:t>
        <a:bodyPr/>
        <a:lstStyle/>
        <a:p>
          <a:endParaRPr lang="en-IE"/>
        </a:p>
      </dgm:t>
    </dgm:pt>
    <dgm:pt modelId="{AB28411F-50E9-4DB7-A7AB-F60CB6DE8F82}" type="pres">
      <dgm:prSet presAssocID="{B7E49736-CEBD-4E53-8BC3-BEF07FBBE79A}" presName="compositeShape" presStyleCnt="0">
        <dgm:presLayoutVars>
          <dgm:dir/>
          <dgm:resizeHandles/>
        </dgm:presLayoutVars>
      </dgm:prSet>
      <dgm:spPr/>
    </dgm:pt>
    <dgm:pt modelId="{6E3B001B-CE99-4BA7-B23B-1D739AAC309C}" type="pres">
      <dgm:prSet presAssocID="{B7E49736-CEBD-4E53-8BC3-BEF07FBBE79A}" presName="pyramid" presStyleLbl="node1" presStyleIdx="0" presStyleCnt="1" custScaleX="134512"/>
      <dgm:spPr/>
    </dgm:pt>
    <dgm:pt modelId="{7AF4F796-F932-4460-A243-04ACD44F1EF9}" type="pres">
      <dgm:prSet presAssocID="{B7E49736-CEBD-4E53-8BC3-BEF07FBBE79A}" presName="theList" presStyleCnt="0"/>
      <dgm:spPr/>
    </dgm:pt>
    <dgm:pt modelId="{DE1F3BA0-A799-4D81-9646-006186E2DEDB}" type="pres">
      <dgm:prSet presAssocID="{83DCAF83-BDB2-4197-B181-D6AC446A4CFD}" presName="aNode" presStyleLbl="fgAcc1" presStyleIdx="0" presStyleCnt="2" custScaleX="179842" custScaleY="198443" custLinFactY="38831" custLinFactNeighborX="23406" custLinFactNeighborY="100000">
        <dgm:presLayoutVars>
          <dgm:bulletEnabled val="1"/>
        </dgm:presLayoutVars>
      </dgm:prSet>
      <dgm:spPr/>
    </dgm:pt>
    <dgm:pt modelId="{E4C566E9-C6AD-48FA-B55D-A133330DCDB6}" type="pres">
      <dgm:prSet presAssocID="{83DCAF83-BDB2-4197-B181-D6AC446A4CFD}" presName="aSpace" presStyleCnt="0"/>
      <dgm:spPr/>
    </dgm:pt>
    <dgm:pt modelId="{0F6EE76F-AC25-45EA-8C0E-B05D6C2D4E08}" type="pres">
      <dgm:prSet presAssocID="{73F88F08-022D-4E4D-AA85-CDF16498772A}" presName="aNode" presStyleLbl="fgAcc1" presStyleIdx="1" presStyleCnt="2" custScaleX="179842" custScaleY="309529" custLinFactY="173810" custLinFactNeighborX="37785" custLinFactNeighborY="200000">
        <dgm:presLayoutVars>
          <dgm:bulletEnabled val="1"/>
        </dgm:presLayoutVars>
      </dgm:prSet>
      <dgm:spPr/>
    </dgm:pt>
    <dgm:pt modelId="{375953F3-9CC7-4CEB-89AB-05724A3EAE6A}" type="pres">
      <dgm:prSet presAssocID="{73F88F08-022D-4E4D-AA85-CDF16498772A}" presName="aSpace" presStyleCnt="0"/>
      <dgm:spPr/>
    </dgm:pt>
  </dgm:ptLst>
  <dgm:cxnLst>
    <dgm:cxn modelId="{F83D4A5C-0604-486E-AB8F-DF6010A2ABB9}" type="presOf" srcId="{B7E49736-CEBD-4E53-8BC3-BEF07FBBE79A}" destId="{AB28411F-50E9-4DB7-A7AB-F60CB6DE8F82}" srcOrd="0" destOrd="0" presId="urn:microsoft.com/office/officeart/2005/8/layout/pyramid2"/>
    <dgm:cxn modelId="{ED76517F-BBD5-4848-9365-7A0D08D579E6}" type="presOf" srcId="{83DCAF83-BDB2-4197-B181-D6AC446A4CFD}" destId="{DE1F3BA0-A799-4D81-9646-006186E2DEDB}" srcOrd="0" destOrd="0" presId="urn:microsoft.com/office/officeart/2005/8/layout/pyramid2"/>
    <dgm:cxn modelId="{3EA1E3F8-47C7-4590-A203-AA6A005F4B86}" srcId="{B7E49736-CEBD-4E53-8BC3-BEF07FBBE79A}" destId="{83DCAF83-BDB2-4197-B181-D6AC446A4CFD}" srcOrd="0" destOrd="0" parTransId="{E2F73F3A-419A-4D1F-8A38-2E58E9EEE769}" sibTransId="{FDB981DB-18C1-4AC4-B7FA-45CE683CF36B}"/>
    <dgm:cxn modelId="{629A91FB-25EB-4F4E-9157-159FB79F353E}" srcId="{B7E49736-CEBD-4E53-8BC3-BEF07FBBE79A}" destId="{73F88F08-022D-4E4D-AA85-CDF16498772A}" srcOrd="1" destOrd="0" parTransId="{9C47C4A3-4680-4AED-93A5-6D7296DF74E0}" sibTransId="{9D6AC190-735D-49BB-A664-07ABE5BE546F}"/>
    <dgm:cxn modelId="{69E061FE-CA02-40B4-AD01-A4ED4F55FAE6}" type="presOf" srcId="{73F88F08-022D-4E4D-AA85-CDF16498772A}" destId="{0F6EE76F-AC25-45EA-8C0E-B05D6C2D4E08}" srcOrd="0" destOrd="0" presId="urn:microsoft.com/office/officeart/2005/8/layout/pyramid2"/>
    <dgm:cxn modelId="{B0789F92-BEC5-4BD8-8E18-9D265AA2CC1A}" type="presParOf" srcId="{AB28411F-50E9-4DB7-A7AB-F60CB6DE8F82}" destId="{6E3B001B-CE99-4BA7-B23B-1D739AAC309C}" srcOrd="0" destOrd="0" presId="urn:microsoft.com/office/officeart/2005/8/layout/pyramid2"/>
    <dgm:cxn modelId="{0757821C-05DC-4E8C-B61A-DE968B426414}" type="presParOf" srcId="{AB28411F-50E9-4DB7-A7AB-F60CB6DE8F82}" destId="{7AF4F796-F932-4460-A243-04ACD44F1EF9}" srcOrd="1" destOrd="0" presId="urn:microsoft.com/office/officeart/2005/8/layout/pyramid2"/>
    <dgm:cxn modelId="{59E48F8C-37B3-4963-9769-B48EDA2E07D8}" type="presParOf" srcId="{7AF4F796-F932-4460-A243-04ACD44F1EF9}" destId="{DE1F3BA0-A799-4D81-9646-006186E2DEDB}" srcOrd="0" destOrd="0" presId="urn:microsoft.com/office/officeart/2005/8/layout/pyramid2"/>
    <dgm:cxn modelId="{6ED2B518-2E53-4998-B051-8BF273B1849A}" type="presParOf" srcId="{7AF4F796-F932-4460-A243-04ACD44F1EF9}" destId="{E4C566E9-C6AD-48FA-B55D-A133330DCDB6}" srcOrd="1" destOrd="0" presId="urn:microsoft.com/office/officeart/2005/8/layout/pyramid2"/>
    <dgm:cxn modelId="{A1C25E73-9F23-4A61-96CB-7B1B34F69DD5}" type="presParOf" srcId="{7AF4F796-F932-4460-A243-04ACD44F1EF9}" destId="{0F6EE76F-AC25-45EA-8C0E-B05D6C2D4E08}" srcOrd="2" destOrd="0" presId="urn:microsoft.com/office/officeart/2005/8/layout/pyramid2"/>
    <dgm:cxn modelId="{05764F43-8FF4-44B7-BAA8-E053F11A126D}" type="presParOf" srcId="{7AF4F796-F932-4460-A243-04ACD44F1EF9}" destId="{375953F3-9CC7-4CEB-89AB-05724A3EAE6A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323C0B-2AD6-4520-BBD7-0960E8ED6F9E}" type="doc">
      <dgm:prSet loTypeId="urn:microsoft.com/office/officeart/2018/layout/CircleProcess" loCatId="simpleprocesssa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D884E50-732D-4BB7-842C-63EB2EAF1252}">
      <dgm:prSet custT="1"/>
      <dgm:spPr/>
      <dgm:t>
        <a:bodyPr/>
        <a:lstStyle/>
        <a:p>
          <a:r>
            <a:rPr lang="ga-IE" sz="1800" noProof="0" dirty="0">
              <a:latin typeface="Tw Cen MT" panose="020B0602020104020603" pitchFamily="34" charset="0"/>
            </a:rPr>
            <a:t>Cas an tsreang timpeall an tairne san aon treo amháin. Ní mó</a:t>
          </a:r>
          <a:r>
            <a:rPr lang="en-US" sz="1800" noProof="0" dirty="0">
              <a:latin typeface="Tw Cen MT" panose="020B0602020104020603" pitchFamily="34" charset="0"/>
            </a:rPr>
            <a:t>r</a:t>
          </a:r>
          <a:r>
            <a:rPr lang="ga-IE" sz="1800" noProof="0" dirty="0">
              <a:latin typeface="Tw Cen MT" panose="020B0602020104020603" pitchFamily="34" charset="0"/>
            </a:rPr>
            <a:t> di a bheith teann. </a:t>
          </a:r>
        </a:p>
      </dgm:t>
    </dgm:pt>
    <dgm:pt modelId="{EB5A3B9F-AC05-486F-9DA0-55F641947219}" type="parTrans" cxnId="{759007BA-6E06-43EE-A692-D1AEC5729CDF}">
      <dgm:prSet/>
      <dgm:spPr/>
      <dgm:t>
        <a:bodyPr/>
        <a:lstStyle/>
        <a:p>
          <a:endParaRPr lang="en-US"/>
        </a:p>
      </dgm:t>
    </dgm:pt>
    <dgm:pt modelId="{B8559C1F-AD44-4D9E-9E21-364004F31FE6}" type="sibTrans" cxnId="{759007BA-6E06-43EE-A692-D1AEC5729CDF}">
      <dgm:prSet/>
      <dgm:spPr/>
      <dgm:t>
        <a:bodyPr/>
        <a:lstStyle/>
        <a:p>
          <a:endParaRPr lang="en-US"/>
        </a:p>
      </dgm:t>
    </dgm:pt>
    <dgm:pt modelId="{DFE1DF24-183A-4831-B300-D841C709E33B}">
      <dgm:prSet custT="1"/>
      <dgm:spPr/>
      <dgm:t>
        <a:bodyPr/>
        <a:lstStyle/>
        <a:p>
          <a:r>
            <a:rPr lang="ga-IE" sz="1800" noProof="0" dirty="0">
              <a:latin typeface="Tw Cen MT" panose="020B0602020104020603" pitchFamily="34" charset="0"/>
            </a:rPr>
            <a:t>Fág timpeall 20 </a:t>
          </a:r>
          <a:r>
            <a:rPr lang="ga-IE" sz="1800" noProof="0" dirty="0" err="1">
              <a:latin typeface="Tw Cen MT" panose="020B0602020104020603" pitchFamily="34" charset="0"/>
            </a:rPr>
            <a:t>cm</a:t>
          </a:r>
          <a:r>
            <a:rPr lang="ga-IE" sz="1800" noProof="0" dirty="0">
              <a:latin typeface="Tw Cen MT" panose="020B0602020104020603" pitchFamily="34" charset="0"/>
            </a:rPr>
            <a:t> den tsreang gan chasadh ag an mbarr agus ag an mbun. </a:t>
          </a:r>
        </a:p>
      </dgm:t>
    </dgm:pt>
    <dgm:pt modelId="{0CB23407-9105-4DBB-9EBE-6C68541A5C47}" type="parTrans" cxnId="{9EE3629A-0E36-4128-8F9E-8E2D9095EB14}">
      <dgm:prSet/>
      <dgm:spPr/>
      <dgm:t>
        <a:bodyPr/>
        <a:lstStyle/>
        <a:p>
          <a:endParaRPr lang="en-US"/>
        </a:p>
      </dgm:t>
    </dgm:pt>
    <dgm:pt modelId="{FA985AF2-5D7D-404A-8FF8-EEA0656C1CA4}" type="sibTrans" cxnId="{9EE3629A-0E36-4128-8F9E-8E2D9095EB14}">
      <dgm:prSet/>
      <dgm:spPr/>
      <dgm:t>
        <a:bodyPr/>
        <a:lstStyle/>
        <a:p>
          <a:endParaRPr lang="en-US"/>
        </a:p>
      </dgm:t>
    </dgm:pt>
    <dgm:pt modelId="{4152ED63-28DE-4983-879F-B9918D7DC4B9}">
      <dgm:prSet custT="1"/>
      <dgm:spPr/>
      <dgm:t>
        <a:bodyPr/>
        <a:lstStyle/>
        <a:p>
          <a:r>
            <a:rPr lang="ga-IE" sz="1800" noProof="0" dirty="0">
              <a:latin typeface="Tw Cen MT" panose="020B0602020104020603" pitchFamily="34" charset="0"/>
            </a:rPr>
            <a:t>Greamaigh bun agus barr na sreinge </a:t>
          </a:r>
          <a:r>
            <a:rPr lang="en-US" sz="1800" noProof="0" dirty="0">
              <a:latin typeface="Tw Cen MT" panose="020B0602020104020603" pitchFamily="34" charset="0"/>
            </a:rPr>
            <a:t>den</a:t>
          </a:r>
          <a:r>
            <a:rPr lang="ga-IE" sz="1800" noProof="0" dirty="0">
              <a:latin typeface="Tw Cen MT" panose="020B0602020104020603" pitchFamily="34" charset="0"/>
            </a:rPr>
            <a:t> </a:t>
          </a:r>
          <a:r>
            <a:rPr lang="ga-IE" sz="1800" noProof="0" dirty="0" err="1">
              <a:latin typeface="Tw Cen MT" panose="020B0602020104020603" pitchFamily="34" charset="0"/>
            </a:rPr>
            <a:t>chadhnra</a:t>
          </a:r>
          <a:r>
            <a:rPr lang="ga-IE" sz="1800" noProof="0" dirty="0">
              <a:latin typeface="Tw Cen MT" panose="020B0602020104020603" pitchFamily="34" charset="0"/>
            </a:rPr>
            <a:t> leis an téip. </a:t>
          </a:r>
        </a:p>
      </dgm:t>
    </dgm:pt>
    <dgm:pt modelId="{480E32B8-BA6A-4CD9-AD96-B5ACD2A9548D}" type="parTrans" cxnId="{28853599-6BA9-4563-B56A-4421F2DC08D3}">
      <dgm:prSet/>
      <dgm:spPr/>
      <dgm:t>
        <a:bodyPr/>
        <a:lstStyle/>
        <a:p>
          <a:endParaRPr lang="en-US"/>
        </a:p>
      </dgm:t>
    </dgm:pt>
    <dgm:pt modelId="{BC1B7577-F58A-4E4E-885F-957936F0A380}" type="sibTrans" cxnId="{28853599-6BA9-4563-B56A-4421F2DC08D3}">
      <dgm:prSet/>
      <dgm:spPr/>
      <dgm:t>
        <a:bodyPr/>
        <a:lstStyle/>
        <a:p>
          <a:endParaRPr lang="en-US"/>
        </a:p>
      </dgm:t>
    </dgm:pt>
    <dgm:pt modelId="{44834D1E-95E1-4364-AD10-5783F3C53977}" type="pres">
      <dgm:prSet presAssocID="{BA323C0B-2AD6-4520-BBD7-0960E8ED6F9E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06C3085C-A716-4844-A846-C24283C7107E}" type="pres">
      <dgm:prSet presAssocID="{4152ED63-28DE-4983-879F-B9918D7DC4B9}" presName="Accent3" presStyleCnt="0"/>
      <dgm:spPr/>
    </dgm:pt>
    <dgm:pt modelId="{A6B2EFA4-E679-4E90-B68D-BD38EB10C3EB}" type="pres">
      <dgm:prSet presAssocID="{4152ED63-28DE-4983-879F-B9918D7DC4B9}" presName="Accent" presStyleLbl="node1" presStyleIdx="0" presStyleCnt="6"/>
      <dgm:spPr/>
    </dgm:pt>
    <dgm:pt modelId="{572C8F20-BA2C-4BED-B07D-78CC59F1F514}" type="pres">
      <dgm:prSet presAssocID="{4152ED63-28DE-4983-879F-B9918D7DC4B9}" presName="ParentBackground3" presStyleCnt="0"/>
      <dgm:spPr/>
    </dgm:pt>
    <dgm:pt modelId="{E1234656-FABC-4685-ADCA-101BB9D7B901}" type="pres">
      <dgm:prSet presAssocID="{4152ED63-28DE-4983-879F-B9918D7DC4B9}" presName="ParentBackground" presStyleLbl="node1" presStyleIdx="1" presStyleCnt="6"/>
      <dgm:spPr/>
    </dgm:pt>
    <dgm:pt modelId="{193800CC-843D-46E5-BCF3-D5B19604A0B6}" type="pres">
      <dgm:prSet presAssocID="{4152ED63-28DE-4983-879F-B9918D7DC4B9}" presName="Parent3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B71E4EE1-1F2B-4ADA-9A43-14D71AAA0AEE}" type="pres">
      <dgm:prSet presAssocID="{DFE1DF24-183A-4831-B300-D841C709E33B}" presName="Accent2" presStyleCnt="0"/>
      <dgm:spPr/>
    </dgm:pt>
    <dgm:pt modelId="{0B3ED42A-12F2-4C31-9361-B77BDBD0CCA6}" type="pres">
      <dgm:prSet presAssocID="{DFE1DF24-183A-4831-B300-D841C709E33B}" presName="Accent" presStyleLbl="node1" presStyleIdx="2" presStyleCnt="6"/>
      <dgm:spPr/>
    </dgm:pt>
    <dgm:pt modelId="{62A9796B-3341-462E-A00D-80D579561DA2}" type="pres">
      <dgm:prSet presAssocID="{DFE1DF24-183A-4831-B300-D841C709E33B}" presName="ParentBackground2" presStyleCnt="0"/>
      <dgm:spPr/>
    </dgm:pt>
    <dgm:pt modelId="{A73A8935-3D4A-4930-9BF3-E8C845B63AD7}" type="pres">
      <dgm:prSet presAssocID="{DFE1DF24-183A-4831-B300-D841C709E33B}" presName="ParentBackground" presStyleLbl="node1" presStyleIdx="3" presStyleCnt="6"/>
      <dgm:spPr/>
    </dgm:pt>
    <dgm:pt modelId="{4C3C4B06-1177-43E9-9A5B-02843299C901}" type="pres">
      <dgm:prSet presAssocID="{DFE1DF24-183A-4831-B300-D841C709E33B}" presName="Parent2" presStyleLbl="fgAcc0" presStyleIdx="0" presStyleCnt="0">
        <dgm:presLayoutVars>
          <dgm:chMax val="1"/>
          <dgm:chPref val="1"/>
          <dgm:bulletEnabled val="1"/>
        </dgm:presLayoutVars>
      </dgm:prSet>
      <dgm:spPr/>
    </dgm:pt>
    <dgm:pt modelId="{38F78C87-8B62-4706-BE28-B085A80C3CF6}" type="pres">
      <dgm:prSet presAssocID="{ED884E50-732D-4BB7-842C-63EB2EAF1252}" presName="Accent1" presStyleCnt="0"/>
      <dgm:spPr/>
    </dgm:pt>
    <dgm:pt modelId="{F12728DD-C605-44B0-8820-9FE50D5AAADB}" type="pres">
      <dgm:prSet presAssocID="{ED884E50-732D-4BB7-842C-63EB2EAF1252}" presName="Accent" presStyleLbl="node1" presStyleIdx="4" presStyleCnt="6"/>
      <dgm:spPr/>
    </dgm:pt>
    <dgm:pt modelId="{4FE5236E-BEAF-4C0D-B8D6-791295791654}" type="pres">
      <dgm:prSet presAssocID="{ED884E50-732D-4BB7-842C-63EB2EAF1252}" presName="ParentBackground1" presStyleCnt="0"/>
      <dgm:spPr/>
    </dgm:pt>
    <dgm:pt modelId="{D1BD7E24-B5D9-4AD3-AC3C-060AF13074DE}" type="pres">
      <dgm:prSet presAssocID="{ED884E50-732D-4BB7-842C-63EB2EAF1252}" presName="ParentBackground" presStyleLbl="node1" presStyleIdx="5" presStyleCnt="6"/>
      <dgm:spPr/>
    </dgm:pt>
    <dgm:pt modelId="{51B62BEC-53EB-4984-BF50-24A87242D6F5}" type="pres">
      <dgm:prSet presAssocID="{ED884E50-732D-4BB7-842C-63EB2EAF1252}" presName="Parent1" presStyleLbl="fgAcc0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8D993914-348F-48D1-91A0-EFAACF5BC03A}" type="presOf" srcId="{ED884E50-732D-4BB7-842C-63EB2EAF1252}" destId="{D1BD7E24-B5D9-4AD3-AC3C-060AF13074DE}" srcOrd="0" destOrd="0" presId="urn:microsoft.com/office/officeart/2018/layout/CircleProcess"/>
    <dgm:cxn modelId="{98014F47-7182-496F-92F5-ABFA67BB40A4}" type="presOf" srcId="{DFE1DF24-183A-4831-B300-D841C709E33B}" destId="{A73A8935-3D4A-4930-9BF3-E8C845B63AD7}" srcOrd="0" destOrd="0" presId="urn:microsoft.com/office/officeart/2018/layout/CircleProcess"/>
    <dgm:cxn modelId="{1FD7D051-173B-4F9A-B52E-8F53CD25229F}" type="presOf" srcId="{ED884E50-732D-4BB7-842C-63EB2EAF1252}" destId="{51B62BEC-53EB-4984-BF50-24A87242D6F5}" srcOrd="1" destOrd="0" presId="urn:microsoft.com/office/officeart/2018/layout/CircleProcess"/>
    <dgm:cxn modelId="{35C0F182-959E-41CE-BCD9-4B8CCDBCE356}" type="presOf" srcId="{BA323C0B-2AD6-4520-BBD7-0960E8ED6F9E}" destId="{44834D1E-95E1-4364-AD10-5783F3C53977}" srcOrd="0" destOrd="0" presId="urn:microsoft.com/office/officeart/2018/layout/CircleProcess"/>
    <dgm:cxn modelId="{28853599-6BA9-4563-B56A-4421F2DC08D3}" srcId="{BA323C0B-2AD6-4520-BBD7-0960E8ED6F9E}" destId="{4152ED63-28DE-4983-879F-B9918D7DC4B9}" srcOrd="2" destOrd="0" parTransId="{480E32B8-BA6A-4CD9-AD96-B5ACD2A9548D}" sibTransId="{BC1B7577-F58A-4E4E-885F-957936F0A380}"/>
    <dgm:cxn modelId="{9EE3629A-0E36-4128-8F9E-8E2D9095EB14}" srcId="{BA323C0B-2AD6-4520-BBD7-0960E8ED6F9E}" destId="{DFE1DF24-183A-4831-B300-D841C709E33B}" srcOrd="1" destOrd="0" parTransId="{0CB23407-9105-4DBB-9EBE-6C68541A5C47}" sibTransId="{FA985AF2-5D7D-404A-8FF8-EEA0656C1CA4}"/>
    <dgm:cxn modelId="{591A0CA3-CE43-4789-B744-922475FB170C}" type="presOf" srcId="{DFE1DF24-183A-4831-B300-D841C709E33B}" destId="{4C3C4B06-1177-43E9-9A5B-02843299C901}" srcOrd="1" destOrd="0" presId="urn:microsoft.com/office/officeart/2018/layout/CircleProcess"/>
    <dgm:cxn modelId="{B487D9B6-71A2-4106-9C31-292765C6240B}" type="presOf" srcId="{4152ED63-28DE-4983-879F-B9918D7DC4B9}" destId="{E1234656-FABC-4685-ADCA-101BB9D7B901}" srcOrd="0" destOrd="0" presId="urn:microsoft.com/office/officeart/2018/layout/CircleProcess"/>
    <dgm:cxn modelId="{759007BA-6E06-43EE-A692-D1AEC5729CDF}" srcId="{BA323C0B-2AD6-4520-BBD7-0960E8ED6F9E}" destId="{ED884E50-732D-4BB7-842C-63EB2EAF1252}" srcOrd="0" destOrd="0" parTransId="{EB5A3B9F-AC05-486F-9DA0-55F641947219}" sibTransId="{B8559C1F-AD44-4D9E-9E21-364004F31FE6}"/>
    <dgm:cxn modelId="{645504DB-8E3E-42B9-93C5-9E27CB303769}" type="presOf" srcId="{4152ED63-28DE-4983-879F-B9918D7DC4B9}" destId="{193800CC-843D-46E5-BCF3-D5B19604A0B6}" srcOrd="1" destOrd="0" presId="urn:microsoft.com/office/officeart/2018/layout/CircleProcess"/>
    <dgm:cxn modelId="{7CD26914-3125-4C7E-9509-177B57F949CD}" type="presParOf" srcId="{44834D1E-95E1-4364-AD10-5783F3C53977}" destId="{06C3085C-A716-4844-A846-C24283C7107E}" srcOrd="0" destOrd="0" presId="urn:microsoft.com/office/officeart/2018/layout/CircleProcess"/>
    <dgm:cxn modelId="{29F71E6B-235E-484F-AE3B-3BA819DA17D9}" type="presParOf" srcId="{06C3085C-A716-4844-A846-C24283C7107E}" destId="{A6B2EFA4-E679-4E90-B68D-BD38EB10C3EB}" srcOrd="0" destOrd="0" presId="urn:microsoft.com/office/officeart/2018/layout/CircleProcess"/>
    <dgm:cxn modelId="{5BDF6265-DF30-4433-9DD5-CE80E4CE4C80}" type="presParOf" srcId="{44834D1E-95E1-4364-AD10-5783F3C53977}" destId="{572C8F20-BA2C-4BED-B07D-78CC59F1F514}" srcOrd="1" destOrd="0" presId="urn:microsoft.com/office/officeart/2018/layout/CircleProcess"/>
    <dgm:cxn modelId="{E2AC2B8D-073E-4316-A592-5813914E9D63}" type="presParOf" srcId="{572C8F20-BA2C-4BED-B07D-78CC59F1F514}" destId="{E1234656-FABC-4685-ADCA-101BB9D7B901}" srcOrd="0" destOrd="0" presId="urn:microsoft.com/office/officeart/2018/layout/CircleProcess"/>
    <dgm:cxn modelId="{A5191290-0475-4BBA-92D0-D1F59A2CAA1D}" type="presParOf" srcId="{44834D1E-95E1-4364-AD10-5783F3C53977}" destId="{193800CC-843D-46E5-BCF3-D5B19604A0B6}" srcOrd="2" destOrd="0" presId="urn:microsoft.com/office/officeart/2018/layout/CircleProcess"/>
    <dgm:cxn modelId="{50338D6E-5B57-408F-8CA5-29369B908CED}" type="presParOf" srcId="{44834D1E-95E1-4364-AD10-5783F3C53977}" destId="{B71E4EE1-1F2B-4ADA-9A43-14D71AAA0AEE}" srcOrd="3" destOrd="0" presId="urn:microsoft.com/office/officeart/2018/layout/CircleProcess"/>
    <dgm:cxn modelId="{03646154-D25D-441A-A9BA-298EC1767CD4}" type="presParOf" srcId="{B71E4EE1-1F2B-4ADA-9A43-14D71AAA0AEE}" destId="{0B3ED42A-12F2-4C31-9361-B77BDBD0CCA6}" srcOrd="0" destOrd="0" presId="urn:microsoft.com/office/officeart/2018/layout/CircleProcess"/>
    <dgm:cxn modelId="{C06174E6-AA00-4E62-92D5-9CF77670340A}" type="presParOf" srcId="{44834D1E-95E1-4364-AD10-5783F3C53977}" destId="{62A9796B-3341-462E-A00D-80D579561DA2}" srcOrd="4" destOrd="0" presId="urn:microsoft.com/office/officeart/2018/layout/CircleProcess"/>
    <dgm:cxn modelId="{8EC9BAA5-910C-447E-867F-B0D54258C612}" type="presParOf" srcId="{62A9796B-3341-462E-A00D-80D579561DA2}" destId="{A73A8935-3D4A-4930-9BF3-E8C845B63AD7}" srcOrd="0" destOrd="0" presId="urn:microsoft.com/office/officeart/2018/layout/CircleProcess"/>
    <dgm:cxn modelId="{412113A1-1E13-449B-A8BB-285269E47800}" type="presParOf" srcId="{44834D1E-95E1-4364-AD10-5783F3C53977}" destId="{4C3C4B06-1177-43E9-9A5B-02843299C901}" srcOrd="5" destOrd="0" presId="urn:microsoft.com/office/officeart/2018/layout/CircleProcess"/>
    <dgm:cxn modelId="{0977AB86-8246-4067-A1C8-C94A34FB9444}" type="presParOf" srcId="{44834D1E-95E1-4364-AD10-5783F3C53977}" destId="{38F78C87-8B62-4706-BE28-B085A80C3CF6}" srcOrd="6" destOrd="0" presId="urn:microsoft.com/office/officeart/2018/layout/CircleProcess"/>
    <dgm:cxn modelId="{BDF9FC9B-C6B7-4A8B-AC6B-680871488578}" type="presParOf" srcId="{38F78C87-8B62-4706-BE28-B085A80C3CF6}" destId="{F12728DD-C605-44B0-8820-9FE50D5AAADB}" srcOrd="0" destOrd="0" presId="urn:microsoft.com/office/officeart/2018/layout/CircleProcess"/>
    <dgm:cxn modelId="{F0AF1419-94D4-40F8-A60D-4E7E99F7E5A8}" type="presParOf" srcId="{44834D1E-95E1-4364-AD10-5783F3C53977}" destId="{4FE5236E-BEAF-4C0D-B8D6-791295791654}" srcOrd="7" destOrd="0" presId="urn:microsoft.com/office/officeart/2018/layout/CircleProcess"/>
    <dgm:cxn modelId="{67392002-496D-4E99-92AE-84492A012FEB}" type="presParOf" srcId="{4FE5236E-BEAF-4C0D-B8D6-791295791654}" destId="{D1BD7E24-B5D9-4AD3-AC3C-060AF13074DE}" srcOrd="0" destOrd="0" presId="urn:microsoft.com/office/officeart/2018/layout/CircleProcess"/>
    <dgm:cxn modelId="{2B41F099-CA4A-4479-B8B5-D0509F777B2B}" type="presParOf" srcId="{44834D1E-95E1-4364-AD10-5783F3C53977}" destId="{51B62BEC-53EB-4984-BF50-24A87242D6F5}" srcOrd="8" destOrd="0" presId="urn:microsoft.com/office/officeart/2018/layout/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3B001B-CE99-4BA7-B23B-1D739AAC309C}">
      <dsp:nvSpPr>
        <dsp:cNvPr id="0" name=""/>
        <dsp:cNvSpPr/>
      </dsp:nvSpPr>
      <dsp:spPr>
        <a:xfrm>
          <a:off x="199761" y="0"/>
          <a:ext cx="4002256" cy="2975390"/>
        </a:xfrm>
        <a:prstGeom prst="triangl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F3BA0-A799-4D81-9646-006186E2DEDB}">
      <dsp:nvSpPr>
        <dsp:cNvPr id="0" name=""/>
        <dsp:cNvSpPr/>
      </dsp:nvSpPr>
      <dsp:spPr>
        <a:xfrm>
          <a:off x="1628578" y="527439"/>
          <a:ext cx="3478150" cy="8856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400" kern="1200" noProof="0" dirty="0">
              <a:latin typeface="Tw Cen MT" panose="020B0602020104020603" pitchFamily="34" charset="0"/>
            </a:rPr>
            <a:t>Bailigh an trealamh atá le feiceáil sa phictiúr ar chlé. </a:t>
          </a:r>
        </a:p>
      </dsp:txBody>
      <dsp:txXfrm>
        <a:off x="1671813" y="570674"/>
        <a:ext cx="3391680" cy="799197"/>
      </dsp:txXfrm>
    </dsp:sp>
    <dsp:sp modelId="{0F6EE76F-AC25-45EA-8C0E-B05D6C2D4E08}">
      <dsp:nvSpPr>
        <dsp:cNvPr id="0" name=""/>
        <dsp:cNvSpPr/>
      </dsp:nvSpPr>
      <dsp:spPr>
        <a:xfrm>
          <a:off x="1628578" y="1593935"/>
          <a:ext cx="3478150" cy="1381454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shade val="50000"/>
              <a:hueOff val="0"/>
              <a:satOff val="0"/>
              <a:lumOff val="35962"/>
              <a:alphaOff val="0"/>
            </a:schemeClr>
          </a:solidFill>
          <a:prstDash val="solid"/>
          <a:miter lim="800000"/>
        </a:ln>
        <a:effectLst/>
        <a:sp3d z="57150" extrusionH="635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2400" kern="1200" noProof="0" dirty="0">
              <a:latin typeface="Tw Cen MT" panose="020B0602020104020603" pitchFamily="34" charset="0"/>
            </a:rPr>
            <a:t>Úsáid an trealamh chun na fáiscíní páipéir a ardú ón mbord gan teagmháil leo.</a:t>
          </a:r>
        </a:p>
      </dsp:txBody>
      <dsp:txXfrm>
        <a:off x="1696015" y="1661372"/>
        <a:ext cx="3343276" cy="12465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B2EFA4-E679-4E90-B68D-BD38EB10C3EB}">
      <dsp:nvSpPr>
        <dsp:cNvPr id="0" name=""/>
        <dsp:cNvSpPr/>
      </dsp:nvSpPr>
      <dsp:spPr>
        <a:xfrm>
          <a:off x="5967603" y="800669"/>
          <a:ext cx="2095141" cy="20955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234656-FABC-4685-ADCA-101BB9D7B901}">
      <dsp:nvSpPr>
        <dsp:cNvPr id="0" name=""/>
        <dsp:cNvSpPr/>
      </dsp:nvSpPr>
      <dsp:spPr>
        <a:xfrm>
          <a:off x="6037168" y="870532"/>
          <a:ext cx="1956010" cy="195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noProof="0" dirty="0">
              <a:latin typeface="Tw Cen MT" panose="020B0602020104020603" pitchFamily="34" charset="0"/>
            </a:rPr>
            <a:t>Greamaigh bun agus barr na sreinge </a:t>
          </a:r>
          <a:r>
            <a:rPr lang="en-US" sz="1800" kern="1200" noProof="0" dirty="0">
              <a:latin typeface="Tw Cen MT" panose="020B0602020104020603" pitchFamily="34" charset="0"/>
            </a:rPr>
            <a:t>den</a:t>
          </a:r>
          <a:r>
            <a:rPr lang="ga-IE" sz="1800" kern="1200" noProof="0" dirty="0">
              <a:latin typeface="Tw Cen MT" panose="020B0602020104020603" pitchFamily="34" charset="0"/>
            </a:rPr>
            <a:t> </a:t>
          </a:r>
          <a:r>
            <a:rPr lang="ga-IE" sz="1800" kern="1200" noProof="0" dirty="0" err="1">
              <a:latin typeface="Tw Cen MT" panose="020B0602020104020603" pitchFamily="34" charset="0"/>
            </a:rPr>
            <a:t>chadhnra</a:t>
          </a:r>
          <a:r>
            <a:rPr lang="ga-IE" sz="1800" kern="1200" noProof="0" dirty="0">
              <a:latin typeface="Tw Cen MT" panose="020B0602020104020603" pitchFamily="34" charset="0"/>
            </a:rPr>
            <a:t> leis an téip. </a:t>
          </a:r>
        </a:p>
      </dsp:txBody>
      <dsp:txXfrm>
        <a:off x="6316793" y="1149985"/>
        <a:ext cx="1396760" cy="1396896"/>
      </dsp:txXfrm>
    </dsp:sp>
    <dsp:sp modelId="{0B3ED42A-12F2-4C31-9361-B77BDBD0CCA6}">
      <dsp:nvSpPr>
        <dsp:cNvPr id="0" name=""/>
        <dsp:cNvSpPr/>
      </dsp:nvSpPr>
      <dsp:spPr>
        <a:xfrm rot="2700000">
          <a:off x="3804738" y="803202"/>
          <a:ext cx="2090094" cy="20900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A8935-3D4A-4930-9BF3-E8C845B63AD7}">
      <dsp:nvSpPr>
        <dsp:cNvPr id="0" name=""/>
        <dsp:cNvSpPr/>
      </dsp:nvSpPr>
      <dsp:spPr>
        <a:xfrm>
          <a:off x="3871780" y="870532"/>
          <a:ext cx="1956010" cy="195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noProof="0" dirty="0">
              <a:latin typeface="Tw Cen MT" panose="020B0602020104020603" pitchFamily="34" charset="0"/>
            </a:rPr>
            <a:t>Fág timpeall 20 </a:t>
          </a:r>
          <a:r>
            <a:rPr lang="ga-IE" sz="1800" kern="1200" noProof="0" dirty="0" err="1">
              <a:latin typeface="Tw Cen MT" panose="020B0602020104020603" pitchFamily="34" charset="0"/>
            </a:rPr>
            <a:t>cm</a:t>
          </a:r>
          <a:r>
            <a:rPr lang="ga-IE" sz="1800" kern="1200" noProof="0" dirty="0">
              <a:latin typeface="Tw Cen MT" panose="020B0602020104020603" pitchFamily="34" charset="0"/>
            </a:rPr>
            <a:t> den tsreang gan chasadh ag an mbarr agus ag an mbun. </a:t>
          </a:r>
        </a:p>
      </dsp:txBody>
      <dsp:txXfrm>
        <a:off x="4151405" y="1149985"/>
        <a:ext cx="1396760" cy="1396896"/>
      </dsp:txXfrm>
    </dsp:sp>
    <dsp:sp modelId="{F12728DD-C605-44B0-8820-9FE50D5AAADB}">
      <dsp:nvSpPr>
        <dsp:cNvPr id="0" name=""/>
        <dsp:cNvSpPr/>
      </dsp:nvSpPr>
      <dsp:spPr>
        <a:xfrm rot="2700000">
          <a:off x="1639349" y="803202"/>
          <a:ext cx="2090094" cy="2090094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D7E24-B5D9-4AD3-AC3C-060AF13074DE}">
      <dsp:nvSpPr>
        <dsp:cNvPr id="0" name=""/>
        <dsp:cNvSpPr/>
      </dsp:nvSpPr>
      <dsp:spPr>
        <a:xfrm>
          <a:off x="1706391" y="870532"/>
          <a:ext cx="1956010" cy="195580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ga-IE" sz="1800" kern="1200" noProof="0" dirty="0">
              <a:latin typeface="Tw Cen MT" panose="020B0602020104020603" pitchFamily="34" charset="0"/>
            </a:rPr>
            <a:t>Cas an tsreang timpeall an tairne san aon treo amháin. Ní mó</a:t>
          </a:r>
          <a:r>
            <a:rPr lang="en-US" sz="1800" kern="1200" noProof="0" dirty="0">
              <a:latin typeface="Tw Cen MT" panose="020B0602020104020603" pitchFamily="34" charset="0"/>
            </a:rPr>
            <a:t>r</a:t>
          </a:r>
          <a:r>
            <a:rPr lang="ga-IE" sz="1800" kern="1200" noProof="0" dirty="0">
              <a:latin typeface="Tw Cen MT" panose="020B0602020104020603" pitchFamily="34" charset="0"/>
            </a:rPr>
            <a:t> di a bheith teann. </a:t>
          </a:r>
        </a:p>
      </dsp:txBody>
      <dsp:txXfrm>
        <a:off x="1986016" y="1149985"/>
        <a:ext cx="1396760" cy="13968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node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fgAcc0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ceanntásc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3" name="Coinneálaí ionaid dá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80558-7518-4DB6-BFBB-3E92EF464DC1}" type="datetimeFigureOut">
              <a:rPr lang="ga-IE" smtClean="0"/>
              <a:t>19/01/2024</a:t>
            </a:fld>
            <a:endParaRPr lang="ga-IE"/>
          </a:p>
        </p:txBody>
      </p:sp>
      <p:sp>
        <p:nvSpPr>
          <p:cNvPr id="4" name="Coinneálaí ionaid íomhá sleamhnáin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ga-IE"/>
          </a:p>
        </p:txBody>
      </p:sp>
      <p:sp>
        <p:nvSpPr>
          <p:cNvPr id="5" name="Coinneálaí ionaid nóta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ga-IE"/>
              <a:t>Cliceáil chun stíleanna máistirthéacs a chur in eagar</a:t>
            </a:r>
          </a:p>
          <a:p>
            <a:pPr lvl="1"/>
            <a:r>
              <a:rPr lang="ga-IE"/>
              <a:t>Dara leibhéal</a:t>
            </a:r>
          </a:p>
          <a:p>
            <a:pPr lvl="2"/>
            <a:r>
              <a:rPr lang="ga-IE"/>
              <a:t>Tríú leibhéal</a:t>
            </a:r>
          </a:p>
          <a:p>
            <a:pPr lvl="3"/>
            <a:r>
              <a:rPr lang="ga-IE"/>
              <a:t>Ceathrú leibhéal</a:t>
            </a:r>
          </a:p>
          <a:p>
            <a:pPr lvl="4"/>
            <a:r>
              <a:rPr lang="ga-IE"/>
              <a:t>Cúigiú leibhéal</a:t>
            </a:r>
          </a:p>
        </p:txBody>
      </p:sp>
      <p:sp>
        <p:nvSpPr>
          <p:cNvPr id="6" name="Coinneálaí ionaid buntásc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ga-IE"/>
          </a:p>
        </p:txBody>
      </p:sp>
      <p:sp>
        <p:nvSpPr>
          <p:cNvPr id="7" name="Coinneálaí ionaid uimhir sleamhnáin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2D3A-7412-4DE6-84CD-B8EBF324752D}" type="slidenum">
              <a:rPr lang="ga-IE" smtClean="0"/>
              <a:t>‹#›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38257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1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4042067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287169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4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3580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5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921708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7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2809034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10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1290330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inneálaí ionaid íomhá sleamhnáin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oinneálaí ionaid nóta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ga-IE" dirty="0"/>
          </a:p>
        </p:txBody>
      </p:sp>
      <p:sp>
        <p:nvSpPr>
          <p:cNvPr id="4" name="Coinneálaí ionaid uimhir sleamhnáin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FC2D3A-7412-4DE6-84CD-B8EBF324752D}" type="slidenum">
              <a:rPr lang="ga-IE" smtClean="0"/>
              <a:t>12</a:t>
            </a:fld>
            <a:endParaRPr lang="ga-IE"/>
          </a:p>
        </p:txBody>
      </p:sp>
    </p:spTree>
    <p:extLst>
      <p:ext uri="{BB962C8B-B14F-4D97-AF65-F5344CB8AC3E}">
        <p14:creationId xmlns:p14="http://schemas.microsoft.com/office/powerpoint/2010/main" val="3701628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E4286-9CD6-484B-B312-F3425523D3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7D12FD-C333-408C-B366-D9EE3BF85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4E680-4A62-48AD-832A-7CE8F1F17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B4AA5-CA94-4AD8-9D88-C8A34F489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9A479-F5EC-4E2F-A1DE-D98ABE53F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237946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7CF052-74BE-4F5A-91BB-1D7B91725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8BC1ED-4CAA-44A7-9911-EC1D99ED2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224D11-3F5B-4950-A039-4E64FD98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058D52-05E7-4AF5-B844-06F8622B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FEF41-8355-4E77-A680-7693F40A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8439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677E20-BD04-4709-9E43-7F2D19510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C0C090-CE51-442C-827E-274FC0C85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10178-D694-46C8-AACB-2A3FF16C6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8332E1-08C2-4FD6-933C-9FF89A253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54DD-4908-4301-99A1-8AA5106B5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01946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9FE97-8149-4F5F-BF4A-990CE5A9D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BD4D4-3F23-4E4D-BC57-B6A39EF5A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2C735-B42E-455E-9254-31563C0C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D5E423-8F84-4598-8C0A-256149350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6AF2B-8875-4F43-8AEC-D242DC3D3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4156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2D0A7-1FEF-4B82-9F90-9E6BD8A30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2A7347-D1DA-4883-A749-E97C46F34C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0B1A4-317A-488E-86AF-C17C555D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5BF655-DB1C-45BD-B482-025CF1326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D4D90-49EF-4EC2-8EC2-5586EF9F4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38699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D5440-F702-4FC4-AAC2-2649CA68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557C6-7F0D-4E76-9E80-029960DF7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3C3948-8425-432A-9DE6-AD389165E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2B8535-64D2-46DB-9F25-B31B3ABC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548331-7D0B-4328-B353-5F6CA0F43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9D8714-6A5D-436D-905B-6E29978FD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2061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53E23-C370-4C1E-B714-85ED49C3D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06D02-A142-449C-A143-CECFDEAC0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A58DF5-5B86-46C1-AF94-4B60B1C089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7C65DD-ED89-4FAA-82D3-2AF4FFAAF1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424DD7-B68B-4C07-B40E-5B1C254101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96F42F-F35D-405C-BAFD-2D616FE0E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974133-5726-48E4-AB09-917507D8E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CDAD0C-7B9F-4BA0-89ED-9002FFFAA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5408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9F390-3E11-498B-ADD8-6226FB9DC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AF6D9-1CB2-4C64-A490-416E6F2F8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73E6A-F450-4777-93C1-5299F0C6F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1F49FB-C43C-46A9-A757-E00C340CA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07491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378BCA-F772-48A7-8D48-004545EA2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368FDA-D8E6-4BBB-A3CF-6DFF1AF5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4F4D8F-C0BC-4121-A1C8-87ED6D0AA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2242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DD1C-37B4-4FA1-A672-B20913B75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21ECA-899C-478A-BDF6-75E69634E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71C26A-2199-4536-BC32-DAD705CCE0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961A34-90D6-4682-A43B-A640168FF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E57F9-2E05-4160-B503-CDB425FE8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8DF81-E7D2-47E8-BBD5-DCD4634D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03369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2386-A51B-46EA-BA81-6D3A3AEC6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B5740-1F79-4F5D-B169-F5967199E4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B458FE-C74E-440C-B6C6-5195CFDBE9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74737-9F14-45FB-963F-AF6D2EC4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194892-70DC-4BED-95A0-C683A2230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A49377-364A-4053-A656-1C6C15BB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13903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3A265-BEFB-45DE-A5AE-1904EEA24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5566E3-AA5B-4387-AFB1-67E52E578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AE661-1B87-4A87-BF92-B9ED548B56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58C5-8797-43FE-B61D-BE69A1D73DB7}" type="datetimeFigureOut">
              <a:rPr lang="en-IE" smtClean="0"/>
              <a:t>19/01/2024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F26513-4FDC-4054-9D0B-D0ACE68FE6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E9AD2-EA70-4994-9A25-6AC4EF1F2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306A-8189-45DB-8C7F-D270D3E72C2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0512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gg.ie/wp-content/uploads/eureka_irish_9.13.pdf" TargetMode="External"/><Relationship Id="rId2" Type="http://schemas.openxmlformats.org/officeDocument/2006/relationships/hyperlink" Target="https://www.cogg.ie/wp-content/uploads/eureka-4-15.pdf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Ci2623r-nb0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2C0A0F41-5B16-4833-A448-6BD7DFA25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b="619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82" name="Rectangle 9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5D7973-5B14-4D0B-BCDB-5F75F760A5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Berlin Sans FB" panose="020E0602020502020306" pitchFamily="34" charset="0"/>
              </a:rPr>
              <a:t>Leictreamaighnéadas</a:t>
            </a:r>
          </a:p>
        </p:txBody>
      </p:sp>
      <p:cxnSp>
        <p:nvCxnSpPr>
          <p:cNvPr id="6183" name="Straight Connector 9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4" name="Straight Connector 9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261509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7" name="Rectangle 66">
            <a:extLst>
              <a:ext uri="{FF2B5EF4-FFF2-40B4-BE49-F238E27FC236}">
                <a16:creationId xmlns:a16="http://schemas.microsoft.com/office/drawing/2014/main" id="{33CD251C-A887-4D2F-925B-FC0971985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68">
            <a:extLst>
              <a:ext uri="{FF2B5EF4-FFF2-40B4-BE49-F238E27FC236}">
                <a16:creationId xmlns:a16="http://schemas.microsoft.com/office/drawing/2014/main" id="{B19D093C-27FB-4032-B282-42C4563F2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94548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70">
            <a:extLst>
              <a:ext uri="{FF2B5EF4-FFF2-40B4-BE49-F238E27FC236}">
                <a16:creationId xmlns:a16="http://schemas.microsoft.com/office/drawing/2014/main" id="{35EE815E-1BD3-4777-B652-6D98825BF6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7290" y="681628"/>
            <a:ext cx="1128382" cy="847206"/>
            <a:chOff x="668003" y="1684057"/>
            <a:chExt cx="1128382" cy="847206"/>
          </a:xfrm>
        </p:grpSpPr>
        <p:sp>
          <p:nvSpPr>
            <p:cNvPr id="72" name="Freeform 5">
              <a:extLst>
                <a:ext uri="{FF2B5EF4-FFF2-40B4-BE49-F238E27FC236}">
                  <a16:creationId xmlns:a16="http://schemas.microsoft.com/office/drawing/2014/main" id="{E6692982-4A7D-4392-87CD-F0CD4B027D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ga-IE" dirty="0"/>
            </a:p>
          </p:txBody>
        </p:sp>
        <p:sp>
          <p:nvSpPr>
            <p:cNvPr id="90" name="Freeform 5">
              <a:extLst>
                <a:ext uri="{FF2B5EF4-FFF2-40B4-BE49-F238E27FC236}">
                  <a16:creationId xmlns:a16="http://schemas.microsoft.com/office/drawing/2014/main" id="{196485F7-F277-4123-AC53-98EA4C8587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ga-IE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9993FF9-F507-4563-BBEC-8A49AA017E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r="3" b="3"/>
          <a:stretch/>
        </p:blipFill>
        <p:spPr>
          <a:xfrm>
            <a:off x="5123205" y="786926"/>
            <a:ext cx="5129010" cy="4472307"/>
          </a:xfrm>
          <a:prstGeom prst="rect">
            <a:avLst/>
          </a:prstGeom>
        </p:spPr>
      </p:pic>
      <p:sp>
        <p:nvSpPr>
          <p:cNvPr id="61" name="TextBox 60">
            <a:extLst>
              <a:ext uri="{FF2B5EF4-FFF2-40B4-BE49-F238E27FC236}">
                <a16:creationId xmlns:a16="http://schemas.microsoft.com/office/drawing/2014/main" id="{9488991D-6284-434E-8428-71A9A1C0753B}"/>
              </a:ext>
            </a:extLst>
          </p:cNvPr>
          <p:cNvSpPr txBox="1"/>
          <p:nvPr/>
        </p:nvSpPr>
        <p:spPr>
          <a:xfrm>
            <a:off x="68803" y="1780660"/>
            <a:ext cx="46945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Bailigh an trealamh atá le feiceáil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sa phictiúr ar dheis agus bain úsáid as chun leictreamaighnéad a dhéanamh. Fiosraigh an bhfuil aon bhaint ag na nithe seo a leanas le cumhacht 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do</a:t>
            </a: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 leictreamaighnéid: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líon na gcadhnraí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fad na sreinge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fad an tairne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líon na n-uaireanta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a casadh an tsreang </a:t>
            </a:r>
            <a:b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</a:br>
            <a:r>
              <a:rPr lang="ga-IE" sz="2400" dirty="0">
                <a:solidFill>
                  <a:schemeClr val="bg1"/>
                </a:solidFill>
                <a:latin typeface="Tw Cen MT" panose="020B0602020104020603" pitchFamily="34" charset="0"/>
              </a:rPr>
              <a:t>thart ar an tairne</a:t>
            </a:r>
          </a:p>
          <a:p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endParaRPr lang="ga-IE" sz="24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  <p:pic>
        <p:nvPicPr>
          <p:cNvPr id="64" name="Picture 4">
            <a:extLst>
              <a:ext uri="{FF2B5EF4-FFF2-40B4-BE49-F238E27FC236}">
                <a16:creationId xmlns:a16="http://schemas.microsoft.com/office/drawing/2014/main" id="{4451CCF9-A766-4D65-93D1-A7F0826333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AA907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296336" y="4304618"/>
            <a:ext cx="1535818" cy="160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">
            <a:extLst>
              <a:ext uri="{FF2B5EF4-FFF2-40B4-BE49-F238E27FC236}">
                <a16:creationId xmlns:a16="http://schemas.microsoft.com/office/drawing/2014/main" id="{CE0B9BEE-B953-47CF-9951-DABC999A5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921" y="786926"/>
            <a:ext cx="4064864" cy="825364"/>
          </a:xfrm>
          <a:prstGeom prst="ellipse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altLang="en-US" sz="4800" dirty="0">
                <a:solidFill>
                  <a:schemeClr val="bg1"/>
                </a:solidFill>
                <a:latin typeface="Berlin Sans FB" panose="020E0602020502020306" pitchFamily="34" charset="0"/>
                <a:ea typeface="+mj-ea"/>
                <a:cs typeface="+mj-cs"/>
              </a:rPr>
              <a:t>Fiosraigh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3E24C84-BF98-48A1-86B6-4BF4DD11EE77}"/>
              </a:ext>
            </a:extLst>
          </p:cNvPr>
          <p:cNvSpPr txBox="1"/>
          <p:nvPr/>
        </p:nvSpPr>
        <p:spPr>
          <a:xfrm>
            <a:off x="9114386" y="215481"/>
            <a:ext cx="2857760" cy="2031325"/>
          </a:xfrm>
          <a:custGeom>
            <a:avLst/>
            <a:gdLst>
              <a:gd name="connsiteX0" fmla="*/ 0 w 2445049"/>
              <a:gd name="connsiteY0" fmla="*/ 0 h 1754326"/>
              <a:gd name="connsiteX1" fmla="*/ 489010 w 2445049"/>
              <a:gd name="connsiteY1" fmla="*/ 0 h 1754326"/>
              <a:gd name="connsiteX2" fmla="*/ 904668 w 2445049"/>
              <a:gd name="connsiteY2" fmla="*/ 0 h 1754326"/>
              <a:gd name="connsiteX3" fmla="*/ 1344777 w 2445049"/>
              <a:gd name="connsiteY3" fmla="*/ 0 h 1754326"/>
              <a:gd name="connsiteX4" fmla="*/ 1809336 w 2445049"/>
              <a:gd name="connsiteY4" fmla="*/ 0 h 1754326"/>
              <a:gd name="connsiteX5" fmla="*/ 2445049 w 2445049"/>
              <a:gd name="connsiteY5" fmla="*/ 0 h 1754326"/>
              <a:gd name="connsiteX6" fmla="*/ 2445049 w 2445049"/>
              <a:gd name="connsiteY6" fmla="*/ 602319 h 1754326"/>
              <a:gd name="connsiteX7" fmla="*/ 2445049 w 2445049"/>
              <a:gd name="connsiteY7" fmla="*/ 1187094 h 1754326"/>
              <a:gd name="connsiteX8" fmla="*/ 2445049 w 2445049"/>
              <a:gd name="connsiteY8" fmla="*/ 1754326 h 1754326"/>
              <a:gd name="connsiteX9" fmla="*/ 1931589 w 2445049"/>
              <a:gd name="connsiteY9" fmla="*/ 1754326 h 1754326"/>
              <a:gd name="connsiteX10" fmla="*/ 1418128 w 2445049"/>
              <a:gd name="connsiteY10" fmla="*/ 1754326 h 1754326"/>
              <a:gd name="connsiteX11" fmla="*/ 904668 w 2445049"/>
              <a:gd name="connsiteY11" fmla="*/ 1754326 h 1754326"/>
              <a:gd name="connsiteX12" fmla="*/ 440109 w 2445049"/>
              <a:gd name="connsiteY12" fmla="*/ 1754326 h 1754326"/>
              <a:gd name="connsiteX13" fmla="*/ 0 w 2445049"/>
              <a:gd name="connsiteY13" fmla="*/ 1754326 h 1754326"/>
              <a:gd name="connsiteX14" fmla="*/ 0 w 2445049"/>
              <a:gd name="connsiteY14" fmla="*/ 1222180 h 1754326"/>
              <a:gd name="connsiteX15" fmla="*/ 0 w 2445049"/>
              <a:gd name="connsiteY15" fmla="*/ 672492 h 1754326"/>
              <a:gd name="connsiteX16" fmla="*/ 0 w 2445049"/>
              <a:gd name="connsiteY1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5049" h="1754326" fill="none" extrusionOk="0">
                <a:moveTo>
                  <a:pt x="0" y="0"/>
                </a:moveTo>
                <a:cubicBezTo>
                  <a:pt x="242408" y="-28933"/>
                  <a:pt x="376269" y="28838"/>
                  <a:pt x="489010" y="0"/>
                </a:cubicBezTo>
                <a:cubicBezTo>
                  <a:pt x="601751" y="-28838"/>
                  <a:pt x="785896" y="18745"/>
                  <a:pt x="904668" y="0"/>
                </a:cubicBezTo>
                <a:cubicBezTo>
                  <a:pt x="1023440" y="-18745"/>
                  <a:pt x="1159301" y="20012"/>
                  <a:pt x="1344777" y="0"/>
                </a:cubicBezTo>
                <a:cubicBezTo>
                  <a:pt x="1530253" y="-20012"/>
                  <a:pt x="1682608" y="26093"/>
                  <a:pt x="1809336" y="0"/>
                </a:cubicBezTo>
                <a:cubicBezTo>
                  <a:pt x="1936064" y="-26093"/>
                  <a:pt x="2206945" y="52465"/>
                  <a:pt x="2445049" y="0"/>
                </a:cubicBezTo>
                <a:cubicBezTo>
                  <a:pt x="2458119" y="248505"/>
                  <a:pt x="2391182" y="325734"/>
                  <a:pt x="2445049" y="602319"/>
                </a:cubicBezTo>
                <a:cubicBezTo>
                  <a:pt x="2498916" y="878904"/>
                  <a:pt x="2401444" y="965132"/>
                  <a:pt x="2445049" y="1187094"/>
                </a:cubicBezTo>
                <a:cubicBezTo>
                  <a:pt x="2488654" y="1409056"/>
                  <a:pt x="2405174" y="1508061"/>
                  <a:pt x="2445049" y="1754326"/>
                </a:cubicBezTo>
                <a:cubicBezTo>
                  <a:pt x="2233798" y="1776409"/>
                  <a:pt x="2063675" y="1697204"/>
                  <a:pt x="1931589" y="1754326"/>
                </a:cubicBezTo>
                <a:cubicBezTo>
                  <a:pt x="1799503" y="1811448"/>
                  <a:pt x="1655107" y="1742766"/>
                  <a:pt x="1418128" y="1754326"/>
                </a:cubicBezTo>
                <a:cubicBezTo>
                  <a:pt x="1181149" y="1765886"/>
                  <a:pt x="1048960" y="1715954"/>
                  <a:pt x="904668" y="1754326"/>
                </a:cubicBezTo>
                <a:cubicBezTo>
                  <a:pt x="760376" y="1792698"/>
                  <a:pt x="551967" y="1745207"/>
                  <a:pt x="440109" y="1754326"/>
                </a:cubicBezTo>
                <a:cubicBezTo>
                  <a:pt x="328251" y="1763445"/>
                  <a:pt x="201993" y="1739493"/>
                  <a:pt x="0" y="1754326"/>
                </a:cubicBezTo>
                <a:cubicBezTo>
                  <a:pt x="-21894" y="1530181"/>
                  <a:pt x="19148" y="1333669"/>
                  <a:pt x="0" y="1222180"/>
                </a:cubicBezTo>
                <a:cubicBezTo>
                  <a:pt x="-19148" y="1110691"/>
                  <a:pt x="65438" y="912133"/>
                  <a:pt x="0" y="672492"/>
                </a:cubicBezTo>
                <a:cubicBezTo>
                  <a:pt x="-65438" y="432851"/>
                  <a:pt x="51803" y="278939"/>
                  <a:pt x="0" y="0"/>
                </a:cubicBezTo>
                <a:close/>
              </a:path>
              <a:path w="2445049" h="1754326" stroke="0" extrusionOk="0">
                <a:moveTo>
                  <a:pt x="0" y="0"/>
                </a:moveTo>
                <a:cubicBezTo>
                  <a:pt x="169404" y="-35514"/>
                  <a:pt x="228827" y="45725"/>
                  <a:pt x="415658" y="0"/>
                </a:cubicBezTo>
                <a:cubicBezTo>
                  <a:pt x="602489" y="-45725"/>
                  <a:pt x="708599" y="28864"/>
                  <a:pt x="855767" y="0"/>
                </a:cubicBezTo>
                <a:cubicBezTo>
                  <a:pt x="1002935" y="-28864"/>
                  <a:pt x="1169096" y="26072"/>
                  <a:pt x="1271425" y="0"/>
                </a:cubicBezTo>
                <a:cubicBezTo>
                  <a:pt x="1373754" y="-26072"/>
                  <a:pt x="1588896" y="32681"/>
                  <a:pt x="1760435" y="0"/>
                </a:cubicBezTo>
                <a:cubicBezTo>
                  <a:pt x="1931974" y="-32681"/>
                  <a:pt x="2236862" y="78642"/>
                  <a:pt x="2445049" y="0"/>
                </a:cubicBezTo>
                <a:cubicBezTo>
                  <a:pt x="2484008" y="234917"/>
                  <a:pt x="2378184" y="359491"/>
                  <a:pt x="2445049" y="584775"/>
                </a:cubicBezTo>
                <a:cubicBezTo>
                  <a:pt x="2511914" y="810059"/>
                  <a:pt x="2374160" y="970851"/>
                  <a:pt x="2445049" y="1187094"/>
                </a:cubicBezTo>
                <a:cubicBezTo>
                  <a:pt x="2515938" y="1403337"/>
                  <a:pt x="2380448" y="1638315"/>
                  <a:pt x="2445049" y="1754326"/>
                </a:cubicBezTo>
                <a:cubicBezTo>
                  <a:pt x="2342408" y="1781141"/>
                  <a:pt x="2185076" y="1727048"/>
                  <a:pt x="1956039" y="1754326"/>
                </a:cubicBezTo>
                <a:cubicBezTo>
                  <a:pt x="1727002" y="1781604"/>
                  <a:pt x="1588688" y="1735620"/>
                  <a:pt x="1467029" y="1754326"/>
                </a:cubicBezTo>
                <a:cubicBezTo>
                  <a:pt x="1345370" y="1773032"/>
                  <a:pt x="1160442" y="1704239"/>
                  <a:pt x="1026921" y="1754326"/>
                </a:cubicBezTo>
                <a:cubicBezTo>
                  <a:pt x="893400" y="1804413"/>
                  <a:pt x="690259" y="1747694"/>
                  <a:pt x="513460" y="1754326"/>
                </a:cubicBezTo>
                <a:cubicBezTo>
                  <a:pt x="336661" y="1760958"/>
                  <a:pt x="168859" y="1701203"/>
                  <a:pt x="0" y="1754326"/>
                </a:cubicBezTo>
                <a:cubicBezTo>
                  <a:pt x="-56779" y="1533119"/>
                  <a:pt x="11691" y="1369822"/>
                  <a:pt x="0" y="1187094"/>
                </a:cubicBezTo>
                <a:cubicBezTo>
                  <a:pt x="-11691" y="1004366"/>
                  <a:pt x="21996" y="894271"/>
                  <a:pt x="0" y="637405"/>
                </a:cubicBezTo>
                <a:cubicBezTo>
                  <a:pt x="-21996" y="380539"/>
                  <a:pt x="71515" y="203609"/>
                  <a:pt x="0" y="0"/>
                </a:cubicBezTo>
                <a:close/>
              </a:path>
            </a:pathLst>
          </a:custGeom>
          <a:solidFill>
            <a:schemeClr val="bg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857760"/>
                      <a:gd name="connsiteY0" fmla="*/ 0 h 2031325"/>
                      <a:gd name="connsiteX1" fmla="*/ 571552 w 2857760"/>
                      <a:gd name="connsiteY1" fmla="*/ 0 h 2031325"/>
                      <a:gd name="connsiteX2" fmla="*/ 1057371 w 2857760"/>
                      <a:gd name="connsiteY2" fmla="*/ 0 h 2031325"/>
                      <a:gd name="connsiteX3" fmla="*/ 1571768 w 2857760"/>
                      <a:gd name="connsiteY3" fmla="*/ 0 h 2031325"/>
                      <a:gd name="connsiteX4" fmla="*/ 2114742 w 2857760"/>
                      <a:gd name="connsiteY4" fmla="*/ 0 h 2031325"/>
                      <a:gd name="connsiteX5" fmla="*/ 2857760 w 2857760"/>
                      <a:gd name="connsiteY5" fmla="*/ 0 h 2031325"/>
                      <a:gd name="connsiteX6" fmla="*/ 2857760 w 2857760"/>
                      <a:gd name="connsiteY6" fmla="*/ 697422 h 2031325"/>
                      <a:gd name="connsiteX7" fmla="*/ 2857760 w 2857760"/>
                      <a:gd name="connsiteY7" fmla="*/ 1374530 h 2031325"/>
                      <a:gd name="connsiteX8" fmla="*/ 2857760 w 2857760"/>
                      <a:gd name="connsiteY8" fmla="*/ 2031325 h 2031325"/>
                      <a:gd name="connsiteX9" fmla="*/ 2257630 w 2857760"/>
                      <a:gd name="connsiteY9" fmla="*/ 2031325 h 2031325"/>
                      <a:gd name="connsiteX10" fmla="*/ 1657500 w 2857760"/>
                      <a:gd name="connsiteY10" fmla="*/ 2031325 h 2031325"/>
                      <a:gd name="connsiteX11" fmla="*/ 1057371 w 2857760"/>
                      <a:gd name="connsiteY11" fmla="*/ 2031325 h 2031325"/>
                      <a:gd name="connsiteX12" fmla="*/ 514397 w 2857760"/>
                      <a:gd name="connsiteY12" fmla="*/ 2031325 h 2031325"/>
                      <a:gd name="connsiteX13" fmla="*/ 0 w 2857760"/>
                      <a:gd name="connsiteY13" fmla="*/ 2031325 h 2031325"/>
                      <a:gd name="connsiteX14" fmla="*/ 0 w 2857760"/>
                      <a:gd name="connsiteY14" fmla="*/ 1415155 h 2031325"/>
                      <a:gd name="connsiteX15" fmla="*/ 0 w 2857760"/>
                      <a:gd name="connsiteY15" fmla="*/ 778675 h 2031325"/>
                      <a:gd name="connsiteX16" fmla="*/ 0 w 2857760"/>
                      <a:gd name="connsiteY16" fmla="*/ 0 h 2031325"/>
                      <a:gd name="connsiteX0" fmla="*/ 0 w 2857760"/>
                      <a:gd name="connsiteY0" fmla="*/ 0 h 2031325"/>
                      <a:gd name="connsiteX1" fmla="*/ 485818 w 2857760"/>
                      <a:gd name="connsiteY1" fmla="*/ 0 h 2031325"/>
                      <a:gd name="connsiteX2" fmla="*/ 1000215 w 2857760"/>
                      <a:gd name="connsiteY2" fmla="*/ 0 h 2031325"/>
                      <a:gd name="connsiteX3" fmla="*/ 1486034 w 2857760"/>
                      <a:gd name="connsiteY3" fmla="*/ 0 h 2031325"/>
                      <a:gd name="connsiteX4" fmla="*/ 2057586 w 2857760"/>
                      <a:gd name="connsiteY4" fmla="*/ 0 h 2031325"/>
                      <a:gd name="connsiteX5" fmla="*/ 2857760 w 2857760"/>
                      <a:gd name="connsiteY5" fmla="*/ 0 h 2031325"/>
                      <a:gd name="connsiteX6" fmla="*/ 2857760 w 2857760"/>
                      <a:gd name="connsiteY6" fmla="*/ 677107 h 2031325"/>
                      <a:gd name="connsiteX7" fmla="*/ 2857760 w 2857760"/>
                      <a:gd name="connsiteY7" fmla="*/ 1374530 h 2031325"/>
                      <a:gd name="connsiteX8" fmla="*/ 2857760 w 2857760"/>
                      <a:gd name="connsiteY8" fmla="*/ 2031325 h 2031325"/>
                      <a:gd name="connsiteX9" fmla="*/ 2286207 w 2857760"/>
                      <a:gd name="connsiteY9" fmla="*/ 2031325 h 2031325"/>
                      <a:gd name="connsiteX10" fmla="*/ 1714655 w 2857760"/>
                      <a:gd name="connsiteY10" fmla="*/ 2031325 h 2031325"/>
                      <a:gd name="connsiteX11" fmla="*/ 1200259 w 2857760"/>
                      <a:gd name="connsiteY11" fmla="*/ 2031325 h 2031325"/>
                      <a:gd name="connsiteX12" fmla="*/ 600129 w 2857760"/>
                      <a:gd name="connsiteY12" fmla="*/ 2031325 h 2031325"/>
                      <a:gd name="connsiteX13" fmla="*/ 0 w 2857760"/>
                      <a:gd name="connsiteY13" fmla="*/ 2031325 h 2031325"/>
                      <a:gd name="connsiteX14" fmla="*/ 0 w 2857760"/>
                      <a:gd name="connsiteY14" fmla="*/ 1374530 h 2031325"/>
                      <a:gd name="connsiteX15" fmla="*/ 0 w 2857760"/>
                      <a:gd name="connsiteY15" fmla="*/ 738047 h 2031325"/>
                      <a:gd name="connsiteX16" fmla="*/ 0 w 2857760"/>
                      <a:gd name="connsiteY16" fmla="*/ 0 h 2031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857760" h="2031325" fill="none" extrusionOk="0">
                        <a:moveTo>
                          <a:pt x="0" y="0"/>
                        </a:moveTo>
                        <a:cubicBezTo>
                          <a:pt x="274842" y="-26682"/>
                          <a:pt x="399776" y="37904"/>
                          <a:pt x="571552" y="0"/>
                        </a:cubicBezTo>
                        <a:cubicBezTo>
                          <a:pt x="705160" y="-41503"/>
                          <a:pt x="920480" y="28649"/>
                          <a:pt x="1057371" y="0"/>
                        </a:cubicBezTo>
                        <a:cubicBezTo>
                          <a:pt x="1195642" y="-18013"/>
                          <a:pt x="1344625" y="14344"/>
                          <a:pt x="1571768" y="0"/>
                        </a:cubicBezTo>
                        <a:cubicBezTo>
                          <a:pt x="1786609" y="-37818"/>
                          <a:pt x="1969712" y="3819"/>
                          <a:pt x="2114742" y="0"/>
                        </a:cubicBezTo>
                        <a:cubicBezTo>
                          <a:pt x="2210205" y="-52812"/>
                          <a:pt x="2596415" y="97898"/>
                          <a:pt x="2857760" y="0"/>
                        </a:cubicBezTo>
                        <a:cubicBezTo>
                          <a:pt x="2886655" y="303126"/>
                          <a:pt x="2784682" y="343496"/>
                          <a:pt x="2857760" y="697422"/>
                        </a:cubicBezTo>
                        <a:cubicBezTo>
                          <a:pt x="2920969" y="1021628"/>
                          <a:pt x="2823215" y="1123447"/>
                          <a:pt x="2857760" y="1374530"/>
                        </a:cubicBezTo>
                        <a:cubicBezTo>
                          <a:pt x="2897697" y="1630930"/>
                          <a:pt x="2789569" y="1724677"/>
                          <a:pt x="2857760" y="2031325"/>
                        </a:cubicBezTo>
                        <a:cubicBezTo>
                          <a:pt x="2623153" y="2070772"/>
                          <a:pt x="2390252" y="1999620"/>
                          <a:pt x="2257630" y="2031325"/>
                        </a:cubicBezTo>
                        <a:cubicBezTo>
                          <a:pt x="2108043" y="2097509"/>
                          <a:pt x="1921970" y="2037187"/>
                          <a:pt x="1657500" y="2031325"/>
                        </a:cubicBezTo>
                        <a:cubicBezTo>
                          <a:pt x="1370326" y="2077485"/>
                          <a:pt x="1215074" y="2002557"/>
                          <a:pt x="1057371" y="2031325"/>
                        </a:cubicBezTo>
                        <a:cubicBezTo>
                          <a:pt x="886906" y="2055915"/>
                          <a:pt x="660999" y="2046778"/>
                          <a:pt x="514397" y="2031325"/>
                        </a:cubicBezTo>
                        <a:cubicBezTo>
                          <a:pt x="362646" y="2057861"/>
                          <a:pt x="239217" y="2022915"/>
                          <a:pt x="0" y="2031325"/>
                        </a:cubicBezTo>
                        <a:cubicBezTo>
                          <a:pt x="-10949" y="1745693"/>
                          <a:pt x="24071" y="1547864"/>
                          <a:pt x="0" y="1415155"/>
                        </a:cubicBezTo>
                        <a:cubicBezTo>
                          <a:pt x="-20171" y="1275175"/>
                          <a:pt x="143727" y="1027359"/>
                          <a:pt x="0" y="778675"/>
                        </a:cubicBezTo>
                        <a:cubicBezTo>
                          <a:pt x="-37297" y="493530"/>
                          <a:pt x="28534" y="273526"/>
                          <a:pt x="0" y="0"/>
                        </a:cubicBezTo>
                        <a:close/>
                      </a:path>
                      <a:path w="2857760" h="2031325" stroke="0" extrusionOk="0">
                        <a:moveTo>
                          <a:pt x="0" y="0"/>
                        </a:moveTo>
                        <a:cubicBezTo>
                          <a:pt x="171045" y="-19521"/>
                          <a:pt x="272610" y="36142"/>
                          <a:pt x="485818" y="0"/>
                        </a:cubicBezTo>
                        <a:cubicBezTo>
                          <a:pt x="706350" y="-40020"/>
                          <a:pt x="806064" y="42082"/>
                          <a:pt x="1000215" y="0"/>
                        </a:cubicBezTo>
                        <a:cubicBezTo>
                          <a:pt x="1171277" y="-30436"/>
                          <a:pt x="1372458" y="30278"/>
                          <a:pt x="1486034" y="0"/>
                        </a:cubicBezTo>
                        <a:cubicBezTo>
                          <a:pt x="1625636" y="26510"/>
                          <a:pt x="1846838" y="54989"/>
                          <a:pt x="2057586" y="0"/>
                        </a:cubicBezTo>
                        <a:cubicBezTo>
                          <a:pt x="2313929" y="-14366"/>
                          <a:pt x="2653694" y="93504"/>
                          <a:pt x="2857760" y="0"/>
                        </a:cubicBezTo>
                        <a:cubicBezTo>
                          <a:pt x="2917186" y="269403"/>
                          <a:pt x="2800936" y="403090"/>
                          <a:pt x="2857760" y="677107"/>
                        </a:cubicBezTo>
                        <a:cubicBezTo>
                          <a:pt x="2884871" y="971465"/>
                          <a:pt x="2721175" y="1110140"/>
                          <a:pt x="2857760" y="1374530"/>
                        </a:cubicBezTo>
                        <a:cubicBezTo>
                          <a:pt x="2946859" y="1648308"/>
                          <a:pt x="2776595" y="1881769"/>
                          <a:pt x="2857760" y="2031325"/>
                        </a:cubicBezTo>
                        <a:cubicBezTo>
                          <a:pt x="2727057" y="2063166"/>
                          <a:pt x="2503874" y="1994512"/>
                          <a:pt x="2286207" y="2031325"/>
                        </a:cubicBezTo>
                        <a:cubicBezTo>
                          <a:pt x="2016830" y="2048664"/>
                          <a:pt x="1825528" y="1984437"/>
                          <a:pt x="1714655" y="2031325"/>
                        </a:cubicBezTo>
                        <a:cubicBezTo>
                          <a:pt x="1573903" y="2035830"/>
                          <a:pt x="1365198" y="1973126"/>
                          <a:pt x="1200259" y="2031325"/>
                        </a:cubicBezTo>
                        <a:cubicBezTo>
                          <a:pt x="1034529" y="2104730"/>
                          <a:pt x="785939" y="2015228"/>
                          <a:pt x="600129" y="2031325"/>
                        </a:cubicBezTo>
                        <a:cubicBezTo>
                          <a:pt x="387914" y="2061561"/>
                          <a:pt x="200448" y="1975847"/>
                          <a:pt x="0" y="2031325"/>
                        </a:cubicBezTo>
                        <a:cubicBezTo>
                          <a:pt x="-61547" y="1733513"/>
                          <a:pt x="19698" y="1561018"/>
                          <a:pt x="0" y="1374530"/>
                        </a:cubicBezTo>
                        <a:cubicBezTo>
                          <a:pt x="-4109" y="1149260"/>
                          <a:pt x="33428" y="1015375"/>
                          <a:pt x="0" y="738047"/>
                        </a:cubicBezTo>
                        <a:cubicBezTo>
                          <a:pt x="-56390" y="480441"/>
                          <a:pt x="128533" y="213210"/>
                          <a:pt x="0" y="0"/>
                        </a:cubicBezTo>
                        <a:close/>
                      </a:path>
                      <a:path w="2857760" h="2031325" fill="none" stroke="0" extrusionOk="0">
                        <a:moveTo>
                          <a:pt x="0" y="0"/>
                        </a:moveTo>
                        <a:cubicBezTo>
                          <a:pt x="289130" y="-32633"/>
                          <a:pt x="425431" y="19397"/>
                          <a:pt x="571552" y="0"/>
                        </a:cubicBezTo>
                        <a:cubicBezTo>
                          <a:pt x="710337" y="-73793"/>
                          <a:pt x="956840" y="36453"/>
                          <a:pt x="1057371" y="0"/>
                        </a:cubicBezTo>
                        <a:cubicBezTo>
                          <a:pt x="1225779" y="-59003"/>
                          <a:pt x="1344240" y="-13730"/>
                          <a:pt x="1571768" y="0"/>
                        </a:cubicBezTo>
                        <a:cubicBezTo>
                          <a:pt x="1758855" y="-38445"/>
                          <a:pt x="1993425" y="30617"/>
                          <a:pt x="2114742" y="0"/>
                        </a:cubicBezTo>
                        <a:cubicBezTo>
                          <a:pt x="2274813" y="-395"/>
                          <a:pt x="2518949" y="113895"/>
                          <a:pt x="2857760" y="0"/>
                        </a:cubicBezTo>
                        <a:cubicBezTo>
                          <a:pt x="2880459" y="279182"/>
                          <a:pt x="2790766" y="389381"/>
                          <a:pt x="2857760" y="697422"/>
                        </a:cubicBezTo>
                        <a:cubicBezTo>
                          <a:pt x="2919606" y="1023725"/>
                          <a:pt x="2793120" y="1122541"/>
                          <a:pt x="2857760" y="1374530"/>
                        </a:cubicBezTo>
                        <a:cubicBezTo>
                          <a:pt x="2907918" y="1653129"/>
                          <a:pt x="2848108" y="1726646"/>
                          <a:pt x="2857760" y="2031325"/>
                        </a:cubicBezTo>
                        <a:cubicBezTo>
                          <a:pt x="2612306" y="2077351"/>
                          <a:pt x="2405305" y="1992619"/>
                          <a:pt x="2257630" y="2031325"/>
                        </a:cubicBezTo>
                        <a:cubicBezTo>
                          <a:pt x="2112532" y="2101186"/>
                          <a:pt x="1965195" y="2049495"/>
                          <a:pt x="1657500" y="2031325"/>
                        </a:cubicBezTo>
                        <a:cubicBezTo>
                          <a:pt x="1392153" y="2041997"/>
                          <a:pt x="1231684" y="1987536"/>
                          <a:pt x="1057371" y="2031325"/>
                        </a:cubicBezTo>
                        <a:cubicBezTo>
                          <a:pt x="906953" y="2072981"/>
                          <a:pt x="633344" y="2011951"/>
                          <a:pt x="514397" y="2031325"/>
                        </a:cubicBezTo>
                        <a:cubicBezTo>
                          <a:pt x="397297" y="2006928"/>
                          <a:pt x="221245" y="2031052"/>
                          <a:pt x="0" y="2031325"/>
                        </a:cubicBezTo>
                        <a:cubicBezTo>
                          <a:pt x="-13424" y="1775102"/>
                          <a:pt x="36377" y="1544288"/>
                          <a:pt x="0" y="1415155"/>
                        </a:cubicBezTo>
                        <a:cubicBezTo>
                          <a:pt x="-6707" y="1294603"/>
                          <a:pt x="54555" y="1000801"/>
                          <a:pt x="0" y="778675"/>
                        </a:cubicBezTo>
                        <a:cubicBezTo>
                          <a:pt x="-99846" y="449234"/>
                          <a:pt x="33019" y="2979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latin typeface="Ink Free" panose="03080402000500000000" pitchFamily="66" charset="0"/>
              </a:rPr>
              <a:t>Tairní </a:t>
            </a:r>
            <a:r>
              <a:rPr lang="en-US" b="1" dirty="0">
                <a:latin typeface="Ink Free" panose="03080402000500000000" pitchFamily="66" charset="0"/>
              </a:rPr>
              <a:t>d’</a:t>
            </a:r>
            <a:r>
              <a:rPr lang="ga-IE" sz="1800" b="1" dirty="0">
                <a:latin typeface="Ink Free" panose="03080402000500000000" pitchFamily="66" charset="0"/>
              </a:rPr>
              <a:t>fhaid éagsúla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latin typeface="Ink Free" panose="03080402000500000000" pitchFamily="66" charset="0"/>
              </a:rPr>
              <a:t>Sreanga leictreach</a:t>
            </a:r>
            <a:r>
              <a:rPr lang="ga-IE" b="1" dirty="0">
                <a:latin typeface="Ink Free" panose="03080402000500000000" pitchFamily="66" charset="0"/>
              </a:rPr>
              <a:t>a </a:t>
            </a:r>
            <a:br>
              <a:rPr lang="en-US" b="1" dirty="0">
                <a:latin typeface="Ink Free" panose="03080402000500000000" pitchFamily="66" charset="0"/>
              </a:rPr>
            </a:br>
            <a:r>
              <a:rPr lang="en-US" b="1" dirty="0">
                <a:latin typeface="Ink Free" panose="03080402000500000000" pitchFamily="66" charset="0"/>
              </a:rPr>
              <a:t>d’</a:t>
            </a:r>
            <a:r>
              <a:rPr lang="ga-IE" b="1" dirty="0">
                <a:latin typeface="Ink Free" panose="03080402000500000000" pitchFamily="66" charset="0"/>
              </a:rPr>
              <a:t>fhaid éagsúla</a:t>
            </a:r>
            <a:endParaRPr lang="ga-IE" sz="1800" b="1" dirty="0">
              <a:latin typeface="Ink Free" panose="03080402000500000000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latin typeface="Ink Free" panose="03080402000500000000" pitchFamily="66" charset="0"/>
              </a:rPr>
              <a:t>Fáiscíní páipéir</a:t>
            </a:r>
            <a:r>
              <a:rPr lang="en-US" sz="1800" b="1" dirty="0">
                <a:latin typeface="Ink Free" panose="03080402000500000000" pitchFamily="66" charset="0"/>
              </a:rPr>
              <a:t> </a:t>
            </a:r>
            <a:r>
              <a:rPr lang="ga-IE" sz="1800" b="1" dirty="0">
                <a:latin typeface="Ink Free" panose="03080402000500000000" pitchFamily="66" charset="0"/>
              </a:rPr>
              <a:t>déanta </a:t>
            </a:r>
            <a:br>
              <a:rPr lang="en-US" sz="1800" b="1" dirty="0">
                <a:latin typeface="Ink Free" panose="03080402000500000000" pitchFamily="66" charset="0"/>
              </a:rPr>
            </a:br>
            <a:r>
              <a:rPr lang="ga-IE" sz="1800" b="1" dirty="0">
                <a:latin typeface="Ink Free" panose="03080402000500000000" pitchFamily="66" charset="0"/>
              </a:rPr>
              <a:t>as miotal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latin typeface="Ink Free" panose="03080402000500000000" pitchFamily="66" charset="0"/>
              </a:rPr>
              <a:t>Téip leictreach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latin typeface="Ink Free" panose="03080402000500000000" pitchFamily="66" charset="0"/>
              </a:rPr>
              <a:t>Cadhnra</a:t>
            </a:r>
            <a:r>
              <a:rPr lang="ga-IE" b="1" dirty="0">
                <a:latin typeface="Ink Free" panose="03080402000500000000" pitchFamily="66" charset="0"/>
              </a:rPr>
              <a:t>í</a:t>
            </a:r>
            <a:r>
              <a:rPr lang="en-US" b="1" dirty="0">
                <a:latin typeface="Ink Free" panose="03080402000500000000" pitchFamily="66" charset="0"/>
              </a:rPr>
              <a:t> </a:t>
            </a:r>
            <a:r>
              <a:rPr lang="ga-IE" sz="1800" b="1" dirty="0">
                <a:latin typeface="Ink Free" panose="03080402000500000000" pitchFamily="66" charset="0"/>
              </a:rPr>
              <a:t>D</a:t>
            </a:r>
            <a:endParaRPr lang="ga-IE" dirty="0"/>
          </a:p>
        </p:txBody>
      </p:sp>
      <p:sp>
        <p:nvSpPr>
          <p:cNvPr id="3" name="Bolgán cainte: ubhchruthach 2">
            <a:extLst>
              <a:ext uri="{FF2B5EF4-FFF2-40B4-BE49-F238E27FC236}">
                <a16:creationId xmlns:a16="http://schemas.microsoft.com/office/drawing/2014/main" id="{0F937BBC-D2CE-EBF2-EEF2-61592E3271B2}"/>
              </a:ext>
            </a:extLst>
          </p:cNvPr>
          <p:cNvSpPr/>
          <p:nvPr/>
        </p:nvSpPr>
        <p:spPr>
          <a:xfrm>
            <a:off x="4763351" y="3392950"/>
            <a:ext cx="2313723" cy="1560049"/>
          </a:xfrm>
          <a:prstGeom prst="wedgeEllipseCallout">
            <a:avLst>
              <a:gd name="adj1" fmla="val -59198"/>
              <a:gd name="adj2" fmla="val 61085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ga-IE" dirty="0">
                <a:solidFill>
                  <a:schemeClr val="tx1"/>
                </a:solidFill>
                <a:latin typeface="Tw Cen MT" panose="020B0602020104020603" pitchFamily="34" charset="0"/>
              </a:rPr>
              <a:t>Conas a thomhaisfeá cumhacht do mhaighnéid, meas tú?</a:t>
            </a:r>
          </a:p>
        </p:txBody>
      </p:sp>
      <p:sp>
        <p:nvSpPr>
          <p:cNvPr id="2" name="TextBox 67">
            <a:extLst>
              <a:ext uri="{FF2B5EF4-FFF2-40B4-BE49-F238E27FC236}">
                <a16:creationId xmlns:a16="http://schemas.microsoft.com/office/drawing/2014/main" id="{2EA7C506-10E9-4BF9-C1C1-BED0479FEE13}"/>
              </a:ext>
            </a:extLst>
          </p:cNvPr>
          <p:cNvSpPr txBox="1"/>
          <p:nvPr/>
        </p:nvSpPr>
        <p:spPr>
          <a:xfrm>
            <a:off x="4587892" y="6305537"/>
            <a:ext cx="7444608" cy="400110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000" dirty="0">
                <a:latin typeface="Tw Cen MT" panose="020B0602020104020603" pitchFamily="34" charset="0"/>
              </a:rPr>
              <a:t>Tarraing léaráid de d’fhiosrúchán</a:t>
            </a:r>
            <a:r>
              <a:rPr lang="en-US" sz="2000" dirty="0">
                <a:latin typeface="Tw Cen MT" panose="020B0602020104020603" pitchFamily="34" charset="0"/>
              </a:rPr>
              <a:t> </a:t>
            </a:r>
            <a:r>
              <a:rPr lang="ga-IE" sz="2000" dirty="0">
                <a:latin typeface="Tw Cen MT" panose="020B0602020104020603" pitchFamily="34" charset="0"/>
              </a:rPr>
              <a:t>ar leathanach </a:t>
            </a:r>
            <a:r>
              <a:rPr lang="en-US" sz="2000" dirty="0">
                <a:latin typeface="Tw Cen MT" panose="020B0602020104020603" pitchFamily="34" charset="0"/>
              </a:rPr>
              <a:t>23</a:t>
            </a:r>
            <a:r>
              <a:rPr lang="ga-IE" sz="2000" dirty="0">
                <a:latin typeface="Tw Cen MT" panose="020B0602020104020603" pitchFamily="34" charset="0"/>
              </a:rPr>
              <a:t> i do leabhar oibre. </a:t>
            </a:r>
          </a:p>
        </p:txBody>
      </p:sp>
    </p:spTree>
    <p:extLst>
      <p:ext uri="{BB962C8B-B14F-4D97-AF65-F5344CB8AC3E}">
        <p14:creationId xmlns:p14="http://schemas.microsoft.com/office/powerpoint/2010/main" val="2765320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9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0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1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02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3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49EAF-654E-4676-A1D0-AC5A4AB8581D}"/>
              </a:ext>
            </a:extLst>
          </p:cNvPr>
          <p:cNvSpPr txBox="1"/>
          <p:nvPr/>
        </p:nvSpPr>
        <p:spPr>
          <a:xfrm>
            <a:off x="3871489" y="1253331"/>
            <a:ext cx="8187559" cy="248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400">
                <a:solidFill>
                  <a:schemeClr val="bg1"/>
                </a:solidFill>
                <a:latin typeface="Tw Cen MT" panose="020B0602020104020603" pitchFamily="34" charset="0"/>
              </a:rPr>
              <a:t>Tuilleadh eolais:</a:t>
            </a:r>
            <a:endParaRPr lang="en-US" sz="2400" dirty="0">
              <a:solidFill>
                <a:schemeClr val="bg1"/>
              </a:solidFill>
              <a:latin typeface="Tw Cen MT" panose="020B0602020104020603" pitchFamily="34" charset="0"/>
              <a:hlinkClick r:id="rId2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  <a:hlinkClick r:id="rId2"/>
              </a:rPr>
              <a:t>https://www.cogg.ie/wp-content/uploads/eureka-4-15.pdf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  <a:hlinkClick r:id="rId3"/>
              </a:rPr>
              <a:t>https://www.cogg.ie/wp-content/uploads/eureka_irish_9.13.pdf</a:t>
            </a: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Tw Cen MT" panose="020B0602020104020603" pitchFamily="34" charset="0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04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05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5663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6B5158A7-24D0-4B0F-9920-B2C834C867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4274287" y="934495"/>
            <a:ext cx="650394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ga-IE" sz="1600" b="1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Íomhánna: 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Conor Fagan, Shutterstock</a:t>
            </a:r>
            <a:endParaRPr lang="ga-IE" sz="1600" b="1" dirty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Rinneadh gach iarracht teacht ar úinéir an chóipchirt i gcás na n‑íomhánna atá ar na sleamhnáin seo. Má rinneadh fail</a:t>
            </a:r>
            <a:r>
              <a:rPr lang="en-GB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l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í ar aon bhealach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ó thaobh cóipchirt de ba cheart d’úinéir an chóipchirt teagmháil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a dhéanamh leis na foilsitheoirí.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Beidh na foilsitheoirí lántoilteanach socruithe cuí a dhéanamh leis.</a:t>
            </a:r>
          </a:p>
          <a:p>
            <a:endParaRPr lang="ga-IE" sz="1600" dirty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© Foras na Gaeilge, 20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24</a:t>
            </a:r>
            <a:endParaRPr lang="ga-IE" sz="1600" dirty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endParaRPr lang="ga-IE" sz="1600" dirty="0">
              <a:solidFill>
                <a:schemeClr val="bg1"/>
              </a:solidFill>
              <a:latin typeface="Tw Cen MT" panose="020B0602020104020603" pitchFamily="34" charset="0"/>
              <a:cs typeface="Times New Roman" pitchFamily="18" charset="0"/>
            </a:endParaRPr>
          </a:p>
          <a:p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An Gúm, </a:t>
            </a:r>
            <a:r>
              <a:rPr lang="en-IE" sz="1600" dirty="0" err="1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Foras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na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 err="1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Gaeilge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, 63</a:t>
            </a:r>
            <a:r>
              <a:rPr lang="en-US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–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66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 </a:t>
            </a:r>
            <a:r>
              <a:rPr lang="en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Sráid Amiens</a:t>
            </a:r>
            <a:r>
              <a:rPr lang="ga-IE" sz="1600" dirty="0">
                <a:solidFill>
                  <a:schemeClr val="bg1"/>
                </a:solidFill>
                <a:latin typeface="Tw Cen MT" panose="020B0602020104020603" pitchFamily="34" charset="0"/>
                <a:cs typeface="Times New Roman" pitchFamily="18" charset="0"/>
              </a:rPr>
              <a:t>, Baile Átha Cliath 1 </a:t>
            </a:r>
            <a:endParaRPr lang="en-IE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9" name="Freeform: Shape 17">
            <a:extLst>
              <a:ext uri="{FF2B5EF4-FFF2-40B4-BE49-F238E27FC236}">
                <a16:creationId xmlns:a16="http://schemas.microsoft.com/office/drawing/2014/main" id="{9D988136-1781-46F0-B3AF-102386FF7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3054" y="44281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9">
            <a:extLst>
              <a:ext uri="{FF2B5EF4-FFF2-40B4-BE49-F238E27FC236}">
                <a16:creationId xmlns:a16="http://schemas.microsoft.com/office/drawing/2014/main" id="{FED44C50-D010-4D39-8820-2C3E37C3F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5" name="Graphic 185">
            <a:extLst>
              <a:ext uri="{FF2B5EF4-FFF2-40B4-BE49-F238E27FC236}">
                <a16:creationId xmlns:a16="http://schemas.microsoft.com/office/drawing/2014/main" id="{D42647CA-B318-4C44-8C6A-2B79F362D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6" name="Freeform: Shape 22">
              <a:extLst>
                <a:ext uri="{FF2B5EF4-FFF2-40B4-BE49-F238E27FC236}">
                  <a16:creationId xmlns:a16="http://schemas.microsoft.com/office/drawing/2014/main" id="{57886F31-B264-4170-BFC3-D77B0F564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23">
              <a:extLst>
                <a:ext uri="{FF2B5EF4-FFF2-40B4-BE49-F238E27FC236}">
                  <a16:creationId xmlns:a16="http://schemas.microsoft.com/office/drawing/2014/main" id="{354B0BA6-53CB-433B-8D79-5C9A1B255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24">
              <a:extLst>
                <a:ext uri="{FF2B5EF4-FFF2-40B4-BE49-F238E27FC236}">
                  <a16:creationId xmlns:a16="http://schemas.microsoft.com/office/drawing/2014/main" id="{309F2E69-597E-49EE-A265-4E29D1C94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25">
              <a:extLst>
                <a:ext uri="{FF2B5EF4-FFF2-40B4-BE49-F238E27FC236}">
                  <a16:creationId xmlns:a16="http://schemas.microsoft.com/office/drawing/2014/main" id="{816B6ED7-9FB7-4172-B6F3-E7551A310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26">
              <a:extLst>
                <a:ext uri="{FF2B5EF4-FFF2-40B4-BE49-F238E27FC236}">
                  <a16:creationId xmlns:a16="http://schemas.microsoft.com/office/drawing/2014/main" id="{5AFD9410-D298-4696-905B-D384B51F5C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BF18FE55-AFFB-4BE7-9B4E-BE9E710332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Freeform: Shape 11">
            <a:extLst>
              <a:ext uri="{FF2B5EF4-FFF2-40B4-BE49-F238E27FC236}">
                <a16:creationId xmlns:a16="http://schemas.microsoft.com/office/drawing/2014/main" id="{F8958EAC-0944-4D53-8613-80381786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Freeform: Shape 13">
            <a:extLst>
              <a:ext uri="{FF2B5EF4-FFF2-40B4-BE49-F238E27FC236}">
                <a16:creationId xmlns:a16="http://schemas.microsoft.com/office/drawing/2014/main" id="{E3002503-1B7B-4991-AABE-A42C5F5AA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0653882-558C-44AE-91D1-BC181F843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24752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>
            <a:extLst>
              <a:ext uri="{FF2B5EF4-FFF2-40B4-BE49-F238E27FC236}">
                <a16:creationId xmlns:a16="http://schemas.microsoft.com/office/drawing/2014/main" id="{AFEE913B-FCBE-4892-AB35-EA8E0EA7F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bhchruth 3">
            <a:extLst>
              <a:ext uri="{FF2B5EF4-FFF2-40B4-BE49-F238E27FC236}">
                <a16:creationId xmlns:a16="http://schemas.microsoft.com/office/drawing/2014/main" id="{583D4077-D783-4742-BDD6-28660E7AC0C3}"/>
              </a:ext>
            </a:extLst>
          </p:cNvPr>
          <p:cNvSpPr/>
          <p:nvPr/>
        </p:nvSpPr>
        <p:spPr>
          <a:xfrm>
            <a:off x="3788735" y="2586370"/>
            <a:ext cx="4614530" cy="16852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ga-IE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615" y="3124460"/>
            <a:ext cx="331958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719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6065076" y="611474"/>
            <a:ext cx="6126924" cy="765814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altLang="en-US" sz="4400" dirty="0">
                <a:latin typeface="Berlin Sans FB" panose="020E0602020502020306" pitchFamily="34" charset="0"/>
                <a:ea typeface="+mj-ea"/>
                <a:cs typeface="+mj-cs"/>
              </a:rPr>
              <a:t>Do </a:t>
            </a:r>
            <a:r>
              <a:rPr lang="ga-IE" altLang="en-US" sz="4400" dirty="0" err="1">
                <a:latin typeface="Berlin Sans FB" panose="020E0602020502020306" pitchFamily="34" charset="0"/>
                <a:ea typeface="+mj-ea"/>
                <a:cs typeface="+mj-cs"/>
              </a:rPr>
              <a:t>dh</a:t>
            </a:r>
            <a:r>
              <a:rPr lang="en-US" altLang="en-US" sz="4400" dirty="0">
                <a:latin typeface="Berlin Sans FB" panose="020E0602020502020306" pitchFamily="34" charset="0"/>
                <a:ea typeface="+mj-ea"/>
                <a:cs typeface="+mj-cs"/>
              </a:rPr>
              <a:t>ú</a:t>
            </a:r>
            <a:r>
              <a:rPr lang="ga-IE" altLang="en-US" sz="4400" dirty="0">
                <a:latin typeface="Berlin Sans FB" panose="020E0602020502020306" pitchFamily="34" charset="0"/>
                <a:ea typeface="+mj-ea"/>
                <a:cs typeface="+mj-cs"/>
              </a:rPr>
              <a:t>shlán!</a:t>
            </a:r>
          </a:p>
        </p:txBody>
      </p:sp>
      <p:sp>
        <p:nvSpPr>
          <p:cNvPr id="79" name="Freeform: Shape 46">
            <a:extLst>
              <a:ext uri="{FF2B5EF4-FFF2-40B4-BE49-F238E27FC236}">
                <a16:creationId xmlns:a16="http://schemas.microsoft.com/office/drawing/2014/main" id="{2C6334C2-F73F-4B3B-A626-DD5F69DF6E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33" name="Diagram 32">
            <a:extLst>
              <a:ext uri="{FF2B5EF4-FFF2-40B4-BE49-F238E27FC236}">
                <a16:creationId xmlns:a16="http://schemas.microsoft.com/office/drawing/2014/main" id="{8EAF4F17-F44D-44CC-90C9-96A8E63F09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7608097"/>
              </p:ext>
            </p:extLst>
          </p:nvPr>
        </p:nvGraphicFramePr>
        <p:xfrm>
          <a:off x="6799926" y="2505322"/>
          <a:ext cx="5106729" cy="2975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B63BFAF-FC4C-4744-93F4-BCC0BBC84AE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" y="0"/>
            <a:ext cx="6019273" cy="6858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30E36C83-1B6A-4FC6-B3E9-C83680135EA5}"/>
              </a:ext>
            </a:extLst>
          </p:cNvPr>
          <p:cNvSpPr txBox="1"/>
          <p:nvPr/>
        </p:nvSpPr>
        <p:spPr>
          <a:xfrm>
            <a:off x="107651" y="135319"/>
            <a:ext cx="2954526" cy="2031325"/>
          </a:xfrm>
          <a:custGeom>
            <a:avLst/>
            <a:gdLst>
              <a:gd name="connsiteX0" fmla="*/ 0 w 2445049"/>
              <a:gd name="connsiteY0" fmla="*/ 0 h 1754326"/>
              <a:gd name="connsiteX1" fmla="*/ 489010 w 2445049"/>
              <a:gd name="connsiteY1" fmla="*/ 0 h 1754326"/>
              <a:gd name="connsiteX2" fmla="*/ 904668 w 2445049"/>
              <a:gd name="connsiteY2" fmla="*/ 0 h 1754326"/>
              <a:gd name="connsiteX3" fmla="*/ 1344777 w 2445049"/>
              <a:gd name="connsiteY3" fmla="*/ 0 h 1754326"/>
              <a:gd name="connsiteX4" fmla="*/ 1809336 w 2445049"/>
              <a:gd name="connsiteY4" fmla="*/ 0 h 1754326"/>
              <a:gd name="connsiteX5" fmla="*/ 2445049 w 2445049"/>
              <a:gd name="connsiteY5" fmla="*/ 0 h 1754326"/>
              <a:gd name="connsiteX6" fmla="*/ 2445049 w 2445049"/>
              <a:gd name="connsiteY6" fmla="*/ 602319 h 1754326"/>
              <a:gd name="connsiteX7" fmla="*/ 2445049 w 2445049"/>
              <a:gd name="connsiteY7" fmla="*/ 1187094 h 1754326"/>
              <a:gd name="connsiteX8" fmla="*/ 2445049 w 2445049"/>
              <a:gd name="connsiteY8" fmla="*/ 1754326 h 1754326"/>
              <a:gd name="connsiteX9" fmla="*/ 1931589 w 2445049"/>
              <a:gd name="connsiteY9" fmla="*/ 1754326 h 1754326"/>
              <a:gd name="connsiteX10" fmla="*/ 1418128 w 2445049"/>
              <a:gd name="connsiteY10" fmla="*/ 1754326 h 1754326"/>
              <a:gd name="connsiteX11" fmla="*/ 904668 w 2445049"/>
              <a:gd name="connsiteY11" fmla="*/ 1754326 h 1754326"/>
              <a:gd name="connsiteX12" fmla="*/ 440109 w 2445049"/>
              <a:gd name="connsiteY12" fmla="*/ 1754326 h 1754326"/>
              <a:gd name="connsiteX13" fmla="*/ 0 w 2445049"/>
              <a:gd name="connsiteY13" fmla="*/ 1754326 h 1754326"/>
              <a:gd name="connsiteX14" fmla="*/ 0 w 2445049"/>
              <a:gd name="connsiteY14" fmla="*/ 1222180 h 1754326"/>
              <a:gd name="connsiteX15" fmla="*/ 0 w 2445049"/>
              <a:gd name="connsiteY15" fmla="*/ 672492 h 1754326"/>
              <a:gd name="connsiteX16" fmla="*/ 0 w 2445049"/>
              <a:gd name="connsiteY16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45049" h="1754326" fill="none" extrusionOk="0">
                <a:moveTo>
                  <a:pt x="0" y="0"/>
                </a:moveTo>
                <a:cubicBezTo>
                  <a:pt x="242408" y="-28933"/>
                  <a:pt x="376269" y="28838"/>
                  <a:pt x="489010" y="0"/>
                </a:cubicBezTo>
                <a:cubicBezTo>
                  <a:pt x="601751" y="-28838"/>
                  <a:pt x="785896" y="18745"/>
                  <a:pt x="904668" y="0"/>
                </a:cubicBezTo>
                <a:cubicBezTo>
                  <a:pt x="1023440" y="-18745"/>
                  <a:pt x="1159301" y="20012"/>
                  <a:pt x="1344777" y="0"/>
                </a:cubicBezTo>
                <a:cubicBezTo>
                  <a:pt x="1530253" y="-20012"/>
                  <a:pt x="1682608" y="26093"/>
                  <a:pt x="1809336" y="0"/>
                </a:cubicBezTo>
                <a:cubicBezTo>
                  <a:pt x="1936064" y="-26093"/>
                  <a:pt x="2206945" y="52465"/>
                  <a:pt x="2445049" y="0"/>
                </a:cubicBezTo>
                <a:cubicBezTo>
                  <a:pt x="2458119" y="248505"/>
                  <a:pt x="2391182" y="325734"/>
                  <a:pt x="2445049" y="602319"/>
                </a:cubicBezTo>
                <a:cubicBezTo>
                  <a:pt x="2498916" y="878904"/>
                  <a:pt x="2401444" y="965132"/>
                  <a:pt x="2445049" y="1187094"/>
                </a:cubicBezTo>
                <a:cubicBezTo>
                  <a:pt x="2488654" y="1409056"/>
                  <a:pt x="2405174" y="1508061"/>
                  <a:pt x="2445049" y="1754326"/>
                </a:cubicBezTo>
                <a:cubicBezTo>
                  <a:pt x="2233798" y="1776409"/>
                  <a:pt x="2063675" y="1697204"/>
                  <a:pt x="1931589" y="1754326"/>
                </a:cubicBezTo>
                <a:cubicBezTo>
                  <a:pt x="1799503" y="1811448"/>
                  <a:pt x="1655107" y="1742766"/>
                  <a:pt x="1418128" y="1754326"/>
                </a:cubicBezTo>
                <a:cubicBezTo>
                  <a:pt x="1181149" y="1765886"/>
                  <a:pt x="1048960" y="1715954"/>
                  <a:pt x="904668" y="1754326"/>
                </a:cubicBezTo>
                <a:cubicBezTo>
                  <a:pt x="760376" y="1792698"/>
                  <a:pt x="551967" y="1745207"/>
                  <a:pt x="440109" y="1754326"/>
                </a:cubicBezTo>
                <a:cubicBezTo>
                  <a:pt x="328251" y="1763445"/>
                  <a:pt x="201993" y="1739493"/>
                  <a:pt x="0" y="1754326"/>
                </a:cubicBezTo>
                <a:cubicBezTo>
                  <a:pt x="-21894" y="1530181"/>
                  <a:pt x="19148" y="1333669"/>
                  <a:pt x="0" y="1222180"/>
                </a:cubicBezTo>
                <a:cubicBezTo>
                  <a:pt x="-19148" y="1110691"/>
                  <a:pt x="65438" y="912133"/>
                  <a:pt x="0" y="672492"/>
                </a:cubicBezTo>
                <a:cubicBezTo>
                  <a:pt x="-65438" y="432851"/>
                  <a:pt x="51803" y="278939"/>
                  <a:pt x="0" y="0"/>
                </a:cubicBezTo>
                <a:close/>
              </a:path>
              <a:path w="2445049" h="1754326" stroke="0" extrusionOk="0">
                <a:moveTo>
                  <a:pt x="0" y="0"/>
                </a:moveTo>
                <a:cubicBezTo>
                  <a:pt x="169404" y="-35514"/>
                  <a:pt x="228827" y="45725"/>
                  <a:pt x="415658" y="0"/>
                </a:cubicBezTo>
                <a:cubicBezTo>
                  <a:pt x="602489" y="-45725"/>
                  <a:pt x="708599" y="28864"/>
                  <a:pt x="855767" y="0"/>
                </a:cubicBezTo>
                <a:cubicBezTo>
                  <a:pt x="1002935" y="-28864"/>
                  <a:pt x="1169096" y="26072"/>
                  <a:pt x="1271425" y="0"/>
                </a:cubicBezTo>
                <a:cubicBezTo>
                  <a:pt x="1373754" y="-26072"/>
                  <a:pt x="1588896" y="32681"/>
                  <a:pt x="1760435" y="0"/>
                </a:cubicBezTo>
                <a:cubicBezTo>
                  <a:pt x="1931974" y="-32681"/>
                  <a:pt x="2236862" y="78642"/>
                  <a:pt x="2445049" y="0"/>
                </a:cubicBezTo>
                <a:cubicBezTo>
                  <a:pt x="2484008" y="234917"/>
                  <a:pt x="2378184" y="359491"/>
                  <a:pt x="2445049" y="584775"/>
                </a:cubicBezTo>
                <a:cubicBezTo>
                  <a:pt x="2511914" y="810059"/>
                  <a:pt x="2374160" y="970851"/>
                  <a:pt x="2445049" y="1187094"/>
                </a:cubicBezTo>
                <a:cubicBezTo>
                  <a:pt x="2515938" y="1403337"/>
                  <a:pt x="2380448" y="1638315"/>
                  <a:pt x="2445049" y="1754326"/>
                </a:cubicBezTo>
                <a:cubicBezTo>
                  <a:pt x="2342408" y="1781141"/>
                  <a:pt x="2185076" y="1727048"/>
                  <a:pt x="1956039" y="1754326"/>
                </a:cubicBezTo>
                <a:cubicBezTo>
                  <a:pt x="1727002" y="1781604"/>
                  <a:pt x="1588688" y="1735620"/>
                  <a:pt x="1467029" y="1754326"/>
                </a:cubicBezTo>
                <a:cubicBezTo>
                  <a:pt x="1345370" y="1773032"/>
                  <a:pt x="1160442" y="1704239"/>
                  <a:pt x="1026921" y="1754326"/>
                </a:cubicBezTo>
                <a:cubicBezTo>
                  <a:pt x="893400" y="1804413"/>
                  <a:pt x="690259" y="1747694"/>
                  <a:pt x="513460" y="1754326"/>
                </a:cubicBezTo>
                <a:cubicBezTo>
                  <a:pt x="336661" y="1760958"/>
                  <a:pt x="168859" y="1701203"/>
                  <a:pt x="0" y="1754326"/>
                </a:cubicBezTo>
                <a:cubicBezTo>
                  <a:pt x="-56779" y="1533119"/>
                  <a:pt x="11691" y="1369822"/>
                  <a:pt x="0" y="1187094"/>
                </a:cubicBezTo>
                <a:cubicBezTo>
                  <a:pt x="-11691" y="1004366"/>
                  <a:pt x="21996" y="894271"/>
                  <a:pt x="0" y="637405"/>
                </a:cubicBezTo>
                <a:cubicBezTo>
                  <a:pt x="-21996" y="380539"/>
                  <a:pt x="71515" y="203609"/>
                  <a:pt x="0" y="0"/>
                </a:cubicBezTo>
                <a:close/>
              </a:path>
            </a:pathLst>
          </a:custGeom>
          <a:solidFill>
            <a:schemeClr val="tx1">
              <a:alpha val="83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33870983">
                  <a:custGeom>
                    <a:avLst/>
                    <a:gdLst>
                      <a:gd name="connsiteX0" fmla="*/ 0 w 2954526"/>
                      <a:gd name="connsiteY0" fmla="*/ 0 h 2031325"/>
                      <a:gd name="connsiteX1" fmla="*/ 590905 w 2954526"/>
                      <a:gd name="connsiteY1" fmla="*/ 0 h 2031325"/>
                      <a:gd name="connsiteX2" fmla="*/ 1093174 w 2954526"/>
                      <a:gd name="connsiteY2" fmla="*/ 0 h 2031325"/>
                      <a:gd name="connsiteX3" fmla="*/ 1624989 w 2954526"/>
                      <a:gd name="connsiteY3" fmla="*/ 0 h 2031325"/>
                      <a:gd name="connsiteX4" fmla="*/ 2186348 w 2954526"/>
                      <a:gd name="connsiteY4" fmla="*/ 0 h 2031325"/>
                      <a:gd name="connsiteX5" fmla="*/ 2954526 w 2954526"/>
                      <a:gd name="connsiteY5" fmla="*/ 0 h 2031325"/>
                      <a:gd name="connsiteX6" fmla="*/ 2954526 w 2954526"/>
                      <a:gd name="connsiteY6" fmla="*/ 697422 h 2031325"/>
                      <a:gd name="connsiteX7" fmla="*/ 2954526 w 2954526"/>
                      <a:gd name="connsiteY7" fmla="*/ 1374530 h 2031325"/>
                      <a:gd name="connsiteX8" fmla="*/ 2954526 w 2954526"/>
                      <a:gd name="connsiteY8" fmla="*/ 2031325 h 2031325"/>
                      <a:gd name="connsiteX9" fmla="*/ 2334075 w 2954526"/>
                      <a:gd name="connsiteY9" fmla="*/ 2031325 h 2031325"/>
                      <a:gd name="connsiteX10" fmla="*/ 1713624 w 2954526"/>
                      <a:gd name="connsiteY10" fmla="*/ 2031325 h 2031325"/>
                      <a:gd name="connsiteX11" fmla="*/ 1093174 w 2954526"/>
                      <a:gd name="connsiteY11" fmla="*/ 2031325 h 2031325"/>
                      <a:gd name="connsiteX12" fmla="*/ 531814 w 2954526"/>
                      <a:gd name="connsiteY12" fmla="*/ 2031325 h 2031325"/>
                      <a:gd name="connsiteX13" fmla="*/ 0 w 2954526"/>
                      <a:gd name="connsiteY13" fmla="*/ 2031325 h 2031325"/>
                      <a:gd name="connsiteX14" fmla="*/ 0 w 2954526"/>
                      <a:gd name="connsiteY14" fmla="*/ 1415155 h 2031325"/>
                      <a:gd name="connsiteX15" fmla="*/ 0 w 2954526"/>
                      <a:gd name="connsiteY15" fmla="*/ 778675 h 2031325"/>
                      <a:gd name="connsiteX16" fmla="*/ 0 w 2954526"/>
                      <a:gd name="connsiteY16" fmla="*/ 0 h 2031325"/>
                      <a:gd name="connsiteX0" fmla="*/ 0 w 2954526"/>
                      <a:gd name="connsiteY0" fmla="*/ 0 h 2031325"/>
                      <a:gd name="connsiteX1" fmla="*/ 502269 w 2954526"/>
                      <a:gd name="connsiteY1" fmla="*/ 0 h 2031325"/>
                      <a:gd name="connsiteX2" fmla="*/ 1034083 w 2954526"/>
                      <a:gd name="connsiteY2" fmla="*/ 0 h 2031325"/>
                      <a:gd name="connsiteX3" fmla="*/ 1536352 w 2954526"/>
                      <a:gd name="connsiteY3" fmla="*/ 0 h 2031325"/>
                      <a:gd name="connsiteX4" fmla="*/ 2127258 w 2954526"/>
                      <a:gd name="connsiteY4" fmla="*/ 0 h 2031325"/>
                      <a:gd name="connsiteX5" fmla="*/ 2954526 w 2954526"/>
                      <a:gd name="connsiteY5" fmla="*/ 0 h 2031325"/>
                      <a:gd name="connsiteX6" fmla="*/ 2954526 w 2954526"/>
                      <a:gd name="connsiteY6" fmla="*/ 677107 h 2031325"/>
                      <a:gd name="connsiteX7" fmla="*/ 2954526 w 2954526"/>
                      <a:gd name="connsiteY7" fmla="*/ 1374530 h 2031325"/>
                      <a:gd name="connsiteX8" fmla="*/ 2954526 w 2954526"/>
                      <a:gd name="connsiteY8" fmla="*/ 2031325 h 2031325"/>
                      <a:gd name="connsiteX9" fmla="*/ 2363620 w 2954526"/>
                      <a:gd name="connsiteY9" fmla="*/ 2031325 h 2031325"/>
                      <a:gd name="connsiteX10" fmla="*/ 1772715 w 2954526"/>
                      <a:gd name="connsiteY10" fmla="*/ 2031325 h 2031325"/>
                      <a:gd name="connsiteX11" fmla="*/ 1240901 w 2954526"/>
                      <a:gd name="connsiteY11" fmla="*/ 2031325 h 2031325"/>
                      <a:gd name="connsiteX12" fmla="*/ 620450 w 2954526"/>
                      <a:gd name="connsiteY12" fmla="*/ 2031325 h 2031325"/>
                      <a:gd name="connsiteX13" fmla="*/ 0 w 2954526"/>
                      <a:gd name="connsiteY13" fmla="*/ 2031325 h 2031325"/>
                      <a:gd name="connsiteX14" fmla="*/ 0 w 2954526"/>
                      <a:gd name="connsiteY14" fmla="*/ 1374530 h 2031325"/>
                      <a:gd name="connsiteX15" fmla="*/ 0 w 2954526"/>
                      <a:gd name="connsiteY15" fmla="*/ 738047 h 2031325"/>
                      <a:gd name="connsiteX16" fmla="*/ 0 w 2954526"/>
                      <a:gd name="connsiteY16" fmla="*/ 0 h 203132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954526" h="2031325" fill="none" extrusionOk="0">
                        <a:moveTo>
                          <a:pt x="0" y="0"/>
                        </a:moveTo>
                        <a:cubicBezTo>
                          <a:pt x="278770" y="-22127"/>
                          <a:pt x="443624" y="34637"/>
                          <a:pt x="590905" y="0"/>
                        </a:cubicBezTo>
                        <a:cubicBezTo>
                          <a:pt x="729711" y="-44755"/>
                          <a:pt x="960481" y="60670"/>
                          <a:pt x="1093174" y="0"/>
                        </a:cubicBezTo>
                        <a:cubicBezTo>
                          <a:pt x="1234022" y="-3725"/>
                          <a:pt x="1365286" y="-7145"/>
                          <a:pt x="1624989" y="0"/>
                        </a:cubicBezTo>
                        <a:cubicBezTo>
                          <a:pt x="1846956" y="-39437"/>
                          <a:pt x="2034804" y="16624"/>
                          <a:pt x="2186348" y="0"/>
                        </a:cubicBezTo>
                        <a:cubicBezTo>
                          <a:pt x="2300771" y="-46828"/>
                          <a:pt x="2688906" y="109180"/>
                          <a:pt x="2954526" y="0"/>
                        </a:cubicBezTo>
                        <a:cubicBezTo>
                          <a:pt x="2973850" y="291731"/>
                          <a:pt x="2879475" y="344027"/>
                          <a:pt x="2954526" y="697422"/>
                        </a:cubicBezTo>
                        <a:cubicBezTo>
                          <a:pt x="3021661" y="1049927"/>
                          <a:pt x="2913588" y="1121763"/>
                          <a:pt x="2954526" y="1374530"/>
                        </a:cubicBezTo>
                        <a:cubicBezTo>
                          <a:pt x="2991385" y="1630666"/>
                          <a:pt x="2898384" y="1738249"/>
                          <a:pt x="2954526" y="2031325"/>
                        </a:cubicBezTo>
                        <a:cubicBezTo>
                          <a:pt x="2725524" y="2086525"/>
                          <a:pt x="2477290" y="1991127"/>
                          <a:pt x="2334075" y="2031325"/>
                        </a:cubicBezTo>
                        <a:cubicBezTo>
                          <a:pt x="2189555" y="2097602"/>
                          <a:pt x="1985658" y="2039979"/>
                          <a:pt x="1713624" y="2031325"/>
                        </a:cubicBezTo>
                        <a:cubicBezTo>
                          <a:pt x="1423635" y="2056383"/>
                          <a:pt x="1257996" y="2000542"/>
                          <a:pt x="1093174" y="2031325"/>
                        </a:cubicBezTo>
                        <a:cubicBezTo>
                          <a:pt x="917470" y="2061056"/>
                          <a:pt x="672461" y="2029754"/>
                          <a:pt x="531814" y="2031325"/>
                        </a:cubicBezTo>
                        <a:cubicBezTo>
                          <a:pt x="385026" y="2050721"/>
                          <a:pt x="253898" y="2041648"/>
                          <a:pt x="0" y="2031325"/>
                        </a:cubicBezTo>
                        <a:cubicBezTo>
                          <a:pt x="-16776" y="1754533"/>
                          <a:pt x="26204" y="1550806"/>
                          <a:pt x="0" y="1415155"/>
                        </a:cubicBezTo>
                        <a:cubicBezTo>
                          <a:pt x="-9363" y="1218196"/>
                          <a:pt x="98222" y="1047954"/>
                          <a:pt x="0" y="778675"/>
                        </a:cubicBezTo>
                        <a:cubicBezTo>
                          <a:pt x="-26355" y="490884"/>
                          <a:pt x="57954" y="315809"/>
                          <a:pt x="0" y="0"/>
                        </a:cubicBezTo>
                        <a:close/>
                      </a:path>
                      <a:path w="2954526" h="2031325" stroke="0" extrusionOk="0">
                        <a:moveTo>
                          <a:pt x="0" y="0"/>
                        </a:moveTo>
                        <a:cubicBezTo>
                          <a:pt x="202409" y="-39285"/>
                          <a:pt x="283400" y="30493"/>
                          <a:pt x="502269" y="0"/>
                        </a:cubicBezTo>
                        <a:cubicBezTo>
                          <a:pt x="732006" y="-29204"/>
                          <a:pt x="850920" y="35506"/>
                          <a:pt x="1034083" y="0"/>
                        </a:cubicBezTo>
                        <a:cubicBezTo>
                          <a:pt x="1201750" y="-1377"/>
                          <a:pt x="1421711" y="30322"/>
                          <a:pt x="1536352" y="0"/>
                        </a:cubicBezTo>
                        <a:cubicBezTo>
                          <a:pt x="1669206" y="-4102"/>
                          <a:pt x="1896769" y="76642"/>
                          <a:pt x="2127258" y="0"/>
                        </a:cubicBezTo>
                        <a:cubicBezTo>
                          <a:pt x="2384201" y="-16968"/>
                          <a:pt x="2719314" y="92077"/>
                          <a:pt x="2954526" y="0"/>
                        </a:cubicBezTo>
                        <a:cubicBezTo>
                          <a:pt x="3032642" y="266186"/>
                          <a:pt x="2895351" y="402908"/>
                          <a:pt x="2954526" y="677107"/>
                        </a:cubicBezTo>
                        <a:cubicBezTo>
                          <a:pt x="3009340" y="955018"/>
                          <a:pt x="2844037" y="1117672"/>
                          <a:pt x="2954526" y="1374530"/>
                        </a:cubicBezTo>
                        <a:cubicBezTo>
                          <a:pt x="3052016" y="1669231"/>
                          <a:pt x="2869879" y="1879280"/>
                          <a:pt x="2954526" y="2031325"/>
                        </a:cubicBezTo>
                        <a:cubicBezTo>
                          <a:pt x="2803039" y="2064401"/>
                          <a:pt x="2629186" y="1998569"/>
                          <a:pt x="2363620" y="2031325"/>
                        </a:cubicBezTo>
                        <a:cubicBezTo>
                          <a:pt x="2085286" y="2049582"/>
                          <a:pt x="1906438" y="1998964"/>
                          <a:pt x="1772715" y="2031325"/>
                        </a:cubicBezTo>
                        <a:cubicBezTo>
                          <a:pt x="1626454" y="2044080"/>
                          <a:pt x="1439844" y="1972471"/>
                          <a:pt x="1240901" y="2031325"/>
                        </a:cubicBezTo>
                        <a:cubicBezTo>
                          <a:pt x="1062544" y="2116430"/>
                          <a:pt x="788304" y="2005146"/>
                          <a:pt x="620450" y="2031325"/>
                        </a:cubicBezTo>
                        <a:cubicBezTo>
                          <a:pt x="405537" y="2044162"/>
                          <a:pt x="228581" y="2017773"/>
                          <a:pt x="0" y="2031325"/>
                        </a:cubicBezTo>
                        <a:cubicBezTo>
                          <a:pt x="-64771" y="1741958"/>
                          <a:pt x="24587" y="1542615"/>
                          <a:pt x="0" y="1374530"/>
                        </a:cubicBezTo>
                        <a:cubicBezTo>
                          <a:pt x="4440" y="1136349"/>
                          <a:pt x="28489" y="1030499"/>
                          <a:pt x="0" y="738047"/>
                        </a:cubicBezTo>
                        <a:cubicBezTo>
                          <a:pt x="-41763" y="460328"/>
                          <a:pt x="109925" y="223964"/>
                          <a:pt x="0" y="0"/>
                        </a:cubicBezTo>
                        <a:close/>
                      </a:path>
                      <a:path w="2954526" h="2031325" fill="none" stroke="0" extrusionOk="0">
                        <a:moveTo>
                          <a:pt x="0" y="0"/>
                        </a:moveTo>
                        <a:cubicBezTo>
                          <a:pt x="296904" y="-32905"/>
                          <a:pt x="431140" y="10444"/>
                          <a:pt x="590905" y="0"/>
                        </a:cubicBezTo>
                        <a:cubicBezTo>
                          <a:pt x="727891" y="-37729"/>
                          <a:pt x="954508" y="23574"/>
                          <a:pt x="1093174" y="0"/>
                        </a:cubicBezTo>
                        <a:cubicBezTo>
                          <a:pt x="1264037" y="-56171"/>
                          <a:pt x="1387507" y="-22711"/>
                          <a:pt x="1624989" y="0"/>
                        </a:cubicBezTo>
                        <a:cubicBezTo>
                          <a:pt x="1837624" y="-29081"/>
                          <a:pt x="2073517" y="30820"/>
                          <a:pt x="2186348" y="0"/>
                        </a:cubicBezTo>
                        <a:cubicBezTo>
                          <a:pt x="2368609" y="42448"/>
                          <a:pt x="2620600" y="101329"/>
                          <a:pt x="2954526" y="0"/>
                        </a:cubicBezTo>
                        <a:cubicBezTo>
                          <a:pt x="2979335" y="277344"/>
                          <a:pt x="2882808" y="397232"/>
                          <a:pt x="2954526" y="697422"/>
                        </a:cubicBezTo>
                        <a:cubicBezTo>
                          <a:pt x="3014605" y="1044903"/>
                          <a:pt x="2875943" y="1127027"/>
                          <a:pt x="2954526" y="1374530"/>
                        </a:cubicBezTo>
                        <a:cubicBezTo>
                          <a:pt x="3006818" y="1642208"/>
                          <a:pt x="2939808" y="1728489"/>
                          <a:pt x="2954526" y="2031325"/>
                        </a:cubicBezTo>
                        <a:cubicBezTo>
                          <a:pt x="2699664" y="2062624"/>
                          <a:pt x="2486808" y="1993309"/>
                          <a:pt x="2334075" y="2031325"/>
                        </a:cubicBezTo>
                        <a:cubicBezTo>
                          <a:pt x="2198828" y="2107229"/>
                          <a:pt x="2021632" y="2040181"/>
                          <a:pt x="1713624" y="2031325"/>
                        </a:cubicBezTo>
                        <a:cubicBezTo>
                          <a:pt x="1456170" y="2037969"/>
                          <a:pt x="1284368" y="1988802"/>
                          <a:pt x="1093174" y="2031325"/>
                        </a:cubicBezTo>
                        <a:cubicBezTo>
                          <a:pt x="930874" y="2073920"/>
                          <a:pt x="640627" y="2001065"/>
                          <a:pt x="531814" y="2031325"/>
                        </a:cubicBezTo>
                        <a:cubicBezTo>
                          <a:pt x="403234" y="2025005"/>
                          <a:pt x="227903" y="2032573"/>
                          <a:pt x="0" y="2031325"/>
                        </a:cubicBezTo>
                        <a:cubicBezTo>
                          <a:pt x="-440" y="1778875"/>
                          <a:pt x="61914" y="1544358"/>
                          <a:pt x="0" y="1415155"/>
                        </a:cubicBezTo>
                        <a:cubicBezTo>
                          <a:pt x="19669" y="1309388"/>
                          <a:pt x="58762" y="1004882"/>
                          <a:pt x="0" y="778675"/>
                        </a:cubicBezTo>
                        <a:cubicBezTo>
                          <a:pt x="-105267" y="442936"/>
                          <a:pt x="36120" y="298867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scene3d>
            <a:camera prst="perspectiveHeroicExtremeRightFacing"/>
            <a:lightRig rig="threePt" dir="t"/>
          </a:scene3d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Tairne iarainn</a:t>
            </a:r>
            <a:r>
              <a:rPr lang="ga-IE" b="1" dirty="0">
                <a:solidFill>
                  <a:schemeClr val="bg1"/>
                </a:solidFill>
                <a:latin typeface="Ink Free" panose="03080402000500000000" pitchFamily="66" charset="0"/>
              </a:rPr>
              <a:t> nó cr</a:t>
            </a: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uach (15</a:t>
            </a:r>
            <a:r>
              <a:rPr lang="en-US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ga-IE" sz="1800" b="1" dirty="0" err="1">
                <a:solidFill>
                  <a:schemeClr val="bg1"/>
                </a:solidFill>
                <a:latin typeface="Ink Free" panose="03080402000500000000" pitchFamily="66" charset="0"/>
              </a:rPr>
              <a:t>cm</a:t>
            </a: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Sreang leictreach (1</a:t>
            </a:r>
            <a:r>
              <a:rPr lang="en-US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 </a:t>
            </a: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Fáiscíní páipéir déanta </a:t>
            </a:r>
            <a:b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</a:b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as miotal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Téip leictreach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ga-IE" sz="1800" b="1" dirty="0">
                <a:solidFill>
                  <a:schemeClr val="bg1"/>
                </a:solidFill>
                <a:latin typeface="Ink Free" panose="03080402000500000000" pitchFamily="66" charset="0"/>
              </a:rPr>
              <a:t>Cadhnra D</a:t>
            </a:r>
            <a:endParaRPr lang="ga-IE" dirty="0">
              <a:solidFill>
                <a:schemeClr val="bg1"/>
              </a:solidFill>
            </a:endParaRPr>
          </a:p>
        </p:txBody>
      </p:sp>
      <p:sp>
        <p:nvSpPr>
          <p:cNvPr id="3" name="Bosca téacs 2">
            <a:extLst>
              <a:ext uri="{FF2B5EF4-FFF2-40B4-BE49-F238E27FC236}">
                <a16:creationId xmlns:a16="http://schemas.microsoft.com/office/drawing/2014/main" id="{E20EED75-F325-72E2-D0A7-47C5572161A9}"/>
              </a:ext>
            </a:extLst>
          </p:cNvPr>
          <p:cNvSpPr txBox="1"/>
          <p:nvPr/>
        </p:nvSpPr>
        <p:spPr>
          <a:xfrm>
            <a:off x="6575173" y="1377288"/>
            <a:ext cx="5106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dirty="0">
                <a:latin typeface="Berlin Sans FB" panose="020E0602020502020306" pitchFamily="34" charset="0"/>
              </a:rPr>
              <a:t>Fáiscíní páipéir a ardú gan teagmháil leo</a:t>
            </a:r>
          </a:p>
        </p:txBody>
      </p:sp>
    </p:spTree>
    <p:extLst>
      <p:ext uri="{BB962C8B-B14F-4D97-AF65-F5344CB8AC3E}">
        <p14:creationId xmlns:p14="http://schemas.microsoft.com/office/powerpoint/2010/main" val="6761930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6E3B001B-CE99-4BA7-B23B-1D739AAC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>
                                            <p:graphicEl>
                                              <a:dgm id="{6E3B001B-CE99-4BA7-B23B-1D739AAC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>
                                            <p:graphicEl>
                                              <a:dgm id="{6E3B001B-CE99-4BA7-B23B-1D739AAC3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>
                                            <p:graphicEl>
                                              <a:dgm id="{6E3B001B-CE99-4BA7-B23B-1D739AAC3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DE1F3BA0-A799-4D81-9646-006186E2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>
                                            <p:graphicEl>
                                              <a:dgm id="{DE1F3BA0-A799-4D81-9646-006186E2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>
                                            <p:graphicEl>
                                              <a:dgm id="{DE1F3BA0-A799-4D81-9646-006186E2D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>
                                            <p:graphicEl>
                                              <a:dgm id="{DE1F3BA0-A799-4D81-9646-006186E2D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graphicEl>
                                              <a:dgm id="{0F6EE76F-AC25-45EA-8C0E-B05D6C2D4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">
                                            <p:graphicEl>
                                              <a:dgm id="{0F6EE76F-AC25-45EA-8C0E-B05D6C2D4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>
                                            <p:graphicEl>
                                              <a:dgm id="{0F6EE76F-AC25-45EA-8C0E-B05D6C2D4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">
                                            <p:graphicEl>
                                              <a:dgm id="{0F6EE76F-AC25-45EA-8C0E-B05D6C2D4E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3" grpId="0" uiExpand="1">
        <p:bldSub>
          <a:bldDgm bld="one"/>
        </p:bldSub>
      </p:bldGraphic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81844C6-74A7-4402-8DC7-321C9F969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1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 bwMode="auto">
          <a:xfrm>
            <a:off x="0" y="2052"/>
            <a:ext cx="12192000" cy="6855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8" name="Freeform 49">
            <a:extLst>
              <a:ext uri="{FF2B5EF4-FFF2-40B4-BE49-F238E27FC236}">
                <a16:creationId xmlns:a16="http://schemas.microsoft.com/office/drawing/2014/main" id="{EF9B8DF2-C3F5-49A2-94D2-F7B65A0F1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13914" y="581159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55D420-40EF-4156-B711-20233297A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" r="496"/>
          <a:stretch/>
        </p:blipFill>
        <p:spPr>
          <a:xfrm>
            <a:off x="6893344" y="760562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3120528" y="0"/>
                </a:moveTo>
                <a:cubicBezTo>
                  <a:pt x="3874524" y="0"/>
                  <a:pt x="4566062" y="267415"/>
                  <a:pt x="5105473" y="712577"/>
                </a:cubicBezTo>
                <a:lnTo>
                  <a:pt x="5298683" y="888178"/>
                </a:lnTo>
                <a:lnTo>
                  <a:pt x="5298683" y="5352876"/>
                </a:lnTo>
                <a:lnTo>
                  <a:pt x="5105473" y="5528477"/>
                </a:lnTo>
                <a:cubicBezTo>
                  <a:pt x="4874296" y="5719261"/>
                  <a:pt x="4615179" y="5877397"/>
                  <a:pt x="4335177" y="5995828"/>
                </a:cubicBezTo>
                <a:lnTo>
                  <a:pt x="4057556" y="6097438"/>
                </a:lnTo>
                <a:lnTo>
                  <a:pt x="2183499" y="6097438"/>
                </a:lnTo>
                <a:lnTo>
                  <a:pt x="1905878" y="5995828"/>
                </a:lnTo>
                <a:cubicBezTo>
                  <a:pt x="785873" y="5522106"/>
                  <a:pt x="0" y="4413092"/>
                  <a:pt x="0" y="3120527"/>
                </a:cubicBezTo>
                <a:cubicBezTo>
                  <a:pt x="0" y="1397108"/>
                  <a:pt x="1397108" y="0"/>
                  <a:pt x="3120528" y="0"/>
                </a:cubicBezTo>
                <a:close/>
              </a:path>
            </a:pathLst>
          </a:cu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FDAF86-CD16-4C78-8972-C29AA0BFC4B8}"/>
              </a:ext>
            </a:extLst>
          </p:cNvPr>
          <p:cNvSpPr txBox="1"/>
          <p:nvPr/>
        </p:nvSpPr>
        <p:spPr>
          <a:xfrm>
            <a:off x="432895" y="4636049"/>
            <a:ext cx="50492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An féidir leat smaoineamh ar aon rud 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a chuideodh leat fáiscíní páipéir miotail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a ardú ón mbord gan teagmháil leo?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51AC57-8ACF-47FF-83E4-0EB7751A9071}"/>
              </a:ext>
            </a:extLst>
          </p:cNvPr>
          <p:cNvSpPr txBox="1"/>
          <p:nvPr/>
        </p:nvSpPr>
        <p:spPr>
          <a:xfrm>
            <a:off x="432895" y="3719607"/>
            <a:ext cx="48753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An bhfuil aon tuairim agat conas é</a:t>
            </a:r>
            <a:r>
              <a:rPr lang="en-US" sz="2400" dirty="0">
                <a:latin typeface="Tw Cen MT" panose="020B0602020104020603" pitchFamily="34" charset="0"/>
              </a:rPr>
              <a:t> sin</a:t>
            </a:r>
            <a:r>
              <a:rPr lang="ga-IE" sz="2400" dirty="0">
                <a:latin typeface="Tw Cen MT" panose="020B0602020104020603" pitchFamily="34" charset="0"/>
              </a:rPr>
              <a:t> 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a dhéanamh?</a:t>
            </a:r>
          </a:p>
        </p:txBody>
      </p:sp>
    </p:spTree>
    <p:extLst>
      <p:ext uri="{BB962C8B-B14F-4D97-AF65-F5344CB8AC3E}">
        <p14:creationId xmlns:p14="http://schemas.microsoft.com/office/powerpoint/2010/main" val="35237245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3" name="Rectangle 88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94" name="Group 90">
            <a:extLst>
              <a:ext uri="{FF2B5EF4-FFF2-40B4-BE49-F238E27FC236}">
                <a16:creationId xmlns:a16="http://schemas.microsoft.com/office/drawing/2014/main" id="{0F0C2E5D-B08F-4A99-9D15-59D33148F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07B8F35D-FB89-4C40-8A99-E46DDA0213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E16C8D8F-10E9-4498-ABDB-0F923F8B68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95" name="Freeform: Shape 96">
                <a:extLst>
                  <a:ext uri="{FF2B5EF4-FFF2-40B4-BE49-F238E27FC236}">
                    <a16:creationId xmlns:a16="http://schemas.microsoft.com/office/drawing/2014/main" id="{1E5A83E3-8A11-4492-BB6E-F5F2240316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2096" name="Group 92">
              <a:extLst>
                <a:ext uri="{FF2B5EF4-FFF2-40B4-BE49-F238E27FC236}">
                  <a16:creationId xmlns:a16="http://schemas.microsoft.com/office/drawing/2014/main" id="{55FC669C-CD13-4F4A-AFFF-4029D34F2D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6617B5AA-8A0D-41D3-B2EF-8BC53E3B7DF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097" name="Freeform: Shape 94">
                <a:extLst>
                  <a:ext uri="{FF2B5EF4-FFF2-40B4-BE49-F238E27FC236}">
                    <a16:creationId xmlns:a16="http://schemas.microsoft.com/office/drawing/2014/main" id="{572EB308-9A4E-4332-A908-22F2978D754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098" name="Group 98">
            <a:extLst>
              <a:ext uri="{FF2B5EF4-FFF2-40B4-BE49-F238E27FC236}">
                <a16:creationId xmlns:a16="http://schemas.microsoft.com/office/drawing/2014/main" id="{5499343D-E927-41D0-B997-E44A300C68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9725" y="1119591"/>
            <a:ext cx="4965868" cy="4598497"/>
            <a:chOff x="579725" y="1119591"/>
            <a:chExt cx="4965868" cy="4598497"/>
          </a:xfrm>
        </p:grpSpPr>
        <p:sp>
          <p:nvSpPr>
            <p:cNvPr id="2099" name="Rectangle 99">
              <a:extLst>
                <a:ext uri="{FF2B5EF4-FFF2-40B4-BE49-F238E27FC236}">
                  <a16:creationId xmlns:a16="http://schemas.microsoft.com/office/drawing/2014/main" id="{2C1D3151-5F97-4860-B56C-C98BD62CC2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Rectangle 100">
              <a:extLst>
                <a:ext uri="{FF2B5EF4-FFF2-40B4-BE49-F238E27FC236}">
                  <a16:creationId xmlns:a16="http://schemas.microsoft.com/office/drawing/2014/main" id="{DAD33695-C117-4AEE-9AF5-65F13C6CC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725" y="1119591"/>
              <a:ext cx="4965868" cy="4598497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01" name="Rectangle 102">
            <a:extLst>
              <a:ext uri="{FF2B5EF4-FFF2-40B4-BE49-F238E27FC236}">
                <a16:creationId xmlns:a16="http://schemas.microsoft.com/office/drawing/2014/main" id="{90A7F83A-9728-4030-8E45-9ECF1ABCCC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2"/>
            <a:ext cx="4860256" cy="4529266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629A52-B87C-4F5B-B1F9-771C4F3DCD9D}"/>
              </a:ext>
            </a:extLst>
          </p:cNvPr>
          <p:cNvSpPr txBox="1"/>
          <p:nvPr/>
        </p:nvSpPr>
        <p:spPr>
          <a:xfrm>
            <a:off x="1731121" y="1909634"/>
            <a:ext cx="2506092" cy="6862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altLang="en-US" sz="3600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  <a:t>Maighnéad</a:t>
            </a:r>
            <a:r>
              <a:rPr lang="en-US" altLang="en-US" sz="3600" dirty="0">
                <a:solidFill>
                  <a:schemeClr val="bg1"/>
                </a:solidFill>
                <a:latin typeface="Tw Cen MT" panose="020B0602020104020603" pitchFamily="34" charset="0"/>
                <a:ea typeface="+mj-ea"/>
                <a:cs typeface="+mj-cs"/>
              </a:rPr>
              <a:t>!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en-US" sz="54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B19DBCF-E3EC-4C46-BA7E-89FE4006D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2" r="6942"/>
          <a:stretch/>
        </p:blipFill>
        <p:spPr bwMode="auto">
          <a:xfrm>
            <a:off x="6094114" y="1321031"/>
            <a:ext cx="5428611" cy="4210940"/>
          </a:xfrm>
          <a:prstGeom prst="rect">
            <a:avLst/>
          </a:prstGeom>
          <a:noFill/>
          <a:ln w="28575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" name="Freeform: Shape 104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02" name="Freeform: Shape 106">
            <a:extLst>
              <a:ext uri="{FF2B5EF4-FFF2-40B4-BE49-F238E27FC236}">
                <a16:creationId xmlns:a16="http://schemas.microsoft.com/office/drawing/2014/main" id="{FEA9761C-7BB2-45E5-A5DB-A0B353624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03" name="Oval 108">
            <a:extLst>
              <a:ext uri="{FF2B5EF4-FFF2-40B4-BE49-F238E27FC236}">
                <a16:creationId xmlns:a16="http://schemas.microsoft.com/office/drawing/2014/main" id="{4D1A5E71-B6B6-486A-8CDC-C7ABD9B9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04" name="Oval 110">
            <a:extLst>
              <a:ext uri="{FF2B5EF4-FFF2-40B4-BE49-F238E27FC236}">
                <a16:creationId xmlns:a16="http://schemas.microsoft.com/office/drawing/2014/main" id="{8E44D629-6B8E-4D88-A77E-149C0ED03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2105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2106" name="Freeform: Shape 113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7" name="Freeform: Shape 114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8" name="Freeform: Shape 115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09" name="Freeform: Shape 116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0" name="Freeform: Shape 117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11" name="Graphic 185">
            <a:extLst>
              <a:ext uri="{FF2B5EF4-FFF2-40B4-BE49-F238E27FC236}">
                <a16:creationId xmlns:a16="http://schemas.microsoft.com/office/drawing/2014/main" id="{8B6BCBAB-41A5-4D6D-8C9B-55E3AA6F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112" name="Freeform: Shape 120">
              <a:extLst>
                <a:ext uri="{FF2B5EF4-FFF2-40B4-BE49-F238E27FC236}">
                  <a16:creationId xmlns:a16="http://schemas.microsoft.com/office/drawing/2014/main" id="{755217F1-B506-4443-A399-CFFA441CD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3" name="Freeform: Shape 121">
              <a:extLst>
                <a:ext uri="{FF2B5EF4-FFF2-40B4-BE49-F238E27FC236}">
                  <a16:creationId xmlns:a16="http://schemas.microsoft.com/office/drawing/2014/main" id="{CB8C0F31-7A0C-4630-A379-0B4719A1F7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4" name="Freeform: Shape 122">
              <a:extLst>
                <a:ext uri="{FF2B5EF4-FFF2-40B4-BE49-F238E27FC236}">
                  <a16:creationId xmlns:a16="http://schemas.microsoft.com/office/drawing/2014/main" id="{12D43873-56D9-4AC1-AB59-A1E78D6797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5" name="Freeform: Shape 123">
              <a:extLst>
                <a:ext uri="{FF2B5EF4-FFF2-40B4-BE49-F238E27FC236}">
                  <a16:creationId xmlns:a16="http://schemas.microsoft.com/office/drawing/2014/main" id="{1B2197D5-22E1-47CC-83CF-9E64CCD57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6" name="Freeform: Shape 124">
              <a:extLst>
                <a:ext uri="{FF2B5EF4-FFF2-40B4-BE49-F238E27FC236}">
                  <a16:creationId xmlns:a16="http://schemas.microsoft.com/office/drawing/2014/main" id="{05DC5D97-506B-47F6-B9A7-D8FA26C88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Bosca téacs 1">
            <a:extLst>
              <a:ext uri="{FF2B5EF4-FFF2-40B4-BE49-F238E27FC236}">
                <a16:creationId xmlns:a16="http://schemas.microsoft.com/office/drawing/2014/main" id="{3B8AC33B-A2B4-4630-98F0-9591731EDAEC}"/>
              </a:ext>
            </a:extLst>
          </p:cNvPr>
          <p:cNvSpPr txBox="1"/>
          <p:nvPr/>
        </p:nvSpPr>
        <p:spPr>
          <a:xfrm>
            <a:off x="949376" y="2561324"/>
            <a:ext cx="4069582" cy="23083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altLang="en-US" sz="2400" dirty="0">
                <a:latin typeface="Tw Cen MT" panose="020B0602020104020603" pitchFamily="34" charset="0"/>
              </a:rPr>
              <a:t>Tarraingíonn maighnéid cineálacha áirithe miotal chucu féin gan teagmháil leo, cruach agus iarann, mar shampla. </a:t>
            </a:r>
            <a:r>
              <a:rPr lang="ga-IE" altLang="en-US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Maighnéadas</a:t>
            </a:r>
            <a:r>
              <a:rPr lang="ga-IE" altLang="en-US" sz="2400" dirty="0">
                <a:latin typeface="Tw Cen MT" panose="020B0602020104020603" pitchFamily="34" charset="0"/>
              </a:rPr>
              <a:t> a thugtar ar an bhfórsa seo.</a:t>
            </a:r>
            <a:endParaRPr lang="ga-IE" sz="2400" dirty="0"/>
          </a:p>
        </p:txBody>
      </p:sp>
    </p:spTree>
    <p:extLst>
      <p:ext uri="{BB962C8B-B14F-4D97-AF65-F5344CB8AC3E}">
        <p14:creationId xmlns:p14="http://schemas.microsoft.com/office/powerpoint/2010/main" val="9908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ectangle 145">
            <a:extLst>
              <a:ext uri="{FF2B5EF4-FFF2-40B4-BE49-F238E27FC236}">
                <a16:creationId xmlns:a16="http://schemas.microsoft.com/office/drawing/2014/main" id="{3A397E3E-B90C-4D82-BAAA-36F7AC6A45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464D8F0-8ADF-41F0-B6EF-EDCB07786F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3871"/>
            <a:ext cx="1861854" cy="717514"/>
            <a:chOff x="0" y="604259"/>
            <a:chExt cx="1861854" cy="717514"/>
          </a:xfrm>
          <a:solidFill>
            <a:srgbClr val="FFFFFF"/>
          </a:solidFill>
        </p:grpSpPr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75682B8C-4240-452F-96C1-4CD7E59B5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ga-IE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52E986DD-2E0C-40E9-A0B4-1492E7C944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ga-IE" dirty="0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E21147CC-0146-459F-AC50-3DE54A0E7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13871"/>
            <a:ext cx="1861854" cy="717514"/>
            <a:chOff x="0" y="604259"/>
            <a:chExt cx="1861854" cy="717514"/>
          </a:xfrm>
          <a:solidFill>
            <a:schemeClr val="bg1"/>
          </a:solidFill>
        </p:grpSpPr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C8971EE-FF2D-4E91-9815-2CCC66CD94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604259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ga-IE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4921A2CC-9B13-43D7-8074-9B7479CEB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43994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ga-IE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CE7D92DE-9334-4F12-AD6B-8548D4F9A1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0364" y="1215898"/>
            <a:ext cx="3959478" cy="4710717"/>
            <a:chOff x="1674895" y="1345036"/>
            <a:chExt cx="5428610" cy="4210939"/>
          </a:xfrm>
        </p:grpSpPr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DA39D0FC-B65F-4D5D-A8AD-6D0E6C4D67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163AFBF5-FA42-4BA8-BCE4-E37A127ACF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</p:grp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E1E800F-93B7-4AB7-B63A-E4C4E9C2C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1"/>
            <a:ext cx="4027288" cy="472773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Freeform: Shape 161">
            <a:extLst>
              <a:ext uri="{FF2B5EF4-FFF2-40B4-BE49-F238E27FC236}">
                <a16:creationId xmlns:a16="http://schemas.microsoft.com/office/drawing/2014/main" id="{A2B5CBEA-F125-49B6-8335-227C325B11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4" name="Freeform: Shape 163">
            <a:extLst>
              <a:ext uri="{FF2B5EF4-FFF2-40B4-BE49-F238E27FC236}">
                <a16:creationId xmlns:a16="http://schemas.microsoft.com/office/drawing/2014/main" id="{A1A59942-B6FE-4CF6-8242-F6EE3231B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F2D9628C-9189-4868-B8AA-1727266FEF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423" y="4590987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1AF05241-2204-496E-AD1F-68B31922B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0423" y="4590987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7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ga-IE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ga-IE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ga-IE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ga-IE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ga-IE" dirty="0"/>
            </a:p>
          </p:txBody>
        </p:sp>
      </p:grpSp>
      <p:pic>
        <p:nvPicPr>
          <p:cNvPr id="56" name="Picture 2">
            <a:extLst>
              <a:ext uri="{FF2B5EF4-FFF2-40B4-BE49-F238E27FC236}">
                <a16:creationId xmlns:a16="http://schemas.microsoft.com/office/drawing/2014/main" id="{5E9BEC61-E343-41DF-9CF1-74FF649B5C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5DB7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8873"/>
          <a:stretch/>
        </p:blipFill>
        <p:spPr bwMode="auto">
          <a:xfrm>
            <a:off x="8768825" y="411586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E13E40F-C9B8-4430-838A-826CDAEBBD1C}"/>
              </a:ext>
            </a:extLst>
          </p:cNvPr>
          <p:cNvSpPr txBox="1"/>
          <p:nvPr/>
        </p:nvSpPr>
        <p:spPr>
          <a:xfrm>
            <a:off x="996710" y="2147284"/>
            <a:ext cx="2813290" cy="832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>
                <a:latin typeface="Tw Cen MT" panose="020B0602020104020603" pitchFamily="34" charset="0"/>
              </a:rPr>
              <a:t>L</a:t>
            </a:r>
            <a:r>
              <a:rPr lang="ga-IE" sz="2400" dirty="0" err="1">
                <a:latin typeface="Tw Cen MT" panose="020B0602020104020603" pitchFamily="34" charset="0"/>
              </a:rPr>
              <a:t>eictreamaighnéad</a:t>
            </a:r>
            <a:r>
              <a:rPr lang="ga-IE" sz="2400" dirty="0">
                <a:latin typeface="Tw Cen MT" panose="020B0602020104020603" pitchFamily="34" charset="0"/>
              </a:rPr>
              <a:t> a dhéanamh!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60C3A5-EB2D-4B4E-882A-92FF63CE6E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14" y="969152"/>
            <a:ext cx="300963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9935AC4A-E3C5-46CC-BEBB-306E776560DC}"/>
              </a:ext>
            </a:extLst>
          </p:cNvPr>
          <p:cNvSpPr txBox="1"/>
          <p:nvPr/>
        </p:nvSpPr>
        <p:spPr>
          <a:xfrm>
            <a:off x="761968" y="2113557"/>
            <a:ext cx="3676712" cy="119981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Tástáil an tairne 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le déanamh cinnte nach maighnéad é. </a:t>
            </a:r>
          </a:p>
        </p:txBody>
      </p:sp>
      <p:pic>
        <p:nvPicPr>
          <p:cNvPr id="4" name="Pictiúr 3">
            <a:extLst>
              <a:ext uri="{FF2B5EF4-FFF2-40B4-BE49-F238E27FC236}">
                <a16:creationId xmlns:a16="http://schemas.microsoft.com/office/drawing/2014/main" id="{8E118A72-A834-49D8-AD8B-5B6CB286BE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63555" y1="79668" x2="63733" y2="78200"/>
                        <a14:foregroundMark x1="63469" y1="80377" x2="63424" y2="80748"/>
                        <a14:foregroundMark x1="78400" y1="21000" x2="78400" y2="21000"/>
                        <a14:foregroundMark x1="49067" y1="85800" x2="49600" y2="86000"/>
                        <a14:foregroundMark x1="53867" y1="86000" x2="51733" y2="87400"/>
                        <a14:foregroundMark x1="18133" y1="26200" x2="18133" y2="26200"/>
                        <a14:backgroundMark x1="61867" y1="86400" x2="64800" y2="78200"/>
                        <a14:backgroundMark x1="61867" y1="84800" x2="65867" y2="78200"/>
                        <a14:backgroundMark x1="64800" y1="84000" x2="65867" y2="74400"/>
                        <a14:backgroundMark x1="70667" y1="80400" x2="66667" y2="79000"/>
                        <a14:backgroundMark x1="62933" y1="84000" x2="65867" y2="72200"/>
                        <a14:backgroundMark x1="63733" y1="80400" x2="62933" y2="85600"/>
                        <a14:backgroundMark x1="65867" y1="86400" x2="63733" y2="76600"/>
                        <a14:backgroundMark x1="64800" y1="82600" x2="64800" y2="77400"/>
                        <a14:backgroundMark x1="62933" y1="79600" x2="62933" y2="79600"/>
                        <a14:backgroundMark x1="63733" y1="80400" x2="63733" y2="80400"/>
                        <a14:backgroundMark x1="63733" y1="80400" x2="63733" y2="80400"/>
                        <a14:backgroundMark x1="63733" y1="82600" x2="64800" y2="78200"/>
                        <a14:backgroundMark x1="69600" y1="84800" x2="65867" y2="77400"/>
                        <a14:backgroundMark x1="64800" y1="89200" x2="64800" y2="76600"/>
                        <a14:backgroundMark x1="62933" y1="87000" x2="64800" y2="76000"/>
                        <a14:backgroundMark x1="65867" y1="83400" x2="64800" y2="78200"/>
                        <a14:backgroundMark x1="64800" y1="82600" x2="66667" y2="78200"/>
                        <a14:backgroundMark x1="62933" y1="87000" x2="65867" y2="76600"/>
                        <a14:backgroundMark x1="63733" y1="85600" x2="67733" y2="83400"/>
                        <a14:backgroundMark x1="67733" y1="83400" x2="64800" y2="78200"/>
                        <a14:backgroundMark x1="65867" y1="82600" x2="67733" y2="79000"/>
                        <a14:backgroundMark x1="66667" y1="84000" x2="67733" y2="78200"/>
                        <a14:backgroundMark x1="69600" y1="78200" x2="68800" y2="84800"/>
                        <a14:backgroundMark x1="63733" y1="82600" x2="63733" y2="78200"/>
                        <a14:backgroundMark x1="50667" y1="88800" x2="50667" y2="88800"/>
                        <a14:backgroundMark x1="53110" y1="88280" x2="47733" y2="89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89" y="1301764"/>
            <a:ext cx="1144621" cy="1526162"/>
          </a:xfrm>
          <a:prstGeom prst="rect">
            <a:avLst/>
          </a:prstGeom>
        </p:spPr>
      </p:pic>
      <p:sp>
        <p:nvSpPr>
          <p:cNvPr id="2" name="Bosca téacs 1">
            <a:extLst>
              <a:ext uri="{FF2B5EF4-FFF2-40B4-BE49-F238E27FC236}">
                <a16:creationId xmlns:a16="http://schemas.microsoft.com/office/drawing/2014/main" id="{3BC42882-AE66-4C80-836E-21E4416A0DDA}"/>
              </a:ext>
            </a:extLst>
          </p:cNvPr>
          <p:cNvSpPr txBox="1"/>
          <p:nvPr/>
        </p:nvSpPr>
        <p:spPr>
          <a:xfrm>
            <a:off x="930927" y="2315824"/>
            <a:ext cx="3359719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Céard is féidir a dhéanamh anois, mar sin?</a:t>
            </a:r>
          </a:p>
        </p:txBody>
      </p:sp>
      <p:sp>
        <p:nvSpPr>
          <p:cNvPr id="35" name="TextBox 56">
            <a:extLst>
              <a:ext uri="{FF2B5EF4-FFF2-40B4-BE49-F238E27FC236}">
                <a16:creationId xmlns:a16="http://schemas.microsoft.com/office/drawing/2014/main" id="{C223F162-2CB2-4BC0-8C3F-85A7615C5DCF}"/>
              </a:ext>
            </a:extLst>
          </p:cNvPr>
          <p:cNvSpPr txBox="1"/>
          <p:nvPr/>
        </p:nvSpPr>
        <p:spPr>
          <a:xfrm>
            <a:off x="751982" y="1888529"/>
            <a:ext cx="3696684" cy="2696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latin typeface="Tw Cen MT" panose="020B0602020104020603" pitchFamily="34" charset="0"/>
              </a:rPr>
              <a:t>D</a:t>
            </a:r>
            <a:r>
              <a:rPr lang="ga-IE" sz="2400" dirty="0">
                <a:latin typeface="Tw Cen MT" panose="020B0602020104020603" pitchFamily="34" charset="0"/>
              </a:rPr>
              <a:t>á mbeadh maighnéad agat</a:t>
            </a:r>
            <a:r>
              <a:rPr lang="en-US" sz="2400" dirty="0">
                <a:latin typeface="Tw Cen MT" panose="020B0602020104020603" pitchFamily="34" charset="0"/>
              </a:rPr>
              <a:t>, mar sin, b</a:t>
            </a:r>
            <a:r>
              <a:rPr lang="ga-IE" sz="2400" dirty="0" err="1">
                <a:latin typeface="Tw Cen MT" panose="020B0602020104020603" pitchFamily="34" charset="0"/>
              </a:rPr>
              <a:t>heifeá</a:t>
            </a:r>
            <a:r>
              <a:rPr lang="ga-IE" sz="2400" dirty="0">
                <a:latin typeface="Tw Cen MT" panose="020B0602020104020603" pitchFamily="34" charset="0"/>
              </a:rPr>
              <a:t> in ann na fáiscíní páipéir a ardú ón mbord gan teagmháil leo. An bhfuil maighnéad le fáil sa trealamh atá agat don turgnamh seo?</a:t>
            </a:r>
          </a:p>
          <a:p>
            <a:pPr>
              <a:spcAft>
                <a:spcPts val="600"/>
              </a:spcAft>
            </a:pPr>
            <a:endParaRPr lang="ga-IE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63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7" grpId="0" animBg="1"/>
      <p:bldP spid="57" grpId="1" animBg="1"/>
      <p:bldP spid="2" grpId="0" animBg="1"/>
      <p:bldP spid="2" grpId="1" animBg="1"/>
      <p:bldP spid="35" grpId="0" animBg="1"/>
      <p:bldP spid="3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8">
            <a:extLst>
              <a:ext uri="{FF2B5EF4-FFF2-40B4-BE49-F238E27FC236}">
                <a16:creationId xmlns:a16="http://schemas.microsoft.com/office/drawing/2014/main" id="{DA773AD7-0451-4281-915D-2E01503C79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4" name="Group 155">
            <a:extLst>
              <a:ext uri="{FF2B5EF4-FFF2-40B4-BE49-F238E27FC236}">
                <a16:creationId xmlns:a16="http://schemas.microsoft.com/office/drawing/2014/main" id="{151A9611-DBD3-4C87-B4DE-E206E5BB2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0364" y="1215898"/>
            <a:ext cx="3959478" cy="4710717"/>
            <a:chOff x="1674895" y="1345036"/>
            <a:chExt cx="5428610" cy="4210939"/>
          </a:xfrm>
        </p:grpSpPr>
        <p:sp>
          <p:nvSpPr>
            <p:cNvPr id="25" name="Rectangle 156">
              <a:extLst>
                <a:ext uri="{FF2B5EF4-FFF2-40B4-BE49-F238E27FC236}">
                  <a16:creationId xmlns:a16="http://schemas.microsoft.com/office/drawing/2014/main" id="{AB5E26C1-F923-4112-B78A-FEF8F96F5F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  <p:sp>
          <p:nvSpPr>
            <p:cNvPr id="26" name="Rectangle 157">
              <a:extLst>
                <a:ext uri="{FF2B5EF4-FFF2-40B4-BE49-F238E27FC236}">
                  <a16:creationId xmlns:a16="http://schemas.microsoft.com/office/drawing/2014/main" id="{CD4B1882-878F-4D77-A4C6-4F1EC48501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 dirty="0"/>
            </a:p>
          </p:txBody>
        </p:sp>
      </p:grpSp>
      <p:sp>
        <p:nvSpPr>
          <p:cNvPr id="27" name="Rectangle 159">
            <a:extLst>
              <a:ext uri="{FF2B5EF4-FFF2-40B4-BE49-F238E27FC236}">
                <a16:creationId xmlns:a16="http://schemas.microsoft.com/office/drawing/2014/main" id="{AD15DB6E-3CD6-4276-B348-879D3D343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039" y="1073781"/>
            <a:ext cx="4027288" cy="472773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90">
            <a:extLst>
              <a:ext uri="{FF2B5EF4-FFF2-40B4-BE49-F238E27FC236}">
                <a16:creationId xmlns:a16="http://schemas.microsoft.com/office/drawing/2014/main" id="{2B0AC042-1A0B-4DEA-8DBE-E4A69E15CD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47167"/>
            <a:ext cx="1861854" cy="717514"/>
            <a:chOff x="0" y="238499"/>
            <a:chExt cx="1861854" cy="717514"/>
          </a:xfrm>
          <a:solidFill>
            <a:schemeClr val="bg1"/>
          </a:solidFill>
        </p:grpSpPr>
        <p:grpSp>
          <p:nvGrpSpPr>
            <p:cNvPr id="4" name="Group 91">
              <a:extLst>
                <a:ext uri="{FF2B5EF4-FFF2-40B4-BE49-F238E27FC236}">
                  <a16:creationId xmlns:a16="http://schemas.microsoft.com/office/drawing/2014/main" id="{6AA16191-B4FF-487D-B29E-7C0265E3F6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8" name="Freeform: Shape 95">
                <a:extLst>
                  <a:ext uri="{FF2B5EF4-FFF2-40B4-BE49-F238E27FC236}">
                    <a16:creationId xmlns:a16="http://schemas.microsoft.com/office/drawing/2014/main" id="{411255CB-4937-462C-BA37-042B97691D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9" name="Freeform: Shape 96">
                <a:extLst>
                  <a:ext uri="{FF2B5EF4-FFF2-40B4-BE49-F238E27FC236}">
                    <a16:creationId xmlns:a16="http://schemas.microsoft.com/office/drawing/2014/main" id="{7F8B44C6-4858-4F02-8B72-5E9DA7C564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2">
              <a:extLst>
                <a:ext uri="{FF2B5EF4-FFF2-40B4-BE49-F238E27FC236}">
                  <a16:creationId xmlns:a16="http://schemas.microsoft.com/office/drawing/2014/main" id="{7579F9D9-7063-4CE1-A8D0-2E7E54FB5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238499"/>
              <a:ext cx="1861854" cy="717514"/>
              <a:chOff x="0" y="604259"/>
              <a:chExt cx="1861854" cy="717514"/>
            </a:xfrm>
            <a:grpFill/>
          </p:grpSpPr>
          <p:sp>
            <p:nvSpPr>
              <p:cNvPr id="6" name="Freeform: Shape 93">
                <a:extLst>
                  <a:ext uri="{FF2B5EF4-FFF2-40B4-BE49-F238E27FC236}">
                    <a16:creationId xmlns:a16="http://schemas.microsoft.com/office/drawing/2014/main" id="{245EB248-9296-40E1-89CE-4D07E2DD101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604259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7963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283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7963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283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7" name="Freeform: Shape 94">
                <a:extLst>
                  <a:ext uri="{FF2B5EF4-FFF2-40B4-BE49-F238E27FC236}">
                    <a16:creationId xmlns:a16="http://schemas.microsoft.com/office/drawing/2014/main" id="{AFD704C8-6196-4BA4-A63D-0A8241E789C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1043994"/>
                <a:ext cx="1861854" cy="277779"/>
              </a:xfrm>
              <a:custGeom>
                <a:avLst/>
                <a:gdLst>
                  <a:gd name="connsiteX0" fmla="*/ 180458 w 1861854"/>
                  <a:gd name="connsiteY0" fmla="*/ 0 h 277779"/>
                  <a:gd name="connsiteX1" fmla="*/ 419222 w 1861854"/>
                  <a:gd name="connsiteY1" fmla="*/ 238761 h 277779"/>
                  <a:gd name="connsiteX2" fmla="*/ 657984 w 1861854"/>
                  <a:gd name="connsiteY2" fmla="*/ 0 h 277779"/>
                  <a:gd name="connsiteX3" fmla="*/ 896745 w 1861854"/>
                  <a:gd name="connsiteY3" fmla="*/ 238761 h 277779"/>
                  <a:gd name="connsiteX4" fmla="*/ 1135754 w 1861854"/>
                  <a:gd name="connsiteY4" fmla="*/ 0 h 277779"/>
                  <a:gd name="connsiteX5" fmla="*/ 1374516 w 1861854"/>
                  <a:gd name="connsiteY5" fmla="*/ 238761 h 277779"/>
                  <a:gd name="connsiteX6" fmla="*/ 1613277 w 1861854"/>
                  <a:gd name="connsiteY6" fmla="*/ 0 h 277779"/>
                  <a:gd name="connsiteX7" fmla="*/ 1861854 w 1861854"/>
                  <a:gd name="connsiteY7" fmla="*/ 248577 h 277779"/>
                  <a:gd name="connsiteX8" fmla="*/ 1842470 w 1861854"/>
                  <a:gd name="connsiteY8" fmla="*/ 268208 h 277779"/>
                  <a:gd name="connsiteX9" fmla="*/ 1613277 w 1861854"/>
                  <a:gd name="connsiteY9" fmla="*/ 39017 h 277779"/>
                  <a:gd name="connsiteX10" fmla="*/ 1374516 w 1861854"/>
                  <a:gd name="connsiteY10" fmla="*/ 277779 h 277779"/>
                  <a:gd name="connsiteX11" fmla="*/ 1135754 w 1861854"/>
                  <a:gd name="connsiteY11" fmla="*/ 39017 h 277779"/>
                  <a:gd name="connsiteX12" fmla="*/ 896745 w 1861854"/>
                  <a:gd name="connsiteY12" fmla="*/ 277779 h 277779"/>
                  <a:gd name="connsiteX13" fmla="*/ 657984 w 1861854"/>
                  <a:gd name="connsiteY13" fmla="*/ 39017 h 277779"/>
                  <a:gd name="connsiteX14" fmla="*/ 419222 w 1861854"/>
                  <a:gd name="connsiteY14" fmla="*/ 277779 h 277779"/>
                  <a:gd name="connsiteX15" fmla="*/ 180458 w 1861854"/>
                  <a:gd name="connsiteY15" fmla="*/ 39017 h 277779"/>
                  <a:gd name="connsiteX16" fmla="*/ 0 w 1861854"/>
                  <a:gd name="connsiteY16" fmla="*/ 219475 h 277779"/>
                  <a:gd name="connsiteX17" fmla="*/ 0 w 1861854"/>
                  <a:gd name="connsiteY17" fmla="*/ 180458 h 27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861854" h="277779">
                    <a:moveTo>
                      <a:pt x="180458" y="0"/>
                    </a:moveTo>
                    <a:lnTo>
                      <a:pt x="419222" y="238761"/>
                    </a:lnTo>
                    <a:lnTo>
                      <a:pt x="657984" y="0"/>
                    </a:lnTo>
                    <a:lnTo>
                      <a:pt x="896745" y="238761"/>
                    </a:lnTo>
                    <a:lnTo>
                      <a:pt x="1135754" y="0"/>
                    </a:lnTo>
                    <a:lnTo>
                      <a:pt x="1374516" y="238761"/>
                    </a:lnTo>
                    <a:lnTo>
                      <a:pt x="1613277" y="0"/>
                    </a:lnTo>
                    <a:lnTo>
                      <a:pt x="1861854" y="248577"/>
                    </a:lnTo>
                    <a:lnTo>
                      <a:pt x="1842470" y="268208"/>
                    </a:lnTo>
                    <a:lnTo>
                      <a:pt x="1613277" y="39017"/>
                    </a:lnTo>
                    <a:lnTo>
                      <a:pt x="1374516" y="277779"/>
                    </a:lnTo>
                    <a:lnTo>
                      <a:pt x="1135754" y="39017"/>
                    </a:lnTo>
                    <a:lnTo>
                      <a:pt x="896745" y="277779"/>
                    </a:lnTo>
                    <a:lnTo>
                      <a:pt x="657984" y="39017"/>
                    </a:lnTo>
                    <a:lnTo>
                      <a:pt x="419222" y="277779"/>
                    </a:lnTo>
                    <a:lnTo>
                      <a:pt x="180458" y="39017"/>
                    </a:lnTo>
                    <a:lnTo>
                      <a:pt x="0" y="219475"/>
                    </a:lnTo>
                    <a:lnTo>
                      <a:pt x="0" y="1804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0E24F7A7-95BD-4335-AC4C-E2A069071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503907" y="5801515"/>
            <a:ext cx="1054466" cy="469689"/>
            <a:chOff x="9841624" y="4115729"/>
            <a:chExt cx="602169" cy="268223"/>
          </a:xfrm>
          <a:solidFill>
            <a:srgbClr val="FFFFFF"/>
          </a:solidFill>
        </p:grpSpPr>
        <p:sp>
          <p:nvSpPr>
            <p:cNvPr id="11" name="Freeform: Shape 113">
              <a:extLst>
                <a:ext uri="{FF2B5EF4-FFF2-40B4-BE49-F238E27FC236}">
                  <a16:creationId xmlns:a16="http://schemas.microsoft.com/office/drawing/2014/main" id="{A5D505B7-DD5A-46F2-A56D-E05DB2E23A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4">
              <a:extLst>
                <a:ext uri="{FF2B5EF4-FFF2-40B4-BE49-F238E27FC236}">
                  <a16:creationId xmlns:a16="http://schemas.microsoft.com/office/drawing/2014/main" id="{78BCE9EC-0D94-401B-8012-2B3D450BC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15">
              <a:extLst>
                <a:ext uri="{FF2B5EF4-FFF2-40B4-BE49-F238E27FC236}">
                  <a16:creationId xmlns:a16="http://schemas.microsoft.com/office/drawing/2014/main" id="{3C5F01F7-24B7-452B-A5E5-F735E5F20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16">
              <a:extLst>
                <a:ext uri="{FF2B5EF4-FFF2-40B4-BE49-F238E27FC236}">
                  <a16:creationId xmlns:a16="http://schemas.microsoft.com/office/drawing/2014/main" id="{9353649D-BE6F-4318-A6EE-9DAA62713B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17">
              <a:extLst>
                <a:ext uri="{FF2B5EF4-FFF2-40B4-BE49-F238E27FC236}">
                  <a16:creationId xmlns:a16="http://schemas.microsoft.com/office/drawing/2014/main" id="{677AF682-9F9D-4E8C-BA68-F879DF3DF6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6" name="Oval 108">
            <a:extLst>
              <a:ext uri="{FF2B5EF4-FFF2-40B4-BE49-F238E27FC236}">
                <a16:creationId xmlns:a16="http://schemas.microsoft.com/office/drawing/2014/main" id="{7669A0DC-38EC-4862-9036-972DA3D2B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Oval 110">
            <a:extLst>
              <a:ext uri="{FF2B5EF4-FFF2-40B4-BE49-F238E27FC236}">
                <a16:creationId xmlns:a16="http://schemas.microsoft.com/office/drawing/2014/main" id="{572AA306-E38A-4CE5-837E-6AEC09A5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634" y="4727300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04">
            <a:extLst>
              <a:ext uri="{FF2B5EF4-FFF2-40B4-BE49-F238E27FC236}">
                <a16:creationId xmlns:a16="http://schemas.microsoft.com/office/drawing/2014/main" id="{6B33DAD6-3D07-49F6-BF28-D7B4DDEE7F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06">
            <a:extLst>
              <a:ext uri="{FF2B5EF4-FFF2-40B4-BE49-F238E27FC236}">
                <a16:creationId xmlns:a16="http://schemas.microsoft.com/office/drawing/2014/main" id="{4CAEC041-500B-492C-B762-007EF2C4A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0790119" y="0"/>
            <a:ext cx="1401881" cy="1345036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TextBox 58">
            <a:extLst>
              <a:ext uri="{FF2B5EF4-FFF2-40B4-BE49-F238E27FC236}">
                <a16:creationId xmlns:a16="http://schemas.microsoft.com/office/drawing/2014/main" id="{8E0ED51D-4365-4A7D-A930-3257334619DC}"/>
              </a:ext>
            </a:extLst>
          </p:cNvPr>
          <p:cNvSpPr txBox="1"/>
          <p:nvPr/>
        </p:nvSpPr>
        <p:spPr>
          <a:xfrm>
            <a:off x="756580" y="1720481"/>
            <a:ext cx="3622205" cy="2338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Is féidir leictreamaighnéad a dhéanamh ach leictreachas a sheoladh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trí shreang leictreach atá casta thart ar phíosa iarainn nó cruach. </a:t>
            </a:r>
          </a:p>
        </p:txBody>
      </p:sp>
      <p:pic>
        <p:nvPicPr>
          <p:cNvPr id="21" name="Picture 14">
            <a:extLst>
              <a:ext uri="{FF2B5EF4-FFF2-40B4-BE49-F238E27FC236}">
                <a16:creationId xmlns:a16="http://schemas.microsoft.com/office/drawing/2014/main" id="{F51C01D2-C344-4C30-86FA-5CA85AC98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05187" y="4421963"/>
            <a:ext cx="4274837" cy="2411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32">
            <a:extLst>
              <a:ext uri="{FF2B5EF4-FFF2-40B4-BE49-F238E27FC236}">
                <a16:creationId xmlns:a16="http://schemas.microsoft.com/office/drawing/2014/main" id="{22B4335A-1F8C-4165-9081-FB13C4349BF9}"/>
              </a:ext>
            </a:extLst>
          </p:cNvPr>
          <p:cNvSpPr txBox="1"/>
          <p:nvPr/>
        </p:nvSpPr>
        <p:spPr>
          <a:xfrm>
            <a:off x="-79588" y="5158801"/>
            <a:ext cx="276609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ga-IE" sz="2400" dirty="0">
                <a:latin typeface="Tw Cen MT" panose="020B0602020104020603" pitchFamily="34" charset="0"/>
              </a:rPr>
              <a:t>An bhfuil foinse leictreachais ar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bith sa trealamh, meas tú?</a:t>
            </a:r>
          </a:p>
        </p:txBody>
      </p:sp>
      <p:sp>
        <p:nvSpPr>
          <p:cNvPr id="23" name="TextBox 61">
            <a:extLst>
              <a:ext uri="{FF2B5EF4-FFF2-40B4-BE49-F238E27FC236}">
                <a16:creationId xmlns:a16="http://schemas.microsoft.com/office/drawing/2014/main" id="{E2B221B7-ED64-4C67-9100-1897F13BD012}"/>
              </a:ext>
            </a:extLst>
          </p:cNvPr>
          <p:cNvSpPr txBox="1"/>
          <p:nvPr/>
        </p:nvSpPr>
        <p:spPr>
          <a:xfrm>
            <a:off x="730364" y="1648677"/>
            <a:ext cx="3690000" cy="24207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no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Tá! An cadhnra! Anois, 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an bhfuil a fhios agat cén bealach le leictreachas</a:t>
            </a:r>
            <a:br>
              <a:rPr lang="en-US" sz="2400" dirty="0">
                <a:latin typeface="Tw Cen MT" panose="020B0602020104020603" pitchFamily="34" charset="0"/>
              </a:rPr>
            </a:br>
            <a:r>
              <a:rPr lang="ga-IE" altLang="en-US" sz="2400" dirty="0">
                <a:latin typeface="Tw Cen MT" panose="020B0602020104020603" pitchFamily="34" charset="0"/>
              </a:rPr>
              <a:t>a chur ag gluaiseacht ón gcadhnra tríd an tsreang </a:t>
            </a:r>
            <a:br>
              <a:rPr lang="ga-IE" altLang="en-US" sz="2400" dirty="0">
                <a:latin typeface="Tw Cen MT" panose="020B0602020104020603" pitchFamily="34" charset="0"/>
              </a:rPr>
            </a:br>
            <a:r>
              <a:rPr lang="ga-IE" altLang="en-US" sz="2400" dirty="0">
                <a:latin typeface="Tw Cen MT" panose="020B0602020104020603" pitchFamily="34" charset="0"/>
              </a:rPr>
              <a:t>go dtí an tairne? 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28" name="Bosca téacs 27">
            <a:extLst>
              <a:ext uri="{FF2B5EF4-FFF2-40B4-BE49-F238E27FC236}">
                <a16:creationId xmlns:a16="http://schemas.microsoft.com/office/drawing/2014/main" id="{8FB71759-2A8D-4810-B302-0F43C26B9904}"/>
              </a:ext>
            </a:extLst>
          </p:cNvPr>
          <p:cNvSpPr txBox="1"/>
          <p:nvPr/>
        </p:nvSpPr>
        <p:spPr>
          <a:xfrm>
            <a:off x="2870792" y="202376"/>
            <a:ext cx="6475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ga-IE" sz="4000" dirty="0">
                <a:solidFill>
                  <a:schemeClr val="bg1"/>
                </a:solidFill>
                <a:latin typeface="Berlin Sans FB" panose="020E0602020502020306" pitchFamily="34" charset="0"/>
              </a:rPr>
              <a:t>Leictreamaighnéid</a:t>
            </a:r>
            <a:endParaRPr lang="ga-IE" sz="2800" dirty="0">
              <a:solidFill>
                <a:schemeClr val="bg1"/>
              </a:solidFill>
              <a:latin typeface="Berlin Sans FB" panose="020E0602020502020306" pitchFamily="34" charset="0"/>
            </a:endParaRP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3EF2BED8-4FC6-41CB-AC4B-A19F22C3E3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314" y="969152"/>
            <a:ext cx="3009637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" name="Pictiúr 29">
            <a:extLst>
              <a:ext uri="{FF2B5EF4-FFF2-40B4-BE49-F238E27FC236}">
                <a16:creationId xmlns:a16="http://schemas.microsoft.com/office/drawing/2014/main" id="{46DBFD13-D474-4BA5-998C-0253D9493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61067" y1="76200" x2="60061" y2="82109"/>
                        <a14:foregroundMark x1="77689" y1="18870" x2="77580" y2="18769"/>
                        <a14:foregroundMark x1="78260" y1="19398" x2="78055" y2="19209"/>
                        <a14:foregroundMark x1="82194" y1="23036" x2="81920" y2="22783"/>
                        <a14:foregroundMark x1="82839" y1="23634" x2="82205" y2="23047"/>
                        <a14:foregroundMark x1="78372" y1="19239" x2="78074" y2="18898"/>
                        <a14:foregroundMark x1="78863" y1="19800" x2="78738" y2="19657"/>
                        <a14:foregroundMark x1="82018" y1="23408" x2="81561" y2="22886"/>
                        <a14:foregroundMark x1="82186" y1="23600" x2="82029" y2="23420"/>
                        <a14:foregroundMark x1="82536" y1="24000" x2="82186" y2="23600"/>
                        <a14:foregroundMark x1="82713" y1="24203" x2="82536" y2="24000"/>
                        <a14:foregroundMark x1="76301" y1="17359" x2="76014" y2="17098"/>
                        <a14:foregroundMark x1="76565" y1="17600" x2="76452" y2="17497"/>
                        <a14:foregroundMark x1="78048" y1="18951" x2="77743" y2="18673"/>
                        <a14:foregroundMark x1="78369" y1="19244" x2="78149" y2="19043"/>
                        <a14:foregroundMark x1="82818" y1="25886" x2="85067" y2="28800"/>
                        <a14:foregroundMark x1="80796" y1="23268" x2="82150" y2="25022"/>
                        <a14:foregroundMark x1="77889" y1="19502" x2="78045" y2="19704"/>
                        <a14:foregroundMark x1="77191" y1="18597" x2="77801" y2="19387"/>
                        <a14:foregroundMark x1="76394" y1="17564" x2="76524" y2="17733"/>
                        <a14:foregroundMark x1="54509" y1="87070" x2="55936" y2="87125"/>
                        <a14:foregroundMark x1="48365" y1="86831" x2="49009" y2="86856"/>
                        <a14:foregroundMark x1="42953" y1="86621" x2="45607" y2="86724"/>
                        <a14:backgroundMark x1="59200" y1="86200" x2="60800" y2="85000"/>
                        <a14:backgroundMark x1="61067" y1="86400" x2="61600" y2="85200"/>
                        <a14:backgroundMark x1="62400" y1="85200" x2="60267" y2="84600"/>
                        <a14:backgroundMark x1="59200" y1="85800" x2="60800" y2="85200"/>
                        <a14:backgroundMark x1="60000" y1="85600" x2="61600" y2="85600"/>
                        <a14:backgroundMark x1="61600" y1="84400" x2="60267" y2="85200"/>
                        <a14:backgroundMark x1="60267" y1="85600" x2="60800" y2="85600"/>
                        <a14:backgroundMark x1="61867" y1="85800" x2="60000" y2="85800"/>
                        <a14:backgroundMark x1="60267" y1="84800" x2="59973" y2="84800"/>
                        <a14:backgroundMark x1="59797" y1="85000" x2="60000" y2="85000"/>
                        <a14:backgroundMark x1="85867" y1="29200" x2="85867" y2="28400"/>
                        <a14:backgroundMark x1="75467" y1="16800" x2="76267" y2="16800"/>
                        <a14:backgroundMark x1="57600" y1="87400" x2="57600" y2="87400"/>
                        <a14:backgroundMark x1="57067" y1="87600" x2="57067" y2="87600"/>
                        <a14:backgroundMark x1="57867" y1="87000" x2="57600" y2="87200"/>
                        <a14:backgroundMark x1="42400" y1="86800" x2="42400" y2="86800"/>
                        <a14:backgroundMark x1="57333" y1="87000" x2="57600" y2="87200"/>
                        <a14:backgroundMark x1="56800" y1="87200" x2="56267" y2="87400"/>
                        <a14:backgroundMark x1="42933" y1="86600" x2="42933" y2="86600"/>
                        <a14:backgroundMark x1="42400" y1="86600" x2="41867" y2="86600"/>
                        <a14:backgroundMark x1="43467" y1="86800" x2="43200" y2="87200"/>
                        <a14:backgroundMark x1="56800" y1="87200" x2="56533" y2="87400"/>
                        <a14:backgroundMark x1="46667" y1="89000" x2="47467" y2="89400"/>
                        <a14:backgroundMark x1="56000" y1="87600" x2="56533" y2="87800"/>
                        <a14:backgroundMark x1="46933" y1="88800" x2="47733" y2="89000"/>
                        <a14:backgroundMark x1="48000" y1="88800" x2="52267" y2="89400"/>
                        <a14:backgroundMark x1="53867" y1="88600" x2="52800" y2="88600"/>
                        <a14:backgroundMark x1="49867" y1="88600" x2="47200" y2="88600"/>
                        <a14:backgroundMark x1="55733" y1="87200" x2="56000" y2="87200"/>
                        <a14:backgroundMark x1="76800" y1="17600" x2="77600" y2="18400"/>
                        <a14:backgroundMark x1="76267" y1="17400" x2="76533" y2="17400"/>
                        <a14:backgroundMark x1="78400" y1="19200" x2="79200" y2="19000"/>
                        <a14:backgroundMark x1="78133" y1="18800" x2="78400" y2="18600"/>
                        <a14:backgroundMark x1="83733" y1="25000" x2="80800" y2="19400"/>
                        <a14:backgroundMark x1="85333" y1="28600" x2="85867" y2="27600"/>
                        <a14:backgroundMark x1="84267" y1="24000" x2="85067" y2="24800"/>
                        <a14:backgroundMark x1="81333" y1="22000" x2="81333" y2="21400"/>
                        <a14:backgroundMark x1="79200" y1="19800" x2="82133" y2="22600"/>
                        <a14:backgroundMark x1="85067" y1="29000" x2="85867" y2="28200"/>
                        <a14:backgroundMark x1="85067" y1="28200" x2="85067" y2="2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23689" y="1301764"/>
            <a:ext cx="1144620" cy="1526161"/>
          </a:xfrm>
          <a:prstGeom prst="rect">
            <a:avLst/>
          </a:prstGeom>
        </p:spPr>
      </p:pic>
      <p:pic>
        <p:nvPicPr>
          <p:cNvPr id="31" name="Picture 2">
            <a:extLst>
              <a:ext uri="{FF2B5EF4-FFF2-40B4-BE49-F238E27FC236}">
                <a16:creationId xmlns:a16="http://schemas.microsoft.com/office/drawing/2014/main" id="{FC498E60-558B-4D3F-87E3-6962D014E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5DB7C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3" r="8873"/>
          <a:stretch/>
        </p:blipFill>
        <p:spPr bwMode="auto">
          <a:xfrm>
            <a:off x="8768825" y="4115868"/>
            <a:ext cx="3423175" cy="2775859"/>
          </a:xfrm>
          <a:custGeom>
            <a:avLst/>
            <a:gdLst/>
            <a:ahLst/>
            <a:cxnLst/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Bosca téacs 31">
            <a:extLst>
              <a:ext uri="{FF2B5EF4-FFF2-40B4-BE49-F238E27FC236}">
                <a16:creationId xmlns:a16="http://schemas.microsoft.com/office/drawing/2014/main" id="{DD10F208-8D3E-4B13-880D-DBB3642628D2}"/>
              </a:ext>
            </a:extLst>
          </p:cNvPr>
          <p:cNvSpPr txBox="1"/>
          <p:nvPr/>
        </p:nvSpPr>
        <p:spPr>
          <a:xfrm>
            <a:off x="5116001" y="5440207"/>
            <a:ext cx="2730828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Gheobhaimid amach ar an gcéad sleamhnán eile.</a:t>
            </a:r>
          </a:p>
        </p:txBody>
      </p:sp>
    </p:spTree>
    <p:extLst>
      <p:ext uri="{BB962C8B-B14F-4D97-AF65-F5344CB8AC3E}">
        <p14:creationId xmlns:p14="http://schemas.microsoft.com/office/powerpoint/2010/main" val="3318474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/>
      <p:bldP spid="22" grpId="1"/>
      <p:bldP spid="23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" name="Rectangle 138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68" name="Straight Connector 140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9" name="Straight Connector 142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53">
            <a:extLst>
              <a:ext uri="{FF2B5EF4-FFF2-40B4-BE49-F238E27FC236}">
                <a16:creationId xmlns:a16="http://schemas.microsoft.com/office/drawing/2014/main" id="{E96AE395-8BCF-450E-B902-5BF4D798B5ED}"/>
              </a:ext>
            </a:extLst>
          </p:cNvPr>
          <p:cNvSpPr txBox="1"/>
          <p:nvPr/>
        </p:nvSpPr>
        <p:spPr>
          <a:xfrm>
            <a:off x="380329" y="590957"/>
            <a:ext cx="90402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ga-IE" sz="4000" dirty="0">
                <a:solidFill>
                  <a:schemeClr val="bg1"/>
                </a:solidFill>
                <a:latin typeface="Tw Cen MT" panose="020B0602020104020603" pitchFamily="34" charset="0"/>
              </a:rPr>
              <a:t>Turgnamh: Leictreamaighnéad a dhéanamh</a:t>
            </a:r>
          </a:p>
        </p:txBody>
      </p:sp>
      <p:sp>
        <p:nvSpPr>
          <p:cNvPr id="157" name="TextBox 156">
            <a:extLst>
              <a:ext uri="{FF2B5EF4-FFF2-40B4-BE49-F238E27FC236}">
                <a16:creationId xmlns:a16="http://schemas.microsoft.com/office/drawing/2014/main" id="{973B799B-FABD-4D4D-8DCC-FC454A909B0F}"/>
              </a:ext>
            </a:extLst>
          </p:cNvPr>
          <p:cNvSpPr txBox="1"/>
          <p:nvPr/>
        </p:nvSpPr>
        <p:spPr>
          <a:xfrm>
            <a:off x="290780" y="4650486"/>
            <a:ext cx="5857366" cy="7571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Anois, féach an féidir leat an tairne a úsáid chun na fáiscíní páipéir a ardú ón mbord.</a:t>
            </a:r>
          </a:p>
        </p:txBody>
      </p:sp>
      <p:pic>
        <p:nvPicPr>
          <p:cNvPr id="3" name="Picture 2" descr="A picture containing map&#10;&#10;Description automatically generated">
            <a:extLst>
              <a:ext uri="{FF2B5EF4-FFF2-40B4-BE49-F238E27FC236}">
                <a16:creationId xmlns:a16="http://schemas.microsoft.com/office/drawing/2014/main" id="{7A20528F-DCD7-451E-BFD4-CF681F68DB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361" y="-75385"/>
            <a:ext cx="2971310" cy="63424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graphicFrame>
        <p:nvGraphicFramePr>
          <p:cNvPr id="1171" name="TextBox 9">
            <a:extLst>
              <a:ext uri="{FF2B5EF4-FFF2-40B4-BE49-F238E27FC236}">
                <a16:creationId xmlns:a16="http://schemas.microsoft.com/office/drawing/2014/main" id="{0EB6A60A-1A3D-4F57-9F76-4A84F6555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7565849"/>
              </p:ext>
            </p:extLst>
          </p:nvPr>
        </p:nvGraphicFramePr>
        <p:xfrm>
          <a:off x="-1118452" y="1303517"/>
          <a:ext cx="9269222" cy="3696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Bosca téacs 1">
            <a:extLst>
              <a:ext uri="{FF2B5EF4-FFF2-40B4-BE49-F238E27FC236}">
                <a16:creationId xmlns:a16="http://schemas.microsoft.com/office/drawing/2014/main" id="{C3F4780F-67CB-4BB7-8E7B-BD0EC0926A7D}"/>
              </a:ext>
            </a:extLst>
          </p:cNvPr>
          <p:cNvSpPr txBox="1"/>
          <p:nvPr/>
        </p:nvSpPr>
        <p:spPr>
          <a:xfrm>
            <a:off x="7218084" y="4576619"/>
            <a:ext cx="297131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Tá leictreamaighnéad déanta anois agat!</a:t>
            </a:r>
          </a:p>
        </p:txBody>
      </p:sp>
      <p:sp>
        <p:nvSpPr>
          <p:cNvPr id="4" name="Bosca téacs 3">
            <a:extLst>
              <a:ext uri="{FF2B5EF4-FFF2-40B4-BE49-F238E27FC236}">
                <a16:creationId xmlns:a16="http://schemas.microsoft.com/office/drawing/2014/main" id="{813B9ED3-F2A1-435A-B9E6-62323576385F}"/>
              </a:ext>
            </a:extLst>
          </p:cNvPr>
          <p:cNvSpPr txBox="1"/>
          <p:nvPr/>
        </p:nvSpPr>
        <p:spPr>
          <a:xfrm rot="20604714">
            <a:off x="8140044" y="5773889"/>
            <a:ext cx="3682353" cy="461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Is féidir! Cén fáth, meas tú</a:t>
            </a:r>
            <a:r>
              <a:rPr lang="en-US" sz="2400" dirty="0">
                <a:latin typeface="Tw Cen MT" panose="020B0602020104020603" pitchFamily="34" charset="0"/>
              </a:rPr>
              <a:t>?</a:t>
            </a:r>
            <a:endParaRPr lang="ga-IE" sz="2400" dirty="0">
              <a:latin typeface="Tw Cen MT" panose="020B0602020104020603" pitchFamily="34" charset="0"/>
            </a:endParaRP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3F7B6970-8435-492C-AD2D-C1B43FBCD234}"/>
              </a:ext>
            </a:extLst>
          </p:cNvPr>
          <p:cNvSpPr txBox="1"/>
          <p:nvPr/>
        </p:nvSpPr>
        <p:spPr>
          <a:xfrm>
            <a:off x="290780" y="4484287"/>
            <a:ext cx="6237713" cy="1089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Mar go bhfuil leictreachas ag gluaiseacht ón gcadhnra tríd an tsreang agus leictreamaighnéad déanta den tairne mar thoradh air sin. </a:t>
            </a:r>
            <a:endParaRPr lang="ga-IE" altLang="en-US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0068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graphicEl>
                                              <a:dgm id="{F12728DD-C605-44B0-8820-9FE50D5A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1">
                                            <p:graphicEl>
                                              <a:dgm id="{F12728DD-C605-44B0-8820-9FE50D5A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1">
                                            <p:graphicEl>
                                              <a:dgm id="{F12728DD-C605-44B0-8820-9FE50D5AAA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1">
                                            <p:graphicEl>
                                              <a:dgm id="{F12728DD-C605-44B0-8820-9FE50D5AAA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graphicEl>
                                              <a:dgm id="{D1BD7E24-B5D9-4AD3-AC3C-060AF1307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71">
                                            <p:graphicEl>
                                              <a:dgm id="{D1BD7E24-B5D9-4AD3-AC3C-060AF1307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71">
                                            <p:graphicEl>
                                              <a:dgm id="{D1BD7E24-B5D9-4AD3-AC3C-060AF13074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71">
                                            <p:graphicEl>
                                              <a:dgm id="{D1BD7E24-B5D9-4AD3-AC3C-060AF13074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graphicEl>
                                              <a:dgm id="{0B3ED42A-12F2-4C31-9361-B77BDBD0C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71">
                                            <p:graphicEl>
                                              <a:dgm id="{0B3ED42A-12F2-4C31-9361-B77BDBD0C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71">
                                            <p:graphicEl>
                                              <a:dgm id="{0B3ED42A-12F2-4C31-9361-B77BDBD0CC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71">
                                            <p:graphicEl>
                                              <a:dgm id="{0B3ED42A-12F2-4C31-9361-B77BDBD0CC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graphicEl>
                                              <a:dgm id="{A73A8935-3D4A-4930-9BF3-E8C845B63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1">
                                            <p:graphicEl>
                                              <a:dgm id="{A73A8935-3D4A-4930-9BF3-E8C845B63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1">
                                            <p:graphicEl>
                                              <a:dgm id="{A73A8935-3D4A-4930-9BF3-E8C845B63A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71">
                                            <p:graphicEl>
                                              <a:dgm id="{A73A8935-3D4A-4930-9BF3-E8C845B63A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graphicEl>
                                              <a:dgm id="{A6B2EFA4-E679-4E90-B68D-BD38EB10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71">
                                            <p:graphicEl>
                                              <a:dgm id="{A6B2EFA4-E679-4E90-B68D-BD38EB10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71">
                                            <p:graphicEl>
                                              <a:dgm id="{A6B2EFA4-E679-4E90-B68D-BD38EB10C3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1">
                                            <p:graphicEl>
                                              <a:dgm id="{A6B2EFA4-E679-4E90-B68D-BD38EB10C3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>
                                            <p:graphicEl>
                                              <a:dgm id="{E1234656-FABC-4685-ADCA-101BB9D7B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71">
                                            <p:graphicEl>
                                              <a:dgm id="{E1234656-FABC-4685-ADCA-101BB9D7B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1">
                                            <p:graphicEl>
                                              <a:dgm id="{E1234656-FABC-4685-ADCA-101BB9D7B9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71">
                                            <p:graphicEl>
                                              <a:dgm id="{E1234656-FABC-4685-ADCA-101BB9D7B9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animBg="1"/>
      <p:bldP spid="157" grpId="1" animBg="1"/>
      <p:bldGraphic spid="1171" grpId="0" uiExpand="1">
        <p:bldSub>
          <a:bldDgm bld="one"/>
        </p:bldSub>
      </p:bldGraphic>
      <p:bldP spid="2" grpId="0" animBg="1"/>
      <p:bldP spid="2" grpId="1" animBg="1"/>
      <p:bldP spid="4" grpId="0" animBg="1"/>
      <p:bldP spid="4" grpId="1" animBg="1"/>
      <p:bldP spid="1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8" name="Rectangle 323">
            <a:extLst>
              <a:ext uri="{FF2B5EF4-FFF2-40B4-BE49-F238E27FC236}">
                <a16:creationId xmlns:a16="http://schemas.microsoft.com/office/drawing/2014/main" id="{911BE883-46B4-412C-B6C3-88A2FF74B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9" name="Rectangle 325">
            <a:extLst>
              <a:ext uri="{FF2B5EF4-FFF2-40B4-BE49-F238E27FC236}">
                <a16:creationId xmlns:a16="http://schemas.microsoft.com/office/drawing/2014/main" id="{577D1452-F0B7-431E-9A24-D3F7103D8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úpa 4">
            <a:extLst>
              <a:ext uri="{FF2B5EF4-FFF2-40B4-BE49-F238E27FC236}">
                <a16:creationId xmlns:a16="http://schemas.microsoft.com/office/drawing/2014/main" id="{25CC60C5-7163-449A-A6B4-D27899A03E33}"/>
              </a:ext>
            </a:extLst>
          </p:cNvPr>
          <p:cNvGrpSpPr/>
          <p:nvPr/>
        </p:nvGrpSpPr>
        <p:grpSpPr>
          <a:xfrm>
            <a:off x="1015898" y="559406"/>
            <a:ext cx="5433238" cy="5739187"/>
            <a:chOff x="999460" y="559406"/>
            <a:chExt cx="5433238" cy="5739187"/>
          </a:xfrm>
        </p:grpSpPr>
        <p:sp>
          <p:nvSpPr>
            <p:cNvPr id="4" name="Dronuilleog 3">
              <a:extLst>
                <a:ext uri="{FF2B5EF4-FFF2-40B4-BE49-F238E27FC236}">
                  <a16:creationId xmlns:a16="http://schemas.microsoft.com/office/drawing/2014/main" id="{FAE0BDFB-EB95-45A8-8A20-EBA0BF4DB208}"/>
                </a:ext>
              </a:extLst>
            </p:cNvPr>
            <p:cNvSpPr/>
            <p:nvPr/>
          </p:nvSpPr>
          <p:spPr>
            <a:xfrm>
              <a:off x="999460" y="559406"/>
              <a:ext cx="5433238" cy="5739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ga-IE"/>
            </a:p>
          </p:txBody>
        </p:sp>
        <p:pic>
          <p:nvPicPr>
            <p:cNvPr id="11" name="Picture 2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B4C109C5-0EC2-482A-A69C-0DF28F08A0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21893" r="780" b="28639"/>
            <a:stretch/>
          </p:blipFill>
          <p:spPr>
            <a:xfrm>
              <a:off x="1156793" y="736230"/>
              <a:ext cx="5084243" cy="5399394"/>
            </a:xfrm>
            <a:prstGeom prst="rect">
              <a:avLst/>
            </a:prstGeom>
          </p:spPr>
        </p:pic>
      </p:grpSp>
      <p:sp>
        <p:nvSpPr>
          <p:cNvPr id="444" name="TextBox 443">
            <a:extLst>
              <a:ext uri="{FF2B5EF4-FFF2-40B4-BE49-F238E27FC236}">
                <a16:creationId xmlns:a16="http://schemas.microsoft.com/office/drawing/2014/main" id="{DBE7314B-2CF2-45B4-9EF1-3072692F7856}"/>
              </a:ext>
            </a:extLst>
          </p:cNvPr>
          <p:cNvSpPr txBox="1"/>
          <p:nvPr/>
        </p:nvSpPr>
        <p:spPr>
          <a:xfrm>
            <a:off x="7764539" y="2554034"/>
            <a:ext cx="4293483" cy="19389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ga-IE" altLang="en-US" sz="2400" dirty="0">
                <a:latin typeface="Tw Cen MT" panose="020B0602020104020603" pitchFamily="34" charset="0"/>
              </a:rPr>
              <a:t>Titfidh na fáiscíní páipéir! </a:t>
            </a:r>
            <a:br>
              <a:rPr lang="ga-IE" altLang="en-US" sz="2400" dirty="0">
                <a:latin typeface="Tw Cen MT" panose="020B0602020104020603" pitchFamily="34" charset="0"/>
              </a:rPr>
            </a:br>
            <a:r>
              <a:rPr lang="ga-IE" altLang="en-US" sz="2400" dirty="0">
                <a:latin typeface="Tw Cen MT" panose="020B0602020104020603" pitchFamily="34" charset="0"/>
              </a:rPr>
              <a:t>Má bhíonn briseadh sa chiorcad ní bheidh aon sreabhadh leictreachais ann agus caillfidh an leictreamaighnéad a chumhacht. </a:t>
            </a:r>
          </a:p>
        </p:txBody>
      </p:sp>
      <p:sp>
        <p:nvSpPr>
          <p:cNvPr id="11350" name="Rounded Rectangle 20">
            <a:extLst>
              <a:ext uri="{FF2B5EF4-FFF2-40B4-BE49-F238E27FC236}">
                <a16:creationId xmlns:a16="http://schemas.microsoft.com/office/drawing/2014/main" id="{A660F4F9-5DF5-4F15-BE6A-CD8648BB1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106999F-1BD8-4D92-B9A5-11E46530841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211" b="11527"/>
          <a:stretch/>
        </p:blipFill>
        <p:spPr>
          <a:xfrm>
            <a:off x="644652" y="722376"/>
            <a:ext cx="6263640" cy="5413248"/>
          </a:xfrm>
          <a:prstGeom prst="rect">
            <a:avLst/>
          </a:prstGeom>
          <a:effectLst/>
        </p:spPr>
      </p:pic>
      <p:sp>
        <p:nvSpPr>
          <p:cNvPr id="8" name="TextBox 1">
            <a:extLst>
              <a:ext uri="{FF2B5EF4-FFF2-40B4-BE49-F238E27FC236}">
                <a16:creationId xmlns:a16="http://schemas.microsoft.com/office/drawing/2014/main" id="{DF25E1D1-4EA4-4E4B-BBED-CE81E431CA6B}"/>
              </a:ext>
            </a:extLst>
          </p:cNvPr>
          <p:cNvSpPr txBox="1"/>
          <p:nvPr/>
        </p:nvSpPr>
        <p:spPr>
          <a:xfrm>
            <a:off x="7764539" y="425116"/>
            <a:ext cx="3948250" cy="193899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Nuair is féidir le leictreachas gluaiseacht amach ó </a:t>
            </a:r>
            <a:r>
              <a:rPr lang="ga-IE" sz="2400" dirty="0" err="1">
                <a:latin typeface="Tw Cen MT" panose="020B0602020104020603" pitchFamily="34" charset="0"/>
              </a:rPr>
              <a:t>chadhnra</a:t>
            </a:r>
            <a:r>
              <a:rPr lang="ga-IE" sz="2400" dirty="0">
                <a:latin typeface="Tw Cen MT" panose="020B0602020104020603" pitchFamily="34" charset="0"/>
              </a:rPr>
              <a:t> agus isteach ann arís, bíonn </a:t>
            </a:r>
            <a:r>
              <a:rPr lang="ga-IE" sz="2400" b="1" dirty="0">
                <a:solidFill>
                  <a:srgbClr val="FF0000"/>
                </a:solidFill>
                <a:latin typeface="Tw Cen MT" panose="020B0602020104020603" pitchFamily="34" charset="0"/>
              </a:rPr>
              <a:t>ciorcad</a:t>
            </a:r>
            <a:r>
              <a:rPr lang="ga-IE" sz="2400" dirty="0">
                <a:latin typeface="Tw Cen MT" panose="020B0602020104020603" pitchFamily="34" charset="0"/>
              </a:rPr>
              <a:t> slán ann, mar atá againne anseo.</a:t>
            </a:r>
          </a:p>
        </p:txBody>
      </p:sp>
      <p:sp>
        <p:nvSpPr>
          <p:cNvPr id="2" name="Bosca téacs 1">
            <a:extLst>
              <a:ext uri="{FF2B5EF4-FFF2-40B4-BE49-F238E27FC236}">
                <a16:creationId xmlns:a16="http://schemas.microsoft.com/office/drawing/2014/main" id="{62FC18F8-112B-446B-866C-6BDC9889F1C9}"/>
              </a:ext>
            </a:extLst>
          </p:cNvPr>
          <p:cNvSpPr txBox="1"/>
          <p:nvPr/>
        </p:nvSpPr>
        <p:spPr>
          <a:xfrm rot="20632441">
            <a:off x="7915678" y="5311521"/>
            <a:ext cx="390209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ga-IE" sz="2400" dirty="0">
                <a:latin typeface="Tw Cen MT" panose="020B0602020104020603" pitchFamily="34" charset="0"/>
              </a:rPr>
              <a:t>Cad a tharlóidh, meas tú, má bhristear an ciorcad?</a:t>
            </a:r>
          </a:p>
        </p:txBody>
      </p:sp>
      <p:sp>
        <p:nvSpPr>
          <p:cNvPr id="7" name="TextBox 5">
            <a:extLst>
              <a:ext uri="{FF2B5EF4-FFF2-40B4-BE49-F238E27FC236}">
                <a16:creationId xmlns:a16="http://schemas.microsoft.com/office/drawing/2014/main" id="{58688DCB-EE70-4525-AF6B-34EBB4B78499}"/>
              </a:ext>
            </a:extLst>
          </p:cNvPr>
          <p:cNvSpPr txBox="1"/>
          <p:nvPr/>
        </p:nvSpPr>
        <p:spPr>
          <a:xfrm>
            <a:off x="155114" y="5706727"/>
            <a:ext cx="5418667" cy="1015663"/>
          </a:xfrm>
          <a:prstGeom prst="rect">
            <a:avLst/>
          </a:prstGeom>
          <a:solidFill>
            <a:srgbClr val="5DB7CB"/>
          </a:solidFill>
        </p:spPr>
        <p:txBody>
          <a:bodyPr wrap="square" rtlCol="0">
            <a:spAutoFit/>
          </a:bodyPr>
          <a:lstStyle/>
          <a:p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Cliceáil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ar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an nasc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0"/>
              </a:rPr>
              <a:t>seo</a:t>
            </a:r>
            <a:r>
              <a:rPr lang="ga-IE" sz="2000" dirty="0">
                <a:solidFill>
                  <a:schemeClr val="bg1"/>
                </a:solidFill>
                <a:latin typeface="Tw Cen MT" panose="020B0602020104020603" pitchFamily="34" charset="0"/>
              </a:rPr>
              <a:t> thíos chun féachaint ar fhíseán faoin tslí le leictreamaighnéad a dhéanamh:</a:t>
            </a:r>
          </a:p>
          <a:p>
            <a:r>
              <a:rPr lang="ga-IE" sz="2000" dirty="0">
                <a:solidFill>
                  <a:srgbClr val="954F72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https://www.youtube.com/watch?v=Ci2623r-nb0</a:t>
            </a:r>
            <a:r>
              <a:rPr lang="ga-IE" sz="2000" dirty="0">
                <a:solidFill>
                  <a:srgbClr val="954F72"/>
                </a:solidFill>
                <a:latin typeface="Tw Cen MT" panose="020B0602020104020603" pitchFamily="34" charset="0"/>
              </a:rPr>
              <a:t> </a:t>
            </a:r>
            <a:endParaRPr lang="ga-IE" sz="2000" dirty="0">
              <a:solidFill>
                <a:schemeClr val="bg1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781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0"/>
      <p:bldP spid="11350" grpId="0" animBg="1"/>
      <p:bldP spid="8" grpId="0" animBg="1"/>
      <p:bldP spid="2" grpId="0" animBg="1"/>
      <p:bldP spid="2" grpId="1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6" name="Freeform: Shape 10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37" name="Freeform: Shape 10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lumMod val="95000"/>
              <a:lumOff val="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23996F-DF32-4904-BBCF-1C9F04287CD4}"/>
              </a:ext>
            </a:extLst>
          </p:cNvPr>
          <p:cNvSpPr txBox="1"/>
          <p:nvPr/>
        </p:nvSpPr>
        <p:spPr>
          <a:xfrm>
            <a:off x="308050" y="1196425"/>
            <a:ext cx="4064409" cy="2306643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Úsáidtear leictreamaighnéid in an-chuid gléasanna leictreacha. Tá leictreamaighnéad láidir 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in úsáid sa phictiúr seo ar dheis chun dramh-mhiotal a bhogadh </a:t>
            </a:r>
            <a:br>
              <a:rPr lang="ga-IE" sz="2400" dirty="0">
                <a:latin typeface="Tw Cen MT" panose="020B0602020104020603" pitchFamily="34" charset="0"/>
              </a:rPr>
            </a:br>
            <a:r>
              <a:rPr lang="ga-IE" sz="2400" dirty="0">
                <a:latin typeface="Tw Cen MT" panose="020B0602020104020603" pitchFamily="34" charset="0"/>
              </a:rPr>
              <a:t>ó áit amháin go háit eile.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43C8A00E-3664-4285-8FCE-627DD4B05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9" r="10309"/>
          <a:stretch/>
        </p:blipFill>
        <p:spPr bwMode="auto">
          <a:xfrm rot="21600000">
            <a:off x="5734658" y="1045415"/>
            <a:ext cx="5938868" cy="421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F2486661-A4C2-4B9C-9DE0-CC58ED3500D5}"/>
              </a:ext>
            </a:extLst>
          </p:cNvPr>
          <p:cNvSpPr txBox="1"/>
          <p:nvPr/>
        </p:nvSpPr>
        <p:spPr>
          <a:xfrm>
            <a:off x="308050" y="1561419"/>
            <a:ext cx="4034281" cy="1576653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Cén fáth a n-úsáid</a:t>
            </a:r>
            <a:r>
              <a:rPr lang="en-US" sz="2400" dirty="0">
                <a:latin typeface="Tw Cen MT" panose="020B0602020104020603" pitchFamily="34" charset="0"/>
              </a:rPr>
              <a:t>tear</a:t>
            </a:r>
            <a:r>
              <a:rPr lang="ga-IE" sz="2400" dirty="0">
                <a:latin typeface="Tw Cen MT" panose="020B0602020104020603" pitchFamily="34" charset="0"/>
              </a:rPr>
              <a:t> leictreamaighnéad seachas </a:t>
            </a:r>
            <a:r>
              <a:rPr lang="ga-IE" sz="2400" dirty="0" err="1">
                <a:latin typeface="Tw Cen MT" panose="020B0602020104020603" pitchFamily="34" charset="0"/>
              </a:rPr>
              <a:t>gnáthmhaighnéad</a:t>
            </a:r>
            <a:r>
              <a:rPr lang="ga-IE" sz="2400" dirty="0">
                <a:latin typeface="Tw Cen MT" panose="020B0602020104020603" pitchFamily="34" charset="0"/>
              </a:rPr>
              <a:t> chun </a:t>
            </a:r>
            <a:r>
              <a:rPr lang="en-US" sz="2400" dirty="0" err="1">
                <a:latin typeface="Tw Cen MT" panose="020B0602020104020603" pitchFamily="34" charset="0"/>
              </a:rPr>
              <a:t>tasc</a:t>
            </a:r>
            <a:r>
              <a:rPr lang="ga-IE" sz="2400" dirty="0">
                <a:latin typeface="Tw Cen MT" panose="020B0602020104020603" pitchFamily="34" charset="0"/>
              </a:rPr>
              <a:t> mar sin a dhéanamh, meas tú?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4E5F395-9897-42F8-932D-F0659AFB3BF5}"/>
              </a:ext>
            </a:extLst>
          </p:cNvPr>
          <p:cNvSpPr txBox="1"/>
          <p:nvPr/>
        </p:nvSpPr>
        <p:spPr>
          <a:xfrm>
            <a:off x="111892" y="830080"/>
            <a:ext cx="4745463" cy="3307205"/>
          </a:xfrm>
          <a:prstGeom prst="rect">
            <a:avLst/>
          </a:prstGeom>
          <a:solidFill>
            <a:schemeClr val="bg1">
              <a:tint val="95000"/>
              <a:satMod val="170000"/>
            </a:schemeClr>
          </a:solidFill>
        </p:spPr>
        <p:txBody>
          <a:bodyPr vert="horz" lIns="91440" tIns="45720" rIns="91440" bIns="4572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ga-IE" sz="2400" dirty="0">
                <a:latin typeface="Tw Cen MT" panose="020B0602020104020603" pitchFamily="34" charset="0"/>
              </a:rPr>
              <a:t>Úsáidtear leictreamaighnéad mar gur féidir é a mhúchadh nuair nach </a:t>
            </a:r>
            <a:r>
              <a:rPr lang="en-US" sz="2400">
                <a:latin typeface="Tw Cen MT" panose="020B0602020104020603" pitchFamily="34" charset="0"/>
              </a:rPr>
              <a:t>mbíonn</a:t>
            </a:r>
            <a:r>
              <a:rPr lang="ga-IE" sz="2400">
                <a:latin typeface="Tw Cen MT" panose="020B0602020104020603" pitchFamily="34" charset="0"/>
              </a:rPr>
              <a:t> </a:t>
            </a:r>
            <a:r>
              <a:rPr lang="ga-IE" sz="2400" dirty="0">
                <a:latin typeface="Tw Cen MT" panose="020B0602020104020603" pitchFamily="34" charset="0"/>
              </a:rPr>
              <a:t>sé de dhíth. Cuirtear an leictreamaighnéad ar siúl chun an dramh-mhiotal a ardú. Nuair atáthar ag iarraidh an dramh-mhiotal a scaoileadh ansin, cuirtear as an leictreamaighnéad agus titeann an miotal chun talún. </a:t>
            </a:r>
          </a:p>
        </p:txBody>
      </p:sp>
    </p:spTree>
    <p:extLst>
      <p:ext uri="{BB962C8B-B14F-4D97-AF65-F5344CB8AC3E}">
        <p14:creationId xmlns:p14="http://schemas.microsoft.com/office/powerpoint/2010/main" val="1584816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3" grpId="0" animBg="1"/>
      <p:bldP spid="53" grpId="1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éa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2087</TotalTime>
  <Words>787</Words>
  <Application>Microsoft Office PowerPoint</Application>
  <PresentationFormat>Scáileán leathan</PresentationFormat>
  <Paragraphs>71</Paragraphs>
  <Slides>13</Slides>
  <Notes>7</Notes>
  <HiddenSlides>0</HiddenSlides>
  <MMClips>0</MMClips>
  <ScaleCrop>false</ScaleCrop>
  <HeadingPairs>
    <vt:vector size="6" baseType="variant">
      <vt:variant>
        <vt:lpstr>Clófhoirne a úsáideadh</vt:lpstr>
      </vt:variant>
      <vt:variant>
        <vt:i4>7</vt:i4>
      </vt:variant>
      <vt:variant>
        <vt:lpstr>Téama</vt:lpstr>
      </vt:variant>
      <vt:variant>
        <vt:i4>1</vt:i4>
      </vt:variant>
      <vt:variant>
        <vt:lpstr>Teidil sleamhnáin</vt:lpstr>
      </vt:variant>
      <vt:variant>
        <vt:i4>13</vt:i4>
      </vt:variant>
    </vt:vector>
  </HeadingPairs>
  <TitlesOfParts>
    <vt:vector size="21" baseType="lpstr">
      <vt:lpstr>Arial</vt:lpstr>
      <vt:lpstr>Berlin Sans FB</vt:lpstr>
      <vt:lpstr>Calibri</vt:lpstr>
      <vt:lpstr>Calibri Light</vt:lpstr>
      <vt:lpstr>Comic Sans MS</vt:lpstr>
      <vt:lpstr>Ink Free</vt:lpstr>
      <vt:lpstr>Tw Cen MT</vt:lpstr>
      <vt:lpstr>Office Theme</vt:lpstr>
      <vt:lpstr>Leictreamaighnéadas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  <vt:lpstr>Láithreoireacht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Leictreamaighnéadas</dc:title>
  <dc:creator>mairenig123@gmail.com</dc:creator>
  <cp:lastModifiedBy>Cáit Nic Fhionnlaoich</cp:lastModifiedBy>
  <cp:revision>102</cp:revision>
  <dcterms:created xsi:type="dcterms:W3CDTF">2021-09-15T13:15:54Z</dcterms:created>
  <dcterms:modified xsi:type="dcterms:W3CDTF">2024-01-19T11:00:26Z</dcterms:modified>
</cp:coreProperties>
</file>