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16" r:id="rId3"/>
    <p:sldId id="259" r:id="rId4"/>
    <p:sldId id="311" r:id="rId5"/>
    <p:sldId id="298" r:id="rId6"/>
    <p:sldId id="294" r:id="rId7"/>
    <p:sldId id="295" r:id="rId8"/>
    <p:sldId id="302" r:id="rId9"/>
    <p:sldId id="299" r:id="rId10"/>
    <p:sldId id="308" r:id="rId11"/>
    <p:sldId id="315" r:id="rId12"/>
    <p:sldId id="314" r:id="rId13"/>
    <p:sldId id="317" r:id="rId14"/>
    <p:sldId id="321" r:id="rId15"/>
    <p:sldId id="300" r:id="rId16"/>
    <p:sldId id="307" r:id="rId17"/>
    <p:sldId id="257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F21"/>
    <a:srgbClr val="EAEAEA"/>
    <a:srgbClr val="FEED96"/>
    <a:srgbClr val="00FF00"/>
    <a:srgbClr val="4C8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67" autoAdjust="0"/>
  </p:normalViewPr>
  <p:slideViewPr>
    <p:cSldViewPr snapToGrid="0">
      <p:cViewPr varScale="1">
        <p:scale>
          <a:sx n="73" d="100"/>
          <a:sy n="73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70C0-2459-405C-B5A1-AC3E10DB5C55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C90C-51A1-4E87-A281-FCE76189450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35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680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IE" b="0" i="0" dirty="0">
                <a:effectLst/>
                <a:latin typeface="Roboto" panose="02000000000000000000" pitchFamily="2" charset="0"/>
              </a:rPr>
            </a:b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5848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FC90C-51A1-4E87-A281-FCE76189450D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6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48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459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06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811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59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425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307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110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C90C-51A1-4E87-A281-FCE76189450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37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F5BE-3FF2-413D-8FA9-8CA989615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F7859-4648-4E40-99B2-57F85389F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2822D-0872-4A0E-BAE9-D82FC77FB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C6C8-E20B-49D4-876E-3CB0D529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EF4A-7D83-40DB-A89C-0D22396A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08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5834-6C9C-49CA-BB6F-3AC6392E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2E643-2830-431F-B347-4C8129DEC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FA18-767A-445D-BDDB-DC729F51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90D13-82B3-43C6-AF1B-10A7D71A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3043E-DDC3-4DAD-8C5C-28A795C5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746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5BB4E-80E2-4CAF-A73D-7B8CB4ED4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834F3-E9E4-4FEB-A0DF-74550F164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4CE5-7C6B-4D50-A6CF-09F037A6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7189A-C00C-4B80-BEE4-1DBC922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8F38-AAF5-419B-B463-56AD6B1D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96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AB2A-3265-441F-88FB-294DDCC0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37C7-6256-4C1B-9748-07EE87CE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5E501-6571-46B3-AE84-CB16FE20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EF1C-D3D9-4E09-9879-D7C477D3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C5B4-F20A-4C98-BCBD-F11D4C8B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840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3B39-F8C2-403F-A2F8-930DA01A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8A464-E52A-42F6-81F9-2D5734EB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D7397-54FE-46BB-B8BF-C5C59A65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F1BB6-505F-4564-9162-5FA2299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72BE-3AE7-4DED-BDDC-883A39A3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558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37D0-A236-4644-BA38-604D5343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C10FC-3D35-43DA-9BED-27F79DBC0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3B2AF-7348-43DC-83A3-D0938510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5D1F1-BCD6-4691-AFB3-6A78E00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0802D-6A0F-4820-A5AD-2C9EF73B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9F5DC-70EB-4A92-959E-0E701B72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15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B613-25D1-45D2-834D-12209B9E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A9B62-70C8-42B2-A8A7-93D1B65F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30155-A303-45A8-A65C-0E17A608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6C64F-7911-4484-AF9D-4845F9CAA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66A4C-3DB4-412D-A0C5-515227F23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4893E-2E3B-4C38-AC4C-61C09E3A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CBD19-EFFF-4D5D-BC03-154DC4BC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62CAF-DF16-44D9-847B-A79AB2CC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04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40A3-04CA-4737-B99C-EF129C8C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6F2E-3700-43BE-9D3C-99B74F0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0DD56-B0F1-469A-A627-35315EEE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F7A45-7022-4432-9B19-9586D981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052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7C9C0-C3E3-42E7-8B38-B44C262A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F56AA-BEB0-4142-B762-02E3EECB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18278-CFB5-4980-8ADA-8A6017A5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167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D8FC-38A3-4993-8D1C-B9E620D9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B543-62DD-4D8D-A6B9-1711F0A5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17BB7-CFA1-4FB8-8963-EA6BA64E3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2342B-F0F1-450C-897B-7AC57A28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CE75D-BAA8-4AFA-B2F2-D23A0F3D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34F0F-803E-4845-92C0-0931917D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533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49BD-96EE-4869-94E5-9609450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04AA7-CC8C-471E-A914-58FB654CE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9EC08-3443-4D52-B3BA-77A166A56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9662A-B906-496C-8296-03E77884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47EA-7DD9-43B5-8497-DFAA9CA2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0C54E-DECC-43BC-82CD-9DFAA13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033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65D1F-85A3-48CF-B588-CB0A6B46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8F2DC-2752-4885-B1AE-DEFD0E1CE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D7B38-574B-43E0-A2B7-4B858EDC5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437D-4F77-40CC-BF5D-F1EF0D34F5CE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1FF68-94EA-420D-86CF-DB1BA10C0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FE0B9-7DDC-45CF-B10D-71A56390C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8952-94D2-4963-B753-51E0B7196A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71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ake3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ndy.com/site/resource.php?activity-code=e730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asnagaeilge.ie/wp-content/uploads/2020/04/78f185d3571a117df07ff727d0bf749e.pdf" TargetMode="External"/><Relationship Id="rId2" Type="http://schemas.openxmlformats.org/officeDocument/2006/relationships/hyperlink" Target="https://www.cogg.ie/wp-content/uploads/eureka_irish_10.20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.europa.eu/environment/topics/plastics/single-use-plastics/eu-restrictions-certain-single-use-plastics_ga" TargetMode="External"/><Relationship Id="rId4" Type="http://schemas.openxmlformats.org/officeDocument/2006/relationships/hyperlink" Target="https://www.europarl.europa.eu/news/ga/headlines/society/20181005STO15110/plaisteach-san-aigean-na-firici-an-drochthionchar-agus-rialacha-nua-a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5" name="Rectangle 8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6" name="Rectangle 8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27" name="Rectangle 9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D8A887B-B2CC-403B-96CB-B471AA84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r="10421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8" name="Freeform: Shape 9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A82E0-C9ED-41EA-8176-18230DF9B6A1}"/>
              </a:ext>
            </a:extLst>
          </p:cNvPr>
          <p:cNvSpPr txBox="1"/>
          <p:nvPr/>
        </p:nvSpPr>
        <p:spPr>
          <a:xfrm>
            <a:off x="534473" y="2950387"/>
            <a:ext cx="3052293" cy="87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480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Plaisteach</a:t>
            </a:r>
            <a:endParaRPr lang="ga-IE" sz="4800" dirty="0">
              <a:solidFill>
                <a:srgbClr val="FFFFFF"/>
              </a:solidFill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43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57">
            <a:extLst>
              <a:ext uri="{FF2B5EF4-FFF2-40B4-BE49-F238E27FC236}">
                <a16:creationId xmlns:a16="http://schemas.microsoft.com/office/drawing/2014/main" id="{24ABE271-40CA-4D05-BD8E-F3EF54F58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F303BDC-0BE5-4DF3-AD71-665C68C7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643" y="763639"/>
            <a:ext cx="2159999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69B654D1-2429-4195-900A-894AF3CE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2964"/>
          <a:stretch/>
        </p:blipFill>
        <p:spPr bwMode="auto">
          <a:xfrm>
            <a:off x="323800" y="2508250"/>
            <a:ext cx="2281369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32CB91DE-715A-4AB8-BBCA-A11E7D99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b="377"/>
          <a:stretch/>
        </p:blipFill>
        <p:spPr bwMode="auto">
          <a:xfrm>
            <a:off x="2716530" y="758750"/>
            <a:ext cx="2443589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2FC057F-AC1E-479B-B941-2FF2D7ED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 bwMode="auto">
          <a:xfrm>
            <a:off x="5278322" y="758750"/>
            <a:ext cx="2436749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72F03C2-5C93-45D7-9953-58C28647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b="377"/>
          <a:stretch/>
        </p:blipFill>
        <p:spPr bwMode="auto">
          <a:xfrm>
            <a:off x="2716531" y="2498259"/>
            <a:ext cx="2443589" cy="162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72943BB-746F-4924-B74D-EE7D1D27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 b="683"/>
          <a:stretch/>
        </p:blipFill>
        <p:spPr bwMode="auto">
          <a:xfrm>
            <a:off x="5271482" y="2508250"/>
            <a:ext cx="2443589" cy="16100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E4BBD17-B3FF-44BB-865E-2A96D88E1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012" y="4237768"/>
            <a:ext cx="3034786" cy="2027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5207773D-FA45-44F4-BA6F-EB2F2D66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643" y="4237768"/>
            <a:ext cx="3034786" cy="2027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3">
            <a:extLst>
              <a:ext uri="{FF2B5EF4-FFF2-40B4-BE49-F238E27FC236}">
                <a16:creationId xmlns:a16="http://schemas.microsoft.com/office/drawing/2014/main" id="{7A4EDBE4-22C6-4F65-9322-2C205CF80BDC}"/>
              </a:ext>
            </a:extLst>
          </p:cNvPr>
          <p:cNvSpPr txBox="1"/>
          <p:nvPr/>
        </p:nvSpPr>
        <p:spPr>
          <a:xfrm>
            <a:off x="7990358" y="928450"/>
            <a:ext cx="4018946" cy="145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</a:rPr>
              <a:t>Is iad na táirgí plaisteacha aonúsáide an cineál dramhaíola is mó a fheictear san fharraige agus ar chladaí ar fud an domhain. </a:t>
            </a:r>
          </a:p>
        </p:txBody>
      </p:sp>
      <p:sp>
        <p:nvSpPr>
          <p:cNvPr id="13" name="Bosca téacs 12">
            <a:extLst>
              <a:ext uri="{FF2B5EF4-FFF2-40B4-BE49-F238E27FC236}">
                <a16:creationId xmlns:a16="http://schemas.microsoft.com/office/drawing/2014/main" id="{35B540A4-2E61-4AE5-8DC3-33119F7CCFEA}"/>
              </a:ext>
            </a:extLst>
          </p:cNvPr>
          <p:cNvSpPr txBox="1"/>
          <p:nvPr/>
        </p:nvSpPr>
        <p:spPr>
          <a:xfrm>
            <a:off x="7990358" y="2493399"/>
            <a:ext cx="4018946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Plaisteach aonúsáide is ea 49% den bhruscar ar fad atá san fharraige.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BD7FB858-CF4E-C330-70A0-0C1C8BFD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2305" y="3955730"/>
            <a:ext cx="3223005" cy="32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1A8A53D-652C-9330-266A-0D7B1DE9F28C}"/>
              </a:ext>
            </a:extLst>
          </p:cNvPr>
          <p:cNvSpPr>
            <a:spLocks noChangeAspect="1"/>
          </p:cNvSpPr>
          <p:nvPr/>
        </p:nvSpPr>
        <p:spPr>
          <a:xfrm>
            <a:off x="7235063" y="3930511"/>
            <a:ext cx="3236913" cy="2168739"/>
          </a:xfrm>
          <a:prstGeom prst="wedgeEllipseCallout">
            <a:avLst>
              <a:gd name="adj1" fmla="val 70529"/>
              <a:gd name="adj2" fmla="val 8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>
                <a:solidFill>
                  <a:schemeClr val="tx1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An féidir leat smaoineamh ar </a:t>
            </a:r>
            <a:r>
              <a:rPr lang="ga-IE" dirty="0" err="1">
                <a:solidFill>
                  <a:schemeClr val="tx1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shlite</a:t>
            </a:r>
            <a:r>
              <a:rPr lang="ga-IE" dirty="0">
                <a:solidFill>
                  <a:schemeClr val="tx1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 ina bhféadfása táirgí plaisteacha aonúsáide a sheachaint?</a:t>
            </a:r>
          </a:p>
        </p:txBody>
      </p:sp>
    </p:spTree>
    <p:extLst>
      <p:ext uri="{BB962C8B-B14F-4D97-AF65-F5344CB8AC3E}">
        <p14:creationId xmlns:p14="http://schemas.microsoft.com/office/powerpoint/2010/main" val="257580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Rectangle 137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D5844B9F-6FD2-4E4E-B167-CD8CDF54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6219"/>
          <a:stretch/>
        </p:blipFill>
        <p:spPr bwMode="auto">
          <a:xfrm>
            <a:off x="7381876" y="-48125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8809B13-E426-4E6F-B2F0-E1479A21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r="13187"/>
          <a:stretch/>
        </p:blipFill>
        <p:spPr bwMode="auto"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9A9E16F8-000B-4076-BF49-61EFCFDC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4" b="24454"/>
          <a:stretch/>
        </p:blipFill>
        <p:spPr bwMode="auto"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357D28A-899D-4971-B1D9-E1666D10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 bwMode="auto"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C9818F47-46F4-4772-9E08-C05B5B15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6603"/>
          <a:stretch/>
        </p:blipFill>
        <p:spPr bwMode="auto"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DFFD9-A0A5-4C1B-839A-A372B0B65CD3}"/>
              </a:ext>
            </a:extLst>
          </p:cNvPr>
          <p:cNvSpPr txBox="1"/>
          <p:nvPr/>
        </p:nvSpPr>
        <p:spPr>
          <a:xfrm>
            <a:off x="-5763" y="2638980"/>
            <a:ext cx="5445230" cy="4196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2425" indent="-3524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Úsáid buidéal uisce in-</a:t>
            </a:r>
            <a:r>
              <a:rPr lang="ga-IE" sz="2200" dirty="0" err="1">
                <a:solidFill>
                  <a:srgbClr val="FFFFFF"/>
                </a:solidFill>
                <a:latin typeface="Tw Cen MT" panose="020B0602020104020603" pitchFamily="34" charset="0"/>
              </a:rPr>
              <a:t>athúsáidte</a:t>
            </a: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.</a:t>
            </a:r>
          </a:p>
          <a:p>
            <a:pPr marL="352425" indent="-3524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Úsáid bosca lóin. </a:t>
            </a:r>
          </a:p>
          <a:p>
            <a:pPr marL="352425" indent="-3524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Bain úsáid as páipéar céarach seachas scannán cumhdaithe.</a:t>
            </a:r>
          </a:p>
          <a:p>
            <a:pPr marL="352425" indent="-3524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Éirigh as soip phlaisteacha a úsáid. </a:t>
            </a:r>
          </a:p>
          <a:p>
            <a:pPr marL="352425" indent="-3524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Abair go soiléir nach bhfuil sceanra plaisteach uait nuair a ordaíonn tú béile </a:t>
            </a:r>
            <a:br>
              <a:rPr lang="en-US" sz="22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le tabhairt leat.</a:t>
            </a:r>
          </a:p>
          <a:p>
            <a:pPr marL="352425" indent="-3524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Má tá cóisir á heagrú agat ná bain úsáid as earraí aonúsáide – maisiúcháin, balúin agus plátaí, mar shampla.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D712983-B725-4DD9-84B7-431723F3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r="18755"/>
          <a:stretch/>
        </p:blipFill>
        <p:spPr bwMode="auto"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1BE7FE35-2513-4EF5-9DC0-4C2E857857DA}"/>
              </a:ext>
            </a:extLst>
          </p:cNvPr>
          <p:cNvSpPr txBox="1"/>
          <p:nvPr/>
        </p:nvSpPr>
        <p:spPr>
          <a:xfrm rot="20517986" flipH="1">
            <a:off x="9257714" y="5430970"/>
            <a:ext cx="2720899" cy="7078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An bhfuil aon rud eile a d’fhéadfá a dhéanamh?</a:t>
            </a:r>
          </a:p>
        </p:txBody>
      </p:sp>
    </p:spTree>
    <p:extLst>
      <p:ext uri="{BB962C8B-B14F-4D97-AF65-F5344CB8AC3E}">
        <p14:creationId xmlns:p14="http://schemas.microsoft.com/office/powerpoint/2010/main" val="1797568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633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475328-E9E7-43C2-8E67-92CF92BB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666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3859CD-F5E2-46BF-843B-816EB077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568" y="80974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0CBB9-B5FE-F7C6-2188-76BD0BC3A680}"/>
              </a:ext>
            </a:extLst>
          </p:cNvPr>
          <p:cNvSpPr txBox="1"/>
          <p:nvPr/>
        </p:nvSpPr>
        <p:spPr>
          <a:xfrm>
            <a:off x="842607" y="925300"/>
            <a:ext cx="609399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400" dirty="0">
                <a:solidFill>
                  <a:srgbClr val="FFFFFF"/>
                </a:solidFill>
                <a:latin typeface="Tw Cen MT" panose="020B0602020104020603" pitchFamily="34" charset="0"/>
              </a:rPr>
              <a:t>Tá iarrachtaí éagsúla ar bun ag rialtais an domhain chun dul i ngleic le fadhb an phlaistigh.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D49D-65D2-E657-5BE5-BD891C6527A3}"/>
              </a:ext>
            </a:extLst>
          </p:cNvPr>
          <p:cNvSpPr txBox="1"/>
          <p:nvPr/>
        </p:nvSpPr>
        <p:spPr>
          <a:xfrm>
            <a:off x="7539199" y="467931"/>
            <a:ext cx="432525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Tá dlíthe agus scéimeanna á dtabhairt isteach a bhfuil sé mar aidhm acu gnólachtaí agus lucht tionscail a spreagadh chun níos lú plaistigh a úsáid agus chun plé níos fearr leis an mbruscar </a:t>
            </a:r>
            <a:r>
              <a:rPr lang="en-US" sz="1900" dirty="0" err="1">
                <a:solidFill>
                  <a:schemeClr val="bg1"/>
                </a:solidFill>
                <a:latin typeface="Tw Cen MT" panose="020B0602020104020603" pitchFamily="34" charset="0"/>
              </a:rPr>
              <a:t>plaisteach</a:t>
            </a: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 a chruthaíonn siad.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49B35-726C-F72F-5C1B-B547D32412CD}"/>
              </a:ext>
            </a:extLst>
          </p:cNvPr>
          <p:cNvSpPr txBox="1"/>
          <p:nvPr/>
        </p:nvSpPr>
        <p:spPr>
          <a:xfrm>
            <a:off x="7539199" y="2473221"/>
            <a:ext cx="40339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Ón mbliain 2021 ar aghaidh, </a:t>
            </a:r>
            <a:b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mar shampla, tá cosc i dtíortha </a:t>
            </a:r>
            <a:b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an Aontais Eorpaigh ar roinnt cineálacha plaisteach aonúsáide.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D5CB1E-E73E-EC1B-FE25-8E5DC8905653}"/>
              </a:ext>
            </a:extLst>
          </p:cNvPr>
          <p:cNvSpPr txBox="1"/>
          <p:nvPr/>
        </p:nvSpPr>
        <p:spPr>
          <a:xfrm>
            <a:off x="7539199" y="3908818"/>
            <a:ext cx="430747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Tá dlíthe agus scéimeanna á dtabhairt isteach a bhfuil sé mar aidhm acu lucht tionscail a spreagadh chun ábhair </a:t>
            </a:r>
            <a:b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in-bhithmhillte a úsáid</a:t>
            </a:r>
            <a: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ina gcuid táirgí seachas ábhair d</a:t>
            </a:r>
            <a: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  <a:t>h</a:t>
            </a: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o-bhithmhillte.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B71414-12F8-5214-688D-17F5790847EB}"/>
              </a:ext>
            </a:extLst>
          </p:cNvPr>
          <p:cNvSpPr txBox="1"/>
          <p:nvPr/>
        </p:nvSpPr>
        <p:spPr>
          <a:xfrm>
            <a:off x="7539199" y="5636803"/>
            <a:ext cx="43074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Tá áiseanna athchúrsála á gcur ar fáil do lucht tionscail agus don phobal.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530049F-DC5A-4234-518B-78280E558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72995" y="3649810"/>
            <a:ext cx="3223005" cy="32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23D98B6-C0FC-B598-9114-7FD04DEB485F}"/>
              </a:ext>
            </a:extLst>
          </p:cNvPr>
          <p:cNvSpPr>
            <a:spLocks noChangeAspect="1"/>
          </p:cNvSpPr>
          <p:nvPr/>
        </p:nvSpPr>
        <p:spPr>
          <a:xfrm>
            <a:off x="5096204" y="2454903"/>
            <a:ext cx="2878549" cy="2330367"/>
          </a:xfrm>
          <a:prstGeom prst="wedgeEllipseCallout">
            <a:avLst>
              <a:gd name="adj1" fmla="val -56134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>
                <a:solidFill>
                  <a:schemeClr val="tx1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An bhfuil aon rud a d’fhéadfaí a dhéanamh ar scoil chun dul i ngleic le fadhb an phlaistigh, meas tú</a:t>
            </a:r>
            <a:r>
              <a:rPr lang="en-US" dirty="0">
                <a:solidFill>
                  <a:schemeClr val="tx1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?</a:t>
            </a:r>
            <a:endParaRPr lang="ga-IE" dirty="0">
              <a:solidFill>
                <a:schemeClr val="tx1"/>
              </a:solidFill>
              <a:latin typeface="Segoe Print" panose="02000600000000000000" pitchFamily="2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857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0423B2-6429-4020-B72E-ED353A9BE105}"/>
              </a:ext>
            </a:extLst>
          </p:cNvPr>
          <p:cNvSpPr txBox="1"/>
          <p:nvPr/>
        </p:nvSpPr>
        <p:spPr>
          <a:xfrm>
            <a:off x="650307" y="4523902"/>
            <a:ext cx="6594189" cy="1964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ga-IE" sz="320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D’fhéadfaí féachaint </a:t>
            </a:r>
            <a:r>
              <a:rPr lang="ga-IE" sz="3200" dirty="0">
                <a:solidFill>
                  <a:srgbClr val="FFFFFF"/>
                </a:solidFill>
                <a:latin typeface="Berlin Sans FB" panose="020E0602020502020306" pitchFamily="34" charset="0"/>
                <a:ea typeface="+mj-ea"/>
                <a:cs typeface="+mj-cs"/>
              </a:rPr>
              <a:t>ar na bealaí chun úsáid an phlaistigh sa scoil a laghdú.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844ADE2-1E2E-0D02-D775-97AF7717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b="637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CAF08F-8391-4892-99B1-3603F5770BF8}"/>
              </a:ext>
            </a:extLst>
          </p:cNvPr>
          <p:cNvSpPr txBox="1"/>
          <p:nvPr/>
        </p:nvSpPr>
        <p:spPr>
          <a:xfrm>
            <a:off x="7537562" y="328751"/>
            <a:ext cx="4329798" cy="3208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ga-IE" b="1" dirty="0">
                <a:solidFill>
                  <a:srgbClr val="FFFFFF"/>
                </a:solidFill>
                <a:latin typeface="Tw Cen MT" panose="020B0602020104020603" pitchFamily="34" charset="0"/>
              </a:rPr>
              <a:t>Scrúdaigh na </a:t>
            </a:r>
            <a:r>
              <a:rPr lang="ga-IE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hearraí</a:t>
            </a:r>
            <a:r>
              <a:rPr lang="ga-IE" b="1" dirty="0">
                <a:solidFill>
                  <a:srgbClr val="FFFFFF"/>
                </a:solidFill>
                <a:latin typeface="Tw Cen MT" panose="020B0602020104020603" pitchFamily="34" charset="0"/>
              </a:rPr>
              <a:t> plaisteacha a úsáidtear ó lá go lá i do rang: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ga-IE" dirty="0">
                <a:solidFill>
                  <a:srgbClr val="FFFFFF"/>
                </a:solidFill>
                <a:latin typeface="Tw Cen MT" panose="020B0602020104020603" pitchFamily="34" charset="0"/>
              </a:rPr>
              <a:t>An táirgí plaisteacha aonúsáide cuid acu? Más ea, an bhfuil aon rud eile a d’fhéadfaí a úsáid ina n-áit</a:t>
            </a:r>
            <a:r>
              <a:rPr lang="en-GB">
                <a:solidFill>
                  <a:srgbClr val="FFFFFF"/>
                </a:solidFill>
                <a:latin typeface="Tw Cen MT" panose="020B0602020104020603" pitchFamily="34" charset="0"/>
              </a:rPr>
              <a:t>?</a:t>
            </a:r>
            <a:r>
              <a:rPr lang="ga-IE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ga-IE" dirty="0">
                <a:solidFill>
                  <a:srgbClr val="FFFFFF"/>
                </a:solidFill>
                <a:latin typeface="Tw Cen MT" panose="020B0602020104020603" pitchFamily="34" charset="0"/>
              </a:rPr>
              <a:t>Mura bhfuil, an bhfuil 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aon athúsáid a d’fhéadfaí a bhaint astu?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Cad ba cheart a dhéanamh leis na </a:t>
            </a:r>
            <a:r>
              <a:rPr lang="ga-IE" dirty="0" err="1">
                <a:solidFill>
                  <a:schemeClr val="bg1"/>
                </a:solidFill>
                <a:latin typeface="Tw Cen MT" panose="020B0602020104020603" pitchFamily="34" charset="0"/>
              </a:rPr>
              <a:t>hearraí</a:t>
            </a:r>
            <a:r>
              <a:rPr lang="ga-IE" dirty="0">
                <a:solidFill>
                  <a:schemeClr val="bg1"/>
                </a:solidFill>
                <a:latin typeface="Tw Cen MT" panose="020B0602020104020603" pitchFamily="34" charset="0"/>
              </a:rPr>
              <a:t> sin nuair atá sé in am iad a chaitheamh amach? Cén bosca bruscair inar cheart iad a chur?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E0B7307-A85D-0A68-3515-13CF1E93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5" b="99658" l="10000" r="90000">
                        <a14:foregroundMark x1="50942" y1="8778" x2="42800" y2="4795"/>
                        <a14:foregroundMark x1="42800" y1="4795" x2="38400" y2="12329"/>
                        <a14:foregroundMark x1="63800" y1="87671" x2="54800" y2="96575"/>
                        <a14:foregroundMark x1="54800" y1="96575" x2="53400" y2="99658"/>
                        <a14:backgroundMark x1="53400" y1="9589" x2="52200" y2="8219"/>
                        <a14:backgroundMark x1="52200" y1="7877" x2="53000" y2="10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251" y="3784143"/>
            <a:ext cx="4718196" cy="27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D0FF558-6340-CEB7-7B58-7CFCAF78DA83}"/>
              </a:ext>
            </a:extLst>
          </p:cNvPr>
          <p:cNvSpPr>
            <a:spLocks noChangeAspect="1"/>
          </p:cNvSpPr>
          <p:nvPr/>
        </p:nvSpPr>
        <p:spPr>
          <a:xfrm>
            <a:off x="8757803" y="3764360"/>
            <a:ext cx="3106650" cy="2373639"/>
          </a:xfrm>
          <a:prstGeom prst="wedgeEllipseCallout">
            <a:avLst>
              <a:gd name="adj1" fmla="val -69086"/>
              <a:gd name="adj2" fmla="val -132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>
                <a:solidFill>
                  <a:schemeClr val="tx1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Conas a d’fhéadfaí ranganna eile a spreagadh chun dul i ngleic le fadhb an phlaistigh, meas tú?</a:t>
            </a:r>
          </a:p>
        </p:txBody>
      </p:sp>
    </p:spTree>
    <p:extLst>
      <p:ext uri="{BB962C8B-B14F-4D97-AF65-F5344CB8AC3E}">
        <p14:creationId xmlns:p14="http://schemas.microsoft.com/office/powerpoint/2010/main" val="3248569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841E0DD-1BA7-47EA-92C1-DFCD469D0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797" y="0"/>
            <a:ext cx="4195674" cy="2553552"/>
          </a:xfrm>
          <a:custGeom>
            <a:avLst/>
            <a:gdLst>
              <a:gd name="connsiteX0" fmla="*/ 51087 w 4195674"/>
              <a:gd name="connsiteY0" fmla="*/ 0 h 2553552"/>
              <a:gd name="connsiteX1" fmla="*/ 4144587 w 4195674"/>
              <a:gd name="connsiteY1" fmla="*/ 0 h 2553552"/>
              <a:gd name="connsiteX2" fmla="*/ 4153054 w 4195674"/>
              <a:gd name="connsiteY2" fmla="*/ 32928 h 2553552"/>
              <a:gd name="connsiteX3" fmla="*/ 4195674 w 4195674"/>
              <a:gd name="connsiteY3" fmla="*/ 455715 h 2553552"/>
              <a:gd name="connsiteX4" fmla="*/ 2097837 w 4195674"/>
              <a:gd name="connsiteY4" fmla="*/ 2553552 h 2553552"/>
              <a:gd name="connsiteX5" fmla="*/ 0 w 4195674"/>
              <a:gd name="connsiteY5" fmla="*/ 455715 h 2553552"/>
              <a:gd name="connsiteX6" fmla="*/ 42621 w 4195674"/>
              <a:gd name="connsiteY6" fmla="*/ 32928 h 255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2553552">
                <a:moveTo>
                  <a:pt x="51087" y="0"/>
                </a:moveTo>
                <a:lnTo>
                  <a:pt x="4144587" y="0"/>
                </a:lnTo>
                <a:lnTo>
                  <a:pt x="4153054" y="32928"/>
                </a:lnTo>
                <a:cubicBezTo>
                  <a:pt x="4180999" y="169492"/>
                  <a:pt x="4195674" y="310890"/>
                  <a:pt x="4195674" y="455715"/>
                </a:cubicBezTo>
                <a:cubicBezTo>
                  <a:pt x="4195674" y="1614318"/>
                  <a:pt x="3256440" y="2553552"/>
                  <a:pt x="2097837" y="2553552"/>
                </a:cubicBezTo>
                <a:cubicBezTo>
                  <a:pt x="939234" y="2553552"/>
                  <a:pt x="0" y="1614318"/>
                  <a:pt x="0" y="455715"/>
                </a:cubicBezTo>
                <a:cubicBezTo>
                  <a:pt x="0" y="310890"/>
                  <a:pt x="14676" y="169492"/>
                  <a:pt x="42621" y="3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iúr 1">
            <a:extLst>
              <a:ext uri="{FF2B5EF4-FFF2-40B4-BE49-F238E27FC236}">
                <a16:creationId xmlns:a16="http://schemas.microsoft.com/office/drawing/2014/main" id="{C77722AC-6B40-52F1-889F-48F90C0E2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305" y="167976"/>
            <a:ext cx="1872536" cy="1872536"/>
          </a:xfrm>
          <a:prstGeom prst="rect">
            <a:avLst/>
          </a:prstGeom>
        </p:spPr>
      </p:pic>
      <p:sp>
        <p:nvSpPr>
          <p:cNvPr id="9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148" y="987117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D3BEFDA-0C8B-4C24-AF49-B7E58C98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6811"/>
            <a:ext cx="4507268" cy="4101189"/>
          </a:xfrm>
          <a:custGeom>
            <a:avLst/>
            <a:gdLst>
              <a:gd name="connsiteX0" fmla="*/ 1188901 w 4507268"/>
              <a:gd name="connsiteY0" fmla="*/ 0 h 4101189"/>
              <a:gd name="connsiteX1" fmla="*/ 4507268 w 4507268"/>
              <a:gd name="connsiteY1" fmla="*/ 3318367 h 4101189"/>
              <a:gd name="connsiteX2" fmla="*/ 4439851 w 4507268"/>
              <a:gd name="connsiteY2" fmla="*/ 3987135 h 4101189"/>
              <a:gd name="connsiteX3" fmla="*/ 4410525 w 4507268"/>
              <a:gd name="connsiteY3" fmla="*/ 4101189 h 4101189"/>
              <a:gd name="connsiteX4" fmla="*/ 0 w 4507268"/>
              <a:gd name="connsiteY4" fmla="*/ 4101189 h 4101189"/>
              <a:gd name="connsiteX5" fmla="*/ 0 w 4507268"/>
              <a:gd name="connsiteY5" fmla="*/ 221283 h 4101189"/>
              <a:gd name="connsiteX6" fmla="*/ 47936 w 4507268"/>
              <a:gd name="connsiteY6" fmla="*/ 201358 h 4101189"/>
              <a:gd name="connsiteX7" fmla="*/ 1188901 w 4507268"/>
              <a:gd name="connsiteY7" fmla="*/ 0 h 410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7268" h="4101189">
                <a:moveTo>
                  <a:pt x="1188901" y="0"/>
                </a:moveTo>
                <a:cubicBezTo>
                  <a:pt x="3021585" y="0"/>
                  <a:pt x="4507268" y="1485684"/>
                  <a:pt x="4507268" y="3318367"/>
                </a:cubicBezTo>
                <a:cubicBezTo>
                  <a:pt x="4507268" y="3547453"/>
                  <a:pt x="4484055" y="3771117"/>
                  <a:pt x="4439851" y="3987135"/>
                </a:cubicBezTo>
                <a:lnTo>
                  <a:pt x="4410525" y="4101189"/>
                </a:lnTo>
                <a:lnTo>
                  <a:pt x="0" y="4101189"/>
                </a:lnTo>
                <a:lnTo>
                  <a:pt x="0" y="221283"/>
                </a:lnTo>
                <a:lnTo>
                  <a:pt x="47936" y="201358"/>
                </a:lnTo>
                <a:cubicBezTo>
                  <a:pt x="403707" y="71093"/>
                  <a:pt x="788002" y="0"/>
                  <a:pt x="11889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400EEA6-B330-4DBC-A821-469627E96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0123" y="1601385"/>
            <a:ext cx="2754831" cy="2754831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278" y="4908805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51" y="5775084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CAF08F-8391-4892-99B1-3603F5770BF8}"/>
              </a:ext>
            </a:extLst>
          </p:cNvPr>
          <p:cNvSpPr txBox="1"/>
          <p:nvPr/>
        </p:nvSpPr>
        <p:spPr>
          <a:xfrm>
            <a:off x="6786327" y="2358263"/>
            <a:ext cx="4158338" cy="1049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Cum mana a bhaineann leis an truailliú ó phlaisteach. Ansin dear póstaer ag baint úsáid as an mana sin. 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4EE07-57D6-BD49-EEB5-15BEF28DDE96}"/>
              </a:ext>
            </a:extLst>
          </p:cNvPr>
          <p:cNvSpPr/>
          <p:nvPr/>
        </p:nvSpPr>
        <p:spPr>
          <a:xfrm>
            <a:off x="307784" y="3637065"/>
            <a:ext cx="2585456" cy="28585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736AA6-4B55-62D2-3012-AE280A058D97}"/>
              </a:ext>
            </a:extLst>
          </p:cNvPr>
          <p:cNvSpPr txBox="1"/>
          <p:nvPr/>
        </p:nvSpPr>
        <p:spPr>
          <a:xfrm>
            <a:off x="307784" y="3736330"/>
            <a:ext cx="2585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Seachain an plaisteach aonúsáide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onna MT" panose="04020805060202030203" pitchFamily="82" charset="0"/>
                <a:ea typeface="+mn-ea"/>
                <a:cs typeface="+mn-cs"/>
              </a:rPr>
              <a:t>!</a:t>
            </a:r>
            <a:endParaRPr kumimoji="0" lang="ga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onna MT" panose="04020805060202030203" pitchFamily="82" charset="0"/>
              <a:ea typeface="+mn-ea"/>
              <a:cs typeface="+mn-cs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F75B3F5D-FA5A-DBC6-1AED-730C79F9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708"/>
          <a:stretch/>
        </p:blipFill>
        <p:spPr bwMode="auto">
          <a:xfrm>
            <a:off x="353677" y="5259456"/>
            <a:ext cx="1385417" cy="1021667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D61755-CD33-1AAA-E9B0-BE9ABC5884C8}"/>
              </a:ext>
            </a:extLst>
          </p:cNvPr>
          <p:cNvSpPr txBox="1"/>
          <p:nvPr/>
        </p:nvSpPr>
        <p:spPr>
          <a:xfrm>
            <a:off x="1247870" y="4565520"/>
            <a:ext cx="152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Bain triail astu seo!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7FA96EE0-86FA-7F29-4E3B-5784A31F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r="6602"/>
          <a:stretch/>
        </p:blipFill>
        <p:spPr bwMode="auto">
          <a:xfrm>
            <a:off x="479109" y="4447754"/>
            <a:ext cx="859503" cy="661499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D12F33F-AAFA-CA3E-7E40-C0DFA3F0D9C3}"/>
              </a:ext>
            </a:extLst>
          </p:cNvPr>
          <p:cNvSpPr/>
          <p:nvPr/>
        </p:nvSpPr>
        <p:spPr>
          <a:xfrm>
            <a:off x="4200060" y="2157410"/>
            <a:ext cx="2039830" cy="1687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FEC23-7F19-B88B-0D9F-954AABFEBA18}"/>
              </a:ext>
            </a:extLst>
          </p:cNvPr>
          <p:cNvSpPr txBox="1"/>
          <p:nvPr/>
        </p:nvSpPr>
        <p:spPr>
          <a:xfrm>
            <a:off x="4200059" y="2219764"/>
            <a:ext cx="2048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vie" panose="04040805050809020602" pitchFamily="82" charset="0"/>
                <a:ea typeface="+mn-ea"/>
                <a:cs typeface="+mn-cs"/>
              </a:rPr>
              <a:t>Plá an Phlaistigh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359EA7F5-69B3-6889-8DB8-3B455FD6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3032" y="2572848"/>
            <a:ext cx="1148893" cy="11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93BD029-110C-FA3B-5A7B-7ACFF1BD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030" y="4690017"/>
            <a:ext cx="3518868" cy="1323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Dear póstaer chun a thaispeáint cad iad na bealaí éagsúla is féidir plaisteach aonúsáide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sheachaint.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8BBF6C16-BE41-94D1-B3DE-18D24F49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 b="2225"/>
          <a:stretch/>
        </p:blipFill>
        <p:spPr bwMode="auto">
          <a:xfrm>
            <a:off x="1652223" y="5191624"/>
            <a:ext cx="1090251" cy="695885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sca téacs 2">
            <a:extLst>
              <a:ext uri="{FF2B5EF4-FFF2-40B4-BE49-F238E27FC236}">
                <a16:creationId xmlns:a16="http://schemas.microsoft.com/office/drawing/2014/main" id="{F45E2B2F-36DC-81C1-66B5-DA9D85A7169D}"/>
              </a:ext>
            </a:extLst>
          </p:cNvPr>
          <p:cNvSpPr txBox="1"/>
          <p:nvPr/>
        </p:nvSpPr>
        <p:spPr>
          <a:xfrm>
            <a:off x="9467544" y="5618867"/>
            <a:ext cx="2370779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itannic Bold" panose="020B09030607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Crochaigí bhur gcuid póstaer timpeall na scoile!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22C35-92D9-15AD-A570-C4898E406BB0}"/>
              </a:ext>
            </a:extLst>
          </p:cNvPr>
          <p:cNvSpPr txBox="1"/>
          <p:nvPr/>
        </p:nvSpPr>
        <p:spPr>
          <a:xfrm>
            <a:off x="4564255" y="111046"/>
            <a:ext cx="720753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  <a:alpha val="80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Cuir taispeántas sleamhnán le chéile. Cuir eolas ann maidir leis na rudaí is féidir leis na ranganna eile a dhéanamh chun níos lú plaistigh a úsáid ó lá go lá. Cuir eolas ann freisin maidir le conas ba cheart plé le bruscar plaisteach. Taispeáin do na ranganna eile sa scoil é. </a:t>
            </a:r>
          </a:p>
        </p:txBody>
      </p:sp>
    </p:spTree>
    <p:extLst>
      <p:ext uri="{BB962C8B-B14F-4D97-AF65-F5344CB8AC3E}">
        <p14:creationId xmlns:p14="http://schemas.microsoft.com/office/powerpoint/2010/main" val="1626724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0" grpId="0" animBg="1"/>
      <p:bldP spid="21" grpId="0"/>
      <p:bldP spid="23" grpId="0"/>
      <p:bldP spid="26" grpId="0" animBg="1"/>
      <p:bldP spid="27" grpId="0"/>
      <p:bldP spid="3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394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72AE36-F68E-42F2-87F5-99BA9507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b="637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FC4A2-D12F-4805-A4CC-9DBFF1739FFC}"/>
              </a:ext>
            </a:extLst>
          </p:cNvPr>
          <p:cNvSpPr txBox="1"/>
          <p:nvPr/>
        </p:nvSpPr>
        <p:spPr>
          <a:xfrm>
            <a:off x="7904838" y="421106"/>
            <a:ext cx="3765794" cy="5775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Cuireadh feachtas ar bun san Astráil sa bhliain 2010 chun dul i ngleic le fadhb an phlaistigh. </a:t>
            </a:r>
            <a:b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200" b="1" dirty="0" err="1">
                <a:solidFill>
                  <a:schemeClr val="accent4"/>
                </a:solidFill>
                <a:latin typeface="Tw Cen MT" panose="020B0602020104020603" pitchFamily="34" charset="0"/>
              </a:rPr>
              <a:t>Take</a:t>
            </a:r>
            <a:r>
              <a:rPr lang="ga-IE" sz="2200" b="1" dirty="0">
                <a:solidFill>
                  <a:schemeClr val="accent4"/>
                </a:solidFill>
                <a:latin typeface="Tw Cen MT" panose="020B0602020104020603" pitchFamily="34" charset="0"/>
              </a:rPr>
              <a:t> 3 </a:t>
            </a:r>
            <a:r>
              <a:rPr lang="ga-IE" sz="2200" b="1" dirty="0" err="1">
                <a:solidFill>
                  <a:schemeClr val="accent4"/>
                </a:solidFill>
                <a:latin typeface="Tw Cen MT" panose="020B0602020104020603" pitchFamily="34" charset="0"/>
              </a:rPr>
              <a:t>for</a:t>
            </a:r>
            <a:r>
              <a:rPr lang="ga-IE" sz="2200" b="1" dirty="0">
                <a:solidFill>
                  <a:schemeClr val="accent4"/>
                </a:solidFill>
                <a:latin typeface="Tw Cen MT" panose="020B0602020104020603" pitchFamily="34" charset="0"/>
              </a:rPr>
              <a:t> </a:t>
            </a:r>
            <a:r>
              <a:rPr lang="ga-IE" sz="2200" b="1" dirty="0" err="1">
                <a:solidFill>
                  <a:schemeClr val="accent4"/>
                </a:solidFill>
                <a:latin typeface="Tw Cen MT" panose="020B0602020104020603" pitchFamily="34" charset="0"/>
              </a:rPr>
              <a:t>the</a:t>
            </a:r>
            <a:r>
              <a:rPr lang="ga-IE" sz="2200" b="1" dirty="0">
                <a:solidFill>
                  <a:schemeClr val="accent4"/>
                </a:solidFill>
                <a:latin typeface="Tw Cen MT" panose="020B0602020104020603" pitchFamily="34" charset="0"/>
              </a:rPr>
              <a:t> Sea </a:t>
            </a: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a thugtar air. Spreagann an feachtas daoine chun trí phíosa bruscair a thabhairt abhaile leo tar éis dóibh cuairt a thabhairt ar </a:t>
            </a:r>
            <a:r>
              <a:rPr lang="en-US" sz="2200" dirty="0">
                <a:solidFill>
                  <a:srgbClr val="FFFFFF"/>
                </a:solidFill>
                <a:latin typeface="Tw Cen MT" panose="020B0602020104020603" pitchFamily="34" charset="0"/>
              </a:rPr>
              <a:t>an </a:t>
            </a: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trá, nó ar áit ar bith eile, go deimhin. Tá daoine ag tabhairt faoin bhfeachtas le fonn in Éirinn chomh maith anois. Tá fógraí curtha suas ar roinnt tránna in Éirinn le daoine a spreagadh chun trí phíosa bruscair a thabhairt abhaile leo gach uair a théann siad ann.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3CE22-3DE6-41BD-911C-931BE1CDA23C}"/>
              </a:ext>
            </a:extLst>
          </p:cNvPr>
          <p:cNvSpPr txBox="1"/>
          <p:nvPr/>
        </p:nvSpPr>
        <p:spPr>
          <a:xfrm>
            <a:off x="321732" y="5062201"/>
            <a:ext cx="7058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Berlin Sans FB" panose="020E0602020502020306" pitchFamily="34" charset="0"/>
              </a:rPr>
              <a:t>Take 3 for the Sea </a:t>
            </a:r>
            <a:endParaRPr lang="en-IE" sz="40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DE2A1-7D93-4126-BAD1-A453CA75BD4D}"/>
              </a:ext>
            </a:extLst>
          </p:cNvPr>
          <p:cNvSpPr txBox="1"/>
          <p:nvPr/>
        </p:nvSpPr>
        <p:spPr>
          <a:xfrm>
            <a:off x="802083" y="5000135"/>
            <a:ext cx="609760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Labhair le do thuismitheoirí agus le do mhúinteoir. Más spéis leat tabhairt faoin bhfeachtas is féidir cuairt a thabhairt ar an suíomh seo: </a:t>
            </a:r>
            <a:r>
              <a:rPr lang="en-US" sz="2200" dirty="0">
                <a:solidFill>
                  <a:srgbClr val="FFFFFF"/>
                </a:solidFill>
                <a:latin typeface="Tw Cen MT" panose="020B0602020104020603" pitchFamily="34" charset="0"/>
                <a:hlinkClick r:id="rId4"/>
              </a:rPr>
              <a:t>www.take3.org</a:t>
            </a:r>
            <a:r>
              <a:rPr lang="en-US" sz="22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endParaRPr lang="en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5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4B5F2-E16F-4FA8-8CF9-64BDC75B3092}"/>
              </a:ext>
            </a:extLst>
          </p:cNvPr>
          <p:cNvSpPr txBox="1"/>
          <p:nvPr/>
        </p:nvSpPr>
        <p:spPr>
          <a:xfrm>
            <a:off x="2306052" y="2512276"/>
            <a:ext cx="7579896" cy="1833447"/>
          </a:xfrm>
          <a:custGeom>
            <a:avLst/>
            <a:gdLst>
              <a:gd name="connsiteX0" fmla="*/ 0 w 7579896"/>
              <a:gd name="connsiteY0" fmla="*/ 0 h 1833447"/>
              <a:gd name="connsiteX1" fmla="*/ 507269 w 7579896"/>
              <a:gd name="connsiteY1" fmla="*/ 0 h 1833447"/>
              <a:gd name="connsiteX2" fmla="*/ 1241936 w 7579896"/>
              <a:gd name="connsiteY2" fmla="*/ 0 h 1833447"/>
              <a:gd name="connsiteX3" fmla="*/ 1749207 w 7579896"/>
              <a:gd name="connsiteY3" fmla="*/ 0 h 1833447"/>
              <a:gd name="connsiteX4" fmla="*/ 2104878 w 7579896"/>
              <a:gd name="connsiteY4" fmla="*/ 0 h 1833447"/>
              <a:gd name="connsiteX5" fmla="*/ 2763746 w 7579896"/>
              <a:gd name="connsiteY5" fmla="*/ 0 h 1833447"/>
              <a:gd name="connsiteX6" fmla="*/ 3119419 w 7579896"/>
              <a:gd name="connsiteY6" fmla="*/ 0 h 1833447"/>
              <a:gd name="connsiteX7" fmla="*/ 3702487 w 7579896"/>
              <a:gd name="connsiteY7" fmla="*/ 0 h 1833447"/>
              <a:gd name="connsiteX8" fmla="*/ 4437154 w 7579896"/>
              <a:gd name="connsiteY8" fmla="*/ 0 h 1833447"/>
              <a:gd name="connsiteX9" fmla="*/ 4944424 w 7579896"/>
              <a:gd name="connsiteY9" fmla="*/ 0 h 1833447"/>
              <a:gd name="connsiteX10" fmla="*/ 5300096 w 7579896"/>
              <a:gd name="connsiteY10" fmla="*/ 0 h 1833447"/>
              <a:gd name="connsiteX11" fmla="*/ 5958964 w 7579896"/>
              <a:gd name="connsiteY11" fmla="*/ 0 h 1833447"/>
              <a:gd name="connsiteX12" fmla="*/ 6390435 w 7579896"/>
              <a:gd name="connsiteY12" fmla="*/ 0 h 1833447"/>
              <a:gd name="connsiteX13" fmla="*/ 7579896 w 7579896"/>
              <a:gd name="connsiteY13" fmla="*/ 0 h 1833447"/>
              <a:gd name="connsiteX14" fmla="*/ 7579896 w 7579896"/>
              <a:gd name="connsiteY14" fmla="*/ 592814 h 1833447"/>
              <a:gd name="connsiteX15" fmla="*/ 7579896 w 7579896"/>
              <a:gd name="connsiteY15" fmla="*/ 1185628 h 1833447"/>
              <a:gd name="connsiteX16" fmla="*/ 7579896 w 7579896"/>
              <a:gd name="connsiteY16" fmla="*/ 1833447 h 1833447"/>
              <a:gd name="connsiteX17" fmla="*/ 7224223 w 7579896"/>
              <a:gd name="connsiteY17" fmla="*/ 1833447 h 1833447"/>
              <a:gd name="connsiteX18" fmla="*/ 6489556 w 7579896"/>
              <a:gd name="connsiteY18" fmla="*/ 1833447 h 1833447"/>
              <a:gd name="connsiteX19" fmla="*/ 5830688 w 7579896"/>
              <a:gd name="connsiteY19" fmla="*/ 1833447 h 1833447"/>
              <a:gd name="connsiteX20" fmla="*/ 5399217 w 7579896"/>
              <a:gd name="connsiteY20" fmla="*/ 1833447 h 1833447"/>
              <a:gd name="connsiteX21" fmla="*/ 5043546 w 7579896"/>
              <a:gd name="connsiteY21" fmla="*/ 1833447 h 1833447"/>
              <a:gd name="connsiteX22" fmla="*/ 4384678 w 7579896"/>
              <a:gd name="connsiteY22" fmla="*/ 1833447 h 1833447"/>
              <a:gd name="connsiteX23" fmla="*/ 3877408 w 7579896"/>
              <a:gd name="connsiteY23" fmla="*/ 1833447 h 1833447"/>
              <a:gd name="connsiteX24" fmla="*/ 3294339 w 7579896"/>
              <a:gd name="connsiteY24" fmla="*/ 1833447 h 1833447"/>
              <a:gd name="connsiteX25" fmla="*/ 2862868 w 7579896"/>
              <a:gd name="connsiteY25" fmla="*/ 1833447 h 1833447"/>
              <a:gd name="connsiteX26" fmla="*/ 2279799 w 7579896"/>
              <a:gd name="connsiteY26" fmla="*/ 1833447 h 1833447"/>
              <a:gd name="connsiteX27" fmla="*/ 1545133 w 7579896"/>
              <a:gd name="connsiteY27" fmla="*/ 1833447 h 1833447"/>
              <a:gd name="connsiteX28" fmla="*/ 810465 w 7579896"/>
              <a:gd name="connsiteY28" fmla="*/ 1833447 h 1833447"/>
              <a:gd name="connsiteX29" fmla="*/ 0 w 7579896"/>
              <a:gd name="connsiteY29" fmla="*/ 1833447 h 1833447"/>
              <a:gd name="connsiteX30" fmla="*/ 0 w 7579896"/>
              <a:gd name="connsiteY30" fmla="*/ 1203963 h 1833447"/>
              <a:gd name="connsiteX31" fmla="*/ 0 w 7579896"/>
              <a:gd name="connsiteY31" fmla="*/ 574479 h 1833447"/>
              <a:gd name="connsiteX32" fmla="*/ 0 w 7579896"/>
              <a:gd name="connsiteY32" fmla="*/ 0 h 1833447"/>
              <a:gd name="connsiteX0" fmla="*/ 0 w 7579896"/>
              <a:gd name="connsiteY0" fmla="*/ 0 h 1833447"/>
              <a:gd name="connsiteX1" fmla="*/ 583069 w 7579896"/>
              <a:gd name="connsiteY1" fmla="*/ 0 h 1833447"/>
              <a:gd name="connsiteX2" fmla="*/ 1166137 w 7579896"/>
              <a:gd name="connsiteY2" fmla="*/ 0 h 1833447"/>
              <a:gd name="connsiteX3" fmla="*/ 1597608 w 7579896"/>
              <a:gd name="connsiteY3" fmla="*/ 0 h 1833447"/>
              <a:gd name="connsiteX4" fmla="*/ 2180678 w 7579896"/>
              <a:gd name="connsiteY4" fmla="*/ 0 h 1833447"/>
              <a:gd name="connsiteX5" fmla="*/ 2612148 w 7579896"/>
              <a:gd name="connsiteY5" fmla="*/ 0 h 1833447"/>
              <a:gd name="connsiteX6" fmla="*/ 3119419 w 7579896"/>
              <a:gd name="connsiteY6" fmla="*/ 0 h 1833447"/>
              <a:gd name="connsiteX7" fmla="*/ 3854085 w 7579896"/>
              <a:gd name="connsiteY7" fmla="*/ 0 h 1833447"/>
              <a:gd name="connsiteX8" fmla="*/ 4285556 w 7579896"/>
              <a:gd name="connsiteY8" fmla="*/ 0 h 1833447"/>
              <a:gd name="connsiteX9" fmla="*/ 4641228 w 7579896"/>
              <a:gd name="connsiteY9" fmla="*/ 0 h 1833447"/>
              <a:gd name="connsiteX10" fmla="*/ 5375895 w 7579896"/>
              <a:gd name="connsiteY10" fmla="*/ 0 h 1833447"/>
              <a:gd name="connsiteX11" fmla="*/ 6034762 w 7579896"/>
              <a:gd name="connsiteY11" fmla="*/ 0 h 1833447"/>
              <a:gd name="connsiteX12" fmla="*/ 6769430 w 7579896"/>
              <a:gd name="connsiteY12" fmla="*/ 0 h 1833447"/>
              <a:gd name="connsiteX13" fmla="*/ 7579896 w 7579896"/>
              <a:gd name="connsiteY13" fmla="*/ 0 h 1833447"/>
              <a:gd name="connsiteX14" fmla="*/ 7579896 w 7579896"/>
              <a:gd name="connsiteY14" fmla="*/ 611149 h 1833447"/>
              <a:gd name="connsiteX15" fmla="*/ 7579896 w 7579896"/>
              <a:gd name="connsiteY15" fmla="*/ 1167294 h 1833447"/>
              <a:gd name="connsiteX16" fmla="*/ 7579896 w 7579896"/>
              <a:gd name="connsiteY16" fmla="*/ 1833447 h 1833447"/>
              <a:gd name="connsiteX17" fmla="*/ 7148424 w 7579896"/>
              <a:gd name="connsiteY17" fmla="*/ 1833447 h 1833447"/>
              <a:gd name="connsiteX18" fmla="*/ 6716953 w 7579896"/>
              <a:gd name="connsiteY18" fmla="*/ 1833447 h 1833447"/>
              <a:gd name="connsiteX19" fmla="*/ 6133885 w 7579896"/>
              <a:gd name="connsiteY19" fmla="*/ 1833447 h 1833447"/>
              <a:gd name="connsiteX20" fmla="*/ 5778213 w 7579896"/>
              <a:gd name="connsiteY20" fmla="*/ 1833447 h 1833447"/>
              <a:gd name="connsiteX21" fmla="*/ 5195143 w 7579896"/>
              <a:gd name="connsiteY21" fmla="*/ 1833447 h 1833447"/>
              <a:gd name="connsiteX22" fmla="*/ 4763672 w 7579896"/>
              <a:gd name="connsiteY22" fmla="*/ 1833447 h 1833447"/>
              <a:gd name="connsiteX23" fmla="*/ 4256402 w 7579896"/>
              <a:gd name="connsiteY23" fmla="*/ 1833447 h 1833447"/>
              <a:gd name="connsiteX24" fmla="*/ 3521736 w 7579896"/>
              <a:gd name="connsiteY24" fmla="*/ 1833447 h 1833447"/>
              <a:gd name="connsiteX25" fmla="*/ 3090265 w 7579896"/>
              <a:gd name="connsiteY25" fmla="*/ 1833447 h 1833447"/>
              <a:gd name="connsiteX26" fmla="*/ 2658794 w 7579896"/>
              <a:gd name="connsiteY26" fmla="*/ 1833447 h 1833447"/>
              <a:gd name="connsiteX27" fmla="*/ 2151524 w 7579896"/>
              <a:gd name="connsiteY27" fmla="*/ 1833447 h 1833447"/>
              <a:gd name="connsiteX28" fmla="*/ 1492656 w 7579896"/>
              <a:gd name="connsiteY28" fmla="*/ 1833447 h 1833447"/>
              <a:gd name="connsiteX29" fmla="*/ 1136983 w 7579896"/>
              <a:gd name="connsiteY29" fmla="*/ 1833447 h 1833447"/>
              <a:gd name="connsiteX30" fmla="*/ 0 w 7579896"/>
              <a:gd name="connsiteY30" fmla="*/ 1833447 h 1833447"/>
              <a:gd name="connsiteX31" fmla="*/ 0 w 7579896"/>
              <a:gd name="connsiteY31" fmla="*/ 1240632 h 1833447"/>
              <a:gd name="connsiteX32" fmla="*/ 0 w 7579896"/>
              <a:gd name="connsiteY32" fmla="*/ 629483 h 1833447"/>
              <a:gd name="connsiteX33" fmla="*/ 0 w 7579896"/>
              <a:gd name="connsiteY33" fmla="*/ 0 h 1833447"/>
              <a:gd name="connsiteX0" fmla="*/ 0 w 7579896"/>
              <a:gd name="connsiteY0" fmla="*/ 0 h 1833447"/>
              <a:gd name="connsiteX1" fmla="*/ 507269 w 7579896"/>
              <a:gd name="connsiteY1" fmla="*/ 0 h 1833447"/>
              <a:gd name="connsiteX2" fmla="*/ 1241936 w 7579896"/>
              <a:gd name="connsiteY2" fmla="*/ 0 h 1833447"/>
              <a:gd name="connsiteX3" fmla="*/ 1749207 w 7579896"/>
              <a:gd name="connsiteY3" fmla="*/ 0 h 1833447"/>
              <a:gd name="connsiteX4" fmla="*/ 2104878 w 7579896"/>
              <a:gd name="connsiteY4" fmla="*/ 0 h 1833447"/>
              <a:gd name="connsiteX5" fmla="*/ 2763746 w 7579896"/>
              <a:gd name="connsiteY5" fmla="*/ 0 h 1833447"/>
              <a:gd name="connsiteX6" fmla="*/ 3119419 w 7579896"/>
              <a:gd name="connsiteY6" fmla="*/ 0 h 1833447"/>
              <a:gd name="connsiteX7" fmla="*/ 3702487 w 7579896"/>
              <a:gd name="connsiteY7" fmla="*/ 0 h 1833447"/>
              <a:gd name="connsiteX8" fmla="*/ 4437154 w 7579896"/>
              <a:gd name="connsiteY8" fmla="*/ 0 h 1833447"/>
              <a:gd name="connsiteX9" fmla="*/ 4944424 w 7579896"/>
              <a:gd name="connsiteY9" fmla="*/ 0 h 1833447"/>
              <a:gd name="connsiteX10" fmla="*/ 5300096 w 7579896"/>
              <a:gd name="connsiteY10" fmla="*/ 0 h 1833447"/>
              <a:gd name="connsiteX11" fmla="*/ 5958964 w 7579896"/>
              <a:gd name="connsiteY11" fmla="*/ 0 h 1833447"/>
              <a:gd name="connsiteX12" fmla="*/ 6390435 w 7579896"/>
              <a:gd name="connsiteY12" fmla="*/ 0 h 1833447"/>
              <a:gd name="connsiteX13" fmla="*/ 7579896 w 7579896"/>
              <a:gd name="connsiteY13" fmla="*/ 0 h 1833447"/>
              <a:gd name="connsiteX14" fmla="*/ 7579896 w 7579896"/>
              <a:gd name="connsiteY14" fmla="*/ 592814 h 1833447"/>
              <a:gd name="connsiteX15" fmla="*/ 7579896 w 7579896"/>
              <a:gd name="connsiteY15" fmla="*/ 1185628 h 1833447"/>
              <a:gd name="connsiteX16" fmla="*/ 7579896 w 7579896"/>
              <a:gd name="connsiteY16" fmla="*/ 1833447 h 1833447"/>
              <a:gd name="connsiteX17" fmla="*/ 7224223 w 7579896"/>
              <a:gd name="connsiteY17" fmla="*/ 1833447 h 1833447"/>
              <a:gd name="connsiteX18" fmla="*/ 6489556 w 7579896"/>
              <a:gd name="connsiteY18" fmla="*/ 1833447 h 1833447"/>
              <a:gd name="connsiteX19" fmla="*/ 5830688 w 7579896"/>
              <a:gd name="connsiteY19" fmla="*/ 1833447 h 1833447"/>
              <a:gd name="connsiteX20" fmla="*/ 5399217 w 7579896"/>
              <a:gd name="connsiteY20" fmla="*/ 1833447 h 1833447"/>
              <a:gd name="connsiteX21" fmla="*/ 5043546 w 7579896"/>
              <a:gd name="connsiteY21" fmla="*/ 1833447 h 1833447"/>
              <a:gd name="connsiteX22" fmla="*/ 4384678 w 7579896"/>
              <a:gd name="connsiteY22" fmla="*/ 1833447 h 1833447"/>
              <a:gd name="connsiteX23" fmla="*/ 3877408 w 7579896"/>
              <a:gd name="connsiteY23" fmla="*/ 1833447 h 1833447"/>
              <a:gd name="connsiteX24" fmla="*/ 3294339 w 7579896"/>
              <a:gd name="connsiteY24" fmla="*/ 1833447 h 1833447"/>
              <a:gd name="connsiteX25" fmla="*/ 2862868 w 7579896"/>
              <a:gd name="connsiteY25" fmla="*/ 1833447 h 1833447"/>
              <a:gd name="connsiteX26" fmla="*/ 2279799 w 7579896"/>
              <a:gd name="connsiteY26" fmla="*/ 1833447 h 1833447"/>
              <a:gd name="connsiteX27" fmla="*/ 1545133 w 7579896"/>
              <a:gd name="connsiteY27" fmla="*/ 1833447 h 1833447"/>
              <a:gd name="connsiteX28" fmla="*/ 810465 w 7579896"/>
              <a:gd name="connsiteY28" fmla="*/ 1833447 h 1833447"/>
              <a:gd name="connsiteX29" fmla="*/ 0 w 7579896"/>
              <a:gd name="connsiteY29" fmla="*/ 1833447 h 1833447"/>
              <a:gd name="connsiteX30" fmla="*/ 0 w 7579896"/>
              <a:gd name="connsiteY30" fmla="*/ 1203963 h 1833447"/>
              <a:gd name="connsiteX31" fmla="*/ 0 w 7579896"/>
              <a:gd name="connsiteY31" fmla="*/ 574479 h 1833447"/>
              <a:gd name="connsiteX32" fmla="*/ 0 w 7579896"/>
              <a:gd name="connsiteY32" fmla="*/ 0 h 183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79896" h="1833447" fill="none" extrusionOk="0">
                <a:moveTo>
                  <a:pt x="0" y="0"/>
                </a:moveTo>
                <a:cubicBezTo>
                  <a:pt x="205449" y="-75122"/>
                  <a:pt x="296039" y="-14608"/>
                  <a:pt x="507269" y="0"/>
                </a:cubicBezTo>
                <a:cubicBezTo>
                  <a:pt x="742959" y="-113751"/>
                  <a:pt x="1023262" y="27953"/>
                  <a:pt x="1241936" y="0"/>
                </a:cubicBezTo>
                <a:cubicBezTo>
                  <a:pt x="1490038" y="8645"/>
                  <a:pt x="1612757" y="20869"/>
                  <a:pt x="1749207" y="0"/>
                </a:cubicBezTo>
                <a:cubicBezTo>
                  <a:pt x="1920185" y="-38179"/>
                  <a:pt x="2043696" y="39817"/>
                  <a:pt x="2104878" y="0"/>
                </a:cubicBezTo>
                <a:cubicBezTo>
                  <a:pt x="2080478" y="-85402"/>
                  <a:pt x="2531328" y="126687"/>
                  <a:pt x="2763746" y="0"/>
                </a:cubicBezTo>
                <a:cubicBezTo>
                  <a:pt x="3007559" y="-42613"/>
                  <a:pt x="2960244" y="18355"/>
                  <a:pt x="3119419" y="0"/>
                </a:cubicBezTo>
                <a:cubicBezTo>
                  <a:pt x="3244487" y="-55154"/>
                  <a:pt x="3600305" y="49172"/>
                  <a:pt x="3702487" y="0"/>
                </a:cubicBezTo>
                <a:cubicBezTo>
                  <a:pt x="3797353" y="-93740"/>
                  <a:pt x="4161092" y="-1363"/>
                  <a:pt x="4437154" y="0"/>
                </a:cubicBezTo>
                <a:cubicBezTo>
                  <a:pt x="4790252" y="-131287"/>
                  <a:pt x="4769128" y="99186"/>
                  <a:pt x="4944424" y="0"/>
                </a:cubicBezTo>
                <a:cubicBezTo>
                  <a:pt x="5110376" y="-57836"/>
                  <a:pt x="5163055" y="11070"/>
                  <a:pt x="5300096" y="0"/>
                </a:cubicBezTo>
                <a:cubicBezTo>
                  <a:pt x="5420257" y="-8015"/>
                  <a:pt x="5785477" y="128530"/>
                  <a:pt x="5958964" y="0"/>
                </a:cubicBezTo>
                <a:cubicBezTo>
                  <a:pt x="6090119" y="-140755"/>
                  <a:pt x="6256126" y="108210"/>
                  <a:pt x="6390435" y="0"/>
                </a:cubicBezTo>
                <a:cubicBezTo>
                  <a:pt x="6608612" y="-54489"/>
                  <a:pt x="7315402" y="138378"/>
                  <a:pt x="7579896" y="0"/>
                </a:cubicBezTo>
                <a:cubicBezTo>
                  <a:pt x="7574855" y="303697"/>
                  <a:pt x="7514690" y="450057"/>
                  <a:pt x="7579896" y="592814"/>
                </a:cubicBezTo>
                <a:cubicBezTo>
                  <a:pt x="7726740" y="805155"/>
                  <a:pt x="7467091" y="1004866"/>
                  <a:pt x="7579896" y="1185628"/>
                </a:cubicBezTo>
                <a:cubicBezTo>
                  <a:pt x="7590515" y="1336164"/>
                  <a:pt x="7571115" y="1669780"/>
                  <a:pt x="7579896" y="1833447"/>
                </a:cubicBezTo>
                <a:cubicBezTo>
                  <a:pt x="7510106" y="1830967"/>
                  <a:pt x="7371210" y="1819199"/>
                  <a:pt x="7224223" y="1833447"/>
                </a:cubicBezTo>
                <a:cubicBezTo>
                  <a:pt x="7130346" y="1895126"/>
                  <a:pt x="6721811" y="1808872"/>
                  <a:pt x="6489556" y="1833447"/>
                </a:cubicBezTo>
                <a:cubicBezTo>
                  <a:pt x="6379602" y="1863330"/>
                  <a:pt x="6037402" y="1698520"/>
                  <a:pt x="5830688" y="1833447"/>
                </a:cubicBezTo>
                <a:cubicBezTo>
                  <a:pt x="5591527" y="1867828"/>
                  <a:pt x="5563961" y="1770734"/>
                  <a:pt x="5399217" y="1833447"/>
                </a:cubicBezTo>
                <a:cubicBezTo>
                  <a:pt x="5167044" y="1868474"/>
                  <a:pt x="5110658" y="1837264"/>
                  <a:pt x="5043546" y="1833447"/>
                </a:cubicBezTo>
                <a:cubicBezTo>
                  <a:pt x="4937951" y="1821525"/>
                  <a:pt x="4791318" y="1827745"/>
                  <a:pt x="4384678" y="1833447"/>
                </a:cubicBezTo>
                <a:cubicBezTo>
                  <a:pt x="4049164" y="1849659"/>
                  <a:pt x="3989495" y="1823215"/>
                  <a:pt x="3877408" y="1833447"/>
                </a:cubicBezTo>
                <a:cubicBezTo>
                  <a:pt x="3699945" y="1860935"/>
                  <a:pt x="3528095" y="1682475"/>
                  <a:pt x="3294339" y="1833447"/>
                </a:cubicBezTo>
                <a:cubicBezTo>
                  <a:pt x="3046686" y="1940498"/>
                  <a:pt x="3002549" y="1784182"/>
                  <a:pt x="2862868" y="1833447"/>
                </a:cubicBezTo>
                <a:cubicBezTo>
                  <a:pt x="2764230" y="1820776"/>
                  <a:pt x="2405032" y="1715944"/>
                  <a:pt x="2279799" y="1833447"/>
                </a:cubicBezTo>
                <a:cubicBezTo>
                  <a:pt x="2050059" y="1935460"/>
                  <a:pt x="1928197" y="1684821"/>
                  <a:pt x="1545133" y="1833447"/>
                </a:cubicBezTo>
                <a:cubicBezTo>
                  <a:pt x="1353690" y="1918606"/>
                  <a:pt x="1090052" y="1692926"/>
                  <a:pt x="810465" y="1833447"/>
                </a:cubicBezTo>
                <a:cubicBezTo>
                  <a:pt x="562255" y="2016119"/>
                  <a:pt x="418430" y="1837166"/>
                  <a:pt x="0" y="1833447"/>
                </a:cubicBezTo>
                <a:cubicBezTo>
                  <a:pt x="-57100" y="1562541"/>
                  <a:pt x="-22647" y="1364036"/>
                  <a:pt x="0" y="1203963"/>
                </a:cubicBezTo>
                <a:cubicBezTo>
                  <a:pt x="35626" y="1032440"/>
                  <a:pt x="1130" y="893094"/>
                  <a:pt x="0" y="574479"/>
                </a:cubicBezTo>
                <a:cubicBezTo>
                  <a:pt x="-43173" y="281535"/>
                  <a:pt x="20151" y="240380"/>
                  <a:pt x="0" y="0"/>
                </a:cubicBezTo>
                <a:close/>
              </a:path>
              <a:path w="7579896" h="1833447" stroke="0" extrusionOk="0">
                <a:moveTo>
                  <a:pt x="0" y="0"/>
                </a:moveTo>
                <a:cubicBezTo>
                  <a:pt x="22297" y="-40144"/>
                  <a:pt x="264534" y="-22923"/>
                  <a:pt x="583069" y="0"/>
                </a:cubicBezTo>
                <a:cubicBezTo>
                  <a:pt x="800187" y="43049"/>
                  <a:pt x="1066211" y="90449"/>
                  <a:pt x="1166137" y="0"/>
                </a:cubicBezTo>
                <a:cubicBezTo>
                  <a:pt x="1272063" y="-47306"/>
                  <a:pt x="1413652" y="127891"/>
                  <a:pt x="1597608" y="0"/>
                </a:cubicBezTo>
                <a:cubicBezTo>
                  <a:pt x="1787951" y="-2290"/>
                  <a:pt x="1873334" y="26942"/>
                  <a:pt x="2180678" y="0"/>
                </a:cubicBezTo>
                <a:cubicBezTo>
                  <a:pt x="2454874" y="-15698"/>
                  <a:pt x="2402180" y="20023"/>
                  <a:pt x="2612148" y="0"/>
                </a:cubicBezTo>
                <a:cubicBezTo>
                  <a:pt x="2832411" y="-39371"/>
                  <a:pt x="2856505" y="35371"/>
                  <a:pt x="3119419" y="0"/>
                </a:cubicBezTo>
                <a:cubicBezTo>
                  <a:pt x="3403354" y="-39917"/>
                  <a:pt x="3645580" y="135424"/>
                  <a:pt x="3854085" y="0"/>
                </a:cubicBezTo>
                <a:cubicBezTo>
                  <a:pt x="4109337" y="-78210"/>
                  <a:pt x="4103607" y="-24374"/>
                  <a:pt x="4285556" y="0"/>
                </a:cubicBezTo>
                <a:cubicBezTo>
                  <a:pt x="4451482" y="-2516"/>
                  <a:pt x="4490846" y="37335"/>
                  <a:pt x="4641228" y="0"/>
                </a:cubicBezTo>
                <a:cubicBezTo>
                  <a:pt x="4786878" y="3471"/>
                  <a:pt x="5173057" y="-69930"/>
                  <a:pt x="5375895" y="0"/>
                </a:cubicBezTo>
                <a:cubicBezTo>
                  <a:pt x="5614889" y="-36548"/>
                  <a:pt x="5692833" y="25325"/>
                  <a:pt x="6034762" y="0"/>
                </a:cubicBezTo>
                <a:cubicBezTo>
                  <a:pt x="6279677" y="-41849"/>
                  <a:pt x="6457794" y="88358"/>
                  <a:pt x="6769430" y="0"/>
                </a:cubicBezTo>
                <a:cubicBezTo>
                  <a:pt x="7097847" y="-31414"/>
                  <a:pt x="7330138" y="-60186"/>
                  <a:pt x="7579896" y="0"/>
                </a:cubicBezTo>
                <a:cubicBezTo>
                  <a:pt x="7590699" y="97599"/>
                  <a:pt x="7544919" y="488573"/>
                  <a:pt x="7579896" y="611149"/>
                </a:cubicBezTo>
                <a:cubicBezTo>
                  <a:pt x="7538920" y="708611"/>
                  <a:pt x="7536209" y="1049598"/>
                  <a:pt x="7579896" y="1167294"/>
                </a:cubicBezTo>
                <a:cubicBezTo>
                  <a:pt x="7621263" y="1382444"/>
                  <a:pt x="7574497" y="1591982"/>
                  <a:pt x="7579896" y="1833447"/>
                </a:cubicBezTo>
                <a:cubicBezTo>
                  <a:pt x="7456003" y="1824114"/>
                  <a:pt x="7270883" y="1823105"/>
                  <a:pt x="7148424" y="1833447"/>
                </a:cubicBezTo>
                <a:cubicBezTo>
                  <a:pt x="7030122" y="1867454"/>
                  <a:pt x="6854414" y="1804861"/>
                  <a:pt x="6716953" y="1833447"/>
                </a:cubicBezTo>
                <a:cubicBezTo>
                  <a:pt x="6607220" y="1869781"/>
                  <a:pt x="6304205" y="1817125"/>
                  <a:pt x="6133885" y="1833447"/>
                </a:cubicBezTo>
                <a:cubicBezTo>
                  <a:pt x="5992198" y="1821926"/>
                  <a:pt x="5863178" y="1839599"/>
                  <a:pt x="5778213" y="1833447"/>
                </a:cubicBezTo>
                <a:cubicBezTo>
                  <a:pt x="5742282" y="1854224"/>
                  <a:pt x="5436593" y="1799064"/>
                  <a:pt x="5195143" y="1833447"/>
                </a:cubicBezTo>
                <a:cubicBezTo>
                  <a:pt x="4893904" y="1911678"/>
                  <a:pt x="4866012" y="1803917"/>
                  <a:pt x="4763672" y="1833447"/>
                </a:cubicBezTo>
                <a:cubicBezTo>
                  <a:pt x="4653734" y="1900144"/>
                  <a:pt x="4360133" y="1745097"/>
                  <a:pt x="4256402" y="1833447"/>
                </a:cubicBezTo>
                <a:cubicBezTo>
                  <a:pt x="4139003" y="1987671"/>
                  <a:pt x="3757748" y="1887067"/>
                  <a:pt x="3521736" y="1833447"/>
                </a:cubicBezTo>
                <a:cubicBezTo>
                  <a:pt x="3170354" y="1837634"/>
                  <a:pt x="3297801" y="1763771"/>
                  <a:pt x="3090265" y="1833447"/>
                </a:cubicBezTo>
                <a:cubicBezTo>
                  <a:pt x="2931991" y="1945147"/>
                  <a:pt x="2795102" y="1826658"/>
                  <a:pt x="2658794" y="1833447"/>
                </a:cubicBezTo>
                <a:cubicBezTo>
                  <a:pt x="2605046" y="1848464"/>
                  <a:pt x="2316059" y="1727772"/>
                  <a:pt x="2151524" y="1833447"/>
                </a:cubicBezTo>
                <a:cubicBezTo>
                  <a:pt x="1935147" y="1965099"/>
                  <a:pt x="1731448" y="1725235"/>
                  <a:pt x="1492656" y="1833447"/>
                </a:cubicBezTo>
                <a:cubicBezTo>
                  <a:pt x="1304577" y="1895772"/>
                  <a:pt x="1278980" y="1791187"/>
                  <a:pt x="1136983" y="1833447"/>
                </a:cubicBezTo>
                <a:cubicBezTo>
                  <a:pt x="918466" y="1927111"/>
                  <a:pt x="695162" y="1773390"/>
                  <a:pt x="0" y="1833447"/>
                </a:cubicBezTo>
                <a:cubicBezTo>
                  <a:pt x="7911" y="1775305"/>
                  <a:pt x="12302" y="1462596"/>
                  <a:pt x="0" y="1240632"/>
                </a:cubicBezTo>
                <a:cubicBezTo>
                  <a:pt x="-54921" y="949319"/>
                  <a:pt x="37280" y="931098"/>
                  <a:pt x="0" y="629483"/>
                </a:cubicBezTo>
                <a:cubicBezTo>
                  <a:pt x="-81450" y="330408"/>
                  <a:pt x="57612" y="275993"/>
                  <a:pt x="0" y="0"/>
                </a:cubicBezTo>
                <a:close/>
              </a:path>
              <a:path w="7579896" h="1833447" fill="none" stroke="0" extrusionOk="0">
                <a:moveTo>
                  <a:pt x="0" y="0"/>
                </a:moveTo>
                <a:cubicBezTo>
                  <a:pt x="137075" y="-19131"/>
                  <a:pt x="282190" y="7925"/>
                  <a:pt x="507269" y="0"/>
                </a:cubicBezTo>
                <a:cubicBezTo>
                  <a:pt x="780341" y="-91309"/>
                  <a:pt x="1029597" y="-12846"/>
                  <a:pt x="1241936" y="0"/>
                </a:cubicBezTo>
                <a:cubicBezTo>
                  <a:pt x="1522581" y="-26760"/>
                  <a:pt x="1593940" y="33558"/>
                  <a:pt x="1749207" y="0"/>
                </a:cubicBezTo>
                <a:cubicBezTo>
                  <a:pt x="1881611" y="-40473"/>
                  <a:pt x="2002376" y="16330"/>
                  <a:pt x="2104878" y="0"/>
                </a:cubicBezTo>
                <a:cubicBezTo>
                  <a:pt x="2204993" y="-40076"/>
                  <a:pt x="2556458" y="18739"/>
                  <a:pt x="2763746" y="0"/>
                </a:cubicBezTo>
                <a:cubicBezTo>
                  <a:pt x="2997064" y="-19100"/>
                  <a:pt x="2944600" y="44146"/>
                  <a:pt x="3119419" y="0"/>
                </a:cubicBezTo>
                <a:cubicBezTo>
                  <a:pt x="3299071" y="-56013"/>
                  <a:pt x="3511353" y="39090"/>
                  <a:pt x="3702487" y="0"/>
                </a:cubicBezTo>
                <a:cubicBezTo>
                  <a:pt x="3950665" y="-163616"/>
                  <a:pt x="4165923" y="80156"/>
                  <a:pt x="4437154" y="0"/>
                </a:cubicBezTo>
                <a:cubicBezTo>
                  <a:pt x="4801620" y="-140785"/>
                  <a:pt x="4774633" y="64005"/>
                  <a:pt x="4944424" y="0"/>
                </a:cubicBezTo>
                <a:cubicBezTo>
                  <a:pt x="5127910" y="-76008"/>
                  <a:pt x="5129033" y="46542"/>
                  <a:pt x="5300096" y="0"/>
                </a:cubicBezTo>
                <a:cubicBezTo>
                  <a:pt x="5422867" y="-80880"/>
                  <a:pt x="5799681" y="63213"/>
                  <a:pt x="5958964" y="0"/>
                </a:cubicBezTo>
                <a:cubicBezTo>
                  <a:pt x="6133621" y="-94539"/>
                  <a:pt x="6205995" y="33211"/>
                  <a:pt x="6390435" y="0"/>
                </a:cubicBezTo>
                <a:cubicBezTo>
                  <a:pt x="6619131" y="14319"/>
                  <a:pt x="7300580" y="48103"/>
                  <a:pt x="7579896" y="0"/>
                </a:cubicBezTo>
                <a:cubicBezTo>
                  <a:pt x="7650839" y="220322"/>
                  <a:pt x="7502043" y="426654"/>
                  <a:pt x="7579896" y="592814"/>
                </a:cubicBezTo>
                <a:cubicBezTo>
                  <a:pt x="7606386" y="757423"/>
                  <a:pt x="7550357" y="1009022"/>
                  <a:pt x="7579896" y="1185628"/>
                </a:cubicBezTo>
                <a:cubicBezTo>
                  <a:pt x="7599167" y="1438267"/>
                  <a:pt x="7572747" y="1696493"/>
                  <a:pt x="7579896" y="1833447"/>
                </a:cubicBezTo>
                <a:cubicBezTo>
                  <a:pt x="7480680" y="1847537"/>
                  <a:pt x="7378435" y="1785278"/>
                  <a:pt x="7224223" y="1833447"/>
                </a:cubicBezTo>
                <a:cubicBezTo>
                  <a:pt x="7074734" y="1965135"/>
                  <a:pt x="6724038" y="1739140"/>
                  <a:pt x="6489556" y="1833447"/>
                </a:cubicBezTo>
                <a:cubicBezTo>
                  <a:pt x="6262738" y="1824822"/>
                  <a:pt x="6064617" y="1779115"/>
                  <a:pt x="5830688" y="1833447"/>
                </a:cubicBezTo>
                <a:cubicBezTo>
                  <a:pt x="5617951" y="1861634"/>
                  <a:pt x="5588946" y="1775989"/>
                  <a:pt x="5399217" y="1833447"/>
                </a:cubicBezTo>
                <a:cubicBezTo>
                  <a:pt x="5180755" y="1864754"/>
                  <a:pt x="5152403" y="1804324"/>
                  <a:pt x="5043546" y="1833447"/>
                </a:cubicBezTo>
                <a:cubicBezTo>
                  <a:pt x="4951153" y="1767781"/>
                  <a:pt x="4693804" y="1768233"/>
                  <a:pt x="4384678" y="1833447"/>
                </a:cubicBezTo>
                <a:cubicBezTo>
                  <a:pt x="4062224" y="1850136"/>
                  <a:pt x="3976881" y="1806581"/>
                  <a:pt x="3877408" y="1833447"/>
                </a:cubicBezTo>
                <a:cubicBezTo>
                  <a:pt x="3817328" y="1850656"/>
                  <a:pt x="3509279" y="1775857"/>
                  <a:pt x="3294339" y="1833447"/>
                </a:cubicBezTo>
                <a:cubicBezTo>
                  <a:pt x="3045721" y="1894936"/>
                  <a:pt x="2979222" y="1756075"/>
                  <a:pt x="2862868" y="1833447"/>
                </a:cubicBezTo>
                <a:cubicBezTo>
                  <a:pt x="2699046" y="1952697"/>
                  <a:pt x="2452678" y="1775816"/>
                  <a:pt x="2279799" y="1833447"/>
                </a:cubicBezTo>
                <a:cubicBezTo>
                  <a:pt x="2094587" y="1849014"/>
                  <a:pt x="1941766" y="1756690"/>
                  <a:pt x="1545133" y="1833447"/>
                </a:cubicBezTo>
                <a:cubicBezTo>
                  <a:pt x="1151937" y="1946462"/>
                  <a:pt x="997084" y="1739895"/>
                  <a:pt x="810465" y="1833447"/>
                </a:cubicBezTo>
                <a:cubicBezTo>
                  <a:pt x="632980" y="1961990"/>
                  <a:pt x="312049" y="1798935"/>
                  <a:pt x="0" y="1833447"/>
                </a:cubicBezTo>
                <a:cubicBezTo>
                  <a:pt x="-25149" y="1593121"/>
                  <a:pt x="-12714" y="1464418"/>
                  <a:pt x="0" y="1203963"/>
                </a:cubicBezTo>
                <a:cubicBezTo>
                  <a:pt x="-25746" y="971100"/>
                  <a:pt x="-19559" y="875845"/>
                  <a:pt x="0" y="574479"/>
                </a:cubicBezTo>
                <a:cubicBezTo>
                  <a:pt x="-42392" y="318829"/>
                  <a:pt x="10149" y="238630"/>
                  <a:pt x="0" y="0"/>
                </a:cubicBezTo>
                <a:close/>
              </a:path>
              <a:path w="7579896" h="1833447" fill="none" stroke="0" extrusionOk="0">
                <a:moveTo>
                  <a:pt x="0" y="0"/>
                </a:moveTo>
                <a:cubicBezTo>
                  <a:pt x="194296" y="-63970"/>
                  <a:pt x="280861" y="-2063"/>
                  <a:pt x="507269" y="0"/>
                </a:cubicBezTo>
                <a:cubicBezTo>
                  <a:pt x="723268" y="-135168"/>
                  <a:pt x="1012492" y="29778"/>
                  <a:pt x="1241936" y="0"/>
                </a:cubicBezTo>
                <a:cubicBezTo>
                  <a:pt x="1504122" y="-11464"/>
                  <a:pt x="1612874" y="43112"/>
                  <a:pt x="1749207" y="0"/>
                </a:cubicBezTo>
                <a:cubicBezTo>
                  <a:pt x="1911554" y="-32942"/>
                  <a:pt x="2033444" y="32559"/>
                  <a:pt x="2104878" y="0"/>
                </a:cubicBezTo>
                <a:cubicBezTo>
                  <a:pt x="2188230" y="-78483"/>
                  <a:pt x="2568973" y="42926"/>
                  <a:pt x="2763746" y="0"/>
                </a:cubicBezTo>
                <a:cubicBezTo>
                  <a:pt x="2998523" y="-27037"/>
                  <a:pt x="2942116" y="35449"/>
                  <a:pt x="3119419" y="0"/>
                </a:cubicBezTo>
                <a:cubicBezTo>
                  <a:pt x="3305666" y="-64695"/>
                  <a:pt x="3582347" y="62311"/>
                  <a:pt x="3702487" y="0"/>
                </a:cubicBezTo>
                <a:cubicBezTo>
                  <a:pt x="3867621" y="-123963"/>
                  <a:pt x="4151897" y="18920"/>
                  <a:pt x="4437154" y="0"/>
                </a:cubicBezTo>
                <a:cubicBezTo>
                  <a:pt x="4796706" y="-124758"/>
                  <a:pt x="4732407" y="94383"/>
                  <a:pt x="4944424" y="0"/>
                </a:cubicBezTo>
                <a:cubicBezTo>
                  <a:pt x="5106900" y="-74902"/>
                  <a:pt x="5151371" y="7265"/>
                  <a:pt x="5300096" y="0"/>
                </a:cubicBezTo>
                <a:cubicBezTo>
                  <a:pt x="5424469" y="-61203"/>
                  <a:pt x="5829703" y="76423"/>
                  <a:pt x="5958964" y="0"/>
                </a:cubicBezTo>
                <a:cubicBezTo>
                  <a:pt x="6142095" y="-91514"/>
                  <a:pt x="6250541" y="69528"/>
                  <a:pt x="6390435" y="0"/>
                </a:cubicBezTo>
                <a:cubicBezTo>
                  <a:pt x="6578692" y="-9399"/>
                  <a:pt x="7265352" y="88314"/>
                  <a:pt x="7579896" y="0"/>
                </a:cubicBezTo>
                <a:cubicBezTo>
                  <a:pt x="7616497" y="272404"/>
                  <a:pt x="7508618" y="420140"/>
                  <a:pt x="7579896" y="592814"/>
                </a:cubicBezTo>
                <a:cubicBezTo>
                  <a:pt x="7666029" y="823062"/>
                  <a:pt x="7477338" y="991519"/>
                  <a:pt x="7579896" y="1185628"/>
                </a:cubicBezTo>
                <a:cubicBezTo>
                  <a:pt x="7601044" y="1387599"/>
                  <a:pt x="7575227" y="1658096"/>
                  <a:pt x="7579896" y="1833447"/>
                </a:cubicBezTo>
                <a:cubicBezTo>
                  <a:pt x="7476615" y="1822616"/>
                  <a:pt x="7363784" y="1814265"/>
                  <a:pt x="7224223" y="1833447"/>
                </a:cubicBezTo>
                <a:cubicBezTo>
                  <a:pt x="7113158" y="1908705"/>
                  <a:pt x="6714516" y="1761593"/>
                  <a:pt x="6489556" y="1833447"/>
                </a:cubicBezTo>
                <a:cubicBezTo>
                  <a:pt x="6340790" y="1797498"/>
                  <a:pt x="6048617" y="1754632"/>
                  <a:pt x="5830688" y="1833447"/>
                </a:cubicBezTo>
                <a:cubicBezTo>
                  <a:pt x="5581767" y="1861693"/>
                  <a:pt x="5566725" y="1771143"/>
                  <a:pt x="5399217" y="1833447"/>
                </a:cubicBezTo>
                <a:cubicBezTo>
                  <a:pt x="5181240" y="1873059"/>
                  <a:pt x="5121570" y="1819621"/>
                  <a:pt x="5043546" y="1833447"/>
                </a:cubicBezTo>
                <a:cubicBezTo>
                  <a:pt x="4948343" y="1817591"/>
                  <a:pt x="4787050" y="1810004"/>
                  <a:pt x="4384678" y="1833447"/>
                </a:cubicBezTo>
                <a:cubicBezTo>
                  <a:pt x="4057276" y="1854044"/>
                  <a:pt x="3986482" y="1814130"/>
                  <a:pt x="3877408" y="1833447"/>
                </a:cubicBezTo>
                <a:cubicBezTo>
                  <a:pt x="3761906" y="1846935"/>
                  <a:pt x="3493173" y="1725900"/>
                  <a:pt x="3294339" y="1833447"/>
                </a:cubicBezTo>
                <a:cubicBezTo>
                  <a:pt x="3015776" y="1945847"/>
                  <a:pt x="2993079" y="1740555"/>
                  <a:pt x="2862868" y="1833447"/>
                </a:cubicBezTo>
                <a:cubicBezTo>
                  <a:pt x="2746887" y="1842608"/>
                  <a:pt x="2403513" y="1772093"/>
                  <a:pt x="2279799" y="1833447"/>
                </a:cubicBezTo>
                <a:cubicBezTo>
                  <a:pt x="2067494" y="1896972"/>
                  <a:pt x="1957951" y="1753357"/>
                  <a:pt x="1545133" y="1833447"/>
                </a:cubicBezTo>
                <a:cubicBezTo>
                  <a:pt x="1266968" y="1911177"/>
                  <a:pt x="1023418" y="1721817"/>
                  <a:pt x="810465" y="1833447"/>
                </a:cubicBezTo>
                <a:cubicBezTo>
                  <a:pt x="593837" y="2037069"/>
                  <a:pt x="424431" y="1805056"/>
                  <a:pt x="0" y="1833447"/>
                </a:cubicBezTo>
                <a:cubicBezTo>
                  <a:pt x="-75378" y="1576962"/>
                  <a:pt x="-16662" y="1430457"/>
                  <a:pt x="0" y="1203963"/>
                </a:cubicBezTo>
                <a:cubicBezTo>
                  <a:pt x="44775" y="995478"/>
                  <a:pt x="26638" y="862424"/>
                  <a:pt x="0" y="574479"/>
                </a:cubicBezTo>
                <a:cubicBezTo>
                  <a:pt x="-34561" y="305959"/>
                  <a:pt x="3991" y="252747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10330347">
                  <a:custGeom>
                    <a:avLst/>
                    <a:gdLst>
                      <a:gd name="connsiteX0" fmla="*/ 0 w 7579896"/>
                      <a:gd name="connsiteY0" fmla="*/ 0 h 1833447"/>
                      <a:gd name="connsiteX1" fmla="*/ 507269 w 7579896"/>
                      <a:gd name="connsiteY1" fmla="*/ 0 h 1833447"/>
                      <a:gd name="connsiteX2" fmla="*/ 1241936 w 7579896"/>
                      <a:gd name="connsiteY2" fmla="*/ 0 h 1833447"/>
                      <a:gd name="connsiteX3" fmla="*/ 1749207 w 7579896"/>
                      <a:gd name="connsiteY3" fmla="*/ 0 h 1833447"/>
                      <a:gd name="connsiteX4" fmla="*/ 2104878 w 7579896"/>
                      <a:gd name="connsiteY4" fmla="*/ 0 h 1833447"/>
                      <a:gd name="connsiteX5" fmla="*/ 2763746 w 7579896"/>
                      <a:gd name="connsiteY5" fmla="*/ 0 h 1833447"/>
                      <a:gd name="connsiteX6" fmla="*/ 3119419 w 7579896"/>
                      <a:gd name="connsiteY6" fmla="*/ 0 h 1833447"/>
                      <a:gd name="connsiteX7" fmla="*/ 3702487 w 7579896"/>
                      <a:gd name="connsiteY7" fmla="*/ 0 h 1833447"/>
                      <a:gd name="connsiteX8" fmla="*/ 4437154 w 7579896"/>
                      <a:gd name="connsiteY8" fmla="*/ 0 h 1833447"/>
                      <a:gd name="connsiteX9" fmla="*/ 4944424 w 7579896"/>
                      <a:gd name="connsiteY9" fmla="*/ 0 h 1833447"/>
                      <a:gd name="connsiteX10" fmla="*/ 5300096 w 7579896"/>
                      <a:gd name="connsiteY10" fmla="*/ 0 h 1833447"/>
                      <a:gd name="connsiteX11" fmla="*/ 5958964 w 7579896"/>
                      <a:gd name="connsiteY11" fmla="*/ 0 h 1833447"/>
                      <a:gd name="connsiteX12" fmla="*/ 6390435 w 7579896"/>
                      <a:gd name="connsiteY12" fmla="*/ 0 h 1833447"/>
                      <a:gd name="connsiteX13" fmla="*/ 7579896 w 7579896"/>
                      <a:gd name="connsiteY13" fmla="*/ 0 h 1833447"/>
                      <a:gd name="connsiteX14" fmla="*/ 7579896 w 7579896"/>
                      <a:gd name="connsiteY14" fmla="*/ 592814 h 1833447"/>
                      <a:gd name="connsiteX15" fmla="*/ 7579896 w 7579896"/>
                      <a:gd name="connsiteY15" fmla="*/ 1185628 h 1833447"/>
                      <a:gd name="connsiteX16" fmla="*/ 7579896 w 7579896"/>
                      <a:gd name="connsiteY16" fmla="*/ 1833447 h 1833447"/>
                      <a:gd name="connsiteX17" fmla="*/ 7224223 w 7579896"/>
                      <a:gd name="connsiteY17" fmla="*/ 1833447 h 1833447"/>
                      <a:gd name="connsiteX18" fmla="*/ 6489556 w 7579896"/>
                      <a:gd name="connsiteY18" fmla="*/ 1833447 h 1833447"/>
                      <a:gd name="connsiteX19" fmla="*/ 5830688 w 7579896"/>
                      <a:gd name="connsiteY19" fmla="*/ 1833447 h 1833447"/>
                      <a:gd name="connsiteX20" fmla="*/ 5399217 w 7579896"/>
                      <a:gd name="connsiteY20" fmla="*/ 1833447 h 1833447"/>
                      <a:gd name="connsiteX21" fmla="*/ 5043546 w 7579896"/>
                      <a:gd name="connsiteY21" fmla="*/ 1833447 h 1833447"/>
                      <a:gd name="connsiteX22" fmla="*/ 4384678 w 7579896"/>
                      <a:gd name="connsiteY22" fmla="*/ 1833447 h 1833447"/>
                      <a:gd name="connsiteX23" fmla="*/ 3877408 w 7579896"/>
                      <a:gd name="connsiteY23" fmla="*/ 1833447 h 1833447"/>
                      <a:gd name="connsiteX24" fmla="*/ 3294339 w 7579896"/>
                      <a:gd name="connsiteY24" fmla="*/ 1833447 h 1833447"/>
                      <a:gd name="connsiteX25" fmla="*/ 2862868 w 7579896"/>
                      <a:gd name="connsiteY25" fmla="*/ 1833447 h 1833447"/>
                      <a:gd name="connsiteX26" fmla="*/ 2279799 w 7579896"/>
                      <a:gd name="connsiteY26" fmla="*/ 1833447 h 1833447"/>
                      <a:gd name="connsiteX27" fmla="*/ 1545133 w 7579896"/>
                      <a:gd name="connsiteY27" fmla="*/ 1833447 h 1833447"/>
                      <a:gd name="connsiteX28" fmla="*/ 810465 w 7579896"/>
                      <a:gd name="connsiteY28" fmla="*/ 1833447 h 1833447"/>
                      <a:gd name="connsiteX29" fmla="*/ 0 w 7579896"/>
                      <a:gd name="connsiteY29" fmla="*/ 1833447 h 1833447"/>
                      <a:gd name="connsiteX30" fmla="*/ 0 w 7579896"/>
                      <a:gd name="connsiteY30" fmla="*/ 1203963 h 1833447"/>
                      <a:gd name="connsiteX31" fmla="*/ 0 w 7579896"/>
                      <a:gd name="connsiteY31" fmla="*/ 574479 h 1833447"/>
                      <a:gd name="connsiteX32" fmla="*/ 0 w 7579896"/>
                      <a:gd name="connsiteY32" fmla="*/ 0 h 1833447"/>
                      <a:gd name="connsiteX0" fmla="*/ 0 w 7579896"/>
                      <a:gd name="connsiteY0" fmla="*/ 0 h 1833447"/>
                      <a:gd name="connsiteX1" fmla="*/ 583069 w 7579896"/>
                      <a:gd name="connsiteY1" fmla="*/ 0 h 1833447"/>
                      <a:gd name="connsiteX2" fmla="*/ 1166137 w 7579896"/>
                      <a:gd name="connsiteY2" fmla="*/ 0 h 1833447"/>
                      <a:gd name="connsiteX3" fmla="*/ 1597608 w 7579896"/>
                      <a:gd name="connsiteY3" fmla="*/ 0 h 1833447"/>
                      <a:gd name="connsiteX4" fmla="*/ 2180678 w 7579896"/>
                      <a:gd name="connsiteY4" fmla="*/ 0 h 1833447"/>
                      <a:gd name="connsiteX5" fmla="*/ 2612148 w 7579896"/>
                      <a:gd name="connsiteY5" fmla="*/ 0 h 1833447"/>
                      <a:gd name="connsiteX6" fmla="*/ 3119419 w 7579896"/>
                      <a:gd name="connsiteY6" fmla="*/ 0 h 1833447"/>
                      <a:gd name="connsiteX7" fmla="*/ 3854085 w 7579896"/>
                      <a:gd name="connsiteY7" fmla="*/ 0 h 1833447"/>
                      <a:gd name="connsiteX8" fmla="*/ 4285556 w 7579896"/>
                      <a:gd name="connsiteY8" fmla="*/ 0 h 1833447"/>
                      <a:gd name="connsiteX9" fmla="*/ 4641228 w 7579896"/>
                      <a:gd name="connsiteY9" fmla="*/ 0 h 1833447"/>
                      <a:gd name="connsiteX10" fmla="*/ 5375895 w 7579896"/>
                      <a:gd name="connsiteY10" fmla="*/ 0 h 1833447"/>
                      <a:gd name="connsiteX11" fmla="*/ 6034762 w 7579896"/>
                      <a:gd name="connsiteY11" fmla="*/ 0 h 1833447"/>
                      <a:gd name="connsiteX12" fmla="*/ 6769430 w 7579896"/>
                      <a:gd name="connsiteY12" fmla="*/ 0 h 1833447"/>
                      <a:gd name="connsiteX13" fmla="*/ 7579896 w 7579896"/>
                      <a:gd name="connsiteY13" fmla="*/ 0 h 1833447"/>
                      <a:gd name="connsiteX14" fmla="*/ 7579896 w 7579896"/>
                      <a:gd name="connsiteY14" fmla="*/ 611149 h 1833447"/>
                      <a:gd name="connsiteX15" fmla="*/ 7579896 w 7579896"/>
                      <a:gd name="connsiteY15" fmla="*/ 1167294 h 1833447"/>
                      <a:gd name="connsiteX16" fmla="*/ 7579896 w 7579896"/>
                      <a:gd name="connsiteY16" fmla="*/ 1833447 h 1833447"/>
                      <a:gd name="connsiteX17" fmla="*/ 7148424 w 7579896"/>
                      <a:gd name="connsiteY17" fmla="*/ 1833447 h 1833447"/>
                      <a:gd name="connsiteX18" fmla="*/ 6716953 w 7579896"/>
                      <a:gd name="connsiteY18" fmla="*/ 1833447 h 1833447"/>
                      <a:gd name="connsiteX19" fmla="*/ 6133885 w 7579896"/>
                      <a:gd name="connsiteY19" fmla="*/ 1833447 h 1833447"/>
                      <a:gd name="connsiteX20" fmla="*/ 5778213 w 7579896"/>
                      <a:gd name="connsiteY20" fmla="*/ 1833447 h 1833447"/>
                      <a:gd name="connsiteX21" fmla="*/ 5195143 w 7579896"/>
                      <a:gd name="connsiteY21" fmla="*/ 1833447 h 1833447"/>
                      <a:gd name="connsiteX22" fmla="*/ 4763672 w 7579896"/>
                      <a:gd name="connsiteY22" fmla="*/ 1833447 h 1833447"/>
                      <a:gd name="connsiteX23" fmla="*/ 4256402 w 7579896"/>
                      <a:gd name="connsiteY23" fmla="*/ 1833447 h 1833447"/>
                      <a:gd name="connsiteX24" fmla="*/ 3521736 w 7579896"/>
                      <a:gd name="connsiteY24" fmla="*/ 1833447 h 1833447"/>
                      <a:gd name="connsiteX25" fmla="*/ 3090265 w 7579896"/>
                      <a:gd name="connsiteY25" fmla="*/ 1833447 h 1833447"/>
                      <a:gd name="connsiteX26" fmla="*/ 2658794 w 7579896"/>
                      <a:gd name="connsiteY26" fmla="*/ 1833447 h 1833447"/>
                      <a:gd name="connsiteX27" fmla="*/ 2151524 w 7579896"/>
                      <a:gd name="connsiteY27" fmla="*/ 1833447 h 1833447"/>
                      <a:gd name="connsiteX28" fmla="*/ 1492656 w 7579896"/>
                      <a:gd name="connsiteY28" fmla="*/ 1833447 h 1833447"/>
                      <a:gd name="connsiteX29" fmla="*/ 1136983 w 7579896"/>
                      <a:gd name="connsiteY29" fmla="*/ 1833447 h 1833447"/>
                      <a:gd name="connsiteX30" fmla="*/ 0 w 7579896"/>
                      <a:gd name="connsiteY30" fmla="*/ 1833447 h 1833447"/>
                      <a:gd name="connsiteX31" fmla="*/ 0 w 7579896"/>
                      <a:gd name="connsiteY31" fmla="*/ 1240632 h 1833447"/>
                      <a:gd name="connsiteX32" fmla="*/ 0 w 7579896"/>
                      <a:gd name="connsiteY32" fmla="*/ 629483 h 1833447"/>
                      <a:gd name="connsiteX33" fmla="*/ 0 w 7579896"/>
                      <a:gd name="connsiteY33" fmla="*/ 0 h 183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579896" h="1833447" fill="none" extrusionOk="0">
                        <a:moveTo>
                          <a:pt x="0" y="0"/>
                        </a:moveTo>
                        <a:cubicBezTo>
                          <a:pt x="199113" y="-69824"/>
                          <a:pt x="280801" y="8304"/>
                          <a:pt x="507269" y="0"/>
                        </a:cubicBezTo>
                        <a:cubicBezTo>
                          <a:pt x="740858" y="-76865"/>
                          <a:pt x="993513" y="25718"/>
                          <a:pt x="1241936" y="0"/>
                        </a:cubicBezTo>
                        <a:cubicBezTo>
                          <a:pt x="1507520" y="-9628"/>
                          <a:pt x="1590718" y="28847"/>
                          <a:pt x="1749207" y="0"/>
                        </a:cubicBezTo>
                        <a:cubicBezTo>
                          <a:pt x="1917941" y="-34335"/>
                          <a:pt x="2040597" y="39782"/>
                          <a:pt x="2104878" y="0"/>
                        </a:cubicBezTo>
                        <a:cubicBezTo>
                          <a:pt x="2131851" y="-64755"/>
                          <a:pt x="2530273" y="70996"/>
                          <a:pt x="2763746" y="0"/>
                        </a:cubicBezTo>
                        <a:cubicBezTo>
                          <a:pt x="3004024" y="-32522"/>
                          <a:pt x="2951792" y="37715"/>
                          <a:pt x="3119419" y="0"/>
                        </a:cubicBezTo>
                        <a:cubicBezTo>
                          <a:pt x="3280630" y="-47288"/>
                          <a:pt x="3590094" y="63848"/>
                          <a:pt x="3702487" y="0"/>
                        </a:cubicBezTo>
                        <a:cubicBezTo>
                          <a:pt x="3816582" y="-77519"/>
                          <a:pt x="4117993" y="48018"/>
                          <a:pt x="4437154" y="0"/>
                        </a:cubicBezTo>
                        <a:cubicBezTo>
                          <a:pt x="4795155" y="-105925"/>
                          <a:pt x="4779271" y="85000"/>
                          <a:pt x="4944424" y="0"/>
                        </a:cubicBezTo>
                        <a:cubicBezTo>
                          <a:pt x="5095209" y="-60021"/>
                          <a:pt x="5162223" y="18561"/>
                          <a:pt x="5300096" y="0"/>
                        </a:cubicBezTo>
                        <a:cubicBezTo>
                          <a:pt x="5433520" y="-28248"/>
                          <a:pt x="5781237" y="93402"/>
                          <a:pt x="5958964" y="0"/>
                        </a:cubicBezTo>
                        <a:cubicBezTo>
                          <a:pt x="6119199" y="-105002"/>
                          <a:pt x="6246128" y="80680"/>
                          <a:pt x="6390435" y="0"/>
                        </a:cubicBezTo>
                        <a:cubicBezTo>
                          <a:pt x="6557784" y="-46093"/>
                          <a:pt x="7326174" y="74506"/>
                          <a:pt x="7579896" y="0"/>
                        </a:cubicBezTo>
                        <a:cubicBezTo>
                          <a:pt x="7588088" y="268324"/>
                          <a:pt x="7517703" y="445100"/>
                          <a:pt x="7579896" y="592814"/>
                        </a:cubicBezTo>
                        <a:cubicBezTo>
                          <a:pt x="7682507" y="777653"/>
                          <a:pt x="7513598" y="998001"/>
                          <a:pt x="7579896" y="1185628"/>
                        </a:cubicBezTo>
                        <a:cubicBezTo>
                          <a:pt x="7589348" y="1367777"/>
                          <a:pt x="7566478" y="1669379"/>
                          <a:pt x="7579896" y="1833447"/>
                        </a:cubicBezTo>
                        <a:cubicBezTo>
                          <a:pt x="7507127" y="1838994"/>
                          <a:pt x="7366935" y="1812128"/>
                          <a:pt x="7224223" y="1833447"/>
                        </a:cubicBezTo>
                        <a:cubicBezTo>
                          <a:pt x="7116069" y="1889008"/>
                          <a:pt x="6700321" y="1804022"/>
                          <a:pt x="6489556" y="1833447"/>
                        </a:cubicBezTo>
                        <a:cubicBezTo>
                          <a:pt x="6343016" y="1864931"/>
                          <a:pt x="6040097" y="1728661"/>
                          <a:pt x="5830688" y="1833447"/>
                        </a:cubicBezTo>
                        <a:cubicBezTo>
                          <a:pt x="5602771" y="1870340"/>
                          <a:pt x="5584957" y="1777649"/>
                          <a:pt x="5399217" y="1833447"/>
                        </a:cubicBezTo>
                        <a:cubicBezTo>
                          <a:pt x="5186082" y="1878644"/>
                          <a:pt x="5117712" y="1816857"/>
                          <a:pt x="5043546" y="1833447"/>
                        </a:cubicBezTo>
                        <a:cubicBezTo>
                          <a:pt x="4943970" y="1829905"/>
                          <a:pt x="4782850" y="1826990"/>
                          <a:pt x="4384678" y="1833447"/>
                        </a:cubicBezTo>
                        <a:cubicBezTo>
                          <a:pt x="4058474" y="1847848"/>
                          <a:pt x="3988854" y="1821775"/>
                          <a:pt x="3877408" y="1833447"/>
                        </a:cubicBezTo>
                        <a:cubicBezTo>
                          <a:pt x="3726647" y="1855576"/>
                          <a:pt x="3531454" y="1729667"/>
                          <a:pt x="3294339" y="1833447"/>
                        </a:cubicBezTo>
                        <a:cubicBezTo>
                          <a:pt x="3048800" y="1924656"/>
                          <a:pt x="2988499" y="1779565"/>
                          <a:pt x="2862868" y="1833447"/>
                        </a:cubicBezTo>
                        <a:cubicBezTo>
                          <a:pt x="2761077" y="1831969"/>
                          <a:pt x="2440570" y="1730948"/>
                          <a:pt x="2279799" y="1833447"/>
                        </a:cubicBezTo>
                        <a:cubicBezTo>
                          <a:pt x="2057357" y="1928805"/>
                          <a:pt x="1882531" y="1726423"/>
                          <a:pt x="1545133" y="1833447"/>
                        </a:cubicBezTo>
                        <a:cubicBezTo>
                          <a:pt x="1279532" y="1926807"/>
                          <a:pt x="1050241" y="1740860"/>
                          <a:pt x="810465" y="1833447"/>
                        </a:cubicBezTo>
                        <a:cubicBezTo>
                          <a:pt x="567732" y="1978944"/>
                          <a:pt x="355428" y="1826258"/>
                          <a:pt x="0" y="1833447"/>
                        </a:cubicBezTo>
                        <a:cubicBezTo>
                          <a:pt x="-51017" y="1568127"/>
                          <a:pt x="13402" y="1395401"/>
                          <a:pt x="0" y="1203963"/>
                        </a:cubicBezTo>
                        <a:cubicBezTo>
                          <a:pt x="7777" y="1018963"/>
                          <a:pt x="31755" y="863478"/>
                          <a:pt x="0" y="574479"/>
                        </a:cubicBezTo>
                        <a:cubicBezTo>
                          <a:pt x="-40182" y="290052"/>
                          <a:pt x="2721" y="232642"/>
                          <a:pt x="0" y="0"/>
                        </a:cubicBezTo>
                        <a:close/>
                      </a:path>
                      <a:path w="7579896" h="1833447" stroke="0" extrusionOk="0">
                        <a:moveTo>
                          <a:pt x="0" y="0"/>
                        </a:moveTo>
                        <a:cubicBezTo>
                          <a:pt x="76632" y="-39574"/>
                          <a:pt x="270925" y="-18911"/>
                          <a:pt x="583069" y="0"/>
                        </a:cubicBezTo>
                        <a:cubicBezTo>
                          <a:pt x="825620" y="14357"/>
                          <a:pt x="1050568" y="69611"/>
                          <a:pt x="1166137" y="0"/>
                        </a:cubicBezTo>
                        <a:cubicBezTo>
                          <a:pt x="1280316" y="-58231"/>
                          <a:pt x="1438151" y="88110"/>
                          <a:pt x="1597608" y="0"/>
                        </a:cubicBezTo>
                        <a:cubicBezTo>
                          <a:pt x="1769858" y="-19905"/>
                          <a:pt x="1886465" y="26724"/>
                          <a:pt x="2180678" y="0"/>
                        </a:cubicBezTo>
                        <a:cubicBezTo>
                          <a:pt x="2447168" y="-23970"/>
                          <a:pt x="2409862" y="17271"/>
                          <a:pt x="2612148" y="0"/>
                        </a:cubicBezTo>
                        <a:cubicBezTo>
                          <a:pt x="2824844" y="-32439"/>
                          <a:pt x="2864376" y="38344"/>
                          <a:pt x="3119419" y="0"/>
                        </a:cubicBezTo>
                        <a:cubicBezTo>
                          <a:pt x="3372572" y="-43872"/>
                          <a:pt x="3630693" y="128022"/>
                          <a:pt x="3854085" y="0"/>
                        </a:cubicBezTo>
                        <a:cubicBezTo>
                          <a:pt x="4128106" y="-89000"/>
                          <a:pt x="4104005" y="-3688"/>
                          <a:pt x="4285556" y="0"/>
                        </a:cubicBezTo>
                        <a:cubicBezTo>
                          <a:pt x="4464657" y="-8688"/>
                          <a:pt x="4488714" y="35142"/>
                          <a:pt x="4641228" y="0"/>
                        </a:cubicBezTo>
                        <a:cubicBezTo>
                          <a:pt x="4790369" y="-3815"/>
                          <a:pt x="5161541" y="-49103"/>
                          <a:pt x="5375895" y="0"/>
                        </a:cubicBezTo>
                        <a:cubicBezTo>
                          <a:pt x="5617140" y="-21787"/>
                          <a:pt x="5697968" y="32776"/>
                          <a:pt x="6034762" y="0"/>
                        </a:cubicBezTo>
                        <a:cubicBezTo>
                          <a:pt x="6332326" y="-50337"/>
                          <a:pt x="6436844" y="99703"/>
                          <a:pt x="6769430" y="0"/>
                        </a:cubicBezTo>
                        <a:cubicBezTo>
                          <a:pt x="7109348" y="-89016"/>
                          <a:pt x="7304019" y="-8246"/>
                          <a:pt x="7579896" y="0"/>
                        </a:cubicBezTo>
                        <a:cubicBezTo>
                          <a:pt x="7585171" y="126640"/>
                          <a:pt x="7568746" y="473953"/>
                          <a:pt x="7579896" y="611149"/>
                        </a:cubicBezTo>
                        <a:cubicBezTo>
                          <a:pt x="7549435" y="719411"/>
                          <a:pt x="7540731" y="1018282"/>
                          <a:pt x="7579896" y="1167294"/>
                        </a:cubicBezTo>
                        <a:cubicBezTo>
                          <a:pt x="7619197" y="1365568"/>
                          <a:pt x="7552773" y="1614844"/>
                          <a:pt x="7579896" y="1833447"/>
                        </a:cubicBezTo>
                        <a:cubicBezTo>
                          <a:pt x="7456801" y="1831200"/>
                          <a:pt x="7260208" y="1805663"/>
                          <a:pt x="7148424" y="1833447"/>
                        </a:cubicBezTo>
                        <a:cubicBezTo>
                          <a:pt x="7034451" y="1869693"/>
                          <a:pt x="6861137" y="1790049"/>
                          <a:pt x="6716953" y="1833447"/>
                        </a:cubicBezTo>
                        <a:cubicBezTo>
                          <a:pt x="6598719" y="1872315"/>
                          <a:pt x="6296197" y="1813838"/>
                          <a:pt x="6133885" y="1833447"/>
                        </a:cubicBezTo>
                        <a:cubicBezTo>
                          <a:pt x="5990882" y="1839007"/>
                          <a:pt x="5862860" y="1824099"/>
                          <a:pt x="5778213" y="1833447"/>
                        </a:cubicBezTo>
                        <a:cubicBezTo>
                          <a:pt x="5701698" y="1866113"/>
                          <a:pt x="5460297" y="1776945"/>
                          <a:pt x="5195143" y="1833447"/>
                        </a:cubicBezTo>
                        <a:cubicBezTo>
                          <a:pt x="4901610" y="1908172"/>
                          <a:pt x="4890634" y="1792787"/>
                          <a:pt x="4763672" y="1833447"/>
                        </a:cubicBezTo>
                        <a:cubicBezTo>
                          <a:pt x="4641283" y="1887031"/>
                          <a:pt x="4379734" y="1771434"/>
                          <a:pt x="4256402" y="1833447"/>
                        </a:cubicBezTo>
                        <a:cubicBezTo>
                          <a:pt x="4133324" y="1957803"/>
                          <a:pt x="3789580" y="1858621"/>
                          <a:pt x="3521736" y="1833447"/>
                        </a:cubicBezTo>
                        <a:cubicBezTo>
                          <a:pt x="3191743" y="1845827"/>
                          <a:pt x="3268538" y="1769230"/>
                          <a:pt x="3090265" y="1833447"/>
                        </a:cubicBezTo>
                        <a:cubicBezTo>
                          <a:pt x="2928003" y="1925287"/>
                          <a:pt x="2783864" y="1818210"/>
                          <a:pt x="2658794" y="1833447"/>
                        </a:cubicBezTo>
                        <a:cubicBezTo>
                          <a:pt x="2581510" y="1854851"/>
                          <a:pt x="2311522" y="1754760"/>
                          <a:pt x="2151524" y="1833447"/>
                        </a:cubicBezTo>
                        <a:cubicBezTo>
                          <a:pt x="1952838" y="1945483"/>
                          <a:pt x="1694009" y="1740334"/>
                          <a:pt x="1492656" y="1833447"/>
                        </a:cubicBezTo>
                        <a:cubicBezTo>
                          <a:pt x="1299993" y="1910741"/>
                          <a:pt x="1282644" y="1792014"/>
                          <a:pt x="1136983" y="1833447"/>
                        </a:cubicBezTo>
                        <a:cubicBezTo>
                          <a:pt x="959065" y="1886227"/>
                          <a:pt x="607271" y="1800832"/>
                          <a:pt x="0" y="1833447"/>
                        </a:cubicBezTo>
                        <a:cubicBezTo>
                          <a:pt x="-14121" y="1714507"/>
                          <a:pt x="28670" y="1478629"/>
                          <a:pt x="0" y="1240632"/>
                        </a:cubicBezTo>
                        <a:cubicBezTo>
                          <a:pt x="-54422" y="961959"/>
                          <a:pt x="35870" y="898125"/>
                          <a:pt x="0" y="629483"/>
                        </a:cubicBezTo>
                        <a:cubicBezTo>
                          <a:pt x="-69901" y="339930"/>
                          <a:pt x="46735" y="240902"/>
                          <a:pt x="0" y="0"/>
                        </a:cubicBezTo>
                        <a:close/>
                      </a:path>
                      <a:path w="7579896" h="1833447" fill="none" stroke="0" extrusionOk="0">
                        <a:moveTo>
                          <a:pt x="0" y="0"/>
                        </a:moveTo>
                        <a:cubicBezTo>
                          <a:pt x="158775" y="-30984"/>
                          <a:pt x="277416" y="-9281"/>
                          <a:pt x="507269" y="0"/>
                        </a:cubicBezTo>
                        <a:cubicBezTo>
                          <a:pt x="725603" y="-52219"/>
                          <a:pt x="1001765" y="31698"/>
                          <a:pt x="1241936" y="0"/>
                        </a:cubicBezTo>
                        <a:cubicBezTo>
                          <a:pt x="1510477" y="-28980"/>
                          <a:pt x="1588967" y="36702"/>
                          <a:pt x="1749207" y="0"/>
                        </a:cubicBezTo>
                        <a:cubicBezTo>
                          <a:pt x="1888260" y="-25894"/>
                          <a:pt x="1998595" y="22875"/>
                          <a:pt x="2104878" y="0"/>
                        </a:cubicBezTo>
                        <a:cubicBezTo>
                          <a:pt x="2222031" y="-46145"/>
                          <a:pt x="2538553" y="9304"/>
                          <a:pt x="2763746" y="0"/>
                        </a:cubicBezTo>
                        <a:cubicBezTo>
                          <a:pt x="2996851" y="-14661"/>
                          <a:pt x="2938383" y="42804"/>
                          <a:pt x="3119419" y="0"/>
                        </a:cubicBezTo>
                        <a:cubicBezTo>
                          <a:pt x="3311873" y="-60178"/>
                          <a:pt x="3551865" y="67097"/>
                          <a:pt x="3702487" y="0"/>
                        </a:cubicBezTo>
                        <a:cubicBezTo>
                          <a:pt x="3874926" y="-121982"/>
                          <a:pt x="4132903" y="46999"/>
                          <a:pt x="4437154" y="0"/>
                        </a:cubicBezTo>
                        <a:cubicBezTo>
                          <a:pt x="4800302" y="-131702"/>
                          <a:pt x="4791980" y="61442"/>
                          <a:pt x="4944424" y="0"/>
                        </a:cubicBezTo>
                        <a:cubicBezTo>
                          <a:pt x="5109446" y="-82630"/>
                          <a:pt x="5145987" y="23791"/>
                          <a:pt x="5300096" y="0"/>
                        </a:cubicBezTo>
                        <a:cubicBezTo>
                          <a:pt x="5435256" y="-56305"/>
                          <a:pt x="5831735" y="63587"/>
                          <a:pt x="5958964" y="0"/>
                        </a:cubicBezTo>
                        <a:cubicBezTo>
                          <a:pt x="6149555" y="-75019"/>
                          <a:pt x="6241820" y="22105"/>
                          <a:pt x="6390435" y="0"/>
                        </a:cubicBezTo>
                        <a:cubicBezTo>
                          <a:pt x="6574375" y="2011"/>
                          <a:pt x="7296620" y="57295"/>
                          <a:pt x="7579896" y="0"/>
                        </a:cubicBezTo>
                        <a:cubicBezTo>
                          <a:pt x="7649299" y="229476"/>
                          <a:pt x="7519714" y="427384"/>
                          <a:pt x="7579896" y="592814"/>
                        </a:cubicBezTo>
                        <a:cubicBezTo>
                          <a:pt x="7628661" y="771654"/>
                          <a:pt x="7565507" y="988559"/>
                          <a:pt x="7579896" y="1185628"/>
                        </a:cubicBezTo>
                        <a:cubicBezTo>
                          <a:pt x="7599507" y="1399812"/>
                          <a:pt x="7578492" y="1640955"/>
                          <a:pt x="7579896" y="1833447"/>
                        </a:cubicBezTo>
                        <a:cubicBezTo>
                          <a:pt x="7480999" y="1862181"/>
                          <a:pt x="7348645" y="1787547"/>
                          <a:pt x="7224223" y="1833447"/>
                        </a:cubicBezTo>
                        <a:cubicBezTo>
                          <a:pt x="7089268" y="1935813"/>
                          <a:pt x="6690777" y="1774455"/>
                          <a:pt x="6489556" y="1833447"/>
                        </a:cubicBezTo>
                        <a:cubicBezTo>
                          <a:pt x="6295398" y="1822566"/>
                          <a:pt x="6057486" y="1828991"/>
                          <a:pt x="5830688" y="1833447"/>
                        </a:cubicBezTo>
                        <a:cubicBezTo>
                          <a:pt x="5601957" y="1867615"/>
                          <a:pt x="5584892" y="1777084"/>
                          <a:pt x="5399217" y="1833447"/>
                        </a:cubicBezTo>
                        <a:cubicBezTo>
                          <a:pt x="5181994" y="1869154"/>
                          <a:pt x="5136309" y="1817341"/>
                          <a:pt x="5043546" y="1833447"/>
                        </a:cubicBezTo>
                        <a:cubicBezTo>
                          <a:pt x="4974515" y="1835847"/>
                          <a:pt x="4711488" y="1795825"/>
                          <a:pt x="4384678" y="1833447"/>
                        </a:cubicBezTo>
                        <a:cubicBezTo>
                          <a:pt x="4061319" y="1859980"/>
                          <a:pt x="3985628" y="1812402"/>
                          <a:pt x="3877408" y="1833447"/>
                        </a:cubicBezTo>
                        <a:cubicBezTo>
                          <a:pt x="3815474" y="1835598"/>
                          <a:pt x="3491494" y="1774761"/>
                          <a:pt x="3294339" y="1833447"/>
                        </a:cubicBezTo>
                        <a:cubicBezTo>
                          <a:pt x="3041642" y="1895598"/>
                          <a:pt x="2983823" y="1752626"/>
                          <a:pt x="2862868" y="1833447"/>
                        </a:cubicBezTo>
                        <a:cubicBezTo>
                          <a:pt x="2717210" y="1910482"/>
                          <a:pt x="2462781" y="1779093"/>
                          <a:pt x="2279799" y="1833447"/>
                        </a:cubicBezTo>
                        <a:cubicBezTo>
                          <a:pt x="2085622" y="1871608"/>
                          <a:pt x="1946452" y="1758318"/>
                          <a:pt x="1545133" y="1833447"/>
                        </a:cubicBezTo>
                        <a:cubicBezTo>
                          <a:pt x="1207649" y="1924954"/>
                          <a:pt x="1011824" y="1724843"/>
                          <a:pt x="810465" y="1833447"/>
                        </a:cubicBezTo>
                        <a:cubicBezTo>
                          <a:pt x="584378" y="1936335"/>
                          <a:pt x="370442" y="1802595"/>
                          <a:pt x="0" y="1833447"/>
                        </a:cubicBezTo>
                        <a:cubicBezTo>
                          <a:pt x="-23782" y="1598133"/>
                          <a:pt x="-14404" y="1447935"/>
                          <a:pt x="0" y="1203963"/>
                        </a:cubicBezTo>
                        <a:cubicBezTo>
                          <a:pt x="-18679" y="1001013"/>
                          <a:pt x="12754" y="850779"/>
                          <a:pt x="0" y="574479"/>
                        </a:cubicBezTo>
                        <a:cubicBezTo>
                          <a:pt x="-36038" y="301795"/>
                          <a:pt x="666" y="2379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800" dirty="0">
                <a:latin typeface="Tw Cen MT" panose="020B0602020104020603" pitchFamily="34" charset="0"/>
              </a:rPr>
              <a:t>Cliceáil ar an nasc thíos chun cluichí a imirt faoi airíonna an phlaistigh:</a:t>
            </a:r>
          </a:p>
          <a:p>
            <a:pPr>
              <a:spcAft>
                <a:spcPts val="600"/>
              </a:spcAft>
            </a:pPr>
            <a:r>
              <a:rPr lang="ga-IE" sz="2800" dirty="0">
                <a:latin typeface="Tw Cen MT" panose="020B0602020104020603" pitchFamily="34" charset="0"/>
                <a:hlinkClick r:id="rId2"/>
              </a:rPr>
              <a:t>https://www.educandy.com/site/resource.php?activity-code=e7309</a:t>
            </a:r>
            <a:r>
              <a:rPr lang="ga-IE" sz="28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00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4B5F2-E16F-4FA8-8CF9-64BDC75B3092}"/>
              </a:ext>
            </a:extLst>
          </p:cNvPr>
          <p:cNvSpPr txBox="1"/>
          <p:nvPr/>
        </p:nvSpPr>
        <p:spPr>
          <a:xfrm>
            <a:off x="1540703" y="2164679"/>
            <a:ext cx="8735681" cy="47961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Tuilleadh eolais le fáil ar na suíomhanna seo: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Tw Cen MT" panose="020B06020201040206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https://www.cogg.ie/wp-content/uploads/eureka_irish_10.20.pdf</a:t>
            </a:r>
            <a:r>
              <a:rPr lang="en-US" sz="2000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>
              <a:solidFill>
                <a:srgbClr val="0070C0"/>
              </a:solidFill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  <a:hlinkClick r:id="rId3"/>
              </a:rPr>
              <a:t>https://www.forasnagaeilge.ie/wp-content/uploads/2020/04/78f185d3571a117df07ff727d0bf749e.pdf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  <a:hlinkClick r:id="rId4"/>
              </a:rPr>
              <a:t>https://www.europarl.europa.eu/news/ga/headlines/society/20181005STO15110/plaisteach-san-aigean-na-firici-an-drochthionchar-agus-rialacha-nua-ae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000" dirty="0">
                <a:latin typeface="Tw Cen MT" panose="020B0602020104020603" pitchFamily="34" charset="0"/>
                <a:hlinkClick r:id="rId5"/>
              </a:rPr>
              <a:t>https://ec.europa.eu/environment/topics/plastics/single-use-plastics/eu-restrictions-certain-single-use-plastics_ga</a:t>
            </a:r>
            <a:r>
              <a:rPr lang="en-IE" sz="2000" dirty="0"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34811" y="2445243"/>
            <a:ext cx="8722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16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b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b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24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63–66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  <p:sp>
        <p:nvSpPr>
          <p:cNvPr id="3" name="Freeform: Shape 62">
            <a:extLst>
              <a:ext uri="{FF2B5EF4-FFF2-40B4-BE49-F238E27FC236}">
                <a16:creationId xmlns:a16="http://schemas.microsoft.com/office/drawing/2014/main" id="{CA8980EE-FDDF-4DA7-BE39-0027C659E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64">
            <a:extLst>
              <a:ext uri="{FF2B5EF4-FFF2-40B4-BE49-F238E27FC236}">
                <a16:creationId xmlns:a16="http://schemas.microsoft.com/office/drawing/2014/main" id="{517FAD8B-88C1-49D0-9300-729ABBF2B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: Shape 62">
            <a:extLst>
              <a:ext uri="{FF2B5EF4-FFF2-40B4-BE49-F238E27FC236}">
                <a16:creationId xmlns:a16="http://schemas.microsoft.com/office/drawing/2014/main" id="{DC02B820-ADB6-44C4-8178-4AD3705A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64">
            <a:extLst>
              <a:ext uri="{FF2B5EF4-FFF2-40B4-BE49-F238E27FC236}">
                <a16:creationId xmlns:a16="http://schemas.microsoft.com/office/drawing/2014/main" id="{873B42B5-E15A-461E-92B8-71E9C9488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93DEF9-FFFB-782F-CFE3-7272C719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4715"/>
          <a:stretch/>
        </p:blipFill>
        <p:spPr bwMode="auto">
          <a:xfrm>
            <a:off x="0" y="0"/>
            <a:ext cx="12192000" cy="72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F7308F-68FD-F50C-8F58-3396617F9F7F}"/>
              </a:ext>
            </a:extLst>
          </p:cNvPr>
          <p:cNvSpPr txBox="1"/>
          <p:nvPr/>
        </p:nvSpPr>
        <p:spPr>
          <a:xfrm>
            <a:off x="1112443" y="861646"/>
            <a:ext cx="4637726" cy="2152120"/>
          </a:xfrm>
          <a:prstGeom prst="rect">
            <a:avLst/>
          </a:prstGeom>
          <a:solidFill>
            <a:srgbClr val="EAEAEA">
              <a:alpha val="64706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87313"/>
            <a:r>
              <a:rPr lang="ga-IE" sz="2200" dirty="0">
                <a:latin typeface="Tw Cen MT" panose="020B0602020104020603" pitchFamily="34" charset="0"/>
              </a:rPr>
              <a:t>Féach timpeall ort sa seomra ranga. Féach na rudaí ar fad atá sa seomra. Tá siad déanta d’ábhair éagsúla.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Cé na hábhair sin? Adhmad? Miotal? Gloine? Plaisteach? Olann?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DD8384-B48E-B4AD-4BA2-6B940529ABF6}"/>
              </a:ext>
            </a:extLst>
          </p:cNvPr>
          <p:cNvSpPr txBox="1"/>
          <p:nvPr/>
        </p:nvSpPr>
        <p:spPr>
          <a:xfrm>
            <a:off x="1112442" y="3105087"/>
            <a:ext cx="3874685" cy="1044882"/>
          </a:xfrm>
          <a:prstGeom prst="rect">
            <a:avLst/>
          </a:prstGeom>
          <a:solidFill>
            <a:srgbClr val="EAEAEA">
              <a:alpha val="65098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87313"/>
            <a:r>
              <a:rPr lang="ga-IE" sz="2200" dirty="0">
                <a:latin typeface="Tw Cen MT" panose="020B0602020104020603" pitchFamily="34" charset="0"/>
              </a:rPr>
              <a:t>Déan liosta de na rudaí ar fad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bhfuil plaisteach iontu.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38C3A7-4CFE-725F-10D5-DF9B5DA66894}"/>
              </a:ext>
            </a:extLst>
          </p:cNvPr>
          <p:cNvSpPr txBox="1"/>
          <p:nvPr/>
        </p:nvSpPr>
        <p:spPr>
          <a:xfrm>
            <a:off x="1112442" y="4241290"/>
            <a:ext cx="3874685" cy="703385"/>
          </a:xfrm>
          <a:prstGeom prst="rect">
            <a:avLst/>
          </a:prstGeom>
          <a:solidFill>
            <a:srgbClr val="EAEAEA">
              <a:alpha val="65098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87313">
              <a:lnSpc>
                <a:spcPct val="90000"/>
              </a:lnSpc>
              <a:spcAft>
                <a:spcPts val="600"/>
              </a:spcAft>
            </a:pPr>
            <a:r>
              <a:rPr lang="ga-IE" sz="2200" dirty="0">
                <a:latin typeface="Tw Cen MT" panose="020B0602020104020603" pitchFamily="34" charset="0"/>
              </a:rPr>
              <a:t>Liosta fada atá ann, nach ea?</a:t>
            </a:r>
          </a:p>
        </p:txBody>
      </p:sp>
    </p:spTree>
    <p:extLst>
      <p:ext uri="{BB962C8B-B14F-4D97-AF65-F5344CB8AC3E}">
        <p14:creationId xmlns:p14="http://schemas.microsoft.com/office/powerpoint/2010/main" val="1049636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Rectangle 17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0CE6142-79BF-42BC-AE8C-146997EC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r="13365"/>
          <a:stretch/>
        </p:blipFill>
        <p:spPr bwMode="auto">
          <a:xfrm>
            <a:off x="895153" y="1245323"/>
            <a:ext cx="2209602" cy="19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C76436A-8F57-4E18-80D8-0DCB9E5A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7605"/>
          <a:stretch/>
        </p:blipFill>
        <p:spPr bwMode="auto">
          <a:xfrm>
            <a:off x="3206661" y="1239831"/>
            <a:ext cx="2337986" cy="19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2BD8C76-3F7D-4FAF-90E7-1D23CD13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r="29156"/>
          <a:stretch/>
        </p:blipFill>
        <p:spPr bwMode="auto">
          <a:xfrm>
            <a:off x="895153" y="3335036"/>
            <a:ext cx="2209602" cy="19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75E3EE4-3F27-479A-A6A8-866FB79DD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/>
        </p:blipFill>
        <p:spPr bwMode="auto">
          <a:xfrm>
            <a:off x="3206660" y="3335037"/>
            <a:ext cx="2337986" cy="19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3" name="Rectangle 176">
            <a:extLst>
              <a:ext uri="{FF2B5EF4-FFF2-40B4-BE49-F238E27FC236}">
                <a16:creationId xmlns:a16="http://schemas.microsoft.com/office/drawing/2014/main" id="{F410C0F3-C7FA-4157-BD5D-9A28DFC9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04" y="609601"/>
            <a:ext cx="5083000" cy="5486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Graphic 212">
            <a:extLst>
              <a:ext uri="{FF2B5EF4-FFF2-40B4-BE49-F238E27FC236}">
                <a16:creationId xmlns:a16="http://schemas.microsoft.com/office/drawing/2014/main" id="{791A7DC9-0CC4-4E7A-A88C-F7F693B36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686" y="163878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25" name="Graphic 212">
            <a:extLst>
              <a:ext uri="{FF2B5EF4-FFF2-40B4-BE49-F238E27FC236}">
                <a16:creationId xmlns:a16="http://schemas.microsoft.com/office/drawing/2014/main" id="{4FE41D93-3454-42B2-935D-B099FE4F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686" y="163878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26" name="Oval 182">
            <a:extLst>
              <a:ext uri="{FF2B5EF4-FFF2-40B4-BE49-F238E27FC236}">
                <a16:creationId xmlns:a16="http://schemas.microsoft.com/office/drawing/2014/main" id="{59364DEE-7DDD-4F52-A986-54AB0E908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59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27" name="Oval 184">
            <a:extLst>
              <a:ext uri="{FF2B5EF4-FFF2-40B4-BE49-F238E27FC236}">
                <a16:creationId xmlns:a16="http://schemas.microsoft.com/office/drawing/2014/main" id="{625D5A11-FB09-4CD6-BA92-78E1C430E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596" y="5416520"/>
            <a:ext cx="419129" cy="419129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EB574-CE2E-40F4-A065-FC732C163D15}"/>
              </a:ext>
            </a:extLst>
          </p:cNvPr>
          <p:cNvSpPr txBox="1"/>
          <p:nvPr/>
        </p:nvSpPr>
        <p:spPr>
          <a:xfrm>
            <a:off x="6128930" y="2099346"/>
            <a:ext cx="5487596" cy="4899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Is féidir leis a bheith trédhearcach, ar nós gloine, nó is féidir leis a bheith teimhneach.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Is féidir dath ar bith faoin spéir a bheith air.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Is féidir leis a bheith docht nó solúbtha.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Cé go mbíonn sé breá éadrom, bíonn sé láidir agus maireann sé i bhfad.</a:t>
            </a:r>
          </a:p>
          <a:p>
            <a:pPr marL="363538" indent="-36353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Is féidir é a mhúnlú go héasca. (Tagann an focal ‘plaisteach’ ón bhfocal Gréigise </a:t>
            </a:r>
            <a:r>
              <a:rPr lang="ga-IE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plastikos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, focal a chiallaíonn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‘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rud is féidir a mhúnlú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’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).</a:t>
            </a:r>
          </a:p>
          <a:p>
            <a:pPr marL="363538" indent="-36353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Ní thagann meirg air mar a thagann ar mhiotail áirithe.</a:t>
            </a:r>
          </a:p>
          <a:p>
            <a:pPr marL="363538" indent="-363538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Is féidir leis a bheith uiscedhíonach. </a:t>
            </a:r>
          </a:p>
        </p:txBody>
      </p:sp>
      <p:grpSp>
        <p:nvGrpSpPr>
          <p:cNvPr id="2228" name="Graphic 185">
            <a:extLst>
              <a:ext uri="{FF2B5EF4-FFF2-40B4-BE49-F238E27FC236}">
                <a16:creationId xmlns:a16="http://schemas.microsoft.com/office/drawing/2014/main" id="{071FE7A6-F5D0-47EA-8ADE-9F0CD33C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61132" y="5895911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229" name="Freeform: Shape 187">
              <a:extLst>
                <a:ext uri="{FF2B5EF4-FFF2-40B4-BE49-F238E27FC236}">
                  <a16:creationId xmlns:a16="http://schemas.microsoft.com/office/drawing/2014/main" id="{0EBED465-9D4E-4937-B39A-5C0F908F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0" name="Freeform: Shape 188">
              <a:extLst>
                <a:ext uri="{FF2B5EF4-FFF2-40B4-BE49-F238E27FC236}">
                  <a16:creationId xmlns:a16="http://schemas.microsoft.com/office/drawing/2014/main" id="{7B4A0C80-757F-4042-911F-99CFE7685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1" name="Freeform: Shape 189">
              <a:extLst>
                <a:ext uri="{FF2B5EF4-FFF2-40B4-BE49-F238E27FC236}">
                  <a16:creationId xmlns:a16="http://schemas.microsoft.com/office/drawing/2014/main" id="{51BCB4B5-D164-4D2D-91F1-C0E58D63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939A04A-C446-4136-987F-8F347387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2" name="Freeform: Shape 191">
              <a:extLst>
                <a:ext uri="{FF2B5EF4-FFF2-40B4-BE49-F238E27FC236}">
                  <a16:creationId xmlns:a16="http://schemas.microsoft.com/office/drawing/2014/main" id="{74E311E5-BC75-456A-8C11-52EFC233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B741983-F0BA-4632-8D5A-B12968B12073}"/>
              </a:ext>
            </a:extLst>
          </p:cNvPr>
          <p:cNvSpPr txBox="1"/>
          <p:nvPr/>
        </p:nvSpPr>
        <p:spPr>
          <a:xfrm>
            <a:off x="6128930" y="140827"/>
            <a:ext cx="5881560" cy="778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Ábhar an-úsáideach is ea an plaisteach. </a:t>
            </a:r>
            <a:b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Cé na cúiseanna a bhfuil sé úsáideach, dar leat?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2A36C-B3A0-4F47-A081-37316438CA5F}"/>
              </a:ext>
            </a:extLst>
          </p:cNvPr>
          <p:cNvSpPr txBox="1"/>
          <p:nvPr/>
        </p:nvSpPr>
        <p:spPr>
          <a:xfrm>
            <a:off x="6128930" y="969818"/>
            <a:ext cx="5553456" cy="778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ga-IE" sz="2200" dirty="0">
                <a:solidFill>
                  <a:schemeClr val="bg1"/>
                </a:solidFill>
                <a:latin typeface="Tw Cen MT" panose="020B0602020104020603" pitchFamily="34" charset="0"/>
              </a:rPr>
              <a:t>Tá airíonna ar leith ag baint leis an bplaisteach. Seo cuid acu</a:t>
            </a: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: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4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36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168CA1-5F11-E934-E7FF-DC139187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972"/>
          <a:stretch/>
        </p:blipFill>
        <p:spPr bwMode="auto">
          <a:xfrm>
            <a:off x="180975" y="179108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111AC-AA1E-4E17-B49E-FDACE6A625CA}"/>
              </a:ext>
            </a:extLst>
          </p:cNvPr>
          <p:cNvSpPr txBox="1"/>
          <p:nvPr/>
        </p:nvSpPr>
        <p:spPr>
          <a:xfrm>
            <a:off x="399927" y="5894065"/>
            <a:ext cx="11385731" cy="701069"/>
          </a:xfrm>
          <a:prstGeom prst="rect">
            <a:avLst/>
          </a:prstGeom>
          <a:solidFill>
            <a:srgbClr val="522F21">
              <a:alpha val="51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200" dirty="0">
                <a:solidFill>
                  <a:srgbClr val="FFFFFF"/>
                </a:solidFill>
                <a:latin typeface="Tw Cen MT" panose="020B0602020104020603" pitchFamily="34" charset="0"/>
              </a:rPr>
              <a:t>100 bliain ó shin, is beag rud a bhí ag an ngnáthdhuine a bhí déanta de phlaisteach. An féidir leat smaoineamh ar aon rud a dhéantaí d’ábhar éigin eile fadó ach a dhéantar de phlaisteach anois? </a:t>
            </a:r>
          </a:p>
        </p:txBody>
      </p:sp>
    </p:spTree>
    <p:extLst>
      <p:ext uri="{BB962C8B-B14F-4D97-AF65-F5344CB8AC3E}">
        <p14:creationId xmlns:p14="http://schemas.microsoft.com/office/powerpoint/2010/main" val="75720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8" name="Rectangle 12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D64AC91-16DF-4CCD-9DBA-138AFD7D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1025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9" name="Rectangle 12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0" name="Rectangle 256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FE870-60FA-4B48-B2E9-902BE3C5ED03}"/>
              </a:ext>
            </a:extLst>
          </p:cNvPr>
          <p:cNvSpPr txBox="1"/>
          <p:nvPr/>
        </p:nvSpPr>
        <p:spPr>
          <a:xfrm>
            <a:off x="7141465" y="2557587"/>
            <a:ext cx="4733704" cy="1740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200" b="0" i="0" dirty="0">
                <a:effectLst/>
                <a:latin typeface="Tw Cen MT" panose="020B0602020104020603" pitchFamily="34" charset="0"/>
              </a:rPr>
              <a:t>Cé go bhfuil buntáistí ollmhóra ag baint leis an bplaisteach agus go gcuireann sé go mór lenár saol, tá míbhuntáistí móra leis chomh maith. Baineann na míbhuntáistí sin le cúrsaí timpeallachta.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C8E79-92D5-4965-95C7-12F03746BECB}"/>
              </a:ext>
            </a:extLst>
          </p:cNvPr>
          <p:cNvSpPr txBox="1"/>
          <p:nvPr/>
        </p:nvSpPr>
        <p:spPr>
          <a:xfrm>
            <a:off x="6832691" y="1115660"/>
            <a:ext cx="486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600" dirty="0">
                <a:latin typeface="Berlin Sans FB" panose="020E0602020502020306" pitchFamily="34" charset="0"/>
              </a:rPr>
              <a:t>Plá an Phlaistigh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25A18DCA-9DF5-4B79-A79E-406EADE101D4}"/>
              </a:ext>
            </a:extLst>
          </p:cNvPr>
          <p:cNvSpPr>
            <a:spLocks noChangeAspect="1"/>
          </p:cNvSpPr>
          <p:nvPr/>
        </p:nvSpPr>
        <p:spPr>
          <a:xfrm>
            <a:off x="7432956" y="4795112"/>
            <a:ext cx="4109456" cy="793246"/>
          </a:xfrm>
          <a:prstGeom prst="foldedCorne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An bhfuil a fhios agat cad iad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na míbhuntáistí sin?</a:t>
            </a:r>
          </a:p>
        </p:txBody>
      </p:sp>
    </p:spTree>
    <p:extLst>
      <p:ext uri="{BB962C8B-B14F-4D97-AF65-F5344CB8AC3E}">
        <p14:creationId xmlns:p14="http://schemas.microsoft.com/office/powerpoint/2010/main" val="42999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DA2E0E4-EDD0-4D85-9438-2AE2F74B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6" name="Freeform: Shape 107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37" name="Freeform: Shape 109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999C5-F394-4CF1-9BC3-0720CC4F46B9}"/>
              </a:ext>
            </a:extLst>
          </p:cNvPr>
          <p:cNvSpPr txBox="1"/>
          <p:nvPr/>
        </p:nvSpPr>
        <p:spPr>
          <a:xfrm>
            <a:off x="7733587" y="346672"/>
            <a:ext cx="4376220" cy="4253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200" dirty="0">
                <a:latin typeface="Tw Cen MT" panose="020B0602020104020603" pitchFamily="34" charset="0"/>
              </a:rPr>
              <a:t>Is ábhar </a:t>
            </a:r>
            <a:r>
              <a:rPr lang="ga-IE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do-bhithmhillte</a:t>
            </a:r>
            <a:r>
              <a:rPr lang="ga-IE" sz="2200" dirty="0">
                <a:latin typeface="Tw Cen MT" panose="020B0602020104020603" pitchFamily="34" charset="0"/>
              </a:rPr>
              <a:t> é an plaisteach. Ní bhriseann sé síos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sa talamh diaidh ar ndiaidh mar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dhéanann adhmad agus olann,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mar shampla. Má chaitear earraí plaisteacha ar </a:t>
            </a:r>
            <a:r>
              <a:rPr lang="ga-IE" sz="2200" dirty="0" err="1">
                <a:latin typeface="Tw Cen MT" panose="020B0602020104020603" pitchFamily="34" charset="0"/>
              </a:rPr>
              <a:t>shiúl</a:t>
            </a:r>
            <a:r>
              <a:rPr lang="ga-IE" sz="2200" dirty="0">
                <a:latin typeface="Tw Cen MT" panose="020B0602020104020603" pitchFamily="34" charset="0"/>
              </a:rPr>
              <a:t> sa dúlra, nó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má chuirtear chuig líonadh talún iad, fanfaidh siad ansin go ceann blianta fada gan athrú. Ní hamháin go mbíonn cuma ghránna ar an bplaisteach a chaitear amach ach déanann sé an-dochar don dúlra. </a:t>
            </a:r>
          </a:p>
        </p:txBody>
      </p:sp>
    </p:spTree>
    <p:extLst>
      <p:ext uri="{BB962C8B-B14F-4D97-AF65-F5344CB8AC3E}">
        <p14:creationId xmlns:p14="http://schemas.microsoft.com/office/powerpoint/2010/main" val="4948358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3" name="Rectangle 19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54528DB2-2170-47FE-B8FF-D9FDCFB0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5" r="20675"/>
          <a:stretch/>
        </p:blipFill>
        <p:spPr bwMode="auto">
          <a:xfrm>
            <a:off x="20" y="10"/>
            <a:ext cx="2970445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9A04EBC8-BE33-4D15-9A04-32D7D5C2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8" b="11958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68DE0487-1266-480A-B492-8D78C65F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r="2066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B0D1B93-7E65-48D7-A741-DBDDEE73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r="20662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23608ED-CF95-4082-93C9-91485BC1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" b="3817"/>
          <a:stretch/>
        </p:blipFill>
        <p:spPr bwMode="auto">
          <a:xfrm>
            <a:off x="-1018" y="3503596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24" name="Rectangle 19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6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B8782-C1D2-4DF7-930A-70828F836A80}"/>
              </a:ext>
            </a:extLst>
          </p:cNvPr>
          <p:cNvSpPr txBox="1"/>
          <p:nvPr/>
        </p:nvSpPr>
        <p:spPr>
          <a:xfrm>
            <a:off x="6196041" y="4992063"/>
            <a:ext cx="5945828" cy="18211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Plaisteach inár n-aigéin is cúis le bás na milliún </a:t>
            </a:r>
            <a:r>
              <a:rPr lang="ga-IE" sz="1900" dirty="0" err="1">
                <a:solidFill>
                  <a:schemeClr val="bg1"/>
                </a:solidFill>
                <a:latin typeface="Tw Cen MT" panose="020B0602020104020603" pitchFamily="34" charset="0"/>
              </a:rPr>
              <a:t>ainmh</a:t>
            </a:r>
            <a: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 agus éan mara gach bliain. Feiceann siad </a:t>
            </a:r>
            <a:r>
              <a:rPr lang="ga-IE" sz="1900" dirty="0">
                <a:latin typeface="Tw Cen MT" panose="020B0602020104020603" pitchFamily="34" charset="0"/>
              </a:rPr>
              <a:t>bruscar san fharraige agus síleann siad gur bia atá ann. </a:t>
            </a: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Itheann siad an plaisteach agus is minic a fhaigheann siad bás mar thoradh air sin. Uaireanta éiríonn ainmhithe agus éin gafa </a:t>
            </a:r>
            <a:br>
              <a:rPr lang="en-US" sz="19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i bpacáistíocht nó in eangacha plaisteacha.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70FC9-6459-42C4-88DA-AE1387F5ABC6}"/>
              </a:ext>
            </a:extLst>
          </p:cNvPr>
          <p:cNvSpPr txBox="1"/>
          <p:nvPr/>
        </p:nvSpPr>
        <p:spPr>
          <a:xfrm>
            <a:off x="6145909" y="3497591"/>
            <a:ext cx="604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400" dirty="0">
                <a:latin typeface="Berlin Sans FB" panose="020E0602020502020306" pitchFamily="34" charset="0"/>
              </a:rPr>
              <a:t>Plaisteach san Fharraige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97E074-066B-4FDE-BD5F-3B074C394D8B}"/>
              </a:ext>
            </a:extLst>
          </p:cNvPr>
          <p:cNvSpPr txBox="1"/>
          <p:nvPr/>
        </p:nvSpPr>
        <p:spPr>
          <a:xfrm>
            <a:off x="6196041" y="3965508"/>
            <a:ext cx="5945828" cy="9694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Cuid mhór den phlaisteach a chaitear amach, mar shampla, críochnaíonn sé suas san fharraige. Déanann sin an-dochar do na hainmhithe agus do na </a:t>
            </a:r>
            <a:r>
              <a:rPr lang="ga-IE" sz="1900" dirty="0" err="1">
                <a:solidFill>
                  <a:schemeClr val="bg1"/>
                </a:solidFill>
                <a:latin typeface="Tw Cen MT" panose="020B0602020104020603" pitchFamily="34" charset="0"/>
              </a:rPr>
              <a:t>héin</a:t>
            </a:r>
            <a:r>
              <a:rPr lang="ga-IE" sz="1900" dirty="0">
                <a:solidFill>
                  <a:schemeClr val="bg1"/>
                </a:solidFill>
                <a:latin typeface="Tw Cen MT" panose="020B0602020104020603" pitchFamily="34" charset="0"/>
              </a:rPr>
              <a:t> a mhaireann ann.</a:t>
            </a:r>
          </a:p>
        </p:txBody>
      </p:sp>
    </p:spTree>
    <p:extLst>
      <p:ext uri="{BB962C8B-B14F-4D97-AF65-F5344CB8AC3E}">
        <p14:creationId xmlns:p14="http://schemas.microsoft.com/office/powerpoint/2010/main" val="47441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EBB4E-24DD-4783-BD71-E6D1D394778C}"/>
              </a:ext>
            </a:extLst>
          </p:cNvPr>
          <p:cNvSpPr txBox="1"/>
          <p:nvPr/>
        </p:nvSpPr>
        <p:spPr>
          <a:xfrm>
            <a:off x="395934" y="599608"/>
            <a:ext cx="6590081" cy="193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200" dirty="0">
                <a:latin typeface="Tw Cen MT" panose="020B0602020104020603" pitchFamily="34" charset="0"/>
              </a:rPr>
              <a:t>R</a:t>
            </a:r>
            <a:r>
              <a:rPr lang="ga-IE" sz="2200" b="0" i="0" dirty="0">
                <a:effectLst/>
                <a:latin typeface="Tw Cen MT" panose="020B0602020104020603" pitchFamily="34" charset="0"/>
              </a:rPr>
              <a:t>inneadh taighde in Ollscoil na hÉireann, Gaillimh </a:t>
            </a:r>
            <a:br>
              <a:rPr lang="en-US" sz="2200" b="0" i="0" dirty="0">
                <a:effectLst/>
                <a:latin typeface="Tw Cen MT" panose="020B0602020104020603" pitchFamily="34" charset="0"/>
              </a:rPr>
            </a:br>
            <a:r>
              <a:rPr lang="ga-IE" sz="2200" b="0" i="0" dirty="0">
                <a:effectLst/>
                <a:latin typeface="Tw Cen MT" panose="020B0602020104020603" pitchFamily="34" charset="0"/>
              </a:rPr>
              <a:t>sa bhliain 2018 ina ndearnadh scrúdú ar a raibh</a:t>
            </a:r>
            <a:br>
              <a:rPr lang="ga-IE" sz="2200" b="0" i="0" dirty="0">
                <a:effectLst/>
                <a:latin typeface="Tw Cen MT" panose="020B0602020104020603" pitchFamily="34" charset="0"/>
              </a:rPr>
            </a:br>
            <a:r>
              <a:rPr lang="ga-IE" sz="2200" b="0" i="0" dirty="0">
                <a:effectLst/>
                <a:latin typeface="Tw Cen MT" panose="020B0602020104020603" pitchFamily="34" charset="0"/>
              </a:rPr>
              <a:t>i mbolg 233 </a:t>
            </a:r>
            <a:r>
              <a:rPr lang="ga-IE" sz="2200" dirty="0">
                <a:latin typeface="Tw Cen MT" panose="020B0602020104020603" pitchFamily="34" charset="0"/>
              </a:rPr>
              <a:t>iasc a tugadh isteach ón bhfarraige.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b="0" i="0" dirty="0">
                <a:effectLst/>
                <a:latin typeface="Tw Cen MT" panose="020B0602020104020603" pitchFamily="34" charset="0"/>
              </a:rPr>
              <a:t>Léirigh torthaí an scrúdaithe sin go raibh cáithníní bídeacha plaistigh slogtha ag 73% den iasc. </a:t>
            </a:r>
          </a:p>
        </p:txBody>
      </p:sp>
      <p:sp>
        <p:nvSpPr>
          <p:cNvPr id="95" name="Freeform: Shape 77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F6C791-F5AF-4530-BC27-EDCB8B29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r="6391"/>
          <a:stretch/>
        </p:blipFill>
        <p:spPr bwMode="auto"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Freeform: Shape 79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E73BB78-6106-449C-9DAC-5EF8959B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r="8811"/>
          <a:stretch/>
        </p:blipFill>
        <p:spPr bwMode="auto"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sca téacs 1">
            <a:extLst>
              <a:ext uri="{FF2B5EF4-FFF2-40B4-BE49-F238E27FC236}">
                <a16:creationId xmlns:a16="http://schemas.microsoft.com/office/drawing/2014/main" id="{82941C15-C1FA-4231-9E23-8301D41B1B3C}"/>
              </a:ext>
            </a:extLst>
          </p:cNvPr>
          <p:cNvSpPr txBox="1"/>
          <p:nvPr/>
        </p:nvSpPr>
        <p:spPr>
          <a:xfrm>
            <a:off x="395932" y="2534297"/>
            <a:ext cx="683762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ga-IE" sz="2200" b="0" i="0" dirty="0">
                <a:effectLst/>
                <a:latin typeface="Tw Cen MT" panose="020B0602020104020603" pitchFamily="34" charset="0"/>
              </a:rPr>
              <a:t>Bíonn </a:t>
            </a:r>
            <a:r>
              <a:rPr lang="ga-IE" sz="2200" dirty="0">
                <a:latin typeface="Tw Cen MT" panose="020B0602020104020603" pitchFamily="34" charset="0"/>
              </a:rPr>
              <a:t>ceimiceáin </a:t>
            </a:r>
            <a:r>
              <a:rPr lang="ga-IE" sz="2200" dirty="0" err="1">
                <a:latin typeface="Tw Cen MT" panose="020B0602020104020603" pitchFamily="34" charset="0"/>
              </a:rPr>
              <a:t>thocsaineacha</a:t>
            </a:r>
            <a:r>
              <a:rPr lang="ga-IE" sz="2200" dirty="0">
                <a:latin typeface="Tw Cen MT" panose="020B0602020104020603" pitchFamily="34" charset="0"/>
              </a:rPr>
              <a:t> </a:t>
            </a:r>
            <a:r>
              <a:rPr lang="ga-IE" sz="2200" b="0" i="0" dirty="0">
                <a:effectLst/>
                <a:latin typeface="Tw Cen MT" panose="020B0602020104020603" pitchFamily="34" charset="0"/>
              </a:rPr>
              <a:t>ina lán den phlaisteach atá san fharraige. </a:t>
            </a:r>
            <a:r>
              <a:rPr lang="ga-IE" sz="2200" dirty="0">
                <a:latin typeface="Tw Cen MT" panose="020B0602020104020603" pitchFamily="34" charset="0"/>
              </a:rPr>
              <a:t>Má shlogann iasc cáithníní plaistigh, agus ansin má itheann ainmhí eile an t-iasc sin, rachaidh na ceimiceáin ón bplaisteach isteach sa </a:t>
            </a:r>
            <a:r>
              <a:rPr lang="ga-IE" sz="2200" dirty="0" err="1">
                <a:latin typeface="Tw Cen MT" panose="020B0602020104020603" pitchFamily="34" charset="0"/>
              </a:rPr>
              <a:t>bhiashlabhra</a:t>
            </a:r>
            <a:r>
              <a:rPr lang="ga-IE" sz="2200" dirty="0">
                <a:latin typeface="Tw Cen MT" panose="020B0602020104020603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ga-IE" sz="2200" dirty="0">
                <a:latin typeface="Tw Cen MT" panose="020B0602020104020603" pitchFamily="34" charset="0"/>
              </a:rPr>
              <a:t>D’fhéadfadh na </a:t>
            </a:r>
            <a:r>
              <a:rPr lang="ga-IE" sz="2200" dirty="0" err="1">
                <a:latin typeface="Tw Cen MT" panose="020B0602020104020603" pitchFamily="34" charset="0"/>
              </a:rPr>
              <a:t>ceimiceá</a:t>
            </a:r>
            <a:r>
              <a:rPr lang="en-GB" sz="2200" dirty="0">
                <a:latin typeface="Tw Cen MT" panose="020B0602020104020603" pitchFamily="34" charset="0"/>
              </a:rPr>
              <a:t>in sin </a:t>
            </a:r>
            <a:r>
              <a:rPr lang="ga-IE" sz="2200" dirty="0">
                <a:latin typeface="Tw Cen MT" panose="020B0602020104020603" pitchFamily="34" charset="0"/>
              </a:rPr>
              <a:t>dul tríd an mbiashlabhra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fhad le daoine. </a:t>
            </a:r>
            <a:endParaRPr lang="ga-IE" sz="2200" b="1" i="0" dirty="0"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23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A89B7F2-1652-411B-881D-5054059F6FFA}"/>
              </a:ext>
            </a:extLst>
          </p:cNvPr>
          <p:cNvSpPr txBox="1"/>
          <p:nvPr/>
        </p:nvSpPr>
        <p:spPr>
          <a:xfrm>
            <a:off x="7573187" y="1806867"/>
            <a:ext cx="4436945" cy="3242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</a:rPr>
              <a:t>Tá an-chuid táirgí plaisteacha ann nach n-úsáidtear ach aon uair amháin iad sula gcaitear amach iad.</a:t>
            </a:r>
            <a:r>
              <a:rPr lang="ga-IE" sz="2200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200" b="1" dirty="0">
                <a:solidFill>
                  <a:srgbClr val="FF0000"/>
                </a:solidFill>
                <a:latin typeface="Tw Cen MT" panose="020B0602020104020603" pitchFamily="34" charset="0"/>
              </a:rPr>
              <a:t>Táirgí plaisteacha aonúsáide 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</a:rPr>
              <a:t>a thugtar ar na táirgí sin. An féidir leat smaoineamh ar aon rud ar scoil nó </a:t>
            </a:r>
            <a:br>
              <a:rPr lang="en-US" sz="2200" dirty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</a:rPr>
              <a:t>sa bhaile a bhfuil plaisteach ann agus nach n-úsáidtear ach an t-aon uair amháin é sula gcaitear amach é?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36E6A-D43B-4A14-88E5-73F3415A2C6F}"/>
              </a:ext>
            </a:extLst>
          </p:cNvPr>
          <p:cNvSpPr txBox="1"/>
          <p:nvPr/>
        </p:nvSpPr>
        <p:spPr>
          <a:xfrm>
            <a:off x="3943490" y="138707"/>
            <a:ext cx="4745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dirty="0">
                <a:latin typeface="Berlin Sans FB" panose="020E0602020502020306" pitchFamily="34" charset="0"/>
              </a:rPr>
              <a:t>Plaisteach Aonúsáide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99FD1B-70C8-4D73-AB92-DD57506C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081" y="1044961"/>
            <a:ext cx="3481196" cy="2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33BC0B5-62F5-4A53-BFA3-14E3DF0C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3490" y="1041132"/>
            <a:ext cx="3489484" cy="23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iúr 2">
            <a:extLst>
              <a:ext uri="{FF2B5EF4-FFF2-40B4-BE49-F238E27FC236}">
                <a16:creationId xmlns:a16="http://schemas.microsoft.com/office/drawing/2014/main" id="{F31659FD-8F3C-48AF-9F8E-9B46FA4C8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r="24359"/>
          <a:stretch/>
        </p:blipFill>
        <p:spPr>
          <a:xfrm>
            <a:off x="322081" y="3593488"/>
            <a:ext cx="1875189" cy="2442639"/>
          </a:xfrm>
          <a:prstGeom prst="rect">
            <a:avLst/>
          </a:prstGeom>
        </p:spPr>
      </p:pic>
      <p:pic>
        <p:nvPicPr>
          <p:cNvPr id="4" name="Pictiúr 3">
            <a:extLst>
              <a:ext uri="{FF2B5EF4-FFF2-40B4-BE49-F238E27FC236}">
                <a16:creationId xmlns:a16="http://schemas.microsoft.com/office/drawing/2014/main" id="{D7390D09-C015-4820-A17A-73302E5CB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7483" y="3593488"/>
            <a:ext cx="3837214" cy="24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1397</TotalTime>
  <Words>1458</Words>
  <Application>Microsoft Office PowerPoint</Application>
  <PresentationFormat>Scáileán leathan</PresentationFormat>
  <Paragraphs>88</Paragraphs>
  <Slides>19</Slides>
  <Notes>12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12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19</vt:i4>
      </vt:variant>
    </vt:vector>
  </HeadingPairs>
  <TitlesOfParts>
    <vt:vector size="32" baseType="lpstr">
      <vt:lpstr>Arial</vt:lpstr>
      <vt:lpstr>Berlin Sans FB</vt:lpstr>
      <vt:lpstr>Britannic Bold</vt:lpstr>
      <vt:lpstr>Calibri</vt:lpstr>
      <vt:lpstr>Calibri Light</vt:lpstr>
      <vt:lpstr>Centaur</vt:lpstr>
      <vt:lpstr>Colonna MT</vt:lpstr>
      <vt:lpstr>Comic Sans MS</vt:lpstr>
      <vt:lpstr>Ravie</vt:lpstr>
      <vt:lpstr>Roboto</vt:lpstr>
      <vt:lpstr>Segoe Print</vt:lpstr>
      <vt:lpstr>Tw Cen MT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Cáit Nic Fhionnlaoich</cp:lastModifiedBy>
  <cp:revision>206</cp:revision>
  <dcterms:created xsi:type="dcterms:W3CDTF">2021-09-23T06:46:49Z</dcterms:created>
  <dcterms:modified xsi:type="dcterms:W3CDTF">2024-01-19T11:01:06Z</dcterms:modified>
</cp:coreProperties>
</file>