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2" r:id="rId2"/>
    <p:sldId id="334" r:id="rId3"/>
    <p:sldId id="358" r:id="rId4"/>
    <p:sldId id="349" r:id="rId5"/>
    <p:sldId id="361" r:id="rId6"/>
    <p:sldId id="362" r:id="rId7"/>
    <p:sldId id="282" r:id="rId8"/>
    <p:sldId id="348" r:id="rId9"/>
    <p:sldId id="338" r:id="rId10"/>
    <p:sldId id="355" r:id="rId11"/>
    <p:sldId id="344" r:id="rId12"/>
    <p:sldId id="360" r:id="rId13"/>
    <p:sldId id="350" r:id="rId14"/>
    <p:sldId id="346" r:id="rId15"/>
    <p:sldId id="351" r:id="rId16"/>
    <p:sldId id="353" r:id="rId17"/>
    <p:sldId id="356" r:id="rId18"/>
    <p:sldId id="3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7D31"/>
    <a:srgbClr val="A5A5A5"/>
    <a:srgbClr val="6A6B44"/>
    <a:srgbClr val="336600"/>
    <a:srgbClr val="747A64"/>
    <a:srgbClr val="595959"/>
    <a:srgbClr val="B98A82"/>
    <a:srgbClr val="D17B5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FA6EE-01B3-4B41-8BA6-36EE667D5FB5}" v="2245" dt="2022-02-19T17:08:57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8304" autoAdjust="0"/>
  </p:normalViewPr>
  <p:slideViewPr>
    <p:cSldViewPr snapToGrid="0">
      <p:cViewPr varScale="1">
        <p:scale>
          <a:sx n="73" d="100"/>
          <a:sy n="73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enig123@gmail.com" userId="6044d3ce541adf88" providerId="LiveId" clId="{189FA6EE-01B3-4B41-8BA6-36EE667D5FB5}"/>
    <pc:docChg chg="undo redo custSel addSld delSld modSld sldOrd">
      <pc:chgData name="mairenig123@gmail.com" userId="6044d3ce541adf88" providerId="LiveId" clId="{189FA6EE-01B3-4B41-8BA6-36EE667D5FB5}" dt="2022-02-19T17:08:57.621" v="7398" actId="166"/>
      <pc:docMkLst>
        <pc:docMk/>
      </pc:docMkLst>
      <pc:sldChg chg="del">
        <pc:chgData name="mairenig123@gmail.com" userId="6044d3ce541adf88" providerId="LiveId" clId="{189FA6EE-01B3-4B41-8BA6-36EE667D5FB5}" dt="2022-02-17T16:42:44.710" v="6847" actId="47"/>
        <pc:sldMkLst>
          <pc:docMk/>
          <pc:sldMk cId="2664785492" sldId="256"/>
        </pc:sldMkLst>
      </pc:sldChg>
      <pc:sldChg chg="modSp del mod">
        <pc:chgData name="mairenig123@gmail.com" userId="6044d3ce541adf88" providerId="LiveId" clId="{189FA6EE-01B3-4B41-8BA6-36EE667D5FB5}" dt="2022-02-16T18:30:04.463" v="4357" actId="47"/>
        <pc:sldMkLst>
          <pc:docMk/>
          <pc:sldMk cId="0" sldId="270"/>
        </pc:sldMkLst>
        <pc:spChg chg="mod">
          <ac:chgData name="mairenig123@gmail.com" userId="6044d3ce541adf88" providerId="LiveId" clId="{189FA6EE-01B3-4B41-8BA6-36EE667D5FB5}" dt="2022-02-16T13:13:37.191" v="3855" actId="1076"/>
          <ac:spMkLst>
            <pc:docMk/>
            <pc:sldMk cId="0" sldId="270"/>
            <ac:spMk id="2" creationId="{5E24A9B0-E08B-48B4-B36C-699C2E12C5A3}"/>
          </ac:spMkLst>
        </pc:spChg>
      </pc:sldChg>
      <pc:sldChg chg="del">
        <pc:chgData name="mairenig123@gmail.com" userId="6044d3ce541adf88" providerId="LiveId" clId="{189FA6EE-01B3-4B41-8BA6-36EE667D5FB5}" dt="2022-02-18T10:29:42.621" v="7310" actId="47"/>
        <pc:sldMkLst>
          <pc:docMk/>
          <pc:sldMk cId="0" sldId="274"/>
        </pc:sldMkLst>
      </pc:sldChg>
      <pc:sldChg chg="del">
        <pc:chgData name="mairenig123@gmail.com" userId="6044d3ce541adf88" providerId="LiveId" clId="{189FA6EE-01B3-4B41-8BA6-36EE667D5FB5}" dt="2022-02-16T11:34:26.013" v="2977" actId="47"/>
        <pc:sldMkLst>
          <pc:docMk/>
          <pc:sldMk cId="0" sldId="279"/>
        </pc:sldMkLst>
      </pc:sldChg>
      <pc:sldChg chg="modSp del ord">
        <pc:chgData name="mairenig123@gmail.com" userId="6044d3ce541adf88" providerId="LiveId" clId="{189FA6EE-01B3-4B41-8BA6-36EE667D5FB5}" dt="2022-02-18T10:34:40.421" v="7314" actId="47"/>
        <pc:sldMkLst>
          <pc:docMk/>
          <pc:sldMk cId="2620461303" sldId="280"/>
        </pc:sldMkLst>
        <pc:picChg chg="mod">
          <ac:chgData name="mairenig123@gmail.com" userId="6044d3ce541adf88" providerId="LiveId" clId="{189FA6EE-01B3-4B41-8BA6-36EE667D5FB5}" dt="2022-02-15T09:45:26.484" v="6" actId="1076"/>
          <ac:picMkLst>
            <pc:docMk/>
            <pc:sldMk cId="2620461303" sldId="280"/>
            <ac:picMk id="1026" creationId="{35105849-5144-4F6E-8213-429DA4DEAAF8}"/>
          </ac:picMkLst>
        </pc:picChg>
      </pc:sldChg>
      <pc:sldChg chg="addSp modSp del modAnim">
        <pc:chgData name="mairenig123@gmail.com" userId="6044d3ce541adf88" providerId="LiveId" clId="{189FA6EE-01B3-4B41-8BA6-36EE667D5FB5}" dt="2022-02-18T10:29:47.672" v="7311" actId="47"/>
        <pc:sldMkLst>
          <pc:docMk/>
          <pc:sldMk cId="2593275983" sldId="281"/>
        </pc:sldMkLst>
        <pc:spChg chg="add mod">
          <ac:chgData name="mairenig123@gmail.com" userId="6044d3ce541adf88" providerId="LiveId" clId="{189FA6EE-01B3-4B41-8BA6-36EE667D5FB5}" dt="2022-02-15T10:41:23.420" v="1019"/>
          <ac:spMkLst>
            <pc:docMk/>
            <pc:sldMk cId="2593275983" sldId="281"/>
            <ac:spMk id="3" creationId="{3DB717A4-A328-4FF4-8679-A23DA64D1061}"/>
          </ac:spMkLst>
        </pc:spChg>
        <pc:spChg chg="add mod">
          <ac:chgData name="mairenig123@gmail.com" userId="6044d3ce541adf88" providerId="LiveId" clId="{189FA6EE-01B3-4B41-8BA6-36EE667D5FB5}" dt="2022-02-16T11:34:55.243" v="2980"/>
          <ac:spMkLst>
            <pc:docMk/>
            <pc:sldMk cId="2593275983" sldId="281"/>
            <ac:spMk id="4" creationId="{C475B26E-C6BF-488A-BE72-DF93B38C0D85}"/>
          </ac:spMkLst>
        </pc:spChg>
      </pc:sldChg>
      <pc:sldChg chg="addSp delSp modSp mod ord modTransition setBg delAnim modAnim">
        <pc:chgData name="mairenig123@gmail.com" userId="6044d3ce541adf88" providerId="LiveId" clId="{189FA6EE-01B3-4B41-8BA6-36EE667D5FB5}" dt="2022-02-18T09:10:22.258" v="7001" actId="20577"/>
        <pc:sldMkLst>
          <pc:docMk/>
          <pc:sldMk cId="2041973223" sldId="282"/>
        </pc:sldMkLst>
        <pc:spChg chg="mod">
          <ac:chgData name="mairenig123@gmail.com" userId="6044d3ce541adf88" providerId="LiveId" clId="{189FA6EE-01B3-4B41-8BA6-36EE667D5FB5}" dt="2022-02-18T09:10:22.258" v="7001" actId="20577"/>
          <ac:spMkLst>
            <pc:docMk/>
            <pc:sldMk cId="2041973223" sldId="282"/>
            <ac:spMk id="2" creationId="{C233E072-31C4-4A60-9280-2B69B11AC3D0}"/>
          </ac:spMkLst>
        </pc:spChg>
        <pc:spChg chg="del">
          <ac:chgData name="mairenig123@gmail.com" userId="6044d3ce541adf88" providerId="LiveId" clId="{189FA6EE-01B3-4B41-8BA6-36EE667D5FB5}" dt="2022-02-15T10:49:10.500" v="1165" actId="21"/>
          <ac:spMkLst>
            <pc:docMk/>
            <pc:sldMk cId="2041973223" sldId="282"/>
            <ac:spMk id="3" creationId="{4B9B4B60-5FC9-4A5F-9BB4-C5DB73899AAE}"/>
          </ac:spMkLst>
        </pc:spChg>
        <pc:spChg chg="add del mod">
          <ac:chgData name="mairenig123@gmail.com" userId="6044d3ce541adf88" providerId="LiveId" clId="{189FA6EE-01B3-4B41-8BA6-36EE667D5FB5}" dt="2022-02-15T10:38:41.356" v="912" actId="478"/>
          <ac:spMkLst>
            <pc:docMk/>
            <pc:sldMk cId="2041973223" sldId="282"/>
            <ac:spMk id="5" creationId="{ED64778B-5FB2-40E8-9D59-7F6DC62E60E4}"/>
          </ac:spMkLst>
        </pc:spChg>
        <pc:spChg chg="add del mod">
          <ac:chgData name="mairenig123@gmail.com" userId="6044d3ce541adf88" providerId="LiveId" clId="{189FA6EE-01B3-4B41-8BA6-36EE667D5FB5}" dt="2022-02-15T10:40:26.508" v="1015" actId="478"/>
          <ac:spMkLst>
            <pc:docMk/>
            <pc:sldMk cId="2041973223" sldId="282"/>
            <ac:spMk id="6" creationId="{D7B96399-7E98-4B7D-A942-CB3CFABD6686}"/>
          </ac:spMkLst>
        </pc:spChg>
        <pc:spChg chg="add del mod">
          <ac:chgData name="mairenig123@gmail.com" userId="6044d3ce541adf88" providerId="LiveId" clId="{189FA6EE-01B3-4B41-8BA6-36EE667D5FB5}" dt="2022-02-15T10:40:35.073" v="1016" actId="478"/>
          <ac:spMkLst>
            <pc:docMk/>
            <pc:sldMk cId="2041973223" sldId="282"/>
            <ac:spMk id="7" creationId="{A1591BE3-C495-401E-8B3C-4D9278C54E8E}"/>
          </ac:spMkLst>
        </pc:spChg>
        <pc:spChg chg="add mod">
          <ac:chgData name="mairenig123@gmail.com" userId="6044d3ce541adf88" providerId="LiveId" clId="{189FA6EE-01B3-4B41-8BA6-36EE667D5FB5}" dt="2022-02-15T10:59:46.527" v="1227" actId="1076"/>
          <ac:spMkLst>
            <pc:docMk/>
            <pc:sldMk cId="2041973223" sldId="282"/>
            <ac:spMk id="8" creationId="{F7B15A78-2D63-486C-BF75-0517DD09512B}"/>
          </ac:spMkLst>
        </pc:spChg>
        <pc:spChg chg="add del mod">
          <ac:chgData name="mairenig123@gmail.com" userId="6044d3ce541adf88" providerId="LiveId" clId="{189FA6EE-01B3-4B41-8BA6-36EE667D5FB5}" dt="2022-02-15T10:52:29.637" v="1177" actId="21"/>
          <ac:spMkLst>
            <pc:docMk/>
            <pc:sldMk cId="2041973223" sldId="282"/>
            <ac:spMk id="9" creationId="{F4BCB615-21BD-4A1F-B4B4-B1424D3A5B44}"/>
          </ac:spMkLst>
        </pc:spChg>
        <pc:spChg chg="add del">
          <ac:chgData name="mairenig123@gmail.com" userId="6044d3ce541adf88" providerId="LiveId" clId="{189FA6EE-01B3-4B41-8BA6-36EE667D5FB5}" dt="2022-02-15T13:25:09.650" v="1554" actId="478"/>
          <ac:spMkLst>
            <pc:docMk/>
            <pc:sldMk cId="2041973223" sldId="282"/>
            <ac:spMk id="12" creationId="{80CFF564-278B-4BA7-AB9B-5C0D20CF1887}"/>
          </ac:spMkLst>
        </pc:spChg>
        <pc:spChg chg="add mod">
          <ac:chgData name="mairenig123@gmail.com" userId="6044d3ce541adf88" providerId="LiveId" clId="{189FA6EE-01B3-4B41-8BA6-36EE667D5FB5}" dt="2022-02-15T13:27:41.460" v="1577" actId="1076"/>
          <ac:spMkLst>
            <pc:docMk/>
            <pc:sldMk cId="2041973223" sldId="282"/>
            <ac:spMk id="13" creationId="{0784D93B-E54F-4078-8865-D36D55D1696D}"/>
          </ac:spMkLst>
        </pc:spChg>
        <pc:spChg chg="add mod">
          <ac:chgData name="mairenig123@gmail.com" userId="6044d3ce541adf88" providerId="LiveId" clId="{189FA6EE-01B3-4B41-8BA6-36EE667D5FB5}" dt="2022-02-15T13:29:15.448" v="1583" actId="1076"/>
          <ac:spMkLst>
            <pc:docMk/>
            <pc:sldMk cId="2041973223" sldId="282"/>
            <ac:spMk id="14" creationId="{D0798F4F-B21D-444D-97B6-ECEC9CEF1AD1}"/>
          </ac:spMkLst>
        </pc:spChg>
        <pc:spChg chg="add del mod">
          <ac:chgData name="mairenig123@gmail.com" userId="6044d3ce541adf88" providerId="LiveId" clId="{189FA6EE-01B3-4B41-8BA6-36EE667D5FB5}" dt="2022-02-15T10:58:36.403" v="1196"/>
          <ac:spMkLst>
            <pc:docMk/>
            <pc:sldMk cId="2041973223" sldId="282"/>
            <ac:spMk id="15" creationId="{9CCE3DCD-96C0-4C34-9706-1EBF45899385}"/>
          </ac:spMkLst>
        </pc:spChg>
        <pc:spChg chg="add mod">
          <ac:chgData name="mairenig123@gmail.com" userId="6044d3ce541adf88" providerId="LiveId" clId="{189FA6EE-01B3-4B41-8BA6-36EE667D5FB5}" dt="2022-02-15T11:01:13.370" v="1235" actId="1076"/>
          <ac:spMkLst>
            <pc:docMk/>
            <pc:sldMk cId="2041973223" sldId="282"/>
            <ac:spMk id="17" creationId="{4B86D661-CB12-43A3-A5D8-B5BD97736A0D}"/>
          </ac:spMkLst>
        </pc:spChg>
        <pc:spChg chg="add mod">
          <ac:chgData name="mairenig123@gmail.com" userId="6044d3ce541adf88" providerId="LiveId" clId="{189FA6EE-01B3-4B41-8BA6-36EE667D5FB5}" dt="2022-02-16T09:15:29.378" v="2443" actId="20577"/>
          <ac:spMkLst>
            <pc:docMk/>
            <pc:sldMk cId="2041973223" sldId="282"/>
            <ac:spMk id="18" creationId="{7F982EFC-6407-4E7A-8310-C95D94D72F61}"/>
          </ac:spMkLst>
        </pc:spChg>
        <pc:spChg chg="add mod">
          <ac:chgData name="mairenig123@gmail.com" userId="6044d3ce541adf88" providerId="LiveId" clId="{189FA6EE-01B3-4B41-8BA6-36EE667D5FB5}" dt="2022-02-15T11:01:44.691" v="1256" actId="1076"/>
          <ac:spMkLst>
            <pc:docMk/>
            <pc:sldMk cId="2041973223" sldId="282"/>
            <ac:spMk id="19" creationId="{FDD9691C-6122-4E5F-9E4C-2CE0140C5A04}"/>
          </ac:spMkLst>
        </pc:spChg>
        <pc:spChg chg="add del">
          <ac:chgData name="mairenig123@gmail.com" userId="6044d3ce541adf88" providerId="LiveId" clId="{189FA6EE-01B3-4B41-8BA6-36EE667D5FB5}" dt="2022-02-15T10:54:03.532" v="1180" actId="26606"/>
          <ac:spMkLst>
            <pc:docMk/>
            <pc:sldMk cId="2041973223" sldId="282"/>
            <ac:spMk id="71" creationId="{FF9B822F-893E-44C8-963C-64F50ACECBB2}"/>
          </ac:spMkLst>
        </pc:spChg>
        <pc:spChg chg="add del">
          <ac:chgData name="mairenig123@gmail.com" userId="6044d3ce541adf88" providerId="LiveId" clId="{189FA6EE-01B3-4B41-8BA6-36EE667D5FB5}" dt="2022-02-15T10:54:03.532" v="1180" actId="26606"/>
          <ac:spMkLst>
            <pc:docMk/>
            <pc:sldMk cId="2041973223" sldId="282"/>
            <ac:spMk id="73" creationId="{EBF87945-A001-489F-9D9B-7D9435F0B9CA}"/>
          </ac:spMkLst>
        </pc:spChg>
        <pc:spChg chg="add">
          <ac:chgData name="mairenig123@gmail.com" userId="6044d3ce541adf88" providerId="LiveId" clId="{189FA6EE-01B3-4B41-8BA6-36EE667D5FB5}" dt="2022-02-15T10:54:03.553" v="1181" actId="26606"/>
          <ac:spMkLst>
            <pc:docMk/>
            <pc:sldMk cId="2041973223" sldId="282"/>
            <ac:spMk id="6148" creationId="{4038CB10-1F5C-4D54-9DF7-12586DE5B007}"/>
          </ac:spMkLst>
        </pc:spChg>
        <pc:spChg chg="add">
          <ac:chgData name="mairenig123@gmail.com" userId="6044d3ce541adf88" providerId="LiveId" clId="{189FA6EE-01B3-4B41-8BA6-36EE667D5FB5}" dt="2022-02-15T10:54:03.553" v="1181" actId="26606"/>
          <ac:spMkLst>
            <pc:docMk/>
            <pc:sldMk cId="2041973223" sldId="282"/>
            <ac:spMk id="6149" creationId="{73ED6512-6858-4552-B699-9A97FE9A4EA2}"/>
          </ac:spMkLst>
        </pc:spChg>
        <pc:picChg chg="mod">
          <ac:chgData name="mairenig123@gmail.com" userId="6044d3ce541adf88" providerId="LiveId" clId="{189FA6EE-01B3-4B41-8BA6-36EE667D5FB5}" dt="2022-02-15T11:01:21.372" v="1239" actId="1076"/>
          <ac:picMkLst>
            <pc:docMk/>
            <pc:sldMk cId="2041973223" sldId="282"/>
            <ac:picMk id="6146" creationId="{D6197561-9818-4678-A437-A49E87F9AF72}"/>
          </ac:picMkLst>
        </pc:picChg>
      </pc:sldChg>
      <pc:sldChg chg="addSp delSp modSp del mod ord">
        <pc:chgData name="mairenig123@gmail.com" userId="6044d3ce541adf88" providerId="LiveId" clId="{189FA6EE-01B3-4B41-8BA6-36EE667D5FB5}" dt="2022-02-16T11:35:20.403" v="2981" actId="47"/>
        <pc:sldMkLst>
          <pc:docMk/>
          <pc:sldMk cId="58150180" sldId="283"/>
        </pc:sldMkLst>
        <pc:spChg chg="mod">
          <ac:chgData name="mairenig123@gmail.com" userId="6044d3ce541adf88" providerId="LiveId" clId="{189FA6EE-01B3-4B41-8BA6-36EE667D5FB5}" dt="2022-02-15T13:20:24.879" v="1319" actId="21"/>
          <ac:spMkLst>
            <pc:docMk/>
            <pc:sldMk cId="58150180" sldId="283"/>
            <ac:spMk id="2" creationId="{A16EBE58-553C-4015-A727-395DE75688AD}"/>
          </ac:spMkLst>
        </pc:spChg>
        <pc:spChg chg="add mod">
          <ac:chgData name="mairenig123@gmail.com" userId="6044d3ce541adf88" providerId="LiveId" clId="{189FA6EE-01B3-4B41-8BA6-36EE667D5FB5}" dt="2022-02-15T10:52:33.226" v="1178"/>
          <ac:spMkLst>
            <pc:docMk/>
            <pc:sldMk cId="58150180" sldId="283"/>
            <ac:spMk id="4" creationId="{07A549CB-F040-4E0A-86C1-B321FC5315B7}"/>
          </ac:spMkLst>
        </pc:spChg>
        <pc:spChg chg="add del mod">
          <ac:chgData name="mairenig123@gmail.com" userId="6044d3ce541adf88" providerId="LiveId" clId="{189FA6EE-01B3-4B41-8BA6-36EE667D5FB5}" dt="2022-02-16T11:34:52.018" v="2979" actId="21"/>
          <ac:spMkLst>
            <pc:docMk/>
            <pc:sldMk cId="58150180" sldId="283"/>
            <ac:spMk id="5" creationId="{86AA4B4D-F697-4A59-923A-926FE9815E31}"/>
          </ac:spMkLst>
        </pc:spChg>
      </pc:sldChg>
      <pc:sldChg chg="delSp del mod">
        <pc:chgData name="mairenig123@gmail.com" userId="6044d3ce541adf88" providerId="LiveId" clId="{189FA6EE-01B3-4B41-8BA6-36EE667D5FB5}" dt="2022-02-16T11:32:50.073" v="2967" actId="47"/>
        <pc:sldMkLst>
          <pc:docMk/>
          <pc:sldMk cId="226300768" sldId="284"/>
        </pc:sldMkLst>
        <pc:spChg chg="del">
          <ac:chgData name="mairenig123@gmail.com" userId="6044d3ce541adf88" providerId="LiveId" clId="{189FA6EE-01B3-4B41-8BA6-36EE667D5FB5}" dt="2022-02-16T11:29:14.544" v="2953" actId="21"/>
          <ac:spMkLst>
            <pc:docMk/>
            <pc:sldMk cId="226300768" sldId="284"/>
            <ac:spMk id="2" creationId="{8FD0C131-9CE8-44B4-8773-660EB7CBB20D}"/>
          </ac:spMkLst>
        </pc:spChg>
      </pc:sldChg>
      <pc:sldChg chg="addSp delSp modSp del mod ord modAnim">
        <pc:chgData name="mairenig123@gmail.com" userId="6044d3ce541adf88" providerId="LiveId" clId="{189FA6EE-01B3-4B41-8BA6-36EE667D5FB5}" dt="2022-02-17T16:48:47.803" v="6917" actId="47"/>
        <pc:sldMkLst>
          <pc:docMk/>
          <pc:sldMk cId="231711649" sldId="327"/>
        </pc:sldMkLst>
        <pc:spChg chg="mod">
          <ac:chgData name="mairenig123@gmail.com" userId="6044d3ce541adf88" providerId="LiveId" clId="{189FA6EE-01B3-4B41-8BA6-36EE667D5FB5}" dt="2022-02-16T18:28:36.906" v="4297" actId="14100"/>
          <ac:spMkLst>
            <pc:docMk/>
            <pc:sldMk cId="231711649" sldId="327"/>
            <ac:spMk id="4" creationId="{A9672B0F-D9E9-4841-9CE0-281B0BA7C704}"/>
          </ac:spMkLst>
        </pc:spChg>
        <pc:spChg chg="add mod">
          <ac:chgData name="mairenig123@gmail.com" userId="6044d3ce541adf88" providerId="LiveId" clId="{189FA6EE-01B3-4B41-8BA6-36EE667D5FB5}" dt="2022-02-16T18:35:00.768" v="4468" actId="1076"/>
          <ac:spMkLst>
            <pc:docMk/>
            <pc:sldMk cId="231711649" sldId="327"/>
            <ac:spMk id="6" creationId="{D032C785-1856-4311-B878-324B0767A1FF}"/>
          </ac:spMkLst>
        </pc:spChg>
        <pc:spChg chg="del mod">
          <ac:chgData name="mairenig123@gmail.com" userId="6044d3ce541adf88" providerId="LiveId" clId="{189FA6EE-01B3-4B41-8BA6-36EE667D5FB5}" dt="2022-02-15T10:08:04.150" v="646" actId="21"/>
          <ac:spMkLst>
            <pc:docMk/>
            <pc:sldMk cId="231711649" sldId="327"/>
            <ac:spMk id="208" creationId="{9225BD01-E4F5-420D-8657-4729771F94E3}"/>
          </ac:spMkLst>
        </pc:spChg>
        <pc:spChg chg="mod">
          <ac:chgData name="mairenig123@gmail.com" userId="6044d3ce541adf88" providerId="LiveId" clId="{189FA6EE-01B3-4B41-8BA6-36EE667D5FB5}" dt="2022-02-16T18:28:50.551" v="4298" actId="1076"/>
          <ac:spMkLst>
            <pc:docMk/>
            <pc:sldMk cId="231711649" sldId="327"/>
            <ac:spMk id="226" creationId="{8E248587-CE3F-4C9B-9C67-ABBA522F3147}"/>
          </ac:spMkLst>
        </pc:spChg>
        <pc:picChg chg="mod">
          <ac:chgData name="mairenig123@gmail.com" userId="6044d3ce541adf88" providerId="LiveId" clId="{189FA6EE-01B3-4B41-8BA6-36EE667D5FB5}" dt="2022-02-16T22:36:33.575" v="4668" actId="14826"/>
          <ac:picMkLst>
            <pc:docMk/>
            <pc:sldMk cId="231711649" sldId="327"/>
            <ac:picMk id="207" creationId="{4A62232A-7A8C-44AB-B05C-AA912E48625A}"/>
          </ac:picMkLst>
        </pc:picChg>
      </pc:sldChg>
      <pc:sldChg chg="del ord">
        <pc:chgData name="mairenig123@gmail.com" userId="6044d3ce541adf88" providerId="LiveId" clId="{189FA6EE-01B3-4B41-8BA6-36EE667D5FB5}" dt="2022-02-16T11:24:54.563" v="2936" actId="47"/>
        <pc:sldMkLst>
          <pc:docMk/>
          <pc:sldMk cId="2080963381" sldId="329"/>
        </pc:sldMkLst>
      </pc:sldChg>
      <pc:sldChg chg="addSp delSp modSp mod setBg modAnim setClrOvrMap">
        <pc:chgData name="mairenig123@gmail.com" userId="6044d3ce541adf88" providerId="LiveId" clId="{189FA6EE-01B3-4B41-8BA6-36EE667D5FB5}" dt="2022-02-19T17:07:49.049" v="7397" actId="1076"/>
        <pc:sldMkLst>
          <pc:docMk/>
          <pc:sldMk cId="3522741168" sldId="334"/>
        </pc:sldMkLst>
        <pc:spChg chg="mod">
          <ac:chgData name="mairenig123@gmail.com" userId="6044d3ce541adf88" providerId="LiveId" clId="{189FA6EE-01B3-4B41-8BA6-36EE667D5FB5}" dt="2022-02-16T22:34:22.945" v="4582" actId="2711"/>
          <ac:spMkLst>
            <pc:docMk/>
            <pc:sldMk cId="3522741168" sldId="334"/>
            <ac:spMk id="14" creationId="{8F54E58F-3B44-4FC0-AE7B-4A8FFEED58D3}"/>
          </ac:spMkLst>
        </pc:spChg>
        <pc:spChg chg="add mod">
          <ac:chgData name="mairenig123@gmail.com" userId="6044d3ce541adf88" providerId="LiveId" clId="{189FA6EE-01B3-4B41-8BA6-36EE667D5FB5}" dt="2022-02-19T17:07:49.049" v="7397" actId="1076"/>
          <ac:spMkLst>
            <pc:docMk/>
            <pc:sldMk cId="3522741168" sldId="334"/>
            <ac:spMk id="15" creationId="{371539B5-3D79-4D38-A325-1465CC3EB20D}"/>
          </ac:spMkLst>
        </pc:spChg>
        <pc:spChg chg="add mod">
          <ac:chgData name="mairenig123@gmail.com" userId="6044d3ce541adf88" providerId="LiveId" clId="{189FA6EE-01B3-4B41-8BA6-36EE667D5FB5}" dt="2022-02-16T22:36:08.870" v="4655" actId="20577"/>
          <ac:spMkLst>
            <pc:docMk/>
            <pc:sldMk cId="3522741168" sldId="334"/>
            <ac:spMk id="16" creationId="{57E57E15-152C-4B7E-AED5-78466BF518C3}"/>
          </ac:spMkLst>
        </pc:spChg>
        <pc:spChg chg="add mod">
          <ac:chgData name="mairenig123@gmail.com" userId="6044d3ce541adf88" providerId="LiveId" clId="{189FA6EE-01B3-4B41-8BA6-36EE667D5FB5}" dt="2022-02-16T22:35:51.906" v="4640" actId="6549"/>
          <ac:spMkLst>
            <pc:docMk/>
            <pc:sldMk cId="3522741168" sldId="334"/>
            <ac:spMk id="17" creationId="{7E6B0363-52DC-4D60-BC8A-799DD4CF6EA6}"/>
          </ac:spMkLst>
        </pc:spChg>
        <pc:spChg chg="del">
          <ac:chgData name="mairenig123@gmail.com" userId="6044d3ce541adf88" providerId="LiveId" clId="{189FA6EE-01B3-4B41-8BA6-36EE667D5FB5}" dt="2022-02-16T22:31:09.814" v="4567" actId="26606"/>
          <ac:spMkLst>
            <pc:docMk/>
            <pc:sldMk cId="3522741168" sldId="334"/>
            <ac:spMk id="69" creationId="{5FDF4720-5445-47BE-89FE-E40D1AE6F619}"/>
          </ac:spMkLst>
        </pc:spChg>
        <pc:spChg chg="del">
          <ac:chgData name="mairenig123@gmail.com" userId="6044d3ce541adf88" providerId="LiveId" clId="{189FA6EE-01B3-4B41-8BA6-36EE667D5FB5}" dt="2022-02-16T22:31:09.814" v="4567" actId="26606"/>
          <ac:spMkLst>
            <pc:docMk/>
            <pc:sldMk cId="3522741168" sldId="334"/>
            <ac:spMk id="71" creationId="{AC8710B4-A815-4082-9E4F-F13A0007090C}"/>
          </ac:spMkLst>
        </pc:spChg>
        <pc:spChg chg="add del">
          <ac:chgData name="mairenig123@gmail.com" userId="6044d3ce541adf88" providerId="LiveId" clId="{189FA6EE-01B3-4B41-8BA6-36EE667D5FB5}" dt="2022-02-16T22:32:30.143" v="4573" actId="26606"/>
          <ac:spMkLst>
            <pc:docMk/>
            <pc:sldMk cId="3522741168" sldId="334"/>
            <ac:spMk id="76" creationId="{7EBFDB7D-DD97-44CE-AFFB-458781A3DB9B}"/>
          </ac:spMkLst>
        </pc:spChg>
        <pc:spChg chg="add del">
          <ac:chgData name="mairenig123@gmail.com" userId="6044d3ce541adf88" providerId="LiveId" clId="{189FA6EE-01B3-4B41-8BA6-36EE667D5FB5}" dt="2022-02-16T22:32:30.143" v="4573" actId="26606"/>
          <ac:spMkLst>
            <pc:docMk/>
            <pc:sldMk cId="3522741168" sldId="334"/>
            <ac:spMk id="78" creationId="{50F864A1-23CF-4954-887F-3C4458622A68}"/>
          </ac:spMkLst>
        </pc:spChg>
        <pc:spChg chg="add del">
          <ac:chgData name="mairenig123@gmail.com" userId="6044d3ce541adf88" providerId="LiveId" clId="{189FA6EE-01B3-4B41-8BA6-36EE667D5FB5}" dt="2022-02-16T22:32:30.143" v="4573" actId="26606"/>
          <ac:spMkLst>
            <pc:docMk/>
            <pc:sldMk cId="3522741168" sldId="334"/>
            <ac:spMk id="80" creationId="{8D313E8C-7457-407E-BDA5-EACA44D38247}"/>
          </ac:spMkLst>
        </pc:spChg>
        <pc:spChg chg="add del">
          <ac:chgData name="mairenig123@gmail.com" userId="6044d3ce541adf88" providerId="LiveId" clId="{189FA6EE-01B3-4B41-8BA6-36EE667D5FB5}" dt="2022-02-16T22:32:30.128" v="4572" actId="26606"/>
          <ac:spMkLst>
            <pc:docMk/>
            <pc:sldMk cId="3522741168" sldId="334"/>
            <ac:spMk id="85" creationId="{5FDF4720-5445-47BE-89FE-E40D1AE6F619}"/>
          </ac:spMkLst>
        </pc:spChg>
        <pc:spChg chg="add del">
          <ac:chgData name="mairenig123@gmail.com" userId="6044d3ce541adf88" providerId="LiveId" clId="{189FA6EE-01B3-4B41-8BA6-36EE667D5FB5}" dt="2022-02-16T22:32:30.128" v="4572" actId="26606"/>
          <ac:spMkLst>
            <pc:docMk/>
            <pc:sldMk cId="3522741168" sldId="334"/>
            <ac:spMk id="87" creationId="{AC8710B4-A815-4082-9E4F-F13A0007090C}"/>
          </ac:spMkLst>
        </pc:spChg>
        <pc:spChg chg="add del">
          <ac:chgData name="mairenig123@gmail.com" userId="6044d3ce541adf88" providerId="LiveId" clId="{189FA6EE-01B3-4B41-8BA6-36EE667D5FB5}" dt="2022-02-16T22:33:25.550" v="4578" actId="26606"/>
          <ac:spMkLst>
            <pc:docMk/>
            <pc:sldMk cId="3522741168" sldId="334"/>
            <ac:spMk id="89" creationId="{42A4FC2C-047E-45A5-965D-8E1E3BF09BC6}"/>
          </ac:spMkLst>
        </pc:spChg>
        <pc:spChg chg="add">
          <ac:chgData name="mairenig123@gmail.com" userId="6044d3ce541adf88" providerId="LiveId" clId="{189FA6EE-01B3-4B41-8BA6-36EE667D5FB5}" dt="2022-02-16T22:33:25.550" v="4578" actId="26606"/>
          <ac:spMkLst>
            <pc:docMk/>
            <pc:sldMk cId="3522741168" sldId="334"/>
            <ac:spMk id="94" creationId="{CF62D2A7-8207-488C-9F46-316BA81A16C8}"/>
          </ac:spMkLst>
        </pc:spChg>
        <pc:graphicFrameChg chg="mod modGraphic">
          <ac:chgData name="mairenig123@gmail.com" userId="6044d3ce541adf88" providerId="LiveId" clId="{189FA6EE-01B3-4B41-8BA6-36EE667D5FB5}" dt="2022-02-17T15:33:27.950" v="5681" actId="12100"/>
          <ac:graphicFrameMkLst>
            <pc:docMk/>
            <pc:sldMk cId="3522741168" sldId="334"/>
            <ac:graphicFrameMk id="34" creationId="{561563E0-1C39-44A7-AF74-AADA94B38C02}"/>
          </ac:graphicFrameMkLst>
        </pc:graphicFrameChg>
        <pc:picChg chg="mod ord">
          <ac:chgData name="mairenig123@gmail.com" userId="6044d3ce541adf88" providerId="LiveId" clId="{189FA6EE-01B3-4B41-8BA6-36EE667D5FB5}" dt="2022-02-16T22:35:08.290" v="4610" actId="1076"/>
          <ac:picMkLst>
            <pc:docMk/>
            <pc:sldMk cId="3522741168" sldId="334"/>
            <ac:picMk id="2" creationId="{E41F94FA-AD06-4BFB-AECC-3C5DC86EBF7F}"/>
          </ac:picMkLst>
        </pc:picChg>
      </pc:sldChg>
      <pc:sldChg chg="addSp delSp modSp del mod ord setBg">
        <pc:chgData name="mairenig123@gmail.com" userId="6044d3ce541adf88" providerId="LiveId" clId="{189FA6EE-01B3-4B41-8BA6-36EE667D5FB5}" dt="2022-02-18T10:29:09.238" v="7308" actId="47"/>
        <pc:sldMkLst>
          <pc:docMk/>
          <pc:sldMk cId="124963821" sldId="335"/>
        </pc:sldMkLst>
        <pc:spChg chg="add mod">
          <ac:chgData name="mairenig123@gmail.com" userId="6044d3ce541adf88" providerId="LiveId" clId="{189FA6EE-01B3-4B41-8BA6-36EE667D5FB5}" dt="2022-02-17T16:05:05.525" v="6043" actId="2085"/>
          <ac:spMkLst>
            <pc:docMk/>
            <pc:sldMk cId="124963821" sldId="335"/>
            <ac:spMk id="2" creationId="{E0D5B4DE-066C-453E-A6CC-0129B8E45F73}"/>
          </ac:spMkLst>
        </pc:spChg>
        <pc:spChg chg="mod">
          <ac:chgData name="mairenig123@gmail.com" userId="6044d3ce541adf88" providerId="LiveId" clId="{189FA6EE-01B3-4B41-8BA6-36EE667D5FB5}" dt="2022-02-17T16:25:56.630" v="6620" actId="6549"/>
          <ac:spMkLst>
            <pc:docMk/>
            <pc:sldMk cId="124963821" sldId="335"/>
            <ac:spMk id="3" creationId="{C53AE393-F520-424D-8D11-42C99AFCC3E6}"/>
          </ac:spMkLst>
        </pc:spChg>
        <pc:spChg chg="add mod">
          <ac:chgData name="mairenig123@gmail.com" userId="6044d3ce541adf88" providerId="LiveId" clId="{189FA6EE-01B3-4B41-8BA6-36EE667D5FB5}" dt="2022-02-17T16:05:27.612" v="6045" actId="1076"/>
          <ac:spMkLst>
            <pc:docMk/>
            <pc:sldMk cId="124963821" sldId="335"/>
            <ac:spMk id="7" creationId="{31F952E0-315F-4D6C-98DB-0099E48D97FB}"/>
          </ac:spMkLst>
        </pc:spChg>
        <pc:spChg chg="add mod">
          <ac:chgData name="mairenig123@gmail.com" userId="6044d3ce541adf88" providerId="LiveId" clId="{189FA6EE-01B3-4B41-8BA6-36EE667D5FB5}" dt="2022-02-17T16:06:04.315" v="6050" actId="1076"/>
          <ac:spMkLst>
            <pc:docMk/>
            <pc:sldMk cId="124963821" sldId="335"/>
            <ac:spMk id="8" creationId="{B673552F-C0A9-4E13-9383-D3F32E993BD4}"/>
          </ac:spMkLst>
        </pc:spChg>
        <pc:picChg chg="add del mod">
          <ac:chgData name="mairenig123@gmail.com" userId="6044d3ce541adf88" providerId="LiveId" clId="{189FA6EE-01B3-4B41-8BA6-36EE667D5FB5}" dt="2022-02-17T16:03:47.769" v="6034" actId="478"/>
          <ac:picMkLst>
            <pc:docMk/>
            <pc:sldMk cId="124963821" sldId="335"/>
            <ac:picMk id="4" creationId="{21D8C313-E40D-4EA5-85E7-53385FBD2330}"/>
          </ac:picMkLst>
        </pc:picChg>
        <pc:picChg chg="add del mod">
          <ac:chgData name="mairenig123@gmail.com" userId="6044d3ce541adf88" providerId="LiveId" clId="{189FA6EE-01B3-4B41-8BA6-36EE667D5FB5}" dt="2022-02-17T16:03:51.639" v="6035" actId="1076"/>
          <ac:picMkLst>
            <pc:docMk/>
            <pc:sldMk cId="124963821" sldId="335"/>
            <ac:picMk id="1026" creationId="{D3FC0229-CA4A-44B4-BF03-B7C77E046E5B}"/>
          </ac:picMkLst>
        </pc:picChg>
        <pc:picChg chg="mod">
          <ac:chgData name="mairenig123@gmail.com" userId="6044d3ce541adf88" providerId="LiveId" clId="{189FA6EE-01B3-4B41-8BA6-36EE667D5FB5}" dt="2022-02-17T16:26:08.623" v="6621" actId="1076"/>
          <ac:picMkLst>
            <pc:docMk/>
            <pc:sldMk cId="124963821" sldId="335"/>
            <ac:picMk id="8194" creationId="{C40AECE2-E8B7-471D-9924-0BB66E7EEE00}"/>
          </ac:picMkLst>
        </pc:picChg>
      </pc:sldChg>
      <pc:sldChg chg="addSp delSp modSp del mod">
        <pc:chgData name="mairenig123@gmail.com" userId="6044d3ce541adf88" providerId="LiveId" clId="{189FA6EE-01B3-4B41-8BA6-36EE667D5FB5}" dt="2022-02-16T11:34:38.692" v="2978" actId="47"/>
        <pc:sldMkLst>
          <pc:docMk/>
          <pc:sldMk cId="3492044313" sldId="336"/>
        </pc:sldMkLst>
        <pc:spChg chg="del">
          <ac:chgData name="mairenig123@gmail.com" userId="6044d3ce541adf88" providerId="LiveId" clId="{189FA6EE-01B3-4B41-8BA6-36EE667D5FB5}" dt="2022-02-16T11:27:49.283" v="2944" actId="478"/>
          <ac:spMkLst>
            <pc:docMk/>
            <pc:sldMk cId="3492044313" sldId="336"/>
            <ac:spMk id="3" creationId="{F5264D07-6698-4C2C-BBFD-08C4C3AB4352}"/>
          </ac:spMkLst>
        </pc:spChg>
        <pc:spChg chg="add del mod">
          <ac:chgData name="mairenig123@gmail.com" userId="6044d3ce541adf88" providerId="LiveId" clId="{189FA6EE-01B3-4B41-8BA6-36EE667D5FB5}" dt="2022-02-16T11:28:42.158" v="2950" actId="21"/>
          <ac:spMkLst>
            <pc:docMk/>
            <pc:sldMk cId="3492044313" sldId="336"/>
            <ac:spMk id="4" creationId="{51A5AF51-3531-4341-877C-4AB67CCD4C2A}"/>
          </ac:spMkLst>
        </pc:spChg>
        <pc:spChg chg="add mod">
          <ac:chgData name="mairenig123@gmail.com" userId="6044d3ce541adf88" providerId="LiveId" clId="{189FA6EE-01B3-4B41-8BA6-36EE667D5FB5}" dt="2022-02-16T11:27:57.713" v="2946" actId="14100"/>
          <ac:spMkLst>
            <pc:docMk/>
            <pc:sldMk cId="3492044313" sldId="336"/>
            <ac:spMk id="6" creationId="{3E706D68-8B95-4F95-9A10-4E0F5BB0BDEE}"/>
          </ac:spMkLst>
        </pc:spChg>
        <pc:spChg chg="add del mod">
          <ac:chgData name="mairenig123@gmail.com" userId="6044d3ce541adf88" providerId="LiveId" clId="{189FA6EE-01B3-4B41-8BA6-36EE667D5FB5}" dt="2022-02-16T11:28:15.143" v="2948" actId="478"/>
          <ac:spMkLst>
            <pc:docMk/>
            <pc:sldMk cId="3492044313" sldId="336"/>
            <ac:spMk id="8" creationId="{6D0C82DB-ED03-4918-AF1A-E0CA30ED5383}"/>
          </ac:spMkLst>
        </pc:spChg>
        <pc:spChg chg="add mod">
          <ac:chgData name="mairenig123@gmail.com" userId="6044d3ce541adf88" providerId="LiveId" clId="{189FA6EE-01B3-4B41-8BA6-36EE667D5FB5}" dt="2022-02-15T10:49:18.933" v="1166"/>
          <ac:spMkLst>
            <pc:docMk/>
            <pc:sldMk cId="3492044313" sldId="336"/>
            <ac:spMk id="9" creationId="{31A27F01-ABD8-4823-A07B-2DFD213B3477}"/>
          </ac:spMkLst>
        </pc:spChg>
        <pc:picChg chg="del">
          <ac:chgData name="mairenig123@gmail.com" userId="6044d3ce541adf88" providerId="LiveId" clId="{189FA6EE-01B3-4B41-8BA6-36EE667D5FB5}" dt="2022-02-16T11:34:16.585" v="2975" actId="21"/>
          <ac:picMkLst>
            <pc:docMk/>
            <pc:sldMk cId="3492044313" sldId="336"/>
            <ac:picMk id="9218" creationId="{3824EE30-D31E-4681-8BCF-309A125505C4}"/>
          </ac:picMkLst>
        </pc:picChg>
      </pc:sldChg>
      <pc:sldChg chg="addSp modSp del mod">
        <pc:chgData name="mairenig123@gmail.com" userId="6044d3ce541adf88" providerId="LiveId" clId="{189FA6EE-01B3-4B41-8BA6-36EE667D5FB5}" dt="2022-02-18T10:29:40.762" v="7309" actId="47"/>
        <pc:sldMkLst>
          <pc:docMk/>
          <pc:sldMk cId="62001109" sldId="337"/>
        </pc:sldMkLst>
        <pc:spChg chg="add mod">
          <ac:chgData name="mairenig123@gmail.com" userId="6044d3ce541adf88" providerId="LiveId" clId="{189FA6EE-01B3-4B41-8BA6-36EE667D5FB5}" dt="2022-02-16T11:28:49.333" v="2952" actId="1076"/>
          <ac:spMkLst>
            <pc:docMk/>
            <pc:sldMk cId="62001109" sldId="337"/>
            <ac:spMk id="4" creationId="{60B32ADE-905F-43DC-92AA-8E68985DA1AA}"/>
          </ac:spMkLst>
        </pc:spChg>
      </pc:sldChg>
      <pc:sldChg chg="addSp delSp modSp mod ord setBg addAnim delAnim modAnim">
        <pc:chgData name="mairenig123@gmail.com" userId="6044d3ce541adf88" providerId="LiveId" clId="{189FA6EE-01B3-4B41-8BA6-36EE667D5FB5}" dt="2022-02-18T09:31:39.206" v="7012" actId="1582"/>
        <pc:sldMkLst>
          <pc:docMk/>
          <pc:sldMk cId="4224655741" sldId="338"/>
        </pc:sldMkLst>
        <pc:spChg chg="mod">
          <ac:chgData name="mairenig123@gmail.com" userId="6044d3ce541adf88" providerId="LiveId" clId="{189FA6EE-01B3-4B41-8BA6-36EE667D5FB5}" dt="2022-02-18T09:31:08.086" v="7010" actId="1582"/>
          <ac:spMkLst>
            <pc:docMk/>
            <pc:sldMk cId="4224655741" sldId="338"/>
            <ac:spMk id="2" creationId="{1F292907-00F4-4A72-A5B5-B2075F838B21}"/>
          </ac:spMkLst>
        </pc:spChg>
        <pc:spChg chg="add mod">
          <ac:chgData name="mairenig123@gmail.com" userId="6044d3ce541adf88" providerId="LiveId" clId="{189FA6EE-01B3-4B41-8BA6-36EE667D5FB5}" dt="2022-02-15T09:48:03.724" v="16" actId="1076"/>
          <ac:spMkLst>
            <pc:docMk/>
            <pc:sldMk cId="4224655741" sldId="338"/>
            <ac:spMk id="13" creationId="{ACA759AB-52B3-4BB3-8A0A-BEA52A47465E}"/>
          </ac:spMkLst>
        </pc:spChg>
        <pc:spChg chg="add mod">
          <ac:chgData name="mairenig123@gmail.com" userId="6044d3ce541adf88" providerId="LiveId" clId="{189FA6EE-01B3-4B41-8BA6-36EE667D5FB5}" dt="2022-02-15T09:51:38.156" v="67" actId="1076"/>
          <ac:spMkLst>
            <pc:docMk/>
            <pc:sldMk cId="4224655741" sldId="338"/>
            <ac:spMk id="16" creationId="{C42F8C8C-0C93-475F-A92D-59B5FF085E72}"/>
          </ac:spMkLst>
        </pc:spChg>
        <pc:spChg chg="add mod">
          <ac:chgData name="mairenig123@gmail.com" userId="6044d3ce541adf88" providerId="LiveId" clId="{189FA6EE-01B3-4B41-8BA6-36EE667D5FB5}" dt="2022-02-15T09:49:34.500" v="30" actId="1076"/>
          <ac:spMkLst>
            <pc:docMk/>
            <pc:sldMk cId="4224655741" sldId="338"/>
            <ac:spMk id="24" creationId="{304C11BC-7B2A-4E23-9385-2565954651BF}"/>
          </ac:spMkLst>
        </pc:spChg>
        <pc:spChg chg="mod">
          <ac:chgData name="mairenig123@gmail.com" userId="6044d3ce541adf88" providerId="LiveId" clId="{189FA6EE-01B3-4B41-8BA6-36EE667D5FB5}" dt="2022-02-18T09:31:22.929" v="7011" actId="1582"/>
          <ac:spMkLst>
            <pc:docMk/>
            <pc:sldMk cId="4224655741" sldId="338"/>
            <ac:spMk id="26" creationId="{1919F8AB-511C-40BB-967F-7978587D1401}"/>
          </ac:spMkLst>
        </pc:spChg>
        <pc:spChg chg="mod">
          <ac:chgData name="mairenig123@gmail.com" userId="6044d3ce541adf88" providerId="LiveId" clId="{189FA6EE-01B3-4B41-8BA6-36EE667D5FB5}" dt="2022-02-18T09:31:39.206" v="7012" actId="1582"/>
          <ac:spMkLst>
            <pc:docMk/>
            <pc:sldMk cId="4224655741" sldId="338"/>
            <ac:spMk id="27" creationId="{315A4693-3D14-427B-9EB2-72DF2D863777}"/>
          </ac:spMkLst>
        </pc:spChg>
        <pc:spChg chg="add del mod">
          <ac:chgData name="mairenig123@gmail.com" userId="6044d3ce541adf88" providerId="LiveId" clId="{189FA6EE-01B3-4B41-8BA6-36EE667D5FB5}" dt="2022-02-15T09:50:20.806" v="58" actId="478"/>
          <ac:spMkLst>
            <pc:docMk/>
            <pc:sldMk cId="4224655741" sldId="338"/>
            <ac:spMk id="28" creationId="{1BE5DE0C-C81F-45E4-AC55-6530F4BADB22}"/>
          </ac:spMkLst>
        </pc:spChg>
        <pc:spChg chg="add del mod">
          <ac:chgData name="mairenig123@gmail.com" userId="6044d3ce541adf88" providerId="LiveId" clId="{189FA6EE-01B3-4B41-8BA6-36EE667D5FB5}" dt="2022-02-15T09:50:17.026" v="57" actId="478"/>
          <ac:spMkLst>
            <pc:docMk/>
            <pc:sldMk cId="4224655741" sldId="338"/>
            <ac:spMk id="29" creationId="{CD6A8A9D-A90A-4377-B9FB-B3A4D0847CA8}"/>
          </ac:spMkLst>
        </pc:spChg>
        <pc:spChg chg="add del mod">
          <ac:chgData name="mairenig123@gmail.com" userId="6044d3ce541adf88" providerId="LiveId" clId="{189FA6EE-01B3-4B41-8BA6-36EE667D5FB5}" dt="2022-02-16T11:33:51.018" v="2974"/>
          <ac:spMkLst>
            <pc:docMk/>
            <pc:sldMk cId="4224655741" sldId="338"/>
            <ac:spMk id="30" creationId="{1B44E13B-A59E-45FD-A2DB-558C9C4BC76E}"/>
          </ac:spMkLst>
        </pc:spChg>
        <pc:spChg chg="add del mod">
          <ac:chgData name="mairenig123@gmail.com" userId="6044d3ce541adf88" providerId="LiveId" clId="{189FA6EE-01B3-4B41-8BA6-36EE667D5FB5}" dt="2022-02-15T09:51:33.298" v="65" actId="478"/>
          <ac:spMkLst>
            <pc:docMk/>
            <pc:sldMk cId="4224655741" sldId="338"/>
            <ac:spMk id="30" creationId="{851FA4C1-C9D0-4CCF-9330-1F7DEE100B60}"/>
          </ac:spMkLst>
        </pc:spChg>
        <pc:spChg chg="add mod">
          <ac:chgData name="mairenig123@gmail.com" userId="6044d3ce541adf88" providerId="LiveId" clId="{189FA6EE-01B3-4B41-8BA6-36EE667D5FB5}" dt="2022-02-15T09:50:45.876" v="62" actId="1076"/>
          <ac:spMkLst>
            <pc:docMk/>
            <pc:sldMk cId="4224655741" sldId="338"/>
            <ac:spMk id="31" creationId="{1D6180A4-D1FD-4BD0-90DD-D41CD2D1566B}"/>
          </ac:spMkLst>
        </pc:spChg>
        <pc:spChg chg="add mod">
          <ac:chgData name="mairenig123@gmail.com" userId="6044d3ce541adf88" providerId="LiveId" clId="{189FA6EE-01B3-4B41-8BA6-36EE667D5FB5}" dt="2022-02-15T09:50:29.278" v="59" actId="1076"/>
          <ac:spMkLst>
            <pc:docMk/>
            <pc:sldMk cId="4224655741" sldId="338"/>
            <ac:spMk id="32" creationId="{30A08D75-012D-4E9B-872A-63029B340A2E}"/>
          </ac:spMkLst>
        </pc:spChg>
        <pc:spChg chg="add mod">
          <ac:chgData name="mairenig123@gmail.com" userId="6044d3ce541adf88" providerId="LiveId" clId="{189FA6EE-01B3-4B41-8BA6-36EE667D5FB5}" dt="2022-02-15T09:51:09.964" v="64"/>
          <ac:spMkLst>
            <pc:docMk/>
            <pc:sldMk cId="4224655741" sldId="338"/>
            <ac:spMk id="33" creationId="{C3DCF1A3-35A7-41C6-BDD7-A35E0286F754}"/>
          </ac:spMkLst>
        </pc:spChg>
        <pc:spChg chg="add mod">
          <ac:chgData name="mairenig123@gmail.com" userId="6044d3ce541adf88" providerId="LiveId" clId="{189FA6EE-01B3-4B41-8BA6-36EE667D5FB5}" dt="2022-02-15T09:51:56.938" v="70" actId="1076"/>
          <ac:spMkLst>
            <pc:docMk/>
            <pc:sldMk cId="4224655741" sldId="338"/>
            <ac:spMk id="34" creationId="{DA292C1B-D2F7-403E-B0BD-81BF620B4983}"/>
          </ac:spMkLst>
        </pc:spChg>
        <pc:spChg chg="add mod">
          <ac:chgData name="mairenig123@gmail.com" userId="6044d3ce541adf88" providerId="LiveId" clId="{189FA6EE-01B3-4B41-8BA6-36EE667D5FB5}" dt="2022-02-15T10:00:38.047" v="150" actId="20577"/>
          <ac:spMkLst>
            <pc:docMk/>
            <pc:sldMk cId="4224655741" sldId="338"/>
            <ac:spMk id="35" creationId="{CB67DB4E-D188-496C-B5D3-D254BD4EA211}"/>
          </ac:spMkLst>
        </pc:spChg>
        <pc:spChg chg="add mod">
          <ac:chgData name="mairenig123@gmail.com" userId="6044d3ce541adf88" providerId="LiveId" clId="{189FA6EE-01B3-4B41-8BA6-36EE667D5FB5}" dt="2022-02-15T09:52:05.944" v="72" actId="1076"/>
          <ac:spMkLst>
            <pc:docMk/>
            <pc:sldMk cId="4224655741" sldId="338"/>
            <ac:spMk id="36" creationId="{E0C923A5-E153-4994-9308-D292661E8BEF}"/>
          </ac:spMkLst>
        </pc:spChg>
        <pc:spChg chg="add mod">
          <ac:chgData name="mairenig123@gmail.com" userId="6044d3ce541adf88" providerId="LiveId" clId="{189FA6EE-01B3-4B41-8BA6-36EE667D5FB5}" dt="2022-02-15T10:00:44.254" v="163" actId="20577"/>
          <ac:spMkLst>
            <pc:docMk/>
            <pc:sldMk cId="4224655741" sldId="338"/>
            <ac:spMk id="37" creationId="{FAB53E18-F93C-4015-B982-484EED19C148}"/>
          </ac:spMkLst>
        </pc:spChg>
        <pc:spChg chg="add mod">
          <ac:chgData name="mairenig123@gmail.com" userId="6044d3ce541adf88" providerId="LiveId" clId="{189FA6EE-01B3-4B41-8BA6-36EE667D5FB5}" dt="2022-02-15T09:52:22.091" v="76" actId="1076"/>
          <ac:spMkLst>
            <pc:docMk/>
            <pc:sldMk cId="4224655741" sldId="338"/>
            <ac:spMk id="38" creationId="{D95C7004-D688-403C-89FD-0F8449E60ED2}"/>
          </ac:spMkLst>
        </pc:spChg>
        <pc:spChg chg="add mod">
          <ac:chgData name="mairenig123@gmail.com" userId="6044d3ce541adf88" providerId="LiveId" clId="{189FA6EE-01B3-4B41-8BA6-36EE667D5FB5}" dt="2022-02-15T10:00:53.498" v="176" actId="20577"/>
          <ac:spMkLst>
            <pc:docMk/>
            <pc:sldMk cId="4224655741" sldId="338"/>
            <ac:spMk id="39" creationId="{ABF0DDA8-0ABB-49DE-9973-5489AF3F56B3}"/>
          </ac:spMkLst>
        </pc:spChg>
        <pc:spChg chg="add mod">
          <ac:chgData name="mairenig123@gmail.com" userId="6044d3ce541adf88" providerId="LiveId" clId="{189FA6EE-01B3-4B41-8BA6-36EE667D5FB5}" dt="2022-02-15T13:33:19.640" v="1603" actId="207"/>
          <ac:spMkLst>
            <pc:docMk/>
            <pc:sldMk cId="4224655741" sldId="338"/>
            <ac:spMk id="40" creationId="{88B5B22D-2F18-4818-B8EC-7AE72EEBC3A5}"/>
          </ac:spMkLst>
        </pc:spChg>
        <pc:spChg chg="add mod">
          <ac:chgData name="mairenig123@gmail.com" userId="6044d3ce541adf88" providerId="LiveId" clId="{189FA6EE-01B3-4B41-8BA6-36EE667D5FB5}" dt="2022-02-15T13:33:24.535" v="1604" actId="207"/>
          <ac:spMkLst>
            <pc:docMk/>
            <pc:sldMk cId="4224655741" sldId="338"/>
            <ac:spMk id="41" creationId="{1D637FA4-EB98-41A0-AC12-4C45DF9DB19B}"/>
          </ac:spMkLst>
        </pc:spChg>
        <pc:spChg chg="add del mod">
          <ac:chgData name="mairenig123@gmail.com" userId="6044d3ce541adf88" providerId="LiveId" clId="{189FA6EE-01B3-4B41-8BA6-36EE667D5FB5}" dt="2022-02-15T13:33:32.878" v="1605" actId="207"/>
          <ac:spMkLst>
            <pc:docMk/>
            <pc:sldMk cId="4224655741" sldId="338"/>
            <ac:spMk id="42" creationId="{88D28FB9-FF03-4588-8E33-38A46E26E62A}"/>
          </ac:spMkLst>
        </pc:spChg>
        <pc:picChg chg="mod">
          <ac:chgData name="mairenig123@gmail.com" userId="6044d3ce541adf88" providerId="LiveId" clId="{189FA6EE-01B3-4B41-8BA6-36EE667D5FB5}" dt="2022-02-15T09:52:13.630" v="75" actId="1076"/>
          <ac:picMkLst>
            <pc:docMk/>
            <pc:sldMk cId="4224655741" sldId="338"/>
            <ac:picMk id="10242" creationId="{F4A696B3-03CB-48F9-A9FB-AA4E630E0327}"/>
          </ac:picMkLst>
        </pc:picChg>
        <pc:picChg chg="mod">
          <ac:chgData name="mairenig123@gmail.com" userId="6044d3ce541adf88" providerId="LiveId" clId="{189FA6EE-01B3-4B41-8BA6-36EE667D5FB5}" dt="2022-02-15T09:52:49.278" v="79" actId="1076"/>
          <ac:picMkLst>
            <pc:docMk/>
            <pc:sldMk cId="4224655741" sldId="338"/>
            <ac:picMk id="10244" creationId="{797E6B54-6E71-431E-863F-AB882A0778AF}"/>
          </ac:picMkLst>
        </pc:picChg>
        <pc:cxnChg chg="add del mod">
          <ac:chgData name="mairenig123@gmail.com" userId="6044d3ce541adf88" providerId="LiveId" clId="{189FA6EE-01B3-4B41-8BA6-36EE667D5FB5}" dt="2022-02-15T09:47:50.117" v="12" actId="478"/>
          <ac:cxnSpMkLst>
            <pc:docMk/>
            <pc:sldMk cId="4224655741" sldId="338"/>
            <ac:cxnSpMk id="14" creationId="{C6C4E215-6ACD-46B1-86F1-08013AEFD509}"/>
          </ac:cxnSpMkLst>
        </pc:cxnChg>
        <pc:cxnChg chg="add del mod">
          <ac:chgData name="mairenig123@gmail.com" userId="6044d3ce541adf88" providerId="LiveId" clId="{189FA6EE-01B3-4B41-8BA6-36EE667D5FB5}" dt="2022-02-15T09:47:53.206" v="13" actId="478"/>
          <ac:cxnSpMkLst>
            <pc:docMk/>
            <pc:sldMk cId="4224655741" sldId="338"/>
            <ac:cxnSpMk id="15" creationId="{5BD9E4CE-3AFB-4CC4-A5B6-9E46C15B8613}"/>
          </ac:cxnSpMkLst>
        </pc:cxnChg>
        <pc:cxnChg chg="add mod">
          <ac:chgData name="mairenig123@gmail.com" userId="6044d3ce541adf88" providerId="LiveId" clId="{189FA6EE-01B3-4B41-8BA6-36EE667D5FB5}" dt="2022-02-15T09:48:30.680" v="20" actId="14100"/>
          <ac:cxnSpMkLst>
            <pc:docMk/>
            <pc:sldMk cId="4224655741" sldId="338"/>
            <ac:cxnSpMk id="17" creationId="{13AC6614-7DD6-4672-997F-9AB0202D7D72}"/>
          </ac:cxnSpMkLst>
        </pc:cxnChg>
        <pc:cxnChg chg="add mod">
          <ac:chgData name="mairenig123@gmail.com" userId="6044d3ce541adf88" providerId="LiveId" clId="{189FA6EE-01B3-4B41-8BA6-36EE667D5FB5}" dt="2022-02-15T09:48:49.357" v="25" actId="14100"/>
          <ac:cxnSpMkLst>
            <pc:docMk/>
            <pc:sldMk cId="4224655741" sldId="338"/>
            <ac:cxnSpMk id="18" creationId="{7AD07244-DAF0-43FD-B395-19F999532042}"/>
          </ac:cxnSpMkLst>
        </pc:cxnChg>
      </pc:sldChg>
      <pc:sldChg chg="modSp del mod ord modTransition">
        <pc:chgData name="mairenig123@gmail.com" userId="6044d3ce541adf88" providerId="LiveId" clId="{189FA6EE-01B3-4B41-8BA6-36EE667D5FB5}" dt="2022-02-19T16:46:35.782" v="7317" actId="47"/>
        <pc:sldMkLst>
          <pc:docMk/>
          <pc:sldMk cId="3124466599" sldId="339"/>
        </pc:sldMkLst>
        <pc:spChg chg="mod">
          <ac:chgData name="mairenig123@gmail.com" userId="6044d3ce541adf88" providerId="LiveId" clId="{189FA6EE-01B3-4B41-8BA6-36EE667D5FB5}" dt="2022-02-15T13:16:39.971" v="1310" actId="20577"/>
          <ac:spMkLst>
            <pc:docMk/>
            <pc:sldMk cId="3124466599" sldId="339"/>
            <ac:spMk id="2" creationId="{8D1B4297-17AC-4587-A7E9-C81B4A3B81D2}"/>
          </ac:spMkLst>
        </pc:spChg>
        <pc:spChg chg="mod">
          <ac:chgData name="mairenig123@gmail.com" userId="6044d3ce541adf88" providerId="LiveId" clId="{189FA6EE-01B3-4B41-8BA6-36EE667D5FB5}" dt="2022-02-15T13:31:42.456" v="1600" actId="20577"/>
          <ac:spMkLst>
            <pc:docMk/>
            <pc:sldMk cId="3124466599" sldId="339"/>
            <ac:spMk id="8" creationId="{E6E25817-00B7-4567-9902-0D92B98CE6C5}"/>
          </ac:spMkLst>
        </pc:spChg>
      </pc:sldChg>
      <pc:sldChg chg="addSp delSp modSp add del mod delAnim modAnim">
        <pc:chgData name="mairenig123@gmail.com" userId="6044d3ce541adf88" providerId="LiveId" clId="{189FA6EE-01B3-4B41-8BA6-36EE667D5FB5}" dt="2022-02-16T09:08:25.401" v="2442" actId="47"/>
        <pc:sldMkLst>
          <pc:docMk/>
          <pc:sldMk cId="1462829516" sldId="340"/>
        </pc:sldMkLst>
        <pc:spChg chg="mod">
          <ac:chgData name="mairenig123@gmail.com" userId="6044d3ce541adf88" providerId="LiveId" clId="{189FA6EE-01B3-4B41-8BA6-36EE667D5FB5}" dt="2022-02-16T08:57:41.107" v="2375" actId="255"/>
          <ac:spMkLst>
            <pc:docMk/>
            <pc:sldMk cId="1462829516" sldId="340"/>
            <ac:spMk id="2" creationId="{8D1B4297-17AC-4587-A7E9-C81B4A3B81D2}"/>
          </ac:spMkLst>
        </pc:spChg>
        <pc:spChg chg="del">
          <ac:chgData name="mairenig123@gmail.com" userId="6044d3ce541adf88" providerId="LiveId" clId="{189FA6EE-01B3-4B41-8BA6-36EE667D5FB5}" dt="2022-02-15T13:41:53.398" v="1619" actId="478"/>
          <ac:spMkLst>
            <pc:docMk/>
            <pc:sldMk cId="1462829516" sldId="340"/>
            <ac:spMk id="3" creationId="{69EF29EB-0934-4882-B097-F2B0814563E0}"/>
          </ac:spMkLst>
        </pc:spChg>
        <pc:spChg chg="mod ord">
          <ac:chgData name="mairenig123@gmail.com" userId="6044d3ce541adf88" providerId="LiveId" clId="{189FA6EE-01B3-4B41-8BA6-36EE667D5FB5}" dt="2022-02-15T13:42:49.985" v="1665" actId="1076"/>
          <ac:spMkLst>
            <pc:docMk/>
            <pc:sldMk cId="1462829516" sldId="340"/>
            <ac:spMk id="8" creationId="{E6E25817-00B7-4567-9902-0D92B98CE6C5}"/>
          </ac:spMkLst>
        </pc:spChg>
        <pc:spChg chg="mod ord">
          <ac:chgData name="mairenig123@gmail.com" userId="6044d3ce541adf88" providerId="LiveId" clId="{189FA6EE-01B3-4B41-8BA6-36EE667D5FB5}" dt="2022-02-15T13:47:31.008" v="1863" actId="1076"/>
          <ac:spMkLst>
            <pc:docMk/>
            <pc:sldMk cId="1462829516" sldId="340"/>
            <ac:spMk id="9" creationId="{9026E599-453B-41DA-8B52-B50CD066C590}"/>
          </ac:spMkLst>
        </pc:spChg>
        <pc:spChg chg="mod ord">
          <ac:chgData name="mairenig123@gmail.com" userId="6044d3ce541adf88" providerId="LiveId" clId="{189FA6EE-01B3-4B41-8BA6-36EE667D5FB5}" dt="2022-02-15T13:42:54.981" v="1666" actId="1076"/>
          <ac:spMkLst>
            <pc:docMk/>
            <pc:sldMk cId="1462829516" sldId="340"/>
            <ac:spMk id="10" creationId="{57C44DAB-8FBB-482D-8983-E9172A427661}"/>
          </ac:spMkLst>
        </pc:spChg>
        <pc:spChg chg="add del mod">
          <ac:chgData name="mairenig123@gmail.com" userId="6044d3ce541adf88" providerId="LiveId" clId="{189FA6EE-01B3-4B41-8BA6-36EE667D5FB5}" dt="2022-02-16T08:57:59.446" v="2380" actId="21"/>
          <ac:spMkLst>
            <pc:docMk/>
            <pc:sldMk cId="1462829516" sldId="340"/>
            <ac:spMk id="13" creationId="{F16CC2A3-0945-4E49-AFAB-E1788C94EB0E}"/>
          </ac:spMkLst>
        </pc:spChg>
        <pc:spChg chg="add mod">
          <ac:chgData name="mairenig123@gmail.com" userId="6044d3ce541adf88" providerId="LiveId" clId="{189FA6EE-01B3-4B41-8BA6-36EE667D5FB5}" dt="2022-02-16T08:57:54.071" v="2379" actId="255"/>
          <ac:spMkLst>
            <pc:docMk/>
            <pc:sldMk cId="1462829516" sldId="340"/>
            <ac:spMk id="15" creationId="{1CDD8E73-8F0C-48E5-9352-24063C9DBE77}"/>
          </ac:spMkLst>
        </pc:spChg>
        <pc:spChg chg="add del mod">
          <ac:chgData name="mairenig123@gmail.com" userId="6044d3ce541adf88" providerId="LiveId" clId="{189FA6EE-01B3-4B41-8BA6-36EE667D5FB5}" dt="2022-02-16T08:57:16.719" v="2371" actId="478"/>
          <ac:spMkLst>
            <pc:docMk/>
            <pc:sldMk cId="1462829516" sldId="340"/>
            <ac:spMk id="28" creationId="{AAABC3A0-BF3A-4857-90B1-E0BD0C607D1C}"/>
          </ac:spMkLst>
        </pc:spChg>
        <pc:picChg chg="add mod">
          <ac:chgData name="mairenig123@gmail.com" userId="6044d3ce541adf88" providerId="LiveId" clId="{189FA6EE-01B3-4B41-8BA6-36EE667D5FB5}" dt="2022-02-15T13:42:39.511" v="1663" actId="1076"/>
          <ac:picMkLst>
            <pc:docMk/>
            <pc:sldMk cId="1462829516" sldId="340"/>
            <ac:picMk id="1026" creationId="{9C317380-E5D3-4681-8848-626087A2621D}"/>
          </ac:picMkLst>
        </pc:picChg>
        <pc:picChg chg="del">
          <ac:chgData name="mairenig123@gmail.com" userId="6044d3ce541adf88" providerId="LiveId" clId="{189FA6EE-01B3-4B41-8BA6-36EE667D5FB5}" dt="2022-02-15T13:40:20.686" v="1607" actId="478"/>
          <ac:picMkLst>
            <pc:docMk/>
            <pc:sldMk cId="1462829516" sldId="340"/>
            <ac:picMk id="12290" creationId="{9B9B1387-A044-4A58-B9E0-6B83AA4BC3A4}"/>
          </ac:picMkLst>
        </pc:picChg>
        <pc:cxnChg chg="add mod">
          <ac:chgData name="mairenig123@gmail.com" userId="6044d3ce541adf88" providerId="LiveId" clId="{189FA6EE-01B3-4B41-8BA6-36EE667D5FB5}" dt="2022-02-15T13:47:43.775" v="1867" actId="1076"/>
          <ac:cxnSpMkLst>
            <pc:docMk/>
            <pc:sldMk cId="1462829516" sldId="340"/>
            <ac:cxnSpMk id="5" creationId="{8384B452-2620-4B93-BCDD-FD001102BE39}"/>
          </ac:cxnSpMkLst>
        </pc:cxnChg>
        <pc:cxnChg chg="del">
          <ac:chgData name="mairenig123@gmail.com" userId="6044d3ce541adf88" providerId="LiveId" clId="{189FA6EE-01B3-4B41-8BA6-36EE667D5FB5}" dt="2022-02-15T13:41:50.867" v="1618" actId="478"/>
          <ac:cxnSpMkLst>
            <pc:docMk/>
            <pc:sldMk cId="1462829516" sldId="340"/>
            <ac:cxnSpMk id="6" creationId="{888E152C-E04B-412F-A4C3-E3DC13327DC6}"/>
          </ac:cxnSpMkLst>
        </pc:cxnChg>
        <pc:cxnChg chg="del">
          <ac:chgData name="mairenig123@gmail.com" userId="6044d3ce541adf88" providerId="LiveId" clId="{189FA6EE-01B3-4B41-8BA6-36EE667D5FB5}" dt="2022-02-15T13:41:47.596" v="1617" actId="478"/>
          <ac:cxnSpMkLst>
            <pc:docMk/>
            <pc:sldMk cId="1462829516" sldId="340"/>
            <ac:cxnSpMk id="14" creationId="{21204134-73A7-4C8D-A3FC-0CDEEAAD1C5C}"/>
          </ac:cxnSpMkLst>
        </pc:cxnChg>
        <pc:cxnChg chg="del">
          <ac:chgData name="mairenig123@gmail.com" userId="6044d3ce541adf88" providerId="LiveId" clId="{189FA6EE-01B3-4B41-8BA6-36EE667D5FB5}" dt="2022-02-15T13:41:58.573" v="1621" actId="478"/>
          <ac:cxnSpMkLst>
            <pc:docMk/>
            <pc:sldMk cId="1462829516" sldId="340"/>
            <ac:cxnSpMk id="17" creationId="{096DBD09-7C8A-4663-AF6F-F4A0BA7988C8}"/>
          </ac:cxnSpMkLst>
        </pc:cxnChg>
        <pc:cxnChg chg="del">
          <ac:chgData name="mairenig123@gmail.com" userId="6044d3ce541adf88" providerId="LiveId" clId="{189FA6EE-01B3-4B41-8BA6-36EE667D5FB5}" dt="2022-02-15T13:41:56.356" v="1620" actId="478"/>
          <ac:cxnSpMkLst>
            <pc:docMk/>
            <pc:sldMk cId="1462829516" sldId="340"/>
            <ac:cxnSpMk id="18" creationId="{639C3AFF-25BA-4C90-A3D1-444BC741BDF0}"/>
          </ac:cxnSpMkLst>
        </pc:cxnChg>
        <pc:cxnChg chg="add mod">
          <ac:chgData name="mairenig123@gmail.com" userId="6044d3ce541adf88" providerId="LiveId" clId="{189FA6EE-01B3-4B41-8BA6-36EE667D5FB5}" dt="2022-02-15T13:47:27.245" v="1862" actId="1076"/>
          <ac:cxnSpMkLst>
            <pc:docMk/>
            <pc:sldMk cId="1462829516" sldId="340"/>
            <ac:cxnSpMk id="19" creationId="{D8621E0A-1B7E-4B11-8466-156A50B47B7F}"/>
          </ac:cxnSpMkLst>
        </pc:cxnChg>
        <pc:cxnChg chg="add mod">
          <ac:chgData name="mairenig123@gmail.com" userId="6044d3ce541adf88" providerId="LiveId" clId="{189FA6EE-01B3-4B41-8BA6-36EE667D5FB5}" dt="2022-02-15T13:46:54.633" v="1856" actId="1076"/>
          <ac:cxnSpMkLst>
            <pc:docMk/>
            <pc:sldMk cId="1462829516" sldId="340"/>
            <ac:cxnSpMk id="20" creationId="{2384644E-B325-41CD-8F33-8758FA583F0F}"/>
          </ac:cxnSpMkLst>
        </pc:cxnChg>
      </pc:sldChg>
      <pc:sldChg chg="delSp add del mod delAnim modAnim">
        <pc:chgData name="mairenig123@gmail.com" userId="6044d3ce541adf88" providerId="LiveId" clId="{189FA6EE-01B3-4B41-8BA6-36EE667D5FB5}" dt="2022-02-15T10:41:35.982" v="1020" actId="47"/>
        <pc:sldMkLst>
          <pc:docMk/>
          <pc:sldMk cId="3303651455" sldId="340"/>
        </pc:sldMkLst>
        <pc:spChg chg="del">
          <ac:chgData name="mairenig123@gmail.com" userId="6044d3ce541adf88" providerId="LiveId" clId="{189FA6EE-01B3-4B41-8BA6-36EE667D5FB5}" dt="2022-02-15T10:38:46.946" v="913" actId="478"/>
          <ac:spMkLst>
            <pc:docMk/>
            <pc:sldMk cId="3303651455" sldId="340"/>
            <ac:spMk id="5" creationId="{ED64778B-5FB2-40E8-9D59-7F6DC62E60E4}"/>
          </ac:spMkLst>
        </pc:spChg>
        <pc:spChg chg="del">
          <ac:chgData name="mairenig123@gmail.com" userId="6044d3ce541adf88" providerId="LiveId" clId="{189FA6EE-01B3-4B41-8BA6-36EE667D5FB5}" dt="2022-02-15T10:41:18.468" v="1018" actId="21"/>
          <ac:spMkLst>
            <pc:docMk/>
            <pc:sldMk cId="3303651455" sldId="340"/>
            <ac:spMk id="6" creationId="{D7B96399-7E98-4B7D-A942-CB3CFABD6686}"/>
          </ac:spMkLst>
        </pc:spChg>
        <pc:spChg chg="del">
          <ac:chgData name="mairenig123@gmail.com" userId="6044d3ce541adf88" providerId="LiveId" clId="{189FA6EE-01B3-4B41-8BA6-36EE667D5FB5}" dt="2022-02-15T10:41:14.737" v="1017" actId="478"/>
          <ac:spMkLst>
            <pc:docMk/>
            <pc:sldMk cId="3303651455" sldId="340"/>
            <ac:spMk id="7" creationId="{A1591BE3-C495-401E-8B3C-4D9278C54E8E}"/>
          </ac:spMkLst>
        </pc:spChg>
      </pc:sldChg>
      <pc:sldChg chg="addSp delSp modSp add del mod ord setBg delAnim modAnim setClrOvrMap">
        <pc:chgData name="mairenig123@gmail.com" userId="6044d3ce541adf88" providerId="LiveId" clId="{189FA6EE-01B3-4B41-8BA6-36EE667D5FB5}" dt="2022-02-18T10:34:35.450" v="7313" actId="47"/>
        <pc:sldMkLst>
          <pc:docMk/>
          <pc:sldMk cId="2248842047" sldId="341"/>
        </pc:sldMkLst>
        <pc:spChg chg="mod ord">
          <ac:chgData name="mairenig123@gmail.com" userId="6044d3ce541adf88" providerId="LiveId" clId="{189FA6EE-01B3-4B41-8BA6-36EE667D5FB5}" dt="2022-02-16T11:30:09.711" v="2960" actId="2711"/>
          <ac:spMkLst>
            <pc:docMk/>
            <pc:sldMk cId="2248842047" sldId="341"/>
            <ac:spMk id="2" creationId="{8D1B4297-17AC-4587-A7E9-C81B4A3B81D2}"/>
          </ac:spMkLst>
        </pc:spChg>
        <pc:spChg chg="del">
          <ac:chgData name="mairenig123@gmail.com" userId="6044d3ce541adf88" providerId="LiveId" clId="{189FA6EE-01B3-4B41-8BA6-36EE667D5FB5}" dt="2022-02-16T09:01:32.626" v="2397" actId="478"/>
          <ac:spMkLst>
            <pc:docMk/>
            <pc:sldMk cId="2248842047" sldId="341"/>
            <ac:spMk id="8" creationId="{E6E25817-00B7-4567-9902-0D92B98CE6C5}"/>
          </ac:spMkLst>
        </pc:spChg>
        <pc:spChg chg="del mod">
          <ac:chgData name="mairenig123@gmail.com" userId="6044d3ce541adf88" providerId="LiveId" clId="{189FA6EE-01B3-4B41-8BA6-36EE667D5FB5}" dt="2022-02-16T09:01:26.914" v="2395" actId="478"/>
          <ac:spMkLst>
            <pc:docMk/>
            <pc:sldMk cId="2248842047" sldId="341"/>
            <ac:spMk id="9" creationId="{9026E599-453B-41DA-8B52-B50CD066C590}"/>
          </ac:spMkLst>
        </pc:spChg>
        <pc:spChg chg="del mod">
          <ac:chgData name="mairenig123@gmail.com" userId="6044d3ce541adf88" providerId="LiveId" clId="{189FA6EE-01B3-4B41-8BA6-36EE667D5FB5}" dt="2022-02-16T09:01:21.948" v="2393" actId="478"/>
          <ac:spMkLst>
            <pc:docMk/>
            <pc:sldMk cId="2248842047" sldId="341"/>
            <ac:spMk id="10" creationId="{57C44DAB-8FBB-482D-8983-E9172A427661}"/>
          </ac:spMkLst>
        </pc:spChg>
        <pc:spChg chg="mod">
          <ac:chgData name="mairenig123@gmail.com" userId="6044d3ce541adf88" providerId="LiveId" clId="{189FA6EE-01B3-4B41-8BA6-36EE667D5FB5}" dt="2022-02-16T09:04:42.326" v="2425" actId="207"/>
          <ac:spMkLst>
            <pc:docMk/>
            <pc:sldMk cId="2248842047" sldId="341"/>
            <ac:spMk id="15" creationId="{1CDD8E73-8F0C-48E5-9352-24063C9DBE77}"/>
          </ac:spMkLst>
        </pc:spChg>
        <pc:spChg chg="add mod ord">
          <ac:chgData name="mairenig123@gmail.com" userId="6044d3ce541adf88" providerId="LiveId" clId="{189FA6EE-01B3-4B41-8BA6-36EE667D5FB5}" dt="2022-02-16T09:06:30.358" v="2436" actId="166"/>
          <ac:spMkLst>
            <pc:docMk/>
            <pc:sldMk cId="2248842047" sldId="341"/>
            <ac:spMk id="55" creationId="{868516F8-45C7-44B3-A761-4E77892727C5}"/>
          </ac:spMkLst>
        </pc:spChg>
        <pc:spChg chg="add mod ord">
          <ac:chgData name="mairenig123@gmail.com" userId="6044d3ce541adf88" providerId="LiveId" clId="{189FA6EE-01B3-4B41-8BA6-36EE667D5FB5}" dt="2022-02-16T09:07:00.119" v="2441" actId="166"/>
          <ac:spMkLst>
            <pc:docMk/>
            <pc:sldMk cId="2248842047" sldId="341"/>
            <ac:spMk id="56" creationId="{AB71E120-302A-4403-A2AC-470B5EC7DC12}"/>
          </ac:spMkLst>
        </pc:spChg>
        <pc:spChg chg="add mod ord">
          <ac:chgData name="mairenig123@gmail.com" userId="6044d3ce541adf88" providerId="LiveId" clId="{189FA6EE-01B3-4B41-8BA6-36EE667D5FB5}" dt="2022-02-16T09:06:22.733" v="2434" actId="166"/>
          <ac:spMkLst>
            <pc:docMk/>
            <pc:sldMk cId="2248842047" sldId="341"/>
            <ac:spMk id="57" creationId="{27F514ED-613C-4DF1-A3D4-939DE4E61DCF}"/>
          </ac:spMkLst>
        </pc:spChg>
        <pc:spChg chg="add del mod">
          <ac:chgData name="mairenig123@gmail.com" userId="6044d3ce541adf88" providerId="LiveId" clId="{189FA6EE-01B3-4B41-8BA6-36EE667D5FB5}" dt="2022-02-16T11:29:55.363" v="2957" actId="478"/>
          <ac:spMkLst>
            <pc:docMk/>
            <pc:sldMk cId="2248842047" sldId="341"/>
            <ac:spMk id="61" creationId="{4C4E7A37-A3C2-4243-86D8-F148C35A90E8}"/>
          </ac:spMkLst>
        </pc:spChg>
        <pc:spChg chg="add del">
          <ac:chgData name="mairenig123@gmail.com" userId="6044d3ce541adf88" providerId="LiveId" clId="{189FA6EE-01B3-4B41-8BA6-36EE667D5FB5}" dt="2022-02-16T09:03:32.481" v="2413" actId="26606"/>
          <ac:spMkLst>
            <pc:docMk/>
            <pc:sldMk cId="2248842047" sldId="341"/>
            <ac:spMk id="71" creationId="{2B97F24A-32CE-4C1C-A50D-3016B394DCFB}"/>
          </ac:spMkLst>
        </pc:spChg>
        <pc:spChg chg="add del">
          <ac:chgData name="mairenig123@gmail.com" userId="6044d3ce541adf88" providerId="LiveId" clId="{189FA6EE-01B3-4B41-8BA6-36EE667D5FB5}" dt="2022-02-16T09:03:32.481" v="2413" actId="26606"/>
          <ac:spMkLst>
            <pc:docMk/>
            <pc:sldMk cId="2248842047" sldId="341"/>
            <ac:spMk id="73" creationId="{6357EC4F-235E-4222-A36F-C7878ACE37F2}"/>
          </ac:spMkLst>
        </pc:spChg>
        <pc:spChg chg="add del">
          <ac:chgData name="mairenig123@gmail.com" userId="6044d3ce541adf88" providerId="LiveId" clId="{189FA6EE-01B3-4B41-8BA6-36EE667D5FB5}" dt="2022-02-16T09:02:00.574" v="2400" actId="26606"/>
          <ac:spMkLst>
            <pc:docMk/>
            <pc:sldMk cId="2248842047" sldId="341"/>
            <ac:spMk id="135" creationId="{9AA72BD9-2C5A-4EDC-931F-5AA08EACA0F3}"/>
          </ac:spMkLst>
        </pc:spChg>
        <pc:spChg chg="add del">
          <ac:chgData name="mairenig123@gmail.com" userId="6044d3ce541adf88" providerId="LiveId" clId="{189FA6EE-01B3-4B41-8BA6-36EE667D5FB5}" dt="2022-02-16T09:02:00.574" v="2400" actId="26606"/>
          <ac:spMkLst>
            <pc:docMk/>
            <pc:sldMk cId="2248842047" sldId="341"/>
            <ac:spMk id="137" creationId="{DD3981AC-7B61-4947-BCF3-F7AA7FA385B9}"/>
          </ac:spMkLst>
        </pc:spChg>
        <pc:spChg chg="add del">
          <ac:chgData name="mairenig123@gmail.com" userId="6044d3ce541adf88" providerId="LiveId" clId="{189FA6EE-01B3-4B41-8BA6-36EE667D5FB5}" dt="2022-02-16T09:02:00.574" v="2400" actId="26606"/>
          <ac:spMkLst>
            <pc:docMk/>
            <pc:sldMk cId="2248842047" sldId="341"/>
            <ac:spMk id="139" creationId="{55D4142C-5077-457F-A6AD-3FECFDB39685}"/>
          </ac:spMkLst>
        </pc:spChg>
        <pc:spChg chg="add del">
          <ac:chgData name="mairenig123@gmail.com" userId="6044d3ce541adf88" providerId="LiveId" clId="{189FA6EE-01B3-4B41-8BA6-36EE667D5FB5}" dt="2022-02-16T09:02:00.574" v="2400" actId="26606"/>
          <ac:spMkLst>
            <pc:docMk/>
            <pc:sldMk cId="2248842047" sldId="341"/>
            <ac:spMk id="141" creationId="{7A5F0580-5EE9-419F-96EE-B6529EF6E7D0}"/>
          </ac:spMkLst>
        </pc:spChg>
        <pc:spChg chg="add del">
          <ac:chgData name="mairenig123@gmail.com" userId="6044d3ce541adf88" providerId="LiveId" clId="{189FA6EE-01B3-4B41-8BA6-36EE667D5FB5}" dt="2022-02-16T09:03:32.465" v="2412" actId="26606"/>
          <ac:spMkLst>
            <pc:docMk/>
            <pc:sldMk cId="2248842047" sldId="341"/>
            <ac:spMk id="163" creationId="{D9F5512A-48E1-4C07-B75E-3CCC517B6804}"/>
          </ac:spMkLst>
        </pc:spChg>
        <pc:spChg chg="add del">
          <ac:chgData name="mairenig123@gmail.com" userId="6044d3ce541adf88" providerId="LiveId" clId="{189FA6EE-01B3-4B41-8BA6-36EE667D5FB5}" dt="2022-02-16T09:02:05.261" v="2402" actId="26606"/>
          <ac:spMkLst>
            <pc:docMk/>
            <pc:sldMk cId="2248842047" sldId="341"/>
            <ac:spMk id="1028" creationId="{04812C46-200A-4DEB-A05E-3ED6C68C2387}"/>
          </ac:spMkLst>
        </pc:spChg>
        <pc:spChg chg="add del">
          <ac:chgData name="mairenig123@gmail.com" userId="6044d3ce541adf88" providerId="LiveId" clId="{189FA6EE-01B3-4B41-8BA6-36EE667D5FB5}" dt="2022-02-16T09:02:05.261" v="2402" actId="26606"/>
          <ac:spMkLst>
            <pc:docMk/>
            <pc:sldMk cId="2248842047" sldId="341"/>
            <ac:spMk id="1029" creationId="{D1EA859B-E555-4109-94F3-6700E046E008}"/>
          </ac:spMkLst>
        </pc:spChg>
        <pc:spChg chg="add del">
          <ac:chgData name="mairenig123@gmail.com" userId="6044d3ce541adf88" providerId="LiveId" clId="{189FA6EE-01B3-4B41-8BA6-36EE667D5FB5}" dt="2022-02-16T09:02:11.878" v="2404" actId="26606"/>
          <ac:spMkLst>
            <pc:docMk/>
            <pc:sldMk cId="2248842047" sldId="341"/>
            <ac:spMk id="1031" creationId="{F13C74B1-5B17-4795-BED0-7140497B445A}"/>
          </ac:spMkLst>
        </pc:spChg>
        <pc:spChg chg="add del">
          <ac:chgData name="mairenig123@gmail.com" userId="6044d3ce541adf88" providerId="LiveId" clId="{189FA6EE-01B3-4B41-8BA6-36EE667D5FB5}" dt="2022-02-16T09:02:11.878" v="2404" actId="26606"/>
          <ac:spMkLst>
            <pc:docMk/>
            <pc:sldMk cId="2248842047" sldId="341"/>
            <ac:spMk id="1032" creationId="{D4974D33-8DC5-464E-8C6D-BE58F0669C17}"/>
          </ac:spMkLst>
        </pc:spChg>
        <pc:spChg chg="add del">
          <ac:chgData name="mairenig123@gmail.com" userId="6044d3ce541adf88" providerId="LiveId" clId="{189FA6EE-01B3-4B41-8BA6-36EE667D5FB5}" dt="2022-02-16T09:02:21.481" v="2406" actId="26606"/>
          <ac:spMkLst>
            <pc:docMk/>
            <pc:sldMk cId="2248842047" sldId="341"/>
            <ac:spMk id="1034" creationId="{5E8D2E83-FB3A-40E7-A9E5-7AB389D612B4}"/>
          </ac:spMkLst>
        </pc:spChg>
        <pc:spChg chg="add del">
          <ac:chgData name="mairenig123@gmail.com" userId="6044d3ce541adf88" providerId="LiveId" clId="{189FA6EE-01B3-4B41-8BA6-36EE667D5FB5}" dt="2022-02-16T09:02:29.181" v="2408" actId="26606"/>
          <ac:spMkLst>
            <pc:docMk/>
            <pc:sldMk cId="2248842047" sldId="341"/>
            <ac:spMk id="1036" creationId="{8F23F8A3-8FD7-4779-8323-FDC26BE99889}"/>
          </ac:spMkLst>
        </pc:spChg>
        <pc:spChg chg="add del">
          <ac:chgData name="mairenig123@gmail.com" userId="6044d3ce541adf88" providerId="LiveId" clId="{189FA6EE-01B3-4B41-8BA6-36EE667D5FB5}" dt="2022-02-16T09:02:29.181" v="2408" actId="26606"/>
          <ac:spMkLst>
            <pc:docMk/>
            <pc:sldMk cId="2248842047" sldId="341"/>
            <ac:spMk id="1037" creationId="{F605C4CC-A25C-416F-8333-7CB7DC97D870}"/>
          </ac:spMkLst>
        </pc:spChg>
        <pc:spChg chg="add del">
          <ac:chgData name="mairenig123@gmail.com" userId="6044d3ce541adf88" providerId="LiveId" clId="{189FA6EE-01B3-4B41-8BA6-36EE667D5FB5}" dt="2022-02-16T09:02:52.397" v="2410" actId="26606"/>
          <ac:spMkLst>
            <pc:docMk/>
            <pc:sldMk cId="2248842047" sldId="341"/>
            <ac:spMk id="1039" creationId="{3CD9DF72-87A3-404E-A828-84CBF11A8303}"/>
          </ac:spMkLst>
        </pc:spChg>
        <pc:spChg chg="add del">
          <ac:chgData name="mairenig123@gmail.com" userId="6044d3ce541adf88" providerId="LiveId" clId="{189FA6EE-01B3-4B41-8BA6-36EE667D5FB5}" dt="2022-02-16T09:03:32.465" v="2412" actId="26606"/>
          <ac:spMkLst>
            <pc:docMk/>
            <pc:sldMk cId="2248842047" sldId="341"/>
            <ac:spMk id="1042" creationId="{A81E7530-396C-45F0-92F4-A885648D1631}"/>
          </ac:spMkLst>
        </pc:spChg>
        <pc:spChg chg="add del">
          <ac:chgData name="mairenig123@gmail.com" userId="6044d3ce541adf88" providerId="LiveId" clId="{189FA6EE-01B3-4B41-8BA6-36EE667D5FB5}" dt="2022-02-16T09:03:32.465" v="2412" actId="26606"/>
          <ac:spMkLst>
            <pc:docMk/>
            <pc:sldMk cId="2248842047" sldId="341"/>
            <ac:spMk id="1043" creationId="{7316481C-0A49-4796-812B-0D64F063B720}"/>
          </ac:spMkLst>
        </pc:spChg>
        <pc:spChg chg="add del">
          <ac:chgData name="mairenig123@gmail.com" userId="6044d3ce541adf88" providerId="LiveId" clId="{189FA6EE-01B3-4B41-8BA6-36EE667D5FB5}" dt="2022-02-16T09:03:32.465" v="2412" actId="26606"/>
          <ac:spMkLst>
            <pc:docMk/>
            <pc:sldMk cId="2248842047" sldId="341"/>
            <ac:spMk id="1044" creationId="{A5271697-90F1-4A23-8EF2-0179F2EAFACB}"/>
          </ac:spMkLst>
        </pc:spChg>
        <pc:spChg chg="add">
          <ac:chgData name="mairenig123@gmail.com" userId="6044d3ce541adf88" providerId="LiveId" clId="{189FA6EE-01B3-4B41-8BA6-36EE667D5FB5}" dt="2022-02-16T09:03:32.481" v="2413" actId="26606"/>
          <ac:spMkLst>
            <pc:docMk/>
            <pc:sldMk cId="2248842047" sldId="341"/>
            <ac:spMk id="1047" creationId="{9AA72BD9-2C5A-4EDC-931F-5AA08EACA0F3}"/>
          </ac:spMkLst>
        </pc:spChg>
        <pc:spChg chg="add">
          <ac:chgData name="mairenig123@gmail.com" userId="6044d3ce541adf88" providerId="LiveId" clId="{189FA6EE-01B3-4B41-8BA6-36EE667D5FB5}" dt="2022-02-16T09:03:32.481" v="2413" actId="26606"/>
          <ac:spMkLst>
            <pc:docMk/>
            <pc:sldMk cId="2248842047" sldId="341"/>
            <ac:spMk id="1048" creationId="{DD3981AC-7B61-4947-BCF3-F7AA7FA385B9}"/>
          </ac:spMkLst>
        </pc:spChg>
        <pc:spChg chg="add">
          <ac:chgData name="mairenig123@gmail.com" userId="6044d3ce541adf88" providerId="LiveId" clId="{189FA6EE-01B3-4B41-8BA6-36EE667D5FB5}" dt="2022-02-16T09:03:32.481" v="2413" actId="26606"/>
          <ac:spMkLst>
            <pc:docMk/>
            <pc:sldMk cId="2248842047" sldId="341"/>
            <ac:spMk id="1049" creationId="{55D4142C-5077-457F-A6AD-3FECFDB39685}"/>
          </ac:spMkLst>
        </pc:spChg>
        <pc:spChg chg="add">
          <ac:chgData name="mairenig123@gmail.com" userId="6044d3ce541adf88" providerId="LiveId" clId="{189FA6EE-01B3-4B41-8BA6-36EE667D5FB5}" dt="2022-02-16T09:03:32.481" v="2413" actId="26606"/>
          <ac:spMkLst>
            <pc:docMk/>
            <pc:sldMk cId="2248842047" sldId="341"/>
            <ac:spMk id="1050" creationId="{7A5F0580-5EE9-419F-96EE-B6529EF6E7D0}"/>
          </ac:spMkLst>
        </pc:spChg>
        <pc:grpChg chg="add del">
          <ac:chgData name="mairenig123@gmail.com" userId="6044d3ce541adf88" providerId="LiveId" clId="{189FA6EE-01B3-4B41-8BA6-36EE667D5FB5}" dt="2022-02-16T09:03:32.465" v="2412" actId="26606"/>
          <ac:grpSpMkLst>
            <pc:docMk/>
            <pc:sldMk cId="2248842047" sldId="341"/>
            <ac:grpSpMk id="1045" creationId="{81DE8B58-F373-409E-A253-4380A66091D4}"/>
          </ac:grpSpMkLst>
        </pc:grpChg>
        <pc:picChg chg="mod">
          <ac:chgData name="mairenig123@gmail.com" userId="6044d3ce541adf88" providerId="LiveId" clId="{189FA6EE-01B3-4B41-8BA6-36EE667D5FB5}" dt="2022-02-16T09:06:50.546" v="2440" actId="166"/>
          <ac:picMkLst>
            <pc:docMk/>
            <pc:sldMk cId="2248842047" sldId="341"/>
            <ac:picMk id="1026" creationId="{9C317380-E5D3-4681-8848-626087A2621D}"/>
          </ac:picMkLst>
        </pc:picChg>
        <pc:cxnChg chg="del">
          <ac:chgData name="mairenig123@gmail.com" userId="6044d3ce541adf88" providerId="LiveId" clId="{189FA6EE-01B3-4B41-8BA6-36EE667D5FB5}" dt="2022-02-16T09:01:35.687" v="2398" actId="478"/>
          <ac:cxnSpMkLst>
            <pc:docMk/>
            <pc:sldMk cId="2248842047" sldId="341"/>
            <ac:cxnSpMk id="5" creationId="{8384B452-2620-4B93-BCDD-FD001102BE39}"/>
          </ac:cxnSpMkLst>
        </pc:cxnChg>
        <pc:cxnChg chg="del">
          <ac:chgData name="mairenig123@gmail.com" userId="6044d3ce541adf88" providerId="LiveId" clId="{189FA6EE-01B3-4B41-8BA6-36EE667D5FB5}" dt="2022-02-16T09:01:29.849" v="2396" actId="478"/>
          <ac:cxnSpMkLst>
            <pc:docMk/>
            <pc:sldMk cId="2248842047" sldId="341"/>
            <ac:cxnSpMk id="19" creationId="{D8621E0A-1B7E-4B11-8466-156A50B47B7F}"/>
          </ac:cxnSpMkLst>
        </pc:cxnChg>
        <pc:cxnChg chg="del">
          <ac:chgData name="mairenig123@gmail.com" userId="6044d3ce541adf88" providerId="LiveId" clId="{189FA6EE-01B3-4B41-8BA6-36EE667D5FB5}" dt="2022-02-16T09:01:17.216" v="2391" actId="478"/>
          <ac:cxnSpMkLst>
            <pc:docMk/>
            <pc:sldMk cId="2248842047" sldId="341"/>
            <ac:cxnSpMk id="20" creationId="{2384644E-B325-41CD-8F33-8758FA583F0F}"/>
          </ac:cxnSpMkLst>
        </pc:cxnChg>
        <pc:cxnChg chg="add mod">
          <ac:chgData name="mairenig123@gmail.com" userId="6044d3ce541adf88" providerId="LiveId" clId="{189FA6EE-01B3-4B41-8BA6-36EE667D5FB5}" dt="2022-02-16T09:06:43.416" v="2438" actId="1076"/>
          <ac:cxnSpMkLst>
            <pc:docMk/>
            <pc:sldMk cId="2248842047" sldId="341"/>
            <ac:cxnSpMk id="58" creationId="{52281266-AB14-4891-9849-54A5806D52CA}"/>
          </ac:cxnSpMkLst>
        </pc:cxnChg>
        <pc:cxnChg chg="add mod">
          <ac:chgData name="mairenig123@gmail.com" userId="6044d3ce541adf88" providerId="LiveId" clId="{189FA6EE-01B3-4B41-8BA6-36EE667D5FB5}" dt="2022-02-16T09:06:12.873" v="2432" actId="1076"/>
          <ac:cxnSpMkLst>
            <pc:docMk/>
            <pc:sldMk cId="2248842047" sldId="341"/>
            <ac:cxnSpMk id="59" creationId="{4C2A316E-5496-4F6C-B4C1-FAC63337976C}"/>
          </ac:cxnSpMkLst>
        </pc:cxnChg>
        <pc:cxnChg chg="add mod">
          <ac:chgData name="mairenig123@gmail.com" userId="6044d3ce541adf88" providerId="LiveId" clId="{189FA6EE-01B3-4B41-8BA6-36EE667D5FB5}" dt="2022-02-16T09:05:37.402" v="2428" actId="1076"/>
          <ac:cxnSpMkLst>
            <pc:docMk/>
            <pc:sldMk cId="2248842047" sldId="341"/>
            <ac:cxnSpMk id="60" creationId="{242DFBCA-5314-45B4-8A6D-3892D86E1A3B}"/>
          </ac:cxnSpMkLst>
        </pc:cxnChg>
        <pc:cxnChg chg="add del">
          <ac:chgData name="mairenig123@gmail.com" userId="6044d3ce541adf88" providerId="LiveId" clId="{189FA6EE-01B3-4B41-8BA6-36EE667D5FB5}" dt="2022-02-16T09:02:52.397" v="2410" actId="26606"/>
          <ac:cxnSpMkLst>
            <pc:docMk/>
            <pc:sldMk cId="2248842047" sldId="341"/>
            <ac:cxnSpMk id="1040" creationId="{20E3A342-4D61-4E3F-AF90-1AB42AEB96CC}"/>
          </ac:cxnSpMkLst>
        </pc:cxnChg>
      </pc:sldChg>
      <pc:sldChg chg="addSp delSp add del">
        <pc:chgData name="mairenig123@gmail.com" userId="6044d3ce541adf88" providerId="LiveId" clId="{189FA6EE-01B3-4B41-8BA6-36EE667D5FB5}" dt="2022-02-16T11:24:58.453" v="2937" actId="47"/>
        <pc:sldMkLst>
          <pc:docMk/>
          <pc:sldMk cId="1362726897" sldId="342"/>
        </pc:sldMkLst>
        <pc:picChg chg="add del">
          <ac:chgData name="mairenig123@gmail.com" userId="6044d3ce541adf88" providerId="LiveId" clId="{189FA6EE-01B3-4B41-8BA6-36EE667D5FB5}" dt="2022-02-16T09:51:12.195" v="2499" actId="478"/>
          <ac:picMkLst>
            <pc:docMk/>
            <pc:sldMk cId="1362726897" sldId="342"/>
            <ac:picMk id="1026" creationId="{5D40DEF9-8B90-4E9B-8217-73F562CF7AD4}"/>
          </ac:picMkLst>
        </pc:picChg>
      </pc:sldChg>
      <pc:sldChg chg="addSp delSp modSp new mod ord modTransition setBg modAnim">
        <pc:chgData name="mairenig123@gmail.com" userId="6044d3ce541adf88" providerId="LiveId" clId="{189FA6EE-01B3-4B41-8BA6-36EE667D5FB5}" dt="2022-02-17T15:16:22.870" v="5422" actId="21"/>
        <pc:sldMkLst>
          <pc:docMk/>
          <pc:sldMk cId="2974910114" sldId="343"/>
        </pc:sldMkLst>
        <pc:spChg chg="add del">
          <ac:chgData name="mairenig123@gmail.com" userId="6044d3ce541adf88" providerId="LiveId" clId="{189FA6EE-01B3-4B41-8BA6-36EE667D5FB5}" dt="2022-02-16T09:37:33.966" v="2463"/>
          <ac:spMkLst>
            <pc:docMk/>
            <pc:sldMk cId="2974910114" sldId="343"/>
            <ac:spMk id="2" creationId="{1123436B-ABB0-45DC-9811-E78CC4580C37}"/>
          </ac:spMkLst>
        </pc:spChg>
        <pc:spChg chg="add del mod">
          <ac:chgData name="mairenig123@gmail.com" userId="6044d3ce541adf88" providerId="LiveId" clId="{189FA6EE-01B3-4B41-8BA6-36EE667D5FB5}" dt="2022-02-17T15:16:22.870" v="5422" actId="21"/>
          <ac:spMkLst>
            <pc:docMk/>
            <pc:sldMk cId="2974910114" sldId="343"/>
            <ac:spMk id="2" creationId="{C111CC0F-820B-403A-9FA7-656DE5D4F671}"/>
          </ac:spMkLst>
        </pc:spChg>
        <pc:spChg chg="add del mod">
          <ac:chgData name="mairenig123@gmail.com" userId="6044d3ce541adf88" providerId="LiveId" clId="{189FA6EE-01B3-4B41-8BA6-36EE667D5FB5}" dt="2022-02-16T09:37:32.316" v="2462"/>
          <ac:spMkLst>
            <pc:docMk/>
            <pc:sldMk cId="2974910114" sldId="343"/>
            <ac:spMk id="4" creationId="{20EB0557-E792-44C4-85B5-5784633F047A}"/>
          </ac:spMkLst>
        </pc:spChg>
        <pc:spChg chg="add mod">
          <ac:chgData name="mairenig123@gmail.com" userId="6044d3ce541adf88" providerId="LiveId" clId="{189FA6EE-01B3-4B41-8BA6-36EE667D5FB5}" dt="2022-02-16T11:20:28.614" v="2933" actId="14100"/>
          <ac:spMkLst>
            <pc:docMk/>
            <pc:sldMk cId="2974910114" sldId="343"/>
            <ac:spMk id="5" creationId="{C27E8BCE-44DC-4796-B199-A0AD9AEA5BEB}"/>
          </ac:spMkLst>
        </pc:spChg>
        <pc:spChg chg="add del mod">
          <ac:chgData name="mairenig123@gmail.com" userId="6044d3ce541adf88" providerId="LiveId" clId="{189FA6EE-01B3-4B41-8BA6-36EE667D5FB5}" dt="2022-02-16T11:33:15.181" v="2970" actId="21"/>
          <ac:spMkLst>
            <pc:docMk/>
            <pc:sldMk cId="2974910114" sldId="343"/>
            <ac:spMk id="6" creationId="{89F1AA8D-3D30-4875-8EA5-5958275F95B5}"/>
          </ac:spMkLst>
        </pc:spChg>
        <pc:spChg chg="add mod">
          <ac:chgData name="mairenig123@gmail.com" userId="6044d3ce541adf88" providerId="LiveId" clId="{189FA6EE-01B3-4B41-8BA6-36EE667D5FB5}" dt="2022-02-16T11:13:10.305" v="2856" actId="20577"/>
          <ac:spMkLst>
            <pc:docMk/>
            <pc:sldMk cId="2974910114" sldId="343"/>
            <ac:spMk id="33" creationId="{40C1ECAC-5DBE-4C98-A8CA-F044AFD4FC88}"/>
          </ac:spMkLst>
        </pc:spChg>
        <pc:spChg chg="add mod">
          <ac:chgData name="mairenig123@gmail.com" userId="6044d3ce541adf88" providerId="LiveId" clId="{189FA6EE-01B3-4B41-8BA6-36EE667D5FB5}" dt="2022-02-16T11:12:44.604" v="2830" actId="20577"/>
          <ac:spMkLst>
            <pc:docMk/>
            <pc:sldMk cId="2974910114" sldId="343"/>
            <ac:spMk id="34" creationId="{A2854C39-9674-44CF-A60A-983DE58D8382}"/>
          </ac:spMkLst>
        </pc:spChg>
        <pc:spChg chg="add mod">
          <ac:chgData name="mairenig123@gmail.com" userId="6044d3ce541adf88" providerId="LiveId" clId="{189FA6EE-01B3-4B41-8BA6-36EE667D5FB5}" dt="2022-02-16T11:14:02.435" v="2857" actId="20577"/>
          <ac:spMkLst>
            <pc:docMk/>
            <pc:sldMk cId="2974910114" sldId="343"/>
            <ac:spMk id="35" creationId="{08647E85-3F59-4DA6-94A4-3CF415DDAA36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83" creationId="{2D2B266D-3625-4584-A5C3-7D3F672CFF30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85" creationId="{A5D2A5D1-BA0D-47D3-B051-DA7743C46E28}"/>
          </ac:spMkLst>
        </pc:spChg>
        <pc:spChg chg="add del">
          <ac:chgData name="mairenig123@gmail.com" userId="6044d3ce541adf88" providerId="LiveId" clId="{189FA6EE-01B3-4B41-8BA6-36EE667D5FB5}" dt="2022-02-16T09:39:26.218" v="2468" actId="26606"/>
          <ac:spMkLst>
            <pc:docMk/>
            <pc:sldMk cId="2974910114" sldId="343"/>
            <ac:spMk id="147" creationId="{E1750109-3B91-4506-B997-0CD8E35A1488}"/>
          </ac:spMkLst>
        </pc:spChg>
        <pc:spChg chg="add del">
          <ac:chgData name="mairenig123@gmail.com" userId="6044d3ce541adf88" providerId="LiveId" clId="{189FA6EE-01B3-4B41-8BA6-36EE667D5FB5}" dt="2022-02-16T09:39:26.218" v="2468" actId="26606"/>
          <ac:spMkLst>
            <pc:docMk/>
            <pc:sldMk cId="2974910114" sldId="343"/>
            <ac:spMk id="149" creationId="{E72D8D1B-59F6-4FF3-8547-9BBB6129F2FA}"/>
          </ac:spMkLst>
        </pc:spChg>
        <pc:spChg chg="add del">
          <ac:chgData name="mairenig123@gmail.com" userId="6044d3ce541adf88" providerId="LiveId" clId="{189FA6EE-01B3-4B41-8BA6-36EE667D5FB5}" dt="2022-02-16T09:39:26.218" v="2468" actId="26606"/>
          <ac:spMkLst>
            <pc:docMk/>
            <pc:sldMk cId="2974910114" sldId="343"/>
            <ac:spMk id="151" creationId="{2C444748-5A8D-4B53-89FE-42B455DFA2D1}"/>
          </ac:spMkLst>
        </pc:spChg>
        <pc:spChg chg="add del">
          <ac:chgData name="mairenig123@gmail.com" userId="6044d3ce541adf88" providerId="LiveId" clId="{189FA6EE-01B3-4B41-8BA6-36EE667D5FB5}" dt="2022-02-16T09:39:26.218" v="2468" actId="26606"/>
          <ac:spMkLst>
            <pc:docMk/>
            <pc:sldMk cId="2974910114" sldId="343"/>
            <ac:spMk id="153" creationId="{14044C96-7CFD-44DB-A579-D77B0D37C681}"/>
          </ac:spMkLst>
        </pc:spChg>
        <pc:spChg chg="add del">
          <ac:chgData name="mairenig123@gmail.com" userId="6044d3ce541adf88" providerId="LiveId" clId="{189FA6EE-01B3-4B41-8BA6-36EE667D5FB5}" dt="2022-02-16T09:39:26.218" v="2468" actId="26606"/>
          <ac:spMkLst>
            <pc:docMk/>
            <pc:sldMk cId="2974910114" sldId="343"/>
            <ac:spMk id="155" creationId="{8FC8C21F-9484-4A71-ABFA-6C10682FAC3E}"/>
          </ac:spMkLst>
        </pc:spChg>
        <pc:spChg chg="add del">
          <ac:chgData name="mairenig123@gmail.com" userId="6044d3ce541adf88" providerId="LiveId" clId="{189FA6EE-01B3-4B41-8BA6-36EE667D5FB5}" dt="2022-02-16T09:39:26.218" v="2468" actId="26606"/>
          <ac:spMkLst>
            <pc:docMk/>
            <pc:sldMk cId="2974910114" sldId="343"/>
            <ac:spMk id="157" creationId="{F4FFA271-A10A-4AC3-8F06-E3313A197A80}"/>
          </ac:spMkLst>
        </pc:spChg>
        <pc:spChg chg="add del">
          <ac:chgData name="mairenig123@gmail.com" userId="6044d3ce541adf88" providerId="LiveId" clId="{189FA6EE-01B3-4B41-8BA6-36EE667D5FB5}" dt="2022-02-16T09:39:26.218" v="2468" actId="26606"/>
          <ac:spMkLst>
            <pc:docMk/>
            <pc:sldMk cId="2974910114" sldId="343"/>
            <ac:spMk id="159" creationId="{7F9FE375-3674-4B26-B67B-30AFAF78CC57}"/>
          </ac:spMkLst>
        </pc:spChg>
        <pc:spChg chg="add del">
          <ac:chgData name="mairenig123@gmail.com" userId="6044d3ce541adf88" providerId="LiveId" clId="{189FA6EE-01B3-4B41-8BA6-36EE667D5FB5}" dt="2022-02-16T09:39:38.756" v="2470" actId="26606"/>
          <ac:spMkLst>
            <pc:docMk/>
            <pc:sldMk cId="2974910114" sldId="343"/>
            <ac:spMk id="2064" creationId="{296BB291-4ABC-48EB-A20E-B11F249FD147}"/>
          </ac:spMkLst>
        </pc:spChg>
        <pc:spChg chg="add del">
          <ac:chgData name="mairenig123@gmail.com" userId="6044d3ce541adf88" providerId="LiveId" clId="{189FA6EE-01B3-4B41-8BA6-36EE667D5FB5}" dt="2022-02-16T09:39:38.756" v="2470" actId="26606"/>
          <ac:spMkLst>
            <pc:docMk/>
            <pc:sldMk cId="2974910114" sldId="343"/>
            <ac:spMk id="2065" creationId="{EF68680D-88C3-4223-8FF9-B7CEA07C1E90}"/>
          </ac:spMkLst>
        </pc:spChg>
        <pc:spChg chg="add del">
          <ac:chgData name="mairenig123@gmail.com" userId="6044d3ce541adf88" providerId="LiveId" clId="{189FA6EE-01B3-4B41-8BA6-36EE667D5FB5}" dt="2022-02-16T09:39:38.756" v="2470" actId="26606"/>
          <ac:spMkLst>
            <pc:docMk/>
            <pc:sldMk cId="2974910114" sldId="343"/>
            <ac:spMk id="2066" creationId="{1E45451A-56A1-4D57-8530-06665AB9628F}"/>
          </ac:spMkLst>
        </pc:spChg>
        <pc:spChg chg="add del">
          <ac:chgData name="mairenig123@gmail.com" userId="6044d3ce541adf88" providerId="LiveId" clId="{189FA6EE-01B3-4B41-8BA6-36EE667D5FB5}" dt="2022-02-16T09:39:38.756" v="2470" actId="26606"/>
          <ac:spMkLst>
            <pc:docMk/>
            <pc:sldMk cId="2974910114" sldId="343"/>
            <ac:spMk id="2067" creationId="{558BA547-98A0-4003-8D14-BEC8A12577D0}"/>
          </ac:spMkLst>
        </pc:spChg>
        <pc:spChg chg="add del">
          <ac:chgData name="mairenig123@gmail.com" userId="6044d3ce541adf88" providerId="LiveId" clId="{189FA6EE-01B3-4B41-8BA6-36EE667D5FB5}" dt="2022-02-16T09:39:38.756" v="2470" actId="26606"/>
          <ac:spMkLst>
            <pc:docMk/>
            <pc:sldMk cId="2974910114" sldId="343"/>
            <ac:spMk id="2068" creationId="{7C498D76-5C8E-4439-9D70-BA9F56197405}"/>
          </ac:spMkLst>
        </pc:spChg>
        <pc:spChg chg="add del">
          <ac:chgData name="mairenig123@gmail.com" userId="6044d3ce541adf88" providerId="LiveId" clId="{189FA6EE-01B3-4B41-8BA6-36EE667D5FB5}" dt="2022-02-16T09:39:38.756" v="2470" actId="26606"/>
          <ac:spMkLst>
            <pc:docMk/>
            <pc:sldMk cId="2974910114" sldId="343"/>
            <ac:spMk id="2069" creationId="{F95AC789-3AB1-41E7-BF4E-6861EF948160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2071" creationId="{E1750109-3B91-4506-B997-0CD8E35A1488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2072" creationId="{E72D8D1B-59F6-4FF3-8547-9BBB6129F2FA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2073" creationId="{2C444748-5A8D-4B53-89FE-42B455DFA2D1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2074" creationId="{14044C96-7CFD-44DB-A579-D77B0D37C681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2075" creationId="{8FC8C21F-9484-4A71-ABFA-6C10682FAC3E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2076" creationId="{F4FFA271-A10A-4AC3-8F06-E3313A197A80}"/>
          </ac:spMkLst>
        </pc:spChg>
        <pc:spChg chg="add del">
          <ac:chgData name="mairenig123@gmail.com" userId="6044d3ce541adf88" providerId="LiveId" clId="{189FA6EE-01B3-4B41-8BA6-36EE667D5FB5}" dt="2022-02-16T09:43:45.346" v="2481" actId="26606"/>
          <ac:spMkLst>
            <pc:docMk/>
            <pc:sldMk cId="2974910114" sldId="343"/>
            <ac:spMk id="2077" creationId="{7F9FE375-3674-4B26-B67B-30AFAF78CC57}"/>
          </ac:spMkLst>
        </pc:spChg>
        <pc:picChg chg="add del mod ord">
          <ac:chgData name="mairenig123@gmail.com" userId="6044d3ce541adf88" providerId="LiveId" clId="{189FA6EE-01B3-4B41-8BA6-36EE667D5FB5}" dt="2022-02-16T09:38:38.196" v="2466" actId="478"/>
          <ac:picMkLst>
            <pc:docMk/>
            <pc:sldMk cId="2974910114" sldId="343"/>
            <ac:picMk id="3" creationId="{62F3EAF4-27D3-4676-886D-59F8BCB31B6C}"/>
          </ac:picMkLst>
        </pc:picChg>
        <pc:picChg chg="add mod ord">
          <ac:chgData name="mairenig123@gmail.com" userId="6044d3ce541adf88" providerId="LiveId" clId="{189FA6EE-01B3-4B41-8BA6-36EE667D5FB5}" dt="2022-02-16T09:44:33.005" v="2486" actId="1076"/>
          <ac:picMkLst>
            <pc:docMk/>
            <pc:sldMk cId="2974910114" sldId="343"/>
            <ac:picMk id="2050" creationId="{81E14F63-2F56-4949-82F2-CBE17F702114}"/>
          </ac:picMkLst>
        </pc:picChg>
        <pc:picChg chg="add mod ord">
          <ac:chgData name="mairenig123@gmail.com" userId="6044d3ce541adf88" providerId="LiveId" clId="{189FA6EE-01B3-4B41-8BA6-36EE667D5FB5}" dt="2022-02-16T09:43:45.346" v="2481" actId="26606"/>
          <ac:picMkLst>
            <pc:docMk/>
            <pc:sldMk cId="2974910114" sldId="343"/>
            <ac:picMk id="2052" creationId="{0195A4B8-6863-416E-9DDB-3DD727C7F11A}"/>
          </ac:picMkLst>
        </pc:picChg>
        <pc:picChg chg="add mod ord">
          <ac:chgData name="mairenig123@gmail.com" userId="6044d3ce541adf88" providerId="LiveId" clId="{189FA6EE-01B3-4B41-8BA6-36EE667D5FB5}" dt="2022-02-16T09:43:45.346" v="2481" actId="26606"/>
          <ac:picMkLst>
            <pc:docMk/>
            <pc:sldMk cId="2974910114" sldId="343"/>
            <ac:picMk id="2054" creationId="{6237EE6F-A431-41EE-AA2A-A8ADC50C898C}"/>
          </ac:picMkLst>
        </pc:picChg>
        <pc:picChg chg="add mod">
          <ac:chgData name="mairenig123@gmail.com" userId="6044d3ce541adf88" providerId="LiveId" clId="{189FA6EE-01B3-4B41-8BA6-36EE667D5FB5}" dt="2022-02-16T09:53:19.865" v="2507" actId="14100"/>
          <ac:picMkLst>
            <pc:docMk/>
            <pc:sldMk cId="2974910114" sldId="343"/>
            <ac:picMk id="2056" creationId="{FBEF44F2-7EBB-4DA7-9092-9F745E3022E7}"/>
          </ac:picMkLst>
        </pc:picChg>
        <pc:picChg chg="add mod ord">
          <ac:chgData name="mairenig123@gmail.com" userId="6044d3ce541adf88" providerId="LiveId" clId="{189FA6EE-01B3-4B41-8BA6-36EE667D5FB5}" dt="2022-02-16T09:43:45.346" v="2481" actId="26606"/>
          <ac:picMkLst>
            <pc:docMk/>
            <pc:sldMk cId="2974910114" sldId="343"/>
            <ac:picMk id="2058" creationId="{9C967A08-C0FC-4EFA-AE57-87D74BFECF37}"/>
          </ac:picMkLst>
        </pc:picChg>
        <pc:picChg chg="add mod ord">
          <ac:chgData name="mairenig123@gmail.com" userId="6044d3ce541adf88" providerId="LiveId" clId="{189FA6EE-01B3-4B41-8BA6-36EE667D5FB5}" dt="2022-02-16T09:44:26.877" v="2485" actId="1076"/>
          <ac:picMkLst>
            <pc:docMk/>
            <pc:sldMk cId="2974910114" sldId="343"/>
            <ac:picMk id="2062" creationId="{B2D42E0B-6F55-4767-98E8-10DD268529E3}"/>
          </ac:picMkLst>
        </pc:picChg>
      </pc:sldChg>
      <pc:sldChg chg="addSp delSp modSp new mod ord modTransition setBg">
        <pc:chgData name="mairenig123@gmail.com" userId="6044d3ce541adf88" providerId="LiveId" clId="{189FA6EE-01B3-4B41-8BA6-36EE667D5FB5}" dt="2022-02-17T15:43:56.213" v="5758" actId="478"/>
        <pc:sldMkLst>
          <pc:docMk/>
          <pc:sldMk cId="3708694675" sldId="344"/>
        </pc:sldMkLst>
        <pc:spChg chg="add del mod">
          <ac:chgData name="mairenig123@gmail.com" userId="6044d3ce541adf88" providerId="LiveId" clId="{189FA6EE-01B3-4B41-8BA6-36EE667D5FB5}" dt="2022-02-16T11:50:14.032" v="2984"/>
          <ac:spMkLst>
            <pc:docMk/>
            <pc:sldMk cId="3708694675" sldId="344"/>
            <ac:spMk id="2" creationId="{163C779D-A3F6-463F-9623-EF3B51C92613}"/>
          </ac:spMkLst>
        </pc:spChg>
        <pc:spChg chg="add del mod">
          <ac:chgData name="mairenig123@gmail.com" userId="6044d3ce541adf88" providerId="LiveId" clId="{189FA6EE-01B3-4B41-8BA6-36EE667D5FB5}" dt="2022-02-17T15:43:27.991" v="5754" actId="478"/>
          <ac:spMkLst>
            <pc:docMk/>
            <pc:sldMk cId="3708694675" sldId="344"/>
            <ac:spMk id="2" creationId="{7AF13E2F-B68A-489A-A211-5E6C002E40BA}"/>
          </ac:spMkLst>
        </pc:spChg>
        <pc:spChg chg="add mod">
          <ac:chgData name="mairenig123@gmail.com" userId="6044d3ce541adf88" providerId="LiveId" clId="{189FA6EE-01B3-4B41-8BA6-36EE667D5FB5}" dt="2022-02-17T15:43:46.994" v="5756" actId="207"/>
          <ac:spMkLst>
            <pc:docMk/>
            <pc:sldMk cId="3708694675" sldId="344"/>
            <ac:spMk id="5" creationId="{CBF0DA26-6D90-4F77-8E25-1A7AFA0CDD26}"/>
          </ac:spMkLst>
        </pc:spChg>
        <pc:spChg chg="add del mod">
          <ac:chgData name="mairenig123@gmail.com" userId="6044d3ce541adf88" providerId="LiveId" clId="{189FA6EE-01B3-4B41-8BA6-36EE667D5FB5}" dt="2022-02-16T11:53:27.152" v="3014" actId="478"/>
          <ac:spMkLst>
            <pc:docMk/>
            <pc:sldMk cId="3708694675" sldId="344"/>
            <ac:spMk id="6" creationId="{79030117-2F17-4453-9A73-FDC9291C05CD}"/>
          </ac:spMkLst>
        </pc:spChg>
        <pc:spChg chg="add mod">
          <ac:chgData name="mairenig123@gmail.com" userId="6044d3ce541adf88" providerId="LiveId" clId="{189FA6EE-01B3-4B41-8BA6-36EE667D5FB5}" dt="2022-02-17T15:43:53.728" v="5757" actId="207"/>
          <ac:spMkLst>
            <pc:docMk/>
            <pc:sldMk cId="3708694675" sldId="344"/>
            <ac:spMk id="7" creationId="{F3633D1F-7468-42F7-B8BB-4B39E2745C18}"/>
          </ac:spMkLst>
        </pc:spChg>
        <pc:spChg chg="add del mod">
          <ac:chgData name="mairenig123@gmail.com" userId="6044d3ce541adf88" providerId="LiveId" clId="{189FA6EE-01B3-4B41-8BA6-36EE667D5FB5}" dt="2022-02-17T15:17:41.589" v="5430" actId="21"/>
          <ac:spMkLst>
            <pc:docMk/>
            <pc:sldMk cId="3708694675" sldId="344"/>
            <ac:spMk id="8" creationId="{927BCA6B-9B3A-49BD-BE16-AC3AB0FD9851}"/>
          </ac:spMkLst>
        </pc:spChg>
        <pc:spChg chg="add del">
          <ac:chgData name="mairenig123@gmail.com" userId="6044d3ce541adf88" providerId="LiveId" clId="{189FA6EE-01B3-4B41-8BA6-36EE667D5FB5}" dt="2022-02-16T11:57:32.431" v="3016" actId="26606"/>
          <ac:spMkLst>
            <pc:docMk/>
            <pc:sldMk cId="3708694675" sldId="344"/>
            <ac:spMk id="10" creationId="{5E39A796-BE83-48B1-B33F-35C4A32AAB57}"/>
          </ac:spMkLst>
        </pc:spChg>
        <pc:spChg chg="add del mod">
          <ac:chgData name="mairenig123@gmail.com" userId="6044d3ce541adf88" providerId="LiveId" clId="{189FA6EE-01B3-4B41-8BA6-36EE667D5FB5}" dt="2022-02-17T15:43:56.213" v="5758" actId="478"/>
          <ac:spMkLst>
            <pc:docMk/>
            <pc:sldMk cId="3708694675" sldId="344"/>
            <ac:spMk id="10" creationId="{E7C34114-C3B4-4248-9D91-92E397695820}"/>
          </ac:spMkLst>
        </pc:spChg>
        <pc:spChg chg="add del">
          <ac:chgData name="mairenig123@gmail.com" userId="6044d3ce541adf88" providerId="LiveId" clId="{189FA6EE-01B3-4B41-8BA6-36EE667D5FB5}" dt="2022-02-16T11:57:32.431" v="3016" actId="26606"/>
          <ac:spMkLst>
            <pc:docMk/>
            <pc:sldMk cId="3708694675" sldId="344"/>
            <ac:spMk id="12" creationId="{72F84B47-E267-4194-8194-831DB7B5547F}"/>
          </ac:spMkLst>
        </pc:spChg>
        <pc:spChg chg="add del">
          <ac:chgData name="mairenig123@gmail.com" userId="6044d3ce541adf88" providerId="LiveId" clId="{189FA6EE-01B3-4B41-8BA6-36EE667D5FB5}" dt="2022-02-17T15:15:45.886" v="5417" actId="26606"/>
          <ac:spMkLst>
            <pc:docMk/>
            <pc:sldMk cId="3708694675" sldId="344"/>
            <ac:spMk id="14" creationId="{D12DDE76-C203-4047-9998-63900085B5E8}"/>
          </ac:spMkLst>
        </pc:spChg>
        <pc:spChg chg="add">
          <ac:chgData name="mairenig123@gmail.com" userId="6044d3ce541adf88" providerId="LiveId" clId="{189FA6EE-01B3-4B41-8BA6-36EE667D5FB5}" dt="2022-02-17T15:15:45.886" v="5417" actId="26606"/>
          <ac:spMkLst>
            <pc:docMk/>
            <pc:sldMk cId="3708694675" sldId="344"/>
            <ac:spMk id="19" creationId="{743AA782-23D1-4521-8CAD-47662984AA08}"/>
          </ac:spMkLst>
        </pc:spChg>
        <pc:spChg chg="add">
          <ac:chgData name="mairenig123@gmail.com" userId="6044d3ce541adf88" providerId="LiveId" clId="{189FA6EE-01B3-4B41-8BA6-36EE667D5FB5}" dt="2022-02-17T15:15:45.886" v="5417" actId="26606"/>
          <ac:spMkLst>
            <pc:docMk/>
            <pc:sldMk cId="3708694675" sldId="344"/>
            <ac:spMk id="21" creationId="{650D18FE-0824-4A46-B22C-A86B52E5780A}"/>
          </ac:spMkLst>
        </pc:spChg>
        <pc:picChg chg="add mod ord">
          <ac:chgData name="mairenig123@gmail.com" userId="6044d3ce541adf88" providerId="LiveId" clId="{189FA6EE-01B3-4B41-8BA6-36EE667D5FB5}" dt="2022-02-17T15:17:26.445" v="5427" actId="1440"/>
          <ac:picMkLst>
            <pc:docMk/>
            <pc:sldMk cId="3708694675" sldId="344"/>
            <ac:picMk id="4" creationId="{75039D22-5F0B-4F18-B833-9C2690600560}"/>
          </ac:picMkLst>
        </pc:picChg>
      </pc:sldChg>
      <pc:sldChg chg="addSp delSp modSp add del mod ord setBg addAnim delAnim modAnim">
        <pc:chgData name="mairenig123@gmail.com" userId="6044d3ce541adf88" providerId="LiveId" clId="{189FA6EE-01B3-4B41-8BA6-36EE667D5FB5}" dt="2022-02-18T10:34:43.280" v="7315" actId="47"/>
        <pc:sldMkLst>
          <pc:docMk/>
          <pc:sldMk cId="2720594746" sldId="345"/>
        </pc:sldMkLst>
        <pc:spChg chg="add del mod">
          <ac:chgData name="mairenig123@gmail.com" userId="6044d3ce541adf88" providerId="LiveId" clId="{189FA6EE-01B3-4B41-8BA6-36EE667D5FB5}" dt="2022-02-16T12:37:38.727" v="3450"/>
          <ac:spMkLst>
            <pc:docMk/>
            <pc:sldMk cId="2720594746" sldId="345"/>
            <ac:spMk id="2" creationId="{875F8A0C-1F3E-49A3-BCE2-5152852C79F8}"/>
          </ac:spMkLst>
        </pc:spChg>
        <pc:spChg chg="add mod">
          <ac:chgData name="mairenig123@gmail.com" userId="6044d3ce541adf88" providerId="LiveId" clId="{189FA6EE-01B3-4B41-8BA6-36EE667D5FB5}" dt="2022-02-16T12:45:27.508" v="3562" actId="2711"/>
          <ac:spMkLst>
            <pc:docMk/>
            <pc:sldMk cId="2720594746" sldId="345"/>
            <ac:spMk id="3" creationId="{A1D367BE-1B04-46C2-A35F-AD2872E89CFD}"/>
          </ac:spMkLst>
        </pc:spChg>
        <pc:spChg chg="del">
          <ac:chgData name="mairenig123@gmail.com" userId="6044d3ce541adf88" providerId="LiveId" clId="{189FA6EE-01B3-4B41-8BA6-36EE667D5FB5}" dt="2022-02-16T12:16:23.620" v="3209" actId="478"/>
          <ac:spMkLst>
            <pc:docMk/>
            <pc:sldMk cId="2720594746" sldId="345"/>
            <ac:spMk id="5" creationId="{CBF0DA26-6D90-4F77-8E25-1A7AFA0CDD26}"/>
          </ac:spMkLst>
        </pc:spChg>
        <pc:spChg chg="mod">
          <ac:chgData name="mairenig123@gmail.com" userId="6044d3ce541adf88" providerId="LiveId" clId="{189FA6EE-01B3-4B41-8BA6-36EE667D5FB5}" dt="2022-02-16T12:39:39.149" v="3465" actId="27636"/>
          <ac:spMkLst>
            <pc:docMk/>
            <pc:sldMk cId="2720594746" sldId="345"/>
            <ac:spMk id="7" creationId="{F3633D1F-7468-42F7-B8BB-4B39E2745C18}"/>
          </ac:spMkLst>
        </pc:spChg>
        <pc:spChg chg="add del mod">
          <ac:chgData name="mairenig123@gmail.com" userId="6044d3ce541adf88" providerId="LiveId" clId="{189FA6EE-01B3-4B41-8BA6-36EE667D5FB5}" dt="2022-02-17T15:19:02.189" v="5456" actId="478"/>
          <ac:spMkLst>
            <pc:docMk/>
            <pc:sldMk cId="2720594746" sldId="345"/>
            <ac:spMk id="13" creationId="{BBD27368-B1D3-4B54-936E-385DF0EA8E07}"/>
          </ac:spMkLst>
        </pc:spChg>
        <pc:spChg chg="add del">
          <ac:chgData name="mairenig123@gmail.com" userId="6044d3ce541adf88" providerId="LiveId" clId="{189FA6EE-01B3-4B41-8BA6-36EE667D5FB5}" dt="2022-02-16T12:18:30.730" v="3214" actId="26606"/>
          <ac:spMkLst>
            <pc:docMk/>
            <pc:sldMk cId="2720594746" sldId="345"/>
            <ac:spMk id="14" creationId="{D12DDE76-C203-4047-9998-63900085B5E8}"/>
          </ac:spMkLst>
        </pc:spChg>
        <pc:spChg chg="add del">
          <ac:chgData name="mairenig123@gmail.com" userId="6044d3ce541adf88" providerId="LiveId" clId="{189FA6EE-01B3-4B41-8BA6-36EE667D5FB5}" dt="2022-02-16T12:16:57.890" v="3211" actId="26606"/>
          <ac:spMkLst>
            <pc:docMk/>
            <pc:sldMk cId="2720594746" sldId="345"/>
            <ac:spMk id="19" creationId="{131BAD53-4E89-4F62-BBB7-26359763ED39}"/>
          </ac:spMkLst>
        </pc:spChg>
        <pc:spChg chg="add del">
          <ac:chgData name="mairenig123@gmail.com" userId="6044d3ce541adf88" providerId="LiveId" clId="{189FA6EE-01B3-4B41-8BA6-36EE667D5FB5}" dt="2022-02-16T12:16:57.890" v="3211" actId="26606"/>
          <ac:spMkLst>
            <pc:docMk/>
            <pc:sldMk cId="2720594746" sldId="345"/>
            <ac:spMk id="21" creationId="{62756DA2-40EB-4C6F-B962-5822FFB54FB6}"/>
          </ac:spMkLst>
        </pc:spChg>
        <pc:spChg chg="add del">
          <ac:chgData name="mairenig123@gmail.com" userId="6044d3ce541adf88" providerId="LiveId" clId="{189FA6EE-01B3-4B41-8BA6-36EE667D5FB5}" dt="2022-02-16T12:18:30.673" v="3213" actId="26606"/>
          <ac:spMkLst>
            <pc:docMk/>
            <pc:sldMk cId="2720594746" sldId="345"/>
            <ac:spMk id="23" creationId="{2711A8FB-68FC-45FC-B01E-38F809E2D439}"/>
          </ac:spMkLst>
        </pc:spChg>
        <pc:spChg chg="add del">
          <ac:chgData name="mairenig123@gmail.com" userId="6044d3ce541adf88" providerId="LiveId" clId="{189FA6EE-01B3-4B41-8BA6-36EE667D5FB5}" dt="2022-02-16T12:18:30.673" v="3213" actId="26606"/>
          <ac:spMkLst>
            <pc:docMk/>
            <pc:sldMk cId="2720594746" sldId="345"/>
            <ac:spMk id="24" creationId="{2C9A9DA9-7DC8-488B-A882-123947B0F3D9}"/>
          </ac:spMkLst>
        </pc:spChg>
        <pc:spChg chg="add del">
          <ac:chgData name="mairenig123@gmail.com" userId="6044d3ce541adf88" providerId="LiveId" clId="{189FA6EE-01B3-4B41-8BA6-36EE667D5FB5}" dt="2022-02-16T12:18:30.673" v="3213" actId="26606"/>
          <ac:spMkLst>
            <pc:docMk/>
            <pc:sldMk cId="2720594746" sldId="345"/>
            <ac:spMk id="25" creationId="{2A865FE3-5FC9-4049-87CF-30019C46C0F5}"/>
          </ac:spMkLst>
        </pc:spChg>
        <pc:spChg chg="add del">
          <ac:chgData name="mairenig123@gmail.com" userId="6044d3ce541adf88" providerId="LiveId" clId="{189FA6EE-01B3-4B41-8BA6-36EE667D5FB5}" dt="2022-02-16T12:18:30.673" v="3213" actId="26606"/>
          <ac:spMkLst>
            <pc:docMk/>
            <pc:sldMk cId="2720594746" sldId="345"/>
            <ac:spMk id="26" creationId="{57F6BDD4-E066-4008-8011-6CC31AEB4556}"/>
          </ac:spMkLst>
        </pc:spChg>
        <pc:spChg chg="add del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27" creationId="{26A515A1-4D80-430E-BE0A-71A290516A82}"/>
          </ac:spMkLst>
        </pc:spChg>
        <pc:spChg chg="add del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28" creationId="{0D7B6173-1D58-48E2-83CF-37350F315F75}"/>
          </ac:spMkLst>
        </pc:spChg>
        <pc:spChg chg="add del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29" creationId="{BE149CDF-5DAC-4860-A285-9492CF2090AA}"/>
          </ac:spMkLst>
        </pc:spChg>
        <pc:spChg chg="add del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31" creationId="{21BDEC81-16A7-4451-B893-C15000083B77}"/>
          </ac:spMkLst>
        </pc:spChg>
        <pc:spChg chg="add del">
          <ac:chgData name="mairenig123@gmail.com" userId="6044d3ce541adf88" providerId="LiveId" clId="{189FA6EE-01B3-4B41-8BA6-36EE667D5FB5}" dt="2022-02-16T12:19:30.060" v="3216" actId="26606"/>
          <ac:spMkLst>
            <pc:docMk/>
            <pc:sldMk cId="2720594746" sldId="345"/>
            <ac:spMk id="36" creationId="{73C994B4-9721-4148-9EEC-6793CECDE8DD}"/>
          </ac:spMkLst>
        </pc:spChg>
        <pc:spChg chg="add del">
          <ac:chgData name="mairenig123@gmail.com" userId="6044d3ce541adf88" providerId="LiveId" clId="{189FA6EE-01B3-4B41-8BA6-36EE667D5FB5}" dt="2022-02-16T12:19:30.060" v="3216" actId="26606"/>
          <ac:spMkLst>
            <pc:docMk/>
            <pc:sldMk cId="2720594746" sldId="345"/>
            <ac:spMk id="38" creationId="{F9D95E49-763A-4886-B038-82F734740554}"/>
          </ac:spMkLst>
        </pc:spChg>
        <pc:spChg chg="add del mod">
          <ac:chgData name="mairenig123@gmail.com" userId="6044d3ce541adf88" providerId="LiveId" clId="{189FA6EE-01B3-4B41-8BA6-36EE667D5FB5}" dt="2022-02-17T15:44:55.160" v="5763" actId="1076"/>
          <ac:spMkLst>
            <pc:docMk/>
            <pc:sldMk cId="2720594746" sldId="345"/>
            <ac:spMk id="39" creationId="{303CCC79-DB4A-4316-8B89-7EF950EDBBCF}"/>
          </ac:spMkLst>
        </pc:spChg>
        <pc:spChg chg="add del">
          <ac:chgData name="mairenig123@gmail.com" userId="6044d3ce541adf88" providerId="LiveId" clId="{189FA6EE-01B3-4B41-8BA6-36EE667D5FB5}" dt="2022-02-16T12:19:30.060" v="3216" actId="26606"/>
          <ac:spMkLst>
            <pc:docMk/>
            <pc:sldMk cId="2720594746" sldId="345"/>
            <ac:spMk id="40" creationId="{1335D9B3-B2C5-40E1-BFF9-E01D0DB42474}"/>
          </ac:spMkLst>
        </pc:spChg>
        <pc:spChg chg="add del">
          <ac:chgData name="mairenig123@gmail.com" userId="6044d3ce541adf88" providerId="LiveId" clId="{189FA6EE-01B3-4B41-8BA6-36EE667D5FB5}" dt="2022-02-16T12:19:30.060" v="3216" actId="26606"/>
          <ac:spMkLst>
            <pc:docMk/>
            <pc:sldMk cId="2720594746" sldId="345"/>
            <ac:spMk id="42" creationId="{6D95061B-ADFC-4592-8BB1-0D542F6F6436}"/>
          </ac:spMkLst>
        </pc:spChg>
        <pc:spChg chg="add del">
          <ac:chgData name="mairenig123@gmail.com" userId="6044d3ce541adf88" providerId="LiveId" clId="{189FA6EE-01B3-4B41-8BA6-36EE667D5FB5}" dt="2022-02-16T12:19:41.829" v="3218" actId="26606"/>
          <ac:spMkLst>
            <pc:docMk/>
            <pc:sldMk cId="2720594746" sldId="345"/>
            <ac:spMk id="48" creationId="{73C994B4-9721-4148-9EEC-6793CECDE8DD}"/>
          </ac:spMkLst>
        </pc:spChg>
        <pc:spChg chg="add del">
          <ac:chgData name="mairenig123@gmail.com" userId="6044d3ce541adf88" providerId="LiveId" clId="{189FA6EE-01B3-4B41-8BA6-36EE667D5FB5}" dt="2022-02-16T12:19:41.829" v="3218" actId="26606"/>
          <ac:spMkLst>
            <pc:docMk/>
            <pc:sldMk cId="2720594746" sldId="345"/>
            <ac:spMk id="49" creationId="{F9D95E49-763A-4886-B038-82F734740554}"/>
          </ac:spMkLst>
        </pc:spChg>
        <pc:spChg chg="add del">
          <ac:chgData name="mairenig123@gmail.com" userId="6044d3ce541adf88" providerId="LiveId" clId="{189FA6EE-01B3-4B41-8BA6-36EE667D5FB5}" dt="2022-02-16T12:19:41.829" v="3218" actId="26606"/>
          <ac:spMkLst>
            <pc:docMk/>
            <pc:sldMk cId="2720594746" sldId="345"/>
            <ac:spMk id="50" creationId="{EAD124E3-3443-480C-968C-FECB05FCC41D}"/>
          </ac:spMkLst>
        </pc:spChg>
        <pc:spChg chg="add del">
          <ac:chgData name="mairenig123@gmail.com" userId="6044d3ce541adf88" providerId="LiveId" clId="{189FA6EE-01B3-4B41-8BA6-36EE667D5FB5}" dt="2022-02-16T12:19:41.829" v="3218" actId="26606"/>
          <ac:spMkLst>
            <pc:docMk/>
            <pc:sldMk cId="2720594746" sldId="345"/>
            <ac:spMk id="51" creationId="{79712DE8-94E0-4F45-81D9-37AF7A32F4D6}"/>
          </ac:spMkLst>
        </pc:spChg>
        <pc:spChg chg="add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55" creationId="{73C994B4-9721-4148-9EEC-6793CECDE8DD}"/>
          </ac:spMkLst>
        </pc:spChg>
        <pc:spChg chg="add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56" creationId="{F9D95E49-763A-4886-B038-82F734740554}"/>
          </ac:spMkLst>
        </pc:spChg>
        <pc:spChg chg="add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57" creationId="{6B3A6FBD-2A4A-44EB-93D6-CC5E6085BEF0}"/>
          </ac:spMkLst>
        </pc:spChg>
        <pc:spChg chg="add">
          <ac:chgData name="mairenig123@gmail.com" userId="6044d3ce541adf88" providerId="LiveId" clId="{189FA6EE-01B3-4B41-8BA6-36EE667D5FB5}" dt="2022-02-16T12:19:41.844" v="3219" actId="26606"/>
          <ac:spMkLst>
            <pc:docMk/>
            <pc:sldMk cId="2720594746" sldId="345"/>
            <ac:spMk id="58" creationId="{79712DE8-94E0-4F45-81D9-37AF7A32F4D6}"/>
          </ac:spMkLst>
        </pc:spChg>
        <pc:picChg chg="del mod ord">
          <ac:chgData name="mairenig123@gmail.com" userId="6044d3ce541adf88" providerId="LiveId" clId="{189FA6EE-01B3-4B41-8BA6-36EE667D5FB5}" dt="2022-02-17T15:19:30.644" v="5459" actId="478"/>
          <ac:picMkLst>
            <pc:docMk/>
            <pc:sldMk cId="2720594746" sldId="345"/>
            <ac:picMk id="4" creationId="{75039D22-5F0B-4F18-B833-9C2690600560}"/>
          </ac:picMkLst>
        </pc:picChg>
        <pc:picChg chg="add mod">
          <ac:chgData name="mairenig123@gmail.com" userId="6044d3ce541adf88" providerId="LiveId" clId="{189FA6EE-01B3-4B41-8BA6-36EE667D5FB5}" dt="2022-02-17T15:21:16.279" v="5557" actId="1440"/>
          <ac:picMkLst>
            <pc:docMk/>
            <pc:sldMk cId="2720594746" sldId="345"/>
            <ac:picMk id="5" creationId="{D10287A7-FD31-48FD-987D-E69C0B6DFFE9}"/>
          </ac:picMkLst>
        </pc:picChg>
        <pc:picChg chg="add del">
          <ac:chgData name="mairenig123@gmail.com" userId="6044d3ce541adf88" providerId="LiveId" clId="{189FA6EE-01B3-4B41-8BA6-36EE667D5FB5}" dt="2022-02-16T12:19:41.844" v="3219" actId="26606"/>
          <ac:picMkLst>
            <pc:docMk/>
            <pc:sldMk cId="2720594746" sldId="345"/>
            <ac:picMk id="30" creationId="{B0DAC8FB-A162-44E3-A606-C855A03A5B09}"/>
          </ac:picMkLst>
        </pc:picChg>
        <pc:picChg chg="add mod">
          <ac:chgData name="mairenig123@gmail.com" userId="6044d3ce541adf88" providerId="LiveId" clId="{189FA6EE-01B3-4B41-8BA6-36EE667D5FB5}" dt="2022-02-17T15:20:31.775" v="5556" actId="1076"/>
          <ac:picMkLst>
            <pc:docMk/>
            <pc:sldMk cId="2720594746" sldId="345"/>
            <ac:picMk id="35" creationId="{B339A4EA-C1B3-4705-8237-7B280F73A01D}"/>
          </ac:picMkLst>
        </pc:picChg>
        <pc:cxnChg chg="add del">
          <ac:chgData name="mairenig123@gmail.com" userId="6044d3ce541adf88" providerId="LiveId" clId="{189FA6EE-01B3-4B41-8BA6-36EE667D5FB5}" dt="2022-02-16T12:19:30.060" v="3216" actId="26606"/>
          <ac:cxnSpMkLst>
            <pc:docMk/>
            <pc:sldMk cId="2720594746" sldId="345"/>
            <ac:cxnSpMk id="44" creationId="{F085D7B9-E066-4923-8CB7-294BF306296A}"/>
          </ac:cxnSpMkLst>
        </pc:cxnChg>
        <pc:cxnChg chg="add del">
          <ac:chgData name="mairenig123@gmail.com" userId="6044d3ce541adf88" providerId="LiveId" clId="{189FA6EE-01B3-4B41-8BA6-36EE667D5FB5}" dt="2022-02-16T12:19:30.060" v="3216" actId="26606"/>
          <ac:cxnSpMkLst>
            <pc:docMk/>
            <pc:sldMk cId="2720594746" sldId="345"/>
            <ac:cxnSpMk id="46" creationId="{4C5153A6-657E-4227-A555-CE6891B6C464}"/>
          </ac:cxnSpMkLst>
        </pc:cxnChg>
        <pc:cxnChg chg="add del">
          <ac:chgData name="mairenig123@gmail.com" userId="6044d3ce541adf88" providerId="LiveId" clId="{189FA6EE-01B3-4B41-8BA6-36EE667D5FB5}" dt="2022-02-16T12:19:41.829" v="3218" actId="26606"/>
          <ac:cxnSpMkLst>
            <pc:docMk/>
            <pc:sldMk cId="2720594746" sldId="345"/>
            <ac:cxnSpMk id="52" creationId="{BA0504EE-683F-4FE2-A169-83C71FAA35CB}"/>
          </ac:cxnSpMkLst>
        </pc:cxnChg>
        <pc:cxnChg chg="add del">
          <ac:chgData name="mairenig123@gmail.com" userId="6044d3ce541adf88" providerId="LiveId" clId="{189FA6EE-01B3-4B41-8BA6-36EE667D5FB5}" dt="2022-02-16T12:19:41.829" v="3218" actId="26606"/>
          <ac:cxnSpMkLst>
            <pc:docMk/>
            <pc:sldMk cId="2720594746" sldId="345"/>
            <ac:cxnSpMk id="53" creationId="{76C3B364-D361-4ED0-A102-6AC8D0575BE8}"/>
          </ac:cxnSpMkLst>
        </pc:cxnChg>
        <pc:cxnChg chg="add">
          <ac:chgData name="mairenig123@gmail.com" userId="6044d3ce541adf88" providerId="LiveId" clId="{189FA6EE-01B3-4B41-8BA6-36EE667D5FB5}" dt="2022-02-16T12:19:41.844" v="3219" actId="26606"/>
          <ac:cxnSpMkLst>
            <pc:docMk/>
            <pc:sldMk cId="2720594746" sldId="345"/>
            <ac:cxnSpMk id="59" creationId="{BA0504EE-683F-4FE2-A169-83C71FAA35CB}"/>
          </ac:cxnSpMkLst>
        </pc:cxnChg>
        <pc:cxnChg chg="add">
          <ac:chgData name="mairenig123@gmail.com" userId="6044d3ce541adf88" providerId="LiveId" clId="{189FA6EE-01B3-4B41-8BA6-36EE667D5FB5}" dt="2022-02-16T12:19:41.844" v="3219" actId="26606"/>
          <ac:cxnSpMkLst>
            <pc:docMk/>
            <pc:sldMk cId="2720594746" sldId="345"/>
            <ac:cxnSpMk id="60" creationId="{80A61CFF-0E76-478B-B02B-73692D891E7C}"/>
          </ac:cxnSpMkLst>
        </pc:cxnChg>
      </pc:sldChg>
      <pc:sldChg chg="addSp delSp modSp new mod modTransition setBg modAnim">
        <pc:chgData name="mairenig123@gmail.com" userId="6044d3ce541adf88" providerId="LiveId" clId="{189FA6EE-01B3-4B41-8BA6-36EE667D5FB5}" dt="2022-02-19T13:09:37.157" v="7316" actId="20577"/>
        <pc:sldMkLst>
          <pc:docMk/>
          <pc:sldMk cId="2153494900" sldId="346"/>
        </pc:sldMkLst>
        <pc:spChg chg="add mod">
          <ac:chgData name="mairenig123@gmail.com" userId="6044d3ce541adf88" providerId="LiveId" clId="{189FA6EE-01B3-4B41-8BA6-36EE667D5FB5}" dt="2022-02-16T18:13:10.098" v="3881" actId="1076"/>
          <ac:spMkLst>
            <pc:docMk/>
            <pc:sldMk cId="2153494900" sldId="346"/>
            <ac:spMk id="5" creationId="{90366AAC-E30E-4201-B0CF-91BC6B31493B}"/>
          </ac:spMkLst>
        </pc:spChg>
        <pc:spChg chg="add">
          <ac:chgData name="mairenig123@gmail.com" userId="6044d3ce541adf88" providerId="LiveId" clId="{189FA6EE-01B3-4B41-8BA6-36EE667D5FB5}" dt="2022-02-16T12:50:16.708" v="3658" actId="26606"/>
          <ac:spMkLst>
            <pc:docMk/>
            <pc:sldMk cId="2153494900" sldId="346"/>
            <ac:spMk id="10" creationId="{50D1C5B3-B60D-4696-AE60-100D5EC8AB5D}"/>
          </ac:spMkLst>
        </pc:spChg>
        <pc:spChg chg="add mod ord">
          <ac:chgData name="mairenig123@gmail.com" userId="6044d3ce541adf88" providerId="LiveId" clId="{189FA6EE-01B3-4B41-8BA6-36EE667D5FB5}" dt="2022-02-17T13:53:38.687" v="5395" actId="207"/>
          <ac:spMkLst>
            <pc:docMk/>
            <pc:sldMk cId="2153494900" sldId="346"/>
            <ac:spMk id="11" creationId="{8214769E-5091-4090-899D-27C3190901BC}"/>
          </ac:spMkLst>
        </pc:spChg>
        <pc:spChg chg="add mod ord">
          <ac:chgData name="mairenig123@gmail.com" userId="6044d3ce541adf88" providerId="LiveId" clId="{189FA6EE-01B3-4B41-8BA6-36EE667D5FB5}" dt="2022-02-17T15:55:47.124" v="5803" actId="1076"/>
          <ac:spMkLst>
            <pc:docMk/>
            <pc:sldMk cId="2153494900" sldId="346"/>
            <ac:spMk id="16" creationId="{566F6185-34D2-4DD7-8A6E-898DD9ACA385}"/>
          </ac:spMkLst>
        </pc:spChg>
        <pc:spChg chg="add mod ord">
          <ac:chgData name="mairenig123@gmail.com" userId="6044d3ce541adf88" providerId="LiveId" clId="{189FA6EE-01B3-4B41-8BA6-36EE667D5FB5}" dt="2022-02-17T15:55:50.757" v="5804" actId="1076"/>
          <ac:spMkLst>
            <pc:docMk/>
            <pc:sldMk cId="2153494900" sldId="346"/>
            <ac:spMk id="17" creationId="{71E3E5EB-5642-423E-98A2-8CE371885D3D}"/>
          </ac:spMkLst>
        </pc:spChg>
        <pc:spChg chg="add mod">
          <ac:chgData name="mairenig123@gmail.com" userId="6044d3ce541adf88" providerId="LiveId" clId="{189FA6EE-01B3-4B41-8BA6-36EE667D5FB5}" dt="2022-02-16T18:12:32.106" v="3875" actId="1076"/>
          <ac:spMkLst>
            <pc:docMk/>
            <pc:sldMk cId="2153494900" sldId="346"/>
            <ac:spMk id="18" creationId="{290EB84F-09B1-44DE-B62F-730BA1309D5E}"/>
          </ac:spMkLst>
        </pc:spChg>
        <pc:spChg chg="add mod">
          <ac:chgData name="mairenig123@gmail.com" userId="6044d3ce541adf88" providerId="LiveId" clId="{189FA6EE-01B3-4B41-8BA6-36EE667D5FB5}" dt="2022-02-19T13:09:37.157" v="7316" actId="20577"/>
          <ac:spMkLst>
            <pc:docMk/>
            <pc:sldMk cId="2153494900" sldId="346"/>
            <ac:spMk id="19" creationId="{8A0B071B-D60B-4D76-92D1-CEC1D1540506}"/>
          </ac:spMkLst>
        </pc:spChg>
        <pc:spChg chg="add mod">
          <ac:chgData name="mairenig123@gmail.com" userId="6044d3ce541adf88" providerId="LiveId" clId="{189FA6EE-01B3-4B41-8BA6-36EE667D5FB5}" dt="2022-02-17T16:00:54.878" v="6026" actId="1076"/>
          <ac:spMkLst>
            <pc:docMk/>
            <pc:sldMk cId="2153494900" sldId="346"/>
            <ac:spMk id="24" creationId="{53FDB331-0F86-42E8-AC59-A6A9FEFC3772}"/>
          </ac:spMkLst>
        </pc:spChg>
        <pc:grpChg chg="add">
          <ac:chgData name="mairenig123@gmail.com" userId="6044d3ce541adf88" providerId="LiveId" clId="{189FA6EE-01B3-4B41-8BA6-36EE667D5FB5}" dt="2022-02-16T12:50:16.708" v="3658" actId="26606"/>
          <ac:grpSpMkLst>
            <pc:docMk/>
            <pc:sldMk cId="2153494900" sldId="346"/>
            <ac:grpSpMk id="12" creationId="{73EDDF53-0851-48D4-A466-6FE0DCE91E73}"/>
          </ac:grpSpMkLst>
        </pc:grpChg>
        <pc:picChg chg="add del mod ord">
          <ac:chgData name="mairenig123@gmail.com" userId="6044d3ce541adf88" providerId="LiveId" clId="{189FA6EE-01B3-4B41-8BA6-36EE667D5FB5}" dt="2022-02-17T13:49:05.577" v="5290" actId="478"/>
          <ac:picMkLst>
            <pc:docMk/>
            <pc:sldMk cId="2153494900" sldId="346"/>
            <ac:picMk id="2" creationId="{03E3E78F-0062-41C8-9738-47826835958F}"/>
          </ac:picMkLst>
        </pc:picChg>
        <pc:picChg chg="add del mod">
          <ac:chgData name="mairenig123@gmail.com" userId="6044d3ce541adf88" providerId="LiveId" clId="{189FA6EE-01B3-4B41-8BA6-36EE667D5FB5}" dt="2022-02-17T13:48:48.163" v="5287" actId="478"/>
          <ac:picMkLst>
            <pc:docMk/>
            <pc:sldMk cId="2153494900" sldId="346"/>
            <ac:picMk id="3" creationId="{7A803934-607B-4B78-9ABB-794A6227103D}"/>
          </ac:picMkLst>
        </pc:picChg>
        <pc:picChg chg="add del mod">
          <ac:chgData name="mairenig123@gmail.com" userId="6044d3ce541adf88" providerId="LiveId" clId="{189FA6EE-01B3-4B41-8BA6-36EE667D5FB5}" dt="2022-02-17T13:50:11.936" v="5299" actId="478"/>
          <ac:picMkLst>
            <pc:docMk/>
            <pc:sldMk cId="2153494900" sldId="346"/>
            <ac:picMk id="4" creationId="{B887B38C-BE73-44D6-8A45-407511BC40D3}"/>
          </ac:picMkLst>
        </pc:picChg>
        <pc:picChg chg="add mod">
          <ac:chgData name="mairenig123@gmail.com" userId="6044d3ce541adf88" providerId="LiveId" clId="{189FA6EE-01B3-4B41-8BA6-36EE667D5FB5}" dt="2022-02-17T13:52:10.178" v="5324" actId="14100"/>
          <ac:picMkLst>
            <pc:docMk/>
            <pc:sldMk cId="2153494900" sldId="346"/>
            <ac:picMk id="7" creationId="{769BEAF8-13EF-49EA-AFCB-218BC7BF90D6}"/>
          </ac:picMkLst>
        </pc:picChg>
        <pc:picChg chg="add del mod">
          <ac:chgData name="mairenig123@gmail.com" userId="6044d3ce541adf88" providerId="LiveId" clId="{189FA6EE-01B3-4B41-8BA6-36EE667D5FB5}" dt="2022-02-17T13:48:04.679" v="5281" actId="478"/>
          <ac:picMkLst>
            <pc:docMk/>
            <pc:sldMk cId="2153494900" sldId="346"/>
            <ac:picMk id="9" creationId="{9B1C95B0-2DF2-4F71-B956-2A081ECBF56B}"/>
          </ac:picMkLst>
        </pc:picChg>
        <pc:picChg chg="add mod">
          <ac:chgData name="mairenig123@gmail.com" userId="6044d3ce541adf88" providerId="LiveId" clId="{189FA6EE-01B3-4B41-8BA6-36EE667D5FB5}" dt="2022-02-17T13:50:45.944" v="5304" actId="14100"/>
          <ac:picMkLst>
            <pc:docMk/>
            <pc:sldMk cId="2153494900" sldId="346"/>
            <ac:picMk id="21" creationId="{360E669A-6A8A-494E-A288-73EECF546AED}"/>
          </ac:picMkLst>
        </pc:picChg>
        <pc:picChg chg="add mod">
          <ac:chgData name="mairenig123@gmail.com" userId="6044d3ce541adf88" providerId="LiveId" clId="{189FA6EE-01B3-4B41-8BA6-36EE667D5FB5}" dt="2022-02-17T13:50:56.693" v="5306" actId="1440"/>
          <ac:picMkLst>
            <pc:docMk/>
            <pc:sldMk cId="2153494900" sldId="346"/>
            <ac:picMk id="23" creationId="{53486658-E5F2-4E37-8C23-E5704D236F8A}"/>
          </ac:picMkLst>
        </pc:picChg>
      </pc:sldChg>
      <pc:sldChg chg="modSp add del ord">
        <pc:chgData name="mairenig123@gmail.com" userId="6044d3ce541adf88" providerId="LiveId" clId="{189FA6EE-01B3-4B41-8BA6-36EE667D5FB5}" dt="2022-02-18T10:30:00.101" v="7312" actId="47"/>
        <pc:sldMkLst>
          <pc:docMk/>
          <pc:sldMk cId="196786531" sldId="347"/>
        </pc:sldMkLst>
        <pc:picChg chg="mod">
          <ac:chgData name="mairenig123@gmail.com" userId="6044d3ce541adf88" providerId="LiveId" clId="{189FA6EE-01B3-4B41-8BA6-36EE667D5FB5}" dt="2022-02-16T18:43:54.807" v="4470" actId="14826"/>
          <ac:picMkLst>
            <pc:docMk/>
            <pc:sldMk cId="196786531" sldId="347"/>
            <ac:picMk id="1026" creationId="{9C317380-E5D3-4681-8848-626087A2621D}"/>
          </ac:picMkLst>
        </pc:picChg>
      </pc:sldChg>
      <pc:sldChg chg="addSp delSp modSp add mod setBg delAnim modAnim setClrOvrMap">
        <pc:chgData name="mairenig123@gmail.com" userId="6044d3ce541adf88" providerId="LiveId" clId="{189FA6EE-01B3-4B41-8BA6-36EE667D5FB5}" dt="2022-02-19T16:47:06.804" v="7393" actId="20577"/>
        <pc:sldMkLst>
          <pc:docMk/>
          <pc:sldMk cId="3574517200" sldId="348"/>
        </pc:sldMkLst>
        <pc:spChg chg="mod ord">
          <ac:chgData name="mairenig123@gmail.com" userId="6044d3ce541adf88" providerId="LiveId" clId="{189FA6EE-01B3-4B41-8BA6-36EE667D5FB5}" dt="2022-02-19T16:47:06.804" v="7393" actId="20577"/>
          <ac:spMkLst>
            <pc:docMk/>
            <pc:sldMk cId="3574517200" sldId="348"/>
            <ac:spMk id="2" creationId="{8D1B4297-17AC-4587-A7E9-C81B4A3B81D2}"/>
          </ac:spMkLst>
        </pc:spChg>
        <pc:spChg chg="add mod">
          <ac:chgData name="mairenig123@gmail.com" userId="6044d3ce541adf88" providerId="LiveId" clId="{189FA6EE-01B3-4B41-8BA6-36EE667D5FB5}" dt="2022-02-17T14:03:50.937" v="5412" actId="20577"/>
          <ac:spMkLst>
            <pc:docMk/>
            <pc:sldMk cId="3574517200" sldId="348"/>
            <ac:spMk id="10" creationId="{6562151D-60D4-49C7-A471-BC260FD3E3C3}"/>
          </ac:spMkLst>
        </pc:spChg>
        <pc:spChg chg="del">
          <ac:chgData name="mairenig123@gmail.com" userId="6044d3ce541adf88" providerId="LiveId" clId="{189FA6EE-01B3-4B41-8BA6-36EE667D5FB5}" dt="2022-02-16T18:46:09.396" v="4474" actId="478"/>
          <ac:spMkLst>
            <pc:docMk/>
            <pc:sldMk cId="3574517200" sldId="348"/>
            <ac:spMk id="15" creationId="{1CDD8E73-8F0C-48E5-9352-24063C9DBE77}"/>
          </ac:spMkLst>
        </pc:spChg>
        <pc:spChg chg="add del mod">
          <ac:chgData name="mairenig123@gmail.com" userId="6044d3ce541adf88" providerId="LiveId" clId="{189FA6EE-01B3-4B41-8BA6-36EE667D5FB5}" dt="2022-02-16T18:53:27.270" v="4545"/>
          <ac:spMkLst>
            <pc:docMk/>
            <pc:sldMk cId="3574517200" sldId="348"/>
            <ac:spMk id="33" creationId="{FBE1CAD6-2060-4268-B56C-479DA83E19B1}"/>
          </ac:spMkLst>
        </pc:spChg>
        <pc:spChg chg="add del mod">
          <ac:chgData name="mairenig123@gmail.com" userId="6044d3ce541adf88" providerId="LiveId" clId="{189FA6EE-01B3-4B41-8BA6-36EE667D5FB5}" dt="2022-02-16T18:53:27.270" v="4545"/>
          <ac:spMkLst>
            <pc:docMk/>
            <pc:sldMk cId="3574517200" sldId="348"/>
            <ac:spMk id="34" creationId="{5220F657-FB76-49AB-AAAA-54768C71D797}"/>
          </ac:spMkLst>
        </pc:spChg>
        <pc:spChg chg="add del mod">
          <ac:chgData name="mairenig123@gmail.com" userId="6044d3ce541adf88" providerId="LiveId" clId="{189FA6EE-01B3-4B41-8BA6-36EE667D5FB5}" dt="2022-02-16T18:53:27.270" v="4545"/>
          <ac:spMkLst>
            <pc:docMk/>
            <pc:sldMk cId="3574517200" sldId="348"/>
            <ac:spMk id="35" creationId="{0034DADB-5F64-4277-9719-8FDB712BB115}"/>
          </ac:spMkLst>
        </pc:spChg>
        <pc:spChg chg="add mod">
          <ac:chgData name="mairenig123@gmail.com" userId="6044d3ce541adf88" providerId="LiveId" clId="{189FA6EE-01B3-4B41-8BA6-36EE667D5FB5}" dt="2022-02-16T18:54:13.508" v="4554" actId="1076"/>
          <ac:spMkLst>
            <pc:docMk/>
            <pc:sldMk cId="3574517200" sldId="348"/>
            <ac:spMk id="39" creationId="{E0E1C9AF-C7DC-4AB2-94C6-1A037F791EEB}"/>
          </ac:spMkLst>
        </pc:spChg>
        <pc:spChg chg="add mod">
          <ac:chgData name="mairenig123@gmail.com" userId="6044d3ce541adf88" providerId="LiveId" clId="{189FA6EE-01B3-4B41-8BA6-36EE667D5FB5}" dt="2022-02-16T18:54:28.481" v="4557" actId="1076"/>
          <ac:spMkLst>
            <pc:docMk/>
            <pc:sldMk cId="3574517200" sldId="348"/>
            <ac:spMk id="40" creationId="{5B1CD3B0-D3C3-4CB2-A4EC-94E2841C26A1}"/>
          </ac:spMkLst>
        </pc:spChg>
        <pc:spChg chg="add mod">
          <ac:chgData name="mairenig123@gmail.com" userId="6044d3ce541adf88" providerId="LiveId" clId="{189FA6EE-01B3-4B41-8BA6-36EE667D5FB5}" dt="2022-02-16T18:53:55.588" v="4551" actId="1076"/>
          <ac:spMkLst>
            <pc:docMk/>
            <pc:sldMk cId="3574517200" sldId="348"/>
            <ac:spMk id="41" creationId="{E89D4C66-A2BE-49BB-B27C-812FAB298FC4}"/>
          </ac:spMkLst>
        </pc:spChg>
        <pc:spChg chg="del">
          <ac:chgData name="mairenig123@gmail.com" userId="6044d3ce541adf88" providerId="LiveId" clId="{189FA6EE-01B3-4B41-8BA6-36EE667D5FB5}" dt="2022-02-16T18:45:49.831" v="4472" actId="478"/>
          <ac:spMkLst>
            <pc:docMk/>
            <pc:sldMk cId="3574517200" sldId="348"/>
            <ac:spMk id="55" creationId="{868516F8-45C7-44B3-A761-4E77892727C5}"/>
          </ac:spMkLst>
        </pc:spChg>
        <pc:spChg chg="del">
          <ac:chgData name="mairenig123@gmail.com" userId="6044d3ce541adf88" providerId="LiveId" clId="{189FA6EE-01B3-4B41-8BA6-36EE667D5FB5}" dt="2022-02-16T18:45:49.831" v="4472" actId="478"/>
          <ac:spMkLst>
            <pc:docMk/>
            <pc:sldMk cId="3574517200" sldId="348"/>
            <ac:spMk id="56" creationId="{AB71E120-302A-4403-A2AC-470B5EC7DC12}"/>
          </ac:spMkLst>
        </pc:spChg>
        <pc:spChg chg="del">
          <ac:chgData name="mairenig123@gmail.com" userId="6044d3ce541adf88" providerId="LiveId" clId="{189FA6EE-01B3-4B41-8BA6-36EE667D5FB5}" dt="2022-02-16T18:45:49.831" v="4472" actId="478"/>
          <ac:spMkLst>
            <pc:docMk/>
            <pc:sldMk cId="3574517200" sldId="348"/>
            <ac:spMk id="57" creationId="{27F514ED-613C-4DF1-A3D4-939DE4E61DCF}"/>
          </ac:spMkLst>
        </pc:spChg>
        <pc:spChg chg="add del">
          <ac:chgData name="mairenig123@gmail.com" userId="6044d3ce541adf88" providerId="LiveId" clId="{189FA6EE-01B3-4B41-8BA6-36EE667D5FB5}" dt="2022-02-16T18:46:48.140" v="4478" actId="26606"/>
          <ac:spMkLst>
            <pc:docMk/>
            <pc:sldMk cId="3574517200" sldId="348"/>
            <ac:spMk id="95" creationId="{04812C46-200A-4DEB-A05E-3ED6C68C2387}"/>
          </ac:spMkLst>
        </pc:spChg>
        <pc:spChg chg="add del">
          <ac:chgData name="mairenig123@gmail.com" userId="6044d3ce541adf88" providerId="LiveId" clId="{189FA6EE-01B3-4B41-8BA6-36EE667D5FB5}" dt="2022-02-16T18:46:48.140" v="4478" actId="26606"/>
          <ac:spMkLst>
            <pc:docMk/>
            <pc:sldMk cId="3574517200" sldId="348"/>
            <ac:spMk id="97" creationId="{D1EA859B-E555-4109-94F3-6700E046E008}"/>
          </ac:spMkLst>
        </pc:spChg>
        <pc:spChg chg="add del">
          <ac:chgData name="mairenig123@gmail.com" userId="6044d3ce541adf88" providerId="LiveId" clId="{189FA6EE-01B3-4B41-8BA6-36EE667D5FB5}" dt="2022-02-16T18:52:57.772" v="4543" actId="26606"/>
          <ac:spMkLst>
            <pc:docMk/>
            <pc:sldMk cId="3574517200" sldId="348"/>
            <ac:spMk id="100" creationId="{F13C74B1-5B17-4795-BED0-7140497B445A}"/>
          </ac:spMkLst>
        </pc:spChg>
        <pc:spChg chg="add del">
          <ac:chgData name="mairenig123@gmail.com" userId="6044d3ce541adf88" providerId="LiveId" clId="{189FA6EE-01B3-4B41-8BA6-36EE667D5FB5}" dt="2022-02-16T18:52:57.772" v="4543" actId="26606"/>
          <ac:spMkLst>
            <pc:docMk/>
            <pc:sldMk cId="3574517200" sldId="348"/>
            <ac:spMk id="102" creationId="{D4974D33-8DC5-464E-8C6D-BE58F0669C17}"/>
          </ac:spMkLst>
        </pc:spChg>
        <pc:spChg chg="add del">
          <ac:chgData name="mairenig123@gmail.com" userId="6044d3ce541adf88" providerId="LiveId" clId="{189FA6EE-01B3-4B41-8BA6-36EE667D5FB5}" dt="2022-02-16T18:52:48.663" v="4538" actId="26606"/>
          <ac:spMkLst>
            <pc:docMk/>
            <pc:sldMk cId="3574517200" sldId="348"/>
            <ac:spMk id="135" creationId="{04812C46-200A-4DEB-A05E-3ED6C68C2387}"/>
          </ac:spMkLst>
        </pc:spChg>
        <pc:spChg chg="add del">
          <ac:chgData name="mairenig123@gmail.com" userId="6044d3ce541adf88" providerId="LiveId" clId="{189FA6EE-01B3-4B41-8BA6-36EE667D5FB5}" dt="2022-02-16T18:52:48.663" v="4538" actId="26606"/>
          <ac:spMkLst>
            <pc:docMk/>
            <pc:sldMk cId="3574517200" sldId="348"/>
            <ac:spMk id="137" creationId="{D1EA859B-E555-4109-94F3-6700E046E008}"/>
          </ac:spMkLst>
        </pc:spChg>
        <pc:spChg chg="add del">
          <ac:chgData name="mairenig123@gmail.com" userId="6044d3ce541adf88" providerId="LiveId" clId="{189FA6EE-01B3-4B41-8BA6-36EE667D5FB5}" dt="2022-02-16T18:52:55.774" v="4540" actId="26606"/>
          <ac:spMkLst>
            <pc:docMk/>
            <pc:sldMk cId="3574517200" sldId="348"/>
            <ac:spMk id="1028" creationId="{8F23F8A3-8FD7-4779-8323-FDC26BE99889}"/>
          </ac:spMkLst>
        </pc:spChg>
        <pc:spChg chg="add del">
          <ac:chgData name="mairenig123@gmail.com" userId="6044d3ce541adf88" providerId="LiveId" clId="{189FA6EE-01B3-4B41-8BA6-36EE667D5FB5}" dt="2022-02-16T18:52:55.774" v="4540" actId="26606"/>
          <ac:spMkLst>
            <pc:docMk/>
            <pc:sldMk cId="3574517200" sldId="348"/>
            <ac:spMk id="1029" creationId="{F605C4CC-A25C-416F-8333-7CB7DC97D870}"/>
          </ac:spMkLst>
        </pc:spChg>
        <pc:spChg chg="add del">
          <ac:chgData name="mairenig123@gmail.com" userId="6044d3ce541adf88" providerId="LiveId" clId="{189FA6EE-01B3-4B41-8BA6-36EE667D5FB5}" dt="2022-02-16T18:52:57.768" v="4542" actId="26606"/>
          <ac:spMkLst>
            <pc:docMk/>
            <pc:sldMk cId="3574517200" sldId="348"/>
            <ac:spMk id="1031" creationId="{F13C74B1-5B17-4795-BED0-7140497B445A}"/>
          </ac:spMkLst>
        </pc:spChg>
        <pc:spChg chg="add del">
          <ac:chgData name="mairenig123@gmail.com" userId="6044d3ce541adf88" providerId="LiveId" clId="{189FA6EE-01B3-4B41-8BA6-36EE667D5FB5}" dt="2022-02-16T18:52:57.768" v="4542" actId="26606"/>
          <ac:spMkLst>
            <pc:docMk/>
            <pc:sldMk cId="3574517200" sldId="348"/>
            <ac:spMk id="1032" creationId="{D4974D33-8DC5-464E-8C6D-BE58F0669C17}"/>
          </ac:spMkLst>
        </pc:spChg>
        <pc:spChg chg="add">
          <ac:chgData name="mairenig123@gmail.com" userId="6044d3ce541adf88" providerId="LiveId" clId="{189FA6EE-01B3-4B41-8BA6-36EE667D5FB5}" dt="2022-02-16T18:52:57.772" v="4543" actId="26606"/>
          <ac:spMkLst>
            <pc:docMk/>
            <pc:sldMk cId="3574517200" sldId="348"/>
            <ac:spMk id="1034" creationId="{04812C46-200A-4DEB-A05E-3ED6C68C2387}"/>
          </ac:spMkLst>
        </pc:spChg>
        <pc:spChg chg="add">
          <ac:chgData name="mairenig123@gmail.com" userId="6044d3ce541adf88" providerId="LiveId" clId="{189FA6EE-01B3-4B41-8BA6-36EE667D5FB5}" dt="2022-02-16T18:52:57.772" v="4543" actId="26606"/>
          <ac:spMkLst>
            <pc:docMk/>
            <pc:sldMk cId="3574517200" sldId="348"/>
            <ac:spMk id="1035" creationId="{D1EA859B-E555-4109-94F3-6700E046E008}"/>
          </ac:spMkLst>
        </pc:spChg>
        <pc:spChg chg="add del">
          <ac:chgData name="mairenig123@gmail.com" userId="6044d3ce541adf88" providerId="LiveId" clId="{189FA6EE-01B3-4B41-8BA6-36EE667D5FB5}" dt="2022-02-16T18:46:50.997" v="4481" actId="26606"/>
          <ac:spMkLst>
            <pc:docMk/>
            <pc:sldMk cId="3574517200" sldId="348"/>
            <ac:spMk id="1047" creationId="{9AA72BD9-2C5A-4EDC-931F-5AA08EACA0F3}"/>
          </ac:spMkLst>
        </pc:spChg>
        <pc:spChg chg="add del">
          <ac:chgData name="mairenig123@gmail.com" userId="6044d3ce541adf88" providerId="LiveId" clId="{189FA6EE-01B3-4B41-8BA6-36EE667D5FB5}" dt="2022-02-16T18:46:50.997" v="4481" actId="26606"/>
          <ac:spMkLst>
            <pc:docMk/>
            <pc:sldMk cId="3574517200" sldId="348"/>
            <ac:spMk id="1048" creationId="{DD3981AC-7B61-4947-BCF3-F7AA7FA385B9}"/>
          </ac:spMkLst>
        </pc:spChg>
        <pc:spChg chg="add del">
          <ac:chgData name="mairenig123@gmail.com" userId="6044d3ce541adf88" providerId="LiveId" clId="{189FA6EE-01B3-4B41-8BA6-36EE667D5FB5}" dt="2022-02-16T18:46:50.997" v="4481" actId="26606"/>
          <ac:spMkLst>
            <pc:docMk/>
            <pc:sldMk cId="3574517200" sldId="348"/>
            <ac:spMk id="1049" creationId="{55D4142C-5077-457F-A6AD-3FECFDB39685}"/>
          </ac:spMkLst>
        </pc:spChg>
        <pc:spChg chg="add del">
          <ac:chgData name="mairenig123@gmail.com" userId="6044d3ce541adf88" providerId="LiveId" clId="{189FA6EE-01B3-4B41-8BA6-36EE667D5FB5}" dt="2022-02-16T18:46:50.997" v="4481" actId="26606"/>
          <ac:spMkLst>
            <pc:docMk/>
            <pc:sldMk cId="3574517200" sldId="348"/>
            <ac:spMk id="1050" creationId="{7A5F0580-5EE9-419F-96EE-B6529EF6E7D0}"/>
          </ac:spMkLst>
        </pc:spChg>
        <pc:spChg chg="add del">
          <ac:chgData name="mairenig123@gmail.com" userId="6044d3ce541adf88" providerId="LiveId" clId="{189FA6EE-01B3-4B41-8BA6-36EE667D5FB5}" dt="2022-02-16T18:46:50.981" v="4480" actId="26606"/>
          <ac:spMkLst>
            <pc:docMk/>
            <pc:sldMk cId="3574517200" sldId="348"/>
            <ac:spMk id="1052" creationId="{F13C74B1-5B17-4795-BED0-7140497B445A}"/>
          </ac:spMkLst>
        </pc:spChg>
        <pc:spChg chg="add del">
          <ac:chgData name="mairenig123@gmail.com" userId="6044d3ce541adf88" providerId="LiveId" clId="{189FA6EE-01B3-4B41-8BA6-36EE667D5FB5}" dt="2022-02-16T18:46:50.981" v="4480" actId="26606"/>
          <ac:spMkLst>
            <pc:docMk/>
            <pc:sldMk cId="3574517200" sldId="348"/>
            <ac:spMk id="1053" creationId="{D4974D33-8DC5-464E-8C6D-BE58F0669C17}"/>
          </ac:spMkLst>
        </pc:spChg>
        <pc:spChg chg="add del">
          <ac:chgData name="mairenig123@gmail.com" userId="6044d3ce541adf88" providerId="LiveId" clId="{189FA6EE-01B3-4B41-8BA6-36EE667D5FB5}" dt="2022-02-16T18:47:46.314" v="4482" actId="26606"/>
          <ac:spMkLst>
            <pc:docMk/>
            <pc:sldMk cId="3574517200" sldId="348"/>
            <ac:spMk id="1055" creationId="{86C7B4A1-154A-4DF0-AC46-F88D75A2E0FD}"/>
          </ac:spMkLst>
        </pc:spChg>
        <pc:picChg chg="mod ord">
          <ac:chgData name="mairenig123@gmail.com" userId="6044d3ce541adf88" providerId="LiveId" clId="{189FA6EE-01B3-4B41-8BA6-36EE667D5FB5}" dt="2022-02-17T13:21:04.068" v="4752" actId="1076"/>
          <ac:picMkLst>
            <pc:docMk/>
            <pc:sldMk cId="3574517200" sldId="348"/>
            <ac:picMk id="1026" creationId="{9C317380-E5D3-4681-8848-626087A2621D}"/>
          </ac:picMkLst>
        </pc:picChg>
        <pc:cxnChg chg="add del mod">
          <ac:chgData name="mairenig123@gmail.com" userId="6044d3ce541adf88" providerId="LiveId" clId="{189FA6EE-01B3-4B41-8BA6-36EE667D5FB5}" dt="2022-02-16T18:53:27.270" v="4545"/>
          <ac:cxnSpMkLst>
            <pc:docMk/>
            <pc:sldMk cId="3574517200" sldId="348"/>
            <ac:cxnSpMk id="30" creationId="{0AD24BE5-7C68-4FD6-8225-60D7637728ED}"/>
          </ac:cxnSpMkLst>
        </pc:cxnChg>
        <pc:cxnChg chg="add del mod">
          <ac:chgData name="mairenig123@gmail.com" userId="6044d3ce541adf88" providerId="LiveId" clId="{189FA6EE-01B3-4B41-8BA6-36EE667D5FB5}" dt="2022-02-16T18:53:27.270" v="4545"/>
          <ac:cxnSpMkLst>
            <pc:docMk/>
            <pc:sldMk cId="3574517200" sldId="348"/>
            <ac:cxnSpMk id="31" creationId="{E8D4FE83-B12E-4B28-AE84-08E6559D294E}"/>
          </ac:cxnSpMkLst>
        </pc:cxnChg>
        <pc:cxnChg chg="add del mod">
          <ac:chgData name="mairenig123@gmail.com" userId="6044d3ce541adf88" providerId="LiveId" clId="{189FA6EE-01B3-4B41-8BA6-36EE667D5FB5}" dt="2022-02-16T18:53:27.270" v="4545"/>
          <ac:cxnSpMkLst>
            <pc:docMk/>
            <pc:sldMk cId="3574517200" sldId="348"/>
            <ac:cxnSpMk id="32" creationId="{B1E55C22-659F-4BAE-A9B8-10D0F8430273}"/>
          </ac:cxnSpMkLst>
        </pc:cxnChg>
        <pc:cxnChg chg="add del mod">
          <ac:chgData name="mairenig123@gmail.com" userId="6044d3ce541adf88" providerId="LiveId" clId="{189FA6EE-01B3-4B41-8BA6-36EE667D5FB5}" dt="2022-02-16T18:54:31.016" v="4558" actId="478"/>
          <ac:cxnSpMkLst>
            <pc:docMk/>
            <pc:sldMk cId="3574517200" sldId="348"/>
            <ac:cxnSpMk id="36" creationId="{697AE0EB-C633-495B-89FB-1A75960F1B23}"/>
          </ac:cxnSpMkLst>
        </pc:cxnChg>
        <pc:cxnChg chg="add del mod">
          <ac:chgData name="mairenig123@gmail.com" userId="6044d3ce541adf88" providerId="LiveId" clId="{189FA6EE-01B3-4B41-8BA6-36EE667D5FB5}" dt="2022-02-16T18:54:33.258" v="4559" actId="478"/>
          <ac:cxnSpMkLst>
            <pc:docMk/>
            <pc:sldMk cId="3574517200" sldId="348"/>
            <ac:cxnSpMk id="37" creationId="{88D03FA6-F2F2-40D1-8523-FB7541074723}"/>
          </ac:cxnSpMkLst>
        </pc:cxnChg>
        <pc:cxnChg chg="add del mod">
          <ac:chgData name="mairenig123@gmail.com" userId="6044d3ce541adf88" providerId="LiveId" clId="{189FA6EE-01B3-4B41-8BA6-36EE667D5FB5}" dt="2022-02-17T14:03:03.978" v="5401" actId="478"/>
          <ac:cxnSpMkLst>
            <pc:docMk/>
            <pc:sldMk cId="3574517200" sldId="348"/>
            <ac:cxnSpMk id="38" creationId="{CFFA339A-E690-476C-B6CD-1D63402489FC}"/>
          </ac:cxnSpMkLst>
        </pc:cxnChg>
        <pc:cxnChg chg="del">
          <ac:chgData name="mairenig123@gmail.com" userId="6044d3ce541adf88" providerId="LiveId" clId="{189FA6EE-01B3-4B41-8BA6-36EE667D5FB5}" dt="2022-02-16T18:45:49.831" v="4472" actId="478"/>
          <ac:cxnSpMkLst>
            <pc:docMk/>
            <pc:sldMk cId="3574517200" sldId="348"/>
            <ac:cxnSpMk id="58" creationId="{52281266-AB14-4891-9849-54A5806D52CA}"/>
          </ac:cxnSpMkLst>
        </pc:cxnChg>
        <pc:cxnChg chg="del">
          <ac:chgData name="mairenig123@gmail.com" userId="6044d3ce541adf88" providerId="LiveId" clId="{189FA6EE-01B3-4B41-8BA6-36EE667D5FB5}" dt="2022-02-16T18:45:53.389" v="4473" actId="478"/>
          <ac:cxnSpMkLst>
            <pc:docMk/>
            <pc:sldMk cId="3574517200" sldId="348"/>
            <ac:cxnSpMk id="59" creationId="{4C2A316E-5496-4F6C-B4C1-FAC63337976C}"/>
          </ac:cxnSpMkLst>
        </pc:cxnChg>
        <pc:cxnChg chg="del">
          <ac:chgData name="mairenig123@gmail.com" userId="6044d3ce541adf88" providerId="LiveId" clId="{189FA6EE-01B3-4B41-8BA6-36EE667D5FB5}" dt="2022-02-16T18:45:49.831" v="4472" actId="478"/>
          <ac:cxnSpMkLst>
            <pc:docMk/>
            <pc:sldMk cId="3574517200" sldId="348"/>
            <ac:cxnSpMk id="60" creationId="{242DFBCA-5314-45B4-8A6D-3892D86E1A3B}"/>
          </ac:cxnSpMkLst>
        </pc:cxnChg>
      </pc:sldChg>
      <pc:sldChg chg="addSp delSp modSp add mod setBg delAnim modAnim setClrOvrMap">
        <pc:chgData name="mairenig123@gmail.com" userId="6044d3ce541adf88" providerId="LiveId" clId="{189FA6EE-01B3-4B41-8BA6-36EE667D5FB5}" dt="2022-02-18T09:55:52.029" v="7129"/>
        <pc:sldMkLst>
          <pc:docMk/>
          <pc:sldMk cId="15954228" sldId="349"/>
        </pc:sldMkLst>
        <pc:spChg chg="del mod ord">
          <ac:chgData name="mairenig123@gmail.com" userId="6044d3ce541adf88" providerId="LiveId" clId="{189FA6EE-01B3-4B41-8BA6-36EE667D5FB5}" dt="2022-02-17T13:13:25.176" v="4720" actId="26606"/>
          <ac:spMkLst>
            <pc:docMk/>
            <pc:sldMk cId="15954228" sldId="349"/>
            <ac:spMk id="4" creationId="{A9672B0F-D9E9-4841-9CE0-281B0BA7C704}"/>
          </ac:spMkLst>
        </pc:spChg>
        <pc:spChg chg="del">
          <ac:chgData name="mairenig123@gmail.com" userId="6044d3ce541adf88" providerId="LiveId" clId="{189FA6EE-01B3-4B41-8BA6-36EE667D5FB5}" dt="2022-02-16T22:36:55.129" v="4670" actId="478"/>
          <ac:spMkLst>
            <pc:docMk/>
            <pc:sldMk cId="15954228" sldId="349"/>
            <ac:spMk id="6" creationId="{D032C785-1856-4311-B878-324B0767A1FF}"/>
          </ac:spMkLst>
        </pc:spChg>
        <pc:spChg chg="add del">
          <ac:chgData name="mairenig123@gmail.com" userId="6044d3ce541adf88" providerId="LiveId" clId="{189FA6EE-01B3-4B41-8BA6-36EE667D5FB5}" dt="2022-02-16T22:37:29.176" v="4674" actId="26606"/>
          <ac:spMkLst>
            <pc:docMk/>
            <pc:sldMk cId="15954228" sldId="349"/>
            <ac:spMk id="103" creationId="{9B76D444-2756-434F-AE61-96D69830C13E}"/>
          </ac:spMkLst>
        </pc:spChg>
        <pc:spChg chg="add del">
          <ac:chgData name="mairenig123@gmail.com" userId="6044d3ce541adf88" providerId="LiveId" clId="{189FA6EE-01B3-4B41-8BA6-36EE667D5FB5}" dt="2022-02-16T22:37:29.176" v="4674" actId="26606"/>
          <ac:spMkLst>
            <pc:docMk/>
            <pc:sldMk cId="15954228" sldId="349"/>
            <ac:spMk id="105" creationId="{A27B6159-7734-4564-9E0F-C4BC43C36E52}"/>
          </ac:spMkLst>
        </pc:spChg>
        <pc:spChg chg="add del">
          <ac:chgData name="mairenig123@gmail.com" userId="6044d3ce541adf88" providerId="LiveId" clId="{189FA6EE-01B3-4B41-8BA6-36EE667D5FB5}" dt="2022-02-16T22:41:34.967" v="4699" actId="26606"/>
          <ac:spMkLst>
            <pc:docMk/>
            <pc:sldMk cId="15954228" sldId="349"/>
            <ac:spMk id="110" creationId="{B0792D4F-247E-46FE-85FC-881DEFA41D94}"/>
          </ac:spMkLst>
        </pc:spChg>
        <pc:spChg chg="add del">
          <ac:chgData name="mairenig123@gmail.com" userId="6044d3ce541adf88" providerId="LiveId" clId="{189FA6EE-01B3-4B41-8BA6-36EE667D5FB5}" dt="2022-02-16T22:41:34.967" v="4699" actId="26606"/>
          <ac:spMkLst>
            <pc:docMk/>
            <pc:sldMk cId="15954228" sldId="349"/>
            <ac:spMk id="112" creationId="{FA3CD3A3-D3C1-4567-BEC0-3A50E9A3A630}"/>
          </ac:spMkLst>
        </pc:spChg>
        <pc:spChg chg="add del">
          <ac:chgData name="mairenig123@gmail.com" userId="6044d3ce541adf88" providerId="LiveId" clId="{189FA6EE-01B3-4B41-8BA6-36EE667D5FB5}" dt="2022-02-16T22:42:04.932" v="4703" actId="26606"/>
          <ac:spMkLst>
            <pc:docMk/>
            <pc:sldMk cId="15954228" sldId="349"/>
            <ac:spMk id="116" creationId="{0570A85B-3810-4F95-97B0-CBF4CCDB381C}"/>
          </ac:spMkLst>
        </pc:spChg>
        <pc:spChg chg="add del">
          <ac:chgData name="mairenig123@gmail.com" userId="6044d3ce541adf88" providerId="LiveId" clId="{189FA6EE-01B3-4B41-8BA6-36EE667D5FB5}" dt="2022-02-17T13:11:18.517" v="4712" actId="26606"/>
          <ac:spMkLst>
            <pc:docMk/>
            <pc:sldMk cId="15954228" sldId="349"/>
            <ac:spMk id="123" creationId="{73AD41DB-DF9F-49BC-85AE-6AB1840AD517}"/>
          </ac:spMkLst>
        </pc:spChg>
        <pc:spChg chg="add del">
          <ac:chgData name="mairenig123@gmail.com" userId="6044d3ce541adf88" providerId="LiveId" clId="{189FA6EE-01B3-4B41-8BA6-36EE667D5FB5}" dt="2022-02-17T13:36:04.773" v="4918" actId="26606"/>
          <ac:spMkLst>
            <pc:docMk/>
            <pc:sldMk cId="15954228" sldId="349"/>
            <ac:spMk id="131" creationId="{9B76D444-2756-434F-AE61-96D69830C13E}"/>
          </ac:spMkLst>
        </pc:spChg>
        <pc:spChg chg="add del">
          <ac:chgData name="mairenig123@gmail.com" userId="6044d3ce541adf88" providerId="LiveId" clId="{189FA6EE-01B3-4B41-8BA6-36EE667D5FB5}" dt="2022-02-17T13:36:04.773" v="4918" actId="26606"/>
          <ac:spMkLst>
            <pc:docMk/>
            <pc:sldMk cId="15954228" sldId="349"/>
            <ac:spMk id="133" creationId="{A27B6159-7734-4564-9E0F-C4BC43C36E52}"/>
          </ac:spMkLst>
        </pc:spChg>
        <pc:spChg chg="add del">
          <ac:chgData name="mairenig123@gmail.com" userId="6044d3ce541adf88" providerId="LiveId" clId="{189FA6EE-01B3-4B41-8BA6-36EE667D5FB5}" dt="2022-02-17T13:41:40.911" v="5044" actId="26606"/>
          <ac:spMkLst>
            <pc:docMk/>
            <pc:sldMk cId="15954228" sldId="349"/>
            <ac:spMk id="137" creationId="{9B76D444-2756-434F-AE61-96D69830C13E}"/>
          </ac:spMkLst>
        </pc:spChg>
        <pc:spChg chg="add del">
          <ac:chgData name="mairenig123@gmail.com" userId="6044d3ce541adf88" providerId="LiveId" clId="{189FA6EE-01B3-4B41-8BA6-36EE667D5FB5}" dt="2022-02-17T13:41:40.911" v="5044" actId="26606"/>
          <ac:spMkLst>
            <pc:docMk/>
            <pc:sldMk cId="15954228" sldId="349"/>
            <ac:spMk id="139" creationId="{A27B6159-7734-4564-9E0F-C4BC43C36E52}"/>
          </ac:spMkLst>
        </pc:spChg>
        <pc:spChg chg="add del">
          <ac:chgData name="mairenig123@gmail.com" userId="6044d3ce541adf88" providerId="LiveId" clId="{189FA6EE-01B3-4B41-8BA6-36EE667D5FB5}" dt="2022-02-17T15:26:23.263" v="5562" actId="26606"/>
          <ac:spMkLst>
            <pc:docMk/>
            <pc:sldMk cId="15954228" sldId="349"/>
            <ac:spMk id="143" creationId="{A8D57A06-A426-446D-B02C-A2DC6B62E45E}"/>
          </ac:spMkLst>
        </pc:spChg>
        <pc:spChg chg="add">
          <ac:chgData name="mairenig123@gmail.com" userId="6044d3ce541adf88" providerId="LiveId" clId="{189FA6EE-01B3-4B41-8BA6-36EE667D5FB5}" dt="2022-02-17T15:28:06.478" v="5564" actId="26606"/>
          <ac:spMkLst>
            <pc:docMk/>
            <pc:sldMk cId="15954228" sldId="349"/>
            <ac:spMk id="148" creationId="{B1595A09-E336-4D1B-9B3A-06A2287A54E2}"/>
          </ac:spMkLst>
        </pc:spChg>
        <pc:spChg chg="add">
          <ac:chgData name="mairenig123@gmail.com" userId="6044d3ce541adf88" providerId="LiveId" clId="{189FA6EE-01B3-4B41-8BA6-36EE667D5FB5}" dt="2022-02-17T15:28:06.478" v="5564" actId="26606"/>
          <ac:spMkLst>
            <pc:docMk/>
            <pc:sldMk cId="15954228" sldId="349"/>
            <ac:spMk id="150" creationId="{3540989C-C7B8-473B-BF87-6F2DA6A90006}"/>
          </ac:spMkLst>
        </pc:spChg>
        <pc:spChg chg="mod ord">
          <ac:chgData name="mairenig123@gmail.com" userId="6044d3ce541adf88" providerId="LiveId" clId="{189FA6EE-01B3-4B41-8BA6-36EE667D5FB5}" dt="2022-02-17T15:31:42.332" v="5670" actId="207"/>
          <ac:spMkLst>
            <pc:docMk/>
            <pc:sldMk cId="15954228" sldId="349"/>
            <ac:spMk id="226" creationId="{8E248587-CE3F-4C9B-9C67-ABBA522F3147}"/>
          </ac:spMkLst>
        </pc:spChg>
        <pc:spChg chg="add del">
          <ac:chgData name="mairenig123@gmail.com" userId="6044d3ce541adf88" providerId="LiveId" clId="{189FA6EE-01B3-4B41-8BA6-36EE667D5FB5}" dt="2022-02-16T22:37:39.200" v="4676" actId="26606"/>
          <ac:spMkLst>
            <pc:docMk/>
            <pc:sldMk cId="15954228" sldId="349"/>
            <ac:spMk id="228" creationId="{B1595A09-E336-4D1B-9B3A-06A2287A54E2}"/>
          </ac:spMkLst>
        </pc:spChg>
        <pc:spChg chg="add del">
          <ac:chgData name="mairenig123@gmail.com" userId="6044d3ce541adf88" providerId="LiveId" clId="{189FA6EE-01B3-4B41-8BA6-36EE667D5FB5}" dt="2022-02-16T22:37:39.200" v="4676" actId="26606"/>
          <ac:spMkLst>
            <pc:docMk/>
            <pc:sldMk cId="15954228" sldId="349"/>
            <ac:spMk id="229" creationId="{3540989C-C7B8-473B-BF87-6F2DA6A90006}"/>
          </ac:spMkLst>
        </pc:spChg>
        <pc:spChg chg="add del">
          <ac:chgData name="mairenig123@gmail.com" userId="6044d3ce541adf88" providerId="LiveId" clId="{189FA6EE-01B3-4B41-8BA6-36EE667D5FB5}" dt="2022-02-16T22:42:04.947" v="4704" actId="26606"/>
          <ac:spMkLst>
            <pc:docMk/>
            <pc:sldMk cId="15954228" sldId="349"/>
            <ac:spMk id="230" creationId="{D1A4588A-55D5-49B8-BE41-54ACDCFF2C17}"/>
          </ac:spMkLst>
        </pc:spChg>
        <pc:spChg chg="add del">
          <ac:chgData name="mairenig123@gmail.com" userId="6044d3ce541adf88" providerId="LiveId" clId="{189FA6EE-01B3-4B41-8BA6-36EE667D5FB5}" dt="2022-02-16T22:37:52.592" v="4678" actId="26606"/>
          <ac:spMkLst>
            <pc:docMk/>
            <pc:sldMk cId="15954228" sldId="349"/>
            <ac:spMk id="231" creationId="{D1A4588A-55D5-49B8-BE41-54ACDCFF2C17}"/>
          </ac:spMkLst>
        </pc:spChg>
        <pc:spChg chg="add del">
          <ac:chgData name="mairenig123@gmail.com" userId="6044d3ce541adf88" providerId="LiveId" clId="{189FA6EE-01B3-4B41-8BA6-36EE667D5FB5}" dt="2022-02-16T22:37:52.592" v="4678" actId="26606"/>
          <ac:spMkLst>
            <pc:docMk/>
            <pc:sldMk cId="15954228" sldId="349"/>
            <ac:spMk id="232" creationId="{F97E7EA2-EDCD-47E9-81BC-415C606D1B58}"/>
          </ac:spMkLst>
        </pc:spChg>
        <pc:spChg chg="add del">
          <ac:chgData name="mairenig123@gmail.com" userId="6044d3ce541adf88" providerId="LiveId" clId="{189FA6EE-01B3-4B41-8BA6-36EE667D5FB5}" dt="2022-02-16T22:42:04.947" v="4704" actId="26606"/>
          <ac:spMkLst>
            <pc:docMk/>
            <pc:sldMk cId="15954228" sldId="349"/>
            <ac:spMk id="233" creationId="{F97E7EA2-EDCD-47E9-81BC-415C606D1B58}"/>
          </ac:spMkLst>
        </pc:spChg>
        <pc:spChg chg="add del">
          <ac:chgData name="mairenig123@gmail.com" userId="6044d3ce541adf88" providerId="LiveId" clId="{189FA6EE-01B3-4B41-8BA6-36EE667D5FB5}" dt="2022-02-16T22:38:03.335" v="4680" actId="26606"/>
          <ac:spMkLst>
            <pc:docMk/>
            <pc:sldMk cId="15954228" sldId="349"/>
            <ac:spMk id="234" creationId="{5E8D2E83-FB3A-40E7-A9E5-7AB389D612B4}"/>
          </ac:spMkLst>
        </pc:spChg>
        <pc:spChg chg="add del">
          <ac:chgData name="mairenig123@gmail.com" userId="6044d3ce541adf88" providerId="LiveId" clId="{189FA6EE-01B3-4B41-8BA6-36EE667D5FB5}" dt="2022-02-16T22:41:48.470" v="4701" actId="26606"/>
          <ac:spMkLst>
            <pc:docMk/>
            <pc:sldMk cId="15954228" sldId="349"/>
            <ac:spMk id="235" creationId="{32AEEBC8-9D30-42EF-95F2-386C2653FBF0}"/>
          </ac:spMkLst>
        </pc:spChg>
        <pc:spChg chg="add del">
          <ac:chgData name="mairenig123@gmail.com" userId="6044d3ce541adf88" providerId="LiveId" clId="{189FA6EE-01B3-4B41-8BA6-36EE667D5FB5}" dt="2022-02-16T22:38:31.443" v="4682" actId="26606"/>
          <ac:spMkLst>
            <pc:docMk/>
            <pc:sldMk cId="15954228" sldId="349"/>
            <ac:spMk id="236" creationId="{6EFFF4A2-EB01-4738-9824-8D9A72A51BB9}"/>
          </ac:spMkLst>
        </pc:spChg>
        <pc:spChg chg="add del">
          <ac:chgData name="mairenig123@gmail.com" userId="6044d3ce541adf88" providerId="LiveId" clId="{189FA6EE-01B3-4B41-8BA6-36EE667D5FB5}" dt="2022-02-16T22:41:48.470" v="4701" actId="26606"/>
          <ac:spMkLst>
            <pc:docMk/>
            <pc:sldMk cId="15954228" sldId="349"/>
            <ac:spMk id="238" creationId="{2E92FA66-67D7-4CB4-94D3-E643A9AD4757}"/>
          </ac:spMkLst>
        </pc:spChg>
        <pc:spChg chg="add del">
          <ac:chgData name="mairenig123@gmail.com" userId="6044d3ce541adf88" providerId="LiveId" clId="{189FA6EE-01B3-4B41-8BA6-36EE667D5FB5}" dt="2022-02-17T13:13:01.551" v="4717" actId="26606"/>
          <ac:spMkLst>
            <pc:docMk/>
            <pc:sldMk cId="15954228" sldId="349"/>
            <ac:spMk id="239" creationId="{C681C32C-7AFC-4BB3-9088-65CBDFC5D1C2}"/>
          </ac:spMkLst>
        </pc:spChg>
        <pc:spChg chg="add del">
          <ac:chgData name="mairenig123@gmail.com" userId="6044d3ce541adf88" providerId="LiveId" clId="{189FA6EE-01B3-4B41-8BA6-36EE667D5FB5}" dt="2022-02-16T22:42:04.932" v="4703" actId="26606"/>
          <ac:spMkLst>
            <pc:docMk/>
            <pc:sldMk cId="15954228" sldId="349"/>
            <ac:spMk id="240" creationId="{2550BE34-C2B8-49B8-8519-67A8CAD51AE9}"/>
          </ac:spMkLst>
        </pc:spChg>
        <pc:spChg chg="add del">
          <ac:chgData name="mairenig123@gmail.com" userId="6044d3ce541adf88" providerId="LiveId" clId="{189FA6EE-01B3-4B41-8BA6-36EE667D5FB5}" dt="2022-02-16T22:42:04.932" v="4703" actId="26606"/>
          <ac:spMkLst>
            <pc:docMk/>
            <pc:sldMk cId="15954228" sldId="349"/>
            <ac:spMk id="241" creationId="{A7457DD9-5A45-400A-AB4B-4B4EDECA25F1}"/>
          </ac:spMkLst>
        </pc:spChg>
        <pc:spChg chg="add del">
          <ac:chgData name="mairenig123@gmail.com" userId="6044d3ce541adf88" providerId="LiveId" clId="{189FA6EE-01B3-4B41-8BA6-36EE667D5FB5}" dt="2022-02-16T22:42:04.932" v="4703" actId="26606"/>
          <ac:spMkLst>
            <pc:docMk/>
            <pc:sldMk cId="15954228" sldId="349"/>
            <ac:spMk id="242" creationId="{441CF7D6-A660-431A-B0BB-140A0D5556B6}"/>
          </ac:spMkLst>
        </pc:spChg>
        <pc:spChg chg="add del">
          <ac:chgData name="mairenig123@gmail.com" userId="6044d3ce541adf88" providerId="LiveId" clId="{189FA6EE-01B3-4B41-8BA6-36EE667D5FB5}" dt="2022-02-17T13:13:01.551" v="4717" actId="26606"/>
          <ac:spMkLst>
            <pc:docMk/>
            <pc:sldMk cId="15954228" sldId="349"/>
            <ac:spMk id="243" creationId="{199C0ED0-69DE-4C31-A5CF-E2A46FD30226}"/>
          </ac:spMkLst>
        </pc:spChg>
        <pc:spChg chg="add del">
          <ac:chgData name="mairenig123@gmail.com" userId="6044d3ce541adf88" providerId="LiveId" clId="{189FA6EE-01B3-4B41-8BA6-36EE667D5FB5}" dt="2022-02-17T13:12:24.736" v="4715" actId="26606"/>
          <ac:spMkLst>
            <pc:docMk/>
            <pc:sldMk cId="15954228" sldId="349"/>
            <ac:spMk id="244" creationId="{C681C32C-7AFC-4BB3-9088-65CBDFC5D1C2}"/>
          </ac:spMkLst>
        </pc:spChg>
        <pc:spChg chg="add del">
          <ac:chgData name="mairenig123@gmail.com" userId="6044d3ce541adf88" providerId="LiveId" clId="{189FA6EE-01B3-4B41-8BA6-36EE667D5FB5}" dt="2022-02-17T13:12:24.736" v="4715" actId="26606"/>
          <ac:spMkLst>
            <pc:docMk/>
            <pc:sldMk cId="15954228" sldId="349"/>
            <ac:spMk id="245" creationId="{199C0ED0-69DE-4C31-A5CF-E2A46FD30226}"/>
          </ac:spMkLst>
        </pc:spChg>
        <pc:spChg chg="add del">
          <ac:chgData name="mairenig123@gmail.com" userId="6044d3ce541adf88" providerId="LiveId" clId="{189FA6EE-01B3-4B41-8BA6-36EE667D5FB5}" dt="2022-02-17T13:12:24.736" v="4715" actId="26606"/>
          <ac:spMkLst>
            <pc:docMk/>
            <pc:sldMk cId="15954228" sldId="349"/>
            <ac:spMk id="246" creationId="{8D42B8BD-40AF-488E-8A79-D7256C917229}"/>
          </ac:spMkLst>
        </pc:spChg>
        <pc:spChg chg="add del">
          <ac:chgData name="mairenig123@gmail.com" userId="6044d3ce541adf88" providerId="LiveId" clId="{189FA6EE-01B3-4B41-8BA6-36EE667D5FB5}" dt="2022-02-17T13:13:01.551" v="4717" actId="26606"/>
          <ac:spMkLst>
            <pc:docMk/>
            <pc:sldMk cId="15954228" sldId="349"/>
            <ac:spMk id="247" creationId="{8D42B8BD-40AF-488E-8A79-D7256C917229}"/>
          </ac:spMkLst>
        </pc:spChg>
        <pc:spChg chg="add del">
          <ac:chgData name="mairenig123@gmail.com" userId="6044d3ce541adf88" providerId="LiveId" clId="{189FA6EE-01B3-4B41-8BA6-36EE667D5FB5}" dt="2022-02-17T13:12:24.727" v="4714" actId="26606"/>
          <ac:spMkLst>
            <pc:docMk/>
            <pc:sldMk cId="15954228" sldId="349"/>
            <ac:spMk id="248" creationId="{C681C32C-7AFC-4BB3-9088-65CBDFC5D1C2}"/>
          </ac:spMkLst>
        </pc:spChg>
        <pc:spChg chg="add del">
          <ac:chgData name="mairenig123@gmail.com" userId="6044d3ce541adf88" providerId="LiveId" clId="{189FA6EE-01B3-4B41-8BA6-36EE667D5FB5}" dt="2022-02-17T13:12:24.727" v="4714" actId="26606"/>
          <ac:spMkLst>
            <pc:docMk/>
            <pc:sldMk cId="15954228" sldId="349"/>
            <ac:spMk id="249" creationId="{199C0ED0-69DE-4C31-A5CF-E2A46FD30226}"/>
          </ac:spMkLst>
        </pc:spChg>
        <pc:spChg chg="add del">
          <ac:chgData name="mairenig123@gmail.com" userId="6044d3ce541adf88" providerId="LiveId" clId="{189FA6EE-01B3-4B41-8BA6-36EE667D5FB5}" dt="2022-02-17T13:12:24.727" v="4714" actId="26606"/>
          <ac:spMkLst>
            <pc:docMk/>
            <pc:sldMk cId="15954228" sldId="349"/>
            <ac:spMk id="250" creationId="{8D42B8BD-40AF-488E-8A79-D7256C917229}"/>
          </ac:spMkLst>
        </pc:spChg>
        <pc:spChg chg="add del">
          <ac:chgData name="mairenig123@gmail.com" userId="6044d3ce541adf88" providerId="LiveId" clId="{189FA6EE-01B3-4B41-8BA6-36EE667D5FB5}" dt="2022-02-17T13:13:25.160" v="4719" actId="26606"/>
          <ac:spMkLst>
            <pc:docMk/>
            <pc:sldMk cId="15954228" sldId="349"/>
            <ac:spMk id="251" creationId="{B1595A09-E336-4D1B-9B3A-06A2287A54E2}"/>
          </ac:spMkLst>
        </pc:spChg>
        <pc:spChg chg="add del">
          <ac:chgData name="mairenig123@gmail.com" userId="6044d3ce541adf88" providerId="LiveId" clId="{189FA6EE-01B3-4B41-8BA6-36EE667D5FB5}" dt="2022-02-17T13:13:25.160" v="4719" actId="26606"/>
          <ac:spMkLst>
            <pc:docMk/>
            <pc:sldMk cId="15954228" sldId="349"/>
            <ac:spMk id="252" creationId="{3540989C-C7B8-473B-BF87-6F2DA6A90006}"/>
          </ac:spMkLst>
        </pc:spChg>
        <pc:spChg chg="add del">
          <ac:chgData name="mairenig123@gmail.com" userId="6044d3ce541adf88" providerId="LiveId" clId="{189FA6EE-01B3-4B41-8BA6-36EE667D5FB5}" dt="2022-02-17T13:36:46.138" v="4922" actId="26606"/>
          <ac:spMkLst>
            <pc:docMk/>
            <pc:sldMk cId="15954228" sldId="349"/>
            <ac:spMk id="256" creationId="{9B76D444-2756-434F-AE61-96D69830C13E}"/>
          </ac:spMkLst>
        </pc:spChg>
        <pc:spChg chg="add del">
          <ac:chgData name="mairenig123@gmail.com" userId="6044d3ce541adf88" providerId="LiveId" clId="{189FA6EE-01B3-4B41-8BA6-36EE667D5FB5}" dt="2022-02-17T13:36:46.138" v="4922" actId="26606"/>
          <ac:spMkLst>
            <pc:docMk/>
            <pc:sldMk cId="15954228" sldId="349"/>
            <ac:spMk id="257" creationId="{A27B6159-7734-4564-9E0F-C4BC43C36E52}"/>
          </ac:spMkLst>
        </pc:spChg>
        <pc:spChg chg="add del">
          <ac:chgData name="mairenig123@gmail.com" userId="6044d3ce541adf88" providerId="LiveId" clId="{189FA6EE-01B3-4B41-8BA6-36EE667D5FB5}" dt="2022-02-17T13:41:53.611" v="5045" actId="26606"/>
          <ac:spMkLst>
            <pc:docMk/>
            <pc:sldMk cId="15954228" sldId="349"/>
            <ac:spMk id="259" creationId="{32BC26D8-82FB-445E-AA49-62A77D7C1EE0}"/>
          </ac:spMkLst>
        </pc:spChg>
        <pc:spChg chg="add del">
          <ac:chgData name="mairenig123@gmail.com" userId="6044d3ce541adf88" providerId="LiveId" clId="{189FA6EE-01B3-4B41-8BA6-36EE667D5FB5}" dt="2022-02-17T13:41:53.611" v="5045" actId="26606"/>
          <ac:spMkLst>
            <pc:docMk/>
            <pc:sldMk cId="15954228" sldId="349"/>
            <ac:spMk id="260" creationId="{CB44330D-EA18-4254-AA95-EB49948539B8}"/>
          </ac:spMkLst>
        </pc:spChg>
        <pc:spChg chg="add del">
          <ac:chgData name="mairenig123@gmail.com" userId="6044d3ce541adf88" providerId="LiveId" clId="{189FA6EE-01B3-4B41-8BA6-36EE667D5FB5}" dt="2022-02-17T15:26:23.263" v="5562" actId="26606"/>
          <ac:spMkLst>
            <pc:docMk/>
            <pc:sldMk cId="15954228" sldId="349"/>
            <ac:spMk id="262" creationId="{AB8C311F-7253-4AED-9701-7FC0708C41C7}"/>
          </ac:spMkLst>
        </pc:spChg>
        <pc:spChg chg="add del">
          <ac:chgData name="mairenig123@gmail.com" userId="6044d3ce541adf88" providerId="LiveId" clId="{189FA6EE-01B3-4B41-8BA6-36EE667D5FB5}" dt="2022-02-17T15:26:23.263" v="5562" actId="26606"/>
          <ac:spMkLst>
            <pc:docMk/>
            <pc:sldMk cId="15954228" sldId="349"/>
            <ac:spMk id="263" creationId="{E2384209-CB15-4CDF-9D31-C44FD9A3F20D}"/>
          </ac:spMkLst>
        </pc:spChg>
        <pc:spChg chg="add del">
          <ac:chgData name="mairenig123@gmail.com" userId="6044d3ce541adf88" providerId="LiveId" clId="{189FA6EE-01B3-4B41-8BA6-36EE667D5FB5}" dt="2022-02-17T15:26:23.263" v="5562" actId="26606"/>
          <ac:spMkLst>
            <pc:docMk/>
            <pc:sldMk cId="15954228" sldId="349"/>
            <ac:spMk id="264" creationId="{2633B3B5-CC90-43F0-8714-D31D1F3F0209}"/>
          </ac:spMkLst>
        </pc:spChg>
        <pc:spChg chg="add del">
          <ac:chgData name="mairenig123@gmail.com" userId="6044d3ce541adf88" providerId="LiveId" clId="{189FA6EE-01B3-4B41-8BA6-36EE667D5FB5}" dt="2022-02-17T15:28:06.478" v="5564" actId="26606"/>
          <ac:spMkLst>
            <pc:docMk/>
            <pc:sldMk cId="15954228" sldId="349"/>
            <ac:spMk id="269" creationId="{32BC26D8-82FB-445E-AA49-62A77D7C1EE0}"/>
          </ac:spMkLst>
        </pc:spChg>
        <pc:spChg chg="add del">
          <ac:chgData name="mairenig123@gmail.com" userId="6044d3ce541adf88" providerId="LiveId" clId="{189FA6EE-01B3-4B41-8BA6-36EE667D5FB5}" dt="2022-02-17T15:28:06.478" v="5564" actId="26606"/>
          <ac:spMkLst>
            <pc:docMk/>
            <pc:sldMk cId="15954228" sldId="349"/>
            <ac:spMk id="271" creationId="{CB44330D-EA18-4254-AA95-EB49948539B8}"/>
          </ac:spMkLst>
        </pc:spChg>
        <pc:grpChg chg="add del">
          <ac:chgData name="mairenig123@gmail.com" userId="6044d3ce541adf88" providerId="LiveId" clId="{189FA6EE-01B3-4B41-8BA6-36EE667D5FB5}" dt="2022-02-17T13:11:18.517" v="4712" actId="26606"/>
          <ac:grpSpMkLst>
            <pc:docMk/>
            <pc:sldMk cId="15954228" sldId="349"/>
            <ac:grpSpMk id="125" creationId="{A4AE1828-51FD-4AD7-BCF6-9AF5C696CE5D}"/>
          </ac:grpSpMkLst>
        </pc:grpChg>
        <pc:grpChg chg="add del">
          <ac:chgData name="mairenig123@gmail.com" userId="6044d3ce541adf88" providerId="LiveId" clId="{189FA6EE-01B3-4B41-8BA6-36EE667D5FB5}" dt="2022-02-16T22:38:31.443" v="4682" actId="26606"/>
          <ac:grpSpMkLst>
            <pc:docMk/>
            <pc:sldMk cId="15954228" sldId="349"/>
            <ac:grpSpMk id="237" creationId="{D4469D90-62FA-49B2-981E-5305361D5A58}"/>
          </ac:grpSpMkLst>
        </pc:grpChg>
        <pc:graphicFrameChg chg="add del mod">
          <ac:chgData name="mairenig123@gmail.com" userId="6044d3ce541adf88" providerId="LiveId" clId="{189FA6EE-01B3-4B41-8BA6-36EE667D5FB5}" dt="2022-02-18T09:55:39.247" v="7128" actId="12100"/>
          <ac:graphicFrameMkLst>
            <pc:docMk/>
            <pc:sldMk cId="15954228" sldId="349"/>
            <ac:graphicFrameMk id="7" creationId="{2BFCE0D4-28FF-4624-B341-953D7A1F498D}"/>
          </ac:graphicFrameMkLst>
        </pc:graphicFrameChg>
        <pc:graphicFrameChg chg="add mod modGraphic">
          <ac:chgData name="mairenig123@gmail.com" userId="6044d3ce541adf88" providerId="LiveId" clId="{189FA6EE-01B3-4B41-8BA6-36EE667D5FB5}" dt="2022-02-18T09:08:26.564" v="6986" actId="20577"/>
          <ac:graphicFrameMkLst>
            <pc:docMk/>
            <pc:sldMk cId="15954228" sldId="349"/>
            <ac:graphicFrameMk id="254" creationId="{0E636492-1D52-42FC-A300-D555381D87E7}"/>
          </ac:graphicFrameMkLst>
        </pc:graphicFrameChg>
        <pc:picChg chg="mod ord modCrop">
          <ac:chgData name="mairenig123@gmail.com" userId="6044d3ce541adf88" providerId="LiveId" clId="{189FA6EE-01B3-4B41-8BA6-36EE667D5FB5}" dt="2022-02-17T15:28:06.478" v="5564" actId="26606"/>
          <ac:picMkLst>
            <pc:docMk/>
            <pc:sldMk cId="15954228" sldId="349"/>
            <ac:picMk id="207" creationId="{4A62232A-7A8C-44AB-B05C-AA912E48625A}"/>
          </ac:picMkLst>
        </pc:picChg>
        <pc:cxnChg chg="add del">
          <ac:chgData name="mairenig123@gmail.com" userId="6044d3ce541adf88" providerId="LiveId" clId="{189FA6EE-01B3-4B41-8BA6-36EE667D5FB5}" dt="2022-02-16T22:37:29.176" v="4674" actId="26606"/>
          <ac:cxnSpMkLst>
            <pc:docMk/>
            <pc:sldMk cId="15954228" sldId="349"/>
            <ac:cxnSpMk id="107" creationId="{E2FFB46B-05BC-4950-B18A-9593FDAE6ED7}"/>
          </ac:cxnSpMkLst>
        </pc:cxnChg>
        <pc:cxnChg chg="add del">
          <ac:chgData name="mairenig123@gmail.com" userId="6044d3ce541adf88" providerId="LiveId" clId="{189FA6EE-01B3-4B41-8BA6-36EE667D5FB5}" dt="2022-02-16T22:41:34.967" v="4699" actId="26606"/>
          <ac:cxnSpMkLst>
            <pc:docMk/>
            <pc:sldMk cId="15954228" sldId="349"/>
            <ac:cxnSpMk id="114" creationId="{B56D13EF-D431-4D0F-BFFC-1B5A686FF9BD}"/>
          </ac:cxnSpMkLst>
        </pc:cxnChg>
        <pc:cxnChg chg="add del">
          <ac:chgData name="mairenig123@gmail.com" userId="6044d3ce541adf88" providerId="LiveId" clId="{189FA6EE-01B3-4B41-8BA6-36EE667D5FB5}" dt="2022-02-17T13:36:04.773" v="4918" actId="26606"/>
          <ac:cxnSpMkLst>
            <pc:docMk/>
            <pc:sldMk cId="15954228" sldId="349"/>
            <ac:cxnSpMk id="135" creationId="{E2FFB46B-05BC-4950-B18A-9593FDAE6ED7}"/>
          </ac:cxnSpMkLst>
        </pc:cxnChg>
        <pc:cxnChg chg="add del">
          <ac:chgData name="mairenig123@gmail.com" userId="6044d3ce541adf88" providerId="LiveId" clId="{189FA6EE-01B3-4B41-8BA6-36EE667D5FB5}" dt="2022-02-17T13:41:40.911" v="5044" actId="26606"/>
          <ac:cxnSpMkLst>
            <pc:docMk/>
            <pc:sldMk cId="15954228" sldId="349"/>
            <ac:cxnSpMk id="141" creationId="{E2FFB46B-05BC-4950-B18A-9593FDAE6ED7}"/>
          </ac:cxnSpMkLst>
        </pc:cxnChg>
        <pc:cxnChg chg="add del">
          <ac:chgData name="mairenig123@gmail.com" userId="6044d3ce541adf88" providerId="LiveId" clId="{189FA6EE-01B3-4B41-8BA6-36EE667D5FB5}" dt="2022-02-17T13:36:46.138" v="4922" actId="26606"/>
          <ac:cxnSpMkLst>
            <pc:docMk/>
            <pc:sldMk cId="15954228" sldId="349"/>
            <ac:cxnSpMk id="258" creationId="{E2FFB46B-05BC-4950-B18A-9593FDAE6ED7}"/>
          </ac:cxnSpMkLst>
        </pc:cxnChg>
      </pc:sldChg>
      <pc:sldChg chg="addSp delSp modSp add mod modTransition setBg delAnim modAnim setClrOvrMap">
        <pc:chgData name="mairenig123@gmail.com" userId="6044d3ce541adf88" providerId="LiveId" clId="{189FA6EE-01B3-4B41-8BA6-36EE667D5FB5}" dt="2022-02-19T17:08:57.621" v="7398" actId="166"/>
        <pc:sldMkLst>
          <pc:docMk/>
          <pc:sldMk cId="2610196074" sldId="350"/>
        </pc:sldMkLst>
        <pc:spChg chg="add del mod">
          <ac:chgData name="mairenig123@gmail.com" userId="6044d3ce541adf88" providerId="LiveId" clId="{189FA6EE-01B3-4B41-8BA6-36EE667D5FB5}" dt="2022-02-17T15:42:59.368" v="5751" actId="21"/>
          <ac:spMkLst>
            <pc:docMk/>
            <pc:sldMk cId="2610196074" sldId="350"/>
            <ac:spMk id="2" creationId="{16E80B45-6D45-42B9-8FE2-8DDF540EEBE2}"/>
          </ac:spMkLst>
        </pc:spChg>
        <pc:spChg chg="del">
          <ac:chgData name="mairenig123@gmail.com" userId="6044d3ce541adf88" providerId="LiveId" clId="{189FA6EE-01B3-4B41-8BA6-36EE667D5FB5}" dt="2022-02-17T15:37:36.311" v="5734" actId="478"/>
          <ac:spMkLst>
            <pc:docMk/>
            <pc:sldMk cId="2610196074" sldId="350"/>
            <ac:spMk id="3" creationId="{A1D367BE-1B04-46C2-A35F-AD2872E89CFD}"/>
          </ac:spMkLst>
        </pc:spChg>
        <pc:spChg chg="mod ord">
          <ac:chgData name="mairenig123@gmail.com" userId="6044d3ce541adf88" providerId="LiveId" clId="{189FA6EE-01B3-4B41-8BA6-36EE667D5FB5}" dt="2022-02-17T15:46:09.036" v="5778" actId="1076"/>
          <ac:spMkLst>
            <pc:docMk/>
            <pc:sldMk cId="2610196074" sldId="350"/>
            <ac:spMk id="7" creationId="{F3633D1F-7468-42F7-B8BB-4B39E2745C18}"/>
          </ac:spMkLst>
        </pc:spChg>
        <pc:spChg chg="add del">
          <ac:chgData name="mairenig123@gmail.com" userId="6044d3ce541adf88" providerId="LiveId" clId="{189FA6EE-01B3-4B41-8BA6-36EE667D5FB5}" dt="2022-02-17T15:41:28.854" v="5745" actId="26606"/>
          <ac:spMkLst>
            <pc:docMk/>
            <pc:sldMk cId="2610196074" sldId="350"/>
            <ac:spMk id="12" creationId="{D7A453D2-15D8-4403-815F-291FA16340D9}"/>
          </ac:spMkLst>
        </pc:spChg>
        <pc:spChg chg="add del mod">
          <ac:chgData name="mairenig123@gmail.com" userId="6044d3ce541adf88" providerId="LiveId" clId="{189FA6EE-01B3-4B41-8BA6-36EE667D5FB5}" dt="2022-02-17T15:39:31.327" v="5743" actId="478"/>
          <ac:spMkLst>
            <pc:docMk/>
            <pc:sldMk cId="2610196074" sldId="350"/>
            <ac:spMk id="13" creationId="{91F3844D-925B-464F-98AD-720284564BE2}"/>
          </ac:spMkLst>
        </pc:spChg>
        <pc:spChg chg="add del">
          <ac:chgData name="mairenig123@gmail.com" userId="6044d3ce541adf88" providerId="LiveId" clId="{189FA6EE-01B3-4B41-8BA6-36EE667D5FB5}" dt="2022-02-17T15:41:28.854" v="5745" actId="26606"/>
          <ac:spMkLst>
            <pc:docMk/>
            <pc:sldMk cId="2610196074" sldId="350"/>
            <ac:spMk id="14" creationId="{8161EA6B-09CA-445B-AB0D-8DF76FA92DEF}"/>
          </ac:spMkLst>
        </pc:spChg>
        <pc:spChg chg="add del">
          <ac:chgData name="mairenig123@gmail.com" userId="6044d3ce541adf88" providerId="LiveId" clId="{189FA6EE-01B3-4B41-8BA6-36EE667D5FB5}" dt="2022-02-17T15:41:28.854" v="5745" actId="26606"/>
          <ac:spMkLst>
            <pc:docMk/>
            <pc:sldMk cId="2610196074" sldId="350"/>
            <ac:spMk id="24" creationId="{B8114C98-A349-4111-A123-E8EAB86ABE30}"/>
          </ac:spMkLst>
        </pc:spChg>
        <pc:spChg chg="add del">
          <ac:chgData name="mairenig123@gmail.com" userId="6044d3ce541adf88" providerId="LiveId" clId="{189FA6EE-01B3-4B41-8BA6-36EE667D5FB5}" dt="2022-02-17T15:41:28.854" v="5745" actId="26606"/>
          <ac:spMkLst>
            <pc:docMk/>
            <pc:sldMk cId="2610196074" sldId="350"/>
            <ac:spMk id="38" creationId="{E2D3D3F2-ABBB-4453-B1C5-1BEBF7E4DD56}"/>
          </ac:spMkLst>
        </pc:spChg>
        <pc:spChg chg="del mod">
          <ac:chgData name="mairenig123@gmail.com" userId="6044d3ce541adf88" providerId="LiveId" clId="{189FA6EE-01B3-4B41-8BA6-36EE667D5FB5}" dt="2022-02-17T15:37:27.829" v="5732" actId="478"/>
          <ac:spMkLst>
            <pc:docMk/>
            <pc:sldMk cId="2610196074" sldId="350"/>
            <ac:spMk id="39" creationId="{303CCC79-DB4A-4316-8B89-7EF950EDBBCF}"/>
          </ac:spMkLst>
        </pc:spChg>
        <pc:spChg chg="add del">
          <ac:chgData name="mairenig123@gmail.com" userId="6044d3ce541adf88" providerId="LiveId" clId="{189FA6EE-01B3-4B41-8BA6-36EE667D5FB5}" dt="2022-02-17T15:41:36.582" v="5747" actId="26606"/>
          <ac:spMkLst>
            <pc:docMk/>
            <pc:sldMk cId="2610196074" sldId="350"/>
            <ac:spMk id="46" creationId="{4038CB10-1F5C-4D54-9DF7-12586DE5B007}"/>
          </ac:spMkLst>
        </pc:spChg>
        <pc:spChg chg="add del">
          <ac:chgData name="mairenig123@gmail.com" userId="6044d3ce541adf88" providerId="LiveId" clId="{189FA6EE-01B3-4B41-8BA6-36EE667D5FB5}" dt="2022-02-17T15:41:36.582" v="5747" actId="26606"/>
          <ac:spMkLst>
            <pc:docMk/>
            <pc:sldMk cId="2610196074" sldId="350"/>
            <ac:spMk id="47" creationId="{73ED6512-6858-4552-B699-9A97FE9A4EA2}"/>
          </ac:spMkLst>
        </pc:spChg>
        <pc:spChg chg="add">
          <ac:chgData name="mairenig123@gmail.com" userId="6044d3ce541adf88" providerId="LiveId" clId="{189FA6EE-01B3-4B41-8BA6-36EE667D5FB5}" dt="2022-02-17T15:41:36.599" v="5748" actId="26606"/>
          <ac:spMkLst>
            <pc:docMk/>
            <pc:sldMk cId="2610196074" sldId="350"/>
            <ac:spMk id="49" creationId="{A3BAF07C-C39E-42EB-BB22-8D46691D9735}"/>
          </ac:spMkLst>
        </pc:spChg>
        <pc:spChg chg="del">
          <ac:chgData name="mairenig123@gmail.com" userId="6044d3ce541adf88" providerId="LiveId" clId="{189FA6EE-01B3-4B41-8BA6-36EE667D5FB5}" dt="2022-02-17T15:37:46.187" v="5735" actId="26606"/>
          <ac:spMkLst>
            <pc:docMk/>
            <pc:sldMk cId="2610196074" sldId="350"/>
            <ac:spMk id="55" creationId="{73C994B4-9721-4148-9EEC-6793CECDE8DD}"/>
          </ac:spMkLst>
        </pc:spChg>
        <pc:spChg chg="del">
          <ac:chgData name="mairenig123@gmail.com" userId="6044d3ce541adf88" providerId="LiveId" clId="{189FA6EE-01B3-4B41-8BA6-36EE667D5FB5}" dt="2022-02-17T15:37:46.187" v="5735" actId="26606"/>
          <ac:spMkLst>
            <pc:docMk/>
            <pc:sldMk cId="2610196074" sldId="350"/>
            <ac:spMk id="56" creationId="{F9D95E49-763A-4886-B038-82F734740554}"/>
          </ac:spMkLst>
        </pc:spChg>
        <pc:spChg chg="del">
          <ac:chgData name="mairenig123@gmail.com" userId="6044d3ce541adf88" providerId="LiveId" clId="{189FA6EE-01B3-4B41-8BA6-36EE667D5FB5}" dt="2022-02-17T15:37:46.187" v="5735" actId="26606"/>
          <ac:spMkLst>
            <pc:docMk/>
            <pc:sldMk cId="2610196074" sldId="350"/>
            <ac:spMk id="57" creationId="{6B3A6FBD-2A4A-44EB-93D6-CC5E6085BEF0}"/>
          </ac:spMkLst>
        </pc:spChg>
        <pc:spChg chg="del">
          <ac:chgData name="mairenig123@gmail.com" userId="6044d3ce541adf88" providerId="LiveId" clId="{189FA6EE-01B3-4B41-8BA6-36EE667D5FB5}" dt="2022-02-17T15:37:46.187" v="5735" actId="26606"/>
          <ac:spMkLst>
            <pc:docMk/>
            <pc:sldMk cId="2610196074" sldId="350"/>
            <ac:spMk id="58" creationId="{79712DE8-94E0-4F45-81D9-37AF7A32F4D6}"/>
          </ac:spMkLst>
        </pc:spChg>
        <pc:spChg chg="add mod ord">
          <ac:chgData name="mairenig123@gmail.com" userId="6044d3ce541adf88" providerId="LiveId" clId="{189FA6EE-01B3-4B41-8BA6-36EE667D5FB5}" dt="2022-02-17T15:58:41.669" v="5815" actId="1076"/>
          <ac:spMkLst>
            <pc:docMk/>
            <pc:sldMk cId="2610196074" sldId="350"/>
            <ac:spMk id="61" creationId="{552E7AF0-B30B-4D69-A7D6-04242566DE2B}"/>
          </ac:spMkLst>
        </pc:spChg>
        <pc:spChg chg="add mod ord">
          <ac:chgData name="mairenig123@gmail.com" userId="6044d3ce541adf88" providerId="LiveId" clId="{189FA6EE-01B3-4B41-8BA6-36EE667D5FB5}" dt="2022-02-17T15:49:52.725" v="5787" actId="1076"/>
          <ac:spMkLst>
            <pc:docMk/>
            <pc:sldMk cId="2610196074" sldId="350"/>
            <ac:spMk id="62" creationId="{26BD4A5B-3F5D-4DCE-9AC6-1DADAF1FABAF}"/>
          </ac:spMkLst>
        </pc:spChg>
        <pc:grpChg chg="add del">
          <ac:chgData name="mairenig123@gmail.com" userId="6044d3ce541adf88" providerId="LiveId" clId="{189FA6EE-01B3-4B41-8BA6-36EE667D5FB5}" dt="2022-02-17T15:41:28.854" v="5745" actId="26606"/>
          <ac:grpSpMkLst>
            <pc:docMk/>
            <pc:sldMk cId="2610196074" sldId="350"/>
            <ac:grpSpMk id="16" creationId="{1EA1DAFF-CECA-492F-BFA1-22C64956B8D9}"/>
          </ac:grpSpMkLst>
        </pc:grpChg>
        <pc:grpChg chg="add del">
          <ac:chgData name="mairenig123@gmail.com" userId="6044d3ce541adf88" providerId="LiveId" clId="{189FA6EE-01B3-4B41-8BA6-36EE667D5FB5}" dt="2022-02-17T15:41:28.854" v="5745" actId="26606"/>
          <ac:grpSpMkLst>
            <pc:docMk/>
            <pc:sldMk cId="2610196074" sldId="350"/>
            <ac:grpSpMk id="26" creationId="{670FB431-AE18-414D-92F4-1D12D1991152}"/>
          </ac:grpSpMkLst>
        </pc:grpChg>
        <pc:grpChg chg="add del">
          <ac:chgData name="mairenig123@gmail.com" userId="6044d3ce541adf88" providerId="LiveId" clId="{189FA6EE-01B3-4B41-8BA6-36EE667D5FB5}" dt="2022-02-17T15:41:28.854" v="5745" actId="26606"/>
          <ac:grpSpMkLst>
            <pc:docMk/>
            <pc:sldMk cId="2610196074" sldId="350"/>
            <ac:grpSpMk id="32" creationId="{AF19A774-30A5-488B-9BAF-629C6440294E}"/>
          </ac:grpSpMkLst>
        </pc:grpChg>
        <pc:grpChg chg="add del">
          <ac:chgData name="mairenig123@gmail.com" userId="6044d3ce541adf88" providerId="LiveId" clId="{189FA6EE-01B3-4B41-8BA6-36EE667D5FB5}" dt="2022-02-17T15:41:28.854" v="5745" actId="26606"/>
          <ac:grpSpMkLst>
            <pc:docMk/>
            <pc:sldMk cId="2610196074" sldId="350"/>
            <ac:grpSpMk id="40" creationId="{8214E4A5-A0D2-42C4-8D14-D2A7E495F041}"/>
          </ac:grpSpMkLst>
        </pc:grpChg>
        <pc:grpChg chg="add">
          <ac:chgData name="mairenig123@gmail.com" userId="6044d3ce541adf88" providerId="LiveId" clId="{189FA6EE-01B3-4B41-8BA6-36EE667D5FB5}" dt="2022-02-17T15:41:36.599" v="5748" actId="26606"/>
          <ac:grpSpMkLst>
            <pc:docMk/>
            <pc:sldMk cId="2610196074" sldId="350"/>
            <ac:grpSpMk id="50" creationId="{D8E9CF54-0466-4261-9E62-0249E60E1886}"/>
          </ac:grpSpMkLst>
        </pc:grpChg>
        <pc:picChg chg="mod">
          <ac:chgData name="mairenig123@gmail.com" userId="6044d3ce541adf88" providerId="LiveId" clId="{189FA6EE-01B3-4B41-8BA6-36EE667D5FB5}" dt="2022-02-17T15:41:36.599" v="5748" actId="26606"/>
          <ac:picMkLst>
            <pc:docMk/>
            <pc:sldMk cId="2610196074" sldId="350"/>
            <ac:picMk id="5" creationId="{D10287A7-FD31-48FD-987D-E69C0B6DFFE9}"/>
          </ac:picMkLst>
        </pc:picChg>
        <pc:picChg chg="del">
          <ac:chgData name="mairenig123@gmail.com" userId="6044d3ce541adf88" providerId="LiveId" clId="{189FA6EE-01B3-4B41-8BA6-36EE667D5FB5}" dt="2022-02-17T15:37:32.432" v="5733" actId="478"/>
          <ac:picMkLst>
            <pc:docMk/>
            <pc:sldMk cId="2610196074" sldId="350"/>
            <ac:picMk id="35" creationId="{B339A4EA-C1B3-4705-8237-7B280F73A01D}"/>
          </ac:picMkLst>
        </pc:picChg>
        <pc:picChg chg="add mod">
          <ac:chgData name="mairenig123@gmail.com" userId="6044d3ce541adf88" providerId="LiveId" clId="{189FA6EE-01B3-4B41-8BA6-36EE667D5FB5}" dt="2022-02-19T17:08:57.621" v="7398" actId="166"/>
          <ac:picMkLst>
            <pc:docMk/>
            <pc:sldMk cId="2610196074" sldId="350"/>
            <ac:picMk id="63" creationId="{369EF2BF-5EE4-4713-87A7-73A41952E432}"/>
          </ac:picMkLst>
        </pc:picChg>
        <pc:cxnChg chg="del">
          <ac:chgData name="mairenig123@gmail.com" userId="6044d3ce541adf88" providerId="LiveId" clId="{189FA6EE-01B3-4B41-8BA6-36EE667D5FB5}" dt="2022-02-17T15:37:46.187" v="5735" actId="26606"/>
          <ac:cxnSpMkLst>
            <pc:docMk/>
            <pc:sldMk cId="2610196074" sldId="350"/>
            <ac:cxnSpMk id="59" creationId="{BA0504EE-683F-4FE2-A169-83C71FAA35CB}"/>
          </ac:cxnSpMkLst>
        </pc:cxnChg>
        <pc:cxnChg chg="del">
          <ac:chgData name="mairenig123@gmail.com" userId="6044d3ce541adf88" providerId="LiveId" clId="{189FA6EE-01B3-4B41-8BA6-36EE667D5FB5}" dt="2022-02-17T15:37:46.187" v="5735" actId="26606"/>
          <ac:cxnSpMkLst>
            <pc:docMk/>
            <pc:sldMk cId="2610196074" sldId="350"/>
            <ac:cxnSpMk id="60" creationId="{80A61CFF-0E76-478B-B02B-73692D891E7C}"/>
          </ac:cxnSpMkLst>
        </pc:cxnChg>
      </pc:sldChg>
      <pc:sldChg chg="addSp delSp modSp add mod ord modTransition setBg setClrOvrMap">
        <pc:chgData name="mairenig123@gmail.com" userId="6044d3ce541adf88" providerId="LiveId" clId="{189FA6EE-01B3-4B41-8BA6-36EE667D5FB5}" dt="2022-02-17T16:52:10.178" v="6919"/>
        <pc:sldMkLst>
          <pc:docMk/>
          <pc:sldMk cId="679364199" sldId="351"/>
        </pc:sldMkLst>
        <pc:spChg chg="del">
          <ac:chgData name="mairenig123@gmail.com" userId="6044d3ce541adf88" providerId="LiveId" clId="{189FA6EE-01B3-4B41-8BA6-36EE667D5FB5}" dt="2022-02-17T16:26:21.847" v="6623" actId="478"/>
          <ac:spMkLst>
            <pc:docMk/>
            <pc:sldMk cId="679364199" sldId="351"/>
            <ac:spMk id="2" creationId="{E0D5B4DE-066C-453E-A6CC-0129B8E45F73}"/>
          </ac:spMkLst>
        </pc:spChg>
        <pc:spChg chg="mod ord">
          <ac:chgData name="mairenig123@gmail.com" userId="6044d3ce541adf88" providerId="LiveId" clId="{189FA6EE-01B3-4B41-8BA6-36EE667D5FB5}" dt="2022-02-17T16:35:24.122" v="6842" actId="1076"/>
          <ac:spMkLst>
            <pc:docMk/>
            <pc:sldMk cId="679364199" sldId="351"/>
            <ac:spMk id="3" creationId="{C53AE393-F520-424D-8D11-42C99AFCC3E6}"/>
          </ac:spMkLst>
        </pc:spChg>
        <pc:spChg chg="del">
          <ac:chgData name="mairenig123@gmail.com" userId="6044d3ce541adf88" providerId="LiveId" clId="{189FA6EE-01B3-4B41-8BA6-36EE667D5FB5}" dt="2022-02-17T16:26:33.474" v="6624" actId="478"/>
          <ac:spMkLst>
            <pc:docMk/>
            <pc:sldMk cId="679364199" sldId="351"/>
            <ac:spMk id="7" creationId="{31F952E0-315F-4D6C-98DB-0099E48D97FB}"/>
          </ac:spMkLst>
        </pc:spChg>
        <pc:spChg chg="del">
          <ac:chgData name="mairenig123@gmail.com" userId="6044d3ce541adf88" providerId="LiveId" clId="{189FA6EE-01B3-4B41-8BA6-36EE667D5FB5}" dt="2022-02-17T16:26:51.365" v="6626" actId="478"/>
          <ac:spMkLst>
            <pc:docMk/>
            <pc:sldMk cId="679364199" sldId="351"/>
            <ac:spMk id="8" creationId="{B673552F-C0A9-4E13-9383-D3F32E993BD4}"/>
          </ac:spMkLst>
        </pc:spChg>
        <pc:spChg chg="add mod">
          <ac:chgData name="mairenig123@gmail.com" userId="6044d3ce541adf88" providerId="LiveId" clId="{189FA6EE-01B3-4B41-8BA6-36EE667D5FB5}" dt="2022-02-17T16:35:50.733" v="6844" actId="1076"/>
          <ac:spMkLst>
            <pc:docMk/>
            <pc:sldMk cId="679364199" sldId="351"/>
            <ac:spMk id="25" creationId="{EE78663D-53CE-4F08-9C59-19D189BB9CC9}"/>
          </ac:spMkLst>
        </pc:spChg>
        <pc:spChg chg="add mod">
          <ac:chgData name="mairenig123@gmail.com" userId="6044d3ce541adf88" providerId="LiveId" clId="{189FA6EE-01B3-4B41-8BA6-36EE667D5FB5}" dt="2022-02-17T16:36:02.931" v="6846" actId="1076"/>
          <ac:spMkLst>
            <pc:docMk/>
            <pc:sldMk cId="679364199" sldId="351"/>
            <ac:spMk id="26" creationId="{F4862AB2-BB35-4917-AFBC-83CC210098FA}"/>
          </ac:spMkLst>
        </pc:spChg>
        <pc:spChg chg="add del">
          <ac:chgData name="mairenig123@gmail.com" userId="6044d3ce541adf88" providerId="LiveId" clId="{189FA6EE-01B3-4B41-8BA6-36EE667D5FB5}" dt="2022-02-17T16:29:59.290" v="6636" actId="26606"/>
          <ac:spMkLst>
            <pc:docMk/>
            <pc:sldMk cId="679364199" sldId="351"/>
            <ac:spMk id="72" creationId="{99F1FFA9-D672-408C-9220-ADEEC6ABDD09}"/>
          </ac:spMkLst>
        </pc:spChg>
        <pc:spChg chg="add del">
          <ac:chgData name="mairenig123@gmail.com" userId="6044d3ce541adf88" providerId="LiveId" clId="{189FA6EE-01B3-4B41-8BA6-36EE667D5FB5}" dt="2022-02-17T16:32:33.506" v="6643" actId="26606"/>
          <ac:spMkLst>
            <pc:docMk/>
            <pc:sldMk cId="679364199" sldId="351"/>
            <ac:spMk id="82" creationId="{33CD251C-A887-4D2F-925B-FC097198538B}"/>
          </ac:spMkLst>
        </pc:spChg>
        <pc:spChg chg="add del">
          <ac:chgData name="mairenig123@gmail.com" userId="6044d3ce541adf88" providerId="LiveId" clId="{189FA6EE-01B3-4B41-8BA6-36EE667D5FB5}" dt="2022-02-17T16:32:33.506" v="6643" actId="26606"/>
          <ac:spMkLst>
            <pc:docMk/>
            <pc:sldMk cId="679364199" sldId="351"/>
            <ac:spMk id="84" creationId="{353278EF-7501-46E0-BC6F-CA63EF673906}"/>
          </ac:spMkLst>
        </pc:spChg>
        <pc:spChg chg="add del">
          <ac:chgData name="mairenig123@gmail.com" userId="6044d3ce541adf88" providerId="LiveId" clId="{189FA6EE-01B3-4B41-8BA6-36EE667D5FB5}" dt="2022-02-17T16:32:33.506" v="6643" actId="26606"/>
          <ac:spMkLst>
            <pc:docMk/>
            <pc:sldMk cId="679364199" sldId="351"/>
            <ac:spMk id="86" creationId="{F5326998-025B-4685-A6F0-C8F498C3B38D}"/>
          </ac:spMkLst>
        </pc:spChg>
        <pc:spChg chg="add">
          <ac:chgData name="mairenig123@gmail.com" userId="6044d3ce541adf88" providerId="LiveId" clId="{189FA6EE-01B3-4B41-8BA6-36EE667D5FB5}" dt="2022-02-17T16:32:33.506" v="6643" actId="26606"/>
          <ac:spMkLst>
            <pc:docMk/>
            <pc:sldMk cId="679364199" sldId="351"/>
            <ac:spMk id="136" creationId="{28FF88A3-8EBC-4142-8CC2-EBE257ED6C90}"/>
          </ac:spMkLst>
        </pc:spChg>
        <pc:spChg chg="add">
          <ac:chgData name="mairenig123@gmail.com" userId="6044d3ce541adf88" providerId="LiveId" clId="{189FA6EE-01B3-4B41-8BA6-36EE667D5FB5}" dt="2022-02-17T16:32:33.506" v="6643" actId="26606"/>
          <ac:spMkLst>
            <pc:docMk/>
            <pc:sldMk cId="679364199" sldId="351"/>
            <ac:spMk id="138" creationId="{261388EF-B4CE-4326-979A-2F53CED606FE}"/>
          </ac:spMkLst>
        </pc:spChg>
        <pc:spChg chg="add">
          <ac:chgData name="mairenig123@gmail.com" userId="6044d3ce541adf88" providerId="LiveId" clId="{189FA6EE-01B3-4B41-8BA6-36EE667D5FB5}" dt="2022-02-17T16:32:33.506" v="6643" actId="26606"/>
          <ac:spMkLst>
            <pc:docMk/>
            <pc:sldMk cId="679364199" sldId="351"/>
            <ac:spMk id="140" creationId="{1D917FAD-3240-4D3F-91A0-9571F75DC6DC}"/>
          </ac:spMkLst>
        </pc:spChg>
        <pc:spChg chg="add del">
          <ac:chgData name="mairenig123@gmail.com" userId="6044d3ce541adf88" providerId="LiveId" clId="{189FA6EE-01B3-4B41-8BA6-36EE667D5FB5}" dt="2022-02-17T16:29:20.427" v="6631" actId="26606"/>
          <ac:spMkLst>
            <pc:docMk/>
            <pc:sldMk cId="679364199" sldId="351"/>
            <ac:spMk id="199" creationId="{33CD251C-A887-4D2F-925B-FC097198538B}"/>
          </ac:spMkLst>
        </pc:spChg>
        <pc:spChg chg="add del">
          <ac:chgData name="mairenig123@gmail.com" userId="6044d3ce541adf88" providerId="LiveId" clId="{189FA6EE-01B3-4B41-8BA6-36EE667D5FB5}" dt="2022-02-17T16:29:20.427" v="6631" actId="26606"/>
          <ac:spMkLst>
            <pc:docMk/>
            <pc:sldMk cId="679364199" sldId="351"/>
            <ac:spMk id="201" creationId="{353278EF-7501-46E0-BC6F-CA63EF673906}"/>
          </ac:spMkLst>
        </pc:spChg>
        <pc:spChg chg="add del">
          <ac:chgData name="mairenig123@gmail.com" userId="6044d3ce541adf88" providerId="LiveId" clId="{189FA6EE-01B3-4B41-8BA6-36EE667D5FB5}" dt="2022-02-17T16:29:20.427" v="6631" actId="26606"/>
          <ac:spMkLst>
            <pc:docMk/>
            <pc:sldMk cId="679364199" sldId="351"/>
            <ac:spMk id="203" creationId="{F5326998-025B-4685-A6F0-C8F498C3B38D}"/>
          </ac:spMkLst>
        </pc:spChg>
        <pc:spChg chg="add del">
          <ac:chgData name="mairenig123@gmail.com" userId="6044d3ce541adf88" providerId="LiveId" clId="{189FA6EE-01B3-4B41-8BA6-36EE667D5FB5}" dt="2022-02-17T16:29:31.839" v="6633" actId="26606"/>
          <ac:spMkLst>
            <pc:docMk/>
            <pc:sldMk cId="679364199" sldId="351"/>
            <ac:spMk id="8196" creationId="{1557A916-FDD1-44A1-A7A1-70009FD6BE46}"/>
          </ac:spMkLst>
        </pc:spChg>
        <pc:spChg chg="add del">
          <ac:chgData name="mairenig123@gmail.com" userId="6044d3ce541adf88" providerId="LiveId" clId="{189FA6EE-01B3-4B41-8BA6-36EE667D5FB5}" dt="2022-02-17T16:29:59.259" v="6635" actId="26606"/>
          <ac:spMkLst>
            <pc:docMk/>
            <pc:sldMk cId="679364199" sldId="351"/>
            <ac:spMk id="8198" creationId="{35C956CA-A8FB-4F91-A258-FBE459CD99FC}"/>
          </ac:spMkLst>
        </pc:spChg>
        <pc:spChg chg="add del">
          <ac:chgData name="mairenig123@gmail.com" userId="6044d3ce541adf88" providerId="LiveId" clId="{189FA6EE-01B3-4B41-8BA6-36EE667D5FB5}" dt="2022-02-17T16:29:59.259" v="6635" actId="26606"/>
          <ac:spMkLst>
            <pc:docMk/>
            <pc:sldMk cId="679364199" sldId="351"/>
            <ac:spMk id="8199" creationId="{70A48D59-8581-41F7-B529-F4617FE07A9A}"/>
          </ac:spMkLst>
        </pc:spChg>
        <pc:spChg chg="add del">
          <ac:chgData name="mairenig123@gmail.com" userId="6044d3ce541adf88" providerId="LiveId" clId="{189FA6EE-01B3-4B41-8BA6-36EE667D5FB5}" dt="2022-02-17T16:32:12.285" v="6640" actId="26606"/>
          <ac:spMkLst>
            <pc:docMk/>
            <pc:sldMk cId="679364199" sldId="351"/>
            <ac:spMk id="8202" creationId="{28FF88A3-8EBC-4142-8CC2-EBE257ED6C90}"/>
          </ac:spMkLst>
        </pc:spChg>
        <pc:spChg chg="add del">
          <ac:chgData name="mairenig123@gmail.com" userId="6044d3ce541adf88" providerId="LiveId" clId="{189FA6EE-01B3-4B41-8BA6-36EE667D5FB5}" dt="2022-02-17T16:32:12.285" v="6640" actId="26606"/>
          <ac:spMkLst>
            <pc:docMk/>
            <pc:sldMk cId="679364199" sldId="351"/>
            <ac:spMk id="8203" creationId="{261388EF-B4CE-4326-979A-2F53CED606FE}"/>
          </ac:spMkLst>
        </pc:spChg>
        <pc:spChg chg="add del">
          <ac:chgData name="mairenig123@gmail.com" userId="6044d3ce541adf88" providerId="LiveId" clId="{189FA6EE-01B3-4B41-8BA6-36EE667D5FB5}" dt="2022-02-17T16:32:12.285" v="6640" actId="26606"/>
          <ac:spMkLst>
            <pc:docMk/>
            <pc:sldMk cId="679364199" sldId="351"/>
            <ac:spMk id="8204" creationId="{1D917FAD-3240-4D3F-91A0-9571F75DC6DC}"/>
          </ac:spMkLst>
        </pc:spChg>
        <pc:picChg chg="mod ord">
          <ac:chgData name="mairenig123@gmail.com" userId="6044d3ce541adf88" providerId="LiveId" clId="{189FA6EE-01B3-4B41-8BA6-36EE667D5FB5}" dt="2022-02-17T16:33:54.892" v="6690" actId="14100"/>
          <ac:picMkLst>
            <pc:docMk/>
            <pc:sldMk cId="679364199" sldId="351"/>
            <ac:picMk id="1026" creationId="{D3FC0229-CA4A-44B4-BF03-B7C77E046E5B}"/>
          </ac:picMkLst>
        </pc:picChg>
        <pc:picChg chg="mod ord">
          <ac:chgData name="mairenig123@gmail.com" userId="6044d3ce541adf88" providerId="LiveId" clId="{189FA6EE-01B3-4B41-8BA6-36EE667D5FB5}" dt="2022-02-17T16:32:33.506" v="6643" actId="26606"/>
          <ac:picMkLst>
            <pc:docMk/>
            <pc:sldMk cId="679364199" sldId="351"/>
            <ac:picMk id="8194" creationId="{C40AECE2-E8B7-471D-9924-0BB66E7EEE00}"/>
          </ac:picMkLst>
        </pc:picChg>
        <pc:cxnChg chg="add del">
          <ac:chgData name="mairenig123@gmail.com" userId="6044d3ce541adf88" providerId="LiveId" clId="{189FA6EE-01B3-4B41-8BA6-36EE667D5FB5}" dt="2022-02-17T16:29:59.259" v="6635" actId="26606"/>
          <ac:cxnSpMkLst>
            <pc:docMk/>
            <pc:sldMk cId="679364199" sldId="351"/>
            <ac:cxnSpMk id="8200" creationId="{967F2066-0253-4771-A5F6-68111E1FE832}"/>
          </ac:cxnSpMkLst>
        </pc:cxnChg>
      </pc:sldChg>
      <pc:sldChg chg="addSp delSp add del setBg delDesignElem">
        <pc:chgData name="mairenig123@gmail.com" userId="6044d3ce541adf88" providerId="LiveId" clId="{189FA6EE-01B3-4B41-8BA6-36EE667D5FB5}" dt="2022-02-17T15:45:07.147" v="5766"/>
        <pc:sldMkLst>
          <pc:docMk/>
          <pc:sldMk cId="3327325874" sldId="351"/>
        </pc:sldMkLst>
        <pc:spChg chg="add del">
          <ac:chgData name="mairenig123@gmail.com" userId="6044d3ce541adf88" providerId="LiveId" clId="{189FA6EE-01B3-4B41-8BA6-36EE667D5FB5}" dt="2022-02-17T15:45:07.147" v="5766"/>
          <ac:spMkLst>
            <pc:docMk/>
            <pc:sldMk cId="3327325874" sldId="351"/>
            <ac:spMk id="49" creationId="{A3BAF07C-C39E-42EB-BB22-8D46691D9735}"/>
          </ac:spMkLst>
        </pc:spChg>
        <pc:grpChg chg="add del">
          <ac:chgData name="mairenig123@gmail.com" userId="6044d3ce541adf88" providerId="LiveId" clId="{189FA6EE-01B3-4B41-8BA6-36EE667D5FB5}" dt="2022-02-17T15:45:07.147" v="5766"/>
          <ac:grpSpMkLst>
            <pc:docMk/>
            <pc:sldMk cId="3327325874" sldId="351"/>
            <ac:grpSpMk id="50" creationId="{D8E9CF54-0466-4261-9E62-0249E60E1886}"/>
          </ac:grpSpMkLst>
        </pc:grpChg>
      </pc:sldChg>
      <pc:sldChg chg="addSp delSp modSp new mod modTransition setBg setClrOvrMap">
        <pc:chgData name="mairenig123@gmail.com" userId="6044d3ce541adf88" providerId="LiveId" clId="{189FA6EE-01B3-4B41-8BA6-36EE667D5FB5}" dt="2022-02-17T16:48:15.525" v="6916"/>
        <pc:sldMkLst>
          <pc:docMk/>
          <pc:sldMk cId="3898961072" sldId="352"/>
        </pc:sldMkLst>
        <pc:spChg chg="add mod">
          <ac:chgData name="mairenig123@gmail.com" userId="6044d3ce541adf88" providerId="LiveId" clId="{189FA6EE-01B3-4B41-8BA6-36EE667D5FB5}" dt="2022-02-17T16:47:59.107" v="6914" actId="1076"/>
          <ac:spMkLst>
            <pc:docMk/>
            <pc:sldMk cId="3898961072" sldId="352"/>
            <ac:spMk id="2" creationId="{C7834BCF-7729-4511-8461-998ADE466625}"/>
          </ac:spMkLst>
        </pc:spChg>
        <pc:spChg chg="add del">
          <ac:chgData name="mairenig123@gmail.com" userId="6044d3ce541adf88" providerId="LiveId" clId="{189FA6EE-01B3-4B41-8BA6-36EE667D5FB5}" dt="2022-02-17T16:43:51.330" v="6864" actId="26606"/>
          <ac:spMkLst>
            <pc:docMk/>
            <pc:sldMk cId="3898961072" sldId="352"/>
            <ac:spMk id="71" creationId="{9CC67894-1D18-43E0-B8E1-ECF37EB0D4B5}"/>
          </ac:spMkLst>
        </pc:spChg>
        <pc:spChg chg="add del">
          <ac:chgData name="mairenig123@gmail.com" userId="6044d3ce541adf88" providerId="LiveId" clId="{189FA6EE-01B3-4B41-8BA6-36EE667D5FB5}" dt="2022-02-17T16:43:51.330" v="6864" actId="26606"/>
          <ac:spMkLst>
            <pc:docMk/>
            <pc:sldMk cId="3898961072" sldId="352"/>
            <ac:spMk id="73" creationId="{A13E3398-4840-4DA1-B674-51AE569B24F9}"/>
          </ac:spMkLst>
        </pc:spChg>
        <pc:spChg chg="add del">
          <ac:chgData name="mairenig123@gmail.com" userId="6044d3ce541adf88" providerId="LiveId" clId="{189FA6EE-01B3-4B41-8BA6-36EE667D5FB5}" dt="2022-02-17T16:44:13.605" v="6868" actId="26606"/>
          <ac:spMkLst>
            <pc:docMk/>
            <pc:sldMk cId="3898961072" sldId="352"/>
            <ac:spMk id="74" creationId="{0AB225BA-7412-4605-8E8D-5AED2BF56A11}"/>
          </ac:spMkLst>
        </pc:spChg>
        <pc:spChg chg="add del">
          <ac:chgData name="mairenig123@gmail.com" userId="6044d3ce541adf88" providerId="LiveId" clId="{189FA6EE-01B3-4B41-8BA6-36EE667D5FB5}" dt="2022-02-17T16:43:51.330" v="6864" actId="26606"/>
          <ac:spMkLst>
            <pc:docMk/>
            <pc:sldMk cId="3898961072" sldId="352"/>
            <ac:spMk id="75" creationId="{83306AB0-8BF5-43D5-B5E2-C53EA0783845}"/>
          </ac:spMkLst>
        </pc:spChg>
        <pc:spChg chg="add del">
          <ac:chgData name="mairenig123@gmail.com" userId="6044d3ce541adf88" providerId="LiveId" clId="{189FA6EE-01B3-4B41-8BA6-36EE667D5FB5}" dt="2022-02-17T16:44:13.605" v="6868" actId="26606"/>
          <ac:spMkLst>
            <pc:docMk/>
            <pc:sldMk cId="3898961072" sldId="352"/>
            <ac:spMk id="76" creationId="{604BB9CD-970D-4FE5-B4E3-D651735BF4FE}"/>
          </ac:spMkLst>
        </pc:spChg>
        <pc:spChg chg="add del">
          <ac:chgData name="mairenig123@gmail.com" userId="6044d3ce541adf88" providerId="LiveId" clId="{189FA6EE-01B3-4B41-8BA6-36EE667D5FB5}" dt="2022-02-17T16:44:13.605" v="6868" actId="26606"/>
          <ac:spMkLst>
            <pc:docMk/>
            <pc:sldMk cId="3898961072" sldId="352"/>
            <ac:spMk id="78" creationId="{5E0D6276-8D53-4DDA-A15A-90E0831F6D61}"/>
          </ac:spMkLst>
        </pc:spChg>
        <pc:spChg chg="add del">
          <ac:chgData name="mairenig123@gmail.com" userId="6044d3ce541adf88" providerId="LiveId" clId="{189FA6EE-01B3-4B41-8BA6-36EE667D5FB5}" dt="2022-02-17T16:44:13.605" v="6868" actId="26606"/>
          <ac:spMkLst>
            <pc:docMk/>
            <pc:sldMk cId="3898961072" sldId="352"/>
            <ac:spMk id="80" creationId="{00C150C7-96FB-4EB9-BDF9-212535A6089F}"/>
          </ac:spMkLst>
        </pc:spChg>
        <pc:spChg chg="add del">
          <ac:chgData name="mairenig123@gmail.com" userId="6044d3ce541adf88" providerId="LiveId" clId="{189FA6EE-01B3-4B41-8BA6-36EE667D5FB5}" dt="2022-02-17T16:46:53.968" v="6895" actId="26606"/>
          <ac:spMkLst>
            <pc:docMk/>
            <pc:sldMk cId="3898961072" sldId="352"/>
            <ac:spMk id="89" creationId="{C1DD1A8A-57D5-4A81-AD04-532B043C5611}"/>
          </ac:spMkLst>
        </pc:spChg>
        <pc:spChg chg="add del">
          <ac:chgData name="mairenig123@gmail.com" userId="6044d3ce541adf88" providerId="LiveId" clId="{189FA6EE-01B3-4B41-8BA6-36EE667D5FB5}" dt="2022-02-17T16:46:53.968" v="6895" actId="26606"/>
          <ac:spMkLst>
            <pc:docMk/>
            <pc:sldMk cId="3898961072" sldId="352"/>
            <ac:spMk id="91" creationId="{007891EC-4501-44ED-A8C8-B11B6DB767AB}"/>
          </ac:spMkLst>
        </pc:spChg>
        <pc:spChg chg="add">
          <ac:chgData name="mairenig123@gmail.com" userId="6044d3ce541adf88" providerId="LiveId" clId="{189FA6EE-01B3-4B41-8BA6-36EE667D5FB5}" dt="2022-02-17T16:46:53.984" v="6896" actId="26606"/>
          <ac:spMkLst>
            <pc:docMk/>
            <pc:sldMk cId="3898961072" sldId="352"/>
            <ac:spMk id="93" creationId="{5683D043-25BB-4AC9-8130-641179672614}"/>
          </ac:spMkLst>
        </pc:spChg>
        <pc:spChg chg="add del">
          <ac:chgData name="mairenig123@gmail.com" userId="6044d3ce541adf88" providerId="LiveId" clId="{189FA6EE-01B3-4B41-8BA6-36EE667D5FB5}" dt="2022-02-17T16:45:44.562" v="6893" actId="26606"/>
          <ac:spMkLst>
            <pc:docMk/>
            <pc:sldMk cId="3898961072" sldId="352"/>
            <ac:spMk id="2052" creationId="{A4206507-76F5-4316-AAF5-4EAFEE5EBDE2}"/>
          </ac:spMkLst>
        </pc:spChg>
        <pc:spChg chg="add del">
          <ac:chgData name="mairenig123@gmail.com" userId="6044d3ce541adf88" providerId="LiveId" clId="{189FA6EE-01B3-4B41-8BA6-36EE667D5FB5}" dt="2022-02-17T16:45:44.562" v="6893" actId="26606"/>
          <ac:spMkLst>
            <pc:docMk/>
            <pc:sldMk cId="3898961072" sldId="352"/>
            <ac:spMk id="2053" creationId="{03BC2B61-D77E-45AB-8722-15BC6A718A37}"/>
          </ac:spMkLst>
        </pc:spChg>
        <pc:spChg chg="add del">
          <ac:chgData name="mairenig123@gmail.com" userId="6044d3ce541adf88" providerId="LiveId" clId="{189FA6EE-01B3-4B41-8BA6-36EE667D5FB5}" dt="2022-02-17T16:44:16.448" v="6870" actId="26606"/>
          <ac:spMkLst>
            <pc:docMk/>
            <pc:sldMk cId="3898961072" sldId="352"/>
            <ac:spMk id="2055" creationId="{657F69E0-C4B0-4BEC-A689-4F8D877F05D4}"/>
          </ac:spMkLst>
        </pc:spChg>
        <pc:spChg chg="add del">
          <ac:chgData name="mairenig123@gmail.com" userId="6044d3ce541adf88" providerId="LiveId" clId="{189FA6EE-01B3-4B41-8BA6-36EE667D5FB5}" dt="2022-02-17T16:44:16.448" v="6870" actId="26606"/>
          <ac:spMkLst>
            <pc:docMk/>
            <pc:sldMk cId="3898961072" sldId="352"/>
            <ac:spMk id="2056" creationId="{9F6380B4-6A1C-481E-8408-B4E6C75B9B81}"/>
          </ac:spMkLst>
        </pc:spChg>
        <pc:spChg chg="add del">
          <ac:chgData name="mairenig123@gmail.com" userId="6044d3ce541adf88" providerId="LiveId" clId="{189FA6EE-01B3-4B41-8BA6-36EE667D5FB5}" dt="2022-02-17T16:46:53.984" v="6896" actId="26606"/>
          <ac:spMkLst>
            <pc:docMk/>
            <pc:sldMk cId="3898961072" sldId="352"/>
            <ac:spMk id="2057" creationId="{0AB225BA-7412-4605-8E8D-5AED2BF56A11}"/>
          </ac:spMkLst>
        </pc:spChg>
        <pc:spChg chg="add del">
          <ac:chgData name="mairenig123@gmail.com" userId="6044d3ce541adf88" providerId="LiveId" clId="{189FA6EE-01B3-4B41-8BA6-36EE667D5FB5}" dt="2022-02-17T16:44:18.406" v="6872" actId="26606"/>
          <ac:spMkLst>
            <pc:docMk/>
            <pc:sldMk cId="3898961072" sldId="352"/>
            <ac:spMk id="2058" creationId="{71B2258F-86CA-4D4D-8270-BC05FCDEBFB3}"/>
          </ac:spMkLst>
        </pc:spChg>
        <pc:spChg chg="add del">
          <ac:chgData name="mairenig123@gmail.com" userId="6044d3ce541adf88" providerId="LiveId" clId="{189FA6EE-01B3-4B41-8BA6-36EE667D5FB5}" dt="2022-02-17T16:46:53.984" v="6896" actId="26606"/>
          <ac:spMkLst>
            <pc:docMk/>
            <pc:sldMk cId="3898961072" sldId="352"/>
            <ac:spMk id="2059" creationId="{604BB9CD-970D-4FE5-B4E3-D651735BF4FE}"/>
          </ac:spMkLst>
        </pc:spChg>
        <pc:spChg chg="add del">
          <ac:chgData name="mairenig123@gmail.com" userId="6044d3ce541adf88" providerId="LiveId" clId="{189FA6EE-01B3-4B41-8BA6-36EE667D5FB5}" dt="2022-02-17T16:44:23.984" v="6874" actId="26606"/>
          <ac:spMkLst>
            <pc:docMk/>
            <pc:sldMk cId="3898961072" sldId="352"/>
            <ac:spMk id="2060" creationId="{0AB225BA-7412-4605-8E8D-5AED2BF56A11}"/>
          </ac:spMkLst>
        </pc:spChg>
        <pc:spChg chg="add del">
          <ac:chgData name="mairenig123@gmail.com" userId="6044d3ce541adf88" providerId="LiveId" clId="{189FA6EE-01B3-4B41-8BA6-36EE667D5FB5}" dt="2022-02-17T16:44:23.984" v="6874" actId="26606"/>
          <ac:spMkLst>
            <pc:docMk/>
            <pc:sldMk cId="3898961072" sldId="352"/>
            <ac:spMk id="2061" creationId="{604BB9CD-970D-4FE5-B4E3-D651735BF4FE}"/>
          </ac:spMkLst>
        </pc:spChg>
        <pc:spChg chg="add del">
          <ac:chgData name="mairenig123@gmail.com" userId="6044d3ce541adf88" providerId="LiveId" clId="{189FA6EE-01B3-4B41-8BA6-36EE667D5FB5}" dt="2022-02-17T16:44:23.984" v="6874" actId="26606"/>
          <ac:spMkLst>
            <pc:docMk/>
            <pc:sldMk cId="3898961072" sldId="352"/>
            <ac:spMk id="2062" creationId="{5E0D6276-8D53-4DDA-A15A-90E0831F6D61}"/>
          </ac:spMkLst>
        </pc:spChg>
        <pc:spChg chg="add del">
          <ac:chgData name="mairenig123@gmail.com" userId="6044d3ce541adf88" providerId="LiveId" clId="{189FA6EE-01B3-4B41-8BA6-36EE667D5FB5}" dt="2022-02-17T16:44:23.984" v="6874" actId="26606"/>
          <ac:spMkLst>
            <pc:docMk/>
            <pc:sldMk cId="3898961072" sldId="352"/>
            <ac:spMk id="2063" creationId="{00C150C7-96FB-4EB9-BDF9-212535A6089F}"/>
          </ac:spMkLst>
        </pc:spChg>
        <pc:spChg chg="add del">
          <ac:chgData name="mairenig123@gmail.com" userId="6044d3ce541adf88" providerId="LiveId" clId="{189FA6EE-01B3-4B41-8BA6-36EE667D5FB5}" dt="2022-02-17T16:46:53.984" v="6896" actId="26606"/>
          <ac:spMkLst>
            <pc:docMk/>
            <pc:sldMk cId="3898961072" sldId="352"/>
            <ac:spMk id="2064" creationId="{5E0D6276-8D53-4DDA-A15A-90E0831F6D61}"/>
          </ac:spMkLst>
        </pc:spChg>
        <pc:spChg chg="add del">
          <ac:chgData name="mairenig123@gmail.com" userId="6044d3ce541adf88" providerId="LiveId" clId="{189FA6EE-01B3-4B41-8BA6-36EE667D5FB5}" dt="2022-02-17T16:44:30.690" v="6876" actId="26606"/>
          <ac:spMkLst>
            <pc:docMk/>
            <pc:sldMk cId="3898961072" sldId="352"/>
            <ac:spMk id="2065" creationId="{F1611BA9-268A-49A6-84F8-FC91536686E4}"/>
          </ac:spMkLst>
        </pc:spChg>
        <pc:spChg chg="add del">
          <ac:chgData name="mairenig123@gmail.com" userId="6044d3ce541adf88" providerId="LiveId" clId="{189FA6EE-01B3-4B41-8BA6-36EE667D5FB5}" dt="2022-02-17T16:44:30.690" v="6876" actId="26606"/>
          <ac:spMkLst>
            <pc:docMk/>
            <pc:sldMk cId="3898961072" sldId="352"/>
            <ac:spMk id="2066" creationId="{E20EB187-900F-4AF5-813B-101456D9FD39}"/>
          </ac:spMkLst>
        </pc:spChg>
        <pc:spChg chg="add del">
          <ac:chgData name="mairenig123@gmail.com" userId="6044d3ce541adf88" providerId="LiveId" clId="{189FA6EE-01B3-4B41-8BA6-36EE667D5FB5}" dt="2022-02-17T16:44:30.690" v="6876" actId="26606"/>
          <ac:spMkLst>
            <pc:docMk/>
            <pc:sldMk cId="3898961072" sldId="352"/>
            <ac:spMk id="2067" creationId="{1825D5AF-D278-4D9A-A4F5-A1A1D3507636}"/>
          </ac:spMkLst>
        </pc:spChg>
        <pc:spChg chg="add del">
          <ac:chgData name="mairenig123@gmail.com" userId="6044d3ce541adf88" providerId="LiveId" clId="{189FA6EE-01B3-4B41-8BA6-36EE667D5FB5}" dt="2022-02-17T16:46:53.984" v="6896" actId="26606"/>
          <ac:spMkLst>
            <pc:docMk/>
            <pc:sldMk cId="3898961072" sldId="352"/>
            <ac:spMk id="2068" creationId="{00C150C7-96FB-4EB9-BDF9-212535A6089F}"/>
          </ac:spMkLst>
        </pc:spChg>
        <pc:spChg chg="add del">
          <ac:chgData name="mairenig123@gmail.com" userId="6044d3ce541adf88" providerId="LiveId" clId="{189FA6EE-01B3-4B41-8BA6-36EE667D5FB5}" dt="2022-02-17T16:44:44.670" v="6878" actId="26606"/>
          <ac:spMkLst>
            <pc:docMk/>
            <pc:sldMk cId="3898961072" sldId="352"/>
            <ac:spMk id="2069" creationId="{6F40FBDA-CEB1-40F0-9AB9-BD9C402D70FE}"/>
          </ac:spMkLst>
        </pc:spChg>
        <pc:spChg chg="add del">
          <ac:chgData name="mairenig123@gmail.com" userId="6044d3ce541adf88" providerId="LiveId" clId="{189FA6EE-01B3-4B41-8BA6-36EE667D5FB5}" dt="2022-02-17T16:44:44.670" v="6878" actId="26606"/>
          <ac:spMkLst>
            <pc:docMk/>
            <pc:sldMk cId="3898961072" sldId="352"/>
            <ac:spMk id="2070" creationId="{0344D4FE-ABEF-4230-9E4E-AD5782FC78AC}"/>
          </ac:spMkLst>
        </pc:spChg>
        <pc:spChg chg="add del">
          <ac:chgData name="mairenig123@gmail.com" userId="6044d3ce541adf88" providerId="LiveId" clId="{189FA6EE-01B3-4B41-8BA6-36EE667D5FB5}" dt="2022-02-17T16:44:44.670" v="6878" actId="26606"/>
          <ac:spMkLst>
            <pc:docMk/>
            <pc:sldMk cId="3898961072" sldId="352"/>
            <ac:spMk id="2071" creationId="{9325F979-D3F9-4926-81B7-7ACCB31A501B}"/>
          </ac:spMkLst>
        </pc:spChg>
        <pc:spChg chg="add">
          <ac:chgData name="mairenig123@gmail.com" userId="6044d3ce541adf88" providerId="LiveId" clId="{189FA6EE-01B3-4B41-8BA6-36EE667D5FB5}" dt="2022-02-17T16:46:53.984" v="6896" actId="26606"/>
          <ac:spMkLst>
            <pc:docMk/>
            <pc:sldMk cId="3898961072" sldId="352"/>
            <ac:spMk id="2072" creationId="{E70372AA-12E1-4094-B31A-1B0F57FC3E78}"/>
          </ac:spMkLst>
        </pc:spChg>
        <pc:spChg chg="add del">
          <ac:chgData name="mairenig123@gmail.com" userId="6044d3ce541adf88" providerId="LiveId" clId="{189FA6EE-01B3-4B41-8BA6-36EE667D5FB5}" dt="2022-02-17T16:44:51.490" v="6880" actId="26606"/>
          <ac:spMkLst>
            <pc:docMk/>
            <pc:sldMk cId="3898961072" sldId="352"/>
            <ac:spMk id="2073" creationId="{37C89E4B-3C9F-44B9-8B86-D9E3D112D8EC}"/>
          </ac:spMkLst>
        </pc:spChg>
        <pc:spChg chg="add">
          <ac:chgData name="mairenig123@gmail.com" userId="6044d3ce541adf88" providerId="LiveId" clId="{189FA6EE-01B3-4B41-8BA6-36EE667D5FB5}" dt="2022-02-17T16:46:53.984" v="6896" actId="26606"/>
          <ac:spMkLst>
            <pc:docMk/>
            <pc:sldMk cId="3898961072" sldId="352"/>
            <ac:spMk id="2076" creationId="{AA61CCAC-6875-474C-8E9E-F57ABF078C2B}"/>
          </ac:spMkLst>
        </pc:spChg>
        <pc:spChg chg="add del">
          <ac:chgData name="mairenig123@gmail.com" userId="6044d3ce541adf88" providerId="LiveId" clId="{189FA6EE-01B3-4B41-8BA6-36EE667D5FB5}" dt="2022-02-17T16:44:59.891" v="6882" actId="26606"/>
          <ac:spMkLst>
            <pc:docMk/>
            <pc:sldMk cId="3898961072" sldId="352"/>
            <ac:spMk id="2077" creationId="{6F828D28-8E09-41CC-8229-3070B5467A96}"/>
          </ac:spMkLst>
        </pc:spChg>
        <pc:spChg chg="add del">
          <ac:chgData name="mairenig123@gmail.com" userId="6044d3ce541adf88" providerId="LiveId" clId="{189FA6EE-01B3-4B41-8BA6-36EE667D5FB5}" dt="2022-02-17T16:44:59.891" v="6882" actId="26606"/>
          <ac:spMkLst>
            <pc:docMk/>
            <pc:sldMk cId="3898961072" sldId="352"/>
            <ac:spMk id="2078" creationId="{D5B012D8-7F27-4758-9AC6-C889B154BD73}"/>
          </ac:spMkLst>
        </pc:spChg>
        <pc:spChg chg="add del">
          <ac:chgData name="mairenig123@gmail.com" userId="6044d3ce541adf88" providerId="LiveId" clId="{189FA6EE-01B3-4B41-8BA6-36EE667D5FB5}" dt="2022-02-17T16:44:59.891" v="6882" actId="26606"/>
          <ac:spMkLst>
            <pc:docMk/>
            <pc:sldMk cId="3898961072" sldId="352"/>
            <ac:spMk id="2079" creationId="{4063B759-00FC-46D1-9898-8E8625268FAF}"/>
          </ac:spMkLst>
        </pc:spChg>
        <pc:spChg chg="add del">
          <ac:chgData name="mairenig123@gmail.com" userId="6044d3ce541adf88" providerId="LiveId" clId="{189FA6EE-01B3-4B41-8BA6-36EE667D5FB5}" dt="2022-02-17T16:45:20.166" v="6884" actId="26606"/>
          <ac:spMkLst>
            <pc:docMk/>
            <pc:sldMk cId="3898961072" sldId="352"/>
            <ac:spMk id="2081" creationId="{C1DD1A8A-57D5-4A81-AD04-532B043C5611}"/>
          </ac:spMkLst>
        </pc:spChg>
        <pc:spChg chg="add del">
          <ac:chgData name="mairenig123@gmail.com" userId="6044d3ce541adf88" providerId="LiveId" clId="{189FA6EE-01B3-4B41-8BA6-36EE667D5FB5}" dt="2022-02-17T16:45:20.166" v="6884" actId="26606"/>
          <ac:spMkLst>
            <pc:docMk/>
            <pc:sldMk cId="3898961072" sldId="352"/>
            <ac:spMk id="2082" creationId="{007891EC-4501-44ED-A8C8-B11B6DB767AB}"/>
          </ac:spMkLst>
        </pc:spChg>
        <pc:spChg chg="add del">
          <ac:chgData name="mairenig123@gmail.com" userId="6044d3ce541adf88" providerId="LiveId" clId="{189FA6EE-01B3-4B41-8BA6-36EE667D5FB5}" dt="2022-02-17T16:45:26.692" v="6886" actId="26606"/>
          <ac:spMkLst>
            <pc:docMk/>
            <pc:sldMk cId="3898961072" sldId="352"/>
            <ac:spMk id="2084" creationId="{89C1B8B3-9FDD-4D8C-9C4D-2FD7CFA2F85A}"/>
          </ac:spMkLst>
        </pc:spChg>
        <pc:spChg chg="add del">
          <ac:chgData name="mairenig123@gmail.com" userId="6044d3ce541adf88" providerId="LiveId" clId="{189FA6EE-01B3-4B41-8BA6-36EE667D5FB5}" dt="2022-02-17T16:45:26.692" v="6886" actId="26606"/>
          <ac:spMkLst>
            <pc:docMk/>
            <pc:sldMk cId="3898961072" sldId="352"/>
            <ac:spMk id="2085" creationId="{E20EB187-900F-4AF5-813B-101456D9FD39}"/>
          </ac:spMkLst>
        </pc:spChg>
        <pc:spChg chg="add del">
          <ac:chgData name="mairenig123@gmail.com" userId="6044d3ce541adf88" providerId="LiveId" clId="{189FA6EE-01B3-4B41-8BA6-36EE667D5FB5}" dt="2022-02-17T16:45:26.692" v="6886" actId="26606"/>
          <ac:spMkLst>
            <pc:docMk/>
            <pc:sldMk cId="3898961072" sldId="352"/>
            <ac:spMk id="2086" creationId="{93A9CEA1-EFF3-40F6-AB36-E232925E7CE7}"/>
          </ac:spMkLst>
        </pc:spChg>
        <pc:spChg chg="add del">
          <ac:chgData name="mairenig123@gmail.com" userId="6044d3ce541adf88" providerId="LiveId" clId="{189FA6EE-01B3-4B41-8BA6-36EE667D5FB5}" dt="2022-02-17T16:45:28.250" v="6888" actId="26606"/>
          <ac:spMkLst>
            <pc:docMk/>
            <pc:sldMk cId="3898961072" sldId="352"/>
            <ac:spMk id="2088" creationId="{8A95209C-5275-4E15-8EA7-7F42980ABF2D}"/>
          </ac:spMkLst>
        </pc:spChg>
        <pc:spChg chg="add del">
          <ac:chgData name="mairenig123@gmail.com" userId="6044d3ce541adf88" providerId="LiveId" clId="{189FA6EE-01B3-4B41-8BA6-36EE667D5FB5}" dt="2022-02-17T16:45:28.250" v="6888" actId="26606"/>
          <ac:spMkLst>
            <pc:docMk/>
            <pc:sldMk cId="3898961072" sldId="352"/>
            <ac:spMk id="2089" creationId="{4F2ED431-E304-4FF0-9F4E-032783C9D612}"/>
          </ac:spMkLst>
        </pc:spChg>
        <pc:spChg chg="add del">
          <ac:chgData name="mairenig123@gmail.com" userId="6044d3ce541adf88" providerId="LiveId" clId="{189FA6EE-01B3-4B41-8BA6-36EE667D5FB5}" dt="2022-02-17T16:45:28.250" v="6888" actId="26606"/>
          <ac:spMkLst>
            <pc:docMk/>
            <pc:sldMk cId="3898961072" sldId="352"/>
            <ac:spMk id="2090" creationId="{4E87FCFB-2CCE-460D-B3DD-557C8BD1B94A}"/>
          </ac:spMkLst>
        </pc:spChg>
        <pc:spChg chg="add del">
          <ac:chgData name="mairenig123@gmail.com" userId="6044d3ce541adf88" providerId="LiveId" clId="{189FA6EE-01B3-4B41-8BA6-36EE667D5FB5}" dt="2022-02-17T16:45:34.272" v="6890" actId="26606"/>
          <ac:spMkLst>
            <pc:docMk/>
            <pc:sldMk cId="3898961072" sldId="352"/>
            <ac:spMk id="2092" creationId="{6F828D28-8E09-41CC-8229-3070B5467A96}"/>
          </ac:spMkLst>
        </pc:spChg>
        <pc:spChg chg="add del">
          <ac:chgData name="mairenig123@gmail.com" userId="6044d3ce541adf88" providerId="LiveId" clId="{189FA6EE-01B3-4B41-8BA6-36EE667D5FB5}" dt="2022-02-17T16:45:34.272" v="6890" actId="26606"/>
          <ac:spMkLst>
            <pc:docMk/>
            <pc:sldMk cId="3898961072" sldId="352"/>
            <ac:spMk id="2093" creationId="{D5B012D8-7F27-4758-9AC6-C889B154BD73}"/>
          </ac:spMkLst>
        </pc:spChg>
        <pc:spChg chg="add del">
          <ac:chgData name="mairenig123@gmail.com" userId="6044d3ce541adf88" providerId="LiveId" clId="{189FA6EE-01B3-4B41-8BA6-36EE667D5FB5}" dt="2022-02-17T16:45:34.272" v="6890" actId="26606"/>
          <ac:spMkLst>
            <pc:docMk/>
            <pc:sldMk cId="3898961072" sldId="352"/>
            <ac:spMk id="2094" creationId="{4063B759-00FC-46D1-9898-8E8625268FAF}"/>
          </ac:spMkLst>
        </pc:spChg>
        <pc:picChg chg="add mod">
          <ac:chgData name="mairenig123@gmail.com" userId="6044d3ce541adf88" providerId="LiveId" clId="{189FA6EE-01B3-4B41-8BA6-36EE667D5FB5}" dt="2022-02-17T16:47:49.796" v="6913" actId="1076"/>
          <ac:picMkLst>
            <pc:docMk/>
            <pc:sldMk cId="3898961072" sldId="352"/>
            <ac:picMk id="2050" creationId="{7B9FD931-1EE3-4FA8-98F7-D87890CE04BD}"/>
          </ac:picMkLst>
        </pc:picChg>
        <pc:cxnChg chg="add del">
          <ac:chgData name="mairenig123@gmail.com" userId="6044d3ce541adf88" providerId="LiveId" clId="{189FA6EE-01B3-4B41-8BA6-36EE667D5FB5}" dt="2022-02-17T16:44:51.490" v="6880" actId="26606"/>
          <ac:cxnSpMkLst>
            <pc:docMk/>
            <pc:sldMk cId="3898961072" sldId="352"/>
            <ac:cxnSpMk id="2074" creationId="{AA2EAA10-076F-46BD-8F0F-B9A2FB77A85C}"/>
          </ac:cxnSpMkLst>
        </pc:cxnChg>
        <pc:cxnChg chg="add del">
          <ac:chgData name="mairenig123@gmail.com" userId="6044d3ce541adf88" providerId="LiveId" clId="{189FA6EE-01B3-4B41-8BA6-36EE667D5FB5}" dt="2022-02-17T16:44:51.490" v="6880" actId="26606"/>
          <ac:cxnSpMkLst>
            <pc:docMk/>
            <pc:sldMk cId="3898961072" sldId="352"/>
            <ac:cxnSpMk id="2075" creationId="{D891E407-403B-4764-86C9-33A56D3BCAA3}"/>
          </ac:cxnSpMkLst>
        </pc:cxnChg>
      </pc:sldChg>
      <pc:sldChg chg="addSp modSp new mod modTransition setBg setClrOvrMap">
        <pc:chgData name="mairenig123@gmail.com" userId="6044d3ce541adf88" providerId="LiveId" clId="{189FA6EE-01B3-4B41-8BA6-36EE667D5FB5}" dt="2022-02-18T10:28:54.990" v="7307" actId="20577"/>
        <pc:sldMkLst>
          <pc:docMk/>
          <pc:sldMk cId="2876328704" sldId="353"/>
        </pc:sldMkLst>
        <pc:spChg chg="add mod">
          <ac:chgData name="mairenig123@gmail.com" userId="6044d3ce541adf88" providerId="LiveId" clId="{189FA6EE-01B3-4B41-8BA6-36EE667D5FB5}" dt="2022-02-18T10:28:38.531" v="7304" actId="14100"/>
          <ac:spMkLst>
            <pc:docMk/>
            <pc:sldMk cId="2876328704" sldId="353"/>
            <ac:spMk id="3" creationId="{0944B522-068B-47C7-A870-9BCA4BE92D85}"/>
          </ac:spMkLst>
        </pc:spChg>
        <pc:spChg chg="add mod">
          <ac:chgData name="mairenig123@gmail.com" userId="6044d3ce541adf88" providerId="LiveId" clId="{189FA6EE-01B3-4B41-8BA6-36EE667D5FB5}" dt="2022-02-18T10:28:54.990" v="7307" actId="20577"/>
          <ac:spMkLst>
            <pc:docMk/>
            <pc:sldMk cId="2876328704" sldId="353"/>
            <ac:spMk id="5" creationId="{CF3260F0-CC8B-4842-98DD-2C709F7E5882}"/>
          </ac:spMkLst>
        </pc:spChg>
        <pc:spChg chg="add">
          <ac:chgData name="mairenig123@gmail.com" userId="6044d3ce541adf88" providerId="LiveId" clId="{189FA6EE-01B3-4B41-8BA6-36EE667D5FB5}" dt="2022-02-18T10:27:00.232" v="7291" actId="26606"/>
          <ac:spMkLst>
            <pc:docMk/>
            <pc:sldMk cId="2876328704" sldId="353"/>
            <ac:spMk id="10" creationId="{AD21898E-86C0-4C8A-A76C-DF33E844C87A}"/>
          </ac:spMkLst>
        </pc:spChg>
        <pc:spChg chg="add">
          <ac:chgData name="mairenig123@gmail.com" userId="6044d3ce541adf88" providerId="LiveId" clId="{189FA6EE-01B3-4B41-8BA6-36EE667D5FB5}" dt="2022-02-18T10:27:00.232" v="7291" actId="26606"/>
          <ac:spMkLst>
            <pc:docMk/>
            <pc:sldMk cId="2876328704" sldId="353"/>
            <ac:spMk id="12" creationId="{5C8F04BD-D093-45D0-B54C-50FDB308B4EE}"/>
          </ac:spMkLst>
        </pc:spChg>
      </pc:sldChg>
      <pc:sldMasterChg chg="delSldLayout">
        <pc:chgData name="mairenig123@gmail.com" userId="6044d3ce541adf88" providerId="LiveId" clId="{189FA6EE-01B3-4B41-8BA6-36EE667D5FB5}" dt="2022-02-16T11:24:58.453" v="2937" actId="47"/>
        <pc:sldMasterMkLst>
          <pc:docMk/>
          <pc:sldMasterMk cId="1108871142" sldId="2147483648"/>
        </pc:sldMasterMkLst>
        <pc:sldLayoutChg chg="del">
          <pc:chgData name="mairenig123@gmail.com" userId="6044d3ce541adf88" providerId="LiveId" clId="{189FA6EE-01B3-4B41-8BA6-36EE667D5FB5}" dt="2022-02-16T11:24:58.453" v="2937" actId="47"/>
          <pc:sldLayoutMkLst>
            <pc:docMk/>
            <pc:sldMasterMk cId="1108871142" sldId="2147483648"/>
            <pc:sldLayoutMk cId="66959288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D9F3-7915-4405-9FF6-20C5EDF4CF20}" type="datetimeFigureOut">
              <a:rPr lang="ga-IE" smtClean="0"/>
              <a:t>19/01/2024</a:t>
            </a:fld>
            <a:endParaRPr lang="ga-IE"/>
          </a:p>
        </p:txBody>
      </p:sp>
      <p:sp>
        <p:nvSpPr>
          <p:cNvPr id="4" name="Coinneálaí ionaid íomhá sleamhnáin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Coinneálaí ionaid nóta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Cliceáil chun stíleanna máistirthéacs a chur in eagar</a:t>
            </a:r>
          </a:p>
          <a:p>
            <a:pPr lvl="1"/>
            <a:r>
              <a:rPr lang="ga-IE"/>
              <a:t>Dara leibhéal</a:t>
            </a:r>
          </a:p>
          <a:p>
            <a:pPr lvl="2"/>
            <a:r>
              <a:rPr lang="ga-IE"/>
              <a:t>Tríú leibhéal</a:t>
            </a:r>
          </a:p>
          <a:p>
            <a:pPr lvl="3"/>
            <a:r>
              <a:rPr lang="ga-IE"/>
              <a:t>Ceathrú leibhéal</a:t>
            </a:r>
          </a:p>
          <a:p>
            <a:pPr lvl="4"/>
            <a:r>
              <a:rPr lang="ga-IE"/>
              <a:t>Cúigiú leibhéal</a:t>
            </a:r>
          </a:p>
        </p:txBody>
      </p:sp>
      <p:sp>
        <p:nvSpPr>
          <p:cNvPr id="6" name="Coinneálaí ionaid buntásc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Coinneálaí ionaid uimhir sleamhnáin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38F4-DC21-4938-A938-ACDAF8A9660C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15421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36199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15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583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3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47030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7601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38F4-DC21-4938-A938-ACDAF8A9660C}" type="slidenum">
              <a:rPr kumimoji="0" lang="ga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ga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8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7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68509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8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8613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9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072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12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06923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38F4-DC21-4938-A938-ACDAF8A9660C}" type="slidenum">
              <a:rPr lang="ga-IE" smtClean="0"/>
              <a:t>14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82654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7801-0F1A-4D90-A0BB-DD31D83BD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0458A-C090-4742-9BD6-9C12AA3F4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A1F0E-4B83-4F97-B04B-73CC581F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7E81-65BF-425B-8938-73B065DE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29F51-3022-47D8-B84A-C291A694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72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DE8E-02DE-4720-90BB-CCE72A00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EAF76-CC04-4AC4-95AE-7E773C9F5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741F-E3EC-445C-90B8-B2DBCC26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43F85-FAF8-4BA1-9B9B-EBFB5F01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21CA-58FA-4EA6-BAC1-DAD557F5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047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3C1D5-AB02-47E3-A01A-7AD18894C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CDF5D-0747-4721-9533-0668B009F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17B1-2FA5-4A0E-A0B6-68CC628E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0355-FF59-46B3-937C-FA3E87BC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4150-7D17-42E3-A529-0B52646A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260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E2E3-02D8-413C-9772-18603312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F009-A6EA-4C77-ABB8-8CA9A2AB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4F349-F373-429B-93C2-61D1765F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E225-996E-4C3D-8B3D-A61E6DD4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1148-36DD-4FE0-85A3-36F14D7A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06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C664-B46E-4420-BB0F-EFE7D5B3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9217-3B0F-4FA6-B288-3135C019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5E32-B4FC-4E5E-B3C4-0B1A3BA7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DBDAB-CC79-4626-A854-501B39A1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9C7C-45CA-4577-8CBA-FDB1F6FD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388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E376-45BA-45F1-BFAB-F8E85757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EC67-D60C-44F3-AEE6-391880360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94683-2904-494F-9CF9-F26DAB92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79938-BD08-4074-B244-A54801B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D703D-B3C1-4605-BF86-6E267C62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5BC25-51AB-45FF-8713-FEEF05C3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83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0336-A414-47C8-84CD-A4B3D6BA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8D56C-D692-498C-AE8F-9EA0E237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06893-C903-4737-BD16-743EBB7E6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67F21-7193-4E68-B9ED-99B0AF2BD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6B2A-9F66-47E7-8A82-0C7EA1646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5FD36-E9D2-4ADB-BC21-A5ED441E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D9690-E180-4BCA-8ACF-E4C76B1D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FF480-A1DE-4FB4-BF4F-B704BDCB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37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29A4-07A5-4F70-9470-CDF78230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7CDB3-837C-4F3D-A93A-89EDBCE0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2AA31-3B94-4603-8A7F-A6D75F2B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710B-E93E-4EB0-947A-FF6C15E7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70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5842D-9B18-44A7-B6AA-23A62427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02957-B92D-4F86-B680-15768E7B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45A7C-7B24-4A56-B659-A98B109D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14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7A84-7001-44C2-B1C3-F7C153C8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E953-315D-4F07-8EB7-7AFEC1FD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98F3C-516E-4A95-9C93-3C14C881C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B4A93-1265-43D1-94FE-E56C10B2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B6510-BE88-47B5-92A5-AC2446CE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7DA27-CC3A-4EFE-98CC-52BC5E25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77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05DE-0FFB-42B3-A8B7-2D33AB9A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10106-4770-4C92-B856-60AF9879A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FB182-6ABD-4CE9-85D9-FFC2C66D5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E513C-9872-4AF9-9FF0-68D37FC2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4AD1F-1C28-43CA-9938-13673DA5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AD0B7-57CF-4948-B8BB-8C16B249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05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4E6CE-5371-4366-906C-E2DDCAC6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DC29E-7A15-493D-9D76-CB9A85F95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7806A-6FB5-4959-B93E-7A9E4E1D5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CF45-7D7E-44A4-BD33-E9B7FB58FA18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0EB31-6D0E-4F6A-AFB2-F6380FA11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0E809-D5AB-4D06-80CD-8343EDFFA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D3EC-B5A9-4BEC-8FF8-97E14DBB25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88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i.ie/site-files/primary-science/media/pdfs/irish/col/an_madra_glig.pdf" TargetMode="External"/><Relationship Id="rId2" Type="http://schemas.openxmlformats.org/officeDocument/2006/relationships/hyperlink" Target="https://www.cogg.ie/wp-content/uploads/eureka-7-10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hyperlink" Target="https://thekidshouldseethis.com/post/the-mighty-mathematics-of-the-lever-ted-ed" TargetMode="External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88">
            <a:extLst>
              <a:ext uri="{FF2B5EF4-FFF2-40B4-BE49-F238E27FC236}">
                <a16:creationId xmlns:a16="http://schemas.microsoft.com/office/drawing/2014/main" id="{E70372AA-12E1-4094-B31A-1B0F57FC3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9FD931-1EE3-4FA8-98F7-D87890CE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" b="320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9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34BCF-7729-4511-8461-998ADE466625}"/>
              </a:ext>
            </a:extLst>
          </p:cNvPr>
          <p:cNvSpPr txBox="1"/>
          <p:nvPr/>
        </p:nvSpPr>
        <p:spPr>
          <a:xfrm>
            <a:off x="5188689" y="277803"/>
            <a:ext cx="10664440" cy="1595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9600" dirty="0">
                <a:solidFill>
                  <a:srgbClr val="FFFFFF"/>
                </a:solidFill>
                <a:latin typeface="Algerian" panose="04020705040A02060702" pitchFamily="82" charset="0"/>
                <a:ea typeface="+mj-ea"/>
                <a:cs typeface="+mj-cs"/>
              </a:rPr>
              <a:t>Luamháin</a:t>
            </a:r>
          </a:p>
        </p:txBody>
      </p:sp>
    </p:spTree>
    <p:extLst>
      <p:ext uri="{BB962C8B-B14F-4D97-AF65-F5344CB8AC3E}">
        <p14:creationId xmlns:p14="http://schemas.microsoft.com/office/powerpoint/2010/main" val="38989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6">
            <a:extLst>
              <a:ext uri="{FF2B5EF4-FFF2-40B4-BE49-F238E27FC236}">
                <a16:creationId xmlns:a16="http://schemas.microsoft.com/office/drawing/2014/main" id="{10AAB8E0-692E-4C2C-AD6E-B0EEA15A9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ronuilleog 1">
            <a:extLst>
              <a:ext uri="{FF2B5EF4-FFF2-40B4-BE49-F238E27FC236}">
                <a16:creationId xmlns:a16="http://schemas.microsoft.com/office/drawing/2014/main" id="{C89EBE20-E33D-4858-B1BF-DE06C508F671}"/>
              </a:ext>
            </a:extLst>
          </p:cNvPr>
          <p:cNvSpPr/>
          <p:nvPr/>
        </p:nvSpPr>
        <p:spPr>
          <a:xfrm>
            <a:off x="275250" y="1021702"/>
            <a:ext cx="3703105" cy="2705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ronuilleog 20">
            <a:extLst>
              <a:ext uri="{FF2B5EF4-FFF2-40B4-BE49-F238E27FC236}">
                <a16:creationId xmlns:a16="http://schemas.microsoft.com/office/drawing/2014/main" id="{15E443C4-7240-4D1D-A987-69666529B1B4}"/>
              </a:ext>
            </a:extLst>
          </p:cNvPr>
          <p:cNvSpPr/>
          <p:nvPr/>
        </p:nvSpPr>
        <p:spPr>
          <a:xfrm>
            <a:off x="270586" y="3898640"/>
            <a:ext cx="3703105" cy="2705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ronuilleog 21">
            <a:extLst>
              <a:ext uri="{FF2B5EF4-FFF2-40B4-BE49-F238E27FC236}">
                <a16:creationId xmlns:a16="http://schemas.microsoft.com/office/drawing/2014/main" id="{CD77B893-80D6-4016-A196-D7555CFBB112}"/>
              </a:ext>
            </a:extLst>
          </p:cNvPr>
          <p:cNvSpPr/>
          <p:nvPr/>
        </p:nvSpPr>
        <p:spPr>
          <a:xfrm>
            <a:off x="4244621" y="1021702"/>
            <a:ext cx="3698439" cy="2705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Dronuilleog 22">
            <a:extLst>
              <a:ext uri="{FF2B5EF4-FFF2-40B4-BE49-F238E27FC236}">
                <a16:creationId xmlns:a16="http://schemas.microsoft.com/office/drawing/2014/main" id="{487BB9FF-7CBF-47D5-9F77-2854572E2203}"/>
              </a:ext>
            </a:extLst>
          </p:cNvPr>
          <p:cNvSpPr/>
          <p:nvPr/>
        </p:nvSpPr>
        <p:spPr>
          <a:xfrm>
            <a:off x="4244621" y="3898640"/>
            <a:ext cx="3703105" cy="2705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ronuilleog 23">
            <a:extLst>
              <a:ext uri="{FF2B5EF4-FFF2-40B4-BE49-F238E27FC236}">
                <a16:creationId xmlns:a16="http://schemas.microsoft.com/office/drawing/2014/main" id="{EE70F613-D8BB-4F40-9EAB-7937B2FF5E7C}"/>
              </a:ext>
            </a:extLst>
          </p:cNvPr>
          <p:cNvSpPr/>
          <p:nvPr/>
        </p:nvSpPr>
        <p:spPr>
          <a:xfrm>
            <a:off x="8218311" y="1021702"/>
            <a:ext cx="3698439" cy="2705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ronuilleog 24">
            <a:extLst>
              <a:ext uri="{FF2B5EF4-FFF2-40B4-BE49-F238E27FC236}">
                <a16:creationId xmlns:a16="http://schemas.microsoft.com/office/drawing/2014/main" id="{0675D0F7-AC74-4BDD-84E7-C74631EF9820}"/>
              </a:ext>
            </a:extLst>
          </p:cNvPr>
          <p:cNvSpPr/>
          <p:nvPr/>
        </p:nvSpPr>
        <p:spPr>
          <a:xfrm>
            <a:off x="8218311" y="3898640"/>
            <a:ext cx="3703104" cy="2705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237EE6F-A431-41EE-AA2A-A8ADC50C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66" y="1331845"/>
            <a:ext cx="3122143" cy="20855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C967A08-C0FC-4EFA-AE57-87D74BF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1078" y="1333937"/>
            <a:ext cx="3252903" cy="21729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195A4B8-6863-416E-9DDB-3DD727C7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665" y="4087225"/>
            <a:ext cx="3104943" cy="23287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BEF44F2-7EBB-4DA7-9092-9F745E30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5173" y="4183423"/>
            <a:ext cx="3217333" cy="21363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1E14F63-2F56-4949-82F2-CBE17F70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9175" y="1306843"/>
            <a:ext cx="3252903" cy="2159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B2D42E0B-6F55-4767-98E8-10DD2685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1078" y="4165107"/>
            <a:ext cx="3252903" cy="21729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0C1ECAC-5DBE-4C98-A8CA-F044AFD4FC88}"/>
              </a:ext>
            </a:extLst>
          </p:cNvPr>
          <p:cNvSpPr/>
          <p:nvPr/>
        </p:nvSpPr>
        <p:spPr>
          <a:xfrm>
            <a:off x="513382" y="2816542"/>
            <a:ext cx="7278695" cy="96665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Aicme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Bíonn an iarracht idir an t-ualach agus an buthal.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854C39-9674-44CF-A60A-983DE58D8382}"/>
              </a:ext>
            </a:extLst>
          </p:cNvPr>
          <p:cNvSpPr/>
          <p:nvPr/>
        </p:nvSpPr>
        <p:spPr>
          <a:xfrm>
            <a:off x="561066" y="5808926"/>
            <a:ext cx="7231012" cy="96665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Aicme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Bíonn an buthal idir an t-ualach agus an iarracht.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647E85-3F59-4DA6-94A4-3CF415DDAA36}"/>
              </a:ext>
            </a:extLst>
          </p:cNvPr>
          <p:cNvSpPr/>
          <p:nvPr/>
        </p:nvSpPr>
        <p:spPr>
          <a:xfrm>
            <a:off x="8501381" y="3300697"/>
            <a:ext cx="3154500" cy="119587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Aicme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Bíonn an t-ualach idir an buthal agus an iarracht.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E8BCE-44DC-4796-B199-A0AD9AEA5BEB}"/>
              </a:ext>
            </a:extLst>
          </p:cNvPr>
          <p:cNvSpPr/>
          <p:nvPr/>
        </p:nvSpPr>
        <p:spPr>
          <a:xfrm>
            <a:off x="1421991" y="117160"/>
            <a:ext cx="9343696" cy="79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Féach ar gach ceann de na luamháin seo thíos agus </a:t>
            </a:r>
            <a:b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abair cén aicme lena mbaineann sé.</a:t>
            </a:r>
          </a:p>
        </p:txBody>
      </p:sp>
      <p:sp>
        <p:nvSpPr>
          <p:cNvPr id="7" name="Triantán comhchosach 6">
            <a:extLst>
              <a:ext uri="{FF2B5EF4-FFF2-40B4-BE49-F238E27FC236}">
                <a16:creationId xmlns:a16="http://schemas.microsoft.com/office/drawing/2014/main" id="{0233EA83-961E-ECCA-2502-A5955B1451B7}"/>
              </a:ext>
            </a:extLst>
          </p:cNvPr>
          <p:cNvSpPr/>
          <p:nvPr/>
        </p:nvSpPr>
        <p:spPr>
          <a:xfrm>
            <a:off x="9924654" y="3044928"/>
            <a:ext cx="285750" cy="25073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4" name="Triantán comhchosach 13">
            <a:extLst>
              <a:ext uri="{FF2B5EF4-FFF2-40B4-BE49-F238E27FC236}">
                <a16:creationId xmlns:a16="http://schemas.microsoft.com/office/drawing/2014/main" id="{B9C57896-F8C2-9CEC-1D65-977A911D184C}"/>
              </a:ext>
            </a:extLst>
          </p:cNvPr>
          <p:cNvSpPr/>
          <p:nvPr/>
        </p:nvSpPr>
        <p:spPr>
          <a:xfrm>
            <a:off x="6096000" y="2437080"/>
            <a:ext cx="285750" cy="25073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5" name="Triantán comhchosach 14">
            <a:extLst>
              <a:ext uri="{FF2B5EF4-FFF2-40B4-BE49-F238E27FC236}">
                <a16:creationId xmlns:a16="http://schemas.microsoft.com/office/drawing/2014/main" id="{B681B6E7-2201-CC77-1A23-CD3017F5FEA3}"/>
              </a:ext>
            </a:extLst>
          </p:cNvPr>
          <p:cNvSpPr/>
          <p:nvPr/>
        </p:nvSpPr>
        <p:spPr>
          <a:xfrm>
            <a:off x="1937830" y="2386807"/>
            <a:ext cx="285750" cy="25073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6" name="Triantán comhchosach 15">
            <a:extLst>
              <a:ext uri="{FF2B5EF4-FFF2-40B4-BE49-F238E27FC236}">
                <a16:creationId xmlns:a16="http://schemas.microsoft.com/office/drawing/2014/main" id="{41467502-F7CE-FED9-1571-1FB4C8DB7371}"/>
              </a:ext>
            </a:extLst>
          </p:cNvPr>
          <p:cNvSpPr/>
          <p:nvPr/>
        </p:nvSpPr>
        <p:spPr>
          <a:xfrm>
            <a:off x="2411964" y="5367755"/>
            <a:ext cx="285750" cy="25073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7" name="Triantán comhchosach 16">
            <a:extLst>
              <a:ext uri="{FF2B5EF4-FFF2-40B4-BE49-F238E27FC236}">
                <a16:creationId xmlns:a16="http://schemas.microsoft.com/office/drawing/2014/main" id="{10AEF5C2-588A-AF8E-764F-08896E864B7D}"/>
              </a:ext>
            </a:extLst>
          </p:cNvPr>
          <p:cNvSpPr/>
          <p:nvPr/>
        </p:nvSpPr>
        <p:spPr>
          <a:xfrm>
            <a:off x="5516907" y="5387131"/>
            <a:ext cx="285750" cy="25073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8" name="Triantán comhchosach 17">
            <a:extLst>
              <a:ext uri="{FF2B5EF4-FFF2-40B4-BE49-F238E27FC236}">
                <a16:creationId xmlns:a16="http://schemas.microsoft.com/office/drawing/2014/main" id="{A6C584FF-C9E8-A294-9D7E-BBE506C36548}"/>
              </a:ext>
            </a:extLst>
          </p:cNvPr>
          <p:cNvSpPr/>
          <p:nvPr/>
        </p:nvSpPr>
        <p:spPr>
          <a:xfrm>
            <a:off x="10217238" y="4414487"/>
            <a:ext cx="285750" cy="25073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7521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32565 -0.419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2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32122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09 L 0.32487 -0.00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0586 0.4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97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0.00463 L 0.00781 0.424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9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263 -0.42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" grpId="0" animBg="1"/>
      <p:bldP spid="14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DA26-6D90-4F77-8E25-1A7AFA0CDD26}"/>
              </a:ext>
            </a:extLst>
          </p:cNvPr>
          <p:cNvSpPr txBox="1"/>
          <p:nvPr/>
        </p:nvSpPr>
        <p:spPr>
          <a:xfrm>
            <a:off x="326136" y="298196"/>
            <a:ext cx="6447197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4800" kern="1200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rPr>
              <a:t>Turgnamh: </a:t>
            </a:r>
            <a:br>
              <a:rPr lang="ga-IE" sz="4800" kern="1200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rPr>
            </a:br>
            <a:r>
              <a:rPr lang="ga-IE" sz="4800" kern="1200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rPr>
              <a:t>Luamhán a dhéanamh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33D1F-7468-42F7-B8BB-4B39E2745C18}"/>
              </a:ext>
            </a:extLst>
          </p:cNvPr>
          <p:cNvSpPr txBox="1"/>
          <p:nvPr/>
        </p:nvSpPr>
        <p:spPr>
          <a:xfrm>
            <a:off x="804672" y="2189306"/>
            <a:ext cx="4818888" cy="1962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b="1" u="sng" dirty="0">
                <a:solidFill>
                  <a:schemeClr val="bg1"/>
                </a:solidFill>
                <a:latin typeface="Tw Cen MT" panose="020B0602020104020603" pitchFamily="34" charset="0"/>
              </a:rPr>
              <a:t>Fearas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Rialóir adhmaid atá 30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cm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ar fad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Peann luaidhe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Bosca crián nó aon bhosca eile</a:t>
            </a:r>
            <a:b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 bhfuil thart ar an meáchan céanna ann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5039D22-5F0B-4F18-B833-9C2690600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6" y="1684255"/>
            <a:ext cx="5458968" cy="4462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Dronuilleog: cúinní cuaracha 1">
            <a:extLst>
              <a:ext uri="{FF2B5EF4-FFF2-40B4-BE49-F238E27FC236}">
                <a16:creationId xmlns:a16="http://schemas.microsoft.com/office/drawing/2014/main" id="{CC0DF6E8-1F13-4BA5-88B3-E42035E91052}"/>
              </a:ext>
            </a:extLst>
          </p:cNvPr>
          <p:cNvSpPr/>
          <p:nvPr/>
        </p:nvSpPr>
        <p:spPr>
          <a:xfrm>
            <a:off x="440078" y="1779524"/>
            <a:ext cx="4177078" cy="6643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708694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Picture 4" descr="A picture containing wall&#10;&#10;Description automatically generated">
            <a:extLst>
              <a:ext uri="{FF2B5EF4-FFF2-40B4-BE49-F238E27FC236}">
                <a16:creationId xmlns:a16="http://schemas.microsoft.com/office/drawing/2014/main" id="{D10287A7-FD31-48FD-987D-E69C0B6DF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/>
          <a:stretch/>
        </p:blipFill>
        <p:spPr>
          <a:xfrm>
            <a:off x="177533" y="-293109"/>
            <a:ext cx="11613441" cy="4377865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633D1F-7468-42F7-B8BB-4B39E2745C18}"/>
              </a:ext>
            </a:extLst>
          </p:cNvPr>
          <p:cNvSpPr txBox="1"/>
          <p:nvPr/>
        </p:nvSpPr>
        <p:spPr>
          <a:xfrm>
            <a:off x="1638934" y="4459749"/>
            <a:ext cx="7924692" cy="2324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Modh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Socraigh lár an rialóra ar an bpeann luaidhe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sa dóigh is go mbeidh an meáchan cothrom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ar an dá thaobh.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Cuir an bosca crián ar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cheann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amháin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 den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rialóir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,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mar atá le feiceáil sa ghrianghraf thuas.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Brúigh síos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ar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cheann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eile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 an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rialóra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prstClr val="white"/>
                </a:solidFill>
                <a:latin typeface="Tw Cen MT" panose="020B0602020104020603" pitchFamily="34" charset="0"/>
              </a:rPr>
              <a:t>ansin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</a:rPr>
              <a:t> chun an bosca a ardú. </a:t>
            </a:r>
          </a:p>
        </p:txBody>
      </p:sp>
    </p:spTree>
    <p:extLst>
      <p:ext uri="{BB962C8B-B14F-4D97-AF65-F5344CB8AC3E}">
        <p14:creationId xmlns:p14="http://schemas.microsoft.com/office/powerpoint/2010/main" val="66984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68">
            <a:extLst>
              <a:ext uri="{FF2B5EF4-FFF2-40B4-BE49-F238E27FC236}">
                <a16:creationId xmlns:a16="http://schemas.microsoft.com/office/drawing/2014/main" id="{AD3DCF7E-8079-556E-F4A8-DEFA3AF4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13" hidden="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70">
            <a:extLst>
              <a:ext uri="{FF2B5EF4-FFF2-40B4-BE49-F238E27FC236}">
                <a16:creationId xmlns:a16="http://schemas.microsoft.com/office/drawing/2014/main" id="{1BE7BBDF-33FB-C4C1-A51F-423190580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49F404A-DA60-EB8B-91BE-D2BAB82A1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D4A8455-15A8-5463-BAD4-641748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 Box 2">
            <a:extLst>
              <a:ext uri="{FF2B5EF4-FFF2-40B4-BE49-F238E27FC236}">
                <a16:creationId xmlns:a16="http://schemas.microsoft.com/office/drawing/2014/main" id="{881DB517-4EAA-A9F2-E4BA-BC1DA87C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050" y="840623"/>
            <a:ext cx="4064864" cy="82536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altLang="en-US" sz="4800" dirty="0">
                <a:solidFill>
                  <a:prstClr val="white"/>
                </a:solidFill>
                <a:latin typeface="Berlin Sans FB" panose="020E0602020502020306" pitchFamily="34" charset="0"/>
              </a:rPr>
              <a:t>Fiosraigh</a:t>
            </a: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17634BEB-0AD1-6A4F-EF5A-271DFDB22489}"/>
              </a:ext>
            </a:extLst>
          </p:cNvPr>
          <p:cNvSpPr txBox="1"/>
          <p:nvPr/>
        </p:nvSpPr>
        <p:spPr>
          <a:xfrm>
            <a:off x="458261" y="2010741"/>
            <a:ext cx="38729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Ach úsáid a bhaint as an trealamh céanna, fiosraigh na nithe seo:</a:t>
            </a:r>
          </a:p>
          <a:p>
            <a:endParaRPr lang="ga-IE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ga-IE" sz="2000" dirty="0">
                <a:latin typeface="Tw Cen MT" panose="020B0602020104020603" pitchFamily="34" charset="0"/>
              </a:rPr>
              <a:t>An mbíonn sé níos éasca an bosca a ardú nuair atá an buthal gar don bhosca nó nuair atá an buthal i bhfad ón mbosca?</a:t>
            </a:r>
          </a:p>
          <a:p>
            <a:pPr marL="457200" indent="-457200">
              <a:buFont typeface="+mj-lt"/>
              <a:buAutoNum type="arabicPeriod"/>
            </a:pPr>
            <a:endParaRPr lang="ga-IE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ga-IE" sz="2000" dirty="0">
                <a:latin typeface="Tw Cen MT" panose="020B0602020104020603" pitchFamily="34" charset="0"/>
              </a:rPr>
              <a:t>An mbíonn sé níos éasca an bosca a ardú nuair atá do mhéar gar don bhuthal nó nuair atá do mhéar i bhfad ón </a:t>
            </a:r>
            <a:r>
              <a:rPr lang="en-IE" sz="2000" dirty="0" err="1">
                <a:latin typeface="Tw Cen MT" panose="020B0602020104020603" pitchFamily="34" charset="0"/>
              </a:rPr>
              <a:t>mbuthal</a:t>
            </a:r>
            <a:r>
              <a:rPr lang="ga-IE" sz="2000" dirty="0">
                <a:latin typeface="Tw Cen MT" panose="020B0602020104020603" pitchFamily="34" charset="0"/>
              </a:rPr>
              <a:t>?</a:t>
            </a:r>
          </a:p>
        </p:txBody>
      </p:sp>
      <p:pic>
        <p:nvPicPr>
          <p:cNvPr id="46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0DC56D7-C331-9A88-F9B0-DFB97D8D8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06" y="1129797"/>
            <a:ext cx="5458968" cy="4462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iúr 3">
            <a:extLst>
              <a:ext uri="{FF2B5EF4-FFF2-40B4-BE49-F238E27FC236}">
                <a16:creationId xmlns:a16="http://schemas.microsoft.com/office/drawing/2014/main" id="{77EB6B39-2F7D-696F-0786-D42EE9D81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0" b="95600" l="10000" r="90000">
                        <a14:foregroundMark x1="69303" y1="7998" x2="67400" y2="7400"/>
                        <a14:foregroundMark x1="83663" y1="62751" x2="81600" y2="60000"/>
                        <a14:foregroundMark x1="55400" y1="86316" x2="55400" y2="83800"/>
                        <a14:foregroundMark x1="52102" y1="93955" x2="49760" y2="94996"/>
                        <a14:foregroundMark x1="32500" y1="51000" x2="32397" y2="50712"/>
                        <a14:foregroundMark x1="72600" y1="81400" x2="70800" y2="83200"/>
                        <a14:foregroundMark x1="32925" y1="80200" x2="32400" y2="76000"/>
                        <a14:foregroundMark x1="43600" y1="73200" x2="41400" y2="73200"/>
                        <a14:foregroundMark x1="69821" y1="8948" x2="69400" y2="8800"/>
                        <a14:foregroundMark x1="72800" y1="10000" x2="71437" y2="9519"/>
                        <a14:foregroundMark x1="40550" y1="16800" x2="40600" y2="16600"/>
                        <a14:foregroundMark x1="40400" y1="17400" x2="40550" y2="16800"/>
                        <a14:foregroundMark x1="41317" y1="15200" x2="42600" y2="10800"/>
                        <a14:foregroundMark x1="41200" y1="15600" x2="41317" y2="15200"/>
                        <a14:foregroundMark x1="42600" y1="10600" x2="44800" y2="8600"/>
                        <a14:foregroundMark x1="41600" y1="16400" x2="41600" y2="16400"/>
                        <a14:foregroundMark x1="41600" y1="16200" x2="41600" y2="16000"/>
                        <a14:foregroundMark x1="41600" y1="16400" x2="41600" y2="16200"/>
                        <a14:foregroundMark x1="41300" y1="16200" x2="41600" y2="15000"/>
                        <a14:foregroundMark x1="41200" y1="16600" x2="41300" y2="16200"/>
                        <a14:foregroundMark x1="41600" y1="16200" x2="41600" y2="17200"/>
                        <a14:foregroundMark x1="41600" y1="15000" x2="41600" y2="16200"/>
                        <a14:foregroundMark x1="41600" y1="15800" x2="41600" y2="16200"/>
                        <a14:foregroundMark x1="54664" y1="89792" x2="53400" y2="92600"/>
                        <a14:foregroundMark x1="54729" y1="89816" x2="53323" y2="92745"/>
                        <a14:foregroundMark x1="49671" y1="94855" x2="52102" y2="93955"/>
                        <a14:backgroundMark x1="77400" y1="9400" x2="72486" y2="9400"/>
                        <a14:backgroundMark x1="86800" y1="64200" x2="85800" y2="65600"/>
                        <a14:backgroundMark x1="73600" y1="9400" x2="71544" y2="7601"/>
                        <a14:backgroundMark x1="60000" y1="4200" x2="57200" y2="3600"/>
                        <a14:backgroundMark x1="72800" y1="8400" x2="71962" y2="8400"/>
                        <a14:backgroundMark x1="35200" y1="53800" x2="34200" y2="53400"/>
                        <a14:backgroundMark x1="33800" y1="52000" x2="30600" y2="44000"/>
                        <a14:backgroundMark x1="34200" y1="52000" x2="32000" y2="46400"/>
                        <a14:backgroundMark x1="35600" y1="55200" x2="30000" y2="41200"/>
                        <a14:backgroundMark x1="33800" y1="53400" x2="32400" y2="50600"/>
                        <a14:backgroundMark x1="30600" y1="44200" x2="30600" y2="44200"/>
                        <a14:backgroundMark x1="30200" y1="43800" x2="30200" y2="43800"/>
                        <a14:backgroundMark x1="30200" y1="44200" x2="30200" y2="44200"/>
                        <a14:backgroundMark x1="32800" y1="52000" x2="32800" y2="52000"/>
                        <a14:backgroundMark x1="32400" y1="49800" x2="32800" y2="49000"/>
                        <a14:backgroundMark x1="33200" y1="51800" x2="30600" y2="43200"/>
                        <a14:backgroundMark x1="34200" y1="52200" x2="32600" y2="47600"/>
                        <a14:backgroundMark x1="32000" y1="47800" x2="32200" y2="48800"/>
                        <a14:backgroundMark x1="31000" y1="45400" x2="30400" y2="43800"/>
                        <a14:backgroundMark x1="32400" y1="49200" x2="32800" y2="50600"/>
                        <a14:backgroundMark x1="32800" y1="52400" x2="33600" y2="50200"/>
                        <a14:backgroundMark x1="30600" y1="45600" x2="30600" y2="43800"/>
                        <a14:backgroundMark x1="30200" y1="43200" x2="30000" y2="43200"/>
                        <a14:backgroundMark x1="29800" y1="43200" x2="29200" y2="42000"/>
                        <a14:backgroundMark x1="32800" y1="49200" x2="32400" y2="48400"/>
                        <a14:backgroundMark x1="32400" y1="48600" x2="32400" y2="47600"/>
                        <a14:backgroundMark x1="32800" y1="51000" x2="32800" y2="51000"/>
                        <a14:backgroundMark x1="32800" y1="51000" x2="33600" y2="52400"/>
                        <a14:backgroundMark x1="32000" y1="48400" x2="32000" y2="47200"/>
                        <a14:backgroundMark x1="32000" y1="47600" x2="32400" y2="49600"/>
                        <a14:backgroundMark x1="32600" y1="75400" x2="32600" y2="75800"/>
                        <a14:backgroundMark x1="33600" y1="80200" x2="33600" y2="81200"/>
                        <a14:backgroundMark x1="39985" y1="15000" x2="39800" y2="14200"/>
                        <a14:backgroundMark x1="40400" y1="18000" x2="40339" y2="17200"/>
                        <a14:backgroundMark x1="56800" y1="3800" x2="48600" y2="4000"/>
                        <a14:backgroundMark x1="70200" y1="7400" x2="68800" y2="7200"/>
                        <a14:backgroundMark x1="56800" y1="3800" x2="55000" y2="4000"/>
                        <a14:backgroundMark x1="40400" y1="16600" x2="40400" y2="16200"/>
                        <a14:backgroundMark x1="56400" y1="88600" x2="55800" y2="90200"/>
                        <a14:backgroundMark x1="56600" y1="88200" x2="56000" y2="88200"/>
                        <a14:backgroundMark x1="56600" y1="87600" x2="55800" y2="88600"/>
                        <a14:backgroundMark x1="53800" y1="93600" x2="54600" y2="93200"/>
                        <a14:backgroundMark x1="54600" y1="94000" x2="53400" y2="94800"/>
                        <a14:backgroundMark x1="49800" y1="96200" x2="48000" y2="96400"/>
                        <a14:backgroundMark x1="54000" y1="93400" x2="53200" y2="94600"/>
                        <a14:backgroundMark x1="50400" y1="96000" x2="486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062" y="2763332"/>
            <a:ext cx="2030555" cy="2030555"/>
          </a:xfrm>
          <a:prstGeom prst="rect">
            <a:avLst/>
          </a:prstGeom>
        </p:spPr>
      </p:pic>
      <p:pic>
        <p:nvPicPr>
          <p:cNvPr id="10" name="Pictiúr 9">
            <a:extLst>
              <a:ext uri="{FF2B5EF4-FFF2-40B4-BE49-F238E27FC236}">
                <a16:creationId xmlns:a16="http://schemas.microsoft.com/office/drawing/2014/main" id="{1EE67020-0740-6D2A-00FB-AB352BD00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0" b="94600" l="10000" r="90000">
                        <a14:foregroundMark x1="71152" y1="8701" x2="70400" y2="8400"/>
                        <a14:foregroundMark x1="58800" y1="6000" x2="47200" y2="4800"/>
                        <a14:foregroundMark x1="82624" y1="64400" x2="82800" y2="61000"/>
                        <a14:foregroundMark x1="82614" y1="64600" x2="82624" y2="64400"/>
                        <a14:foregroundMark x1="82583" y1="65200" x2="82614" y2="64600"/>
                        <a14:foregroundMark x1="82521" y1="66390" x2="82583" y2="65200"/>
                        <a14:foregroundMark x1="82270" y1="71253" x2="82502" y2="66762"/>
                        <a14:foregroundMark x1="82231" y1="72000" x2="82240" y2="71834"/>
                        <a14:foregroundMark x1="82210" y1="72400" x2="82231" y2="72000"/>
                        <a14:foregroundMark x1="72000" y1="82000" x2="70400" y2="83200"/>
                        <a14:foregroundMark x1="72267" y1="81800" x2="72000" y2="82000"/>
                        <a14:foregroundMark x1="55200" y1="87099" x2="55200" y2="81400"/>
                        <a14:foregroundMark x1="30303" y1="48000" x2="28400" y2="43400"/>
                        <a14:foregroundMark x1="32206" y1="52600" x2="30740" y2="49055"/>
                        <a14:foregroundMark x1="32289" y1="52800" x2="32206" y2="52600"/>
                        <a14:foregroundMark x1="30884" y1="72981" x2="30800" y2="72600"/>
                        <a14:foregroundMark x1="32600" y1="80800" x2="30981" y2="73424"/>
                        <a14:foregroundMark x1="83800" y1="64000" x2="83800" y2="63200"/>
                        <a14:foregroundMark x1="84350" y1="64400" x2="83000" y2="62600"/>
                        <a14:foregroundMark x1="84000" y1="65800" x2="82600" y2="63600"/>
                        <a14:foregroundMark x1="31256" y1="52642" x2="31200" y2="52400"/>
                        <a14:foregroundMark x1="40800" y1="17600" x2="45200" y2="9600"/>
                        <a14:foregroundMark x1="41600" y1="15000" x2="45200" y2="10000"/>
                        <a14:foregroundMark x1="41800" y1="13600" x2="44400" y2="10400"/>
                        <a14:foregroundMark x1="41400" y1="13400" x2="46200" y2="8400"/>
                        <a14:foregroundMark x1="44400" y1="11200" x2="42200" y2="13400"/>
                        <a14:foregroundMark x1="43000" y1="11600" x2="44600" y2="8800"/>
                        <a14:foregroundMark x1="41600" y1="12600" x2="46200" y2="6800"/>
                        <a14:foregroundMark x1="51213" y1="94564" x2="40800" y2="93600"/>
                        <a14:foregroundMark x1="31246" y1="52641" x2="31200" y2="52200"/>
                        <a14:foregroundMark x1="31600" y1="56000" x2="31531" y2="55345"/>
                        <a14:foregroundMark x1="31281" y1="52004" x2="31346" y2="52656"/>
                        <a14:backgroundMark x1="73800" y1="9600" x2="71000" y2="8400"/>
                        <a14:backgroundMark x1="71200" y1="7800" x2="70800" y2="8400"/>
                        <a14:backgroundMark x1="87400" y1="70800" x2="84800" y2="67000"/>
                        <a14:backgroundMark x1="86000" y1="65800" x2="83800" y2="61600"/>
                        <a14:backgroundMark x1="83000" y1="72400" x2="82600" y2="72400"/>
                        <a14:backgroundMark x1="84800" y1="65200" x2="84800" y2="65200"/>
                        <a14:backgroundMark x1="84800" y1="64600" x2="84800" y2="64600"/>
                        <a14:backgroundMark x1="84800" y1="64600" x2="84800" y2="64600"/>
                        <a14:backgroundMark x1="84800" y1="64600" x2="85000" y2="64800"/>
                        <a14:backgroundMark x1="85000" y1="64800" x2="84800" y2="64800"/>
                        <a14:backgroundMark x1="82000" y1="72400" x2="82000" y2="72400"/>
                        <a14:backgroundMark x1="82000" y1="73000" x2="83000" y2="72400"/>
                        <a14:backgroundMark x1="82600" y1="71400" x2="82600" y2="71400"/>
                        <a14:backgroundMark x1="82600" y1="72000" x2="82600" y2="72000"/>
                        <a14:backgroundMark x1="84800" y1="64400" x2="84800" y2="64400"/>
                        <a14:backgroundMark x1="82600" y1="71600" x2="82600" y2="71600"/>
                        <a14:backgroundMark x1="82200" y1="71600" x2="82200" y2="71800"/>
                        <a14:backgroundMark x1="84400" y1="64600" x2="84400" y2="64400"/>
                        <a14:backgroundMark x1="33737" y1="54987" x2="33800" y2="55400"/>
                        <a14:backgroundMark x1="30800" y1="73200" x2="31600" y2="71800"/>
                        <a14:backgroundMark x1="31600" y1="71800" x2="30800" y2="72600"/>
                        <a14:backgroundMark x1="55200" y1="91200" x2="56800" y2="88600"/>
                        <a14:backgroundMark x1="52800" y1="95800" x2="52000" y2="95800"/>
                        <a14:backgroundMark x1="56000" y1="91200" x2="56200" y2="89400"/>
                        <a14:backgroundMark x1="56400" y1="89000" x2="56000" y2="90800"/>
                        <a14:backgroundMark x1="56000" y1="90800" x2="56800" y2="88800"/>
                        <a14:backgroundMark x1="56800" y1="88800" x2="56000" y2="91200"/>
                        <a14:backgroundMark x1="55600" y1="90800" x2="56400" y2="89200"/>
                        <a14:backgroundMark x1="56400" y1="89200" x2="56000" y2="91600"/>
                        <a14:backgroundMark x1="56600" y1="88000" x2="56000" y2="88800"/>
                        <a14:backgroundMark x1="73600" y1="82000" x2="73600" y2="82000"/>
                        <a14:backgroundMark x1="73800" y1="82000" x2="74400" y2="81000"/>
                        <a14:backgroundMark x1="74400" y1="81000" x2="73600" y2="82000"/>
                        <a14:backgroundMark x1="73600" y1="82000" x2="73800" y2="81800"/>
                        <a14:backgroundMark x1="73800" y1="81800" x2="74000" y2="81200"/>
                        <a14:backgroundMark x1="74000" y1="81200" x2="74200" y2="81000"/>
                        <a14:backgroundMark x1="73400" y1="81400" x2="73400" y2="81800"/>
                        <a14:backgroundMark x1="32800" y1="54800" x2="33600" y2="53000"/>
                        <a14:backgroundMark x1="33600" y1="53000" x2="33200" y2="55600"/>
                        <a14:backgroundMark x1="33200" y1="52800" x2="34000" y2="51600"/>
                        <a14:backgroundMark x1="34000" y1="51600" x2="33200" y2="53000"/>
                        <a14:backgroundMark x1="32600" y1="52600" x2="32600" y2="5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8458" y="4784324"/>
            <a:ext cx="2060944" cy="20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6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366AAC-E30E-4201-B0CF-91BC6B31493B}"/>
              </a:ext>
            </a:extLst>
          </p:cNvPr>
          <p:cNvSpPr txBox="1"/>
          <p:nvPr/>
        </p:nvSpPr>
        <p:spPr>
          <a:xfrm>
            <a:off x="435911" y="209844"/>
            <a:ext cx="11317138" cy="115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Ón méid atá foghlamtha agat, cé acu de na luamháin thíos </a:t>
            </a:r>
            <a:b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ab fhusa </a:t>
            </a:r>
            <a:r>
              <a:rPr lang="en-IE" sz="2800" dirty="0">
                <a:solidFill>
                  <a:schemeClr val="bg1"/>
                </a:solidFill>
                <a:latin typeface="Tw Cen MT" panose="020B0602020104020603" pitchFamily="34" charset="0"/>
              </a:rPr>
              <a:t>a chur ag </a:t>
            </a:r>
            <a:r>
              <a:rPr lang="en-IE" sz="2800" dirty="0" err="1">
                <a:solidFill>
                  <a:schemeClr val="bg1"/>
                </a:solidFill>
                <a:latin typeface="Tw Cen MT" panose="020B0602020104020603" pitchFamily="34" charset="0"/>
              </a:rPr>
              <a:t>obair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, dar leat?</a:t>
            </a:r>
            <a:r>
              <a:rPr lang="en-IE" sz="28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sz="1400" dirty="0"/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290EB84F-09B1-44DE-B62F-730BA1309D5E}"/>
              </a:ext>
            </a:extLst>
          </p:cNvPr>
          <p:cNvSpPr/>
          <p:nvPr/>
        </p:nvSpPr>
        <p:spPr>
          <a:xfrm>
            <a:off x="5502607" y="4899833"/>
            <a:ext cx="1186783" cy="374650"/>
          </a:xfrm>
          <a:prstGeom prst="roundRect">
            <a:avLst/>
          </a:prstGeom>
          <a:solidFill>
            <a:srgbClr val="18A0DB"/>
          </a:solidFill>
          <a:ln>
            <a:solidFill>
              <a:srgbClr val="117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Freagra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B071B-D60B-4D76-92D1-CEC1D1540506}"/>
              </a:ext>
            </a:extLst>
          </p:cNvPr>
          <p:cNvSpPr txBox="1"/>
          <p:nvPr/>
        </p:nvSpPr>
        <p:spPr>
          <a:xfrm>
            <a:off x="2208737" y="5499650"/>
            <a:ext cx="7774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Is fusa luamhán a chur ag obair nuair a bhíonn an buthal </a:t>
            </a:r>
            <a:br>
              <a:rPr lang="en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gar don ualach agus nuair a bhíonn an iarracht, do mhéar </a:t>
            </a:r>
            <a:br>
              <a:rPr lang="en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sa chás seo, i bhfad ón mbuthal.</a:t>
            </a:r>
            <a:endParaRPr lang="ga-I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BEAF8-13EF-49EA-AFCB-218BC7BF9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8" y="2717338"/>
            <a:ext cx="3525216" cy="1793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A picture containing wall&#10;&#10;Description automatically generated">
            <a:extLst>
              <a:ext uri="{FF2B5EF4-FFF2-40B4-BE49-F238E27FC236}">
                <a16:creationId xmlns:a16="http://schemas.microsoft.com/office/drawing/2014/main" id="{360E669A-6A8A-494E-A288-73EECF546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83" y="2707836"/>
            <a:ext cx="3444634" cy="1793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 descr="A picture containing text, boat&#10;&#10;Description automatically generated">
            <a:extLst>
              <a:ext uri="{FF2B5EF4-FFF2-40B4-BE49-F238E27FC236}">
                <a16:creationId xmlns:a16="http://schemas.microsoft.com/office/drawing/2014/main" id="{53486658-E5F2-4E37-8C23-E5704D236F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/>
          <a:stretch/>
        </p:blipFill>
        <p:spPr>
          <a:xfrm>
            <a:off x="8218664" y="2717338"/>
            <a:ext cx="3529190" cy="1793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d 1">
            <a:extLst>
              <a:ext uri="{FF2B5EF4-FFF2-40B4-BE49-F238E27FC236}">
                <a16:creationId xmlns:a16="http://schemas.microsoft.com/office/drawing/2014/main" id="{566F6185-34D2-4DD7-8A6E-898DD9ACA385}"/>
              </a:ext>
            </a:extLst>
          </p:cNvPr>
          <p:cNvSpPr/>
          <p:nvPr/>
        </p:nvSpPr>
        <p:spPr>
          <a:xfrm>
            <a:off x="4372164" y="2707836"/>
            <a:ext cx="3444633" cy="1793531"/>
          </a:xfrm>
          <a:prstGeom prst="roundRect">
            <a:avLst/>
          </a:prstGeom>
          <a:solidFill>
            <a:srgbClr val="FF0000">
              <a:alpha val="44000"/>
            </a:srgb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green">
            <a:extLst>
              <a:ext uri="{FF2B5EF4-FFF2-40B4-BE49-F238E27FC236}">
                <a16:creationId xmlns:a16="http://schemas.microsoft.com/office/drawing/2014/main" id="{71E3E5EB-5642-423E-98A2-8CE371885D3D}"/>
              </a:ext>
            </a:extLst>
          </p:cNvPr>
          <p:cNvSpPr/>
          <p:nvPr/>
        </p:nvSpPr>
        <p:spPr>
          <a:xfrm>
            <a:off x="8193783" y="2725224"/>
            <a:ext cx="3529190" cy="1776143"/>
          </a:xfrm>
          <a:prstGeom prst="roundRect">
            <a:avLst/>
          </a:prstGeom>
          <a:solidFill>
            <a:srgbClr val="92D050">
              <a:alpha val="48000"/>
            </a:srgb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d 1">
            <a:extLst>
              <a:ext uri="{FF2B5EF4-FFF2-40B4-BE49-F238E27FC236}">
                <a16:creationId xmlns:a16="http://schemas.microsoft.com/office/drawing/2014/main" id="{8214769E-5091-4090-899D-27C3190901BC}"/>
              </a:ext>
            </a:extLst>
          </p:cNvPr>
          <p:cNvSpPr/>
          <p:nvPr/>
        </p:nvSpPr>
        <p:spPr>
          <a:xfrm>
            <a:off x="405835" y="2725224"/>
            <a:ext cx="3523701" cy="1793531"/>
          </a:xfrm>
          <a:prstGeom prst="roundRect">
            <a:avLst/>
          </a:prstGeom>
          <a:solidFill>
            <a:srgbClr val="FF0000">
              <a:alpha val="44000"/>
            </a:srgb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FDB331-0F86-42E8-AC59-A6A9FEFC3772}"/>
              </a:ext>
            </a:extLst>
          </p:cNvPr>
          <p:cNvSpPr txBox="1"/>
          <p:nvPr/>
        </p:nvSpPr>
        <p:spPr>
          <a:xfrm>
            <a:off x="-2" y="1941568"/>
            <a:ext cx="12192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Bain úsáid as do </a:t>
            </a:r>
            <a:r>
              <a:rPr lang="ga-IE" sz="2400" dirty="0" err="1">
                <a:latin typeface="Tw Cen MT" panose="020B0602020104020603" pitchFamily="34" charset="0"/>
              </a:rPr>
              <a:t>threalamh</a:t>
            </a:r>
            <a:r>
              <a:rPr lang="ga-IE" sz="2400" dirty="0">
                <a:latin typeface="Tw Cen MT" panose="020B0602020104020603" pitchFamily="34" charset="0"/>
              </a:rPr>
              <a:t> féin chun </a:t>
            </a:r>
            <a:r>
              <a:rPr lang="en-IE" sz="2400" dirty="0">
                <a:latin typeface="Tw Cen MT" panose="020B0602020104020603" pitchFamily="34" charset="0"/>
              </a:rPr>
              <a:t>an</a:t>
            </a:r>
            <a:r>
              <a:rPr lang="ga-IE" sz="2400" dirty="0">
                <a:latin typeface="Tw Cen MT" panose="020B0602020104020603" pitchFamily="34" charset="0"/>
              </a:rPr>
              <a:t> freagra a dheimhniú.</a:t>
            </a:r>
            <a:endParaRPr lang="ga-IE" sz="2400" dirty="0"/>
          </a:p>
        </p:txBody>
      </p:sp>
    </p:spTree>
    <p:extLst>
      <p:ext uri="{BB962C8B-B14F-4D97-AF65-F5344CB8AC3E}">
        <p14:creationId xmlns:p14="http://schemas.microsoft.com/office/powerpoint/2010/main" val="2153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6" grpId="0" animBg="1"/>
      <p:bldP spid="17" grpId="0" animBg="1"/>
      <p:bldP spid="11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40AECE2-E8B7-471D-9924-0BB66E7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/>
        </p:blipFill>
        <p:spPr bwMode="auto">
          <a:xfrm>
            <a:off x="3" y="-7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FC0229-CA4A-44B4-BF03-B7C77E046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21433"/>
          <a:stretch/>
        </p:blipFill>
        <p:spPr bwMode="auto">
          <a:xfrm>
            <a:off x="315648" y="937825"/>
            <a:ext cx="2249168" cy="1990919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noFill/>
          <a:ln w="63500">
            <a:solidFill>
              <a:schemeClr val="tx1">
                <a:alpha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AE393-F520-424D-8D11-42C99AFCC3E6}"/>
              </a:ext>
            </a:extLst>
          </p:cNvPr>
          <p:cNvSpPr txBox="1"/>
          <p:nvPr/>
        </p:nvSpPr>
        <p:spPr>
          <a:xfrm>
            <a:off x="980108" y="5188051"/>
            <a:ext cx="10178960" cy="976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E" sz="2000" dirty="0" err="1">
                <a:latin typeface="Tw Cen MT" panose="020B0602020104020603" pitchFamily="34" charset="0"/>
              </a:rPr>
              <a:t>Tá</a:t>
            </a:r>
            <a:r>
              <a:rPr lang="ga-IE" sz="2000" dirty="0">
                <a:latin typeface="Tw Cen MT" panose="020B0602020104020603" pitchFamily="34" charset="0"/>
              </a:rPr>
              <a:t> Sí an Bhrú ar cheann de na foirgnimh is sine in Éirinn. Tógadh timpeall 5200 bliain ó shin é.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San am sin ní raibh </a:t>
            </a:r>
            <a:r>
              <a:rPr lang="ga-IE" sz="2000" dirty="0" err="1">
                <a:latin typeface="Tw Cen MT" panose="020B0602020104020603" pitchFamily="34" charset="0"/>
              </a:rPr>
              <a:t>tarracóirí</a:t>
            </a:r>
            <a:r>
              <a:rPr lang="ga-IE" sz="2000" dirty="0">
                <a:latin typeface="Tw Cen MT" panose="020B0602020104020603" pitchFamily="34" charset="0"/>
              </a:rPr>
              <a:t> ná meaisíní móra ann chun na carraigeacha móra a ardú nó a bhogadh. Deir </a:t>
            </a:r>
            <a:r>
              <a:rPr lang="ga-IE" sz="2000" dirty="0" err="1">
                <a:latin typeface="Tw Cen MT" panose="020B0602020104020603" pitchFamily="34" charset="0"/>
              </a:rPr>
              <a:t>seandálaithe</a:t>
            </a:r>
            <a:r>
              <a:rPr lang="ga-IE" sz="2000" dirty="0">
                <a:latin typeface="Tw Cen MT" panose="020B0602020104020603" pitchFamily="34" charset="0"/>
              </a:rPr>
              <a:t> gur dócha gur úsáideadh luamháin chun an obair sin a dhéanamh.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78663D-53CE-4F08-9C59-19D189BB9CC9}"/>
              </a:ext>
            </a:extLst>
          </p:cNvPr>
          <p:cNvSpPr/>
          <p:nvPr/>
        </p:nvSpPr>
        <p:spPr>
          <a:xfrm>
            <a:off x="1514660" y="2296985"/>
            <a:ext cx="421819" cy="1980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862AB2-BB35-4917-AFBC-83CC210098FA}"/>
              </a:ext>
            </a:extLst>
          </p:cNvPr>
          <p:cNvSpPr/>
          <p:nvPr/>
        </p:nvSpPr>
        <p:spPr>
          <a:xfrm>
            <a:off x="650498" y="1502237"/>
            <a:ext cx="329610" cy="1701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67936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4B522-068B-47C7-A870-9BCA4BE92D85}"/>
              </a:ext>
            </a:extLst>
          </p:cNvPr>
          <p:cNvSpPr txBox="1"/>
          <p:nvPr/>
        </p:nvSpPr>
        <p:spPr>
          <a:xfrm>
            <a:off x="2165568" y="2160234"/>
            <a:ext cx="7860863" cy="904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</a:rPr>
              <a:t>Tuilleadh eolais:</a:t>
            </a:r>
            <a:endParaRPr lang="ga-IE" sz="2000" u="sng" dirty="0">
              <a:solidFill>
                <a:srgbClr val="0563C1"/>
              </a:solidFill>
              <a:effectLst/>
              <a:latin typeface="Tw Cen MT" panose="020B06020201040206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>
                <a:solidFill>
                  <a:srgbClr val="B5EDC1"/>
                </a:solidFill>
                <a:effectLst/>
                <a:latin typeface="Tw Cen MT" panose="020B06020201040206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https://www.cogg.ie/wp-content/uploads/eureka-7-10.pdf</a:t>
            </a:r>
            <a:r>
              <a:rPr lang="en-US" sz="2000" dirty="0">
                <a:solidFill>
                  <a:srgbClr val="B5EDC1"/>
                </a:solidFill>
                <a:effectLst/>
                <a:latin typeface="Tw Cen MT" panose="020B0602020104020603" pitchFamily="34" charset="0"/>
              </a:rPr>
              <a:t> </a:t>
            </a:r>
            <a:endParaRPr lang="en-US" sz="2000" dirty="0">
              <a:solidFill>
                <a:srgbClr val="B5EDC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260F0-CC8B-4842-98DD-2C709F7E5882}"/>
              </a:ext>
            </a:extLst>
          </p:cNvPr>
          <p:cNvSpPr txBox="1"/>
          <p:nvPr/>
        </p:nvSpPr>
        <p:spPr>
          <a:xfrm>
            <a:off x="2165568" y="3250875"/>
            <a:ext cx="72867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</a:rPr>
              <a:t>Tuilleadh eolais don mhúinteoir: 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B5EDC1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https://www.sfi.ie/site-files/primary-science/media/pdfs/irish/col/an_madra_glig.pdf</a:t>
            </a:r>
            <a:r>
              <a:rPr lang="en-IE" sz="2000" dirty="0">
                <a:solidFill>
                  <a:srgbClr val="B5EDC1"/>
                </a:solidFill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32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A512390-CC5D-461D-BE49-AB94B009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254" y="1160272"/>
            <a:ext cx="83841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US" sz="1600" dirty="0">
                <a:latin typeface="Tw Cen MT" panose="020B0602020104020603" pitchFamily="34" charset="0"/>
                <a:cs typeface="Times New Roman" pitchFamily="18" charset="0"/>
              </a:rPr>
              <a:t>Conor Fagan, Shutterstock</a:t>
            </a:r>
            <a:endParaRPr lang="en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1600" dirty="0"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© Foras na Gaeilge, 20</a:t>
            </a:r>
            <a:r>
              <a:rPr lang="en-US" sz="1600" dirty="0">
                <a:latin typeface="Tw Cen MT" panose="020B0602020104020603" pitchFamily="34" charset="0"/>
                <a:cs typeface="Times New Roman" pitchFamily="18" charset="0"/>
              </a:rPr>
              <a:t>24</a:t>
            </a:r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en-US" sz="1600" dirty="0">
                <a:latin typeface="Tw Cen MT" panose="020B0602020104020603" pitchFamily="34" charset="0"/>
                <a:cs typeface="Times New Roman" pitchFamily="18" charset="0"/>
              </a:rPr>
              <a:t>–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8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Ubhchruth 6">
            <a:extLst>
              <a:ext uri="{FF2B5EF4-FFF2-40B4-BE49-F238E27FC236}">
                <a16:creationId xmlns:a16="http://schemas.microsoft.com/office/drawing/2014/main" id="{5FB92E6D-1798-4800-92F7-4C234916E693}"/>
              </a:ext>
            </a:extLst>
          </p:cNvPr>
          <p:cNvSpPr/>
          <p:nvPr/>
        </p:nvSpPr>
        <p:spPr>
          <a:xfrm>
            <a:off x="3848143" y="2596155"/>
            <a:ext cx="4614530" cy="16852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19F0FFA-ADB0-467F-9250-1B9918CE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614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5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8F54E58F-3B44-4FC0-AE7B-4A8FFEED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30" y="803325"/>
            <a:ext cx="5314536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altLang="en-US" sz="4400" dirty="0">
                <a:latin typeface="Berlin Sans FB" panose="020E0602020502020306" pitchFamily="34" charset="0"/>
                <a:ea typeface="+mj-ea"/>
                <a:cs typeface="+mj-cs"/>
              </a:rPr>
              <a:t>Do dhúshlán!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1F94FA-AD06-4BFB-AECC-3C5DC86EB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r="3" b="3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5" name="Dronuilleog: cúinní cuaracha 4">
            <a:extLst>
              <a:ext uri="{FF2B5EF4-FFF2-40B4-BE49-F238E27FC236}">
                <a16:creationId xmlns:a16="http://schemas.microsoft.com/office/drawing/2014/main" id="{69F8AFE8-5C55-0393-EFCF-B04F394A5165}"/>
              </a:ext>
            </a:extLst>
          </p:cNvPr>
          <p:cNvSpPr/>
          <p:nvPr/>
        </p:nvSpPr>
        <p:spPr>
          <a:xfrm>
            <a:off x="6234977" y="3123816"/>
            <a:ext cx="2277105" cy="1445961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6" name="Saorfhoirm: cruth 5">
            <a:extLst>
              <a:ext uri="{FF2B5EF4-FFF2-40B4-BE49-F238E27FC236}">
                <a16:creationId xmlns:a16="http://schemas.microsoft.com/office/drawing/2014/main" id="{26C7742F-C281-0C93-5EC5-DB1DA6DF9340}"/>
              </a:ext>
            </a:extLst>
          </p:cNvPr>
          <p:cNvSpPr/>
          <p:nvPr/>
        </p:nvSpPr>
        <p:spPr>
          <a:xfrm>
            <a:off x="6487989" y="3364177"/>
            <a:ext cx="2277105" cy="1445961"/>
          </a:xfrm>
          <a:custGeom>
            <a:avLst/>
            <a:gdLst>
              <a:gd name="connsiteX0" fmla="*/ 0 w 2277105"/>
              <a:gd name="connsiteY0" fmla="*/ 144596 h 1445961"/>
              <a:gd name="connsiteX1" fmla="*/ 144596 w 2277105"/>
              <a:gd name="connsiteY1" fmla="*/ 0 h 1445961"/>
              <a:gd name="connsiteX2" fmla="*/ 2132509 w 2277105"/>
              <a:gd name="connsiteY2" fmla="*/ 0 h 1445961"/>
              <a:gd name="connsiteX3" fmla="*/ 2277105 w 2277105"/>
              <a:gd name="connsiteY3" fmla="*/ 144596 h 1445961"/>
              <a:gd name="connsiteX4" fmla="*/ 2277105 w 2277105"/>
              <a:gd name="connsiteY4" fmla="*/ 1301365 h 1445961"/>
              <a:gd name="connsiteX5" fmla="*/ 2132509 w 2277105"/>
              <a:gd name="connsiteY5" fmla="*/ 1445961 h 1445961"/>
              <a:gd name="connsiteX6" fmla="*/ 144596 w 2277105"/>
              <a:gd name="connsiteY6" fmla="*/ 1445961 h 1445961"/>
              <a:gd name="connsiteX7" fmla="*/ 0 w 2277105"/>
              <a:gd name="connsiteY7" fmla="*/ 1301365 h 1445961"/>
              <a:gd name="connsiteX8" fmla="*/ 0 w 2277105"/>
              <a:gd name="connsiteY8" fmla="*/ 144596 h 14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105" h="1445961">
                <a:moveTo>
                  <a:pt x="0" y="144596"/>
                </a:moveTo>
                <a:cubicBezTo>
                  <a:pt x="0" y="64738"/>
                  <a:pt x="64738" y="0"/>
                  <a:pt x="144596" y="0"/>
                </a:cubicBezTo>
                <a:lnTo>
                  <a:pt x="2132509" y="0"/>
                </a:lnTo>
                <a:cubicBezTo>
                  <a:pt x="2212367" y="0"/>
                  <a:pt x="2277105" y="64738"/>
                  <a:pt x="2277105" y="144596"/>
                </a:cubicBezTo>
                <a:lnTo>
                  <a:pt x="2277105" y="1301365"/>
                </a:lnTo>
                <a:cubicBezTo>
                  <a:pt x="2277105" y="1381223"/>
                  <a:pt x="2212367" y="1445961"/>
                  <a:pt x="2132509" y="1445961"/>
                </a:cubicBezTo>
                <a:lnTo>
                  <a:pt x="144596" y="1445961"/>
                </a:lnTo>
                <a:cubicBezTo>
                  <a:pt x="64738" y="1445961"/>
                  <a:pt x="0" y="1381223"/>
                  <a:pt x="0" y="1301365"/>
                </a:cubicBezTo>
                <a:lnTo>
                  <a:pt x="0" y="144596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121" tIns="107121" rIns="107121" bIns="10712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ga-IE" kern="1200" noProof="0" dirty="0">
                <a:latin typeface="Tw Cen MT" panose="020B0602020104020603" pitchFamily="34" charset="0"/>
              </a:rPr>
              <a:t>Bailigh an trealamh atá le feiceáil sa phictiúr ar chlé. </a:t>
            </a:r>
          </a:p>
        </p:txBody>
      </p:sp>
      <p:sp>
        <p:nvSpPr>
          <p:cNvPr id="7" name="Dronuilleog: cúinní cuaracha 6">
            <a:extLst>
              <a:ext uri="{FF2B5EF4-FFF2-40B4-BE49-F238E27FC236}">
                <a16:creationId xmlns:a16="http://schemas.microsoft.com/office/drawing/2014/main" id="{D49D115A-14CD-47E2-66FA-01107BA71E86}"/>
              </a:ext>
            </a:extLst>
          </p:cNvPr>
          <p:cNvSpPr/>
          <p:nvPr/>
        </p:nvSpPr>
        <p:spPr>
          <a:xfrm>
            <a:off x="9018106" y="3123816"/>
            <a:ext cx="2277105" cy="1445961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8" name="Saorfhoirm: cruth 7">
            <a:extLst>
              <a:ext uri="{FF2B5EF4-FFF2-40B4-BE49-F238E27FC236}">
                <a16:creationId xmlns:a16="http://schemas.microsoft.com/office/drawing/2014/main" id="{1E4C9ED6-545F-1986-91B5-EF66BD364DAD}"/>
              </a:ext>
            </a:extLst>
          </p:cNvPr>
          <p:cNvSpPr/>
          <p:nvPr/>
        </p:nvSpPr>
        <p:spPr>
          <a:xfrm>
            <a:off x="9271118" y="3364177"/>
            <a:ext cx="2277105" cy="1445961"/>
          </a:xfrm>
          <a:custGeom>
            <a:avLst/>
            <a:gdLst>
              <a:gd name="connsiteX0" fmla="*/ 0 w 2277105"/>
              <a:gd name="connsiteY0" fmla="*/ 144596 h 1445961"/>
              <a:gd name="connsiteX1" fmla="*/ 144596 w 2277105"/>
              <a:gd name="connsiteY1" fmla="*/ 0 h 1445961"/>
              <a:gd name="connsiteX2" fmla="*/ 2132509 w 2277105"/>
              <a:gd name="connsiteY2" fmla="*/ 0 h 1445961"/>
              <a:gd name="connsiteX3" fmla="*/ 2277105 w 2277105"/>
              <a:gd name="connsiteY3" fmla="*/ 144596 h 1445961"/>
              <a:gd name="connsiteX4" fmla="*/ 2277105 w 2277105"/>
              <a:gd name="connsiteY4" fmla="*/ 1301365 h 1445961"/>
              <a:gd name="connsiteX5" fmla="*/ 2132509 w 2277105"/>
              <a:gd name="connsiteY5" fmla="*/ 1445961 h 1445961"/>
              <a:gd name="connsiteX6" fmla="*/ 144596 w 2277105"/>
              <a:gd name="connsiteY6" fmla="*/ 1445961 h 1445961"/>
              <a:gd name="connsiteX7" fmla="*/ 0 w 2277105"/>
              <a:gd name="connsiteY7" fmla="*/ 1301365 h 1445961"/>
              <a:gd name="connsiteX8" fmla="*/ 0 w 2277105"/>
              <a:gd name="connsiteY8" fmla="*/ 144596 h 14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105" h="1445961">
                <a:moveTo>
                  <a:pt x="0" y="144596"/>
                </a:moveTo>
                <a:cubicBezTo>
                  <a:pt x="0" y="64738"/>
                  <a:pt x="64738" y="0"/>
                  <a:pt x="144596" y="0"/>
                </a:cubicBezTo>
                <a:lnTo>
                  <a:pt x="2132509" y="0"/>
                </a:lnTo>
                <a:cubicBezTo>
                  <a:pt x="2212367" y="0"/>
                  <a:pt x="2277105" y="64738"/>
                  <a:pt x="2277105" y="144596"/>
                </a:cubicBezTo>
                <a:lnTo>
                  <a:pt x="2277105" y="1301365"/>
                </a:lnTo>
                <a:cubicBezTo>
                  <a:pt x="2277105" y="1381223"/>
                  <a:pt x="2212367" y="1445961"/>
                  <a:pt x="2132509" y="1445961"/>
                </a:cubicBezTo>
                <a:lnTo>
                  <a:pt x="144596" y="1445961"/>
                </a:lnTo>
                <a:cubicBezTo>
                  <a:pt x="64738" y="1445961"/>
                  <a:pt x="0" y="1381223"/>
                  <a:pt x="0" y="1301365"/>
                </a:cubicBezTo>
                <a:lnTo>
                  <a:pt x="0" y="144596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121" tIns="107121" rIns="107121" bIns="10712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ga-IE" kern="1200" dirty="0">
                <a:latin typeface="Tw Cen MT" panose="020B0602020104020603" pitchFamily="34" charset="0"/>
              </a:rPr>
              <a:t>Anois déan iarracht an leabhar a ardú </a:t>
            </a:r>
            <a:br>
              <a:rPr lang="ga-IE" kern="1200" dirty="0">
                <a:latin typeface="Tw Cen MT" panose="020B0602020104020603" pitchFamily="34" charset="0"/>
              </a:rPr>
            </a:br>
            <a:r>
              <a:rPr lang="ga-IE" kern="1200" dirty="0">
                <a:latin typeface="Tw Cen MT" panose="020B0602020104020603" pitchFamily="34" charset="0"/>
              </a:rPr>
              <a:t>ón mbord gan ach an t-aon mhéar amháin </a:t>
            </a:r>
            <a:br>
              <a:rPr lang="ga-IE" kern="1200" dirty="0">
                <a:latin typeface="Tw Cen MT" panose="020B0602020104020603" pitchFamily="34" charset="0"/>
              </a:rPr>
            </a:br>
            <a:r>
              <a:rPr lang="ga-IE" kern="1200" dirty="0">
                <a:latin typeface="Tw Cen MT" panose="020B0602020104020603" pitchFamily="34" charset="0"/>
              </a:rPr>
              <a:t>a úsáid.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539B5-3D79-4D38-A325-1465CC3EB20D}"/>
              </a:ext>
            </a:extLst>
          </p:cNvPr>
          <p:cNvSpPr txBox="1"/>
          <p:nvPr/>
        </p:nvSpPr>
        <p:spPr>
          <a:xfrm>
            <a:off x="2936532" y="2244206"/>
            <a:ext cx="1492343" cy="646331"/>
          </a:xfrm>
          <a:custGeom>
            <a:avLst/>
            <a:gdLst>
              <a:gd name="connsiteX0" fmla="*/ 0 w 1492343"/>
              <a:gd name="connsiteY0" fmla="*/ 0 h 646331"/>
              <a:gd name="connsiteX1" fmla="*/ 497448 w 1492343"/>
              <a:gd name="connsiteY1" fmla="*/ 0 h 646331"/>
              <a:gd name="connsiteX2" fmla="*/ 1024742 w 1492343"/>
              <a:gd name="connsiteY2" fmla="*/ 0 h 646331"/>
              <a:gd name="connsiteX3" fmla="*/ 1492343 w 1492343"/>
              <a:gd name="connsiteY3" fmla="*/ 0 h 646331"/>
              <a:gd name="connsiteX4" fmla="*/ 1492343 w 1492343"/>
              <a:gd name="connsiteY4" fmla="*/ 316702 h 646331"/>
              <a:gd name="connsiteX5" fmla="*/ 1492343 w 1492343"/>
              <a:gd name="connsiteY5" fmla="*/ 646331 h 646331"/>
              <a:gd name="connsiteX6" fmla="*/ 979972 w 1492343"/>
              <a:gd name="connsiteY6" fmla="*/ 646331 h 646331"/>
              <a:gd name="connsiteX7" fmla="*/ 497448 w 1492343"/>
              <a:gd name="connsiteY7" fmla="*/ 646331 h 646331"/>
              <a:gd name="connsiteX8" fmla="*/ 0 w 1492343"/>
              <a:gd name="connsiteY8" fmla="*/ 646331 h 646331"/>
              <a:gd name="connsiteX9" fmla="*/ 0 w 1492343"/>
              <a:gd name="connsiteY9" fmla="*/ 336092 h 646331"/>
              <a:gd name="connsiteX10" fmla="*/ 0 w 149234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343" h="646331" fill="none" extrusionOk="0">
                <a:moveTo>
                  <a:pt x="0" y="0"/>
                </a:moveTo>
                <a:cubicBezTo>
                  <a:pt x="139098" y="-51709"/>
                  <a:pt x="340571" y="21694"/>
                  <a:pt x="497448" y="0"/>
                </a:cubicBezTo>
                <a:cubicBezTo>
                  <a:pt x="654325" y="-21694"/>
                  <a:pt x="873716" y="9091"/>
                  <a:pt x="1024742" y="0"/>
                </a:cubicBezTo>
                <a:cubicBezTo>
                  <a:pt x="1175768" y="-9091"/>
                  <a:pt x="1287468" y="36138"/>
                  <a:pt x="1492343" y="0"/>
                </a:cubicBezTo>
                <a:cubicBezTo>
                  <a:pt x="1509127" y="85337"/>
                  <a:pt x="1486521" y="170643"/>
                  <a:pt x="1492343" y="316702"/>
                </a:cubicBezTo>
                <a:cubicBezTo>
                  <a:pt x="1498165" y="462761"/>
                  <a:pt x="1467002" y="503696"/>
                  <a:pt x="1492343" y="646331"/>
                </a:cubicBezTo>
                <a:cubicBezTo>
                  <a:pt x="1354054" y="670153"/>
                  <a:pt x="1095650" y="619190"/>
                  <a:pt x="979972" y="646331"/>
                </a:cubicBezTo>
                <a:cubicBezTo>
                  <a:pt x="864294" y="673472"/>
                  <a:pt x="728536" y="613670"/>
                  <a:pt x="497448" y="646331"/>
                </a:cubicBezTo>
                <a:cubicBezTo>
                  <a:pt x="266360" y="678992"/>
                  <a:pt x="223488" y="634667"/>
                  <a:pt x="0" y="646331"/>
                </a:cubicBezTo>
                <a:cubicBezTo>
                  <a:pt x="-30302" y="554541"/>
                  <a:pt x="8843" y="417145"/>
                  <a:pt x="0" y="336092"/>
                </a:cubicBezTo>
                <a:cubicBezTo>
                  <a:pt x="-8843" y="255039"/>
                  <a:pt x="18809" y="100184"/>
                  <a:pt x="0" y="0"/>
                </a:cubicBezTo>
                <a:close/>
              </a:path>
              <a:path w="1492343" h="646331" stroke="0" extrusionOk="0">
                <a:moveTo>
                  <a:pt x="0" y="0"/>
                </a:moveTo>
                <a:cubicBezTo>
                  <a:pt x="97241" y="-48412"/>
                  <a:pt x="334258" y="32458"/>
                  <a:pt x="452677" y="0"/>
                </a:cubicBezTo>
                <a:cubicBezTo>
                  <a:pt x="571096" y="-32458"/>
                  <a:pt x="780838" y="15525"/>
                  <a:pt x="920278" y="0"/>
                </a:cubicBezTo>
                <a:cubicBezTo>
                  <a:pt x="1059718" y="-15525"/>
                  <a:pt x="1263457" y="56300"/>
                  <a:pt x="1492343" y="0"/>
                </a:cubicBezTo>
                <a:cubicBezTo>
                  <a:pt x="1515768" y="136674"/>
                  <a:pt x="1485564" y="204190"/>
                  <a:pt x="1492343" y="323166"/>
                </a:cubicBezTo>
                <a:cubicBezTo>
                  <a:pt x="1499122" y="442142"/>
                  <a:pt x="1469608" y="531995"/>
                  <a:pt x="1492343" y="646331"/>
                </a:cubicBezTo>
                <a:cubicBezTo>
                  <a:pt x="1300394" y="682268"/>
                  <a:pt x="1168870" y="636991"/>
                  <a:pt x="1009819" y="646331"/>
                </a:cubicBezTo>
                <a:cubicBezTo>
                  <a:pt x="850768" y="655671"/>
                  <a:pt x="670685" y="631869"/>
                  <a:pt x="482524" y="646331"/>
                </a:cubicBezTo>
                <a:cubicBezTo>
                  <a:pt x="294363" y="660793"/>
                  <a:pt x="203682" y="615695"/>
                  <a:pt x="0" y="646331"/>
                </a:cubicBezTo>
                <a:cubicBezTo>
                  <a:pt x="-331" y="533221"/>
                  <a:pt x="18802" y="453528"/>
                  <a:pt x="0" y="336092"/>
                </a:cubicBezTo>
                <a:cubicBezTo>
                  <a:pt x="-18802" y="218656"/>
                  <a:pt x="26680" y="167715"/>
                  <a:pt x="0" y="0"/>
                </a:cubicBezTo>
                <a:close/>
              </a:path>
            </a:pathLst>
          </a:custGeom>
          <a:solidFill>
            <a:schemeClr val="tx1">
              <a:alpha val="8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38709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solidFill>
                  <a:schemeClr val="bg1"/>
                </a:solidFill>
                <a:latin typeface="Ink Free" panose="03080402000500000000" pitchFamily="66" charset="0"/>
              </a:rPr>
              <a:t>Leabhar (sách trom)</a:t>
            </a:r>
            <a:endParaRPr lang="ga-IE" sz="1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57E15-152C-4B7E-AED5-78466BF518C3}"/>
              </a:ext>
            </a:extLst>
          </p:cNvPr>
          <p:cNvSpPr txBox="1"/>
          <p:nvPr/>
        </p:nvSpPr>
        <p:spPr>
          <a:xfrm>
            <a:off x="917479" y="2744382"/>
            <a:ext cx="997196" cy="646331"/>
          </a:xfrm>
          <a:custGeom>
            <a:avLst/>
            <a:gdLst>
              <a:gd name="connsiteX0" fmla="*/ 0 w 1332166"/>
              <a:gd name="connsiteY0" fmla="*/ 0 h 646331"/>
              <a:gd name="connsiteX1" fmla="*/ 444055 w 1332166"/>
              <a:gd name="connsiteY1" fmla="*/ 0 h 646331"/>
              <a:gd name="connsiteX2" fmla="*/ 914754 w 1332166"/>
              <a:gd name="connsiteY2" fmla="*/ 0 h 646331"/>
              <a:gd name="connsiteX3" fmla="*/ 1332166 w 1332166"/>
              <a:gd name="connsiteY3" fmla="*/ 0 h 646331"/>
              <a:gd name="connsiteX4" fmla="*/ 1332166 w 1332166"/>
              <a:gd name="connsiteY4" fmla="*/ 316702 h 646331"/>
              <a:gd name="connsiteX5" fmla="*/ 1332166 w 1332166"/>
              <a:gd name="connsiteY5" fmla="*/ 646331 h 646331"/>
              <a:gd name="connsiteX6" fmla="*/ 874789 w 1332166"/>
              <a:gd name="connsiteY6" fmla="*/ 646331 h 646331"/>
              <a:gd name="connsiteX7" fmla="*/ 444055 w 1332166"/>
              <a:gd name="connsiteY7" fmla="*/ 646331 h 646331"/>
              <a:gd name="connsiteX8" fmla="*/ 0 w 1332166"/>
              <a:gd name="connsiteY8" fmla="*/ 646331 h 646331"/>
              <a:gd name="connsiteX9" fmla="*/ 0 w 1332166"/>
              <a:gd name="connsiteY9" fmla="*/ 336092 h 646331"/>
              <a:gd name="connsiteX10" fmla="*/ 0 w 1332166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2166" h="646331" fill="none" extrusionOk="0">
                <a:moveTo>
                  <a:pt x="0" y="0"/>
                </a:moveTo>
                <a:cubicBezTo>
                  <a:pt x="184725" y="-708"/>
                  <a:pt x="298649" y="11134"/>
                  <a:pt x="444055" y="0"/>
                </a:cubicBezTo>
                <a:cubicBezTo>
                  <a:pt x="589462" y="-11134"/>
                  <a:pt x="679661" y="9675"/>
                  <a:pt x="914754" y="0"/>
                </a:cubicBezTo>
                <a:cubicBezTo>
                  <a:pt x="1149847" y="-9675"/>
                  <a:pt x="1187272" y="49626"/>
                  <a:pt x="1332166" y="0"/>
                </a:cubicBezTo>
                <a:cubicBezTo>
                  <a:pt x="1348950" y="85337"/>
                  <a:pt x="1326344" y="170643"/>
                  <a:pt x="1332166" y="316702"/>
                </a:cubicBezTo>
                <a:cubicBezTo>
                  <a:pt x="1337988" y="462761"/>
                  <a:pt x="1306825" y="503696"/>
                  <a:pt x="1332166" y="646331"/>
                </a:cubicBezTo>
                <a:cubicBezTo>
                  <a:pt x="1120506" y="650798"/>
                  <a:pt x="1006003" y="608171"/>
                  <a:pt x="874789" y="646331"/>
                </a:cubicBezTo>
                <a:cubicBezTo>
                  <a:pt x="743575" y="684491"/>
                  <a:pt x="656837" y="624012"/>
                  <a:pt x="444055" y="646331"/>
                </a:cubicBezTo>
                <a:cubicBezTo>
                  <a:pt x="231273" y="668650"/>
                  <a:pt x="163964" y="620527"/>
                  <a:pt x="0" y="646331"/>
                </a:cubicBezTo>
                <a:cubicBezTo>
                  <a:pt x="-30302" y="554541"/>
                  <a:pt x="8843" y="417145"/>
                  <a:pt x="0" y="336092"/>
                </a:cubicBezTo>
                <a:cubicBezTo>
                  <a:pt x="-8843" y="255039"/>
                  <a:pt x="18809" y="100184"/>
                  <a:pt x="0" y="0"/>
                </a:cubicBezTo>
                <a:close/>
              </a:path>
              <a:path w="1332166" h="646331" stroke="0" extrusionOk="0">
                <a:moveTo>
                  <a:pt x="0" y="0"/>
                </a:moveTo>
                <a:cubicBezTo>
                  <a:pt x="151878" y="-36240"/>
                  <a:pt x="307597" y="7064"/>
                  <a:pt x="404090" y="0"/>
                </a:cubicBezTo>
                <a:cubicBezTo>
                  <a:pt x="500583" y="-7064"/>
                  <a:pt x="646685" y="40615"/>
                  <a:pt x="821502" y="0"/>
                </a:cubicBezTo>
                <a:cubicBezTo>
                  <a:pt x="996319" y="-40615"/>
                  <a:pt x="1142376" y="10723"/>
                  <a:pt x="1332166" y="0"/>
                </a:cubicBezTo>
                <a:cubicBezTo>
                  <a:pt x="1355591" y="136674"/>
                  <a:pt x="1325387" y="204190"/>
                  <a:pt x="1332166" y="323166"/>
                </a:cubicBezTo>
                <a:cubicBezTo>
                  <a:pt x="1338945" y="442142"/>
                  <a:pt x="1309431" y="531995"/>
                  <a:pt x="1332166" y="646331"/>
                </a:cubicBezTo>
                <a:cubicBezTo>
                  <a:pt x="1206960" y="670811"/>
                  <a:pt x="993631" y="604753"/>
                  <a:pt x="901432" y="646331"/>
                </a:cubicBezTo>
                <a:cubicBezTo>
                  <a:pt x="809233" y="687909"/>
                  <a:pt x="573724" y="628482"/>
                  <a:pt x="430734" y="646331"/>
                </a:cubicBezTo>
                <a:cubicBezTo>
                  <a:pt x="287744" y="664180"/>
                  <a:pt x="167372" y="617305"/>
                  <a:pt x="0" y="646331"/>
                </a:cubicBezTo>
                <a:cubicBezTo>
                  <a:pt x="-331" y="533221"/>
                  <a:pt x="18802" y="453528"/>
                  <a:pt x="0" y="336092"/>
                </a:cubicBezTo>
                <a:cubicBezTo>
                  <a:pt x="-18802" y="218656"/>
                  <a:pt x="26680" y="167715"/>
                  <a:pt x="0" y="0"/>
                </a:cubicBezTo>
                <a:close/>
              </a:path>
            </a:pathLst>
          </a:custGeom>
          <a:solidFill>
            <a:schemeClr val="tx1">
              <a:alpha val="8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997196"/>
                      <a:gd name="connsiteY0" fmla="*/ 0 h 646331"/>
                      <a:gd name="connsiteX1" fmla="*/ 488626 w 997196"/>
                      <a:gd name="connsiteY1" fmla="*/ 0 h 646331"/>
                      <a:gd name="connsiteX2" fmla="*/ 997196 w 997196"/>
                      <a:gd name="connsiteY2" fmla="*/ 0 h 646331"/>
                      <a:gd name="connsiteX3" fmla="*/ 997196 w 997196"/>
                      <a:gd name="connsiteY3" fmla="*/ 323166 h 646331"/>
                      <a:gd name="connsiteX4" fmla="*/ 997196 w 997196"/>
                      <a:gd name="connsiteY4" fmla="*/ 646331 h 646331"/>
                      <a:gd name="connsiteX5" fmla="*/ 518542 w 997196"/>
                      <a:gd name="connsiteY5" fmla="*/ 646331 h 646331"/>
                      <a:gd name="connsiteX6" fmla="*/ 0 w 997196"/>
                      <a:gd name="connsiteY6" fmla="*/ 646331 h 646331"/>
                      <a:gd name="connsiteX7" fmla="*/ 0 w 997196"/>
                      <a:gd name="connsiteY7" fmla="*/ 323166 h 646331"/>
                      <a:gd name="connsiteX8" fmla="*/ 0 w 997196"/>
                      <a:gd name="connsiteY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7196" h="646331" fill="none" extrusionOk="0">
                        <a:moveTo>
                          <a:pt x="0" y="0"/>
                        </a:moveTo>
                        <a:cubicBezTo>
                          <a:pt x="132625" y="-21632"/>
                          <a:pt x="290260" y="6485"/>
                          <a:pt x="488626" y="0"/>
                        </a:cubicBezTo>
                        <a:cubicBezTo>
                          <a:pt x="686992" y="-6485"/>
                          <a:pt x="758038" y="36843"/>
                          <a:pt x="997196" y="0"/>
                        </a:cubicBezTo>
                        <a:cubicBezTo>
                          <a:pt x="997917" y="129970"/>
                          <a:pt x="982404" y="185672"/>
                          <a:pt x="997196" y="323166"/>
                        </a:cubicBezTo>
                        <a:cubicBezTo>
                          <a:pt x="1011988" y="460660"/>
                          <a:pt x="966999" y="575256"/>
                          <a:pt x="997196" y="646331"/>
                        </a:cubicBezTo>
                        <a:cubicBezTo>
                          <a:pt x="859854" y="690817"/>
                          <a:pt x="713241" y="612491"/>
                          <a:pt x="518542" y="646331"/>
                        </a:cubicBezTo>
                        <a:cubicBezTo>
                          <a:pt x="323843" y="680171"/>
                          <a:pt x="228491" y="641849"/>
                          <a:pt x="0" y="646331"/>
                        </a:cubicBezTo>
                        <a:cubicBezTo>
                          <a:pt x="-34647" y="510260"/>
                          <a:pt x="14274" y="445415"/>
                          <a:pt x="0" y="323166"/>
                        </a:cubicBezTo>
                        <a:cubicBezTo>
                          <a:pt x="-14274" y="200918"/>
                          <a:pt x="37156" y="143421"/>
                          <a:pt x="0" y="0"/>
                        </a:cubicBezTo>
                        <a:close/>
                      </a:path>
                      <a:path w="997196" h="646331" stroke="0" extrusionOk="0">
                        <a:moveTo>
                          <a:pt x="0" y="0"/>
                        </a:moveTo>
                        <a:cubicBezTo>
                          <a:pt x="162347" y="-17896"/>
                          <a:pt x="276466" y="39310"/>
                          <a:pt x="468682" y="0"/>
                        </a:cubicBezTo>
                        <a:cubicBezTo>
                          <a:pt x="660898" y="-39310"/>
                          <a:pt x="767606" y="20117"/>
                          <a:pt x="997196" y="0"/>
                        </a:cubicBezTo>
                        <a:cubicBezTo>
                          <a:pt x="1030065" y="140334"/>
                          <a:pt x="966713" y="210712"/>
                          <a:pt x="997196" y="303776"/>
                        </a:cubicBezTo>
                        <a:cubicBezTo>
                          <a:pt x="1027679" y="396840"/>
                          <a:pt x="966242" y="543399"/>
                          <a:pt x="997196" y="646331"/>
                        </a:cubicBezTo>
                        <a:cubicBezTo>
                          <a:pt x="759522" y="689050"/>
                          <a:pt x="606441" y="622860"/>
                          <a:pt x="498598" y="646331"/>
                        </a:cubicBezTo>
                        <a:cubicBezTo>
                          <a:pt x="390755" y="669802"/>
                          <a:pt x="131065" y="610356"/>
                          <a:pt x="0" y="646331"/>
                        </a:cubicBezTo>
                        <a:cubicBezTo>
                          <a:pt x="-36897" y="571560"/>
                          <a:pt x="9411" y="406687"/>
                          <a:pt x="0" y="310239"/>
                        </a:cubicBezTo>
                        <a:cubicBezTo>
                          <a:pt x="-9411" y="213791"/>
                          <a:pt x="17010" y="827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solidFill>
                  <a:schemeClr val="bg1"/>
                </a:solidFill>
                <a:latin typeface="Ink Free" panose="03080402000500000000" pitchFamily="66" charset="0"/>
              </a:rPr>
              <a:t>Marcóir </a:t>
            </a:r>
            <a:r>
              <a:rPr lang="en-IE" b="1" dirty="0" err="1">
                <a:solidFill>
                  <a:schemeClr val="bg1"/>
                </a:solidFill>
                <a:latin typeface="Ink Free" panose="03080402000500000000" pitchFamily="66" charset="0"/>
              </a:rPr>
              <a:t>tiubh</a:t>
            </a:r>
            <a:endParaRPr lang="ga-IE" sz="1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B0363-52DC-4D60-BC8A-799DD4CF6EA6}"/>
              </a:ext>
            </a:extLst>
          </p:cNvPr>
          <p:cNvSpPr txBox="1"/>
          <p:nvPr/>
        </p:nvSpPr>
        <p:spPr>
          <a:xfrm>
            <a:off x="357245" y="480159"/>
            <a:ext cx="1557430" cy="369332"/>
          </a:xfrm>
          <a:custGeom>
            <a:avLst/>
            <a:gdLst>
              <a:gd name="connsiteX0" fmla="*/ 0 w 1332166"/>
              <a:gd name="connsiteY0" fmla="*/ 0 h 646331"/>
              <a:gd name="connsiteX1" fmla="*/ 444055 w 1332166"/>
              <a:gd name="connsiteY1" fmla="*/ 0 h 646331"/>
              <a:gd name="connsiteX2" fmla="*/ 914754 w 1332166"/>
              <a:gd name="connsiteY2" fmla="*/ 0 h 646331"/>
              <a:gd name="connsiteX3" fmla="*/ 1332166 w 1332166"/>
              <a:gd name="connsiteY3" fmla="*/ 0 h 646331"/>
              <a:gd name="connsiteX4" fmla="*/ 1332166 w 1332166"/>
              <a:gd name="connsiteY4" fmla="*/ 316702 h 646331"/>
              <a:gd name="connsiteX5" fmla="*/ 1332166 w 1332166"/>
              <a:gd name="connsiteY5" fmla="*/ 646331 h 646331"/>
              <a:gd name="connsiteX6" fmla="*/ 874789 w 1332166"/>
              <a:gd name="connsiteY6" fmla="*/ 646331 h 646331"/>
              <a:gd name="connsiteX7" fmla="*/ 444055 w 1332166"/>
              <a:gd name="connsiteY7" fmla="*/ 646331 h 646331"/>
              <a:gd name="connsiteX8" fmla="*/ 0 w 1332166"/>
              <a:gd name="connsiteY8" fmla="*/ 646331 h 646331"/>
              <a:gd name="connsiteX9" fmla="*/ 0 w 1332166"/>
              <a:gd name="connsiteY9" fmla="*/ 336092 h 646331"/>
              <a:gd name="connsiteX10" fmla="*/ 0 w 1332166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2166" h="646331" fill="none" extrusionOk="0">
                <a:moveTo>
                  <a:pt x="0" y="0"/>
                </a:moveTo>
                <a:cubicBezTo>
                  <a:pt x="184725" y="-708"/>
                  <a:pt x="298649" y="11134"/>
                  <a:pt x="444055" y="0"/>
                </a:cubicBezTo>
                <a:cubicBezTo>
                  <a:pt x="589462" y="-11134"/>
                  <a:pt x="679661" y="9675"/>
                  <a:pt x="914754" y="0"/>
                </a:cubicBezTo>
                <a:cubicBezTo>
                  <a:pt x="1149847" y="-9675"/>
                  <a:pt x="1187272" y="49626"/>
                  <a:pt x="1332166" y="0"/>
                </a:cubicBezTo>
                <a:cubicBezTo>
                  <a:pt x="1348950" y="85337"/>
                  <a:pt x="1326344" y="170643"/>
                  <a:pt x="1332166" y="316702"/>
                </a:cubicBezTo>
                <a:cubicBezTo>
                  <a:pt x="1337988" y="462761"/>
                  <a:pt x="1306825" y="503696"/>
                  <a:pt x="1332166" y="646331"/>
                </a:cubicBezTo>
                <a:cubicBezTo>
                  <a:pt x="1120506" y="650798"/>
                  <a:pt x="1006003" y="608171"/>
                  <a:pt x="874789" y="646331"/>
                </a:cubicBezTo>
                <a:cubicBezTo>
                  <a:pt x="743575" y="684491"/>
                  <a:pt x="656837" y="624012"/>
                  <a:pt x="444055" y="646331"/>
                </a:cubicBezTo>
                <a:cubicBezTo>
                  <a:pt x="231273" y="668650"/>
                  <a:pt x="163964" y="620527"/>
                  <a:pt x="0" y="646331"/>
                </a:cubicBezTo>
                <a:cubicBezTo>
                  <a:pt x="-30302" y="554541"/>
                  <a:pt x="8843" y="417145"/>
                  <a:pt x="0" y="336092"/>
                </a:cubicBezTo>
                <a:cubicBezTo>
                  <a:pt x="-8843" y="255039"/>
                  <a:pt x="18809" y="100184"/>
                  <a:pt x="0" y="0"/>
                </a:cubicBezTo>
                <a:close/>
              </a:path>
              <a:path w="1332166" h="646331" stroke="0" extrusionOk="0">
                <a:moveTo>
                  <a:pt x="0" y="0"/>
                </a:moveTo>
                <a:cubicBezTo>
                  <a:pt x="151878" y="-36240"/>
                  <a:pt x="307597" y="7064"/>
                  <a:pt x="404090" y="0"/>
                </a:cubicBezTo>
                <a:cubicBezTo>
                  <a:pt x="500583" y="-7064"/>
                  <a:pt x="646685" y="40615"/>
                  <a:pt x="821502" y="0"/>
                </a:cubicBezTo>
                <a:cubicBezTo>
                  <a:pt x="996319" y="-40615"/>
                  <a:pt x="1142376" y="10723"/>
                  <a:pt x="1332166" y="0"/>
                </a:cubicBezTo>
                <a:cubicBezTo>
                  <a:pt x="1355591" y="136674"/>
                  <a:pt x="1325387" y="204190"/>
                  <a:pt x="1332166" y="323166"/>
                </a:cubicBezTo>
                <a:cubicBezTo>
                  <a:pt x="1338945" y="442142"/>
                  <a:pt x="1309431" y="531995"/>
                  <a:pt x="1332166" y="646331"/>
                </a:cubicBezTo>
                <a:cubicBezTo>
                  <a:pt x="1206960" y="670811"/>
                  <a:pt x="993631" y="604753"/>
                  <a:pt x="901432" y="646331"/>
                </a:cubicBezTo>
                <a:cubicBezTo>
                  <a:pt x="809233" y="687909"/>
                  <a:pt x="573724" y="628482"/>
                  <a:pt x="430734" y="646331"/>
                </a:cubicBezTo>
                <a:cubicBezTo>
                  <a:pt x="287744" y="664180"/>
                  <a:pt x="167372" y="617305"/>
                  <a:pt x="0" y="646331"/>
                </a:cubicBezTo>
                <a:cubicBezTo>
                  <a:pt x="-331" y="533221"/>
                  <a:pt x="18802" y="453528"/>
                  <a:pt x="0" y="336092"/>
                </a:cubicBezTo>
                <a:cubicBezTo>
                  <a:pt x="-18802" y="218656"/>
                  <a:pt x="26680" y="167715"/>
                  <a:pt x="0" y="0"/>
                </a:cubicBezTo>
                <a:close/>
              </a:path>
            </a:pathLst>
          </a:custGeom>
          <a:solidFill>
            <a:schemeClr val="tx1">
              <a:alpha val="8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557430"/>
                      <a:gd name="connsiteY0" fmla="*/ 0 h 369332"/>
                      <a:gd name="connsiteX1" fmla="*/ 519142 w 1557430"/>
                      <a:gd name="connsiteY1" fmla="*/ 0 h 369332"/>
                      <a:gd name="connsiteX2" fmla="*/ 1069435 w 1557430"/>
                      <a:gd name="connsiteY2" fmla="*/ 0 h 369332"/>
                      <a:gd name="connsiteX3" fmla="*/ 1557430 w 1557430"/>
                      <a:gd name="connsiteY3" fmla="*/ 0 h 369332"/>
                      <a:gd name="connsiteX4" fmla="*/ 1557430 w 1557430"/>
                      <a:gd name="connsiteY4" fmla="*/ 180972 h 369332"/>
                      <a:gd name="connsiteX5" fmla="*/ 1557430 w 1557430"/>
                      <a:gd name="connsiteY5" fmla="*/ 369332 h 369332"/>
                      <a:gd name="connsiteX6" fmla="*/ 1022712 w 1557430"/>
                      <a:gd name="connsiteY6" fmla="*/ 369332 h 369332"/>
                      <a:gd name="connsiteX7" fmla="*/ 519142 w 1557430"/>
                      <a:gd name="connsiteY7" fmla="*/ 369332 h 369332"/>
                      <a:gd name="connsiteX8" fmla="*/ 0 w 1557430"/>
                      <a:gd name="connsiteY8" fmla="*/ 369332 h 369332"/>
                      <a:gd name="connsiteX9" fmla="*/ 0 w 1557430"/>
                      <a:gd name="connsiteY9" fmla="*/ 192052 h 369332"/>
                      <a:gd name="connsiteX10" fmla="*/ 0 w 1557430"/>
                      <a:gd name="connsiteY10" fmla="*/ 0 h 369332"/>
                      <a:gd name="connsiteX0" fmla="*/ 0 w 1557430"/>
                      <a:gd name="connsiteY0" fmla="*/ 0 h 369332"/>
                      <a:gd name="connsiteX1" fmla="*/ 472420 w 1557430"/>
                      <a:gd name="connsiteY1" fmla="*/ 0 h 369332"/>
                      <a:gd name="connsiteX2" fmla="*/ 960414 w 1557430"/>
                      <a:gd name="connsiteY2" fmla="*/ 0 h 369332"/>
                      <a:gd name="connsiteX3" fmla="*/ 1557430 w 1557430"/>
                      <a:gd name="connsiteY3" fmla="*/ 0 h 369332"/>
                      <a:gd name="connsiteX4" fmla="*/ 1557430 w 1557430"/>
                      <a:gd name="connsiteY4" fmla="*/ 184666 h 369332"/>
                      <a:gd name="connsiteX5" fmla="*/ 1557430 w 1557430"/>
                      <a:gd name="connsiteY5" fmla="*/ 369332 h 369332"/>
                      <a:gd name="connsiteX6" fmla="*/ 1053860 w 1557430"/>
                      <a:gd name="connsiteY6" fmla="*/ 369332 h 369332"/>
                      <a:gd name="connsiteX7" fmla="*/ 503569 w 1557430"/>
                      <a:gd name="connsiteY7" fmla="*/ 369332 h 369332"/>
                      <a:gd name="connsiteX8" fmla="*/ 0 w 1557430"/>
                      <a:gd name="connsiteY8" fmla="*/ 369332 h 369332"/>
                      <a:gd name="connsiteX9" fmla="*/ 0 w 1557430"/>
                      <a:gd name="connsiteY9" fmla="*/ 192052 h 369332"/>
                      <a:gd name="connsiteX10" fmla="*/ 0 w 1557430"/>
                      <a:gd name="connsiteY10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7430" h="369332" fill="none" extrusionOk="0">
                        <a:moveTo>
                          <a:pt x="0" y="0"/>
                        </a:moveTo>
                        <a:cubicBezTo>
                          <a:pt x="247455" y="-7750"/>
                          <a:pt x="369521" y="8671"/>
                          <a:pt x="519142" y="0"/>
                        </a:cubicBezTo>
                        <a:cubicBezTo>
                          <a:pt x="694003" y="-7103"/>
                          <a:pt x="778111" y="-6790"/>
                          <a:pt x="1069435" y="0"/>
                        </a:cubicBezTo>
                        <a:cubicBezTo>
                          <a:pt x="1347931" y="-14883"/>
                          <a:pt x="1378665" y="39026"/>
                          <a:pt x="1557430" y="0"/>
                        </a:cubicBezTo>
                        <a:cubicBezTo>
                          <a:pt x="1587458" y="51599"/>
                          <a:pt x="1560651" y="97538"/>
                          <a:pt x="1557430" y="180972"/>
                        </a:cubicBezTo>
                        <a:cubicBezTo>
                          <a:pt x="1569399" y="267247"/>
                          <a:pt x="1527445" y="286922"/>
                          <a:pt x="1557430" y="369332"/>
                        </a:cubicBezTo>
                        <a:cubicBezTo>
                          <a:pt x="1298220" y="345730"/>
                          <a:pt x="1158273" y="331277"/>
                          <a:pt x="1022712" y="369332"/>
                        </a:cubicBezTo>
                        <a:cubicBezTo>
                          <a:pt x="856690" y="401283"/>
                          <a:pt x="754349" y="358107"/>
                          <a:pt x="519142" y="369332"/>
                        </a:cubicBezTo>
                        <a:cubicBezTo>
                          <a:pt x="271012" y="379294"/>
                          <a:pt x="193297" y="360371"/>
                          <a:pt x="0" y="369332"/>
                        </a:cubicBezTo>
                        <a:cubicBezTo>
                          <a:pt x="-36636" y="325014"/>
                          <a:pt x="1763" y="231061"/>
                          <a:pt x="0" y="192052"/>
                        </a:cubicBezTo>
                        <a:cubicBezTo>
                          <a:pt x="-12404" y="130166"/>
                          <a:pt x="23831" y="41510"/>
                          <a:pt x="0" y="0"/>
                        </a:cubicBezTo>
                        <a:close/>
                      </a:path>
                      <a:path w="1557430" h="369332" stroke="0" extrusionOk="0">
                        <a:moveTo>
                          <a:pt x="0" y="0"/>
                        </a:moveTo>
                        <a:cubicBezTo>
                          <a:pt x="163927" y="-26560"/>
                          <a:pt x="361148" y="7406"/>
                          <a:pt x="472420" y="0"/>
                        </a:cubicBezTo>
                        <a:cubicBezTo>
                          <a:pt x="588262" y="-611"/>
                          <a:pt x="741721" y="-24424"/>
                          <a:pt x="960414" y="0"/>
                        </a:cubicBezTo>
                        <a:cubicBezTo>
                          <a:pt x="1167693" y="22559"/>
                          <a:pt x="1370222" y="18640"/>
                          <a:pt x="1557430" y="0"/>
                        </a:cubicBezTo>
                        <a:cubicBezTo>
                          <a:pt x="1581157" y="77897"/>
                          <a:pt x="1538627" y="105846"/>
                          <a:pt x="1557430" y="184666"/>
                        </a:cubicBezTo>
                        <a:cubicBezTo>
                          <a:pt x="1576050" y="264717"/>
                          <a:pt x="1521983" y="318031"/>
                          <a:pt x="1557430" y="369332"/>
                        </a:cubicBezTo>
                        <a:cubicBezTo>
                          <a:pt x="1414116" y="383348"/>
                          <a:pt x="1149801" y="363804"/>
                          <a:pt x="1053860" y="369332"/>
                        </a:cubicBezTo>
                        <a:cubicBezTo>
                          <a:pt x="935588" y="426791"/>
                          <a:pt x="646212" y="394234"/>
                          <a:pt x="503569" y="369332"/>
                        </a:cubicBezTo>
                        <a:cubicBezTo>
                          <a:pt x="333800" y="351153"/>
                          <a:pt x="205491" y="368845"/>
                          <a:pt x="0" y="369332"/>
                        </a:cubicBezTo>
                        <a:cubicBezTo>
                          <a:pt x="-9093" y="311318"/>
                          <a:pt x="24367" y="265843"/>
                          <a:pt x="0" y="192052"/>
                        </a:cubicBezTo>
                        <a:cubicBezTo>
                          <a:pt x="-14005" y="110728"/>
                          <a:pt x="33402" y="100564"/>
                          <a:pt x="0" y="0"/>
                        </a:cubicBezTo>
                        <a:close/>
                      </a:path>
                      <a:path w="1557430" h="369332" fill="none" stroke="0" extrusionOk="0">
                        <a:moveTo>
                          <a:pt x="0" y="0"/>
                        </a:moveTo>
                        <a:cubicBezTo>
                          <a:pt x="231535" y="1927"/>
                          <a:pt x="346697" y="3971"/>
                          <a:pt x="519142" y="0"/>
                        </a:cubicBezTo>
                        <a:cubicBezTo>
                          <a:pt x="691050" y="-17380"/>
                          <a:pt x="810001" y="11465"/>
                          <a:pt x="1069435" y="0"/>
                        </a:cubicBezTo>
                        <a:cubicBezTo>
                          <a:pt x="1347426" y="-9493"/>
                          <a:pt x="1385581" y="19933"/>
                          <a:pt x="1557430" y="0"/>
                        </a:cubicBezTo>
                        <a:cubicBezTo>
                          <a:pt x="1566695" y="43437"/>
                          <a:pt x="1552716" y="97542"/>
                          <a:pt x="1557430" y="180972"/>
                        </a:cubicBezTo>
                        <a:cubicBezTo>
                          <a:pt x="1565248" y="266958"/>
                          <a:pt x="1523065" y="291987"/>
                          <a:pt x="1557430" y="369332"/>
                        </a:cubicBezTo>
                        <a:cubicBezTo>
                          <a:pt x="1328352" y="350697"/>
                          <a:pt x="1169463" y="367668"/>
                          <a:pt x="1022712" y="369332"/>
                        </a:cubicBezTo>
                        <a:cubicBezTo>
                          <a:pt x="866500" y="406398"/>
                          <a:pt x="759397" y="359702"/>
                          <a:pt x="519142" y="369332"/>
                        </a:cubicBezTo>
                        <a:cubicBezTo>
                          <a:pt x="269505" y="405499"/>
                          <a:pt x="203031" y="348592"/>
                          <a:pt x="0" y="369332"/>
                        </a:cubicBezTo>
                        <a:cubicBezTo>
                          <a:pt x="-34649" y="327795"/>
                          <a:pt x="8562" y="245633"/>
                          <a:pt x="0" y="192052"/>
                        </a:cubicBezTo>
                        <a:cubicBezTo>
                          <a:pt x="-5110" y="147832"/>
                          <a:pt x="31941" y="674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solidFill>
                  <a:schemeClr val="bg1"/>
                </a:solidFill>
                <a:latin typeface="Ink Free" panose="03080402000500000000" pitchFamily="66" charset="0"/>
              </a:rPr>
              <a:t>Méadarshlat</a:t>
            </a:r>
            <a:endParaRPr lang="ga-IE" sz="1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Bosca téacs 11">
            <a:extLst>
              <a:ext uri="{FF2B5EF4-FFF2-40B4-BE49-F238E27FC236}">
                <a16:creationId xmlns:a16="http://schemas.microsoft.com/office/drawing/2014/main" id="{86724045-B9EC-02C2-55CB-A7AE541F761F}"/>
              </a:ext>
            </a:extLst>
          </p:cNvPr>
          <p:cNvSpPr txBox="1"/>
          <p:nvPr/>
        </p:nvSpPr>
        <p:spPr>
          <a:xfrm>
            <a:off x="6066971" y="1759556"/>
            <a:ext cx="501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dirty="0">
                <a:latin typeface="Berlin Sans FB" panose="020E0602020502020306" pitchFamily="34" charset="0"/>
              </a:rPr>
              <a:t>Leabhar a ardú gan ach </a:t>
            </a:r>
            <a:br>
              <a:rPr lang="ga-IE" dirty="0">
                <a:latin typeface="Berlin Sans FB" panose="020E0602020502020306" pitchFamily="34" charset="0"/>
              </a:rPr>
            </a:br>
            <a:r>
              <a:rPr lang="ga-IE" dirty="0">
                <a:latin typeface="Berlin Sans FB" panose="020E0602020502020306" pitchFamily="34" charset="0"/>
              </a:rPr>
              <a:t>an t-aon mhéar amháin a úsáid</a:t>
            </a:r>
          </a:p>
        </p:txBody>
      </p:sp>
    </p:spTree>
    <p:extLst>
      <p:ext uri="{BB962C8B-B14F-4D97-AF65-F5344CB8AC3E}">
        <p14:creationId xmlns:p14="http://schemas.microsoft.com/office/powerpoint/2010/main" val="352274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10F0E7-32D5-0CC7-317E-D439B9AB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 bwMode="auto">
          <a:xfrm>
            <a:off x="-19" y="10"/>
            <a:ext cx="12192000" cy="68559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C1DE7236-FD31-5E73-135E-41D3AF2E257B}"/>
              </a:ext>
            </a:extLst>
          </p:cNvPr>
          <p:cNvSpPr txBox="1"/>
          <p:nvPr/>
        </p:nvSpPr>
        <p:spPr>
          <a:xfrm>
            <a:off x="282790" y="5086701"/>
            <a:ext cx="4875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An bhfuil aon tuairim agat conas é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sin</a:t>
            </a: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 dhéanamh?</a:t>
            </a:r>
          </a:p>
        </p:txBody>
      </p:sp>
      <p:pic>
        <p:nvPicPr>
          <p:cNvPr id="4" name="Picture 1" descr="Text&#10;&#10;Description automatically generated">
            <a:extLst>
              <a:ext uri="{FF2B5EF4-FFF2-40B4-BE49-F238E27FC236}">
                <a16:creationId xmlns:a16="http://schemas.microsoft.com/office/drawing/2014/main" id="{FA75E74D-F29D-2E5B-968D-FC872CE2FB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r="3" b="3"/>
          <a:stretch/>
        </p:blipFill>
        <p:spPr>
          <a:xfrm>
            <a:off x="6592467" y="0"/>
            <a:ext cx="5441859" cy="56549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017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E248587-CE3F-4C9B-9C67-ABBA522F3147}"/>
              </a:ext>
            </a:extLst>
          </p:cNvPr>
          <p:cNvSpPr txBox="1"/>
          <p:nvPr/>
        </p:nvSpPr>
        <p:spPr>
          <a:xfrm>
            <a:off x="640080" y="4777739"/>
            <a:ext cx="3418990" cy="141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4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Seo iad na céimeanna: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4A62232A-7A8C-44AB-B05C-AA912E486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5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4044CE62-0166-757B-B7F3-D7F4B70FF901}"/>
              </a:ext>
            </a:extLst>
          </p:cNvPr>
          <p:cNvSpPr txBox="1"/>
          <p:nvPr/>
        </p:nvSpPr>
        <p:spPr>
          <a:xfrm>
            <a:off x="4503682" y="4815630"/>
            <a:ext cx="2022508" cy="16312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Cuir ceann amháin den mhéadarshlat isteach faoin leabhar.</a:t>
            </a: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051C6045-222B-7500-28F6-AF4E1F38898E}"/>
              </a:ext>
            </a:extLst>
          </p:cNvPr>
          <p:cNvSpPr txBox="1"/>
          <p:nvPr/>
        </p:nvSpPr>
        <p:spPr>
          <a:xfrm>
            <a:off x="6663186" y="4814912"/>
            <a:ext cx="2022508" cy="1631216"/>
          </a:xfrm>
          <a:prstGeom prst="rect">
            <a:avLst/>
          </a:prstGeom>
          <a:solidFill>
            <a:srgbClr val="D17B5C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 startAt="2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Socraigh an mhéadarshlat ar an marcóir mar a léirítear sa phictiúr.</a:t>
            </a:r>
          </a:p>
        </p:txBody>
      </p:sp>
      <p:sp>
        <p:nvSpPr>
          <p:cNvPr id="4" name="Bosca téacs 3">
            <a:extLst>
              <a:ext uri="{FF2B5EF4-FFF2-40B4-BE49-F238E27FC236}">
                <a16:creationId xmlns:a16="http://schemas.microsoft.com/office/drawing/2014/main" id="{C070C946-D100-5C0C-CCFD-626FB2873AEB}"/>
              </a:ext>
            </a:extLst>
          </p:cNvPr>
          <p:cNvSpPr txBox="1"/>
          <p:nvPr/>
        </p:nvSpPr>
        <p:spPr>
          <a:xfrm>
            <a:off x="8802979" y="4814912"/>
            <a:ext cx="2075225" cy="1631216"/>
          </a:xfrm>
          <a:prstGeom prst="rect">
            <a:avLst/>
          </a:prstGeom>
          <a:solidFill>
            <a:srgbClr val="B98A82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 startAt="3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Anois brúigh ceann eile na méadarshlaite síos le do mhéar.</a:t>
            </a:r>
          </a:p>
        </p:txBody>
      </p:sp>
    </p:spTree>
    <p:extLst>
      <p:ext uri="{BB962C8B-B14F-4D97-AF65-F5344CB8AC3E}">
        <p14:creationId xmlns:p14="http://schemas.microsoft.com/office/powerpoint/2010/main" val="159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>
            <a:extLst>
              <a:ext uri="{FF2B5EF4-FFF2-40B4-BE49-F238E27FC236}">
                <a16:creationId xmlns:a16="http://schemas.microsoft.com/office/drawing/2014/main" id="{C61E4F68-22AA-1EBD-B752-AA6FB1B2F7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A38D7AFA-7FEF-18A2-E7A7-8B9859AB4737}"/>
              </a:ext>
            </a:extLst>
          </p:cNvPr>
          <p:cNvSpPr txBox="1"/>
          <p:nvPr/>
        </p:nvSpPr>
        <p:spPr>
          <a:xfrm>
            <a:off x="601380" y="805690"/>
            <a:ext cx="2280288" cy="2308324"/>
          </a:xfrm>
          <a:prstGeom prst="rect">
            <a:avLst/>
          </a:prstGeom>
          <a:solidFill>
            <a:srgbClr val="A5A5A5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Sin agat é! D’ardaigh tú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an leabhar gan ach an t-aon mhéar amháin </a:t>
            </a:r>
            <a:br>
              <a:rPr lang="en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 úsáid. </a:t>
            </a:r>
          </a:p>
        </p:txBody>
      </p:sp>
      <p:sp>
        <p:nvSpPr>
          <p:cNvPr id="6" name="Bosca téacs 5">
            <a:extLst>
              <a:ext uri="{FF2B5EF4-FFF2-40B4-BE49-F238E27FC236}">
                <a16:creationId xmlns:a16="http://schemas.microsoft.com/office/drawing/2014/main" id="{1229585F-B8EC-1452-707B-35CA129EB1AF}"/>
              </a:ext>
            </a:extLst>
          </p:cNvPr>
          <p:cNvSpPr txBox="1"/>
          <p:nvPr/>
        </p:nvSpPr>
        <p:spPr>
          <a:xfrm>
            <a:off x="601380" y="3602608"/>
            <a:ext cx="2928204" cy="2308324"/>
          </a:xfrm>
          <a:prstGeom prst="rect">
            <a:avLst/>
          </a:prstGeom>
          <a:solidFill>
            <a:srgbClr val="A5A5A5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Rinne tú </a:t>
            </a:r>
            <a:r>
              <a:rPr lang="ga-IE" sz="2400" b="1" dirty="0">
                <a:solidFill>
                  <a:srgbClr val="FFC000"/>
                </a:solidFill>
                <a:latin typeface="Tw Cen MT" panose="020B0602020104020603" pitchFamily="34" charset="0"/>
              </a:rPr>
              <a:t>luamhán</a:t>
            </a: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 agus chuir an luamhán ar do chumas an leabhar a ardú gan ach </a:t>
            </a:r>
            <a:r>
              <a:rPr lang="en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an t-</a:t>
            </a: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aon mhéar amháin a úsáid.</a:t>
            </a:r>
          </a:p>
        </p:txBody>
      </p:sp>
      <p:pic>
        <p:nvPicPr>
          <p:cNvPr id="9" name="Picture 206">
            <a:extLst>
              <a:ext uri="{FF2B5EF4-FFF2-40B4-BE49-F238E27FC236}">
                <a16:creationId xmlns:a16="http://schemas.microsoft.com/office/drawing/2014/main" id="{B98F29BF-5D06-484C-0E65-C683287F0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3"/>
          <a:stretch/>
        </p:blipFill>
        <p:spPr>
          <a:xfrm>
            <a:off x="3983305" y="1220534"/>
            <a:ext cx="5988609" cy="1526518"/>
          </a:xfrm>
          <a:prstGeom prst="rect">
            <a:avLst/>
          </a:prstGeom>
        </p:spPr>
      </p:pic>
      <p:pic>
        <p:nvPicPr>
          <p:cNvPr id="4" name="Pictiúr 3">
            <a:extLst>
              <a:ext uri="{FF2B5EF4-FFF2-40B4-BE49-F238E27FC236}">
                <a16:creationId xmlns:a16="http://schemas.microsoft.com/office/drawing/2014/main" id="{92C94E64-28A6-CFAE-7FD7-6A93E8386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b="907"/>
          <a:stretch/>
        </p:blipFill>
        <p:spPr>
          <a:xfrm>
            <a:off x="3483048" y="125611"/>
            <a:ext cx="7095986" cy="445901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Bosca téacs 9">
            <a:extLst>
              <a:ext uri="{FF2B5EF4-FFF2-40B4-BE49-F238E27FC236}">
                <a16:creationId xmlns:a16="http://schemas.microsoft.com/office/drawing/2014/main" id="{AA4C6416-B3A4-D883-0309-27F0F8C1B656}"/>
              </a:ext>
            </a:extLst>
          </p:cNvPr>
          <p:cNvSpPr txBox="1"/>
          <p:nvPr/>
        </p:nvSpPr>
        <p:spPr>
          <a:xfrm rot="20564424">
            <a:off x="9354913" y="5367367"/>
            <a:ext cx="2448243" cy="707886"/>
          </a:xfrm>
          <a:prstGeom prst="rect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bhfuil a fhios agat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céard is luamhán ann?</a:t>
            </a:r>
          </a:p>
        </p:txBody>
      </p:sp>
    </p:spTree>
    <p:extLst>
      <p:ext uri="{BB962C8B-B14F-4D97-AF65-F5344CB8AC3E}">
        <p14:creationId xmlns:p14="http://schemas.microsoft.com/office/powerpoint/2010/main" val="30116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536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3E072-31C4-4A60-9280-2B69B11AC3D0}"/>
              </a:ext>
            </a:extLst>
          </p:cNvPr>
          <p:cNvSpPr txBox="1"/>
          <p:nvPr/>
        </p:nvSpPr>
        <p:spPr>
          <a:xfrm>
            <a:off x="321732" y="2459796"/>
            <a:ext cx="5242866" cy="729972"/>
          </a:xfrm>
          <a:prstGeom prst="rect">
            <a:avLst/>
          </a:prstGeom>
          <a:solidFill>
            <a:srgbClr val="59595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Meaisín simplí is ea luamhán. Úsáidtear é le rudaí a bhogadh nó a ardú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mar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shampla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15A78-2D63-486C-BF75-0517DD09512B}"/>
              </a:ext>
            </a:extLst>
          </p:cNvPr>
          <p:cNvSpPr txBox="1"/>
          <p:nvPr/>
        </p:nvSpPr>
        <p:spPr>
          <a:xfrm>
            <a:off x="321732" y="580590"/>
            <a:ext cx="7064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Luamháin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2846083-6E49-A08F-0F99-9ACCBF0588A6}"/>
              </a:ext>
            </a:extLst>
          </p:cNvPr>
          <p:cNvSpPr txBox="1"/>
          <p:nvPr/>
        </p:nvSpPr>
        <p:spPr>
          <a:xfrm>
            <a:off x="321732" y="2387540"/>
            <a:ext cx="5242866" cy="1633742"/>
          </a:xfrm>
          <a:prstGeom prst="rect">
            <a:avLst/>
          </a:prstGeom>
          <a:solidFill>
            <a:srgbClr val="59595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Is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luamháin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iad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go leor de na </a:t>
            </a:r>
            <a:r>
              <a:rPr lang="ga-IE" sz="2000" dirty="0" err="1">
                <a:solidFill>
                  <a:srgbClr val="FFFFFF"/>
                </a:solidFill>
                <a:latin typeface="Tw Cen MT" panose="020B0602020104020603" pitchFamily="34" charset="0"/>
              </a:rPr>
              <a:t>hearraí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a úsáidimid ó lá go </a:t>
            </a:r>
            <a:r>
              <a:rPr lang="ga-IE" sz="2000" dirty="0" err="1">
                <a:solidFill>
                  <a:srgbClr val="FFFFFF"/>
                </a:solidFill>
                <a:latin typeface="Tw Cen MT" panose="020B0602020104020603" pitchFamily="34" charset="0"/>
              </a:rPr>
              <a:t>lá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.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Féach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na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hearraí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sna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grianghraif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seo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, mar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shampla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. Is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gnáthearraí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tí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atá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iontu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ach is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luamháin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iad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chomh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 err="1">
                <a:solidFill>
                  <a:srgbClr val="FFFFFF"/>
                </a:solidFill>
                <a:latin typeface="Tw Cen MT" panose="020B0602020104020603" pitchFamily="34" charset="0"/>
              </a:rPr>
              <a:t>maith</a:t>
            </a:r>
            <a:r>
              <a:rPr lang="ga-IE" sz="2000" noProof="0" dirty="0">
                <a:solidFill>
                  <a:srgbClr val="FFFFFF"/>
                </a:solidFill>
                <a:latin typeface="Tw Cen MT" panose="020B0602020104020603" pitchFamily="34" charset="0"/>
              </a:rPr>
              <a:t>. 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Cén úsáid atá á baint as an luamhán i ngach cás, an </a:t>
            </a:r>
            <a:r>
              <a:rPr lang="ga-IE" sz="2000" dirty="0" err="1">
                <a:solidFill>
                  <a:srgbClr val="FFFFFF"/>
                </a:solidFill>
                <a:latin typeface="Tw Cen MT" panose="020B0602020104020603" pitchFamily="34" charset="0"/>
              </a:rPr>
              <a:t>dóigh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rgbClr val="FFFFFF"/>
                </a:solidFill>
                <a:latin typeface="Tw Cen MT" panose="020B0602020104020603" pitchFamily="34" charset="0"/>
              </a:rPr>
              <a:t>leat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?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BF2AE41-17B5-1420-C111-B43350B8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17210"/>
          <a:stretch/>
        </p:blipFill>
        <p:spPr bwMode="auto">
          <a:xfrm>
            <a:off x="300713" y="4182598"/>
            <a:ext cx="2509734" cy="2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E0B27AF-2084-18EC-8311-BBD7257F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r="20940"/>
          <a:stretch/>
        </p:blipFill>
        <p:spPr bwMode="auto">
          <a:xfrm>
            <a:off x="3036991" y="4182598"/>
            <a:ext cx="2509776" cy="2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17B983D-DBFE-A6A4-558D-3BBBB756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r="2995"/>
          <a:stretch/>
        </p:blipFill>
        <p:spPr bwMode="auto">
          <a:xfrm>
            <a:off x="9339231" y="2407940"/>
            <a:ext cx="2621433" cy="1862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EA8182-DCCF-C69C-0BBD-898004B3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5698" y="2390492"/>
            <a:ext cx="2840712" cy="189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E478224-E3AE-803C-D786-DB5CE330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6472" y="4530867"/>
            <a:ext cx="2816204" cy="21121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B598BE7-6E22-8A4F-F1B4-78F7A42C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r="10437"/>
          <a:stretch/>
        </p:blipFill>
        <p:spPr bwMode="auto">
          <a:xfrm>
            <a:off x="5660135" y="4510590"/>
            <a:ext cx="2655567" cy="2228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E495395-2DD7-4F76-DA02-346F825D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9231" y="428913"/>
            <a:ext cx="2476422" cy="1644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BA7619A-2D53-52A3-89BF-4577B648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8417" y="428714"/>
            <a:ext cx="2580062" cy="17234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úpa 20">
            <a:extLst>
              <a:ext uri="{FF2B5EF4-FFF2-40B4-BE49-F238E27FC236}">
                <a16:creationId xmlns:a16="http://schemas.microsoft.com/office/drawing/2014/main" id="{438A2635-CCC4-43B4-0078-32182C326E6C}"/>
              </a:ext>
            </a:extLst>
          </p:cNvPr>
          <p:cNvGrpSpPr/>
          <p:nvPr/>
        </p:nvGrpSpPr>
        <p:grpSpPr>
          <a:xfrm>
            <a:off x="92550" y="5747001"/>
            <a:ext cx="7188260" cy="1038546"/>
            <a:chOff x="187070" y="-2033999"/>
            <a:chExt cx="7454940" cy="1038546"/>
          </a:xfrm>
        </p:grpSpPr>
        <p:sp>
          <p:nvSpPr>
            <p:cNvPr id="22" name="Dronuilleog 21">
              <a:extLst>
                <a:ext uri="{FF2B5EF4-FFF2-40B4-BE49-F238E27FC236}">
                  <a16:creationId xmlns:a16="http://schemas.microsoft.com/office/drawing/2014/main" id="{C946E829-4F26-CE60-2C7B-7AFDBF0E282E}"/>
                </a:ext>
              </a:extLst>
            </p:cNvPr>
            <p:cNvSpPr/>
            <p:nvPr/>
          </p:nvSpPr>
          <p:spPr>
            <a:xfrm>
              <a:off x="187070" y="-1989961"/>
              <a:ext cx="7454939" cy="994508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Bosca téacs 22">
              <a:extLst>
                <a:ext uri="{FF2B5EF4-FFF2-40B4-BE49-F238E27FC236}">
                  <a16:creationId xmlns:a16="http://schemas.microsoft.com/office/drawing/2014/main" id="{31B56B25-37A1-9BB0-B17B-7689D5A11847}"/>
                </a:ext>
              </a:extLst>
            </p:cNvPr>
            <p:cNvSpPr txBox="1"/>
            <p:nvPr/>
          </p:nvSpPr>
          <p:spPr>
            <a:xfrm>
              <a:off x="187071" y="-2033999"/>
              <a:ext cx="7454939" cy="99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Tw Cen MT" panose="020B0602020104020603" pitchFamily="34" charset="0"/>
                </a:rPr>
                <a:t> </a:t>
              </a:r>
              <a:r>
                <a:rPr lang="ga-IE" sz="2000" kern="1200" noProof="0" dirty="0">
                  <a:latin typeface="Tw Cen MT" panose="020B0602020104020603" pitchFamily="34" charset="0"/>
                  <a:cs typeface="Arial" panose="020B0604020202020204" pitchFamily="34" charset="0"/>
                </a:rPr>
                <a:t>Cliceáil ar an nasc seo thíos chun féachaint ar fhíseán faoi luamháin:</a:t>
              </a:r>
              <a:r>
                <a:rPr lang="ga-IE" sz="2000" b="1" kern="1200" noProof="0" dirty="0">
                  <a:latin typeface="Tw Cen MT" panose="020B0602020104020603" pitchFamily="34" charset="0"/>
                </a:rPr>
                <a:t> </a:t>
              </a:r>
              <a:br>
                <a:rPr lang="en-US" sz="2000" b="1" kern="1200" dirty="0">
                  <a:latin typeface="Tw Cen MT" panose="020B0602020104020603" pitchFamily="34" charset="0"/>
                </a:rPr>
              </a:br>
              <a:r>
                <a:rPr lang="en-IE" sz="2000" kern="1200" dirty="0">
                  <a:latin typeface="Tw Cen MT" panose="020B0602020104020603" pitchFamily="34" charset="0"/>
                  <a:hlinkClick r:id="rId11"/>
                </a:rPr>
                <a:t>https://thekidshouldseethis.com/post/the-mighty-mathematics-of-the-lever-ted-ed</a:t>
              </a:r>
              <a:r>
                <a:rPr lang="en-US" sz="2000" kern="1200" dirty="0">
                  <a:latin typeface="Tw Cen MT" panose="020B0602020104020603" pitchFamily="34" charset="0"/>
                </a:rPr>
                <a:t> </a:t>
              </a:r>
              <a:endParaRPr lang="en-IE" sz="2000" kern="1200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1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536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197561-9818-4678-A437-A49E87F9A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" r="76"/>
          <a:stretch/>
        </p:blipFill>
        <p:spPr bwMode="auto">
          <a:xfrm>
            <a:off x="237941" y="2544855"/>
            <a:ext cx="7147911" cy="39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15A78-2D63-486C-BF75-0517DD09512B}"/>
              </a:ext>
            </a:extLst>
          </p:cNvPr>
          <p:cNvSpPr txBox="1"/>
          <p:nvPr/>
        </p:nvSpPr>
        <p:spPr>
          <a:xfrm>
            <a:off x="321732" y="580590"/>
            <a:ext cx="7064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8800" dirty="0">
                <a:solidFill>
                  <a:schemeClr val="bg1"/>
                </a:solidFill>
                <a:latin typeface="Berlin Sans FB" panose="020E0602020502020306" pitchFamily="34" charset="0"/>
              </a:rPr>
              <a:t>Luamháin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6D661-CB12-43A3-A5D8-B5BD97736A0D}"/>
              </a:ext>
            </a:extLst>
          </p:cNvPr>
          <p:cNvSpPr txBox="1"/>
          <p:nvPr/>
        </p:nvSpPr>
        <p:spPr>
          <a:xfrm>
            <a:off x="0" y="4352303"/>
            <a:ext cx="1349413" cy="369332"/>
          </a:xfrm>
          <a:custGeom>
            <a:avLst/>
            <a:gdLst>
              <a:gd name="connsiteX0" fmla="*/ 0 w 1476662"/>
              <a:gd name="connsiteY0" fmla="*/ 0 h 369332"/>
              <a:gd name="connsiteX1" fmla="*/ 477454 w 1476662"/>
              <a:gd name="connsiteY1" fmla="*/ 0 h 369332"/>
              <a:gd name="connsiteX2" fmla="*/ 969675 w 1476662"/>
              <a:gd name="connsiteY2" fmla="*/ 0 h 369332"/>
              <a:gd name="connsiteX3" fmla="*/ 1476662 w 1476662"/>
              <a:gd name="connsiteY3" fmla="*/ 0 h 369332"/>
              <a:gd name="connsiteX4" fmla="*/ 1476662 w 1476662"/>
              <a:gd name="connsiteY4" fmla="*/ 369332 h 369332"/>
              <a:gd name="connsiteX5" fmla="*/ 1013975 w 1476662"/>
              <a:gd name="connsiteY5" fmla="*/ 369332 h 369332"/>
              <a:gd name="connsiteX6" fmla="*/ 536521 w 1476662"/>
              <a:gd name="connsiteY6" fmla="*/ 369332 h 369332"/>
              <a:gd name="connsiteX7" fmla="*/ 0 w 1476662"/>
              <a:gd name="connsiteY7" fmla="*/ 369332 h 369332"/>
              <a:gd name="connsiteX8" fmla="*/ 0 w 147666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662" h="369332" fill="none" extrusionOk="0">
                <a:moveTo>
                  <a:pt x="0" y="0"/>
                </a:moveTo>
                <a:cubicBezTo>
                  <a:pt x="176044" y="-52903"/>
                  <a:pt x="379735" y="34710"/>
                  <a:pt x="477454" y="0"/>
                </a:cubicBezTo>
                <a:cubicBezTo>
                  <a:pt x="575173" y="-34710"/>
                  <a:pt x="746677" y="44921"/>
                  <a:pt x="969675" y="0"/>
                </a:cubicBezTo>
                <a:cubicBezTo>
                  <a:pt x="1192673" y="-44921"/>
                  <a:pt x="1341338" y="21027"/>
                  <a:pt x="1476662" y="0"/>
                </a:cubicBezTo>
                <a:cubicBezTo>
                  <a:pt x="1488263" y="162390"/>
                  <a:pt x="1472936" y="191636"/>
                  <a:pt x="1476662" y="369332"/>
                </a:cubicBezTo>
                <a:cubicBezTo>
                  <a:pt x="1303174" y="392857"/>
                  <a:pt x="1242688" y="341734"/>
                  <a:pt x="1013975" y="369332"/>
                </a:cubicBezTo>
                <a:cubicBezTo>
                  <a:pt x="785262" y="396930"/>
                  <a:pt x="767602" y="318417"/>
                  <a:pt x="536521" y="369332"/>
                </a:cubicBezTo>
                <a:cubicBezTo>
                  <a:pt x="305440" y="420247"/>
                  <a:pt x="187310" y="30813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476662" h="369332" stroke="0" extrusionOk="0">
                <a:moveTo>
                  <a:pt x="0" y="0"/>
                </a:moveTo>
                <a:cubicBezTo>
                  <a:pt x="110737" y="-42976"/>
                  <a:pt x="348149" y="51578"/>
                  <a:pt x="447921" y="0"/>
                </a:cubicBezTo>
                <a:cubicBezTo>
                  <a:pt x="547693" y="-51578"/>
                  <a:pt x="767469" y="54260"/>
                  <a:pt x="910608" y="0"/>
                </a:cubicBezTo>
                <a:cubicBezTo>
                  <a:pt x="1053747" y="-54260"/>
                  <a:pt x="1307640" y="26134"/>
                  <a:pt x="1476662" y="0"/>
                </a:cubicBezTo>
                <a:cubicBezTo>
                  <a:pt x="1520142" y="119769"/>
                  <a:pt x="1446794" y="201642"/>
                  <a:pt x="1476662" y="369332"/>
                </a:cubicBezTo>
                <a:cubicBezTo>
                  <a:pt x="1369749" y="423573"/>
                  <a:pt x="1140475" y="357219"/>
                  <a:pt x="984441" y="369332"/>
                </a:cubicBezTo>
                <a:cubicBezTo>
                  <a:pt x="828407" y="381445"/>
                  <a:pt x="600812" y="315124"/>
                  <a:pt x="477454" y="369332"/>
                </a:cubicBezTo>
                <a:cubicBezTo>
                  <a:pt x="354096" y="423540"/>
                  <a:pt x="122562" y="359055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349413"/>
                      <a:gd name="connsiteY0" fmla="*/ 0 h 369332"/>
                      <a:gd name="connsiteX1" fmla="*/ 436310 w 1349413"/>
                      <a:gd name="connsiteY1" fmla="*/ 0 h 369332"/>
                      <a:gd name="connsiteX2" fmla="*/ 886115 w 1349413"/>
                      <a:gd name="connsiteY2" fmla="*/ 0 h 369332"/>
                      <a:gd name="connsiteX3" fmla="*/ 1349413 w 1349413"/>
                      <a:gd name="connsiteY3" fmla="*/ 0 h 369332"/>
                      <a:gd name="connsiteX4" fmla="*/ 1349413 w 1349413"/>
                      <a:gd name="connsiteY4" fmla="*/ 369332 h 369332"/>
                      <a:gd name="connsiteX5" fmla="*/ 926597 w 1349413"/>
                      <a:gd name="connsiteY5" fmla="*/ 369332 h 369332"/>
                      <a:gd name="connsiteX6" fmla="*/ 490287 w 1349413"/>
                      <a:gd name="connsiteY6" fmla="*/ 369332 h 369332"/>
                      <a:gd name="connsiteX7" fmla="*/ 0 w 1349413"/>
                      <a:gd name="connsiteY7" fmla="*/ 369332 h 369332"/>
                      <a:gd name="connsiteX8" fmla="*/ 0 w 1349413"/>
                      <a:gd name="connsiteY8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9413" h="369332" fill="none" extrusionOk="0">
                        <a:moveTo>
                          <a:pt x="0" y="0"/>
                        </a:moveTo>
                        <a:cubicBezTo>
                          <a:pt x="144587" y="-32012"/>
                          <a:pt x="296274" y="37195"/>
                          <a:pt x="436310" y="0"/>
                        </a:cubicBezTo>
                        <a:cubicBezTo>
                          <a:pt x="576346" y="-37195"/>
                          <a:pt x="741930" y="13342"/>
                          <a:pt x="886115" y="0"/>
                        </a:cubicBezTo>
                        <a:cubicBezTo>
                          <a:pt x="1030301" y="-13342"/>
                          <a:pt x="1242495" y="42687"/>
                          <a:pt x="1349413" y="0"/>
                        </a:cubicBezTo>
                        <a:cubicBezTo>
                          <a:pt x="1361014" y="162390"/>
                          <a:pt x="1345687" y="191636"/>
                          <a:pt x="1349413" y="369332"/>
                        </a:cubicBezTo>
                        <a:cubicBezTo>
                          <a:pt x="1195006" y="394466"/>
                          <a:pt x="1034020" y="321621"/>
                          <a:pt x="926597" y="369332"/>
                        </a:cubicBezTo>
                        <a:cubicBezTo>
                          <a:pt x="819174" y="417043"/>
                          <a:pt x="706398" y="335251"/>
                          <a:pt x="490287" y="369332"/>
                        </a:cubicBezTo>
                        <a:cubicBezTo>
                          <a:pt x="274176" y="403413"/>
                          <a:pt x="136922" y="321697"/>
                          <a:pt x="0" y="369332"/>
                        </a:cubicBezTo>
                        <a:cubicBezTo>
                          <a:pt x="-16296" y="208406"/>
                          <a:pt x="43286" y="158553"/>
                          <a:pt x="0" y="0"/>
                        </a:cubicBezTo>
                        <a:close/>
                      </a:path>
                      <a:path w="1349413" h="369332" stroke="0" extrusionOk="0">
                        <a:moveTo>
                          <a:pt x="0" y="0"/>
                        </a:moveTo>
                        <a:cubicBezTo>
                          <a:pt x="105810" y="-856"/>
                          <a:pt x="211576" y="13378"/>
                          <a:pt x="409322" y="0"/>
                        </a:cubicBezTo>
                        <a:cubicBezTo>
                          <a:pt x="607068" y="-13378"/>
                          <a:pt x="668500" y="910"/>
                          <a:pt x="832138" y="0"/>
                        </a:cubicBezTo>
                        <a:cubicBezTo>
                          <a:pt x="995776" y="-910"/>
                          <a:pt x="1205395" y="45601"/>
                          <a:pt x="1349413" y="0"/>
                        </a:cubicBezTo>
                        <a:cubicBezTo>
                          <a:pt x="1392893" y="119769"/>
                          <a:pt x="1319545" y="201642"/>
                          <a:pt x="1349413" y="369332"/>
                        </a:cubicBezTo>
                        <a:cubicBezTo>
                          <a:pt x="1135727" y="394967"/>
                          <a:pt x="1089470" y="352555"/>
                          <a:pt x="899609" y="369332"/>
                        </a:cubicBezTo>
                        <a:cubicBezTo>
                          <a:pt x="709748" y="386109"/>
                          <a:pt x="599602" y="344925"/>
                          <a:pt x="436310" y="369332"/>
                        </a:cubicBezTo>
                        <a:cubicBezTo>
                          <a:pt x="273018" y="393739"/>
                          <a:pt x="100416" y="343100"/>
                          <a:pt x="0" y="369332"/>
                        </a:cubicBezTo>
                        <a:cubicBezTo>
                          <a:pt x="-42162" y="254526"/>
                          <a:pt x="33750" y="1814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iarracht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982EFC-6407-4E7A-8310-C95D94D72F61}"/>
              </a:ext>
            </a:extLst>
          </p:cNvPr>
          <p:cNvSpPr txBox="1"/>
          <p:nvPr/>
        </p:nvSpPr>
        <p:spPr>
          <a:xfrm>
            <a:off x="5444307" y="4082708"/>
            <a:ext cx="1317313" cy="369332"/>
          </a:xfrm>
          <a:custGeom>
            <a:avLst/>
            <a:gdLst>
              <a:gd name="connsiteX0" fmla="*/ 0 w 1476662"/>
              <a:gd name="connsiteY0" fmla="*/ 0 h 369332"/>
              <a:gd name="connsiteX1" fmla="*/ 477454 w 1476662"/>
              <a:gd name="connsiteY1" fmla="*/ 0 h 369332"/>
              <a:gd name="connsiteX2" fmla="*/ 969675 w 1476662"/>
              <a:gd name="connsiteY2" fmla="*/ 0 h 369332"/>
              <a:gd name="connsiteX3" fmla="*/ 1476662 w 1476662"/>
              <a:gd name="connsiteY3" fmla="*/ 0 h 369332"/>
              <a:gd name="connsiteX4" fmla="*/ 1476662 w 1476662"/>
              <a:gd name="connsiteY4" fmla="*/ 369332 h 369332"/>
              <a:gd name="connsiteX5" fmla="*/ 1013975 w 1476662"/>
              <a:gd name="connsiteY5" fmla="*/ 369332 h 369332"/>
              <a:gd name="connsiteX6" fmla="*/ 536521 w 1476662"/>
              <a:gd name="connsiteY6" fmla="*/ 369332 h 369332"/>
              <a:gd name="connsiteX7" fmla="*/ 0 w 1476662"/>
              <a:gd name="connsiteY7" fmla="*/ 369332 h 369332"/>
              <a:gd name="connsiteX8" fmla="*/ 0 w 147666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662" h="369332" fill="none" extrusionOk="0">
                <a:moveTo>
                  <a:pt x="0" y="0"/>
                </a:moveTo>
                <a:cubicBezTo>
                  <a:pt x="176044" y="-52903"/>
                  <a:pt x="379735" y="34710"/>
                  <a:pt x="477454" y="0"/>
                </a:cubicBezTo>
                <a:cubicBezTo>
                  <a:pt x="575173" y="-34710"/>
                  <a:pt x="746677" y="44921"/>
                  <a:pt x="969675" y="0"/>
                </a:cubicBezTo>
                <a:cubicBezTo>
                  <a:pt x="1192673" y="-44921"/>
                  <a:pt x="1341338" y="21027"/>
                  <a:pt x="1476662" y="0"/>
                </a:cubicBezTo>
                <a:cubicBezTo>
                  <a:pt x="1488263" y="162390"/>
                  <a:pt x="1472936" y="191636"/>
                  <a:pt x="1476662" y="369332"/>
                </a:cubicBezTo>
                <a:cubicBezTo>
                  <a:pt x="1303174" y="392857"/>
                  <a:pt x="1242688" y="341734"/>
                  <a:pt x="1013975" y="369332"/>
                </a:cubicBezTo>
                <a:cubicBezTo>
                  <a:pt x="785262" y="396930"/>
                  <a:pt x="767602" y="318417"/>
                  <a:pt x="536521" y="369332"/>
                </a:cubicBezTo>
                <a:cubicBezTo>
                  <a:pt x="305440" y="420247"/>
                  <a:pt x="187310" y="30813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476662" h="369332" stroke="0" extrusionOk="0">
                <a:moveTo>
                  <a:pt x="0" y="0"/>
                </a:moveTo>
                <a:cubicBezTo>
                  <a:pt x="110737" y="-42976"/>
                  <a:pt x="348149" y="51578"/>
                  <a:pt x="447921" y="0"/>
                </a:cubicBezTo>
                <a:cubicBezTo>
                  <a:pt x="547693" y="-51578"/>
                  <a:pt x="767469" y="54260"/>
                  <a:pt x="910608" y="0"/>
                </a:cubicBezTo>
                <a:cubicBezTo>
                  <a:pt x="1053747" y="-54260"/>
                  <a:pt x="1307640" y="26134"/>
                  <a:pt x="1476662" y="0"/>
                </a:cubicBezTo>
                <a:cubicBezTo>
                  <a:pt x="1520142" y="119769"/>
                  <a:pt x="1446794" y="201642"/>
                  <a:pt x="1476662" y="369332"/>
                </a:cubicBezTo>
                <a:cubicBezTo>
                  <a:pt x="1369749" y="423573"/>
                  <a:pt x="1140475" y="357219"/>
                  <a:pt x="984441" y="369332"/>
                </a:cubicBezTo>
                <a:cubicBezTo>
                  <a:pt x="828407" y="381445"/>
                  <a:pt x="600812" y="315124"/>
                  <a:pt x="477454" y="369332"/>
                </a:cubicBezTo>
                <a:cubicBezTo>
                  <a:pt x="354096" y="423540"/>
                  <a:pt x="122562" y="359055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317313"/>
                      <a:gd name="connsiteY0" fmla="*/ 0 h 369332"/>
                      <a:gd name="connsiteX1" fmla="*/ 425931 w 1317313"/>
                      <a:gd name="connsiteY1" fmla="*/ 0 h 369332"/>
                      <a:gd name="connsiteX2" fmla="*/ 865036 w 1317313"/>
                      <a:gd name="connsiteY2" fmla="*/ 0 h 369332"/>
                      <a:gd name="connsiteX3" fmla="*/ 1317313 w 1317313"/>
                      <a:gd name="connsiteY3" fmla="*/ 0 h 369332"/>
                      <a:gd name="connsiteX4" fmla="*/ 1317313 w 1317313"/>
                      <a:gd name="connsiteY4" fmla="*/ 369332 h 369332"/>
                      <a:gd name="connsiteX5" fmla="*/ 904555 w 1317313"/>
                      <a:gd name="connsiteY5" fmla="*/ 369332 h 369332"/>
                      <a:gd name="connsiteX6" fmla="*/ 478624 w 1317313"/>
                      <a:gd name="connsiteY6" fmla="*/ 369332 h 369332"/>
                      <a:gd name="connsiteX7" fmla="*/ 0 w 1317313"/>
                      <a:gd name="connsiteY7" fmla="*/ 369332 h 369332"/>
                      <a:gd name="connsiteX8" fmla="*/ 0 w 1317313"/>
                      <a:gd name="connsiteY8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7313" h="369332" fill="none" extrusionOk="0">
                        <a:moveTo>
                          <a:pt x="0" y="0"/>
                        </a:moveTo>
                        <a:cubicBezTo>
                          <a:pt x="141187" y="-35078"/>
                          <a:pt x="237737" y="22231"/>
                          <a:pt x="425931" y="0"/>
                        </a:cubicBezTo>
                        <a:cubicBezTo>
                          <a:pt x="614125" y="-22231"/>
                          <a:pt x="726696" y="5817"/>
                          <a:pt x="865036" y="0"/>
                        </a:cubicBezTo>
                        <a:cubicBezTo>
                          <a:pt x="1003377" y="-5817"/>
                          <a:pt x="1181040" y="27976"/>
                          <a:pt x="1317313" y="0"/>
                        </a:cubicBezTo>
                        <a:cubicBezTo>
                          <a:pt x="1328914" y="162390"/>
                          <a:pt x="1313587" y="191636"/>
                          <a:pt x="1317313" y="369332"/>
                        </a:cubicBezTo>
                        <a:cubicBezTo>
                          <a:pt x="1180617" y="402486"/>
                          <a:pt x="1021219" y="359930"/>
                          <a:pt x="904555" y="369332"/>
                        </a:cubicBezTo>
                        <a:cubicBezTo>
                          <a:pt x="787891" y="378734"/>
                          <a:pt x="628604" y="352816"/>
                          <a:pt x="478624" y="369332"/>
                        </a:cubicBezTo>
                        <a:cubicBezTo>
                          <a:pt x="328644" y="385848"/>
                          <a:pt x="186341" y="331576"/>
                          <a:pt x="0" y="369332"/>
                        </a:cubicBezTo>
                        <a:cubicBezTo>
                          <a:pt x="-16296" y="208406"/>
                          <a:pt x="43286" y="158553"/>
                          <a:pt x="0" y="0"/>
                        </a:cubicBezTo>
                        <a:close/>
                      </a:path>
                      <a:path w="1317313" h="369332" stroke="0" extrusionOk="0">
                        <a:moveTo>
                          <a:pt x="0" y="0"/>
                        </a:moveTo>
                        <a:cubicBezTo>
                          <a:pt x="189565" y="-29049"/>
                          <a:pt x="317586" y="29728"/>
                          <a:pt x="399585" y="0"/>
                        </a:cubicBezTo>
                        <a:cubicBezTo>
                          <a:pt x="481585" y="-29728"/>
                          <a:pt x="712516" y="8193"/>
                          <a:pt x="812343" y="0"/>
                        </a:cubicBezTo>
                        <a:cubicBezTo>
                          <a:pt x="912170" y="-8193"/>
                          <a:pt x="1069699" y="3344"/>
                          <a:pt x="1317313" y="0"/>
                        </a:cubicBezTo>
                        <a:cubicBezTo>
                          <a:pt x="1360793" y="119769"/>
                          <a:pt x="1287445" y="201642"/>
                          <a:pt x="1317313" y="369332"/>
                        </a:cubicBezTo>
                        <a:cubicBezTo>
                          <a:pt x="1188420" y="411284"/>
                          <a:pt x="1021482" y="368487"/>
                          <a:pt x="878209" y="369332"/>
                        </a:cubicBezTo>
                        <a:cubicBezTo>
                          <a:pt x="734936" y="370177"/>
                          <a:pt x="644253" y="342687"/>
                          <a:pt x="425931" y="369332"/>
                        </a:cubicBezTo>
                        <a:cubicBezTo>
                          <a:pt x="207609" y="395977"/>
                          <a:pt x="170400" y="356800"/>
                          <a:pt x="0" y="369332"/>
                        </a:cubicBezTo>
                        <a:cubicBezTo>
                          <a:pt x="-42162" y="254526"/>
                          <a:pt x="33750" y="1814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t-ualach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4D93B-E54F-4078-8865-D36D55D1696D}"/>
              </a:ext>
            </a:extLst>
          </p:cNvPr>
          <p:cNvSpPr txBox="1"/>
          <p:nvPr/>
        </p:nvSpPr>
        <p:spPr>
          <a:xfrm>
            <a:off x="7830373" y="570860"/>
            <a:ext cx="3863202" cy="1689758"/>
          </a:xfrm>
          <a:prstGeom prst="rect">
            <a:avLst/>
          </a:prstGeom>
          <a:solidFill>
            <a:srgbClr val="59595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Bíonn airíonna faoi leith ag baint le luamháin: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Bíonn siad righin, is é sin ní féidir iad a lúbadh go héasca.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Casann siad timpeall ar phointe seasta. </a:t>
            </a: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494D1AAF-D0E5-F335-3FC7-19A8B0B53B0E}"/>
              </a:ext>
            </a:extLst>
          </p:cNvPr>
          <p:cNvSpPr txBox="1"/>
          <p:nvPr/>
        </p:nvSpPr>
        <p:spPr>
          <a:xfrm rot="10800000" flipH="1" flipV="1">
            <a:off x="7830373" y="4323703"/>
            <a:ext cx="3985971" cy="1938992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Ba dheacair an charraig mhór </a:t>
            </a:r>
            <a:b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a bhogadh gan an luamhán. </a:t>
            </a:r>
            <a:b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Is éard a dhéanann an luamhán ná an fórsa atá ag dul i bhfeidhm ar </a:t>
            </a:r>
            <a:br>
              <a:rPr lang="en-IE" sz="200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>
                <a:solidFill>
                  <a:srgbClr val="FFFFFF"/>
                </a:solidFill>
                <a:latin typeface="Tw Cen MT" panose="020B0602020104020603" pitchFamily="34" charset="0"/>
              </a:rPr>
              <a:t>an 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gcarraig</a:t>
            </a:r>
            <a:r>
              <a:rPr lang="en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mhór a mhéadú sa dóigh is go bhfuil sé níos fusa í a bhogadh.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98F4F-B21D-444D-97B6-ECEC9CEF1AD1}"/>
              </a:ext>
            </a:extLst>
          </p:cNvPr>
          <p:cNvSpPr txBox="1"/>
          <p:nvPr/>
        </p:nvSpPr>
        <p:spPr>
          <a:xfrm>
            <a:off x="7830373" y="438110"/>
            <a:ext cx="3985971" cy="3757828"/>
          </a:xfrm>
          <a:prstGeom prst="rect">
            <a:avLst/>
          </a:prstGeom>
          <a:solidFill>
            <a:srgbClr val="595959"/>
          </a:solidFill>
        </p:spPr>
        <p:txBody>
          <a:bodyPr wrap="square">
            <a:noAutofit/>
          </a:bodyPr>
          <a:lstStyle/>
          <a:p>
            <a:r>
              <a:rPr lang="ga-IE" sz="2000" b="1" dirty="0">
                <a:solidFill>
                  <a:srgbClr val="FFC000"/>
                </a:solidFill>
                <a:latin typeface="Tw Cen MT" panose="020B0602020104020603" pitchFamily="34" charset="0"/>
              </a:rPr>
              <a:t>Buthal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 thugtar ar an bpointe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 gcasann an luamhán timpeall air.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Tugtar </a:t>
            </a:r>
            <a:r>
              <a:rPr lang="ga-IE" sz="2000" b="1" dirty="0">
                <a:solidFill>
                  <a:srgbClr val="FFC000"/>
                </a:solidFill>
                <a:latin typeface="Tw Cen MT" panose="020B0602020104020603" pitchFamily="34" charset="0"/>
              </a:rPr>
              <a:t>an</a:t>
            </a:r>
            <a:r>
              <a:rPr lang="ga-I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b="1" dirty="0">
                <a:solidFill>
                  <a:srgbClr val="FFC000"/>
                </a:solidFill>
                <a:latin typeface="Tw Cen MT" panose="020B0602020104020603" pitchFamily="34" charset="0"/>
              </a:rPr>
              <a:t>iarracht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ar an bhfórsa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 fheidhmítear ar an luamhán</a:t>
            </a:r>
            <a:r>
              <a:rPr lang="ga-I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br>
              <a:rPr lang="ga-IE" sz="2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Is ionann </a:t>
            </a:r>
            <a:r>
              <a:rPr lang="ga-IE" sz="2000" b="1" dirty="0">
                <a:solidFill>
                  <a:srgbClr val="FFC000"/>
                </a:solidFill>
                <a:latin typeface="Tw Cen MT" panose="020B0602020104020603" pitchFamily="34" charset="0"/>
              </a:rPr>
              <a:t>an t-ualach 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agus an rud </a:t>
            </a:r>
            <a:br>
              <a:rPr lang="en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en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a 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dtéann</a:t>
            </a:r>
            <a:r>
              <a:rPr lang="en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an fórsa sin i bhfeidhm air. </a:t>
            </a:r>
            <a:br>
              <a:rPr lang="en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I gcás an luamháin seo ar chlé, mar shampla, is í an charraig bheag an buthal. Má bhrúitear síos ar an luamhán, sin an iarracht agus </a:t>
            </a:r>
            <a:b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rgbClr val="FFFFFF"/>
                </a:solidFill>
                <a:latin typeface="Tw Cen MT" panose="020B0602020104020603" pitchFamily="34" charset="0"/>
              </a:rPr>
              <a:t>is ionann an t-ualach agus an charraig mhór atá le bogadh. 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DCBC1B2F-5EE5-A109-BBD0-7AE9F868A6F6}"/>
              </a:ext>
            </a:extLst>
          </p:cNvPr>
          <p:cNvSpPr txBox="1"/>
          <p:nvPr/>
        </p:nvSpPr>
        <p:spPr>
          <a:xfrm>
            <a:off x="2873396" y="6023083"/>
            <a:ext cx="1173672" cy="369332"/>
          </a:xfrm>
          <a:custGeom>
            <a:avLst/>
            <a:gdLst>
              <a:gd name="connsiteX0" fmla="*/ 0 w 1476662"/>
              <a:gd name="connsiteY0" fmla="*/ 0 h 369332"/>
              <a:gd name="connsiteX1" fmla="*/ 477454 w 1476662"/>
              <a:gd name="connsiteY1" fmla="*/ 0 h 369332"/>
              <a:gd name="connsiteX2" fmla="*/ 969675 w 1476662"/>
              <a:gd name="connsiteY2" fmla="*/ 0 h 369332"/>
              <a:gd name="connsiteX3" fmla="*/ 1476662 w 1476662"/>
              <a:gd name="connsiteY3" fmla="*/ 0 h 369332"/>
              <a:gd name="connsiteX4" fmla="*/ 1476662 w 1476662"/>
              <a:gd name="connsiteY4" fmla="*/ 369332 h 369332"/>
              <a:gd name="connsiteX5" fmla="*/ 1013975 w 1476662"/>
              <a:gd name="connsiteY5" fmla="*/ 369332 h 369332"/>
              <a:gd name="connsiteX6" fmla="*/ 536521 w 1476662"/>
              <a:gd name="connsiteY6" fmla="*/ 369332 h 369332"/>
              <a:gd name="connsiteX7" fmla="*/ 0 w 1476662"/>
              <a:gd name="connsiteY7" fmla="*/ 369332 h 369332"/>
              <a:gd name="connsiteX8" fmla="*/ 0 w 147666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662" h="369332" fill="none" extrusionOk="0">
                <a:moveTo>
                  <a:pt x="0" y="0"/>
                </a:moveTo>
                <a:cubicBezTo>
                  <a:pt x="176044" y="-52903"/>
                  <a:pt x="379735" y="34710"/>
                  <a:pt x="477454" y="0"/>
                </a:cubicBezTo>
                <a:cubicBezTo>
                  <a:pt x="575173" y="-34710"/>
                  <a:pt x="746677" y="44921"/>
                  <a:pt x="969675" y="0"/>
                </a:cubicBezTo>
                <a:cubicBezTo>
                  <a:pt x="1192673" y="-44921"/>
                  <a:pt x="1341338" y="21027"/>
                  <a:pt x="1476662" y="0"/>
                </a:cubicBezTo>
                <a:cubicBezTo>
                  <a:pt x="1488263" y="162390"/>
                  <a:pt x="1472936" y="191636"/>
                  <a:pt x="1476662" y="369332"/>
                </a:cubicBezTo>
                <a:cubicBezTo>
                  <a:pt x="1303174" y="392857"/>
                  <a:pt x="1242688" y="341734"/>
                  <a:pt x="1013975" y="369332"/>
                </a:cubicBezTo>
                <a:cubicBezTo>
                  <a:pt x="785262" y="396930"/>
                  <a:pt x="767602" y="318417"/>
                  <a:pt x="536521" y="369332"/>
                </a:cubicBezTo>
                <a:cubicBezTo>
                  <a:pt x="305440" y="420247"/>
                  <a:pt x="187310" y="30813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476662" h="369332" stroke="0" extrusionOk="0">
                <a:moveTo>
                  <a:pt x="0" y="0"/>
                </a:moveTo>
                <a:cubicBezTo>
                  <a:pt x="110737" y="-42976"/>
                  <a:pt x="348149" y="51578"/>
                  <a:pt x="447921" y="0"/>
                </a:cubicBezTo>
                <a:cubicBezTo>
                  <a:pt x="547693" y="-51578"/>
                  <a:pt x="767469" y="54260"/>
                  <a:pt x="910608" y="0"/>
                </a:cubicBezTo>
                <a:cubicBezTo>
                  <a:pt x="1053747" y="-54260"/>
                  <a:pt x="1307640" y="26134"/>
                  <a:pt x="1476662" y="0"/>
                </a:cubicBezTo>
                <a:cubicBezTo>
                  <a:pt x="1520142" y="119769"/>
                  <a:pt x="1446794" y="201642"/>
                  <a:pt x="1476662" y="369332"/>
                </a:cubicBezTo>
                <a:cubicBezTo>
                  <a:pt x="1369749" y="423573"/>
                  <a:pt x="1140475" y="357219"/>
                  <a:pt x="984441" y="369332"/>
                </a:cubicBezTo>
                <a:cubicBezTo>
                  <a:pt x="828407" y="381445"/>
                  <a:pt x="600812" y="315124"/>
                  <a:pt x="477454" y="369332"/>
                </a:cubicBezTo>
                <a:cubicBezTo>
                  <a:pt x="354096" y="423540"/>
                  <a:pt x="122562" y="359055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173672"/>
                      <a:gd name="connsiteY0" fmla="*/ 0 h 369332"/>
                      <a:gd name="connsiteX1" fmla="*/ 379487 w 1173672"/>
                      <a:gd name="connsiteY1" fmla="*/ 0 h 369332"/>
                      <a:gd name="connsiteX2" fmla="*/ 770711 w 1173672"/>
                      <a:gd name="connsiteY2" fmla="*/ 0 h 369332"/>
                      <a:gd name="connsiteX3" fmla="*/ 1173672 w 1173672"/>
                      <a:gd name="connsiteY3" fmla="*/ 0 h 369332"/>
                      <a:gd name="connsiteX4" fmla="*/ 1173672 w 1173672"/>
                      <a:gd name="connsiteY4" fmla="*/ 369332 h 369332"/>
                      <a:gd name="connsiteX5" fmla="*/ 805921 w 1173672"/>
                      <a:gd name="connsiteY5" fmla="*/ 369332 h 369332"/>
                      <a:gd name="connsiteX6" fmla="*/ 426434 w 1173672"/>
                      <a:gd name="connsiteY6" fmla="*/ 369332 h 369332"/>
                      <a:gd name="connsiteX7" fmla="*/ 0 w 1173672"/>
                      <a:gd name="connsiteY7" fmla="*/ 369332 h 369332"/>
                      <a:gd name="connsiteX8" fmla="*/ 0 w 1173672"/>
                      <a:gd name="connsiteY8" fmla="*/ 0 h 369332"/>
                      <a:gd name="connsiteX0" fmla="*/ 0 w 1173672"/>
                      <a:gd name="connsiteY0" fmla="*/ 0 h 369332"/>
                      <a:gd name="connsiteX1" fmla="*/ 356013 w 1173672"/>
                      <a:gd name="connsiteY1" fmla="*/ 0 h 369332"/>
                      <a:gd name="connsiteX2" fmla="*/ 723764 w 1173672"/>
                      <a:gd name="connsiteY2" fmla="*/ 0 h 369332"/>
                      <a:gd name="connsiteX3" fmla="*/ 1173672 w 1173672"/>
                      <a:gd name="connsiteY3" fmla="*/ 0 h 369332"/>
                      <a:gd name="connsiteX4" fmla="*/ 1173672 w 1173672"/>
                      <a:gd name="connsiteY4" fmla="*/ 369332 h 369332"/>
                      <a:gd name="connsiteX5" fmla="*/ 782447 w 1173672"/>
                      <a:gd name="connsiteY5" fmla="*/ 369332 h 369332"/>
                      <a:gd name="connsiteX6" fmla="*/ 379487 w 1173672"/>
                      <a:gd name="connsiteY6" fmla="*/ 369332 h 369332"/>
                      <a:gd name="connsiteX7" fmla="*/ 0 w 1173672"/>
                      <a:gd name="connsiteY7" fmla="*/ 369332 h 369332"/>
                      <a:gd name="connsiteX8" fmla="*/ 0 w 1173672"/>
                      <a:gd name="connsiteY8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3672" h="369332" fill="none" extrusionOk="0">
                        <a:moveTo>
                          <a:pt x="0" y="0"/>
                        </a:moveTo>
                        <a:cubicBezTo>
                          <a:pt x="140722" y="-41666"/>
                          <a:pt x="297525" y="52269"/>
                          <a:pt x="379487" y="0"/>
                        </a:cubicBezTo>
                        <a:cubicBezTo>
                          <a:pt x="471013" y="-29156"/>
                          <a:pt x="618018" y="70143"/>
                          <a:pt x="770711" y="0"/>
                        </a:cubicBezTo>
                        <a:cubicBezTo>
                          <a:pt x="975526" y="-51351"/>
                          <a:pt x="1093898" y="24176"/>
                          <a:pt x="1173672" y="0"/>
                        </a:cubicBezTo>
                        <a:cubicBezTo>
                          <a:pt x="1189717" y="161351"/>
                          <a:pt x="1166872" y="188767"/>
                          <a:pt x="1173672" y="369332"/>
                        </a:cubicBezTo>
                        <a:cubicBezTo>
                          <a:pt x="1039362" y="383680"/>
                          <a:pt x="982392" y="347785"/>
                          <a:pt x="805921" y="369332"/>
                        </a:cubicBezTo>
                        <a:cubicBezTo>
                          <a:pt x="644583" y="402500"/>
                          <a:pt x="632433" y="318480"/>
                          <a:pt x="426434" y="369332"/>
                        </a:cubicBezTo>
                        <a:cubicBezTo>
                          <a:pt x="246242" y="422140"/>
                          <a:pt x="136512" y="276926"/>
                          <a:pt x="0" y="369332"/>
                        </a:cubicBezTo>
                        <a:cubicBezTo>
                          <a:pt x="-15346" y="203084"/>
                          <a:pt x="19244" y="144745"/>
                          <a:pt x="0" y="0"/>
                        </a:cubicBezTo>
                        <a:close/>
                      </a:path>
                      <a:path w="1173672" h="369332" stroke="0" extrusionOk="0">
                        <a:moveTo>
                          <a:pt x="0" y="0"/>
                        </a:moveTo>
                        <a:cubicBezTo>
                          <a:pt x="67872" y="-26781"/>
                          <a:pt x="249933" y="54599"/>
                          <a:pt x="356013" y="0"/>
                        </a:cubicBezTo>
                        <a:cubicBezTo>
                          <a:pt x="440791" y="-75767"/>
                          <a:pt x="617683" y="81925"/>
                          <a:pt x="723764" y="0"/>
                        </a:cubicBezTo>
                        <a:cubicBezTo>
                          <a:pt x="834883" y="-36437"/>
                          <a:pt x="1036020" y="23313"/>
                          <a:pt x="1173672" y="0"/>
                        </a:cubicBezTo>
                        <a:cubicBezTo>
                          <a:pt x="1205795" y="101409"/>
                          <a:pt x="1152961" y="175763"/>
                          <a:pt x="1173672" y="369332"/>
                        </a:cubicBezTo>
                        <a:cubicBezTo>
                          <a:pt x="1057976" y="410389"/>
                          <a:pt x="921652" y="390506"/>
                          <a:pt x="782447" y="369332"/>
                        </a:cubicBezTo>
                        <a:cubicBezTo>
                          <a:pt x="670000" y="394516"/>
                          <a:pt x="469225" y="287478"/>
                          <a:pt x="379487" y="369332"/>
                        </a:cubicBezTo>
                        <a:cubicBezTo>
                          <a:pt x="282157" y="434848"/>
                          <a:pt x="100021" y="359996"/>
                          <a:pt x="0" y="369332"/>
                        </a:cubicBezTo>
                        <a:cubicBezTo>
                          <a:pt x="-38276" y="254263"/>
                          <a:pt x="12830" y="167513"/>
                          <a:pt x="0" y="0"/>
                        </a:cubicBezTo>
                        <a:close/>
                      </a:path>
                      <a:path w="1173672" h="369332" fill="none" stroke="0" extrusionOk="0">
                        <a:moveTo>
                          <a:pt x="0" y="0"/>
                        </a:moveTo>
                        <a:cubicBezTo>
                          <a:pt x="154332" y="-50745"/>
                          <a:pt x="296686" y="29706"/>
                          <a:pt x="379487" y="0"/>
                        </a:cubicBezTo>
                        <a:cubicBezTo>
                          <a:pt x="465242" y="-81289"/>
                          <a:pt x="620124" y="55189"/>
                          <a:pt x="770711" y="0"/>
                        </a:cubicBezTo>
                        <a:cubicBezTo>
                          <a:pt x="949780" y="-47224"/>
                          <a:pt x="1065279" y="18158"/>
                          <a:pt x="1173672" y="0"/>
                        </a:cubicBezTo>
                        <a:cubicBezTo>
                          <a:pt x="1179144" y="160462"/>
                          <a:pt x="1176658" y="191726"/>
                          <a:pt x="1173672" y="369332"/>
                        </a:cubicBezTo>
                        <a:cubicBezTo>
                          <a:pt x="1040379" y="404327"/>
                          <a:pt x="975716" y="352264"/>
                          <a:pt x="805921" y="369332"/>
                        </a:cubicBezTo>
                        <a:cubicBezTo>
                          <a:pt x="628404" y="392010"/>
                          <a:pt x="606222" y="330163"/>
                          <a:pt x="426434" y="369332"/>
                        </a:cubicBezTo>
                        <a:cubicBezTo>
                          <a:pt x="238906" y="441223"/>
                          <a:pt x="127411" y="316017"/>
                          <a:pt x="0" y="369332"/>
                        </a:cubicBezTo>
                        <a:cubicBezTo>
                          <a:pt x="-13468" y="222187"/>
                          <a:pt x="42941" y="1540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buthal</a:t>
            </a:r>
            <a:endParaRPr lang="ga-IE" sz="18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7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 animBg="1"/>
      <p:bldP spid="13" grpId="1" animBg="1"/>
      <p:bldP spid="3" grpId="0" animBg="1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317380-E5D3-4681-8848-626087A2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B4297-17AC-4587-A7E9-C81B4A3B81D2}"/>
              </a:ext>
            </a:extLst>
          </p:cNvPr>
          <p:cNvSpPr txBox="1"/>
          <p:nvPr/>
        </p:nvSpPr>
        <p:spPr>
          <a:xfrm>
            <a:off x="8102722" y="894786"/>
            <a:ext cx="3822189" cy="3122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Luamhán is ea seac. Féach go </a:t>
            </a:r>
            <a:br>
              <a:rPr lang="en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bhfuil seac á úsáid ag an bhfear </a:t>
            </a:r>
            <a:br>
              <a:rPr lang="en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sa phictiúr chun an carr a ardú. </a:t>
            </a:r>
            <a:br>
              <a:rPr lang="en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Ní bheadh sé ábalta an carr a ardú as a neart féin, ach is féidir leis é a dhéanamh le cabhair ón seac. Méadaíonn an seac an fórsa atá ag dul i bhfeidhm ar an gcarr agus déanann sé an obair níos éasca don fhear</a:t>
            </a:r>
            <a:r>
              <a:rPr lang="en-IE" sz="2000" dirty="0">
                <a:latin typeface="Tw Cen MT" panose="020B0602020104020603" pitchFamily="34" charset="0"/>
              </a:rPr>
              <a:t>,</a:t>
            </a:r>
            <a:r>
              <a:rPr lang="ga-IE" sz="2000" dirty="0">
                <a:latin typeface="Tw Cen MT" panose="020B0602020104020603" pitchFamily="34" charset="0"/>
              </a:rPr>
              <a:t> mar sin</a:t>
            </a:r>
            <a:r>
              <a:rPr lang="en-IE" sz="2000" dirty="0">
                <a:latin typeface="Tw Cen MT" panose="020B0602020104020603" pitchFamily="34" charset="0"/>
              </a:rPr>
              <a:t>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E1C9AF-C7DC-4AB2-94C6-1A037F791EEB}"/>
              </a:ext>
            </a:extLst>
          </p:cNvPr>
          <p:cNvSpPr txBox="1"/>
          <p:nvPr/>
        </p:nvSpPr>
        <p:spPr>
          <a:xfrm>
            <a:off x="1945335" y="3833037"/>
            <a:ext cx="1320752" cy="369332"/>
          </a:xfrm>
          <a:custGeom>
            <a:avLst/>
            <a:gdLst>
              <a:gd name="connsiteX0" fmla="*/ 0 w 1320752"/>
              <a:gd name="connsiteY0" fmla="*/ 0 h 369332"/>
              <a:gd name="connsiteX1" fmla="*/ 427043 w 1320752"/>
              <a:gd name="connsiteY1" fmla="*/ 0 h 369332"/>
              <a:gd name="connsiteX2" fmla="*/ 867294 w 1320752"/>
              <a:gd name="connsiteY2" fmla="*/ 0 h 369332"/>
              <a:gd name="connsiteX3" fmla="*/ 1320752 w 1320752"/>
              <a:gd name="connsiteY3" fmla="*/ 0 h 369332"/>
              <a:gd name="connsiteX4" fmla="*/ 1320752 w 1320752"/>
              <a:gd name="connsiteY4" fmla="*/ 369332 h 369332"/>
              <a:gd name="connsiteX5" fmla="*/ 906916 w 1320752"/>
              <a:gd name="connsiteY5" fmla="*/ 369332 h 369332"/>
              <a:gd name="connsiteX6" fmla="*/ 479873 w 1320752"/>
              <a:gd name="connsiteY6" fmla="*/ 369332 h 369332"/>
              <a:gd name="connsiteX7" fmla="*/ 0 w 1320752"/>
              <a:gd name="connsiteY7" fmla="*/ 369332 h 369332"/>
              <a:gd name="connsiteX8" fmla="*/ 0 w 132075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0752" h="369332" fill="none" extrusionOk="0">
                <a:moveTo>
                  <a:pt x="0" y="0"/>
                </a:moveTo>
                <a:cubicBezTo>
                  <a:pt x="100480" y="-51232"/>
                  <a:pt x="227354" y="19903"/>
                  <a:pt x="427043" y="0"/>
                </a:cubicBezTo>
                <a:cubicBezTo>
                  <a:pt x="626732" y="-19903"/>
                  <a:pt x="697662" y="18123"/>
                  <a:pt x="867294" y="0"/>
                </a:cubicBezTo>
                <a:cubicBezTo>
                  <a:pt x="1036926" y="-18123"/>
                  <a:pt x="1190830" y="41711"/>
                  <a:pt x="1320752" y="0"/>
                </a:cubicBezTo>
                <a:cubicBezTo>
                  <a:pt x="1332353" y="162390"/>
                  <a:pt x="1317026" y="191636"/>
                  <a:pt x="1320752" y="369332"/>
                </a:cubicBezTo>
                <a:cubicBezTo>
                  <a:pt x="1144449" y="385004"/>
                  <a:pt x="1093897" y="347923"/>
                  <a:pt x="906916" y="369332"/>
                </a:cubicBezTo>
                <a:cubicBezTo>
                  <a:pt x="719935" y="390741"/>
                  <a:pt x="617951" y="353226"/>
                  <a:pt x="479873" y="369332"/>
                </a:cubicBezTo>
                <a:cubicBezTo>
                  <a:pt x="341795" y="385438"/>
                  <a:pt x="127934" y="336679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320752" h="369332" stroke="0" extrusionOk="0">
                <a:moveTo>
                  <a:pt x="0" y="0"/>
                </a:moveTo>
                <a:cubicBezTo>
                  <a:pt x="119729" y="-734"/>
                  <a:pt x="234018" y="33375"/>
                  <a:pt x="400628" y="0"/>
                </a:cubicBezTo>
                <a:cubicBezTo>
                  <a:pt x="567238" y="-33375"/>
                  <a:pt x="680097" y="21268"/>
                  <a:pt x="814464" y="0"/>
                </a:cubicBezTo>
                <a:cubicBezTo>
                  <a:pt x="948831" y="-21268"/>
                  <a:pt x="1126054" y="5266"/>
                  <a:pt x="1320752" y="0"/>
                </a:cubicBezTo>
                <a:cubicBezTo>
                  <a:pt x="1364232" y="119769"/>
                  <a:pt x="1290884" y="201642"/>
                  <a:pt x="1320752" y="369332"/>
                </a:cubicBezTo>
                <a:cubicBezTo>
                  <a:pt x="1121732" y="376039"/>
                  <a:pt x="1060706" y="319187"/>
                  <a:pt x="880501" y="369332"/>
                </a:cubicBezTo>
                <a:cubicBezTo>
                  <a:pt x="700296" y="419477"/>
                  <a:pt x="527620" y="363900"/>
                  <a:pt x="427043" y="369332"/>
                </a:cubicBezTo>
                <a:cubicBezTo>
                  <a:pt x="326466" y="374764"/>
                  <a:pt x="199277" y="348270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An </a:t>
            </a:r>
            <a:r>
              <a:rPr lang="ga-IE" b="1" dirty="0">
                <a:latin typeface="Ink Free" panose="03080402000500000000" pitchFamily="66" charset="0"/>
              </a:rPr>
              <a:t>t-ualach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1CD3B0-D3C3-4CB2-A4EC-94E2841C26A1}"/>
              </a:ext>
            </a:extLst>
          </p:cNvPr>
          <p:cNvSpPr txBox="1"/>
          <p:nvPr/>
        </p:nvSpPr>
        <p:spPr>
          <a:xfrm>
            <a:off x="6149474" y="3463705"/>
            <a:ext cx="1332166" cy="369332"/>
          </a:xfrm>
          <a:custGeom>
            <a:avLst/>
            <a:gdLst>
              <a:gd name="connsiteX0" fmla="*/ 0 w 1332166"/>
              <a:gd name="connsiteY0" fmla="*/ 0 h 369332"/>
              <a:gd name="connsiteX1" fmla="*/ 430734 w 1332166"/>
              <a:gd name="connsiteY1" fmla="*/ 0 h 369332"/>
              <a:gd name="connsiteX2" fmla="*/ 874789 w 1332166"/>
              <a:gd name="connsiteY2" fmla="*/ 0 h 369332"/>
              <a:gd name="connsiteX3" fmla="*/ 1332166 w 1332166"/>
              <a:gd name="connsiteY3" fmla="*/ 0 h 369332"/>
              <a:gd name="connsiteX4" fmla="*/ 1332166 w 1332166"/>
              <a:gd name="connsiteY4" fmla="*/ 369332 h 369332"/>
              <a:gd name="connsiteX5" fmla="*/ 914754 w 1332166"/>
              <a:gd name="connsiteY5" fmla="*/ 369332 h 369332"/>
              <a:gd name="connsiteX6" fmla="*/ 484020 w 1332166"/>
              <a:gd name="connsiteY6" fmla="*/ 369332 h 369332"/>
              <a:gd name="connsiteX7" fmla="*/ 0 w 1332166"/>
              <a:gd name="connsiteY7" fmla="*/ 369332 h 369332"/>
              <a:gd name="connsiteX8" fmla="*/ 0 w 1332166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166" h="369332" fill="none" extrusionOk="0">
                <a:moveTo>
                  <a:pt x="0" y="0"/>
                </a:moveTo>
                <a:cubicBezTo>
                  <a:pt x="106266" y="-25611"/>
                  <a:pt x="232507" y="17745"/>
                  <a:pt x="430734" y="0"/>
                </a:cubicBezTo>
                <a:cubicBezTo>
                  <a:pt x="628961" y="-17745"/>
                  <a:pt x="746981" y="31295"/>
                  <a:pt x="874789" y="0"/>
                </a:cubicBezTo>
                <a:cubicBezTo>
                  <a:pt x="1002597" y="-31295"/>
                  <a:pt x="1226948" y="2536"/>
                  <a:pt x="1332166" y="0"/>
                </a:cubicBezTo>
                <a:cubicBezTo>
                  <a:pt x="1343767" y="162390"/>
                  <a:pt x="1328440" y="191636"/>
                  <a:pt x="1332166" y="369332"/>
                </a:cubicBezTo>
                <a:cubicBezTo>
                  <a:pt x="1135378" y="389231"/>
                  <a:pt x="1095771" y="362338"/>
                  <a:pt x="914754" y="369332"/>
                </a:cubicBezTo>
                <a:cubicBezTo>
                  <a:pt x="733737" y="376326"/>
                  <a:pt x="688854" y="367387"/>
                  <a:pt x="484020" y="369332"/>
                </a:cubicBezTo>
                <a:cubicBezTo>
                  <a:pt x="279186" y="371277"/>
                  <a:pt x="197573" y="338217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332166" h="369332" stroke="0" extrusionOk="0">
                <a:moveTo>
                  <a:pt x="0" y="0"/>
                </a:moveTo>
                <a:cubicBezTo>
                  <a:pt x="151878" y="-36240"/>
                  <a:pt x="307597" y="7064"/>
                  <a:pt x="404090" y="0"/>
                </a:cubicBezTo>
                <a:cubicBezTo>
                  <a:pt x="500583" y="-7064"/>
                  <a:pt x="646685" y="40615"/>
                  <a:pt x="821502" y="0"/>
                </a:cubicBezTo>
                <a:cubicBezTo>
                  <a:pt x="996319" y="-40615"/>
                  <a:pt x="1142376" y="10723"/>
                  <a:pt x="1332166" y="0"/>
                </a:cubicBezTo>
                <a:cubicBezTo>
                  <a:pt x="1375646" y="119769"/>
                  <a:pt x="1302298" y="201642"/>
                  <a:pt x="1332166" y="369332"/>
                </a:cubicBezTo>
                <a:cubicBezTo>
                  <a:pt x="1133907" y="394179"/>
                  <a:pt x="1052597" y="347972"/>
                  <a:pt x="888111" y="369332"/>
                </a:cubicBezTo>
                <a:cubicBezTo>
                  <a:pt x="723625" y="390692"/>
                  <a:pt x="563187" y="326709"/>
                  <a:pt x="430734" y="369332"/>
                </a:cubicBezTo>
                <a:cubicBezTo>
                  <a:pt x="298281" y="411955"/>
                  <a:pt x="146098" y="331133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An </a:t>
            </a:r>
            <a:r>
              <a:rPr lang="ga-IE" b="1" dirty="0">
                <a:latin typeface="Ink Free" panose="03080402000500000000" pitchFamily="66" charset="0"/>
              </a:rPr>
              <a:t>iarracht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9D4C66-A2BE-49BB-B27C-812FAB298FC4}"/>
              </a:ext>
            </a:extLst>
          </p:cNvPr>
          <p:cNvSpPr txBox="1"/>
          <p:nvPr/>
        </p:nvSpPr>
        <p:spPr>
          <a:xfrm>
            <a:off x="3628867" y="5325753"/>
            <a:ext cx="1151978" cy="369332"/>
          </a:xfrm>
          <a:custGeom>
            <a:avLst/>
            <a:gdLst>
              <a:gd name="connsiteX0" fmla="*/ 0 w 1151978"/>
              <a:gd name="connsiteY0" fmla="*/ 0 h 369332"/>
              <a:gd name="connsiteX1" fmla="*/ 552949 w 1151978"/>
              <a:gd name="connsiteY1" fmla="*/ 0 h 369332"/>
              <a:gd name="connsiteX2" fmla="*/ 1151978 w 1151978"/>
              <a:gd name="connsiteY2" fmla="*/ 0 h 369332"/>
              <a:gd name="connsiteX3" fmla="*/ 1151978 w 1151978"/>
              <a:gd name="connsiteY3" fmla="*/ 369332 h 369332"/>
              <a:gd name="connsiteX4" fmla="*/ 564469 w 1151978"/>
              <a:gd name="connsiteY4" fmla="*/ 369332 h 369332"/>
              <a:gd name="connsiteX5" fmla="*/ 0 w 1151978"/>
              <a:gd name="connsiteY5" fmla="*/ 369332 h 369332"/>
              <a:gd name="connsiteX6" fmla="*/ 0 w 115197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978" h="369332" fill="none" extrusionOk="0">
                <a:moveTo>
                  <a:pt x="0" y="0"/>
                </a:moveTo>
                <a:cubicBezTo>
                  <a:pt x="191190" y="-48826"/>
                  <a:pt x="326546" y="58303"/>
                  <a:pt x="552949" y="0"/>
                </a:cubicBezTo>
                <a:cubicBezTo>
                  <a:pt x="779352" y="-58303"/>
                  <a:pt x="928516" y="11007"/>
                  <a:pt x="1151978" y="0"/>
                </a:cubicBezTo>
                <a:cubicBezTo>
                  <a:pt x="1178076" y="113582"/>
                  <a:pt x="1127393" y="211669"/>
                  <a:pt x="1151978" y="369332"/>
                </a:cubicBezTo>
                <a:cubicBezTo>
                  <a:pt x="870082" y="426838"/>
                  <a:pt x="740628" y="345241"/>
                  <a:pt x="564469" y="369332"/>
                </a:cubicBezTo>
                <a:cubicBezTo>
                  <a:pt x="388310" y="393423"/>
                  <a:pt x="127887" y="367008"/>
                  <a:pt x="0" y="369332"/>
                </a:cubicBezTo>
                <a:cubicBezTo>
                  <a:pt x="-28330" y="236565"/>
                  <a:pt x="9652" y="165308"/>
                  <a:pt x="0" y="0"/>
                </a:cubicBezTo>
                <a:close/>
              </a:path>
              <a:path w="1151978" h="369332" stroke="0" extrusionOk="0">
                <a:moveTo>
                  <a:pt x="0" y="0"/>
                </a:moveTo>
                <a:cubicBezTo>
                  <a:pt x="225906" y="-34192"/>
                  <a:pt x="333189" y="41962"/>
                  <a:pt x="541430" y="0"/>
                </a:cubicBezTo>
                <a:cubicBezTo>
                  <a:pt x="749671" y="-41962"/>
                  <a:pt x="956373" y="819"/>
                  <a:pt x="1151978" y="0"/>
                </a:cubicBezTo>
                <a:cubicBezTo>
                  <a:pt x="1176591" y="84062"/>
                  <a:pt x="1145423" y="224041"/>
                  <a:pt x="1151978" y="369332"/>
                </a:cubicBezTo>
                <a:cubicBezTo>
                  <a:pt x="889508" y="422471"/>
                  <a:pt x="786718" y="346549"/>
                  <a:pt x="564469" y="369332"/>
                </a:cubicBezTo>
                <a:cubicBezTo>
                  <a:pt x="342220" y="392115"/>
                  <a:pt x="191550" y="364277"/>
                  <a:pt x="0" y="369332"/>
                </a:cubicBezTo>
                <a:cubicBezTo>
                  <a:pt x="-15557" y="199301"/>
                  <a:pt x="17928" y="184628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An </a:t>
            </a:r>
            <a:r>
              <a:rPr lang="ga-IE" b="1" dirty="0">
                <a:latin typeface="Ink Free" panose="03080402000500000000" pitchFamily="66" charset="0"/>
              </a:rPr>
              <a:t>buthal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2151D-60D4-49C7-A471-BC260FD3E3C3}"/>
              </a:ext>
            </a:extLst>
          </p:cNvPr>
          <p:cNvSpPr txBox="1"/>
          <p:nvPr/>
        </p:nvSpPr>
        <p:spPr>
          <a:xfrm>
            <a:off x="8102722" y="4202369"/>
            <a:ext cx="4002211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Féach ar an bpictiúr arís.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Cá bhfuil an buthal, an iarracht agus an t-ualach sa chás seo?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35745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onuilleog 2">
            <a:extLst>
              <a:ext uri="{FF2B5EF4-FFF2-40B4-BE49-F238E27FC236}">
                <a16:creationId xmlns:a16="http://schemas.microsoft.com/office/drawing/2014/main" id="{02EFB777-560A-2B37-DF13-1C94AE973813}"/>
              </a:ext>
            </a:extLst>
          </p:cNvPr>
          <p:cNvSpPr/>
          <p:nvPr/>
        </p:nvSpPr>
        <p:spPr>
          <a:xfrm>
            <a:off x="0" y="33731"/>
            <a:ext cx="12192000" cy="6858000"/>
          </a:xfrm>
          <a:prstGeom prst="rect">
            <a:avLst/>
          </a:prstGeom>
          <a:solidFill>
            <a:srgbClr val="6A6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Dronuilleog 3">
            <a:extLst>
              <a:ext uri="{FF2B5EF4-FFF2-40B4-BE49-F238E27FC236}">
                <a16:creationId xmlns:a16="http://schemas.microsoft.com/office/drawing/2014/main" id="{368BF320-0B97-6954-D5B5-ECA8D8E5E6F0}"/>
              </a:ext>
            </a:extLst>
          </p:cNvPr>
          <p:cNvSpPr/>
          <p:nvPr/>
        </p:nvSpPr>
        <p:spPr>
          <a:xfrm>
            <a:off x="547416" y="281275"/>
            <a:ext cx="11167447" cy="2120248"/>
          </a:xfrm>
          <a:prstGeom prst="rect">
            <a:avLst/>
          </a:prstGeom>
          <a:solidFill>
            <a:srgbClr val="6A6B4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257" name="Rectangle 142" hidden="1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8" name="Rectangle 144" hidden="1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92907-00F4-4A72-A5B5-B2075F838B21}"/>
              </a:ext>
            </a:extLst>
          </p:cNvPr>
          <p:cNvSpPr txBox="1"/>
          <p:nvPr/>
        </p:nvSpPr>
        <p:spPr>
          <a:xfrm>
            <a:off x="5250605" y="358877"/>
            <a:ext cx="6261073" cy="565087"/>
          </a:xfrm>
          <a:prstGeom prst="rect">
            <a:avLst/>
          </a:prstGeom>
          <a:ln w="28575">
            <a:solidFill>
              <a:srgbClr val="ED7D3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Aicme 1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r>
              <a:rPr lang="en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íonn an buthal idir an t-ualach agus an iarracht. 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821668D6-7A06-4EE5-A93E-5DA91FA5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17210"/>
          <a:stretch/>
        </p:blipFill>
        <p:spPr bwMode="auto">
          <a:xfrm>
            <a:off x="8048116" y="2583140"/>
            <a:ext cx="357280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97E6B54-6E71-431E-863F-AB882A07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17210"/>
          <a:stretch/>
        </p:blipFill>
        <p:spPr bwMode="auto">
          <a:xfrm>
            <a:off x="618424" y="2583140"/>
            <a:ext cx="357280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F4A696B3-03CB-48F9-A9FB-AA4E630E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r="20940"/>
          <a:stretch/>
        </p:blipFill>
        <p:spPr bwMode="auto">
          <a:xfrm>
            <a:off x="4333240" y="2563475"/>
            <a:ext cx="357286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19F8AB-511C-40BB-967F-7978587D1401}"/>
              </a:ext>
            </a:extLst>
          </p:cNvPr>
          <p:cNvSpPr txBox="1"/>
          <p:nvPr/>
        </p:nvSpPr>
        <p:spPr>
          <a:xfrm>
            <a:off x="5250603" y="1004940"/>
            <a:ext cx="6261073" cy="594124"/>
          </a:xfrm>
          <a:prstGeom prst="rect">
            <a:avLst/>
          </a:prstGeom>
          <a:ln w="28575">
            <a:solidFill>
              <a:srgbClr val="ED7D3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Aicme 2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r>
              <a:rPr lang="en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íonn an t-ualach idir an iarracht agus an buthal.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5A4693-3D14-427B-9EB2-72DF2D863777}"/>
              </a:ext>
            </a:extLst>
          </p:cNvPr>
          <p:cNvSpPr txBox="1"/>
          <p:nvPr/>
        </p:nvSpPr>
        <p:spPr>
          <a:xfrm>
            <a:off x="5250603" y="1691722"/>
            <a:ext cx="6261073" cy="594124"/>
          </a:xfrm>
          <a:prstGeom prst="rect">
            <a:avLst/>
          </a:prstGeom>
          <a:ln w="28575">
            <a:solidFill>
              <a:srgbClr val="ED7D3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Aicme 3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:</a:t>
            </a:r>
            <a:r>
              <a:rPr lang="en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Bíonn</a:t>
            </a:r>
            <a:r>
              <a:rPr lang="en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iarracht idir an t-ualach agus an buthal.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759AB-52B3-4BB3-8A0A-BEA52A47465E}"/>
              </a:ext>
            </a:extLst>
          </p:cNvPr>
          <p:cNvSpPr txBox="1"/>
          <p:nvPr/>
        </p:nvSpPr>
        <p:spPr>
          <a:xfrm>
            <a:off x="928161" y="2732605"/>
            <a:ext cx="1347206" cy="369332"/>
          </a:xfrm>
          <a:custGeom>
            <a:avLst/>
            <a:gdLst>
              <a:gd name="connsiteX0" fmla="*/ 0 w 1476662"/>
              <a:gd name="connsiteY0" fmla="*/ 0 h 369332"/>
              <a:gd name="connsiteX1" fmla="*/ 477454 w 1476662"/>
              <a:gd name="connsiteY1" fmla="*/ 0 h 369332"/>
              <a:gd name="connsiteX2" fmla="*/ 969675 w 1476662"/>
              <a:gd name="connsiteY2" fmla="*/ 0 h 369332"/>
              <a:gd name="connsiteX3" fmla="*/ 1476662 w 1476662"/>
              <a:gd name="connsiteY3" fmla="*/ 0 h 369332"/>
              <a:gd name="connsiteX4" fmla="*/ 1476662 w 1476662"/>
              <a:gd name="connsiteY4" fmla="*/ 369332 h 369332"/>
              <a:gd name="connsiteX5" fmla="*/ 1013975 w 1476662"/>
              <a:gd name="connsiteY5" fmla="*/ 369332 h 369332"/>
              <a:gd name="connsiteX6" fmla="*/ 536521 w 1476662"/>
              <a:gd name="connsiteY6" fmla="*/ 369332 h 369332"/>
              <a:gd name="connsiteX7" fmla="*/ 0 w 1476662"/>
              <a:gd name="connsiteY7" fmla="*/ 369332 h 369332"/>
              <a:gd name="connsiteX8" fmla="*/ 0 w 147666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662" h="369332" fill="none" extrusionOk="0">
                <a:moveTo>
                  <a:pt x="0" y="0"/>
                </a:moveTo>
                <a:cubicBezTo>
                  <a:pt x="176044" y="-52903"/>
                  <a:pt x="379735" y="34710"/>
                  <a:pt x="477454" y="0"/>
                </a:cubicBezTo>
                <a:cubicBezTo>
                  <a:pt x="575173" y="-34710"/>
                  <a:pt x="746677" y="44921"/>
                  <a:pt x="969675" y="0"/>
                </a:cubicBezTo>
                <a:cubicBezTo>
                  <a:pt x="1192673" y="-44921"/>
                  <a:pt x="1341338" y="21027"/>
                  <a:pt x="1476662" y="0"/>
                </a:cubicBezTo>
                <a:cubicBezTo>
                  <a:pt x="1488263" y="162390"/>
                  <a:pt x="1472936" y="191636"/>
                  <a:pt x="1476662" y="369332"/>
                </a:cubicBezTo>
                <a:cubicBezTo>
                  <a:pt x="1303174" y="392857"/>
                  <a:pt x="1242688" y="341734"/>
                  <a:pt x="1013975" y="369332"/>
                </a:cubicBezTo>
                <a:cubicBezTo>
                  <a:pt x="785262" y="396930"/>
                  <a:pt x="767602" y="318417"/>
                  <a:pt x="536521" y="369332"/>
                </a:cubicBezTo>
                <a:cubicBezTo>
                  <a:pt x="305440" y="420247"/>
                  <a:pt x="187310" y="30813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476662" h="369332" stroke="0" extrusionOk="0">
                <a:moveTo>
                  <a:pt x="0" y="0"/>
                </a:moveTo>
                <a:cubicBezTo>
                  <a:pt x="110737" y="-42976"/>
                  <a:pt x="348149" y="51578"/>
                  <a:pt x="447921" y="0"/>
                </a:cubicBezTo>
                <a:cubicBezTo>
                  <a:pt x="547693" y="-51578"/>
                  <a:pt x="767469" y="54260"/>
                  <a:pt x="910608" y="0"/>
                </a:cubicBezTo>
                <a:cubicBezTo>
                  <a:pt x="1053747" y="-54260"/>
                  <a:pt x="1307640" y="26134"/>
                  <a:pt x="1476662" y="0"/>
                </a:cubicBezTo>
                <a:cubicBezTo>
                  <a:pt x="1520142" y="119769"/>
                  <a:pt x="1446794" y="201642"/>
                  <a:pt x="1476662" y="369332"/>
                </a:cubicBezTo>
                <a:cubicBezTo>
                  <a:pt x="1369749" y="423573"/>
                  <a:pt x="1140475" y="357219"/>
                  <a:pt x="984441" y="369332"/>
                </a:cubicBezTo>
                <a:cubicBezTo>
                  <a:pt x="828407" y="381445"/>
                  <a:pt x="600812" y="315124"/>
                  <a:pt x="477454" y="369332"/>
                </a:cubicBezTo>
                <a:cubicBezTo>
                  <a:pt x="354096" y="423540"/>
                  <a:pt x="122562" y="359055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347206"/>
                      <a:gd name="connsiteY0" fmla="*/ 0 h 369332"/>
                      <a:gd name="connsiteX1" fmla="*/ 435597 w 1347206"/>
                      <a:gd name="connsiteY1" fmla="*/ 0 h 369332"/>
                      <a:gd name="connsiteX2" fmla="*/ 884665 w 1347206"/>
                      <a:gd name="connsiteY2" fmla="*/ 0 h 369332"/>
                      <a:gd name="connsiteX3" fmla="*/ 1347206 w 1347206"/>
                      <a:gd name="connsiteY3" fmla="*/ 0 h 369332"/>
                      <a:gd name="connsiteX4" fmla="*/ 1347206 w 1347206"/>
                      <a:gd name="connsiteY4" fmla="*/ 369332 h 369332"/>
                      <a:gd name="connsiteX5" fmla="*/ 925081 w 1347206"/>
                      <a:gd name="connsiteY5" fmla="*/ 369332 h 369332"/>
                      <a:gd name="connsiteX6" fmla="*/ 489485 w 1347206"/>
                      <a:gd name="connsiteY6" fmla="*/ 369332 h 369332"/>
                      <a:gd name="connsiteX7" fmla="*/ 0 w 1347206"/>
                      <a:gd name="connsiteY7" fmla="*/ 369332 h 369332"/>
                      <a:gd name="connsiteX8" fmla="*/ 0 w 1347206"/>
                      <a:gd name="connsiteY8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7206" h="369332" fill="none" extrusionOk="0">
                        <a:moveTo>
                          <a:pt x="0" y="0"/>
                        </a:moveTo>
                        <a:cubicBezTo>
                          <a:pt x="184969" y="-512"/>
                          <a:pt x="261103" y="4213"/>
                          <a:pt x="435597" y="0"/>
                        </a:cubicBezTo>
                        <a:cubicBezTo>
                          <a:pt x="610091" y="-4213"/>
                          <a:pt x="791591" y="14424"/>
                          <a:pt x="884665" y="0"/>
                        </a:cubicBezTo>
                        <a:cubicBezTo>
                          <a:pt x="977739" y="-14424"/>
                          <a:pt x="1225781" y="1427"/>
                          <a:pt x="1347206" y="0"/>
                        </a:cubicBezTo>
                        <a:cubicBezTo>
                          <a:pt x="1358807" y="162390"/>
                          <a:pt x="1343480" y="191636"/>
                          <a:pt x="1347206" y="369332"/>
                        </a:cubicBezTo>
                        <a:cubicBezTo>
                          <a:pt x="1232455" y="410092"/>
                          <a:pt x="1104419" y="341955"/>
                          <a:pt x="925081" y="369332"/>
                        </a:cubicBezTo>
                        <a:cubicBezTo>
                          <a:pt x="745743" y="396709"/>
                          <a:pt x="693993" y="327237"/>
                          <a:pt x="489485" y="369332"/>
                        </a:cubicBezTo>
                        <a:cubicBezTo>
                          <a:pt x="284977" y="411427"/>
                          <a:pt x="107973" y="353909"/>
                          <a:pt x="0" y="369332"/>
                        </a:cubicBezTo>
                        <a:cubicBezTo>
                          <a:pt x="-16296" y="208406"/>
                          <a:pt x="43286" y="158553"/>
                          <a:pt x="0" y="0"/>
                        </a:cubicBezTo>
                        <a:close/>
                      </a:path>
                      <a:path w="1347206" h="369332" stroke="0" extrusionOk="0">
                        <a:moveTo>
                          <a:pt x="0" y="0"/>
                        </a:moveTo>
                        <a:cubicBezTo>
                          <a:pt x="167865" y="-7608"/>
                          <a:pt x="235053" y="8229"/>
                          <a:pt x="408652" y="0"/>
                        </a:cubicBezTo>
                        <a:cubicBezTo>
                          <a:pt x="582251" y="-8229"/>
                          <a:pt x="740018" y="32909"/>
                          <a:pt x="830777" y="0"/>
                        </a:cubicBezTo>
                        <a:cubicBezTo>
                          <a:pt x="921537" y="-32909"/>
                          <a:pt x="1132272" y="51555"/>
                          <a:pt x="1347206" y="0"/>
                        </a:cubicBezTo>
                        <a:cubicBezTo>
                          <a:pt x="1390686" y="119769"/>
                          <a:pt x="1317338" y="201642"/>
                          <a:pt x="1347206" y="369332"/>
                        </a:cubicBezTo>
                        <a:cubicBezTo>
                          <a:pt x="1254901" y="422953"/>
                          <a:pt x="1065406" y="349130"/>
                          <a:pt x="898137" y="369332"/>
                        </a:cubicBezTo>
                        <a:cubicBezTo>
                          <a:pt x="730868" y="389534"/>
                          <a:pt x="533038" y="318029"/>
                          <a:pt x="435597" y="369332"/>
                        </a:cubicBezTo>
                        <a:cubicBezTo>
                          <a:pt x="338156" y="420635"/>
                          <a:pt x="103242" y="325870"/>
                          <a:pt x="0" y="369332"/>
                        </a:cubicBezTo>
                        <a:cubicBezTo>
                          <a:pt x="-42162" y="254526"/>
                          <a:pt x="33750" y="1814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iarracht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F8C8C-0C93-475F-A92D-59B5FF085E72}"/>
              </a:ext>
            </a:extLst>
          </p:cNvPr>
          <p:cNvSpPr txBox="1"/>
          <p:nvPr/>
        </p:nvSpPr>
        <p:spPr>
          <a:xfrm>
            <a:off x="6500446" y="3378704"/>
            <a:ext cx="1323357" cy="369332"/>
          </a:xfrm>
          <a:custGeom>
            <a:avLst/>
            <a:gdLst>
              <a:gd name="connsiteX0" fmla="*/ 0 w 1476662"/>
              <a:gd name="connsiteY0" fmla="*/ 0 h 369332"/>
              <a:gd name="connsiteX1" fmla="*/ 477454 w 1476662"/>
              <a:gd name="connsiteY1" fmla="*/ 0 h 369332"/>
              <a:gd name="connsiteX2" fmla="*/ 969675 w 1476662"/>
              <a:gd name="connsiteY2" fmla="*/ 0 h 369332"/>
              <a:gd name="connsiteX3" fmla="*/ 1476662 w 1476662"/>
              <a:gd name="connsiteY3" fmla="*/ 0 h 369332"/>
              <a:gd name="connsiteX4" fmla="*/ 1476662 w 1476662"/>
              <a:gd name="connsiteY4" fmla="*/ 369332 h 369332"/>
              <a:gd name="connsiteX5" fmla="*/ 1013975 w 1476662"/>
              <a:gd name="connsiteY5" fmla="*/ 369332 h 369332"/>
              <a:gd name="connsiteX6" fmla="*/ 536521 w 1476662"/>
              <a:gd name="connsiteY6" fmla="*/ 369332 h 369332"/>
              <a:gd name="connsiteX7" fmla="*/ 0 w 1476662"/>
              <a:gd name="connsiteY7" fmla="*/ 369332 h 369332"/>
              <a:gd name="connsiteX8" fmla="*/ 0 w 147666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662" h="369332" fill="none" extrusionOk="0">
                <a:moveTo>
                  <a:pt x="0" y="0"/>
                </a:moveTo>
                <a:cubicBezTo>
                  <a:pt x="176044" y="-52903"/>
                  <a:pt x="379735" y="34710"/>
                  <a:pt x="477454" y="0"/>
                </a:cubicBezTo>
                <a:cubicBezTo>
                  <a:pt x="575173" y="-34710"/>
                  <a:pt x="746677" y="44921"/>
                  <a:pt x="969675" y="0"/>
                </a:cubicBezTo>
                <a:cubicBezTo>
                  <a:pt x="1192673" y="-44921"/>
                  <a:pt x="1341338" y="21027"/>
                  <a:pt x="1476662" y="0"/>
                </a:cubicBezTo>
                <a:cubicBezTo>
                  <a:pt x="1488263" y="162390"/>
                  <a:pt x="1472936" y="191636"/>
                  <a:pt x="1476662" y="369332"/>
                </a:cubicBezTo>
                <a:cubicBezTo>
                  <a:pt x="1303174" y="392857"/>
                  <a:pt x="1242688" y="341734"/>
                  <a:pt x="1013975" y="369332"/>
                </a:cubicBezTo>
                <a:cubicBezTo>
                  <a:pt x="785262" y="396930"/>
                  <a:pt x="767602" y="318417"/>
                  <a:pt x="536521" y="369332"/>
                </a:cubicBezTo>
                <a:cubicBezTo>
                  <a:pt x="305440" y="420247"/>
                  <a:pt x="187310" y="30813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476662" h="369332" stroke="0" extrusionOk="0">
                <a:moveTo>
                  <a:pt x="0" y="0"/>
                </a:moveTo>
                <a:cubicBezTo>
                  <a:pt x="110737" y="-42976"/>
                  <a:pt x="348149" y="51578"/>
                  <a:pt x="447921" y="0"/>
                </a:cubicBezTo>
                <a:cubicBezTo>
                  <a:pt x="547693" y="-51578"/>
                  <a:pt x="767469" y="54260"/>
                  <a:pt x="910608" y="0"/>
                </a:cubicBezTo>
                <a:cubicBezTo>
                  <a:pt x="1053747" y="-54260"/>
                  <a:pt x="1307640" y="26134"/>
                  <a:pt x="1476662" y="0"/>
                </a:cubicBezTo>
                <a:cubicBezTo>
                  <a:pt x="1520142" y="119769"/>
                  <a:pt x="1446794" y="201642"/>
                  <a:pt x="1476662" y="369332"/>
                </a:cubicBezTo>
                <a:cubicBezTo>
                  <a:pt x="1369749" y="423573"/>
                  <a:pt x="1140475" y="357219"/>
                  <a:pt x="984441" y="369332"/>
                </a:cubicBezTo>
                <a:cubicBezTo>
                  <a:pt x="828407" y="381445"/>
                  <a:pt x="600812" y="315124"/>
                  <a:pt x="477454" y="369332"/>
                </a:cubicBezTo>
                <a:cubicBezTo>
                  <a:pt x="354096" y="423540"/>
                  <a:pt x="122562" y="359055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323357"/>
                      <a:gd name="connsiteY0" fmla="*/ 0 h 369332"/>
                      <a:gd name="connsiteX1" fmla="*/ 427885 w 1323357"/>
                      <a:gd name="connsiteY1" fmla="*/ 0 h 369332"/>
                      <a:gd name="connsiteX2" fmla="*/ 869004 w 1323357"/>
                      <a:gd name="connsiteY2" fmla="*/ 0 h 369332"/>
                      <a:gd name="connsiteX3" fmla="*/ 1323357 w 1323357"/>
                      <a:gd name="connsiteY3" fmla="*/ 0 h 369332"/>
                      <a:gd name="connsiteX4" fmla="*/ 1323357 w 1323357"/>
                      <a:gd name="connsiteY4" fmla="*/ 369332 h 369332"/>
                      <a:gd name="connsiteX5" fmla="*/ 908705 w 1323357"/>
                      <a:gd name="connsiteY5" fmla="*/ 369332 h 369332"/>
                      <a:gd name="connsiteX6" fmla="*/ 480820 w 1323357"/>
                      <a:gd name="connsiteY6" fmla="*/ 369332 h 369332"/>
                      <a:gd name="connsiteX7" fmla="*/ 0 w 1323357"/>
                      <a:gd name="connsiteY7" fmla="*/ 369332 h 369332"/>
                      <a:gd name="connsiteX8" fmla="*/ 0 w 1323357"/>
                      <a:gd name="connsiteY8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23357" h="369332" fill="none" extrusionOk="0">
                        <a:moveTo>
                          <a:pt x="0" y="0"/>
                        </a:moveTo>
                        <a:cubicBezTo>
                          <a:pt x="133797" y="-43546"/>
                          <a:pt x="280797" y="9298"/>
                          <a:pt x="427885" y="0"/>
                        </a:cubicBezTo>
                        <a:cubicBezTo>
                          <a:pt x="574974" y="-9298"/>
                          <a:pt x="661002" y="19510"/>
                          <a:pt x="869004" y="0"/>
                        </a:cubicBezTo>
                        <a:cubicBezTo>
                          <a:pt x="1077006" y="-19510"/>
                          <a:pt x="1140941" y="40733"/>
                          <a:pt x="1323357" y="0"/>
                        </a:cubicBezTo>
                        <a:cubicBezTo>
                          <a:pt x="1334958" y="162390"/>
                          <a:pt x="1319631" y="191636"/>
                          <a:pt x="1323357" y="369332"/>
                        </a:cubicBezTo>
                        <a:cubicBezTo>
                          <a:pt x="1219513" y="373164"/>
                          <a:pt x="1040189" y="353190"/>
                          <a:pt x="908705" y="369332"/>
                        </a:cubicBezTo>
                        <a:cubicBezTo>
                          <a:pt x="777221" y="385474"/>
                          <a:pt x="678866" y="358542"/>
                          <a:pt x="480820" y="369332"/>
                        </a:cubicBezTo>
                        <a:cubicBezTo>
                          <a:pt x="282775" y="380122"/>
                          <a:pt x="203467" y="313586"/>
                          <a:pt x="0" y="369332"/>
                        </a:cubicBezTo>
                        <a:cubicBezTo>
                          <a:pt x="-16296" y="208406"/>
                          <a:pt x="43286" y="158553"/>
                          <a:pt x="0" y="0"/>
                        </a:cubicBezTo>
                        <a:close/>
                      </a:path>
                      <a:path w="1323357" h="369332" stroke="0" extrusionOk="0">
                        <a:moveTo>
                          <a:pt x="0" y="0"/>
                        </a:moveTo>
                        <a:cubicBezTo>
                          <a:pt x="122263" y="-41625"/>
                          <a:pt x="255779" y="16983"/>
                          <a:pt x="401418" y="0"/>
                        </a:cubicBezTo>
                        <a:cubicBezTo>
                          <a:pt x="547057" y="-16983"/>
                          <a:pt x="704696" y="5392"/>
                          <a:pt x="816070" y="0"/>
                        </a:cubicBezTo>
                        <a:cubicBezTo>
                          <a:pt x="927444" y="-5392"/>
                          <a:pt x="1123180" y="8093"/>
                          <a:pt x="1323357" y="0"/>
                        </a:cubicBezTo>
                        <a:cubicBezTo>
                          <a:pt x="1366837" y="119769"/>
                          <a:pt x="1293489" y="201642"/>
                          <a:pt x="1323357" y="369332"/>
                        </a:cubicBezTo>
                        <a:cubicBezTo>
                          <a:pt x="1177945" y="411385"/>
                          <a:pt x="1023892" y="359052"/>
                          <a:pt x="882238" y="369332"/>
                        </a:cubicBezTo>
                        <a:cubicBezTo>
                          <a:pt x="740584" y="379612"/>
                          <a:pt x="636175" y="357401"/>
                          <a:pt x="427885" y="369332"/>
                        </a:cubicBezTo>
                        <a:cubicBezTo>
                          <a:pt x="219595" y="381263"/>
                          <a:pt x="126307" y="340678"/>
                          <a:pt x="0" y="369332"/>
                        </a:cubicBezTo>
                        <a:cubicBezTo>
                          <a:pt x="-42162" y="254526"/>
                          <a:pt x="33750" y="1814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iarracht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AC6614-7DD6-4672-997F-9AB0202D7D72}"/>
              </a:ext>
            </a:extLst>
          </p:cNvPr>
          <p:cNvCxnSpPr>
            <a:cxnSpLocks/>
          </p:cNvCxnSpPr>
          <p:nvPr/>
        </p:nvCxnSpPr>
        <p:spPr>
          <a:xfrm>
            <a:off x="7420061" y="3680122"/>
            <a:ext cx="0" cy="5102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D07244-DAF0-43FD-B395-19F999532042}"/>
              </a:ext>
            </a:extLst>
          </p:cNvPr>
          <p:cNvCxnSpPr>
            <a:cxnSpLocks/>
          </p:cNvCxnSpPr>
          <p:nvPr/>
        </p:nvCxnSpPr>
        <p:spPr>
          <a:xfrm flipV="1">
            <a:off x="7420061" y="2917271"/>
            <a:ext cx="0" cy="5454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04C11BC-7B2A-4E23-9385-2565954651BF}"/>
              </a:ext>
            </a:extLst>
          </p:cNvPr>
          <p:cNvSpPr txBox="1"/>
          <p:nvPr/>
        </p:nvSpPr>
        <p:spPr>
          <a:xfrm>
            <a:off x="9189313" y="4218130"/>
            <a:ext cx="1323358" cy="369332"/>
          </a:xfrm>
          <a:custGeom>
            <a:avLst/>
            <a:gdLst>
              <a:gd name="connsiteX0" fmla="*/ 0 w 1476662"/>
              <a:gd name="connsiteY0" fmla="*/ 0 h 369332"/>
              <a:gd name="connsiteX1" fmla="*/ 477454 w 1476662"/>
              <a:gd name="connsiteY1" fmla="*/ 0 h 369332"/>
              <a:gd name="connsiteX2" fmla="*/ 969675 w 1476662"/>
              <a:gd name="connsiteY2" fmla="*/ 0 h 369332"/>
              <a:gd name="connsiteX3" fmla="*/ 1476662 w 1476662"/>
              <a:gd name="connsiteY3" fmla="*/ 0 h 369332"/>
              <a:gd name="connsiteX4" fmla="*/ 1476662 w 1476662"/>
              <a:gd name="connsiteY4" fmla="*/ 369332 h 369332"/>
              <a:gd name="connsiteX5" fmla="*/ 1013975 w 1476662"/>
              <a:gd name="connsiteY5" fmla="*/ 369332 h 369332"/>
              <a:gd name="connsiteX6" fmla="*/ 536521 w 1476662"/>
              <a:gd name="connsiteY6" fmla="*/ 369332 h 369332"/>
              <a:gd name="connsiteX7" fmla="*/ 0 w 1476662"/>
              <a:gd name="connsiteY7" fmla="*/ 369332 h 369332"/>
              <a:gd name="connsiteX8" fmla="*/ 0 w 147666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6662" h="369332" fill="none" extrusionOk="0">
                <a:moveTo>
                  <a:pt x="0" y="0"/>
                </a:moveTo>
                <a:cubicBezTo>
                  <a:pt x="176044" y="-52903"/>
                  <a:pt x="379735" y="34710"/>
                  <a:pt x="477454" y="0"/>
                </a:cubicBezTo>
                <a:cubicBezTo>
                  <a:pt x="575173" y="-34710"/>
                  <a:pt x="746677" y="44921"/>
                  <a:pt x="969675" y="0"/>
                </a:cubicBezTo>
                <a:cubicBezTo>
                  <a:pt x="1192673" y="-44921"/>
                  <a:pt x="1341338" y="21027"/>
                  <a:pt x="1476662" y="0"/>
                </a:cubicBezTo>
                <a:cubicBezTo>
                  <a:pt x="1488263" y="162390"/>
                  <a:pt x="1472936" y="191636"/>
                  <a:pt x="1476662" y="369332"/>
                </a:cubicBezTo>
                <a:cubicBezTo>
                  <a:pt x="1303174" y="392857"/>
                  <a:pt x="1242688" y="341734"/>
                  <a:pt x="1013975" y="369332"/>
                </a:cubicBezTo>
                <a:cubicBezTo>
                  <a:pt x="785262" y="396930"/>
                  <a:pt x="767602" y="318417"/>
                  <a:pt x="536521" y="369332"/>
                </a:cubicBezTo>
                <a:cubicBezTo>
                  <a:pt x="305440" y="420247"/>
                  <a:pt x="187310" y="30813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476662" h="369332" stroke="0" extrusionOk="0">
                <a:moveTo>
                  <a:pt x="0" y="0"/>
                </a:moveTo>
                <a:cubicBezTo>
                  <a:pt x="110737" y="-42976"/>
                  <a:pt x="348149" y="51578"/>
                  <a:pt x="447921" y="0"/>
                </a:cubicBezTo>
                <a:cubicBezTo>
                  <a:pt x="547693" y="-51578"/>
                  <a:pt x="767469" y="54260"/>
                  <a:pt x="910608" y="0"/>
                </a:cubicBezTo>
                <a:cubicBezTo>
                  <a:pt x="1053747" y="-54260"/>
                  <a:pt x="1307640" y="26134"/>
                  <a:pt x="1476662" y="0"/>
                </a:cubicBezTo>
                <a:cubicBezTo>
                  <a:pt x="1520142" y="119769"/>
                  <a:pt x="1446794" y="201642"/>
                  <a:pt x="1476662" y="369332"/>
                </a:cubicBezTo>
                <a:cubicBezTo>
                  <a:pt x="1369749" y="423573"/>
                  <a:pt x="1140475" y="357219"/>
                  <a:pt x="984441" y="369332"/>
                </a:cubicBezTo>
                <a:cubicBezTo>
                  <a:pt x="828407" y="381445"/>
                  <a:pt x="600812" y="315124"/>
                  <a:pt x="477454" y="369332"/>
                </a:cubicBezTo>
                <a:cubicBezTo>
                  <a:pt x="354096" y="423540"/>
                  <a:pt x="122562" y="359055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323358"/>
                      <a:gd name="connsiteY0" fmla="*/ 0 h 369332"/>
                      <a:gd name="connsiteX1" fmla="*/ 427886 w 1323358"/>
                      <a:gd name="connsiteY1" fmla="*/ 0 h 369332"/>
                      <a:gd name="connsiteX2" fmla="*/ 869005 w 1323358"/>
                      <a:gd name="connsiteY2" fmla="*/ 0 h 369332"/>
                      <a:gd name="connsiteX3" fmla="*/ 1323358 w 1323358"/>
                      <a:gd name="connsiteY3" fmla="*/ 0 h 369332"/>
                      <a:gd name="connsiteX4" fmla="*/ 1323358 w 1323358"/>
                      <a:gd name="connsiteY4" fmla="*/ 369332 h 369332"/>
                      <a:gd name="connsiteX5" fmla="*/ 908706 w 1323358"/>
                      <a:gd name="connsiteY5" fmla="*/ 369332 h 369332"/>
                      <a:gd name="connsiteX6" fmla="*/ 480820 w 1323358"/>
                      <a:gd name="connsiteY6" fmla="*/ 369332 h 369332"/>
                      <a:gd name="connsiteX7" fmla="*/ 0 w 1323358"/>
                      <a:gd name="connsiteY7" fmla="*/ 369332 h 369332"/>
                      <a:gd name="connsiteX8" fmla="*/ 0 w 1323358"/>
                      <a:gd name="connsiteY8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23358" h="369332" fill="none" extrusionOk="0">
                        <a:moveTo>
                          <a:pt x="0" y="0"/>
                        </a:moveTo>
                        <a:cubicBezTo>
                          <a:pt x="126076" y="-44936"/>
                          <a:pt x="280099" y="4112"/>
                          <a:pt x="427886" y="0"/>
                        </a:cubicBezTo>
                        <a:cubicBezTo>
                          <a:pt x="575673" y="-4112"/>
                          <a:pt x="661003" y="19510"/>
                          <a:pt x="869005" y="0"/>
                        </a:cubicBezTo>
                        <a:cubicBezTo>
                          <a:pt x="1077007" y="-19510"/>
                          <a:pt x="1140942" y="40733"/>
                          <a:pt x="1323358" y="0"/>
                        </a:cubicBezTo>
                        <a:cubicBezTo>
                          <a:pt x="1334959" y="162390"/>
                          <a:pt x="1319632" y="191636"/>
                          <a:pt x="1323358" y="369332"/>
                        </a:cubicBezTo>
                        <a:cubicBezTo>
                          <a:pt x="1219514" y="373164"/>
                          <a:pt x="1040190" y="353190"/>
                          <a:pt x="908706" y="369332"/>
                        </a:cubicBezTo>
                        <a:cubicBezTo>
                          <a:pt x="777222" y="385474"/>
                          <a:pt x="680002" y="362809"/>
                          <a:pt x="480820" y="369332"/>
                        </a:cubicBezTo>
                        <a:cubicBezTo>
                          <a:pt x="281638" y="375855"/>
                          <a:pt x="203467" y="313586"/>
                          <a:pt x="0" y="369332"/>
                        </a:cubicBezTo>
                        <a:cubicBezTo>
                          <a:pt x="-16296" y="208406"/>
                          <a:pt x="43286" y="158553"/>
                          <a:pt x="0" y="0"/>
                        </a:cubicBezTo>
                        <a:close/>
                      </a:path>
                      <a:path w="1323358" h="369332" stroke="0" extrusionOk="0">
                        <a:moveTo>
                          <a:pt x="0" y="0"/>
                        </a:moveTo>
                        <a:cubicBezTo>
                          <a:pt x="121049" y="-47884"/>
                          <a:pt x="254438" y="6616"/>
                          <a:pt x="401419" y="0"/>
                        </a:cubicBezTo>
                        <a:cubicBezTo>
                          <a:pt x="548400" y="-6616"/>
                          <a:pt x="704697" y="5392"/>
                          <a:pt x="816071" y="0"/>
                        </a:cubicBezTo>
                        <a:cubicBezTo>
                          <a:pt x="927445" y="-5392"/>
                          <a:pt x="1123181" y="8093"/>
                          <a:pt x="1323358" y="0"/>
                        </a:cubicBezTo>
                        <a:cubicBezTo>
                          <a:pt x="1366838" y="119769"/>
                          <a:pt x="1293490" y="201642"/>
                          <a:pt x="1323358" y="369332"/>
                        </a:cubicBezTo>
                        <a:cubicBezTo>
                          <a:pt x="1177946" y="411385"/>
                          <a:pt x="1023893" y="359052"/>
                          <a:pt x="882239" y="369332"/>
                        </a:cubicBezTo>
                        <a:cubicBezTo>
                          <a:pt x="740585" y="379612"/>
                          <a:pt x="636176" y="357401"/>
                          <a:pt x="427886" y="369332"/>
                        </a:cubicBezTo>
                        <a:cubicBezTo>
                          <a:pt x="219596" y="381263"/>
                          <a:pt x="126677" y="343469"/>
                          <a:pt x="0" y="369332"/>
                        </a:cubicBezTo>
                        <a:cubicBezTo>
                          <a:pt x="-42162" y="254526"/>
                          <a:pt x="33750" y="1814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iarracht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6180A4-D1FD-4BD0-90DD-D41CD2D1566B}"/>
              </a:ext>
            </a:extLst>
          </p:cNvPr>
          <p:cNvSpPr txBox="1"/>
          <p:nvPr/>
        </p:nvSpPr>
        <p:spPr>
          <a:xfrm>
            <a:off x="10068267" y="2809752"/>
            <a:ext cx="1323358" cy="369332"/>
          </a:xfrm>
          <a:custGeom>
            <a:avLst/>
            <a:gdLst>
              <a:gd name="connsiteX0" fmla="*/ 0 w 1323358"/>
              <a:gd name="connsiteY0" fmla="*/ 0 h 369332"/>
              <a:gd name="connsiteX1" fmla="*/ 427886 w 1323358"/>
              <a:gd name="connsiteY1" fmla="*/ 0 h 369332"/>
              <a:gd name="connsiteX2" fmla="*/ 869005 w 1323358"/>
              <a:gd name="connsiteY2" fmla="*/ 0 h 369332"/>
              <a:gd name="connsiteX3" fmla="*/ 1323358 w 1323358"/>
              <a:gd name="connsiteY3" fmla="*/ 0 h 369332"/>
              <a:gd name="connsiteX4" fmla="*/ 1323358 w 1323358"/>
              <a:gd name="connsiteY4" fmla="*/ 369332 h 369332"/>
              <a:gd name="connsiteX5" fmla="*/ 908706 w 1323358"/>
              <a:gd name="connsiteY5" fmla="*/ 369332 h 369332"/>
              <a:gd name="connsiteX6" fmla="*/ 480820 w 1323358"/>
              <a:gd name="connsiteY6" fmla="*/ 369332 h 369332"/>
              <a:gd name="connsiteX7" fmla="*/ 0 w 1323358"/>
              <a:gd name="connsiteY7" fmla="*/ 369332 h 369332"/>
              <a:gd name="connsiteX8" fmla="*/ 0 w 1323358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358" h="369332" fill="none" extrusionOk="0">
                <a:moveTo>
                  <a:pt x="0" y="0"/>
                </a:moveTo>
                <a:cubicBezTo>
                  <a:pt x="126076" y="-44936"/>
                  <a:pt x="280099" y="4112"/>
                  <a:pt x="427886" y="0"/>
                </a:cubicBezTo>
                <a:cubicBezTo>
                  <a:pt x="575673" y="-4112"/>
                  <a:pt x="661003" y="19510"/>
                  <a:pt x="869005" y="0"/>
                </a:cubicBezTo>
                <a:cubicBezTo>
                  <a:pt x="1077007" y="-19510"/>
                  <a:pt x="1140942" y="40733"/>
                  <a:pt x="1323358" y="0"/>
                </a:cubicBezTo>
                <a:cubicBezTo>
                  <a:pt x="1334959" y="162390"/>
                  <a:pt x="1319632" y="191636"/>
                  <a:pt x="1323358" y="369332"/>
                </a:cubicBezTo>
                <a:cubicBezTo>
                  <a:pt x="1219514" y="373164"/>
                  <a:pt x="1040190" y="353190"/>
                  <a:pt x="908706" y="369332"/>
                </a:cubicBezTo>
                <a:cubicBezTo>
                  <a:pt x="777222" y="385474"/>
                  <a:pt x="680002" y="362809"/>
                  <a:pt x="480820" y="369332"/>
                </a:cubicBezTo>
                <a:cubicBezTo>
                  <a:pt x="281638" y="375855"/>
                  <a:pt x="203467" y="31358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323358" h="369332" stroke="0" extrusionOk="0">
                <a:moveTo>
                  <a:pt x="0" y="0"/>
                </a:moveTo>
                <a:cubicBezTo>
                  <a:pt x="121049" y="-47884"/>
                  <a:pt x="254438" y="6616"/>
                  <a:pt x="401419" y="0"/>
                </a:cubicBezTo>
                <a:cubicBezTo>
                  <a:pt x="548400" y="-6616"/>
                  <a:pt x="704697" y="5392"/>
                  <a:pt x="816071" y="0"/>
                </a:cubicBezTo>
                <a:cubicBezTo>
                  <a:pt x="927445" y="-5392"/>
                  <a:pt x="1123181" y="8093"/>
                  <a:pt x="1323358" y="0"/>
                </a:cubicBezTo>
                <a:cubicBezTo>
                  <a:pt x="1366838" y="119769"/>
                  <a:pt x="1293490" y="201642"/>
                  <a:pt x="1323358" y="369332"/>
                </a:cubicBezTo>
                <a:cubicBezTo>
                  <a:pt x="1177946" y="411385"/>
                  <a:pt x="1023893" y="359052"/>
                  <a:pt x="882239" y="369332"/>
                </a:cubicBezTo>
                <a:cubicBezTo>
                  <a:pt x="740585" y="379612"/>
                  <a:pt x="636176" y="357401"/>
                  <a:pt x="427886" y="369332"/>
                </a:cubicBezTo>
                <a:cubicBezTo>
                  <a:pt x="219596" y="381263"/>
                  <a:pt x="126677" y="343469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t-ualach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A08D75-012D-4E9B-872A-63029B340A2E}"/>
              </a:ext>
            </a:extLst>
          </p:cNvPr>
          <p:cNvSpPr txBox="1"/>
          <p:nvPr/>
        </p:nvSpPr>
        <p:spPr>
          <a:xfrm>
            <a:off x="4877390" y="3244334"/>
            <a:ext cx="1323358" cy="369332"/>
          </a:xfrm>
          <a:custGeom>
            <a:avLst/>
            <a:gdLst>
              <a:gd name="connsiteX0" fmla="*/ 0 w 1323358"/>
              <a:gd name="connsiteY0" fmla="*/ 0 h 369332"/>
              <a:gd name="connsiteX1" fmla="*/ 427886 w 1323358"/>
              <a:gd name="connsiteY1" fmla="*/ 0 h 369332"/>
              <a:gd name="connsiteX2" fmla="*/ 869005 w 1323358"/>
              <a:gd name="connsiteY2" fmla="*/ 0 h 369332"/>
              <a:gd name="connsiteX3" fmla="*/ 1323358 w 1323358"/>
              <a:gd name="connsiteY3" fmla="*/ 0 h 369332"/>
              <a:gd name="connsiteX4" fmla="*/ 1323358 w 1323358"/>
              <a:gd name="connsiteY4" fmla="*/ 369332 h 369332"/>
              <a:gd name="connsiteX5" fmla="*/ 908706 w 1323358"/>
              <a:gd name="connsiteY5" fmla="*/ 369332 h 369332"/>
              <a:gd name="connsiteX6" fmla="*/ 480820 w 1323358"/>
              <a:gd name="connsiteY6" fmla="*/ 369332 h 369332"/>
              <a:gd name="connsiteX7" fmla="*/ 0 w 1323358"/>
              <a:gd name="connsiteY7" fmla="*/ 369332 h 369332"/>
              <a:gd name="connsiteX8" fmla="*/ 0 w 1323358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358" h="369332" fill="none" extrusionOk="0">
                <a:moveTo>
                  <a:pt x="0" y="0"/>
                </a:moveTo>
                <a:cubicBezTo>
                  <a:pt x="126076" y="-44936"/>
                  <a:pt x="280099" y="4112"/>
                  <a:pt x="427886" y="0"/>
                </a:cubicBezTo>
                <a:cubicBezTo>
                  <a:pt x="575673" y="-4112"/>
                  <a:pt x="661003" y="19510"/>
                  <a:pt x="869005" y="0"/>
                </a:cubicBezTo>
                <a:cubicBezTo>
                  <a:pt x="1077007" y="-19510"/>
                  <a:pt x="1140942" y="40733"/>
                  <a:pt x="1323358" y="0"/>
                </a:cubicBezTo>
                <a:cubicBezTo>
                  <a:pt x="1334959" y="162390"/>
                  <a:pt x="1319632" y="191636"/>
                  <a:pt x="1323358" y="369332"/>
                </a:cubicBezTo>
                <a:cubicBezTo>
                  <a:pt x="1219514" y="373164"/>
                  <a:pt x="1040190" y="353190"/>
                  <a:pt x="908706" y="369332"/>
                </a:cubicBezTo>
                <a:cubicBezTo>
                  <a:pt x="777222" y="385474"/>
                  <a:pt x="680002" y="362809"/>
                  <a:pt x="480820" y="369332"/>
                </a:cubicBezTo>
                <a:cubicBezTo>
                  <a:pt x="281638" y="375855"/>
                  <a:pt x="203467" y="31358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323358" h="369332" stroke="0" extrusionOk="0">
                <a:moveTo>
                  <a:pt x="0" y="0"/>
                </a:moveTo>
                <a:cubicBezTo>
                  <a:pt x="121049" y="-47884"/>
                  <a:pt x="254438" y="6616"/>
                  <a:pt x="401419" y="0"/>
                </a:cubicBezTo>
                <a:cubicBezTo>
                  <a:pt x="548400" y="-6616"/>
                  <a:pt x="704697" y="5392"/>
                  <a:pt x="816071" y="0"/>
                </a:cubicBezTo>
                <a:cubicBezTo>
                  <a:pt x="927445" y="-5392"/>
                  <a:pt x="1123181" y="8093"/>
                  <a:pt x="1323358" y="0"/>
                </a:cubicBezTo>
                <a:cubicBezTo>
                  <a:pt x="1366838" y="119769"/>
                  <a:pt x="1293490" y="201642"/>
                  <a:pt x="1323358" y="369332"/>
                </a:cubicBezTo>
                <a:cubicBezTo>
                  <a:pt x="1177946" y="411385"/>
                  <a:pt x="1023893" y="359052"/>
                  <a:pt x="882239" y="369332"/>
                </a:cubicBezTo>
                <a:cubicBezTo>
                  <a:pt x="740585" y="379612"/>
                  <a:pt x="636176" y="357401"/>
                  <a:pt x="427886" y="369332"/>
                </a:cubicBezTo>
                <a:cubicBezTo>
                  <a:pt x="219596" y="381263"/>
                  <a:pt x="126677" y="343469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t-ualach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DCF1A3-35A7-41C6-BDD7-A35E0286F754}"/>
              </a:ext>
            </a:extLst>
          </p:cNvPr>
          <p:cNvSpPr txBox="1"/>
          <p:nvPr/>
        </p:nvSpPr>
        <p:spPr>
          <a:xfrm>
            <a:off x="2718697" y="4650683"/>
            <a:ext cx="1323358" cy="369332"/>
          </a:xfrm>
          <a:custGeom>
            <a:avLst/>
            <a:gdLst>
              <a:gd name="connsiteX0" fmla="*/ 0 w 1323358"/>
              <a:gd name="connsiteY0" fmla="*/ 0 h 369332"/>
              <a:gd name="connsiteX1" fmla="*/ 427886 w 1323358"/>
              <a:gd name="connsiteY1" fmla="*/ 0 h 369332"/>
              <a:gd name="connsiteX2" fmla="*/ 869005 w 1323358"/>
              <a:gd name="connsiteY2" fmla="*/ 0 h 369332"/>
              <a:gd name="connsiteX3" fmla="*/ 1323358 w 1323358"/>
              <a:gd name="connsiteY3" fmla="*/ 0 h 369332"/>
              <a:gd name="connsiteX4" fmla="*/ 1323358 w 1323358"/>
              <a:gd name="connsiteY4" fmla="*/ 369332 h 369332"/>
              <a:gd name="connsiteX5" fmla="*/ 908706 w 1323358"/>
              <a:gd name="connsiteY5" fmla="*/ 369332 h 369332"/>
              <a:gd name="connsiteX6" fmla="*/ 480820 w 1323358"/>
              <a:gd name="connsiteY6" fmla="*/ 369332 h 369332"/>
              <a:gd name="connsiteX7" fmla="*/ 0 w 1323358"/>
              <a:gd name="connsiteY7" fmla="*/ 369332 h 369332"/>
              <a:gd name="connsiteX8" fmla="*/ 0 w 1323358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358" h="369332" fill="none" extrusionOk="0">
                <a:moveTo>
                  <a:pt x="0" y="0"/>
                </a:moveTo>
                <a:cubicBezTo>
                  <a:pt x="126076" y="-44936"/>
                  <a:pt x="280099" y="4112"/>
                  <a:pt x="427886" y="0"/>
                </a:cubicBezTo>
                <a:cubicBezTo>
                  <a:pt x="575673" y="-4112"/>
                  <a:pt x="661003" y="19510"/>
                  <a:pt x="869005" y="0"/>
                </a:cubicBezTo>
                <a:cubicBezTo>
                  <a:pt x="1077007" y="-19510"/>
                  <a:pt x="1140942" y="40733"/>
                  <a:pt x="1323358" y="0"/>
                </a:cubicBezTo>
                <a:cubicBezTo>
                  <a:pt x="1334959" y="162390"/>
                  <a:pt x="1319632" y="191636"/>
                  <a:pt x="1323358" y="369332"/>
                </a:cubicBezTo>
                <a:cubicBezTo>
                  <a:pt x="1219514" y="373164"/>
                  <a:pt x="1040190" y="353190"/>
                  <a:pt x="908706" y="369332"/>
                </a:cubicBezTo>
                <a:cubicBezTo>
                  <a:pt x="777222" y="385474"/>
                  <a:pt x="680002" y="362809"/>
                  <a:pt x="480820" y="369332"/>
                </a:cubicBezTo>
                <a:cubicBezTo>
                  <a:pt x="281638" y="375855"/>
                  <a:pt x="203467" y="313586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323358" h="369332" stroke="0" extrusionOk="0">
                <a:moveTo>
                  <a:pt x="0" y="0"/>
                </a:moveTo>
                <a:cubicBezTo>
                  <a:pt x="121049" y="-47884"/>
                  <a:pt x="254438" y="6616"/>
                  <a:pt x="401419" y="0"/>
                </a:cubicBezTo>
                <a:cubicBezTo>
                  <a:pt x="548400" y="-6616"/>
                  <a:pt x="704697" y="5392"/>
                  <a:pt x="816071" y="0"/>
                </a:cubicBezTo>
                <a:cubicBezTo>
                  <a:pt x="927445" y="-5392"/>
                  <a:pt x="1123181" y="8093"/>
                  <a:pt x="1323358" y="0"/>
                </a:cubicBezTo>
                <a:cubicBezTo>
                  <a:pt x="1366838" y="119769"/>
                  <a:pt x="1293490" y="201642"/>
                  <a:pt x="1323358" y="369332"/>
                </a:cubicBezTo>
                <a:cubicBezTo>
                  <a:pt x="1177946" y="411385"/>
                  <a:pt x="1023893" y="359052"/>
                  <a:pt x="882239" y="369332"/>
                </a:cubicBezTo>
                <a:cubicBezTo>
                  <a:pt x="740585" y="379612"/>
                  <a:pt x="636176" y="357401"/>
                  <a:pt x="427886" y="369332"/>
                </a:cubicBezTo>
                <a:cubicBezTo>
                  <a:pt x="219596" y="381263"/>
                  <a:pt x="126677" y="343469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t-ualach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A292C1B-D2F7-403E-B0BD-81BF620B4983}"/>
              </a:ext>
            </a:extLst>
          </p:cNvPr>
          <p:cNvSpPr/>
          <p:nvPr/>
        </p:nvSpPr>
        <p:spPr>
          <a:xfrm>
            <a:off x="4348251" y="4190337"/>
            <a:ext cx="688946" cy="5948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7DB4E-D188-496C-B5D3-D254BD4EA211}"/>
              </a:ext>
            </a:extLst>
          </p:cNvPr>
          <p:cNvSpPr txBox="1"/>
          <p:nvPr/>
        </p:nvSpPr>
        <p:spPr>
          <a:xfrm>
            <a:off x="4468062" y="4650683"/>
            <a:ext cx="1156561" cy="369332"/>
          </a:xfrm>
          <a:custGeom>
            <a:avLst/>
            <a:gdLst>
              <a:gd name="connsiteX0" fmla="*/ 0 w 1234040"/>
              <a:gd name="connsiteY0" fmla="*/ 0 h 369332"/>
              <a:gd name="connsiteX1" fmla="*/ 399006 w 1234040"/>
              <a:gd name="connsiteY1" fmla="*/ 0 h 369332"/>
              <a:gd name="connsiteX2" fmla="*/ 810353 w 1234040"/>
              <a:gd name="connsiteY2" fmla="*/ 0 h 369332"/>
              <a:gd name="connsiteX3" fmla="*/ 1234040 w 1234040"/>
              <a:gd name="connsiteY3" fmla="*/ 0 h 369332"/>
              <a:gd name="connsiteX4" fmla="*/ 1234040 w 1234040"/>
              <a:gd name="connsiteY4" fmla="*/ 369332 h 369332"/>
              <a:gd name="connsiteX5" fmla="*/ 847374 w 1234040"/>
              <a:gd name="connsiteY5" fmla="*/ 369332 h 369332"/>
              <a:gd name="connsiteX6" fmla="*/ 448368 w 1234040"/>
              <a:gd name="connsiteY6" fmla="*/ 369332 h 369332"/>
              <a:gd name="connsiteX7" fmla="*/ 0 w 1234040"/>
              <a:gd name="connsiteY7" fmla="*/ 369332 h 369332"/>
              <a:gd name="connsiteX8" fmla="*/ 0 w 123404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040" h="369332" fill="none" extrusionOk="0">
                <a:moveTo>
                  <a:pt x="0" y="0"/>
                </a:moveTo>
                <a:cubicBezTo>
                  <a:pt x="82024" y="-6141"/>
                  <a:pt x="308053" y="47005"/>
                  <a:pt x="399006" y="0"/>
                </a:cubicBezTo>
                <a:cubicBezTo>
                  <a:pt x="489959" y="-47005"/>
                  <a:pt x="672339" y="18006"/>
                  <a:pt x="810353" y="0"/>
                </a:cubicBezTo>
                <a:cubicBezTo>
                  <a:pt x="948367" y="-18006"/>
                  <a:pt x="1130033" y="24939"/>
                  <a:pt x="1234040" y="0"/>
                </a:cubicBezTo>
                <a:cubicBezTo>
                  <a:pt x="1245641" y="162390"/>
                  <a:pt x="1230314" y="191636"/>
                  <a:pt x="1234040" y="369332"/>
                </a:cubicBezTo>
                <a:cubicBezTo>
                  <a:pt x="1127848" y="396936"/>
                  <a:pt x="935556" y="327912"/>
                  <a:pt x="847374" y="369332"/>
                </a:cubicBezTo>
                <a:cubicBezTo>
                  <a:pt x="759192" y="410752"/>
                  <a:pt x="629773" y="340493"/>
                  <a:pt x="448368" y="369332"/>
                </a:cubicBezTo>
                <a:cubicBezTo>
                  <a:pt x="266963" y="398171"/>
                  <a:pt x="155592" y="324072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234040" h="369332" stroke="0" extrusionOk="0">
                <a:moveTo>
                  <a:pt x="0" y="0"/>
                </a:moveTo>
                <a:cubicBezTo>
                  <a:pt x="106995" y="-36847"/>
                  <a:pt x="221744" y="31600"/>
                  <a:pt x="374325" y="0"/>
                </a:cubicBezTo>
                <a:cubicBezTo>
                  <a:pt x="526907" y="-31600"/>
                  <a:pt x="585949" y="12632"/>
                  <a:pt x="760991" y="0"/>
                </a:cubicBezTo>
                <a:cubicBezTo>
                  <a:pt x="936033" y="-12632"/>
                  <a:pt x="1000720" y="49384"/>
                  <a:pt x="1234040" y="0"/>
                </a:cubicBezTo>
                <a:cubicBezTo>
                  <a:pt x="1277520" y="119769"/>
                  <a:pt x="1204172" y="201642"/>
                  <a:pt x="1234040" y="369332"/>
                </a:cubicBezTo>
                <a:cubicBezTo>
                  <a:pt x="1037344" y="385363"/>
                  <a:pt x="997132" y="342041"/>
                  <a:pt x="822693" y="369332"/>
                </a:cubicBezTo>
                <a:cubicBezTo>
                  <a:pt x="648254" y="396623"/>
                  <a:pt x="501671" y="364737"/>
                  <a:pt x="399006" y="369332"/>
                </a:cubicBezTo>
                <a:cubicBezTo>
                  <a:pt x="296341" y="373927"/>
                  <a:pt x="100402" y="334192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156561"/>
                      <a:gd name="connsiteY0" fmla="*/ 0 h 369332"/>
                      <a:gd name="connsiteX1" fmla="*/ 555149 w 1156561"/>
                      <a:gd name="connsiteY1" fmla="*/ 0 h 369332"/>
                      <a:gd name="connsiteX2" fmla="*/ 1156561 w 1156561"/>
                      <a:gd name="connsiteY2" fmla="*/ 0 h 369332"/>
                      <a:gd name="connsiteX3" fmla="*/ 1156561 w 1156561"/>
                      <a:gd name="connsiteY3" fmla="*/ 369332 h 369332"/>
                      <a:gd name="connsiteX4" fmla="*/ 566715 w 1156561"/>
                      <a:gd name="connsiteY4" fmla="*/ 369332 h 369332"/>
                      <a:gd name="connsiteX5" fmla="*/ 0 w 1156561"/>
                      <a:gd name="connsiteY5" fmla="*/ 369332 h 369332"/>
                      <a:gd name="connsiteX6" fmla="*/ 0 w 1156561"/>
                      <a:gd name="connsiteY6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6561" h="369332" fill="none" extrusionOk="0">
                        <a:moveTo>
                          <a:pt x="0" y="0"/>
                        </a:moveTo>
                        <a:cubicBezTo>
                          <a:pt x="254659" y="-52942"/>
                          <a:pt x="328077" y="36397"/>
                          <a:pt x="555149" y="0"/>
                        </a:cubicBezTo>
                        <a:cubicBezTo>
                          <a:pt x="782221" y="-36397"/>
                          <a:pt x="974763" y="3981"/>
                          <a:pt x="1156561" y="0"/>
                        </a:cubicBezTo>
                        <a:cubicBezTo>
                          <a:pt x="1182659" y="113582"/>
                          <a:pt x="1131976" y="211669"/>
                          <a:pt x="1156561" y="369332"/>
                        </a:cubicBezTo>
                        <a:cubicBezTo>
                          <a:pt x="963966" y="429929"/>
                          <a:pt x="755680" y="366667"/>
                          <a:pt x="566715" y="369332"/>
                        </a:cubicBezTo>
                        <a:cubicBezTo>
                          <a:pt x="377750" y="371997"/>
                          <a:pt x="190189" y="306045"/>
                          <a:pt x="0" y="369332"/>
                        </a:cubicBezTo>
                        <a:cubicBezTo>
                          <a:pt x="-28330" y="236565"/>
                          <a:pt x="9652" y="165308"/>
                          <a:pt x="0" y="0"/>
                        </a:cubicBezTo>
                        <a:close/>
                      </a:path>
                      <a:path w="1156561" h="369332" stroke="0" extrusionOk="0">
                        <a:moveTo>
                          <a:pt x="0" y="0"/>
                        </a:moveTo>
                        <a:cubicBezTo>
                          <a:pt x="244651" y="-49411"/>
                          <a:pt x="310811" y="56051"/>
                          <a:pt x="543584" y="0"/>
                        </a:cubicBezTo>
                        <a:cubicBezTo>
                          <a:pt x="776357" y="-56051"/>
                          <a:pt x="935063" y="5593"/>
                          <a:pt x="1156561" y="0"/>
                        </a:cubicBezTo>
                        <a:cubicBezTo>
                          <a:pt x="1181174" y="84062"/>
                          <a:pt x="1150006" y="224041"/>
                          <a:pt x="1156561" y="369332"/>
                        </a:cubicBezTo>
                        <a:cubicBezTo>
                          <a:pt x="962798" y="404688"/>
                          <a:pt x="689636" y="332655"/>
                          <a:pt x="566715" y="369332"/>
                        </a:cubicBezTo>
                        <a:cubicBezTo>
                          <a:pt x="443794" y="406009"/>
                          <a:pt x="205622" y="326592"/>
                          <a:pt x="0" y="369332"/>
                        </a:cubicBezTo>
                        <a:cubicBezTo>
                          <a:pt x="-15557" y="199301"/>
                          <a:pt x="17928" y="1846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buthal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0C923A5-E153-4994-9308-D292661E8BEF}"/>
              </a:ext>
            </a:extLst>
          </p:cNvPr>
          <p:cNvSpPr/>
          <p:nvPr/>
        </p:nvSpPr>
        <p:spPr>
          <a:xfrm>
            <a:off x="2408305" y="5012196"/>
            <a:ext cx="688946" cy="5948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B53E18-F93C-4015-B982-484EED19C148}"/>
              </a:ext>
            </a:extLst>
          </p:cNvPr>
          <p:cNvSpPr txBox="1"/>
          <p:nvPr/>
        </p:nvSpPr>
        <p:spPr>
          <a:xfrm>
            <a:off x="2528116" y="5472542"/>
            <a:ext cx="1135384" cy="369332"/>
          </a:xfrm>
          <a:custGeom>
            <a:avLst/>
            <a:gdLst>
              <a:gd name="connsiteX0" fmla="*/ 0 w 1234040"/>
              <a:gd name="connsiteY0" fmla="*/ 0 h 369332"/>
              <a:gd name="connsiteX1" fmla="*/ 399006 w 1234040"/>
              <a:gd name="connsiteY1" fmla="*/ 0 h 369332"/>
              <a:gd name="connsiteX2" fmla="*/ 810353 w 1234040"/>
              <a:gd name="connsiteY2" fmla="*/ 0 h 369332"/>
              <a:gd name="connsiteX3" fmla="*/ 1234040 w 1234040"/>
              <a:gd name="connsiteY3" fmla="*/ 0 h 369332"/>
              <a:gd name="connsiteX4" fmla="*/ 1234040 w 1234040"/>
              <a:gd name="connsiteY4" fmla="*/ 369332 h 369332"/>
              <a:gd name="connsiteX5" fmla="*/ 847374 w 1234040"/>
              <a:gd name="connsiteY5" fmla="*/ 369332 h 369332"/>
              <a:gd name="connsiteX6" fmla="*/ 448368 w 1234040"/>
              <a:gd name="connsiteY6" fmla="*/ 369332 h 369332"/>
              <a:gd name="connsiteX7" fmla="*/ 0 w 1234040"/>
              <a:gd name="connsiteY7" fmla="*/ 369332 h 369332"/>
              <a:gd name="connsiteX8" fmla="*/ 0 w 123404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040" h="369332" fill="none" extrusionOk="0">
                <a:moveTo>
                  <a:pt x="0" y="0"/>
                </a:moveTo>
                <a:cubicBezTo>
                  <a:pt x="82024" y="-6141"/>
                  <a:pt x="308053" y="47005"/>
                  <a:pt x="399006" y="0"/>
                </a:cubicBezTo>
                <a:cubicBezTo>
                  <a:pt x="489959" y="-47005"/>
                  <a:pt x="672339" y="18006"/>
                  <a:pt x="810353" y="0"/>
                </a:cubicBezTo>
                <a:cubicBezTo>
                  <a:pt x="948367" y="-18006"/>
                  <a:pt x="1130033" y="24939"/>
                  <a:pt x="1234040" y="0"/>
                </a:cubicBezTo>
                <a:cubicBezTo>
                  <a:pt x="1245641" y="162390"/>
                  <a:pt x="1230314" y="191636"/>
                  <a:pt x="1234040" y="369332"/>
                </a:cubicBezTo>
                <a:cubicBezTo>
                  <a:pt x="1127848" y="396936"/>
                  <a:pt x="935556" y="327912"/>
                  <a:pt x="847374" y="369332"/>
                </a:cubicBezTo>
                <a:cubicBezTo>
                  <a:pt x="759192" y="410752"/>
                  <a:pt x="629773" y="340493"/>
                  <a:pt x="448368" y="369332"/>
                </a:cubicBezTo>
                <a:cubicBezTo>
                  <a:pt x="266963" y="398171"/>
                  <a:pt x="155592" y="324072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234040" h="369332" stroke="0" extrusionOk="0">
                <a:moveTo>
                  <a:pt x="0" y="0"/>
                </a:moveTo>
                <a:cubicBezTo>
                  <a:pt x="106995" y="-36847"/>
                  <a:pt x="221744" y="31600"/>
                  <a:pt x="374325" y="0"/>
                </a:cubicBezTo>
                <a:cubicBezTo>
                  <a:pt x="526907" y="-31600"/>
                  <a:pt x="585949" y="12632"/>
                  <a:pt x="760991" y="0"/>
                </a:cubicBezTo>
                <a:cubicBezTo>
                  <a:pt x="936033" y="-12632"/>
                  <a:pt x="1000720" y="49384"/>
                  <a:pt x="1234040" y="0"/>
                </a:cubicBezTo>
                <a:cubicBezTo>
                  <a:pt x="1277520" y="119769"/>
                  <a:pt x="1204172" y="201642"/>
                  <a:pt x="1234040" y="369332"/>
                </a:cubicBezTo>
                <a:cubicBezTo>
                  <a:pt x="1037344" y="385363"/>
                  <a:pt x="997132" y="342041"/>
                  <a:pt x="822693" y="369332"/>
                </a:cubicBezTo>
                <a:cubicBezTo>
                  <a:pt x="648254" y="396623"/>
                  <a:pt x="501671" y="364737"/>
                  <a:pt x="399006" y="369332"/>
                </a:cubicBezTo>
                <a:cubicBezTo>
                  <a:pt x="296341" y="373927"/>
                  <a:pt x="100402" y="334192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135384"/>
                      <a:gd name="connsiteY0" fmla="*/ 0 h 369332"/>
                      <a:gd name="connsiteX1" fmla="*/ 544984 w 1135384"/>
                      <a:gd name="connsiteY1" fmla="*/ 0 h 369332"/>
                      <a:gd name="connsiteX2" fmla="*/ 1135384 w 1135384"/>
                      <a:gd name="connsiteY2" fmla="*/ 0 h 369332"/>
                      <a:gd name="connsiteX3" fmla="*/ 1135384 w 1135384"/>
                      <a:gd name="connsiteY3" fmla="*/ 369332 h 369332"/>
                      <a:gd name="connsiteX4" fmla="*/ 556338 w 1135384"/>
                      <a:gd name="connsiteY4" fmla="*/ 369332 h 369332"/>
                      <a:gd name="connsiteX5" fmla="*/ 0 w 1135384"/>
                      <a:gd name="connsiteY5" fmla="*/ 369332 h 369332"/>
                      <a:gd name="connsiteX6" fmla="*/ 0 w 1135384"/>
                      <a:gd name="connsiteY6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5384" h="369332" fill="none" extrusionOk="0">
                        <a:moveTo>
                          <a:pt x="0" y="0"/>
                        </a:moveTo>
                        <a:cubicBezTo>
                          <a:pt x="136620" y="-62974"/>
                          <a:pt x="395453" y="32920"/>
                          <a:pt x="544984" y="0"/>
                        </a:cubicBezTo>
                        <a:cubicBezTo>
                          <a:pt x="694515" y="-32920"/>
                          <a:pt x="843519" y="59553"/>
                          <a:pt x="1135384" y="0"/>
                        </a:cubicBezTo>
                        <a:cubicBezTo>
                          <a:pt x="1161482" y="113582"/>
                          <a:pt x="1110799" y="211669"/>
                          <a:pt x="1135384" y="369332"/>
                        </a:cubicBezTo>
                        <a:cubicBezTo>
                          <a:pt x="896895" y="378877"/>
                          <a:pt x="728907" y="366853"/>
                          <a:pt x="556338" y="369332"/>
                        </a:cubicBezTo>
                        <a:cubicBezTo>
                          <a:pt x="383769" y="371811"/>
                          <a:pt x="246061" y="335758"/>
                          <a:pt x="0" y="369332"/>
                        </a:cubicBezTo>
                        <a:cubicBezTo>
                          <a:pt x="-28330" y="236565"/>
                          <a:pt x="9652" y="165308"/>
                          <a:pt x="0" y="0"/>
                        </a:cubicBezTo>
                        <a:close/>
                      </a:path>
                      <a:path w="1135384" h="369332" stroke="0" extrusionOk="0">
                        <a:moveTo>
                          <a:pt x="0" y="0"/>
                        </a:moveTo>
                        <a:cubicBezTo>
                          <a:pt x="200386" y="-19186"/>
                          <a:pt x="406749" y="50760"/>
                          <a:pt x="533630" y="0"/>
                        </a:cubicBezTo>
                        <a:cubicBezTo>
                          <a:pt x="660511" y="-50760"/>
                          <a:pt x="911886" y="24496"/>
                          <a:pt x="1135384" y="0"/>
                        </a:cubicBezTo>
                        <a:cubicBezTo>
                          <a:pt x="1159997" y="84062"/>
                          <a:pt x="1128829" y="224041"/>
                          <a:pt x="1135384" y="369332"/>
                        </a:cubicBezTo>
                        <a:cubicBezTo>
                          <a:pt x="967780" y="388136"/>
                          <a:pt x="775829" y="301248"/>
                          <a:pt x="556338" y="369332"/>
                        </a:cubicBezTo>
                        <a:cubicBezTo>
                          <a:pt x="336847" y="437416"/>
                          <a:pt x="272667" y="307585"/>
                          <a:pt x="0" y="369332"/>
                        </a:cubicBezTo>
                        <a:cubicBezTo>
                          <a:pt x="-15557" y="199301"/>
                          <a:pt x="17928" y="1846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buthal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D95C7004-D688-403C-89FD-0F8449E60ED2}"/>
              </a:ext>
            </a:extLst>
          </p:cNvPr>
          <p:cNvSpPr/>
          <p:nvPr/>
        </p:nvSpPr>
        <p:spPr>
          <a:xfrm>
            <a:off x="8500367" y="5031684"/>
            <a:ext cx="688946" cy="5948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F0DDA8-0ABB-49DE-9973-5489AF3F56B3}"/>
              </a:ext>
            </a:extLst>
          </p:cNvPr>
          <p:cNvSpPr txBox="1"/>
          <p:nvPr/>
        </p:nvSpPr>
        <p:spPr>
          <a:xfrm>
            <a:off x="8643301" y="5492030"/>
            <a:ext cx="1140394" cy="369332"/>
          </a:xfrm>
          <a:custGeom>
            <a:avLst/>
            <a:gdLst>
              <a:gd name="connsiteX0" fmla="*/ 0 w 1234040"/>
              <a:gd name="connsiteY0" fmla="*/ 0 h 369332"/>
              <a:gd name="connsiteX1" fmla="*/ 399006 w 1234040"/>
              <a:gd name="connsiteY1" fmla="*/ 0 h 369332"/>
              <a:gd name="connsiteX2" fmla="*/ 810353 w 1234040"/>
              <a:gd name="connsiteY2" fmla="*/ 0 h 369332"/>
              <a:gd name="connsiteX3" fmla="*/ 1234040 w 1234040"/>
              <a:gd name="connsiteY3" fmla="*/ 0 h 369332"/>
              <a:gd name="connsiteX4" fmla="*/ 1234040 w 1234040"/>
              <a:gd name="connsiteY4" fmla="*/ 369332 h 369332"/>
              <a:gd name="connsiteX5" fmla="*/ 847374 w 1234040"/>
              <a:gd name="connsiteY5" fmla="*/ 369332 h 369332"/>
              <a:gd name="connsiteX6" fmla="*/ 448368 w 1234040"/>
              <a:gd name="connsiteY6" fmla="*/ 369332 h 369332"/>
              <a:gd name="connsiteX7" fmla="*/ 0 w 1234040"/>
              <a:gd name="connsiteY7" fmla="*/ 369332 h 369332"/>
              <a:gd name="connsiteX8" fmla="*/ 0 w 123404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040" h="369332" fill="none" extrusionOk="0">
                <a:moveTo>
                  <a:pt x="0" y="0"/>
                </a:moveTo>
                <a:cubicBezTo>
                  <a:pt x="82024" y="-6141"/>
                  <a:pt x="308053" y="47005"/>
                  <a:pt x="399006" y="0"/>
                </a:cubicBezTo>
                <a:cubicBezTo>
                  <a:pt x="489959" y="-47005"/>
                  <a:pt x="672339" y="18006"/>
                  <a:pt x="810353" y="0"/>
                </a:cubicBezTo>
                <a:cubicBezTo>
                  <a:pt x="948367" y="-18006"/>
                  <a:pt x="1130033" y="24939"/>
                  <a:pt x="1234040" y="0"/>
                </a:cubicBezTo>
                <a:cubicBezTo>
                  <a:pt x="1245641" y="162390"/>
                  <a:pt x="1230314" y="191636"/>
                  <a:pt x="1234040" y="369332"/>
                </a:cubicBezTo>
                <a:cubicBezTo>
                  <a:pt x="1127848" y="396936"/>
                  <a:pt x="935556" y="327912"/>
                  <a:pt x="847374" y="369332"/>
                </a:cubicBezTo>
                <a:cubicBezTo>
                  <a:pt x="759192" y="410752"/>
                  <a:pt x="629773" y="340493"/>
                  <a:pt x="448368" y="369332"/>
                </a:cubicBezTo>
                <a:cubicBezTo>
                  <a:pt x="266963" y="398171"/>
                  <a:pt x="155592" y="324072"/>
                  <a:pt x="0" y="369332"/>
                </a:cubicBezTo>
                <a:cubicBezTo>
                  <a:pt x="-16296" y="208406"/>
                  <a:pt x="43286" y="158553"/>
                  <a:pt x="0" y="0"/>
                </a:cubicBezTo>
                <a:close/>
              </a:path>
              <a:path w="1234040" h="369332" stroke="0" extrusionOk="0">
                <a:moveTo>
                  <a:pt x="0" y="0"/>
                </a:moveTo>
                <a:cubicBezTo>
                  <a:pt x="106995" y="-36847"/>
                  <a:pt x="221744" y="31600"/>
                  <a:pt x="374325" y="0"/>
                </a:cubicBezTo>
                <a:cubicBezTo>
                  <a:pt x="526907" y="-31600"/>
                  <a:pt x="585949" y="12632"/>
                  <a:pt x="760991" y="0"/>
                </a:cubicBezTo>
                <a:cubicBezTo>
                  <a:pt x="936033" y="-12632"/>
                  <a:pt x="1000720" y="49384"/>
                  <a:pt x="1234040" y="0"/>
                </a:cubicBezTo>
                <a:cubicBezTo>
                  <a:pt x="1277520" y="119769"/>
                  <a:pt x="1204172" y="201642"/>
                  <a:pt x="1234040" y="369332"/>
                </a:cubicBezTo>
                <a:cubicBezTo>
                  <a:pt x="1037344" y="385363"/>
                  <a:pt x="997132" y="342041"/>
                  <a:pt x="822693" y="369332"/>
                </a:cubicBezTo>
                <a:cubicBezTo>
                  <a:pt x="648254" y="396623"/>
                  <a:pt x="501671" y="364737"/>
                  <a:pt x="399006" y="369332"/>
                </a:cubicBezTo>
                <a:cubicBezTo>
                  <a:pt x="296341" y="373927"/>
                  <a:pt x="100402" y="334192"/>
                  <a:pt x="0" y="369332"/>
                </a:cubicBezTo>
                <a:cubicBezTo>
                  <a:pt x="-42162" y="254526"/>
                  <a:pt x="33750" y="181451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140394"/>
                      <a:gd name="connsiteY0" fmla="*/ 0 h 369332"/>
                      <a:gd name="connsiteX1" fmla="*/ 547389 w 1140394"/>
                      <a:gd name="connsiteY1" fmla="*/ 0 h 369332"/>
                      <a:gd name="connsiteX2" fmla="*/ 1140394 w 1140394"/>
                      <a:gd name="connsiteY2" fmla="*/ 0 h 369332"/>
                      <a:gd name="connsiteX3" fmla="*/ 1140394 w 1140394"/>
                      <a:gd name="connsiteY3" fmla="*/ 369332 h 369332"/>
                      <a:gd name="connsiteX4" fmla="*/ 558793 w 1140394"/>
                      <a:gd name="connsiteY4" fmla="*/ 369332 h 369332"/>
                      <a:gd name="connsiteX5" fmla="*/ 0 w 1140394"/>
                      <a:gd name="connsiteY5" fmla="*/ 369332 h 369332"/>
                      <a:gd name="connsiteX6" fmla="*/ 0 w 1140394"/>
                      <a:gd name="connsiteY6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0394" h="369332" fill="none" extrusionOk="0">
                        <a:moveTo>
                          <a:pt x="0" y="0"/>
                        </a:moveTo>
                        <a:cubicBezTo>
                          <a:pt x="145561" y="-41081"/>
                          <a:pt x="295533" y="58161"/>
                          <a:pt x="547389" y="0"/>
                        </a:cubicBezTo>
                        <a:cubicBezTo>
                          <a:pt x="799245" y="-58161"/>
                          <a:pt x="851991" y="403"/>
                          <a:pt x="1140394" y="0"/>
                        </a:cubicBezTo>
                        <a:cubicBezTo>
                          <a:pt x="1166492" y="113582"/>
                          <a:pt x="1115809" y="211669"/>
                          <a:pt x="1140394" y="369332"/>
                        </a:cubicBezTo>
                        <a:cubicBezTo>
                          <a:pt x="870269" y="399432"/>
                          <a:pt x="767240" y="338229"/>
                          <a:pt x="558793" y="369332"/>
                        </a:cubicBezTo>
                        <a:cubicBezTo>
                          <a:pt x="350346" y="400435"/>
                          <a:pt x="252272" y="366932"/>
                          <a:pt x="0" y="369332"/>
                        </a:cubicBezTo>
                        <a:cubicBezTo>
                          <a:pt x="-28330" y="236565"/>
                          <a:pt x="9652" y="165308"/>
                          <a:pt x="0" y="0"/>
                        </a:cubicBezTo>
                        <a:close/>
                      </a:path>
                      <a:path w="1140394" h="369332" stroke="0" extrusionOk="0">
                        <a:moveTo>
                          <a:pt x="0" y="0"/>
                        </a:moveTo>
                        <a:cubicBezTo>
                          <a:pt x="140626" y="-44267"/>
                          <a:pt x="281705" y="17817"/>
                          <a:pt x="535985" y="0"/>
                        </a:cubicBezTo>
                        <a:cubicBezTo>
                          <a:pt x="790265" y="-17817"/>
                          <a:pt x="912200" y="32792"/>
                          <a:pt x="1140394" y="0"/>
                        </a:cubicBezTo>
                        <a:cubicBezTo>
                          <a:pt x="1165007" y="84062"/>
                          <a:pt x="1133839" y="224041"/>
                          <a:pt x="1140394" y="369332"/>
                        </a:cubicBezTo>
                        <a:cubicBezTo>
                          <a:pt x="874901" y="385672"/>
                          <a:pt x="842415" y="346659"/>
                          <a:pt x="558793" y="369332"/>
                        </a:cubicBezTo>
                        <a:cubicBezTo>
                          <a:pt x="275171" y="392005"/>
                          <a:pt x="138248" y="348131"/>
                          <a:pt x="0" y="369332"/>
                        </a:cubicBezTo>
                        <a:cubicBezTo>
                          <a:pt x="-15557" y="199301"/>
                          <a:pt x="17928" y="1846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ga-IE" b="1" dirty="0">
                <a:latin typeface="Ink Free" panose="03080402000500000000" pitchFamily="66" charset="0"/>
              </a:rPr>
              <a:t>An buthal</a:t>
            </a:r>
            <a:endParaRPr lang="ga-IE" sz="1800" b="1" dirty="0">
              <a:latin typeface="Ink Free" panose="03080402000500000000" pitchFamily="66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833D946B-F349-EE53-A9D6-E793A77E5614}"/>
              </a:ext>
            </a:extLst>
          </p:cNvPr>
          <p:cNvSpPr txBox="1"/>
          <p:nvPr/>
        </p:nvSpPr>
        <p:spPr>
          <a:xfrm>
            <a:off x="764992" y="655213"/>
            <a:ext cx="4272206" cy="1477328"/>
          </a:xfrm>
          <a:prstGeom prst="rect">
            <a:avLst/>
          </a:prstGeom>
          <a:solidFill>
            <a:srgbClr val="6A6B44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Tá trí aicme éagsúla de luamháin ann. Déantar na luamháin a rangú </a:t>
            </a:r>
            <a:r>
              <a:rPr lang="de-DE" sz="2000" dirty="0">
                <a:solidFill>
                  <a:schemeClr val="bg1"/>
                </a:solidFill>
                <a:latin typeface="Tw Cen MT" panose="020B0602020104020603" pitchFamily="34" charset="0"/>
              </a:rPr>
              <a:t>de réir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de-D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áit a mbíonn an buthal, an iarracht agus an t-ualach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orthu. Seo a leanas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na trí aicme:</a:t>
            </a: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66323455-4D27-03A6-472E-9EE629EF72DE}"/>
              </a:ext>
            </a:extLst>
          </p:cNvPr>
          <p:cNvSpPr txBox="1"/>
          <p:nvPr/>
        </p:nvSpPr>
        <p:spPr>
          <a:xfrm>
            <a:off x="618424" y="6290663"/>
            <a:ext cx="973986" cy="369332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ga-IE" sz="1800" b="1">
                <a:solidFill>
                  <a:schemeClr val="bg1"/>
                </a:solidFill>
                <a:latin typeface="Tw Cen MT" panose="020B0602020104020603" pitchFamily="34" charset="0"/>
              </a:rPr>
              <a:t>Aicme 1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Bosca téacs 5">
            <a:extLst>
              <a:ext uri="{FF2B5EF4-FFF2-40B4-BE49-F238E27FC236}">
                <a16:creationId xmlns:a16="http://schemas.microsoft.com/office/drawing/2014/main" id="{1B6434DF-C054-BF09-10FA-2AF6713F6A13}"/>
              </a:ext>
            </a:extLst>
          </p:cNvPr>
          <p:cNvSpPr txBox="1"/>
          <p:nvPr/>
        </p:nvSpPr>
        <p:spPr>
          <a:xfrm>
            <a:off x="4348251" y="6293801"/>
            <a:ext cx="973986" cy="369332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Aicme 2</a:t>
            </a:r>
          </a:p>
        </p:txBody>
      </p:sp>
      <p:sp>
        <p:nvSpPr>
          <p:cNvPr id="7" name="Bosca téacs 6">
            <a:extLst>
              <a:ext uri="{FF2B5EF4-FFF2-40B4-BE49-F238E27FC236}">
                <a16:creationId xmlns:a16="http://schemas.microsoft.com/office/drawing/2014/main" id="{55C7407B-0345-B311-F40A-7FFA78A6E596}"/>
              </a:ext>
            </a:extLst>
          </p:cNvPr>
          <p:cNvSpPr txBox="1"/>
          <p:nvPr/>
        </p:nvSpPr>
        <p:spPr>
          <a:xfrm>
            <a:off x="8068724" y="6293801"/>
            <a:ext cx="973986" cy="369332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Aicme 3</a:t>
            </a:r>
          </a:p>
        </p:txBody>
      </p:sp>
    </p:spTree>
    <p:extLst>
      <p:ext uri="{BB962C8B-B14F-4D97-AF65-F5344CB8AC3E}">
        <p14:creationId xmlns:p14="http://schemas.microsoft.com/office/powerpoint/2010/main" val="42246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13" grpId="0" animBg="1"/>
      <p:bldP spid="16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1116</Words>
  <Application>Microsoft Office PowerPoint</Application>
  <PresentationFormat>Scáileán leathan</PresentationFormat>
  <Paragraphs>99</Paragraphs>
  <Slides>18</Slides>
  <Notes>10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9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18</vt:i4>
      </vt:variant>
    </vt:vector>
  </HeadingPairs>
  <TitlesOfParts>
    <vt:vector size="28" baseType="lpstr">
      <vt:lpstr>Algerian</vt:lpstr>
      <vt:lpstr>Arial</vt:lpstr>
      <vt:lpstr>Berlin Sans FB</vt:lpstr>
      <vt:lpstr>Calibri</vt:lpstr>
      <vt:lpstr>Calibri Light</vt:lpstr>
      <vt:lpstr>Comic Sans MS</vt:lpstr>
      <vt:lpstr>Ink Free</vt:lpstr>
      <vt:lpstr>Segoe Print</vt:lpstr>
      <vt:lpstr>Tw Cen MT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mairenig123@gmail.com</dc:creator>
  <cp:lastModifiedBy>Cáit Nic Fhionnlaoich</cp:lastModifiedBy>
  <cp:revision>111</cp:revision>
  <dcterms:created xsi:type="dcterms:W3CDTF">2022-02-14T13:57:29Z</dcterms:created>
  <dcterms:modified xsi:type="dcterms:W3CDTF">2024-01-19T11:02:08Z</dcterms:modified>
</cp:coreProperties>
</file>