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09" r:id="rId2"/>
    <p:sldId id="315" r:id="rId3"/>
    <p:sldId id="324" r:id="rId4"/>
    <p:sldId id="282" r:id="rId5"/>
    <p:sldId id="304" r:id="rId6"/>
    <p:sldId id="302" r:id="rId7"/>
    <p:sldId id="305" r:id="rId8"/>
    <p:sldId id="300" r:id="rId9"/>
    <p:sldId id="276" r:id="rId10"/>
    <p:sldId id="283" r:id="rId11"/>
    <p:sldId id="325" r:id="rId12"/>
    <p:sldId id="258" r:id="rId13"/>
    <p:sldId id="307" r:id="rId14"/>
    <p:sldId id="316" r:id="rId15"/>
    <p:sldId id="326" r:id="rId16"/>
    <p:sldId id="280" r:id="rId17"/>
    <p:sldId id="318" r:id="rId18"/>
    <p:sldId id="297" r:id="rId19"/>
    <p:sldId id="271" r:id="rId20"/>
  </p:sldIdLst>
  <p:sldSz cx="12192000" cy="6858000"/>
  <p:notesSz cx="6858000" cy="9144000"/>
  <p:defaultTextStyle>
    <a:defPPr>
      <a:defRPr lang="ga-I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9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149" autoAdjust="0"/>
  </p:normalViewPr>
  <p:slideViewPr>
    <p:cSldViewPr snapToGrid="0" showGuides="1">
      <p:cViewPr varScale="1">
        <p:scale>
          <a:sx n="72" d="100"/>
          <a:sy n="72" d="100"/>
        </p:scale>
        <p:origin x="84" y="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30BD0B-3E9E-40DF-91E8-6CF786BB047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9164DB4-70D6-46D1-BFDC-D6FF39BA55C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rPr>
            <a:t>Is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rPr>
            <a:t>éard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rPr>
            <a:t> is </a:t>
          </a:r>
          <a:r>
            <a: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rPr>
            <a:t>biashlabhra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rPr>
            <a:t>ann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rPr>
            <a:t> </a:t>
          </a:r>
          <a:r>
            <a:rPr kumimoji="0" lang="ga-I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rPr>
            <a:t>ná liosta plandaí agus ainmhithe san ord a </a:t>
          </a:r>
          <a:br>
            <a:rPr kumimoji="0" lang="ga-I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rPr>
          </a:br>
          <a:r>
            <a:rPr kumimoji="0" lang="ga-I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rPr>
            <a:t>n-itheann siad a chéile. Léiriú is ea an </a:t>
          </a:r>
          <a:r>
            <a:rPr kumimoji="0" lang="ga-IE" sz="24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rPr>
            <a:t>biashlabhra</a:t>
          </a:r>
          <a:r>
            <a:rPr kumimoji="0" lang="ga-I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rPr>
            <a:t> ar an gcaoi a bhfaigheann orgánaigh – is é sin, nithe beo – a gcuid fuinnimh. Féach sampla de </a:t>
          </a:r>
          <a:r>
            <a:rPr kumimoji="0" lang="ga-IE" sz="24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rPr>
            <a:t>bhiashlabhra</a:t>
          </a:r>
          <a:r>
            <a:rPr kumimoji="0" lang="ga-I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rPr>
            <a:t> anseo ar chlé.</a:t>
          </a:r>
        </a:p>
      </dgm:t>
    </dgm:pt>
    <dgm:pt modelId="{74EFB27A-51D5-41E2-9D3C-5239B7E5C254}" type="parTrans" cxnId="{26906EDC-7EEB-4665-B58B-3229DB1F7857}">
      <dgm:prSet/>
      <dgm:spPr/>
      <dgm:t>
        <a:bodyPr/>
        <a:lstStyle/>
        <a:p>
          <a:endParaRPr lang="ga-IE" dirty="0"/>
        </a:p>
      </dgm:t>
    </dgm:pt>
    <dgm:pt modelId="{1CA9D834-7B24-4691-86E7-E6343007C5BD}" type="sibTrans" cxnId="{26906EDC-7EEB-4665-B58B-3229DB1F7857}">
      <dgm:prSet/>
      <dgm:spPr/>
      <dgm:t>
        <a:bodyPr/>
        <a:lstStyle/>
        <a:p>
          <a:endParaRPr lang="ga-IE" dirty="0"/>
        </a:p>
      </dgm:t>
    </dgm:pt>
    <dgm:pt modelId="{5DE0431B-D0A0-4962-89BC-214DE7E75F5A}" type="pres">
      <dgm:prSet presAssocID="{BB30BD0B-3E9E-40DF-91E8-6CF786BB0476}" presName="linear" presStyleCnt="0">
        <dgm:presLayoutVars>
          <dgm:animLvl val="lvl"/>
          <dgm:resizeHandles val="exact"/>
        </dgm:presLayoutVars>
      </dgm:prSet>
      <dgm:spPr/>
    </dgm:pt>
    <dgm:pt modelId="{1487D93E-CE00-4242-B8F2-82BB950F7FBA}" type="pres">
      <dgm:prSet presAssocID="{C9164DB4-70D6-46D1-BFDC-D6FF39BA55C4}" presName="parentText" presStyleLbl="node1" presStyleIdx="0" presStyleCnt="1" custScaleY="90957" custLinFactX="-26962" custLinFactNeighborX="-100000" custLinFactNeighborY="-31292">
        <dgm:presLayoutVars>
          <dgm:chMax val="0"/>
          <dgm:bulletEnabled val="1"/>
        </dgm:presLayoutVars>
      </dgm:prSet>
      <dgm:spPr/>
    </dgm:pt>
  </dgm:ptLst>
  <dgm:cxnLst>
    <dgm:cxn modelId="{14CB4A5C-FACD-45B6-96F2-B4A35A03738D}" type="presOf" srcId="{C9164DB4-70D6-46D1-BFDC-D6FF39BA55C4}" destId="{1487D93E-CE00-4242-B8F2-82BB950F7FBA}" srcOrd="0" destOrd="0" presId="urn:microsoft.com/office/officeart/2005/8/layout/vList2"/>
    <dgm:cxn modelId="{B78248C1-F642-4C08-BD77-3AE83DA0A022}" type="presOf" srcId="{BB30BD0B-3E9E-40DF-91E8-6CF786BB0476}" destId="{5DE0431B-D0A0-4962-89BC-214DE7E75F5A}" srcOrd="0" destOrd="0" presId="urn:microsoft.com/office/officeart/2005/8/layout/vList2"/>
    <dgm:cxn modelId="{26906EDC-7EEB-4665-B58B-3229DB1F7857}" srcId="{BB30BD0B-3E9E-40DF-91E8-6CF786BB0476}" destId="{C9164DB4-70D6-46D1-BFDC-D6FF39BA55C4}" srcOrd="0" destOrd="0" parTransId="{74EFB27A-51D5-41E2-9D3C-5239B7E5C254}" sibTransId="{1CA9D834-7B24-4691-86E7-E6343007C5BD}"/>
    <dgm:cxn modelId="{C7681F53-DFD5-4FF6-88FF-2B74D2AD9F80}" type="presParOf" srcId="{5DE0431B-D0A0-4962-89BC-214DE7E75F5A}" destId="{1487D93E-CE00-4242-B8F2-82BB950F7FB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7D93E-CE00-4242-B8F2-82BB950F7FBA}">
      <dsp:nvSpPr>
        <dsp:cNvPr id="0" name=""/>
        <dsp:cNvSpPr/>
      </dsp:nvSpPr>
      <dsp:spPr>
        <a:xfrm>
          <a:off x="0" y="0"/>
          <a:ext cx="3973716" cy="354164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rPr>
            <a:t>Is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rPr>
            <a:t>éard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rPr>
            <a:t> is </a:t>
          </a:r>
          <a:r>
            <a: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rPr>
            <a:t>biashlabhra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rPr>
            <a:t> </a:t>
          </a:r>
          <a:r>
            <a: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rPr>
            <a:t>ann</a:t>
          </a:r>
          <a:r>
            <a: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rPr>
            <a:t> </a:t>
          </a:r>
          <a:r>
            <a:rPr kumimoji="0" lang="ga-I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rPr>
            <a:t>ná liosta plandaí agus ainmhithe san ord a </a:t>
          </a:r>
          <a:br>
            <a:rPr kumimoji="0" lang="ga-I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rPr>
          </a:br>
          <a:r>
            <a:rPr kumimoji="0" lang="ga-I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rPr>
            <a:t>n-itheann siad a chéile. Léiriú is ea an </a:t>
          </a:r>
          <a:r>
            <a:rPr kumimoji="0" lang="ga-IE" sz="24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rPr>
            <a:t>biashlabhra</a:t>
          </a:r>
          <a:r>
            <a:rPr kumimoji="0" lang="ga-I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rPr>
            <a:t> ar an gcaoi a bhfaigheann orgánaigh – is é sin, nithe beo – a gcuid fuinnimh. Féach sampla de </a:t>
          </a:r>
          <a:r>
            <a:rPr kumimoji="0" lang="ga-IE" sz="24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rPr>
            <a:t>bhiashlabhra</a:t>
          </a:r>
          <a:r>
            <a:rPr kumimoji="0" lang="ga-I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rPr>
            <a:t> anseo ar chlé.</a:t>
          </a:r>
        </a:p>
      </dsp:txBody>
      <dsp:txXfrm>
        <a:off x="172889" y="172889"/>
        <a:ext cx="3627938" cy="3195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ceanntásc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3" name="Coinneálaí ionaid dá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C718D-E33B-4967-BC36-793919BB9934}" type="datetimeFigureOut">
              <a:rPr lang="ga-IE" smtClean="0"/>
              <a:t>19/01/2024</a:t>
            </a:fld>
            <a:endParaRPr lang="ga-IE"/>
          </a:p>
        </p:txBody>
      </p:sp>
      <p:sp>
        <p:nvSpPr>
          <p:cNvPr id="4" name="Coinneálaí ionaid íomhá sleamhnáin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ga-IE"/>
          </a:p>
        </p:txBody>
      </p:sp>
      <p:sp>
        <p:nvSpPr>
          <p:cNvPr id="5" name="Coinneálaí ionaid nóta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ga-IE"/>
              <a:t>Cliceáil chun stíleanna máistirthéacs a chur in eagar</a:t>
            </a:r>
          </a:p>
          <a:p>
            <a:pPr lvl="1"/>
            <a:r>
              <a:rPr lang="ga-IE"/>
              <a:t>Dara leibhéal</a:t>
            </a:r>
          </a:p>
          <a:p>
            <a:pPr lvl="2"/>
            <a:r>
              <a:rPr lang="ga-IE"/>
              <a:t>Tríú leibhéal</a:t>
            </a:r>
          </a:p>
          <a:p>
            <a:pPr lvl="3"/>
            <a:r>
              <a:rPr lang="ga-IE"/>
              <a:t>Ceathrú leibhéal</a:t>
            </a:r>
          </a:p>
          <a:p>
            <a:pPr lvl="4"/>
            <a:r>
              <a:rPr lang="ga-IE"/>
              <a:t>Cúigiú leibhéal</a:t>
            </a:r>
          </a:p>
        </p:txBody>
      </p:sp>
      <p:sp>
        <p:nvSpPr>
          <p:cNvPr id="6" name="Coinneálaí ionaid buntásc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7" name="Coinneálaí ionaid uimhir sleamhnáin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96674-E686-4E86-B598-52CAEBF22284}" type="slidenum">
              <a:rPr lang="ga-IE" smtClean="0"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1112094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2F889-DF75-4469-81F6-055E861D7D02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377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2F889-DF75-4469-81F6-055E861D7D02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4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2F889-DF75-4469-81F6-055E861D7D02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839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2F889-DF75-4469-81F6-055E861D7D02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330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2F889-DF75-4469-81F6-055E861D7D02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422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96674-E686-4E86-B598-52CAEBF22284}" type="slidenum">
              <a:rPr lang="ga-IE" smtClean="0"/>
              <a:t>16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3465056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2F889-DF75-4469-81F6-055E861D7D02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91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2F889-DF75-4469-81F6-055E861D7D02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294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96674-E686-4E86-B598-52CAEBF22284}" type="slidenum">
              <a:rPr lang="ga-IE" smtClean="0"/>
              <a:t>5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226823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2F889-DF75-4469-81F6-055E861D7D02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978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2F889-DF75-4469-81F6-055E861D7D02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853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2F889-DF75-4469-81F6-055E861D7D02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497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9CE196C-14C9-4E49-9678-ABE2C2A7D7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229BC928-A8D7-4353-A897-AEEA8FB750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96674-E686-4E86-B598-52CAEBF22284}" type="slidenum">
              <a:rPr lang="ga-IE" smtClean="0"/>
              <a:t>10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3432800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87AEB-9E60-4A4A-8A7F-C51CC8B33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975164-855C-404C-974F-66F1C698A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2184E-5BB5-416C-B47A-FFE0F85F7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9F8E-B996-454F-AC79-73D8318B0C59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45DA6-9A35-4BFE-B744-DCD346191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BC171-0ECD-41EC-9729-421FF1933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E0D1-00B7-4216-A1FD-E1973ECE2D3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0124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7F823-323D-45E6-8399-298F94F7D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E93B03-C2C8-48D9-AA76-E2146CED61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7D3C1-4412-4CB5-9BEB-263BB91A0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9F8E-B996-454F-AC79-73D8318B0C59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F1350-FF7F-4239-8E25-048F9A378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33DC6-BCFA-43F0-9D26-9AE39307D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E0D1-00B7-4216-A1FD-E1973ECE2D3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633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0BEB58-C2D3-4D9E-8AEC-9A4405C45A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6BC833-07B7-42EC-8BCD-80AF2C18CD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3D9A8-18AE-466C-98A4-67C09BA60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9F8E-B996-454F-AC79-73D8318B0C59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2638F-BBA1-4A65-A2FD-1B0536BA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35930-7D63-44AE-9C0A-08B6AEA3A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E0D1-00B7-4216-A1FD-E1973ECE2D3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0410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2F96E2F5-65CE-4390-B4B2-1453A17C3D38}"/>
              </a:ext>
            </a:extLst>
          </p:cNvPr>
          <p:cNvSpPr/>
          <p:nvPr userDrawn="1"/>
        </p:nvSpPr>
        <p:spPr bwMode="auto">
          <a:xfrm>
            <a:off x="624418" y="457201"/>
            <a:ext cx="10943167" cy="5940425"/>
          </a:xfrm>
          <a:prstGeom prst="roundRect">
            <a:avLst>
              <a:gd name="adj" fmla="val 0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491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37445-4A87-4C5D-AB30-6E67721BC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A6B77-44B6-4DE3-9D62-E54FA46C3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70C2B-3A75-4A14-8E77-A87D7F214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9F8E-B996-454F-AC79-73D8318B0C59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D53A5-4311-407E-ADC5-E276A26FA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E46B2-BEC2-44F8-80E2-DFC313808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E0D1-00B7-4216-A1FD-E1973ECE2D3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80913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C4C10-D00B-446F-A9DE-C053DF16C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00233-58B9-4F15-8803-A5F77BDAC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DDDF7-B2C9-4C1B-917B-3D210EBB7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9F8E-B996-454F-AC79-73D8318B0C59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489F8-EA87-4877-B710-C05DA385F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58986-7A76-45F2-A4DE-41856D857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E0D1-00B7-4216-A1FD-E1973ECE2D3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550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4B997-005C-477B-8C57-17D53AEEE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12FE9-0FCD-4D3B-9A29-34CD66ED39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16166-0A2B-404B-B112-8167D64640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DBDD3E-1CA2-434D-BE51-5413FD502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9F8E-B996-454F-AC79-73D8318B0C59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709093-4192-472B-98BE-700F0B3AF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A3D13-5F90-4F02-BB0A-59E2CCDED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E0D1-00B7-4216-A1FD-E1973ECE2D3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35054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8CC06-0CE0-499D-8D06-C89C782A0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D24176-511C-4069-A5F7-9C2F1832E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AB45F8-A64B-416E-BAE4-39CD6C03A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3DE601-004D-49F9-8C26-776B2F92D0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19D9C5-58C6-4A6D-993D-0EF839FE7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8FD6BA-831C-4780-83D1-1CBB253C7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9F8E-B996-454F-AC79-73D8318B0C59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E139D1-D8D7-4283-A891-0B5DEDAFF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C0ABA3-10CF-4F39-AB43-7B40E8CA2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E0D1-00B7-4216-A1FD-E1973ECE2D3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8267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F4DFF-9B71-4EE7-BE2E-B21C6335A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20D889-9019-4F82-B5B1-36032A8AB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9F8E-B996-454F-AC79-73D8318B0C59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21A0C6-8A81-45FF-982B-F3DBB0F62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7D7FD3-A85F-4536-855D-F7C41AD28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E0D1-00B7-4216-A1FD-E1973ECE2D3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4084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AF009E-ECD5-43CD-89C1-735A2A7CF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9F8E-B996-454F-AC79-73D8318B0C59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8B7223-0261-4D0D-9221-5CBE9D558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0C0C72-648C-45C0-B84D-23C5D2FEF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E0D1-00B7-4216-A1FD-E1973ECE2D3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37780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4E33B-7EF3-464D-870B-D84E2E782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44FDE-3949-4A66-95E0-8F93F342F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E378AB-FBC4-4625-B0F2-FAE32D63D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19127-C395-44E3-A93E-1F8C26C92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9F8E-B996-454F-AC79-73D8318B0C59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08F45-730B-489F-85A3-DE20060A8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0D1EEE-4360-4925-A014-16658ACD6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E0D1-00B7-4216-A1FD-E1973ECE2D3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23081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11D65-348C-4C15-89C9-CC329120B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13E23F-2585-42F1-8265-2878B8D7D7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181235-9431-44E2-AB92-C8028E763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2E145-FFB1-4DEE-B5EB-D6DB1C754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F9F8E-B996-454F-AC79-73D8318B0C59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21C65E-8867-45B0-87E4-1477F48E2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D1BBF-0FF5-440B-AB42-E442CB76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E0D1-00B7-4216-A1FD-E1973ECE2D3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8688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CD08D9-50B5-4FB6-824A-CD2B685B2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EAC8B-134F-4355-BFE2-FE69A2BCE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A1C81-D72D-48A4-B409-2DBEE1FD0C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F9F8E-B996-454F-AC79-73D8318B0C59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F9A3C-C688-4EAE-86D7-8D60BD6DC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D5CCC-BAE5-4A46-9CDD-F4C6FA6AC4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3E0D1-00B7-4216-A1FD-E1973ECE2D3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7504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12" Type="http://schemas.microsoft.com/office/2007/relationships/hdphoto" Target="../media/hdphoto4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11" Type="http://schemas.openxmlformats.org/officeDocument/2006/relationships/image" Target="../media/image31.png"/><Relationship Id="rId5" Type="http://schemas.openxmlformats.org/officeDocument/2006/relationships/image" Target="../media/image25.jpg"/><Relationship Id="rId10" Type="http://schemas.openxmlformats.org/officeDocument/2006/relationships/image" Target="../media/image30.jpg"/><Relationship Id="rId4" Type="http://schemas.openxmlformats.org/officeDocument/2006/relationships/image" Target="../media/image24.jpg"/><Relationship Id="rId9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12" Type="http://schemas.microsoft.com/office/2007/relationships/hdphoto" Target="../media/hdphoto3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11" Type="http://schemas.openxmlformats.org/officeDocument/2006/relationships/image" Target="../media/image42.png"/><Relationship Id="rId5" Type="http://schemas.openxmlformats.org/officeDocument/2006/relationships/image" Target="../media/image36.jpg"/><Relationship Id="rId10" Type="http://schemas.openxmlformats.org/officeDocument/2006/relationships/image" Target="../media/image41.jpg"/><Relationship Id="rId4" Type="http://schemas.openxmlformats.org/officeDocument/2006/relationships/image" Target="../media/image35.jpg"/><Relationship Id="rId9" Type="http://schemas.openxmlformats.org/officeDocument/2006/relationships/image" Target="../media/image4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Relationship Id="rId9" Type="http://schemas.openxmlformats.org/officeDocument/2006/relationships/image" Target="../media/image4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rposegames.com/game/bia-eangai" TargetMode="External"/><Relationship Id="rId2" Type="http://schemas.openxmlformats.org/officeDocument/2006/relationships/hyperlink" Target="https://www.youtube.com/watch?v=0NcPs_SG7fQ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675E8440-6D3D-435E-BFF9-40A6F299D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DC1EF9-F454-416F-B085-B503D6E3350A}"/>
              </a:ext>
            </a:extLst>
          </p:cNvPr>
          <p:cNvSpPr txBox="1"/>
          <p:nvPr/>
        </p:nvSpPr>
        <p:spPr>
          <a:xfrm>
            <a:off x="965200" y="965200"/>
            <a:ext cx="10261600" cy="35648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>
                <a:ln w="22225">
                  <a:solidFill>
                    <a:prstClr val="white"/>
                  </a:solidFill>
                  <a:miter lim="800000"/>
                </a:ln>
                <a:noFill/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Bia-eangaí</a:t>
            </a:r>
            <a:endParaRPr kumimoji="0" lang="en-US" sz="11500" b="1" i="0" u="none" strike="noStrike" kern="1200" cap="none" spc="0" normalizeH="0" baseline="0" noProof="0" dirty="0">
              <a:ln w="22225">
                <a:solidFill>
                  <a:prstClr val="white"/>
                </a:solidFill>
                <a:miter lim="800000"/>
              </a:ln>
              <a:noFill/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883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6464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F02875B-5521-4E7E-92FF-4016FDD424A7}"/>
              </a:ext>
            </a:extLst>
          </p:cNvPr>
          <p:cNvSpPr/>
          <p:nvPr/>
        </p:nvSpPr>
        <p:spPr>
          <a:xfrm>
            <a:off x="7621847" y="488144"/>
            <a:ext cx="4161228" cy="1536599"/>
          </a:xfrm>
          <a:prstGeom prst="roundRect">
            <a:avLst/>
          </a:prstGeom>
          <a:solidFill>
            <a:srgbClr val="A5A7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Bealach simplí is ea </a:t>
            </a:r>
            <a:r>
              <a:rPr kumimoji="0" lang="ga-IE" sz="2200" b="0" i="0" u="none" strike="noStrike" kern="1200" cap="none" spc="0" normalizeH="0" baseline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biashlabhra</a:t>
            </a:r>
            <a:r>
              <a:rPr kumimoji="0" lang="ga-IE" sz="2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chun léiriú a thabhairt ar an gcaoi a bhfaigheann orgánaigh a gcuid fuinnimh.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8B1A17-10C1-4169-B21C-84012D8FD21E}"/>
              </a:ext>
            </a:extLst>
          </p:cNvPr>
          <p:cNvSpPr/>
          <p:nvPr/>
        </p:nvSpPr>
        <p:spPr>
          <a:xfrm>
            <a:off x="7621847" y="2191156"/>
            <a:ext cx="4161228" cy="3996994"/>
          </a:xfrm>
          <a:prstGeom prst="roundRect">
            <a:avLst/>
          </a:prstGeom>
          <a:solidFill>
            <a:srgbClr val="A5A7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ga-IE" sz="2200" dirty="0">
                <a:solidFill>
                  <a:prstClr val="white"/>
                </a:solidFill>
                <a:latin typeface="Tw Cen MT" panose="020B0602020104020603" pitchFamily="34" charset="0"/>
              </a:rPr>
              <a:t>Féach ar an mbiashlabhra anseo ar chlé. An é atá le tuiscint ón mbiashlabhra nach </a:t>
            </a:r>
            <a:br>
              <a:rPr lang="ga-IE" sz="2200" dirty="0">
                <a:solidFill>
                  <a:prstClr val="white"/>
                </a:solidFill>
                <a:latin typeface="Tw Cen MT" panose="020B0602020104020603" pitchFamily="34" charset="0"/>
              </a:rPr>
            </a:br>
            <a:r>
              <a:rPr lang="ga-IE" sz="2200" dirty="0">
                <a:solidFill>
                  <a:prstClr val="white"/>
                </a:solidFill>
                <a:latin typeface="Tw Cen MT" panose="020B0602020104020603" pitchFamily="34" charset="0"/>
              </a:rPr>
              <a:t>n-itheann an luch aon rud ach dearcáin? Agus nach n-itheann an t-ulchabhán aon rud ach nathracha? Ní </a:t>
            </a:r>
            <a:r>
              <a:rPr lang="ga-IE" sz="2200" dirty="0" err="1">
                <a:solidFill>
                  <a:prstClr val="white"/>
                </a:solidFill>
                <a:latin typeface="Tw Cen MT" panose="020B0602020104020603" pitchFamily="34" charset="0"/>
              </a:rPr>
              <a:t>hé</a:t>
            </a:r>
            <a:r>
              <a:rPr lang="ga-IE" sz="2200" dirty="0">
                <a:solidFill>
                  <a:prstClr val="white"/>
                </a:solidFill>
                <a:latin typeface="Tw Cen MT" panose="020B0602020104020603" pitchFamily="34" charset="0"/>
              </a:rPr>
              <a:t>, gan amhras! Is gnách go mbíonn orgánaigh mar chuid de roinnt biashlabhraí éagsúla. Úsáidtear bia-eangach chun é sin a léiriú.</a:t>
            </a:r>
            <a:endParaRPr kumimoji="0" lang="ga-IE" sz="22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F48118-F568-4A81-ADF0-B0E55E4D180E}"/>
              </a:ext>
            </a:extLst>
          </p:cNvPr>
          <p:cNvSpPr txBox="1"/>
          <p:nvPr/>
        </p:nvSpPr>
        <p:spPr>
          <a:xfrm>
            <a:off x="1985033" y="796033"/>
            <a:ext cx="37433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60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Bia-eangaí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92D36C1C-1B52-44D4-BC86-C0C694DEAD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" t="51817" r="50996" b="29801"/>
          <a:stretch/>
        </p:blipFill>
        <p:spPr bwMode="auto">
          <a:xfrm>
            <a:off x="515815" y="3429000"/>
            <a:ext cx="6705600" cy="136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476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6464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2C3AC598-BF0E-4675-A833-DF04A46D3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1511" y1="41683" x2="29667" y2="35527"/>
                        <a14:foregroundMark x1="23000" y1="57891" x2="20867" y2="57488"/>
                        <a14:backgroundMark x1="32533" y1="44392" x2="32867" y2="41572"/>
                        <a14:backgroundMark x1="25467" y1="63868" x2="25133" y2="60712"/>
                        <a14:backgroundMark x1="32867" y1="43318" x2="32533" y2="41907"/>
                        <a14:backgroundMark x1="33533" y1="45467" x2="33933" y2="42982"/>
                        <a14:backgroundMark x1="25133" y1="62458" x2="24400" y2="61048"/>
                        <a14:backgroundMark x1="32533" y1="44056" x2="32533" y2="40497"/>
                        <a14:backgroundMark x1="33933" y1="45064" x2="33200" y2="40833"/>
                        <a14:backgroundMark x1="34600" y1="42646" x2="31800" y2="42646"/>
                        <a14:backgroundMark x1="25133" y1="63197" x2="24400" y2="61786"/>
                        <a14:backgroundMark x1="28067" y1="33244" x2="28067" y2="33244"/>
                        <a14:backgroundMark x1="28200" y1="33244" x2="28200" y2="33244"/>
                        <a14:backgroundMark x1="28200" y1="33378" x2="28200" y2="33378"/>
                        <a14:backgroundMark x1="28067" y1="33244" x2="28067" y2="33244"/>
                        <a14:backgroundMark x1="28200" y1="33244" x2="28200" y2="33244"/>
                        <a14:backgroundMark x1="28200" y1="33042" x2="28200" y2="33042"/>
                        <a14:backgroundMark x1="28200" y1="33378" x2="28200" y2="33378"/>
                        <a14:backgroundMark x1="28200" y1="33512" x2="28200" y2="33512"/>
                        <a14:backgroundMark x1="27867" y1="33177" x2="27867" y2="33177"/>
                        <a14:backgroundMark x1="28200" y1="33378" x2="28200" y2="33378"/>
                        <a14:backgroundMark x1="28200" y1="33378" x2="28200" y2="33378"/>
                        <a14:backgroundMark x1="28200" y1="33378" x2="28200" y2="33378"/>
                        <a14:backgroundMark x1="28467" y1="33177" x2="28200" y2="33042"/>
                        <a14:backgroundMark x1="31600" y1="41504" x2="31600" y2="41504"/>
                        <a14:backgroundMark x1="31667" y1="41572" x2="31667" y2="41572"/>
                        <a14:backgroundMark x1="31667" y1="41504" x2="31667" y2="41504"/>
                        <a14:backgroundMark x1="31667" y1="41504" x2="31667" y2="41572"/>
                        <a14:backgroundMark x1="31667" y1="41572" x2="31667" y2="41572"/>
                        <a14:backgroundMark x1="31667" y1="41572" x2="31667" y2="41572"/>
                        <a14:backgroundMark x1="31733" y1="41706" x2="31733" y2="41706"/>
                        <a14:backgroundMark x1="31667" y1="41706" x2="31667" y2="41706"/>
                        <a14:backgroundMark x1="31733" y1="41504" x2="31733" y2="41504"/>
                        <a14:backgroundMark x1="31667" y1="41572" x2="31667" y2="41572"/>
                        <a14:backgroundMark x1="31667" y1="41572" x2="31667" y2="41572"/>
                        <a14:backgroundMark x1="31667" y1="41504" x2="31667" y2="41504"/>
                        <a14:backgroundMark x1="31667" y1="41504" x2="31667" y2="41504"/>
                        <a14:backgroundMark x1="31667" y1="41504" x2="31667" y2="41504"/>
                        <a14:backgroundMark x1="31667" y1="41706" x2="31667" y2="41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39276" y="3182056"/>
            <a:ext cx="4161227" cy="395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A487FA54-A24D-4EEC-A2E7-94D610B13F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9" t="18383" r="1270" b="18607"/>
          <a:stretch/>
        </p:blipFill>
        <p:spPr bwMode="auto">
          <a:xfrm>
            <a:off x="1026367" y="2600562"/>
            <a:ext cx="5680241" cy="380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A91EC27-7858-4CAD-A49B-72E0FC6C5F8C}"/>
              </a:ext>
            </a:extLst>
          </p:cNvPr>
          <p:cNvSpPr/>
          <p:nvPr/>
        </p:nvSpPr>
        <p:spPr>
          <a:xfrm>
            <a:off x="7621847" y="697222"/>
            <a:ext cx="4161228" cy="2927206"/>
          </a:xfrm>
          <a:prstGeom prst="roundRect">
            <a:avLst/>
          </a:prstGeom>
          <a:solidFill>
            <a:srgbClr val="A5A7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ga-IE" sz="2400" dirty="0">
                <a:solidFill>
                  <a:prstClr val="white"/>
                </a:solidFill>
                <a:latin typeface="Tw Cen MT" panose="020B0602020104020603" pitchFamily="34" charset="0"/>
              </a:rPr>
              <a:t>Féach sa chás seo, mar shampla, nach bhfuil an </a:t>
            </a:r>
            <a:br>
              <a:rPr lang="ga-IE" sz="2400" dirty="0">
                <a:solidFill>
                  <a:prstClr val="white"/>
                </a:solidFill>
                <a:latin typeface="Tw Cen MT" panose="020B0602020104020603" pitchFamily="34" charset="0"/>
              </a:rPr>
            </a:br>
            <a:r>
              <a:rPr lang="ga-IE" sz="2400" dirty="0">
                <a:solidFill>
                  <a:prstClr val="white"/>
                </a:solidFill>
                <a:latin typeface="Tw Cen MT" panose="020B0602020104020603" pitchFamily="34" charset="0"/>
              </a:rPr>
              <a:t>t-ulchabhán ag brath go hiomlán ar nathracha mar fhoinse bhia ach go bhfuil foinsí bia eile aige chomh maith.</a:t>
            </a:r>
          </a:p>
          <a:p>
            <a:pPr lvl="0">
              <a:defRPr/>
            </a:pPr>
            <a:endParaRPr kumimoji="0" lang="ga-IE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04406B-7772-4317-85F3-43FFF9AF7F4B}"/>
              </a:ext>
            </a:extLst>
          </p:cNvPr>
          <p:cNvSpPr txBox="1"/>
          <p:nvPr/>
        </p:nvSpPr>
        <p:spPr>
          <a:xfrm>
            <a:off x="8902266" y="4560231"/>
            <a:ext cx="1435246" cy="1200329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Cén bia a bhíonn ag an dreoilín teaspaigh?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7A28E2-8A33-4B51-AA38-609142020208}"/>
              </a:ext>
            </a:extLst>
          </p:cNvPr>
          <p:cNvSpPr txBox="1"/>
          <p:nvPr/>
        </p:nvSpPr>
        <p:spPr>
          <a:xfrm>
            <a:off x="8902266" y="4563935"/>
            <a:ext cx="1889382" cy="923330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Ainmnigh dhá thomhaltóir sa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bhia</a:t>
            </a:r>
            <a:r>
              <a:rPr lang="en-US" dirty="0">
                <a:solidFill>
                  <a:prstClr val="white"/>
                </a:solidFill>
                <a:latin typeface="Segoe Print" panose="02000600000000000000" pitchFamily="2" charset="0"/>
              </a:rPr>
              <a:t>-</a:t>
            </a: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eangach.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80915B-21BC-4BCB-B3B1-1064F52B7EFA}"/>
              </a:ext>
            </a:extLst>
          </p:cNvPr>
          <p:cNvSpPr txBox="1"/>
          <p:nvPr/>
        </p:nvSpPr>
        <p:spPr>
          <a:xfrm>
            <a:off x="8891088" y="4360748"/>
            <a:ext cx="1759786" cy="1477328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Cén bia a bhíonn ag an ulchabhán sa bhia-eangach seo?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49F8DE-134C-49FA-90D6-BBBF128CE740}"/>
              </a:ext>
            </a:extLst>
          </p:cNvPr>
          <p:cNvSpPr txBox="1"/>
          <p:nvPr/>
        </p:nvSpPr>
        <p:spPr>
          <a:xfrm>
            <a:off x="8877337" y="4637747"/>
            <a:ext cx="1840803" cy="923330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Ainmnigh luibhiteoir sa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bhia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-</a:t>
            </a: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eangach</a:t>
            </a:r>
            <a:r>
              <a:rPr kumimoji="0" lang="ga-I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523FAF0-599E-4E3B-BDD0-CE092D91E733}"/>
              </a:ext>
            </a:extLst>
          </p:cNvPr>
          <p:cNvSpPr txBox="1"/>
          <p:nvPr/>
        </p:nvSpPr>
        <p:spPr>
          <a:xfrm>
            <a:off x="8891088" y="4563935"/>
            <a:ext cx="1846016" cy="923330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Ainmnigh dhá </a:t>
            </a:r>
            <a:r>
              <a:rPr kumimoji="0" lang="ga-I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fheoiliteoir</a:t>
            </a: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sa bhia-eangach.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46CD13-6E33-4009-AC24-B6BD05A56E11}"/>
              </a:ext>
            </a:extLst>
          </p:cNvPr>
          <p:cNvSpPr txBox="1"/>
          <p:nvPr/>
        </p:nvSpPr>
        <p:spPr>
          <a:xfrm>
            <a:off x="8864339" y="4250251"/>
            <a:ext cx="1901628" cy="1754326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Féach ar an mbia-eangach agus ceap </a:t>
            </a:r>
            <a:r>
              <a:rPr kumimoji="0" lang="ga-I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biashlabhra</a:t>
            </a: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a bhfuil ceithre orgánach ann. 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039B5ECC-5550-AC83-86D6-C5963B879BBE}"/>
              </a:ext>
            </a:extLst>
          </p:cNvPr>
          <p:cNvSpPr txBox="1"/>
          <p:nvPr/>
        </p:nvSpPr>
        <p:spPr>
          <a:xfrm>
            <a:off x="1985033" y="796033"/>
            <a:ext cx="37433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60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Bia-eangaí</a:t>
            </a:r>
          </a:p>
        </p:txBody>
      </p:sp>
      <p:sp>
        <p:nvSpPr>
          <p:cNvPr id="17" name="Rectangle: Rounded Corners 17">
            <a:extLst>
              <a:ext uri="{FF2B5EF4-FFF2-40B4-BE49-F238E27FC236}">
                <a16:creationId xmlns:a16="http://schemas.microsoft.com/office/drawing/2014/main" id="{5AC8F33C-90CD-9FEE-47A9-ED5137CB4376}"/>
              </a:ext>
            </a:extLst>
          </p:cNvPr>
          <p:cNvSpPr/>
          <p:nvPr/>
        </p:nvSpPr>
        <p:spPr>
          <a:xfrm>
            <a:off x="7577202" y="446335"/>
            <a:ext cx="4161228" cy="3403682"/>
          </a:xfrm>
          <a:prstGeom prst="roundRect">
            <a:avLst/>
          </a:prstGeom>
          <a:solidFill>
            <a:srgbClr val="A5A7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ga-IE" sz="2400" dirty="0">
                <a:solidFill>
                  <a:prstClr val="white"/>
                </a:solidFill>
                <a:latin typeface="Tw Cen MT" panose="020B0602020104020603" pitchFamily="34" charset="0"/>
              </a:rPr>
              <a:t>Féach sampla de </a:t>
            </a:r>
            <a:br>
              <a:rPr lang="ga-IE" sz="2400" dirty="0">
                <a:solidFill>
                  <a:prstClr val="white"/>
                </a:solidFill>
                <a:latin typeface="Tw Cen MT" panose="020B0602020104020603" pitchFamily="34" charset="0"/>
              </a:rPr>
            </a:br>
            <a:r>
              <a:rPr lang="ga-IE" sz="2400" dirty="0">
                <a:solidFill>
                  <a:prstClr val="white"/>
                </a:solidFill>
                <a:latin typeface="Tw Cen MT" panose="020B0602020104020603" pitchFamily="34" charset="0"/>
              </a:rPr>
              <a:t>bhia-eangach anseo ar chlé. Tá an bhia-eangach mar </a:t>
            </a:r>
            <a:br>
              <a:rPr lang="ga-IE" sz="2400" dirty="0">
                <a:solidFill>
                  <a:prstClr val="white"/>
                </a:solidFill>
                <a:latin typeface="Tw Cen MT" panose="020B0602020104020603" pitchFamily="34" charset="0"/>
              </a:rPr>
            </a:br>
            <a:r>
              <a:rPr lang="ga-IE" sz="2400" dirty="0">
                <a:solidFill>
                  <a:prstClr val="white"/>
                </a:solidFill>
                <a:latin typeface="Tw Cen MT" panose="020B0602020104020603" pitchFamily="34" charset="0"/>
              </a:rPr>
              <a:t>a bheadh roinnt biashlabhraí éagsúla curtha le chéile. Tugann an bhia-eangach léiriú níos iomláine dúinn </a:t>
            </a:r>
            <a:br>
              <a:rPr lang="ga-IE" sz="2400" dirty="0">
                <a:solidFill>
                  <a:prstClr val="white"/>
                </a:solidFill>
                <a:latin typeface="Tw Cen MT" panose="020B0602020104020603" pitchFamily="34" charset="0"/>
              </a:rPr>
            </a:br>
            <a:r>
              <a:rPr lang="ga-IE" sz="2400" dirty="0">
                <a:solidFill>
                  <a:prstClr val="white"/>
                </a:solidFill>
                <a:latin typeface="Tw Cen MT" panose="020B0602020104020603" pitchFamily="34" charset="0"/>
              </a:rPr>
              <a:t>ar an gcaoi a bhfaigheann ainmhithe a gcuid fuinnimh. </a:t>
            </a:r>
            <a:endParaRPr kumimoji="0" lang="ga-IE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1E4014-C1B7-460C-B5A8-7453F254E823}"/>
              </a:ext>
            </a:extLst>
          </p:cNvPr>
          <p:cNvSpPr txBox="1"/>
          <p:nvPr/>
        </p:nvSpPr>
        <p:spPr>
          <a:xfrm>
            <a:off x="8865877" y="4132897"/>
            <a:ext cx="1810207" cy="2054996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Cé na horgánaigh a mbíonn an dreoilín teaspaigh mar bhia acu? </a:t>
            </a:r>
          </a:p>
        </p:txBody>
      </p:sp>
    </p:spTree>
    <p:extLst>
      <p:ext uri="{BB962C8B-B14F-4D97-AF65-F5344CB8AC3E}">
        <p14:creationId xmlns:p14="http://schemas.microsoft.com/office/powerpoint/2010/main" val="250504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25" grpId="1" animBg="1"/>
      <p:bldP spid="33" grpId="0" animBg="1"/>
      <p:bldP spid="33" grpId="1" animBg="1"/>
      <p:bldP spid="21" grpId="0" animBg="1"/>
      <p:bldP spid="21" grpId="1" animBg="1"/>
      <p:bldP spid="34" grpId="0" animBg="1"/>
      <p:bldP spid="34" grpId="1" animBg="1"/>
      <p:bldP spid="35" grpId="0" animBg="1"/>
      <p:bldP spid="30" grpId="0" animBg="1"/>
      <p:bldP spid="30" grpId="1" animBg="1"/>
      <p:bldP spid="17" grpId="0" animBg="1"/>
      <p:bldP spid="17" grpId="1" animBg="1"/>
      <p:bldP spid="28" grpId="0" animBg="1"/>
      <p:bldP spid="2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35501FC0-AB36-49D7-AEB7-BBA00431CBA7}"/>
              </a:ext>
            </a:extLst>
          </p:cNvPr>
          <p:cNvSpPr>
            <a:spLocks/>
          </p:cNvSpPr>
          <p:nvPr/>
        </p:nvSpPr>
        <p:spPr>
          <a:xfrm>
            <a:off x="132080" y="203200"/>
            <a:ext cx="11887200" cy="6012000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A40212-E893-44CB-9DAE-55AD55A144D6}"/>
              </a:ext>
            </a:extLst>
          </p:cNvPr>
          <p:cNvGrpSpPr>
            <a:grpSpLocks noChangeAspect="1"/>
          </p:cNvGrpSpPr>
          <p:nvPr/>
        </p:nvGrpSpPr>
        <p:grpSpPr>
          <a:xfrm>
            <a:off x="7093536" y="5048953"/>
            <a:ext cx="2196307" cy="1080000"/>
            <a:chOff x="12510415" y="4830019"/>
            <a:chExt cx="3660515" cy="1800000"/>
          </a:xfrm>
          <a:solidFill>
            <a:srgbClr val="002060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C0B23C6-9927-4BFB-996D-7DB3929180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510415" y="4830019"/>
              <a:ext cx="2435730" cy="1800000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ga-IE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0F4C13F-26B6-4366-A60B-E5EFC02BB482}"/>
                </a:ext>
              </a:extLst>
            </p:cNvPr>
            <p:cNvSpPr>
              <a:spLocks/>
            </p:cNvSpPr>
            <p:nvPr/>
          </p:nvSpPr>
          <p:spPr>
            <a:xfrm>
              <a:off x="14330525" y="6118751"/>
              <a:ext cx="1840405" cy="487973"/>
            </a:xfrm>
            <a:custGeom>
              <a:avLst/>
              <a:gdLst>
                <a:gd name="connsiteX0" fmla="*/ 0 w 3110703"/>
                <a:gd name="connsiteY0" fmla="*/ 0 h 747553"/>
                <a:gd name="connsiteX1" fmla="*/ 3110703 w 3110703"/>
                <a:gd name="connsiteY1" fmla="*/ 0 h 747553"/>
                <a:gd name="connsiteX2" fmla="*/ 3110703 w 3110703"/>
                <a:gd name="connsiteY2" fmla="*/ 747553 h 747553"/>
                <a:gd name="connsiteX3" fmla="*/ 0 w 3110703"/>
                <a:gd name="connsiteY3" fmla="*/ 747553 h 747553"/>
                <a:gd name="connsiteX4" fmla="*/ 0 w 3110703"/>
                <a:gd name="connsiteY4" fmla="*/ 0 h 74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0703" h="747553">
                  <a:moveTo>
                    <a:pt x="0" y="0"/>
                  </a:moveTo>
                  <a:lnTo>
                    <a:pt x="3110703" y="0"/>
                  </a:lnTo>
                  <a:lnTo>
                    <a:pt x="3110703" y="747553"/>
                  </a:lnTo>
                  <a:lnTo>
                    <a:pt x="0" y="747553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marR="0" lvl="0" indent="0" algn="ctr" defTabSz="18669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prstClr val="white"/>
                  </a:solidFill>
                  <a:latin typeface="Tw Cen MT" panose="020B0602020104020603" pitchFamily="34" charset="0"/>
                </a:rPr>
                <a:t>an </a:t>
              </a:r>
              <a:r>
                <a:rPr kumimoji="0" lang="ga-IE" sz="1600" b="0" i="0" u="none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c</a:t>
              </a:r>
              <a:r>
                <a:rPr kumimoji="0" lang="en-US" sz="1600" b="0" i="0" u="none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h</a:t>
              </a:r>
              <a:r>
                <a:rPr kumimoji="0" lang="ga-IE" sz="1600" b="0" i="0" u="none" strike="noStrike" kern="1200" cap="none" spc="0" normalizeH="0" baseline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opóg</a:t>
              </a:r>
              <a:endParaRPr kumimoji="0" lang="ga-IE" sz="14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14C44404-AD52-44BE-8F4F-E649A477E068}"/>
              </a:ext>
            </a:extLst>
          </p:cNvPr>
          <p:cNvSpPr>
            <a:spLocks noChangeAspect="1"/>
          </p:cNvSpPr>
          <p:nvPr/>
        </p:nvSpPr>
        <p:spPr>
          <a:xfrm>
            <a:off x="7156167" y="1982793"/>
            <a:ext cx="1461435" cy="108000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ga-IE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FDA0FF2-D90D-4409-953D-9494129BBADC}"/>
              </a:ext>
            </a:extLst>
          </p:cNvPr>
          <p:cNvSpPr>
            <a:spLocks/>
          </p:cNvSpPr>
          <p:nvPr/>
        </p:nvSpPr>
        <p:spPr>
          <a:xfrm>
            <a:off x="8298072" y="2789996"/>
            <a:ext cx="1145451" cy="264004"/>
          </a:xfrm>
          <a:custGeom>
            <a:avLst/>
            <a:gdLst>
              <a:gd name="connsiteX0" fmla="*/ 0 w 3110703"/>
              <a:gd name="connsiteY0" fmla="*/ 0 h 747553"/>
              <a:gd name="connsiteX1" fmla="*/ 3110703 w 3110703"/>
              <a:gd name="connsiteY1" fmla="*/ 0 h 747553"/>
              <a:gd name="connsiteX2" fmla="*/ 3110703 w 3110703"/>
              <a:gd name="connsiteY2" fmla="*/ 747553 h 747553"/>
              <a:gd name="connsiteX3" fmla="*/ 0 w 3110703"/>
              <a:gd name="connsiteY3" fmla="*/ 747553 h 747553"/>
              <a:gd name="connsiteX4" fmla="*/ 0 w 3110703"/>
              <a:gd name="connsiteY4" fmla="*/ 0 h 74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0703" h="747553">
                <a:moveTo>
                  <a:pt x="0" y="0"/>
                </a:moveTo>
                <a:lnTo>
                  <a:pt x="3110703" y="0"/>
                </a:lnTo>
                <a:lnTo>
                  <a:pt x="3110703" y="747553"/>
                </a:lnTo>
                <a:lnTo>
                  <a:pt x="0" y="747553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marL="0" marR="0" lvl="0" indent="0" algn="ctr" defTabSz="1866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/>
                </a:solidFill>
                <a:latin typeface="Tw Cen MT" panose="020B0602020104020603" pitchFamily="34" charset="0"/>
              </a:rPr>
              <a:t>an </a:t>
            </a:r>
            <a:r>
              <a:rPr kumimoji="0" lang="ga-IE" sz="16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smólach</a:t>
            </a:r>
            <a:endParaRPr kumimoji="0" lang="ga-IE" sz="14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E15C043-DCC2-424E-B150-49DFF9F64523}"/>
              </a:ext>
            </a:extLst>
          </p:cNvPr>
          <p:cNvSpPr>
            <a:spLocks noChangeAspect="1"/>
          </p:cNvSpPr>
          <p:nvPr/>
        </p:nvSpPr>
        <p:spPr>
          <a:xfrm>
            <a:off x="9289844" y="3573155"/>
            <a:ext cx="1461435" cy="1080000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ga-IE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F76571C-48B2-4DC8-A907-D23B94D67B3A}"/>
              </a:ext>
            </a:extLst>
          </p:cNvPr>
          <p:cNvSpPr>
            <a:spLocks/>
          </p:cNvSpPr>
          <p:nvPr/>
        </p:nvSpPr>
        <p:spPr>
          <a:xfrm>
            <a:off x="10406816" y="4443658"/>
            <a:ext cx="1213457" cy="214745"/>
          </a:xfrm>
          <a:custGeom>
            <a:avLst/>
            <a:gdLst>
              <a:gd name="connsiteX0" fmla="*/ 0 w 3110703"/>
              <a:gd name="connsiteY0" fmla="*/ 0 h 747553"/>
              <a:gd name="connsiteX1" fmla="*/ 3110703 w 3110703"/>
              <a:gd name="connsiteY1" fmla="*/ 0 h 747553"/>
              <a:gd name="connsiteX2" fmla="*/ 3110703 w 3110703"/>
              <a:gd name="connsiteY2" fmla="*/ 747553 h 747553"/>
              <a:gd name="connsiteX3" fmla="*/ 0 w 3110703"/>
              <a:gd name="connsiteY3" fmla="*/ 747553 h 747553"/>
              <a:gd name="connsiteX4" fmla="*/ 0 w 3110703"/>
              <a:gd name="connsiteY4" fmla="*/ 0 h 74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0703" h="747553">
                <a:moveTo>
                  <a:pt x="0" y="0"/>
                </a:moveTo>
                <a:lnTo>
                  <a:pt x="3110703" y="0"/>
                </a:lnTo>
                <a:lnTo>
                  <a:pt x="3110703" y="747553"/>
                </a:lnTo>
                <a:lnTo>
                  <a:pt x="0" y="747553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marL="0" marR="0" lvl="0" indent="0" algn="ctr" defTabSz="1866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/>
                </a:solidFill>
                <a:latin typeface="Tw Cen MT" panose="020B0602020104020603" pitchFamily="34" charset="0"/>
              </a:rPr>
              <a:t>an </a:t>
            </a:r>
            <a:r>
              <a:rPr kumimoji="0" lang="ga-IE" sz="16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drúchtín</a:t>
            </a:r>
            <a:endParaRPr kumimoji="0" lang="ga-IE" sz="14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B2451D6-F6A2-4778-B522-76FA618E4515}"/>
              </a:ext>
            </a:extLst>
          </p:cNvPr>
          <p:cNvSpPr>
            <a:spLocks noChangeAspect="1"/>
          </p:cNvSpPr>
          <p:nvPr/>
        </p:nvSpPr>
        <p:spPr>
          <a:xfrm>
            <a:off x="4870168" y="3436870"/>
            <a:ext cx="1461435" cy="1080000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ga-IE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A864797-73D8-4BC3-A38F-C6F9148AF5D3}"/>
              </a:ext>
            </a:extLst>
          </p:cNvPr>
          <p:cNvSpPr>
            <a:spLocks/>
          </p:cNvSpPr>
          <p:nvPr/>
        </p:nvSpPr>
        <p:spPr>
          <a:xfrm>
            <a:off x="6048062" y="4322365"/>
            <a:ext cx="1016941" cy="218824"/>
          </a:xfrm>
          <a:custGeom>
            <a:avLst/>
            <a:gdLst>
              <a:gd name="connsiteX0" fmla="*/ 0 w 3110703"/>
              <a:gd name="connsiteY0" fmla="*/ 0 h 747553"/>
              <a:gd name="connsiteX1" fmla="*/ 3110703 w 3110703"/>
              <a:gd name="connsiteY1" fmla="*/ 0 h 747553"/>
              <a:gd name="connsiteX2" fmla="*/ 3110703 w 3110703"/>
              <a:gd name="connsiteY2" fmla="*/ 747553 h 747553"/>
              <a:gd name="connsiteX3" fmla="*/ 0 w 3110703"/>
              <a:gd name="connsiteY3" fmla="*/ 747553 h 747553"/>
              <a:gd name="connsiteX4" fmla="*/ 0 w 3110703"/>
              <a:gd name="connsiteY4" fmla="*/ 0 h 74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0703" h="747553">
                <a:moveTo>
                  <a:pt x="0" y="0"/>
                </a:moveTo>
                <a:lnTo>
                  <a:pt x="3110703" y="0"/>
                </a:lnTo>
                <a:lnTo>
                  <a:pt x="3110703" y="747553"/>
                </a:lnTo>
                <a:lnTo>
                  <a:pt x="0" y="747553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marL="0" marR="0" lvl="0" indent="0" algn="ctr" defTabSz="1866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/>
                </a:solidFill>
                <a:latin typeface="Tw Cen MT" panose="020B0602020104020603" pitchFamily="34" charset="0"/>
              </a:rPr>
              <a:t>a</a:t>
            </a:r>
            <a:r>
              <a:rPr kumimoji="0" lang="en-US" sz="16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</a:t>
            </a:r>
            <a:r>
              <a:rPr lang="en-US" sz="1600" dirty="0">
                <a:solidFill>
                  <a:prstClr val="white"/>
                </a:solidFill>
                <a:latin typeface="Tw Cen MT" panose="020B0602020104020603" pitchFamily="34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Tw Cen MT" panose="020B0602020104020603" pitchFamily="34" charset="0"/>
              </a:rPr>
              <a:t>bolb</a:t>
            </a:r>
            <a:endParaRPr kumimoji="0" lang="ga-IE" sz="16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3530FA-7855-4C18-AB5E-0E96A719EBD6}"/>
              </a:ext>
            </a:extLst>
          </p:cNvPr>
          <p:cNvSpPr>
            <a:spLocks noChangeAspect="1"/>
          </p:cNvSpPr>
          <p:nvPr/>
        </p:nvSpPr>
        <p:spPr>
          <a:xfrm>
            <a:off x="2555047" y="1791077"/>
            <a:ext cx="1461435" cy="1080000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800" b="0" i="0" u="none" strike="noStrike" kern="1200" cap="none" spc="0" normalizeH="0" baseline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1A04C21-FBF9-4837-A371-BC169640A132}"/>
              </a:ext>
            </a:extLst>
          </p:cNvPr>
          <p:cNvSpPr>
            <a:spLocks noChangeAspect="1"/>
          </p:cNvSpPr>
          <p:nvPr/>
        </p:nvSpPr>
        <p:spPr>
          <a:xfrm>
            <a:off x="3439453" y="2511421"/>
            <a:ext cx="1718934" cy="332926"/>
          </a:xfrm>
          <a:custGeom>
            <a:avLst/>
            <a:gdLst>
              <a:gd name="connsiteX0" fmla="*/ 0 w 3110703"/>
              <a:gd name="connsiteY0" fmla="*/ 0 h 747553"/>
              <a:gd name="connsiteX1" fmla="*/ 3110703 w 3110703"/>
              <a:gd name="connsiteY1" fmla="*/ 0 h 747553"/>
              <a:gd name="connsiteX2" fmla="*/ 3110703 w 3110703"/>
              <a:gd name="connsiteY2" fmla="*/ 747553 h 747553"/>
              <a:gd name="connsiteX3" fmla="*/ 0 w 3110703"/>
              <a:gd name="connsiteY3" fmla="*/ 747553 h 747553"/>
              <a:gd name="connsiteX4" fmla="*/ 0 w 3110703"/>
              <a:gd name="connsiteY4" fmla="*/ 0 h 74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0703" h="747553">
                <a:moveTo>
                  <a:pt x="0" y="0"/>
                </a:moveTo>
                <a:lnTo>
                  <a:pt x="3110703" y="0"/>
                </a:lnTo>
                <a:lnTo>
                  <a:pt x="3110703" y="747553"/>
                </a:lnTo>
                <a:lnTo>
                  <a:pt x="0" y="747553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marL="0" marR="0" lvl="0" indent="0" algn="ctr" defTabSz="1866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/>
                </a:solidFill>
                <a:latin typeface="Tw Cen MT" panose="020B0602020104020603" pitchFamily="34" charset="0"/>
              </a:rPr>
              <a:t>a</a:t>
            </a:r>
            <a:r>
              <a:rPr kumimoji="0" lang="en-US" sz="16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 </a:t>
            </a:r>
            <a:r>
              <a:rPr kumimoji="0" lang="ga-IE" sz="16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meantán gorm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564D3C5-28A2-4192-92AD-FA160A425C7F}"/>
              </a:ext>
            </a:extLst>
          </p:cNvPr>
          <p:cNvSpPr>
            <a:spLocks noChangeAspect="1"/>
          </p:cNvSpPr>
          <p:nvPr/>
        </p:nvSpPr>
        <p:spPr>
          <a:xfrm>
            <a:off x="2708735" y="5059884"/>
            <a:ext cx="1461435" cy="1080000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ga-IE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02F1781-F4B2-4995-AD19-8DAC1D0B00C1}"/>
              </a:ext>
            </a:extLst>
          </p:cNvPr>
          <p:cNvSpPr>
            <a:spLocks/>
          </p:cNvSpPr>
          <p:nvPr/>
        </p:nvSpPr>
        <p:spPr>
          <a:xfrm>
            <a:off x="3797872" y="5869884"/>
            <a:ext cx="1360515" cy="259069"/>
          </a:xfrm>
          <a:custGeom>
            <a:avLst/>
            <a:gdLst>
              <a:gd name="connsiteX0" fmla="*/ 0 w 3110703"/>
              <a:gd name="connsiteY0" fmla="*/ 0 h 747553"/>
              <a:gd name="connsiteX1" fmla="*/ 3110703 w 3110703"/>
              <a:gd name="connsiteY1" fmla="*/ 0 h 747553"/>
              <a:gd name="connsiteX2" fmla="*/ 3110703 w 3110703"/>
              <a:gd name="connsiteY2" fmla="*/ 747553 h 747553"/>
              <a:gd name="connsiteX3" fmla="*/ 0 w 3110703"/>
              <a:gd name="connsiteY3" fmla="*/ 747553 h 747553"/>
              <a:gd name="connsiteX4" fmla="*/ 0 w 3110703"/>
              <a:gd name="connsiteY4" fmla="*/ 0 h 74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0703" h="747553">
                <a:moveTo>
                  <a:pt x="0" y="0"/>
                </a:moveTo>
                <a:lnTo>
                  <a:pt x="3110703" y="0"/>
                </a:lnTo>
                <a:lnTo>
                  <a:pt x="3110703" y="747553"/>
                </a:lnTo>
                <a:lnTo>
                  <a:pt x="0" y="747553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marL="0" marR="0" lvl="0" indent="0" algn="ctr" defTabSz="1866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/>
                </a:solidFill>
                <a:latin typeface="Tw Cen MT" panose="020B0602020104020603" pitchFamily="34" charset="0"/>
              </a:rPr>
              <a:t>an </a:t>
            </a:r>
            <a:r>
              <a:rPr kumimoji="0" lang="ga-IE" sz="16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fearbán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32BCCB5-C3D1-468D-AFE1-A973BA476513}"/>
              </a:ext>
            </a:extLst>
          </p:cNvPr>
          <p:cNvSpPr>
            <a:spLocks noChangeAspect="1"/>
          </p:cNvSpPr>
          <p:nvPr/>
        </p:nvSpPr>
        <p:spPr>
          <a:xfrm>
            <a:off x="544843" y="3436870"/>
            <a:ext cx="1461435" cy="1080000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800" b="0" i="0" u="none" strike="noStrike" kern="1200" cap="none" spc="0" normalizeH="0" baseline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30D55A5-C9F3-4324-AA0E-5F6BF2F36915}"/>
              </a:ext>
            </a:extLst>
          </p:cNvPr>
          <p:cNvSpPr>
            <a:spLocks noChangeAspect="1"/>
          </p:cNvSpPr>
          <p:nvPr/>
        </p:nvSpPr>
        <p:spPr>
          <a:xfrm>
            <a:off x="4808289" y="473449"/>
            <a:ext cx="1461435" cy="1080000"/>
          </a:xfrm>
          <a:prstGeom prst="rect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ga-IE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C83ABE4-4FEC-43CF-BE3E-40D967A081EC}"/>
              </a:ext>
            </a:extLst>
          </p:cNvPr>
          <p:cNvSpPr>
            <a:spLocks/>
          </p:cNvSpPr>
          <p:nvPr/>
        </p:nvSpPr>
        <p:spPr>
          <a:xfrm>
            <a:off x="5940063" y="1241767"/>
            <a:ext cx="1216104" cy="270000"/>
          </a:xfrm>
          <a:custGeom>
            <a:avLst/>
            <a:gdLst>
              <a:gd name="connsiteX0" fmla="*/ 0 w 3110703"/>
              <a:gd name="connsiteY0" fmla="*/ 0 h 747553"/>
              <a:gd name="connsiteX1" fmla="*/ 3110703 w 3110703"/>
              <a:gd name="connsiteY1" fmla="*/ 0 h 747553"/>
              <a:gd name="connsiteX2" fmla="*/ 3110703 w 3110703"/>
              <a:gd name="connsiteY2" fmla="*/ 747553 h 747553"/>
              <a:gd name="connsiteX3" fmla="*/ 0 w 3110703"/>
              <a:gd name="connsiteY3" fmla="*/ 747553 h 747553"/>
              <a:gd name="connsiteX4" fmla="*/ 0 w 3110703"/>
              <a:gd name="connsiteY4" fmla="*/ 0 h 74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0703" h="747553">
                <a:moveTo>
                  <a:pt x="0" y="0"/>
                </a:moveTo>
                <a:lnTo>
                  <a:pt x="3110703" y="0"/>
                </a:lnTo>
                <a:lnTo>
                  <a:pt x="3110703" y="747553"/>
                </a:lnTo>
                <a:lnTo>
                  <a:pt x="0" y="747553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marL="0" marR="0" lvl="0" indent="0" algn="ctr" defTabSz="1866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/>
                </a:solidFill>
                <a:latin typeface="Tw Cen MT" panose="020B0602020104020603" pitchFamily="34" charset="0"/>
              </a:rPr>
              <a:t>a</a:t>
            </a:r>
            <a:r>
              <a:rPr kumimoji="0" lang="en-US" sz="16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 </a:t>
            </a:r>
            <a:r>
              <a:rPr kumimoji="0" lang="ga-IE" sz="16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spioróg</a:t>
            </a:r>
            <a:endParaRPr kumimoji="0" lang="ga-IE" sz="14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7BED824-3C1D-4913-988A-3860E86790D4}"/>
              </a:ext>
            </a:extLst>
          </p:cNvPr>
          <p:cNvSpPr>
            <a:spLocks noChangeAspect="1"/>
          </p:cNvSpPr>
          <p:nvPr/>
        </p:nvSpPr>
        <p:spPr>
          <a:xfrm>
            <a:off x="1539964" y="4200974"/>
            <a:ext cx="1356644" cy="326024"/>
          </a:xfrm>
          <a:custGeom>
            <a:avLst/>
            <a:gdLst>
              <a:gd name="connsiteX0" fmla="*/ 0 w 3110703"/>
              <a:gd name="connsiteY0" fmla="*/ 0 h 747553"/>
              <a:gd name="connsiteX1" fmla="*/ 3110703 w 3110703"/>
              <a:gd name="connsiteY1" fmla="*/ 0 h 747553"/>
              <a:gd name="connsiteX2" fmla="*/ 3110703 w 3110703"/>
              <a:gd name="connsiteY2" fmla="*/ 747553 h 747553"/>
              <a:gd name="connsiteX3" fmla="*/ 0 w 3110703"/>
              <a:gd name="connsiteY3" fmla="*/ 747553 h 747553"/>
              <a:gd name="connsiteX4" fmla="*/ 0 w 3110703"/>
              <a:gd name="connsiteY4" fmla="*/ 0 h 74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0703" h="747553">
                <a:moveTo>
                  <a:pt x="0" y="0"/>
                </a:moveTo>
                <a:lnTo>
                  <a:pt x="3110703" y="0"/>
                </a:lnTo>
                <a:lnTo>
                  <a:pt x="3110703" y="747553"/>
                </a:lnTo>
                <a:lnTo>
                  <a:pt x="0" y="747553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marL="0" marR="0" lvl="0" indent="0" algn="ctr" defTabSz="18669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/>
                </a:solidFill>
                <a:latin typeface="Tw Cen MT" panose="020B0602020104020603" pitchFamily="34" charset="0"/>
              </a:rPr>
              <a:t>a</a:t>
            </a:r>
            <a:r>
              <a:rPr kumimoji="0" lang="en-US" sz="16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 </a:t>
            </a:r>
            <a:r>
              <a:rPr kumimoji="0" lang="ga-IE" sz="16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</a:t>
            </a:r>
            <a:r>
              <a:rPr kumimoji="0" lang="en-US" sz="16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h</a:t>
            </a:r>
            <a:r>
              <a:rPr kumimoji="0" lang="ga-IE" sz="16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uil ghlas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BA2811E-4D47-4933-898A-D0F5B72CCE90}"/>
              </a:ext>
            </a:extLst>
          </p:cNvPr>
          <p:cNvCxnSpPr>
            <a:cxnSpLocks/>
          </p:cNvCxnSpPr>
          <p:nvPr/>
        </p:nvCxnSpPr>
        <p:spPr>
          <a:xfrm flipV="1">
            <a:off x="1912841" y="2808383"/>
            <a:ext cx="610891" cy="5697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C3E7AFE-1217-42FC-B9C7-DF6F85638E27}"/>
              </a:ext>
            </a:extLst>
          </p:cNvPr>
          <p:cNvCxnSpPr>
            <a:cxnSpLocks/>
          </p:cNvCxnSpPr>
          <p:nvPr/>
        </p:nvCxnSpPr>
        <p:spPr>
          <a:xfrm flipV="1">
            <a:off x="6392623" y="3019928"/>
            <a:ext cx="700914" cy="4277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5902E40-39D5-4454-9F2E-E5DD2F3F4898}"/>
              </a:ext>
            </a:extLst>
          </p:cNvPr>
          <p:cNvCxnSpPr>
            <a:cxnSpLocks/>
          </p:cNvCxnSpPr>
          <p:nvPr/>
        </p:nvCxnSpPr>
        <p:spPr>
          <a:xfrm flipV="1">
            <a:off x="4211260" y="4541189"/>
            <a:ext cx="610891" cy="5697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2A25C1E-C4F3-4B22-925C-C53CADDEA8CF}"/>
              </a:ext>
            </a:extLst>
          </p:cNvPr>
          <p:cNvCxnSpPr>
            <a:cxnSpLocks/>
          </p:cNvCxnSpPr>
          <p:nvPr/>
        </p:nvCxnSpPr>
        <p:spPr>
          <a:xfrm flipV="1">
            <a:off x="4122982" y="1362092"/>
            <a:ext cx="610891" cy="5697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22FE61C-C1F0-4A81-B537-DB2E4F97D6FC}"/>
              </a:ext>
            </a:extLst>
          </p:cNvPr>
          <p:cNvCxnSpPr>
            <a:cxnSpLocks/>
          </p:cNvCxnSpPr>
          <p:nvPr/>
        </p:nvCxnSpPr>
        <p:spPr>
          <a:xfrm flipV="1">
            <a:off x="8578083" y="4653155"/>
            <a:ext cx="658613" cy="4191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EE4F710-1CD8-43B3-BB3F-CD3C6C732707}"/>
              </a:ext>
            </a:extLst>
          </p:cNvPr>
          <p:cNvCxnSpPr>
            <a:cxnSpLocks/>
          </p:cNvCxnSpPr>
          <p:nvPr/>
        </p:nvCxnSpPr>
        <p:spPr>
          <a:xfrm flipH="1" flipV="1">
            <a:off x="6482740" y="1511767"/>
            <a:ext cx="610798" cy="4850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DB3ECE2-56A3-4993-A4AA-F2EBD6329881}"/>
              </a:ext>
            </a:extLst>
          </p:cNvPr>
          <p:cNvCxnSpPr>
            <a:cxnSpLocks/>
          </p:cNvCxnSpPr>
          <p:nvPr/>
        </p:nvCxnSpPr>
        <p:spPr>
          <a:xfrm flipH="1" flipV="1">
            <a:off x="8727436" y="3093237"/>
            <a:ext cx="517142" cy="4954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3DC5694-6EB8-478D-98A9-3969E17DFA54}"/>
              </a:ext>
            </a:extLst>
          </p:cNvPr>
          <p:cNvCxnSpPr>
            <a:cxnSpLocks/>
          </p:cNvCxnSpPr>
          <p:nvPr/>
        </p:nvCxnSpPr>
        <p:spPr>
          <a:xfrm flipH="1" flipV="1">
            <a:off x="4136767" y="2877986"/>
            <a:ext cx="692280" cy="568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B5439B9-5F59-45E6-ACA7-CEF059F2102F}"/>
              </a:ext>
            </a:extLst>
          </p:cNvPr>
          <p:cNvCxnSpPr>
            <a:cxnSpLocks/>
          </p:cNvCxnSpPr>
          <p:nvPr/>
        </p:nvCxnSpPr>
        <p:spPr>
          <a:xfrm flipH="1" flipV="1">
            <a:off x="6473852" y="4621217"/>
            <a:ext cx="591152" cy="4049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D04E111-CC8D-4FA4-BA41-6B85AE102F8C}"/>
              </a:ext>
            </a:extLst>
          </p:cNvPr>
          <p:cNvCxnSpPr>
            <a:cxnSpLocks/>
          </p:cNvCxnSpPr>
          <p:nvPr/>
        </p:nvCxnSpPr>
        <p:spPr>
          <a:xfrm flipH="1" flipV="1">
            <a:off x="1955993" y="4541189"/>
            <a:ext cx="692280" cy="568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4">
            <a:extLst>
              <a:ext uri="{FF2B5EF4-FFF2-40B4-BE49-F238E27FC236}">
                <a16:creationId xmlns:a16="http://schemas.microsoft.com/office/drawing/2014/main" id="{A8E4C837-4478-4F33-BD3C-1AE66F5D0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2023" y1="39048" x2="31943" y2="39636"/>
                        <a14:foregroundMark x1="31917" y1="39825" x2="32031" y2="38989"/>
                        <a14:foregroundMark x1="24593" y1="58600" x2="24600" y2="58563"/>
                        <a14:foregroundMark x1="23933" y1="62055" x2="24171" y2="60808"/>
                        <a14:backgroundMark x1="33933" y1="40564" x2="32867" y2="37072"/>
                        <a14:backgroundMark x1="32867" y1="37072" x2="32533" y2="40900"/>
                        <a14:backgroundMark x1="24600" y1="61383" x2="24933" y2="57555"/>
                        <a14:backgroundMark x1="33200" y1="39825" x2="32200" y2="41236"/>
                        <a14:backgroundMark x1="33933" y1="43653" x2="32533" y2="44325"/>
                        <a14:backgroundMark x1="35267" y1="46407" x2="32200" y2="38818"/>
                        <a14:backgroundMark x1="32533" y1="43653" x2="33200" y2="39825"/>
                        <a14:backgroundMark x1="32533" y1="41572" x2="32533" y2="38818"/>
                        <a14:backgroundMark x1="33200" y1="45064" x2="32200" y2="38079"/>
                        <a14:backgroundMark x1="24933" y1="61383" x2="24600" y2="57891"/>
                        <a14:backgroundMark x1="24600" y1="63130" x2="24267" y2="57891"/>
                        <a14:backgroundMark x1="33933" y1="43653" x2="32200" y2="37072"/>
                        <a14:backgroundMark x1="33200" y1="41572" x2="32867" y2="38079"/>
                        <a14:backgroundMark x1="32867" y1="39825" x2="32867" y2="38818"/>
                        <a14:backgroundMark x1="32200" y1="42982" x2="32867" y2="40900"/>
                        <a14:backgroundMark x1="32533" y1="40564" x2="32200" y2="44325"/>
                        <a14:backgroundMark x1="32533" y1="40564" x2="32200" y2="38818"/>
                        <a14:backgroundMark x1="32200" y1="39490" x2="31867" y2="37743"/>
                        <a14:backgroundMark x1="32533" y1="40900" x2="32867" y2="36736"/>
                        <a14:backgroundMark x1="32867" y1="39825" x2="32867" y2="41572"/>
                        <a14:backgroundMark x1="33933" y1="40900" x2="32533" y2="38079"/>
                        <a14:backgroundMark x1="32867" y1="40900" x2="32200" y2="37072"/>
                        <a14:backgroundMark x1="32867" y1="39825" x2="32200" y2="37743"/>
                        <a14:backgroundMark x1="32200" y1="38079" x2="32200" y2="38482"/>
                        <a14:backgroundMark x1="32533" y1="39490" x2="32200" y2="36736"/>
                        <a14:backgroundMark x1="33600" y1="38818" x2="32533" y2="377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87932" y="-737377"/>
            <a:ext cx="4394992" cy="436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EE13AB4-2613-4476-849A-C8DA20ADB3CB}"/>
              </a:ext>
            </a:extLst>
          </p:cNvPr>
          <p:cNvSpPr txBox="1"/>
          <p:nvPr/>
        </p:nvSpPr>
        <p:spPr>
          <a:xfrm>
            <a:off x="-472382" y="299415"/>
            <a:ext cx="62413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4400" b="1" i="0" u="sng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Bia-eangach Choille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44752FD-DAE3-466E-9F80-D67958027673}"/>
              </a:ext>
            </a:extLst>
          </p:cNvPr>
          <p:cNvSpPr txBox="1"/>
          <p:nvPr/>
        </p:nvSpPr>
        <p:spPr>
          <a:xfrm>
            <a:off x="9827008" y="676286"/>
            <a:ext cx="1946606" cy="1754326"/>
          </a:xfrm>
          <a:prstGeom prst="rect">
            <a:avLst/>
          </a:prstGeom>
          <a:solidFill>
            <a:srgbClr val="E9E9E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Ainmnigh dhá ainmhí sa </a:t>
            </a:r>
            <a:br>
              <a:rPr kumimoji="0" lang="ga-IE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</a:br>
            <a:r>
              <a:rPr kumimoji="0" lang="ga-IE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bhia-eangach </a:t>
            </a:r>
            <a:br>
              <a:rPr kumimoji="0" lang="ga-IE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</a:br>
            <a:r>
              <a:rPr kumimoji="0" lang="ga-IE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seo a bhíonn </a:t>
            </a:r>
            <a:br>
              <a:rPr kumimoji="0" lang="ga-IE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</a:br>
            <a:r>
              <a:rPr kumimoji="0" lang="ga-IE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ina gcreach ag ainmhí eile.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24864B8-1ADD-43F3-824B-F213E0FD1530}"/>
              </a:ext>
            </a:extLst>
          </p:cNvPr>
          <p:cNvSpPr txBox="1"/>
          <p:nvPr/>
        </p:nvSpPr>
        <p:spPr>
          <a:xfrm>
            <a:off x="9793079" y="705340"/>
            <a:ext cx="1877175" cy="1477328"/>
          </a:xfrm>
          <a:prstGeom prst="rect">
            <a:avLst/>
          </a:prstGeom>
          <a:solidFill>
            <a:srgbClr val="E9E9E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</a:rPr>
              <a:t>Cé mhéad </a:t>
            </a:r>
            <a:r>
              <a:rPr kumimoji="0" lang="ga-IE" sz="18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</a:rPr>
              <a:t>biashlabhra</a:t>
            </a:r>
            <a:endParaRPr kumimoji="0" lang="ga-IE" sz="1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Print" panose="020006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ga-IE" dirty="0">
                <a:solidFill>
                  <a:prstClr val="black"/>
                </a:solidFill>
                <a:latin typeface="Segoe Print" panose="02000600000000000000" pitchFamily="2" charset="0"/>
              </a:rPr>
              <a:t>éagsúil</a:t>
            </a:r>
            <a:r>
              <a:rPr kumimoji="0" lang="ga-IE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</a:rPr>
              <a:t> ina bhfuil an smólach?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A1A33E1-E3A1-44A5-B5A2-0CB3E7452D9A}"/>
              </a:ext>
            </a:extLst>
          </p:cNvPr>
          <p:cNvSpPr txBox="1"/>
          <p:nvPr/>
        </p:nvSpPr>
        <p:spPr>
          <a:xfrm>
            <a:off x="9781727" y="684135"/>
            <a:ext cx="1829707" cy="1477328"/>
          </a:xfrm>
          <a:prstGeom prst="rect">
            <a:avLst/>
          </a:prstGeom>
          <a:solidFill>
            <a:srgbClr val="E9E9E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Cé mhéad ainmhí sa </a:t>
            </a:r>
            <a:br>
              <a:rPr kumimoji="0" lang="ga-IE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</a:br>
            <a:r>
              <a:rPr kumimoji="0" lang="ga-IE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bhia-eangach seo a itheann </a:t>
            </a:r>
            <a:r>
              <a:rPr kumimoji="0" lang="ga-IE" sz="18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copóga</a:t>
            </a:r>
            <a:r>
              <a:rPr kumimoji="0" lang="ga-IE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?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684B18B-0F54-4E6E-B702-25F6C034CB42}"/>
              </a:ext>
            </a:extLst>
          </p:cNvPr>
          <p:cNvSpPr txBox="1"/>
          <p:nvPr/>
        </p:nvSpPr>
        <p:spPr>
          <a:xfrm>
            <a:off x="9840384" y="692255"/>
            <a:ext cx="1795719" cy="923330"/>
          </a:xfrm>
          <a:prstGeom prst="rect">
            <a:avLst/>
          </a:prstGeom>
          <a:solidFill>
            <a:srgbClr val="E9E9E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An táirgeoir nó tomhaltóir é an bolb?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1A40806-77D9-4924-8E5F-F0FBE0EAE8D2}"/>
              </a:ext>
            </a:extLst>
          </p:cNvPr>
          <p:cNvSpPr txBox="1"/>
          <p:nvPr/>
        </p:nvSpPr>
        <p:spPr>
          <a:xfrm>
            <a:off x="9815394" y="689371"/>
            <a:ext cx="1795719" cy="1477328"/>
          </a:xfrm>
          <a:prstGeom prst="rect">
            <a:avLst/>
          </a:prstGeom>
          <a:solidFill>
            <a:srgbClr val="E9E9E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Ainmnigh dhá thomhaltóir sa bhia-eangach.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150BBA9-50B7-484A-B00C-5C6BA3FD1C70}"/>
              </a:ext>
            </a:extLst>
          </p:cNvPr>
          <p:cNvSpPr txBox="1"/>
          <p:nvPr/>
        </p:nvSpPr>
        <p:spPr>
          <a:xfrm>
            <a:off x="9827008" y="708595"/>
            <a:ext cx="1793265" cy="1200329"/>
          </a:xfrm>
          <a:prstGeom prst="rect">
            <a:avLst/>
          </a:prstGeom>
          <a:solidFill>
            <a:srgbClr val="E9E9E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Ainmnigh na táirgeoirí sa </a:t>
            </a:r>
            <a:br>
              <a:rPr kumimoji="0" lang="ga-IE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</a:br>
            <a:r>
              <a:rPr kumimoji="0" lang="ga-IE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bhia-eangach seo.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177EA55-77A4-404A-BA97-461CBEDDF771}"/>
              </a:ext>
            </a:extLst>
          </p:cNvPr>
          <p:cNvSpPr txBox="1"/>
          <p:nvPr/>
        </p:nvSpPr>
        <p:spPr>
          <a:xfrm>
            <a:off x="9793079" y="692255"/>
            <a:ext cx="1960995" cy="1754326"/>
          </a:xfrm>
          <a:prstGeom prst="rect">
            <a:avLst/>
          </a:prstGeom>
          <a:solidFill>
            <a:srgbClr val="E9E9E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Féach ar an mbia-eangach agus ceap</a:t>
            </a:r>
            <a:r>
              <a:rPr kumimoji="0" lang="ga-IE" sz="18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</a:t>
            </a:r>
            <a:r>
              <a:rPr kumimoji="0" lang="ga-IE" sz="18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biashlabhra</a:t>
            </a:r>
            <a:r>
              <a:rPr kumimoji="0" lang="ga-IE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a bhfuil ceithre orgánach ann</a:t>
            </a:r>
            <a:r>
              <a:rPr kumimoji="0" lang="ga-IE" sz="18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.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EFC008-8860-47C4-B756-91D371DAAD20}"/>
              </a:ext>
            </a:extLst>
          </p:cNvPr>
          <p:cNvSpPr txBox="1"/>
          <p:nvPr/>
        </p:nvSpPr>
        <p:spPr>
          <a:xfrm>
            <a:off x="9831603" y="692255"/>
            <a:ext cx="1975940" cy="1754326"/>
          </a:xfrm>
          <a:prstGeom prst="rect">
            <a:avLst/>
          </a:prstGeom>
          <a:solidFill>
            <a:srgbClr val="E9E9E9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Ainmnigh ainmhí amháin a d'fhéadfadh a bheith ina chreach nó ina </a:t>
            </a:r>
            <a:r>
              <a:rPr kumimoji="0" lang="ga-IE" sz="18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chreachadóir</a:t>
            </a:r>
            <a:r>
              <a:rPr kumimoji="0" lang="ga-IE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039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64" grpId="0" animBg="1"/>
      <p:bldP spid="64" grpId="1" animBg="1"/>
      <p:bldP spid="60" grpId="0" animBg="1"/>
      <p:bldP spid="60" grpId="1" animBg="1"/>
      <p:bldP spid="56" grpId="0" animBg="1"/>
      <p:bldP spid="56" grpId="1" animBg="1"/>
      <p:bldP spid="54" grpId="0" animBg="1"/>
      <p:bldP spid="54" grpId="1" animBg="1"/>
      <p:bldP spid="50" grpId="0" animBg="1"/>
      <p:bldP spid="50" grpId="1" animBg="1"/>
      <p:bldP spid="58" grpId="0" animBg="1"/>
      <p:bldP spid="58" grpId="1" animBg="1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07" name="Rectangle 164">
            <a:extLst>
              <a:ext uri="{FF2B5EF4-FFF2-40B4-BE49-F238E27FC236}">
                <a16:creationId xmlns:a16="http://schemas.microsoft.com/office/drawing/2014/main" id="{854ECEBE-9353-406C-9313-02A517A31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08" name="Freeform: Shape 166">
            <a:extLst>
              <a:ext uri="{FF2B5EF4-FFF2-40B4-BE49-F238E27FC236}">
                <a16:creationId xmlns:a16="http://schemas.microsoft.com/office/drawing/2014/main" id="{86806086-A782-4311-A63B-1A68574D8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902" y="-15901"/>
            <a:ext cx="6578337" cy="5814891"/>
          </a:xfrm>
          <a:custGeom>
            <a:avLst/>
            <a:gdLst>
              <a:gd name="connsiteX0" fmla="*/ 1667657 w 6578337"/>
              <a:gd name="connsiteY0" fmla="*/ 0 h 5814891"/>
              <a:gd name="connsiteX1" fmla="*/ 5296215 w 6578337"/>
              <a:gd name="connsiteY1" fmla="*/ 0 h 5814891"/>
              <a:gd name="connsiteX2" fmla="*/ 5354505 w 6578337"/>
              <a:gd name="connsiteY2" fmla="*/ 38974 h 5814891"/>
              <a:gd name="connsiteX3" fmla="*/ 5772761 w 6578337"/>
              <a:gd name="connsiteY3" fmla="*/ 430996 h 5814891"/>
              <a:gd name="connsiteX4" fmla="*/ 6578337 w 6578337"/>
              <a:gd name="connsiteY4" fmla="*/ 2842158 h 5814891"/>
              <a:gd name="connsiteX5" fmla="*/ 6219497 w 6578337"/>
              <a:gd name="connsiteY5" fmla="*/ 3831001 h 5814891"/>
              <a:gd name="connsiteX6" fmla="*/ 5157059 w 6578337"/>
              <a:gd name="connsiteY6" fmla="*/ 4751758 h 5814891"/>
              <a:gd name="connsiteX7" fmla="*/ 4923464 w 6578337"/>
              <a:gd name="connsiteY7" fmla="*/ 4927890 h 5814891"/>
              <a:gd name="connsiteX8" fmla="*/ 3004017 w 6578337"/>
              <a:gd name="connsiteY8" fmla="*/ 5814891 h 5814891"/>
              <a:gd name="connsiteX9" fmla="*/ 475534 w 6578337"/>
              <a:gd name="connsiteY9" fmla="*/ 4373098 h 5814891"/>
              <a:gd name="connsiteX10" fmla="*/ 206071 w 6578337"/>
              <a:gd name="connsiteY10" fmla="*/ 4004246 h 5814891"/>
              <a:gd name="connsiteX11" fmla="*/ 79385 w 6578337"/>
              <a:gd name="connsiteY11" fmla="*/ 3833508 h 5814891"/>
              <a:gd name="connsiteX12" fmla="*/ 0 w 6578337"/>
              <a:gd name="connsiteY12" fmla="*/ 3721725 h 5814891"/>
              <a:gd name="connsiteX13" fmla="*/ 0 w 6578337"/>
              <a:gd name="connsiteY13" fmla="*/ 1581323 h 5814891"/>
              <a:gd name="connsiteX14" fmla="*/ 168477 w 6578337"/>
              <a:gd name="connsiteY14" fmla="*/ 1300525 h 5814891"/>
              <a:gd name="connsiteX15" fmla="*/ 885512 w 6578337"/>
              <a:gd name="connsiteY15" fmla="*/ 515238 h 5814891"/>
              <a:gd name="connsiteX16" fmla="*/ 1494824 w 6578337"/>
              <a:gd name="connsiteY16" fmla="*/ 90742 h 58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78337" h="5814891">
                <a:moveTo>
                  <a:pt x="1667657" y="0"/>
                </a:moveTo>
                <a:lnTo>
                  <a:pt x="5296215" y="0"/>
                </a:lnTo>
                <a:lnTo>
                  <a:pt x="5354505" y="38974"/>
                </a:lnTo>
                <a:cubicBezTo>
                  <a:pt x="5505893" y="152699"/>
                  <a:pt x="5645664" y="283643"/>
                  <a:pt x="5772761" y="430996"/>
                </a:cubicBezTo>
                <a:cubicBezTo>
                  <a:pt x="6292274" y="1033532"/>
                  <a:pt x="6578337" y="1889809"/>
                  <a:pt x="6578337" y="2842158"/>
                </a:cubicBezTo>
                <a:cubicBezTo>
                  <a:pt x="6578337" y="3222117"/>
                  <a:pt x="6467617" y="3527065"/>
                  <a:pt x="6219497" y="3831001"/>
                </a:cubicBezTo>
                <a:cubicBezTo>
                  <a:pt x="5959965" y="4148933"/>
                  <a:pt x="5569997" y="4441763"/>
                  <a:pt x="5157059" y="4751758"/>
                </a:cubicBezTo>
                <a:cubicBezTo>
                  <a:pt x="5080873" y="4808882"/>
                  <a:pt x="5002168" y="4868026"/>
                  <a:pt x="4923464" y="4927890"/>
                </a:cubicBezTo>
                <a:cubicBezTo>
                  <a:pt x="4218974" y="5463640"/>
                  <a:pt x="3704799" y="5814891"/>
                  <a:pt x="3004017" y="5814891"/>
                </a:cubicBezTo>
                <a:cubicBezTo>
                  <a:pt x="1936240" y="5814891"/>
                  <a:pt x="1180025" y="5383723"/>
                  <a:pt x="475534" y="4373098"/>
                </a:cubicBezTo>
                <a:cubicBezTo>
                  <a:pt x="383343" y="4240819"/>
                  <a:pt x="293225" y="4120515"/>
                  <a:pt x="206071" y="4004246"/>
                </a:cubicBezTo>
                <a:cubicBezTo>
                  <a:pt x="160920" y="3943985"/>
                  <a:pt x="118700" y="3887339"/>
                  <a:pt x="79385" y="3833508"/>
                </a:cubicBezTo>
                <a:lnTo>
                  <a:pt x="0" y="3721725"/>
                </a:lnTo>
                <a:lnTo>
                  <a:pt x="0" y="1581323"/>
                </a:lnTo>
                <a:lnTo>
                  <a:pt x="168477" y="1300525"/>
                </a:lnTo>
                <a:cubicBezTo>
                  <a:pt x="359173" y="1017017"/>
                  <a:pt x="599372" y="753795"/>
                  <a:pt x="885512" y="515238"/>
                </a:cubicBezTo>
                <a:cubicBezTo>
                  <a:pt x="1073010" y="358870"/>
                  <a:pt x="1278109" y="216205"/>
                  <a:pt x="1494824" y="90742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6323E92-A0E5-4B6E-97C0-C544398DB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8" b="5768"/>
          <a:stretch/>
        </p:blipFill>
        <p:spPr bwMode="auto">
          <a:xfrm>
            <a:off x="85070" y="0"/>
            <a:ext cx="6323142" cy="5179608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" name="Freeform: Shape 168">
            <a:extLst>
              <a:ext uri="{FF2B5EF4-FFF2-40B4-BE49-F238E27FC236}">
                <a16:creationId xmlns:a16="http://schemas.microsoft.com/office/drawing/2014/main" id="{CE71458B-DF80-43DF-9693-2EC3878AC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23162" cy="5593660"/>
          </a:xfrm>
          <a:custGeom>
            <a:avLst/>
            <a:gdLst>
              <a:gd name="connsiteX0" fmla="*/ 2177447 w 6323162"/>
              <a:gd name="connsiteY0" fmla="*/ 0 h 5593660"/>
              <a:gd name="connsiteX1" fmla="*/ 2572776 w 6323162"/>
              <a:gd name="connsiteY1" fmla="*/ 0 h 5593660"/>
              <a:gd name="connsiteX2" fmla="*/ 2279674 w 6323162"/>
              <a:gd name="connsiteY2" fmla="*/ 98163 h 5593660"/>
              <a:gd name="connsiteX3" fmla="*/ 1163390 w 6323162"/>
              <a:gd name="connsiteY3" fmla="*/ 758946 h 5593660"/>
              <a:gd name="connsiteX4" fmla="*/ 391288 w 6323162"/>
              <a:gd name="connsiteY4" fmla="*/ 1711778 h 5593660"/>
              <a:gd name="connsiteX5" fmla="*/ 111318 w 6323162"/>
              <a:gd name="connsiteY5" fmla="*/ 2820666 h 5593660"/>
              <a:gd name="connsiteX6" fmla="*/ 574682 w 6323162"/>
              <a:gd name="connsiteY6" fmla="*/ 3850310 h 5593660"/>
              <a:gd name="connsiteX7" fmla="*/ 808161 w 6323162"/>
              <a:gd name="connsiteY7" fmla="*/ 4177123 h 5593660"/>
              <a:gd name="connsiteX8" fmla="*/ 2998992 w 6323162"/>
              <a:gd name="connsiteY8" fmla="*/ 5454594 h 5593660"/>
              <a:gd name="connsiteX9" fmla="*/ 4662117 w 6323162"/>
              <a:gd name="connsiteY9" fmla="*/ 4668685 h 5593660"/>
              <a:gd name="connsiteX10" fmla="*/ 4864518 w 6323162"/>
              <a:gd name="connsiteY10" fmla="*/ 4512627 h 5593660"/>
              <a:gd name="connsiteX11" fmla="*/ 5785079 w 6323162"/>
              <a:gd name="connsiteY11" fmla="*/ 3696808 h 5593660"/>
              <a:gd name="connsiteX12" fmla="*/ 6095999 w 6323162"/>
              <a:gd name="connsiteY12" fmla="*/ 2820666 h 5593660"/>
              <a:gd name="connsiteX13" fmla="*/ 5397999 w 6323162"/>
              <a:gd name="connsiteY13" fmla="*/ 684305 h 5593660"/>
              <a:gd name="connsiteX14" fmla="*/ 4612801 w 6323162"/>
              <a:gd name="connsiteY14" fmla="*/ 81166 h 5593660"/>
              <a:gd name="connsiteX15" fmla="*/ 4406067 w 6323162"/>
              <a:gd name="connsiteY15" fmla="*/ 0 h 5593660"/>
              <a:gd name="connsiteX16" fmla="*/ 4826316 w 6323162"/>
              <a:gd name="connsiteY16" fmla="*/ 0 h 5593660"/>
              <a:gd name="connsiteX17" fmla="*/ 4971508 w 6323162"/>
              <a:gd name="connsiteY17" fmla="*/ 75777 h 5593660"/>
              <a:gd name="connsiteX18" fmla="*/ 5577109 w 6323162"/>
              <a:gd name="connsiteY18" fmla="*/ 586873 h 5593660"/>
              <a:gd name="connsiteX19" fmla="*/ 6323162 w 6323162"/>
              <a:gd name="connsiteY19" fmla="*/ 2829148 h 5593660"/>
              <a:gd name="connsiteX20" fmla="*/ 5990836 w 6323162"/>
              <a:gd name="connsiteY20" fmla="*/ 3748729 h 5593660"/>
              <a:gd name="connsiteX21" fmla="*/ 5006899 w 6323162"/>
              <a:gd name="connsiteY21" fmla="*/ 4604992 h 5593660"/>
              <a:gd name="connsiteX22" fmla="*/ 4790566 w 6323162"/>
              <a:gd name="connsiteY22" fmla="*/ 4768788 h 5593660"/>
              <a:gd name="connsiteX23" fmla="*/ 3012943 w 6323162"/>
              <a:gd name="connsiteY23" fmla="*/ 5593660 h 5593660"/>
              <a:gd name="connsiteX24" fmla="*/ 671286 w 6323162"/>
              <a:gd name="connsiteY24" fmla="*/ 4252856 h 5593660"/>
              <a:gd name="connsiteX25" fmla="*/ 421733 w 6323162"/>
              <a:gd name="connsiteY25" fmla="*/ 3909839 h 5593660"/>
              <a:gd name="connsiteX26" fmla="*/ 48655 w 6323162"/>
              <a:gd name="connsiteY26" fmla="*/ 3351082 h 5593660"/>
              <a:gd name="connsiteX27" fmla="*/ 0 w 6323162"/>
              <a:gd name="connsiteY27" fmla="*/ 3239820 h 5593660"/>
              <a:gd name="connsiteX28" fmla="*/ 0 w 6323162"/>
              <a:gd name="connsiteY28" fmla="*/ 2248150 h 5593660"/>
              <a:gd name="connsiteX29" fmla="*/ 1658 w 6323162"/>
              <a:gd name="connsiteY29" fmla="*/ 2239520 h 5593660"/>
              <a:gd name="connsiteX30" fmla="*/ 225714 w 6323162"/>
              <a:gd name="connsiteY30" fmla="*/ 1665285 h 5593660"/>
              <a:gd name="connsiteX31" fmla="*/ 1050970 w 6323162"/>
              <a:gd name="connsiteY31" fmla="*/ 665214 h 5593660"/>
              <a:gd name="connsiteX32" fmla="*/ 1923692 w 6323162"/>
              <a:gd name="connsiteY32" fmla="*/ 107844 h 559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323162" h="5593660">
                <a:moveTo>
                  <a:pt x="2177447" y="0"/>
                </a:moveTo>
                <a:lnTo>
                  <a:pt x="2572776" y="0"/>
                </a:lnTo>
                <a:lnTo>
                  <a:pt x="2279674" y="98163"/>
                </a:lnTo>
                <a:cubicBezTo>
                  <a:pt x="1874231" y="253327"/>
                  <a:pt x="1488311" y="481852"/>
                  <a:pt x="1163390" y="758946"/>
                </a:cubicBezTo>
                <a:cubicBezTo>
                  <a:pt x="832819" y="1040772"/>
                  <a:pt x="573013" y="1361447"/>
                  <a:pt x="391288" y="1711778"/>
                </a:cubicBezTo>
                <a:cubicBezTo>
                  <a:pt x="205583" y="2069903"/>
                  <a:pt x="111318" y="2442986"/>
                  <a:pt x="111318" y="2820666"/>
                </a:cubicBezTo>
                <a:cubicBezTo>
                  <a:pt x="111318" y="3201031"/>
                  <a:pt x="261705" y="3423166"/>
                  <a:pt x="574682" y="3850310"/>
                </a:cubicBezTo>
                <a:cubicBezTo>
                  <a:pt x="650197" y="3953327"/>
                  <a:pt x="728281" y="4059920"/>
                  <a:pt x="808161" y="4177123"/>
                </a:cubicBezTo>
                <a:cubicBezTo>
                  <a:pt x="1418574" y="5072567"/>
                  <a:pt x="2073806" y="5454594"/>
                  <a:pt x="2998992" y="5454594"/>
                </a:cubicBezTo>
                <a:cubicBezTo>
                  <a:pt x="3606192" y="5454594"/>
                  <a:pt x="4051705" y="5143376"/>
                  <a:pt x="4662117" y="4668685"/>
                </a:cubicBezTo>
                <a:cubicBezTo>
                  <a:pt x="4730310" y="4615645"/>
                  <a:pt x="4798505" y="4563242"/>
                  <a:pt x="4864518" y="4512627"/>
                </a:cubicBezTo>
                <a:cubicBezTo>
                  <a:pt x="5222313" y="4237963"/>
                  <a:pt x="5560204" y="3978506"/>
                  <a:pt x="5785079" y="3696808"/>
                </a:cubicBezTo>
                <a:cubicBezTo>
                  <a:pt x="6000066" y="3427513"/>
                  <a:pt x="6095999" y="3157320"/>
                  <a:pt x="6095999" y="2820666"/>
                </a:cubicBezTo>
                <a:cubicBezTo>
                  <a:pt x="6095999" y="1976856"/>
                  <a:pt x="5848138" y="1218170"/>
                  <a:pt x="5397999" y="684305"/>
                </a:cubicBezTo>
                <a:cubicBezTo>
                  <a:pt x="5177750" y="423188"/>
                  <a:pt x="4913577" y="220223"/>
                  <a:pt x="4612801" y="81166"/>
                </a:cubicBezTo>
                <a:lnTo>
                  <a:pt x="4406067" y="0"/>
                </a:ln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0" name="Freeform: Shape 170">
            <a:extLst>
              <a:ext uri="{FF2B5EF4-FFF2-40B4-BE49-F238E27FC236}">
                <a16:creationId xmlns:a16="http://schemas.microsoft.com/office/drawing/2014/main" id="{DE1994AC-22D1-4B48-9EDA-BE373E70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1758" y="1415331"/>
            <a:ext cx="5665992" cy="5466522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id="{F652C31B-7B14-431F-BD31-161EFAD22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" b="1716"/>
          <a:stretch/>
        </p:blipFill>
        <p:spPr bwMode="auto">
          <a:xfrm>
            <a:off x="6766067" y="1677530"/>
            <a:ext cx="5396070" cy="5172635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1" name="Freeform: Shape 172">
            <a:extLst>
              <a:ext uri="{FF2B5EF4-FFF2-40B4-BE49-F238E27FC236}">
                <a16:creationId xmlns:a16="http://schemas.microsoft.com/office/drawing/2014/main" id="{22220111-5018-4EB7-A38B-79BD37F7C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5930" y="1685365"/>
            <a:ext cx="5396070" cy="5172635"/>
          </a:xfrm>
          <a:custGeom>
            <a:avLst/>
            <a:gdLst>
              <a:gd name="connsiteX0" fmla="*/ 2809770 w 5396070"/>
              <a:gd name="connsiteY0" fmla="*/ 1442 h 5172635"/>
              <a:gd name="connsiteX1" fmla="*/ 4032739 w 5396070"/>
              <a:gd name="connsiteY1" fmla="*/ 376223 h 5172635"/>
              <a:gd name="connsiteX2" fmla="*/ 5362614 w 5396070"/>
              <a:gd name="connsiteY2" fmla="*/ 1796088 h 5172635"/>
              <a:gd name="connsiteX3" fmla="*/ 5396070 w 5396070"/>
              <a:gd name="connsiteY3" fmla="*/ 1864599 h 5172635"/>
              <a:gd name="connsiteX4" fmla="*/ 5396070 w 5396070"/>
              <a:gd name="connsiteY4" fmla="*/ 1981756 h 5172635"/>
              <a:gd name="connsiteX5" fmla="*/ 5363566 w 5396070"/>
              <a:gd name="connsiteY5" fmla="*/ 1915670 h 5172635"/>
              <a:gd name="connsiteX6" fmla="*/ 4071524 w 5396070"/>
              <a:gd name="connsiteY6" fmla="*/ 546090 h 5172635"/>
              <a:gd name="connsiteX7" fmla="*/ 2883346 w 5396070"/>
              <a:gd name="connsiteY7" fmla="*/ 184583 h 5172635"/>
              <a:gd name="connsiteX8" fmla="*/ 374449 w 5396070"/>
              <a:gd name="connsiteY8" fmla="*/ 1797850 h 5172635"/>
              <a:gd name="connsiteX9" fmla="*/ 600473 w 5396070"/>
              <a:gd name="connsiteY9" fmla="*/ 4169322 h 5172635"/>
              <a:gd name="connsiteX10" fmla="*/ 971928 w 5396070"/>
              <a:gd name="connsiteY10" fmla="*/ 4966944 h 5172635"/>
              <a:gd name="connsiteX11" fmla="*/ 1112598 w 5396070"/>
              <a:gd name="connsiteY11" fmla="*/ 5172635 h 5172635"/>
              <a:gd name="connsiteX12" fmla="*/ 987172 w 5396070"/>
              <a:gd name="connsiteY12" fmla="*/ 5172635 h 5172635"/>
              <a:gd name="connsiteX13" fmla="*/ 842383 w 5396070"/>
              <a:gd name="connsiteY13" fmla="*/ 4959392 h 5172635"/>
              <a:gd name="connsiteX14" fmla="*/ 460051 w 5396070"/>
              <a:gd name="connsiteY14" fmla="*/ 4132485 h 5172635"/>
              <a:gd name="connsiteX15" fmla="*/ 227408 w 5396070"/>
              <a:gd name="connsiteY15" fmla="*/ 1673941 h 5172635"/>
              <a:gd name="connsiteX16" fmla="*/ 2809770 w 5396070"/>
              <a:gd name="connsiteY16" fmla="*/ 1442 h 517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599"/>
                </a:lnTo>
                <a:lnTo>
                  <a:pt x="5396070" y="1981756"/>
                </a:lnTo>
                <a:lnTo>
                  <a:pt x="5363566" y="1915670"/>
                </a:lnTo>
                <a:cubicBezTo>
                  <a:pt x="5061125" y="1353703"/>
                  <a:pt x="4612597" y="864671"/>
                  <a:pt x="4071524" y="546090"/>
                </a:cubicBezTo>
                <a:cubicBezTo>
                  <a:pt x="3676324" y="313400"/>
                  <a:pt x="3274582" y="198273"/>
                  <a:pt x="2883346" y="184583"/>
                </a:cubicBezTo>
                <a:cubicBezTo>
                  <a:pt x="1883526" y="149597"/>
                  <a:pt x="952339" y="777074"/>
                  <a:pt x="374449" y="1797850"/>
                </a:cubicBezTo>
                <a:cubicBezTo>
                  <a:pt x="-90765" y="2619591"/>
                  <a:pt x="273440" y="3349133"/>
                  <a:pt x="600473" y="4169322"/>
                </a:cubicBezTo>
                <a:cubicBezTo>
                  <a:pt x="712134" y="4449376"/>
                  <a:pt x="823802" y="4721229"/>
                  <a:pt x="971928" y="4966944"/>
                </a:cubicBezTo>
                <a:lnTo>
                  <a:pt x="1112598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1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FED0907-7028-4887-8F2F-18A9F463E0FD}"/>
              </a:ext>
            </a:extLst>
          </p:cNvPr>
          <p:cNvSpPr/>
          <p:nvPr/>
        </p:nvSpPr>
        <p:spPr bwMode="auto">
          <a:xfrm>
            <a:off x="1623527" y="664"/>
            <a:ext cx="3577123" cy="372559"/>
          </a:xfrm>
          <a:custGeom>
            <a:avLst/>
            <a:gdLst>
              <a:gd name="connsiteX0" fmla="*/ 0 w 2905126"/>
              <a:gd name="connsiteY0" fmla="*/ 38322 h 229928"/>
              <a:gd name="connsiteX1" fmla="*/ 38322 w 2905126"/>
              <a:gd name="connsiteY1" fmla="*/ 0 h 229928"/>
              <a:gd name="connsiteX2" fmla="*/ 2866804 w 2905126"/>
              <a:gd name="connsiteY2" fmla="*/ 0 h 229928"/>
              <a:gd name="connsiteX3" fmla="*/ 2905126 w 2905126"/>
              <a:gd name="connsiteY3" fmla="*/ 38322 h 229928"/>
              <a:gd name="connsiteX4" fmla="*/ 2905126 w 2905126"/>
              <a:gd name="connsiteY4" fmla="*/ 191606 h 229928"/>
              <a:gd name="connsiteX5" fmla="*/ 2866804 w 2905126"/>
              <a:gd name="connsiteY5" fmla="*/ 229928 h 229928"/>
              <a:gd name="connsiteX6" fmla="*/ 38322 w 2905126"/>
              <a:gd name="connsiteY6" fmla="*/ 229928 h 229928"/>
              <a:gd name="connsiteX7" fmla="*/ 0 w 2905126"/>
              <a:gd name="connsiteY7" fmla="*/ 191606 h 229928"/>
              <a:gd name="connsiteX8" fmla="*/ 0 w 2905126"/>
              <a:gd name="connsiteY8" fmla="*/ 38322 h 229928"/>
              <a:gd name="connsiteX0" fmla="*/ 190500 w 2905126"/>
              <a:gd name="connsiteY0" fmla="*/ 95472 h 229928"/>
              <a:gd name="connsiteX1" fmla="*/ 38322 w 2905126"/>
              <a:gd name="connsiteY1" fmla="*/ 0 h 229928"/>
              <a:gd name="connsiteX2" fmla="*/ 2866804 w 2905126"/>
              <a:gd name="connsiteY2" fmla="*/ 0 h 229928"/>
              <a:gd name="connsiteX3" fmla="*/ 2905126 w 2905126"/>
              <a:gd name="connsiteY3" fmla="*/ 38322 h 229928"/>
              <a:gd name="connsiteX4" fmla="*/ 2905126 w 2905126"/>
              <a:gd name="connsiteY4" fmla="*/ 191606 h 229928"/>
              <a:gd name="connsiteX5" fmla="*/ 2866804 w 2905126"/>
              <a:gd name="connsiteY5" fmla="*/ 229928 h 229928"/>
              <a:gd name="connsiteX6" fmla="*/ 38322 w 2905126"/>
              <a:gd name="connsiteY6" fmla="*/ 229928 h 229928"/>
              <a:gd name="connsiteX7" fmla="*/ 0 w 2905126"/>
              <a:gd name="connsiteY7" fmla="*/ 191606 h 229928"/>
              <a:gd name="connsiteX8" fmla="*/ 190500 w 2905126"/>
              <a:gd name="connsiteY8" fmla="*/ 95472 h 22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5126" h="229928">
                <a:moveTo>
                  <a:pt x="190500" y="95472"/>
                </a:moveTo>
                <a:cubicBezTo>
                  <a:pt x="190500" y="74307"/>
                  <a:pt x="17157" y="0"/>
                  <a:pt x="38322" y="0"/>
                </a:cubicBezTo>
                <a:lnTo>
                  <a:pt x="2866804" y="0"/>
                </a:lnTo>
                <a:cubicBezTo>
                  <a:pt x="2887969" y="0"/>
                  <a:pt x="2905126" y="17157"/>
                  <a:pt x="2905126" y="38322"/>
                </a:cubicBezTo>
                <a:lnTo>
                  <a:pt x="2905126" y="191606"/>
                </a:lnTo>
                <a:cubicBezTo>
                  <a:pt x="2905126" y="212771"/>
                  <a:pt x="2887969" y="229928"/>
                  <a:pt x="2866804" y="229928"/>
                </a:cubicBezTo>
                <a:lnTo>
                  <a:pt x="38322" y="229928"/>
                </a:lnTo>
                <a:cubicBezTo>
                  <a:pt x="17157" y="229928"/>
                  <a:pt x="0" y="212771"/>
                  <a:pt x="0" y="191606"/>
                </a:cubicBezTo>
                <a:cubicBezTo>
                  <a:pt x="0" y="140511"/>
                  <a:pt x="190500" y="146567"/>
                  <a:pt x="190500" y="9547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716759-0D86-4CB2-8CD9-B11509C07F51}"/>
              </a:ext>
            </a:extLst>
          </p:cNvPr>
          <p:cNvSpPr/>
          <p:nvPr/>
        </p:nvSpPr>
        <p:spPr bwMode="auto">
          <a:xfrm>
            <a:off x="4267199" y="4013076"/>
            <a:ext cx="1289095" cy="273458"/>
          </a:xfrm>
          <a:custGeom>
            <a:avLst/>
            <a:gdLst>
              <a:gd name="connsiteX0" fmla="*/ 0 w 914400"/>
              <a:gd name="connsiteY0" fmla="*/ 0 h 328158"/>
              <a:gd name="connsiteX1" fmla="*/ 914400 w 914400"/>
              <a:gd name="connsiteY1" fmla="*/ 0 h 328158"/>
              <a:gd name="connsiteX2" fmla="*/ 914400 w 914400"/>
              <a:gd name="connsiteY2" fmla="*/ 328158 h 328158"/>
              <a:gd name="connsiteX3" fmla="*/ 0 w 914400"/>
              <a:gd name="connsiteY3" fmla="*/ 328158 h 328158"/>
              <a:gd name="connsiteX4" fmla="*/ 0 w 914400"/>
              <a:gd name="connsiteY4" fmla="*/ 0 h 328158"/>
              <a:gd name="connsiteX0" fmla="*/ 0 w 914400"/>
              <a:gd name="connsiteY0" fmla="*/ 0 h 328158"/>
              <a:gd name="connsiteX1" fmla="*/ 914400 w 914400"/>
              <a:gd name="connsiteY1" fmla="*/ 0 h 328158"/>
              <a:gd name="connsiteX2" fmla="*/ 914400 w 914400"/>
              <a:gd name="connsiteY2" fmla="*/ 328158 h 328158"/>
              <a:gd name="connsiteX3" fmla="*/ 9525 w 914400"/>
              <a:gd name="connsiteY3" fmla="*/ 280533 h 328158"/>
              <a:gd name="connsiteX4" fmla="*/ 0 w 914400"/>
              <a:gd name="connsiteY4" fmla="*/ 0 h 328158"/>
              <a:gd name="connsiteX0" fmla="*/ 0 w 914400"/>
              <a:gd name="connsiteY0" fmla="*/ 0 h 280533"/>
              <a:gd name="connsiteX1" fmla="*/ 914400 w 914400"/>
              <a:gd name="connsiteY1" fmla="*/ 0 h 280533"/>
              <a:gd name="connsiteX2" fmla="*/ 867747 w 914400"/>
              <a:gd name="connsiteY2" fmla="*/ 274144 h 280533"/>
              <a:gd name="connsiteX3" fmla="*/ 9525 w 914400"/>
              <a:gd name="connsiteY3" fmla="*/ 280533 h 280533"/>
              <a:gd name="connsiteX4" fmla="*/ 0 w 914400"/>
              <a:gd name="connsiteY4" fmla="*/ 0 h 280533"/>
              <a:gd name="connsiteX0" fmla="*/ 0 w 914400"/>
              <a:gd name="connsiteY0" fmla="*/ 0 h 274144"/>
              <a:gd name="connsiteX1" fmla="*/ 914400 w 914400"/>
              <a:gd name="connsiteY1" fmla="*/ 0 h 274144"/>
              <a:gd name="connsiteX2" fmla="*/ 867747 w 914400"/>
              <a:gd name="connsiteY2" fmla="*/ 274144 h 274144"/>
              <a:gd name="connsiteX3" fmla="*/ 194 w 914400"/>
              <a:gd name="connsiteY3" fmla="*/ 208514 h 274144"/>
              <a:gd name="connsiteX4" fmla="*/ 0 w 914400"/>
              <a:gd name="connsiteY4" fmla="*/ 0 h 274144"/>
              <a:gd name="connsiteX0" fmla="*/ 0 w 914400"/>
              <a:gd name="connsiteY0" fmla="*/ 0 h 208514"/>
              <a:gd name="connsiteX1" fmla="*/ 914400 w 914400"/>
              <a:gd name="connsiteY1" fmla="*/ 0 h 208514"/>
              <a:gd name="connsiteX2" fmla="*/ 858416 w 914400"/>
              <a:gd name="connsiteY2" fmla="*/ 175117 h 208514"/>
              <a:gd name="connsiteX3" fmla="*/ 194 w 914400"/>
              <a:gd name="connsiteY3" fmla="*/ 208514 h 208514"/>
              <a:gd name="connsiteX4" fmla="*/ 0 w 914400"/>
              <a:gd name="connsiteY4" fmla="*/ 0 h 20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208514">
                <a:moveTo>
                  <a:pt x="0" y="0"/>
                </a:moveTo>
                <a:lnTo>
                  <a:pt x="914400" y="0"/>
                </a:lnTo>
                <a:lnTo>
                  <a:pt x="858416" y="175117"/>
                </a:lnTo>
                <a:lnTo>
                  <a:pt x="194" y="208514"/>
                </a:lnTo>
                <a:cubicBezTo>
                  <a:pt x="129" y="139009"/>
                  <a:pt x="65" y="69505"/>
                  <a:pt x="0" y="0"/>
                </a:cubicBezTo>
                <a:close/>
              </a:path>
            </a:pathLst>
          </a:custGeom>
          <a:solidFill>
            <a:srgbClr val="F4F4F4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an m</a:t>
            </a:r>
            <a:r>
              <a:rPr kumimoji="0" lang="ga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íol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ór</a:t>
            </a: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890B2F4A-CFA6-444F-B91D-C2AC5736FF90}"/>
              </a:ext>
            </a:extLst>
          </p:cNvPr>
          <p:cNvSpPr/>
          <p:nvPr/>
        </p:nvSpPr>
        <p:spPr bwMode="auto">
          <a:xfrm>
            <a:off x="4364756" y="2388877"/>
            <a:ext cx="1289095" cy="229928"/>
          </a:xfrm>
          <a:custGeom>
            <a:avLst/>
            <a:gdLst>
              <a:gd name="connsiteX0" fmla="*/ 0 w 914400"/>
              <a:gd name="connsiteY0" fmla="*/ 0 h 328158"/>
              <a:gd name="connsiteX1" fmla="*/ 914400 w 914400"/>
              <a:gd name="connsiteY1" fmla="*/ 0 h 328158"/>
              <a:gd name="connsiteX2" fmla="*/ 914400 w 914400"/>
              <a:gd name="connsiteY2" fmla="*/ 328158 h 328158"/>
              <a:gd name="connsiteX3" fmla="*/ 0 w 914400"/>
              <a:gd name="connsiteY3" fmla="*/ 328158 h 328158"/>
              <a:gd name="connsiteX4" fmla="*/ 0 w 914400"/>
              <a:gd name="connsiteY4" fmla="*/ 0 h 328158"/>
              <a:gd name="connsiteX0" fmla="*/ 0 w 914400"/>
              <a:gd name="connsiteY0" fmla="*/ 0 h 328158"/>
              <a:gd name="connsiteX1" fmla="*/ 914400 w 914400"/>
              <a:gd name="connsiteY1" fmla="*/ 0 h 328158"/>
              <a:gd name="connsiteX2" fmla="*/ 914400 w 914400"/>
              <a:gd name="connsiteY2" fmla="*/ 328158 h 328158"/>
              <a:gd name="connsiteX3" fmla="*/ 9525 w 914400"/>
              <a:gd name="connsiteY3" fmla="*/ 280533 h 328158"/>
              <a:gd name="connsiteX4" fmla="*/ 0 w 914400"/>
              <a:gd name="connsiteY4" fmla="*/ 0 h 328158"/>
              <a:gd name="connsiteX0" fmla="*/ 0 w 914400"/>
              <a:gd name="connsiteY0" fmla="*/ 0 h 280533"/>
              <a:gd name="connsiteX1" fmla="*/ 914400 w 914400"/>
              <a:gd name="connsiteY1" fmla="*/ 0 h 280533"/>
              <a:gd name="connsiteX2" fmla="*/ 867747 w 914400"/>
              <a:gd name="connsiteY2" fmla="*/ 274144 h 280533"/>
              <a:gd name="connsiteX3" fmla="*/ 9525 w 914400"/>
              <a:gd name="connsiteY3" fmla="*/ 280533 h 280533"/>
              <a:gd name="connsiteX4" fmla="*/ 0 w 914400"/>
              <a:gd name="connsiteY4" fmla="*/ 0 h 280533"/>
              <a:gd name="connsiteX0" fmla="*/ 0 w 914400"/>
              <a:gd name="connsiteY0" fmla="*/ 0 h 274144"/>
              <a:gd name="connsiteX1" fmla="*/ 914400 w 914400"/>
              <a:gd name="connsiteY1" fmla="*/ 0 h 274144"/>
              <a:gd name="connsiteX2" fmla="*/ 867747 w 914400"/>
              <a:gd name="connsiteY2" fmla="*/ 274144 h 274144"/>
              <a:gd name="connsiteX3" fmla="*/ 194 w 914400"/>
              <a:gd name="connsiteY3" fmla="*/ 208514 h 274144"/>
              <a:gd name="connsiteX4" fmla="*/ 0 w 914400"/>
              <a:gd name="connsiteY4" fmla="*/ 0 h 274144"/>
              <a:gd name="connsiteX0" fmla="*/ 0 w 914400"/>
              <a:gd name="connsiteY0" fmla="*/ 0 h 208514"/>
              <a:gd name="connsiteX1" fmla="*/ 914400 w 914400"/>
              <a:gd name="connsiteY1" fmla="*/ 0 h 208514"/>
              <a:gd name="connsiteX2" fmla="*/ 858416 w 914400"/>
              <a:gd name="connsiteY2" fmla="*/ 175117 h 208514"/>
              <a:gd name="connsiteX3" fmla="*/ 194 w 914400"/>
              <a:gd name="connsiteY3" fmla="*/ 208514 h 208514"/>
              <a:gd name="connsiteX4" fmla="*/ 0 w 914400"/>
              <a:gd name="connsiteY4" fmla="*/ 0 h 20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208514">
                <a:moveTo>
                  <a:pt x="0" y="0"/>
                </a:moveTo>
                <a:lnTo>
                  <a:pt x="914400" y="0"/>
                </a:lnTo>
                <a:lnTo>
                  <a:pt x="858416" y="175117"/>
                </a:lnTo>
                <a:lnTo>
                  <a:pt x="194" y="208514"/>
                </a:lnTo>
                <a:cubicBezTo>
                  <a:pt x="129" y="139009"/>
                  <a:pt x="65" y="69505"/>
                  <a:pt x="0" y="0"/>
                </a:cubicBezTo>
                <a:close/>
              </a:path>
            </a:pathLst>
          </a:custGeom>
          <a:solidFill>
            <a:srgbClr val="F4F4F4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an f</a:t>
            </a:r>
            <a:r>
              <a:rPr kumimoji="0" lang="ga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aoileán</a:t>
            </a:r>
            <a:endParaRPr kumimoji="0" lang="ga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64" name="Rectangle 2">
            <a:extLst>
              <a:ext uri="{FF2B5EF4-FFF2-40B4-BE49-F238E27FC236}">
                <a16:creationId xmlns:a16="http://schemas.microsoft.com/office/drawing/2014/main" id="{780CDB54-169B-474C-A598-A330E5A86AAA}"/>
              </a:ext>
            </a:extLst>
          </p:cNvPr>
          <p:cNvSpPr/>
          <p:nvPr/>
        </p:nvSpPr>
        <p:spPr bwMode="auto">
          <a:xfrm>
            <a:off x="2962556" y="1874407"/>
            <a:ext cx="997507" cy="229928"/>
          </a:xfrm>
          <a:custGeom>
            <a:avLst/>
            <a:gdLst>
              <a:gd name="connsiteX0" fmla="*/ 0 w 914400"/>
              <a:gd name="connsiteY0" fmla="*/ 0 h 328158"/>
              <a:gd name="connsiteX1" fmla="*/ 914400 w 914400"/>
              <a:gd name="connsiteY1" fmla="*/ 0 h 328158"/>
              <a:gd name="connsiteX2" fmla="*/ 914400 w 914400"/>
              <a:gd name="connsiteY2" fmla="*/ 328158 h 328158"/>
              <a:gd name="connsiteX3" fmla="*/ 0 w 914400"/>
              <a:gd name="connsiteY3" fmla="*/ 328158 h 328158"/>
              <a:gd name="connsiteX4" fmla="*/ 0 w 914400"/>
              <a:gd name="connsiteY4" fmla="*/ 0 h 328158"/>
              <a:gd name="connsiteX0" fmla="*/ 0 w 914400"/>
              <a:gd name="connsiteY0" fmla="*/ 0 h 328158"/>
              <a:gd name="connsiteX1" fmla="*/ 914400 w 914400"/>
              <a:gd name="connsiteY1" fmla="*/ 0 h 328158"/>
              <a:gd name="connsiteX2" fmla="*/ 914400 w 914400"/>
              <a:gd name="connsiteY2" fmla="*/ 328158 h 328158"/>
              <a:gd name="connsiteX3" fmla="*/ 9525 w 914400"/>
              <a:gd name="connsiteY3" fmla="*/ 280533 h 328158"/>
              <a:gd name="connsiteX4" fmla="*/ 0 w 914400"/>
              <a:gd name="connsiteY4" fmla="*/ 0 h 328158"/>
              <a:gd name="connsiteX0" fmla="*/ 0 w 914400"/>
              <a:gd name="connsiteY0" fmla="*/ 0 h 280533"/>
              <a:gd name="connsiteX1" fmla="*/ 914400 w 914400"/>
              <a:gd name="connsiteY1" fmla="*/ 0 h 280533"/>
              <a:gd name="connsiteX2" fmla="*/ 867747 w 914400"/>
              <a:gd name="connsiteY2" fmla="*/ 274144 h 280533"/>
              <a:gd name="connsiteX3" fmla="*/ 9525 w 914400"/>
              <a:gd name="connsiteY3" fmla="*/ 280533 h 280533"/>
              <a:gd name="connsiteX4" fmla="*/ 0 w 914400"/>
              <a:gd name="connsiteY4" fmla="*/ 0 h 280533"/>
              <a:gd name="connsiteX0" fmla="*/ 0 w 914400"/>
              <a:gd name="connsiteY0" fmla="*/ 0 h 274144"/>
              <a:gd name="connsiteX1" fmla="*/ 914400 w 914400"/>
              <a:gd name="connsiteY1" fmla="*/ 0 h 274144"/>
              <a:gd name="connsiteX2" fmla="*/ 867747 w 914400"/>
              <a:gd name="connsiteY2" fmla="*/ 274144 h 274144"/>
              <a:gd name="connsiteX3" fmla="*/ 194 w 914400"/>
              <a:gd name="connsiteY3" fmla="*/ 208514 h 274144"/>
              <a:gd name="connsiteX4" fmla="*/ 0 w 914400"/>
              <a:gd name="connsiteY4" fmla="*/ 0 h 274144"/>
              <a:gd name="connsiteX0" fmla="*/ 0 w 914400"/>
              <a:gd name="connsiteY0" fmla="*/ 0 h 208514"/>
              <a:gd name="connsiteX1" fmla="*/ 914400 w 914400"/>
              <a:gd name="connsiteY1" fmla="*/ 0 h 208514"/>
              <a:gd name="connsiteX2" fmla="*/ 858416 w 914400"/>
              <a:gd name="connsiteY2" fmla="*/ 175117 h 208514"/>
              <a:gd name="connsiteX3" fmla="*/ 194 w 914400"/>
              <a:gd name="connsiteY3" fmla="*/ 208514 h 208514"/>
              <a:gd name="connsiteX4" fmla="*/ 0 w 914400"/>
              <a:gd name="connsiteY4" fmla="*/ 0 h 20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208514">
                <a:moveTo>
                  <a:pt x="0" y="0"/>
                </a:moveTo>
                <a:lnTo>
                  <a:pt x="914400" y="0"/>
                </a:lnTo>
                <a:lnTo>
                  <a:pt x="858416" y="175117"/>
                </a:lnTo>
                <a:lnTo>
                  <a:pt x="194" y="208514"/>
                </a:lnTo>
                <a:cubicBezTo>
                  <a:pt x="129" y="139009"/>
                  <a:pt x="65" y="69505"/>
                  <a:pt x="0" y="0"/>
                </a:cubicBezTo>
                <a:close/>
              </a:path>
            </a:pathLst>
          </a:custGeom>
          <a:solidFill>
            <a:srgbClr val="F4F4F4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w Cen MT" panose="020B0602020104020603" pitchFamily="34" charset="0"/>
              </a:rPr>
              <a:t>an s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cuid</a:t>
            </a:r>
          </a:p>
        </p:txBody>
      </p:sp>
      <p:sp>
        <p:nvSpPr>
          <p:cNvPr id="65" name="Rectangle 2">
            <a:extLst>
              <a:ext uri="{FF2B5EF4-FFF2-40B4-BE49-F238E27FC236}">
                <a16:creationId xmlns:a16="http://schemas.microsoft.com/office/drawing/2014/main" id="{6FE4FC63-201A-4E37-9F50-6E0722F83569}"/>
              </a:ext>
            </a:extLst>
          </p:cNvPr>
          <p:cNvSpPr/>
          <p:nvPr/>
        </p:nvSpPr>
        <p:spPr bwMode="auto">
          <a:xfrm>
            <a:off x="1278960" y="2316902"/>
            <a:ext cx="689134" cy="229928"/>
          </a:xfrm>
          <a:custGeom>
            <a:avLst/>
            <a:gdLst>
              <a:gd name="connsiteX0" fmla="*/ 0 w 914400"/>
              <a:gd name="connsiteY0" fmla="*/ 0 h 328158"/>
              <a:gd name="connsiteX1" fmla="*/ 914400 w 914400"/>
              <a:gd name="connsiteY1" fmla="*/ 0 h 328158"/>
              <a:gd name="connsiteX2" fmla="*/ 914400 w 914400"/>
              <a:gd name="connsiteY2" fmla="*/ 328158 h 328158"/>
              <a:gd name="connsiteX3" fmla="*/ 0 w 914400"/>
              <a:gd name="connsiteY3" fmla="*/ 328158 h 328158"/>
              <a:gd name="connsiteX4" fmla="*/ 0 w 914400"/>
              <a:gd name="connsiteY4" fmla="*/ 0 h 328158"/>
              <a:gd name="connsiteX0" fmla="*/ 0 w 914400"/>
              <a:gd name="connsiteY0" fmla="*/ 0 h 328158"/>
              <a:gd name="connsiteX1" fmla="*/ 914400 w 914400"/>
              <a:gd name="connsiteY1" fmla="*/ 0 h 328158"/>
              <a:gd name="connsiteX2" fmla="*/ 914400 w 914400"/>
              <a:gd name="connsiteY2" fmla="*/ 328158 h 328158"/>
              <a:gd name="connsiteX3" fmla="*/ 9525 w 914400"/>
              <a:gd name="connsiteY3" fmla="*/ 280533 h 328158"/>
              <a:gd name="connsiteX4" fmla="*/ 0 w 914400"/>
              <a:gd name="connsiteY4" fmla="*/ 0 h 328158"/>
              <a:gd name="connsiteX0" fmla="*/ 0 w 914400"/>
              <a:gd name="connsiteY0" fmla="*/ 0 h 280533"/>
              <a:gd name="connsiteX1" fmla="*/ 914400 w 914400"/>
              <a:gd name="connsiteY1" fmla="*/ 0 h 280533"/>
              <a:gd name="connsiteX2" fmla="*/ 867747 w 914400"/>
              <a:gd name="connsiteY2" fmla="*/ 274144 h 280533"/>
              <a:gd name="connsiteX3" fmla="*/ 9525 w 914400"/>
              <a:gd name="connsiteY3" fmla="*/ 280533 h 280533"/>
              <a:gd name="connsiteX4" fmla="*/ 0 w 914400"/>
              <a:gd name="connsiteY4" fmla="*/ 0 h 280533"/>
              <a:gd name="connsiteX0" fmla="*/ 0 w 914400"/>
              <a:gd name="connsiteY0" fmla="*/ 0 h 274144"/>
              <a:gd name="connsiteX1" fmla="*/ 914400 w 914400"/>
              <a:gd name="connsiteY1" fmla="*/ 0 h 274144"/>
              <a:gd name="connsiteX2" fmla="*/ 867747 w 914400"/>
              <a:gd name="connsiteY2" fmla="*/ 274144 h 274144"/>
              <a:gd name="connsiteX3" fmla="*/ 194 w 914400"/>
              <a:gd name="connsiteY3" fmla="*/ 208514 h 274144"/>
              <a:gd name="connsiteX4" fmla="*/ 0 w 914400"/>
              <a:gd name="connsiteY4" fmla="*/ 0 h 274144"/>
              <a:gd name="connsiteX0" fmla="*/ 0 w 914400"/>
              <a:gd name="connsiteY0" fmla="*/ 0 h 208514"/>
              <a:gd name="connsiteX1" fmla="*/ 914400 w 914400"/>
              <a:gd name="connsiteY1" fmla="*/ 0 h 208514"/>
              <a:gd name="connsiteX2" fmla="*/ 858416 w 914400"/>
              <a:gd name="connsiteY2" fmla="*/ 175117 h 208514"/>
              <a:gd name="connsiteX3" fmla="*/ 194 w 914400"/>
              <a:gd name="connsiteY3" fmla="*/ 208514 h 208514"/>
              <a:gd name="connsiteX4" fmla="*/ 0 w 914400"/>
              <a:gd name="connsiteY4" fmla="*/ 0 h 20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208514">
                <a:moveTo>
                  <a:pt x="0" y="0"/>
                </a:moveTo>
                <a:lnTo>
                  <a:pt x="914400" y="0"/>
                </a:lnTo>
                <a:lnTo>
                  <a:pt x="858416" y="175117"/>
                </a:lnTo>
                <a:lnTo>
                  <a:pt x="194" y="208514"/>
                </a:lnTo>
                <a:cubicBezTo>
                  <a:pt x="129" y="139009"/>
                  <a:pt x="65" y="69505"/>
                  <a:pt x="0" y="0"/>
                </a:cubicBezTo>
                <a:close/>
              </a:path>
            </a:pathLst>
          </a:custGeom>
          <a:solidFill>
            <a:srgbClr val="F4F4F4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w Cen MT" panose="020B0602020104020603" pitchFamily="34" charset="0"/>
              </a:rPr>
              <a:t>an r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ón</a:t>
            </a:r>
          </a:p>
        </p:txBody>
      </p:sp>
      <p:sp>
        <p:nvSpPr>
          <p:cNvPr id="66" name="Rectangle 2">
            <a:extLst>
              <a:ext uri="{FF2B5EF4-FFF2-40B4-BE49-F238E27FC236}">
                <a16:creationId xmlns:a16="http://schemas.microsoft.com/office/drawing/2014/main" id="{E78EB601-D4BC-41AC-A20F-5C2909AE5770}"/>
              </a:ext>
            </a:extLst>
          </p:cNvPr>
          <p:cNvSpPr/>
          <p:nvPr/>
        </p:nvSpPr>
        <p:spPr bwMode="auto">
          <a:xfrm>
            <a:off x="859447" y="4311170"/>
            <a:ext cx="1438276" cy="229928"/>
          </a:xfrm>
          <a:custGeom>
            <a:avLst/>
            <a:gdLst>
              <a:gd name="connsiteX0" fmla="*/ 0 w 914400"/>
              <a:gd name="connsiteY0" fmla="*/ 0 h 328158"/>
              <a:gd name="connsiteX1" fmla="*/ 914400 w 914400"/>
              <a:gd name="connsiteY1" fmla="*/ 0 h 328158"/>
              <a:gd name="connsiteX2" fmla="*/ 914400 w 914400"/>
              <a:gd name="connsiteY2" fmla="*/ 328158 h 328158"/>
              <a:gd name="connsiteX3" fmla="*/ 0 w 914400"/>
              <a:gd name="connsiteY3" fmla="*/ 328158 h 328158"/>
              <a:gd name="connsiteX4" fmla="*/ 0 w 914400"/>
              <a:gd name="connsiteY4" fmla="*/ 0 h 328158"/>
              <a:gd name="connsiteX0" fmla="*/ 0 w 914400"/>
              <a:gd name="connsiteY0" fmla="*/ 0 h 328158"/>
              <a:gd name="connsiteX1" fmla="*/ 914400 w 914400"/>
              <a:gd name="connsiteY1" fmla="*/ 0 h 328158"/>
              <a:gd name="connsiteX2" fmla="*/ 914400 w 914400"/>
              <a:gd name="connsiteY2" fmla="*/ 328158 h 328158"/>
              <a:gd name="connsiteX3" fmla="*/ 9525 w 914400"/>
              <a:gd name="connsiteY3" fmla="*/ 280533 h 328158"/>
              <a:gd name="connsiteX4" fmla="*/ 0 w 914400"/>
              <a:gd name="connsiteY4" fmla="*/ 0 h 328158"/>
              <a:gd name="connsiteX0" fmla="*/ 0 w 914400"/>
              <a:gd name="connsiteY0" fmla="*/ 0 h 280533"/>
              <a:gd name="connsiteX1" fmla="*/ 914400 w 914400"/>
              <a:gd name="connsiteY1" fmla="*/ 0 h 280533"/>
              <a:gd name="connsiteX2" fmla="*/ 867747 w 914400"/>
              <a:gd name="connsiteY2" fmla="*/ 274144 h 280533"/>
              <a:gd name="connsiteX3" fmla="*/ 9525 w 914400"/>
              <a:gd name="connsiteY3" fmla="*/ 280533 h 280533"/>
              <a:gd name="connsiteX4" fmla="*/ 0 w 914400"/>
              <a:gd name="connsiteY4" fmla="*/ 0 h 280533"/>
              <a:gd name="connsiteX0" fmla="*/ 0 w 914400"/>
              <a:gd name="connsiteY0" fmla="*/ 0 h 274144"/>
              <a:gd name="connsiteX1" fmla="*/ 914400 w 914400"/>
              <a:gd name="connsiteY1" fmla="*/ 0 h 274144"/>
              <a:gd name="connsiteX2" fmla="*/ 867747 w 914400"/>
              <a:gd name="connsiteY2" fmla="*/ 274144 h 274144"/>
              <a:gd name="connsiteX3" fmla="*/ 194 w 914400"/>
              <a:gd name="connsiteY3" fmla="*/ 208514 h 274144"/>
              <a:gd name="connsiteX4" fmla="*/ 0 w 914400"/>
              <a:gd name="connsiteY4" fmla="*/ 0 h 274144"/>
              <a:gd name="connsiteX0" fmla="*/ 0 w 914400"/>
              <a:gd name="connsiteY0" fmla="*/ 0 h 208514"/>
              <a:gd name="connsiteX1" fmla="*/ 914400 w 914400"/>
              <a:gd name="connsiteY1" fmla="*/ 0 h 208514"/>
              <a:gd name="connsiteX2" fmla="*/ 858416 w 914400"/>
              <a:gd name="connsiteY2" fmla="*/ 175117 h 208514"/>
              <a:gd name="connsiteX3" fmla="*/ 194 w 914400"/>
              <a:gd name="connsiteY3" fmla="*/ 208514 h 208514"/>
              <a:gd name="connsiteX4" fmla="*/ 0 w 914400"/>
              <a:gd name="connsiteY4" fmla="*/ 0 h 20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208514">
                <a:moveTo>
                  <a:pt x="0" y="0"/>
                </a:moveTo>
                <a:lnTo>
                  <a:pt x="914400" y="0"/>
                </a:lnTo>
                <a:lnTo>
                  <a:pt x="858416" y="175117"/>
                </a:lnTo>
                <a:lnTo>
                  <a:pt x="194" y="208514"/>
                </a:lnTo>
                <a:cubicBezTo>
                  <a:pt x="129" y="139009"/>
                  <a:pt x="65" y="69505"/>
                  <a:pt x="0" y="0"/>
                </a:cubicBezTo>
                <a:close/>
              </a:path>
            </a:pathLst>
          </a:custGeom>
          <a:solidFill>
            <a:srgbClr val="F4F4F4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ph</a:t>
            </a:r>
            <a:r>
              <a:rPr kumimoji="0" lang="ga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iongain</a:t>
            </a:r>
            <a:endParaRPr kumimoji="0" lang="ga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67" name="Rectangle 2">
            <a:extLst>
              <a:ext uri="{FF2B5EF4-FFF2-40B4-BE49-F238E27FC236}">
                <a16:creationId xmlns:a16="http://schemas.microsoft.com/office/drawing/2014/main" id="{C32739B3-E321-44C6-AA2A-C0ABA2572AA2}"/>
              </a:ext>
            </a:extLst>
          </p:cNvPr>
          <p:cNvSpPr/>
          <p:nvPr/>
        </p:nvSpPr>
        <p:spPr bwMode="auto">
          <a:xfrm>
            <a:off x="2962556" y="3133276"/>
            <a:ext cx="689134" cy="229928"/>
          </a:xfrm>
          <a:custGeom>
            <a:avLst/>
            <a:gdLst>
              <a:gd name="connsiteX0" fmla="*/ 0 w 914400"/>
              <a:gd name="connsiteY0" fmla="*/ 0 h 328158"/>
              <a:gd name="connsiteX1" fmla="*/ 914400 w 914400"/>
              <a:gd name="connsiteY1" fmla="*/ 0 h 328158"/>
              <a:gd name="connsiteX2" fmla="*/ 914400 w 914400"/>
              <a:gd name="connsiteY2" fmla="*/ 328158 h 328158"/>
              <a:gd name="connsiteX3" fmla="*/ 0 w 914400"/>
              <a:gd name="connsiteY3" fmla="*/ 328158 h 328158"/>
              <a:gd name="connsiteX4" fmla="*/ 0 w 914400"/>
              <a:gd name="connsiteY4" fmla="*/ 0 h 328158"/>
              <a:gd name="connsiteX0" fmla="*/ 0 w 914400"/>
              <a:gd name="connsiteY0" fmla="*/ 0 h 328158"/>
              <a:gd name="connsiteX1" fmla="*/ 914400 w 914400"/>
              <a:gd name="connsiteY1" fmla="*/ 0 h 328158"/>
              <a:gd name="connsiteX2" fmla="*/ 914400 w 914400"/>
              <a:gd name="connsiteY2" fmla="*/ 328158 h 328158"/>
              <a:gd name="connsiteX3" fmla="*/ 9525 w 914400"/>
              <a:gd name="connsiteY3" fmla="*/ 280533 h 328158"/>
              <a:gd name="connsiteX4" fmla="*/ 0 w 914400"/>
              <a:gd name="connsiteY4" fmla="*/ 0 h 328158"/>
              <a:gd name="connsiteX0" fmla="*/ 0 w 914400"/>
              <a:gd name="connsiteY0" fmla="*/ 0 h 280533"/>
              <a:gd name="connsiteX1" fmla="*/ 914400 w 914400"/>
              <a:gd name="connsiteY1" fmla="*/ 0 h 280533"/>
              <a:gd name="connsiteX2" fmla="*/ 867747 w 914400"/>
              <a:gd name="connsiteY2" fmla="*/ 274144 h 280533"/>
              <a:gd name="connsiteX3" fmla="*/ 9525 w 914400"/>
              <a:gd name="connsiteY3" fmla="*/ 280533 h 280533"/>
              <a:gd name="connsiteX4" fmla="*/ 0 w 914400"/>
              <a:gd name="connsiteY4" fmla="*/ 0 h 280533"/>
              <a:gd name="connsiteX0" fmla="*/ 0 w 914400"/>
              <a:gd name="connsiteY0" fmla="*/ 0 h 274144"/>
              <a:gd name="connsiteX1" fmla="*/ 914400 w 914400"/>
              <a:gd name="connsiteY1" fmla="*/ 0 h 274144"/>
              <a:gd name="connsiteX2" fmla="*/ 867747 w 914400"/>
              <a:gd name="connsiteY2" fmla="*/ 274144 h 274144"/>
              <a:gd name="connsiteX3" fmla="*/ 194 w 914400"/>
              <a:gd name="connsiteY3" fmla="*/ 208514 h 274144"/>
              <a:gd name="connsiteX4" fmla="*/ 0 w 914400"/>
              <a:gd name="connsiteY4" fmla="*/ 0 h 274144"/>
              <a:gd name="connsiteX0" fmla="*/ 0 w 914400"/>
              <a:gd name="connsiteY0" fmla="*/ 0 h 208514"/>
              <a:gd name="connsiteX1" fmla="*/ 914400 w 914400"/>
              <a:gd name="connsiteY1" fmla="*/ 0 h 208514"/>
              <a:gd name="connsiteX2" fmla="*/ 858416 w 914400"/>
              <a:gd name="connsiteY2" fmla="*/ 175117 h 208514"/>
              <a:gd name="connsiteX3" fmla="*/ 194 w 914400"/>
              <a:gd name="connsiteY3" fmla="*/ 208514 h 208514"/>
              <a:gd name="connsiteX4" fmla="*/ 0 w 914400"/>
              <a:gd name="connsiteY4" fmla="*/ 0 h 20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208514">
                <a:moveTo>
                  <a:pt x="0" y="0"/>
                </a:moveTo>
                <a:lnTo>
                  <a:pt x="914400" y="0"/>
                </a:lnTo>
                <a:lnTo>
                  <a:pt x="858416" y="175117"/>
                </a:lnTo>
                <a:lnTo>
                  <a:pt x="194" y="208514"/>
                </a:lnTo>
                <a:cubicBezTo>
                  <a:pt x="129" y="139009"/>
                  <a:pt x="65" y="69505"/>
                  <a:pt x="0" y="0"/>
                </a:cubicBezTo>
                <a:close/>
              </a:path>
            </a:pathLst>
          </a:custGeom>
          <a:solidFill>
            <a:srgbClr val="F4F4F4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w Cen MT" panose="020B0602020104020603" pitchFamily="34" charset="0"/>
              </a:rPr>
              <a:t>c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rill</a:t>
            </a:r>
          </a:p>
        </p:txBody>
      </p:sp>
      <p:sp>
        <p:nvSpPr>
          <p:cNvPr id="68" name="Rectangle 2">
            <a:extLst>
              <a:ext uri="{FF2B5EF4-FFF2-40B4-BE49-F238E27FC236}">
                <a16:creationId xmlns:a16="http://schemas.microsoft.com/office/drawing/2014/main" id="{C912817E-AA4B-4823-9695-E1CAF14D4DC1}"/>
              </a:ext>
            </a:extLst>
          </p:cNvPr>
          <p:cNvSpPr/>
          <p:nvPr/>
        </p:nvSpPr>
        <p:spPr bwMode="auto">
          <a:xfrm>
            <a:off x="2753877" y="5094316"/>
            <a:ext cx="997508" cy="229928"/>
          </a:xfrm>
          <a:custGeom>
            <a:avLst/>
            <a:gdLst>
              <a:gd name="connsiteX0" fmla="*/ 0 w 914400"/>
              <a:gd name="connsiteY0" fmla="*/ 0 h 328158"/>
              <a:gd name="connsiteX1" fmla="*/ 914400 w 914400"/>
              <a:gd name="connsiteY1" fmla="*/ 0 h 328158"/>
              <a:gd name="connsiteX2" fmla="*/ 914400 w 914400"/>
              <a:gd name="connsiteY2" fmla="*/ 328158 h 328158"/>
              <a:gd name="connsiteX3" fmla="*/ 0 w 914400"/>
              <a:gd name="connsiteY3" fmla="*/ 328158 h 328158"/>
              <a:gd name="connsiteX4" fmla="*/ 0 w 914400"/>
              <a:gd name="connsiteY4" fmla="*/ 0 h 328158"/>
              <a:gd name="connsiteX0" fmla="*/ 0 w 914400"/>
              <a:gd name="connsiteY0" fmla="*/ 0 h 328158"/>
              <a:gd name="connsiteX1" fmla="*/ 914400 w 914400"/>
              <a:gd name="connsiteY1" fmla="*/ 0 h 328158"/>
              <a:gd name="connsiteX2" fmla="*/ 914400 w 914400"/>
              <a:gd name="connsiteY2" fmla="*/ 328158 h 328158"/>
              <a:gd name="connsiteX3" fmla="*/ 9525 w 914400"/>
              <a:gd name="connsiteY3" fmla="*/ 280533 h 328158"/>
              <a:gd name="connsiteX4" fmla="*/ 0 w 914400"/>
              <a:gd name="connsiteY4" fmla="*/ 0 h 328158"/>
              <a:gd name="connsiteX0" fmla="*/ 0 w 914400"/>
              <a:gd name="connsiteY0" fmla="*/ 0 h 280533"/>
              <a:gd name="connsiteX1" fmla="*/ 914400 w 914400"/>
              <a:gd name="connsiteY1" fmla="*/ 0 h 280533"/>
              <a:gd name="connsiteX2" fmla="*/ 867747 w 914400"/>
              <a:gd name="connsiteY2" fmla="*/ 274144 h 280533"/>
              <a:gd name="connsiteX3" fmla="*/ 9525 w 914400"/>
              <a:gd name="connsiteY3" fmla="*/ 280533 h 280533"/>
              <a:gd name="connsiteX4" fmla="*/ 0 w 914400"/>
              <a:gd name="connsiteY4" fmla="*/ 0 h 280533"/>
              <a:gd name="connsiteX0" fmla="*/ 0 w 914400"/>
              <a:gd name="connsiteY0" fmla="*/ 0 h 274144"/>
              <a:gd name="connsiteX1" fmla="*/ 914400 w 914400"/>
              <a:gd name="connsiteY1" fmla="*/ 0 h 274144"/>
              <a:gd name="connsiteX2" fmla="*/ 867747 w 914400"/>
              <a:gd name="connsiteY2" fmla="*/ 274144 h 274144"/>
              <a:gd name="connsiteX3" fmla="*/ 194 w 914400"/>
              <a:gd name="connsiteY3" fmla="*/ 208514 h 274144"/>
              <a:gd name="connsiteX4" fmla="*/ 0 w 914400"/>
              <a:gd name="connsiteY4" fmla="*/ 0 h 274144"/>
              <a:gd name="connsiteX0" fmla="*/ 0 w 914400"/>
              <a:gd name="connsiteY0" fmla="*/ 0 h 208514"/>
              <a:gd name="connsiteX1" fmla="*/ 914400 w 914400"/>
              <a:gd name="connsiteY1" fmla="*/ 0 h 208514"/>
              <a:gd name="connsiteX2" fmla="*/ 858416 w 914400"/>
              <a:gd name="connsiteY2" fmla="*/ 175117 h 208514"/>
              <a:gd name="connsiteX3" fmla="*/ 194 w 914400"/>
              <a:gd name="connsiteY3" fmla="*/ 208514 h 208514"/>
              <a:gd name="connsiteX4" fmla="*/ 0 w 914400"/>
              <a:gd name="connsiteY4" fmla="*/ 0 h 208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208514">
                <a:moveTo>
                  <a:pt x="0" y="0"/>
                </a:moveTo>
                <a:lnTo>
                  <a:pt x="914400" y="0"/>
                </a:lnTo>
                <a:lnTo>
                  <a:pt x="858416" y="175117"/>
                </a:lnTo>
                <a:lnTo>
                  <a:pt x="194" y="208514"/>
                </a:lnTo>
                <a:cubicBezTo>
                  <a:pt x="129" y="139009"/>
                  <a:pt x="65" y="69505"/>
                  <a:pt x="0" y="0"/>
                </a:cubicBezTo>
                <a:close/>
              </a:path>
            </a:pathLst>
          </a:custGeom>
          <a:solidFill>
            <a:srgbClr val="F4F4F4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Tw Cen MT" panose="020B0602020104020603" pitchFamily="34" charset="0"/>
              </a:rPr>
              <a:t>p</a:t>
            </a:r>
            <a:r>
              <a:rPr kumimoji="0" lang="ga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lanctón</a:t>
            </a:r>
            <a:endParaRPr kumimoji="0" lang="ga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769AAB0-737A-4AD1-B0BA-4CABB006A3AD}"/>
              </a:ext>
            </a:extLst>
          </p:cNvPr>
          <p:cNvSpPr txBox="1"/>
          <p:nvPr/>
        </p:nvSpPr>
        <p:spPr>
          <a:xfrm>
            <a:off x="79666" y="5977080"/>
            <a:ext cx="38715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Bia-eangach </a:t>
            </a:r>
            <a:r>
              <a:rPr kumimoji="0" lang="en-US" sz="44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Mhuirí</a:t>
            </a:r>
            <a:endParaRPr kumimoji="0" lang="ga-IE" sz="4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132A30E-072A-4B04-9B91-753D706F3AE6}"/>
              </a:ext>
            </a:extLst>
          </p:cNvPr>
          <p:cNvSpPr txBox="1"/>
          <p:nvPr/>
        </p:nvSpPr>
        <p:spPr>
          <a:xfrm>
            <a:off x="8501597" y="3363204"/>
            <a:ext cx="2354539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Ainmnigh ceithre ainmhí sa </a:t>
            </a:r>
            <a:b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</a:b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bhia-eangach seo </a:t>
            </a:r>
            <a:b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</a:b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a mbíonn </a:t>
            </a:r>
            <a:r>
              <a:rPr lang="en-GB" noProof="0" dirty="0">
                <a:solidFill>
                  <a:prstClr val="black"/>
                </a:solidFill>
                <a:latin typeface="Segoe Print" panose="02000600000000000000" pitchFamily="2" charset="0"/>
              </a:rPr>
              <a:t>c</a:t>
            </a: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rill mar bhia acu.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F308261-FCD9-4AEB-B977-A519724922DD}"/>
              </a:ext>
            </a:extLst>
          </p:cNvPr>
          <p:cNvSpPr txBox="1"/>
          <p:nvPr/>
        </p:nvSpPr>
        <p:spPr>
          <a:xfrm>
            <a:off x="8501597" y="3375263"/>
            <a:ext cx="203915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Céard a bhíonn mar bhia ag an bpiongain?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34C1E47-1DA0-4C30-B0FC-4B13D91AC179}"/>
              </a:ext>
            </a:extLst>
          </p:cNvPr>
          <p:cNvSpPr txBox="1"/>
          <p:nvPr/>
        </p:nvSpPr>
        <p:spPr>
          <a:xfrm>
            <a:off x="8482554" y="3429000"/>
            <a:ext cx="234957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Cé mhéad ainmhí sa bhia-eangach </a:t>
            </a:r>
            <a:b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</a:b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a mbíonn an scuid mar bhia acu?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0A0DC66-558F-4799-B9C3-82D4D66230DE}"/>
              </a:ext>
            </a:extLst>
          </p:cNvPr>
          <p:cNvSpPr txBox="1"/>
          <p:nvPr/>
        </p:nvSpPr>
        <p:spPr>
          <a:xfrm>
            <a:off x="8542060" y="3405147"/>
            <a:ext cx="201459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Céard a bhíonn mar bhia ag an míol mór?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8DAA387-F290-4D3F-8CEE-9546C084E665}"/>
              </a:ext>
            </a:extLst>
          </p:cNvPr>
          <p:cNvSpPr txBox="1"/>
          <p:nvPr/>
        </p:nvSpPr>
        <p:spPr>
          <a:xfrm>
            <a:off x="8471734" y="3379105"/>
            <a:ext cx="2453062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Féach ar an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</a:b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mbia-eangach agus ceap </a:t>
            </a:r>
            <a:r>
              <a:rPr kumimoji="0" lang="ga-I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biashlabhra</a:t>
            </a: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</a:b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a bhfuil ceithre orgánach ann.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A2C018-769B-4EEE-9B3A-076EB69BF99B}"/>
              </a:ext>
            </a:extLst>
          </p:cNvPr>
          <p:cNvSpPr txBox="1"/>
          <p:nvPr/>
        </p:nvSpPr>
        <p:spPr>
          <a:xfrm>
            <a:off x="8563835" y="3397312"/>
            <a:ext cx="203915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Ainmnigh dhá </a:t>
            </a:r>
            <a:r>
              <a:rPr kumimoji="0" lang="ga-I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chreachadóir</a:t>
            </a: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 sa bhia-eangach.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8B3D2D-0941-470A-8FAA-ABF25056A518}"/>
              </a:ext>
            </a:extLst>
          </p:cNvPr>
          <p:cNvSpPr txBox="1"/>
          <p:nvPr/>
        </p:nvSpPr>
        <p:spPr>
          <a:xfrm>
            <a:off x="8495746" y="3363204"/>
            <a:ext cx="232318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Ainmnigh ainmhí amháin a d'fhéadfadh a bheith ina chreach nó ina </a:t>
            </a:r>
            <a:r>
              <a:rPr kumimoji="0" lang="ga-I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chreachadóir</a:t>
            </a: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8567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P spid="72" grpId="0" animBg="1"/>
      <p:bldP spid="72" grpId="1" animBg="1"/>
      <p:bldP spid="74" grpId="0" animBg="1"/>
      <p:bldP spid="74" grpId="1" animBg="1"/>
      <p:bldP spid="78" grpId="0" animBg="1"/>
      <p:bldP spid="78" grpId="1" animBg="1"/>
      <p:bldP spid="80" grpId="0" animBg="1"/>
      <p:bldP spid="80" grpId="1" animBg="1"/>
      <p:bldP spid="23" grpId="0" animBg="1"/>
      <p:bldP spid="23" grpId="1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EC8502F-C104-4C61-963F-322F793DF779}"/>
              </a:ext>
            </a:extLst>
          </p:cNvPr>
          <p:cNvSpPr>
            <a:spLocks noChangeAspect="1"/>
          </p:cNvSpPr>
          <p:nvPr/>
        </p:nvSpPr>
        <p:spPr>
          <a:xfrm>
            <a:off x="638705" y="230400"/>
            <a:ext cx="2089985" cy="1440000"/>
          </a:xfrm>
          <a:prstGeom prst="round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BE834AC-CA64-4B99-A0FC-9894CDC801DF}"/>
              </a:ext>
            </a:extLst>
          </p:cNvPr>
          <p:cNvGrpSpPr/>
          <p:nvPr/>
        </p:nvGrpSpPr>
        <p:grpSpPr>
          <a:xfrm>
            <a:off x="466637" y="1584000"/>
            <a:ext cx="2614641" cy="1016107"/>
            <a:chOff x="-14598" y="1042055"/>
            <a:chExt cx="2614641" cy="154529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8C5EFA6-5C6F-452B-BD53-D658BEFC7D7D}"/>
                </a:ext>
              </a:extLst>
            </p:cNvPr>
            <p:cNvSpPr/>
            <p:nvPr/>
          </p:nvSpPr>
          <p:spPr>
            <a:xfrm>
              <a:off x="160287" y="1682196"/>
              <a:ext cx="2439756" cy="905149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B830D71-1746-487D-9995-87393EE31146}"/>
                </a:ext>
              </a:extLst>
            </p:cNvPr>
            <p:cNvSpPr txBox="1"/>
            <p:nvPr/>
          </p:nvSpPr>
          <p:spPr>
            <a:xfrm>
              <a:off x="-14598" y="1042055"/>
              <a:ext cx="2439756" cy="122702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w Cen MT" panose="020B0602020104020603" pitchFamily="34" charset="0"/>
                </a:rPr>
                <a:t>a</a:t>
              </a:r>
              <a:r>
                <a:rPr kumimoji="0" lang="ga-I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n t-albatras</a:t>
              </a:r>
            </a:p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ga-IE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Bia: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éisc</a:t>
              </a:r>
              <a:r>
                <a:rPr kumimoji="0" lang="ga-I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, </a:t>
              </a:r>
              <a:r>
                <a:rPr kumimoji="0" lang="ga-I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crill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,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scuideanna</a:t>
              </a:r>
              <a:endParaRPr kumimoji="0" lang="ga-I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2127F9-7806-43D8-9F19-3231F829F294}"/>
              </a:ext>
            </a:extLst>
          </p:cNvPr>
          <p:cNvSpPr>
            <a:spLocks noChangeAspect="1"/>
          </p:cNvSpPr>
          <p:nvPr/>
        </p:nvSpPr>
        <p:spPr>
          <a:xfrm>
            <a:off x="3420166" y="231157"/>
            <a:ext cx="2089984" cy="1440000"/>
          </a:xfrm>
          <a:prstGeom prst="round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6C42B80-119F-40F7-8DE3-3AD2BA6799A6}"/>
              </a:ext>
            </a:extLst>
          </p:cNvPr>
          <p:cNvSpPr/>
          <p:nvPr/>
        </p:nvSpPr>
        <p:spPr>
          <a:xfrm>
            <a:off x="504000" y="2502769"/>
            <a:ext cx="2439756" cy="1440000"/>
          </a:xfrm>
          <a:prstGeom prst="round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ga-IE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FCE560D-049C-4A35-9C2F-56513E44137A}"/>
              </a:ext>
            </a:extLst>
          </p:cNvPr>
          <p:cNvSpPr txBox="1"/>
          <p:nvPr/>
        </p:nvSpPr>
        <p:spPr>
          <a:xfrm>
            <a:off x="57722" y="3924000"/>
            <a:ext cx="3257585" cy="821666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0" numCol="1" spcCol="1270" anchor="t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w Cen MT" panose="020B0602020104020603" pitchFamily="34" charset="0"/>
              </a:rPr>
              <a:t>a</a:t>
            </a:r>
            <a:r>
              <a:rPr kumimoji="0" lang="ga-I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 rón liopaird</a:t>
            </a:r>
          </a:p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Bia:</a:t>
            </a:r>
            <a:r>
              <a:rPr kumimoji="0" lang="ga-I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rónta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éisc</a:t>
            </a:r>
            <a:r>
              <a:rPr kumimoji="0" lang="ga-I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, </a:t>
            </a:r>
            <a:r>
              <a:rPr kumimoji="0" lang="ga-I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crill</a:t>
            </a:r>
            <a:r>
              <a:rPr kumimoji="0" lang="ga-I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,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piongain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í</a:t>
            </a:r>
            <a:endParaRPr kumimoji="0" lang="ga-IE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D962574-53CC-4A6D-BDD3-B433B9A8EC44}"/>
              </a:ext>
            </a:extLst>
          </p:cNvPr>
          <p:cNvGrpSpPr/>
          <p:nvPr/>
        </p:nvGrpSpPr>
        <p:grpSpPr>
          <a:xfrm>
            <a:off x="3389633" y="3906811"/>
            <a:ext cx="2727721" cy="1311903"/>
            <a:chOff x="-187188" y="2092617"/>
            <a:chExt cx="2727721" cy="196235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6FF3764-66EC-4C24-A524-6D7ADE7EA160}"/>
                </a:ext>
              </a:extLst>
            </p:cNvPr>
            <p:cNvSpPr/>
            <p:nvPr/>
          </p:nvSpPr>
          <p:spPr>
            <a:xfrm>
              <a:off x="1600" y="3113023"/>
              <a:ext cx="2538933" cy="941944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659296F-19C9-4ECD-9B47-D5CE94DEE493}"/>
                </a:ext>
              </a:extLst>
            </p:cNvPr>
            <p:cNvSpPr txBox="1"/>
            <p:nvPr/>
          </p:nvSpPr>
          <p:spPr>
            <a:xfrm>
              <a:off x="-187188" y="2092617"/>
              <a:ext cx="2538933" cy="124691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6" tIns="163576" rIns="163576" bIns="0" numCol="1" spcCol="1270" anchor="t" anchorCtr="0">
              <a:noAutofit/>
            </a:bodyPr>
            <a:lstStyle/>
            <a:p>
              <a:pPr marL="0" marR="0" lvl="0" indent="0" algn="ctr" defTabSz="10223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w Cen MT" panose="020B0602020104020603" pitchFamily="34" charset="0"/>
                </a:rPr>
                <a:t>é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isc</a:t>
              </a:r>
              <a:endParaRPr kumimoji="0" lang="ga-I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  <a:p>
              <a:pPr marL="0" marR="0" lvl="0" indent="0" algn="ctr" defTabSz="10223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ga-IE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Bia:</a:t>
              </a:r>
              <a:r>
                <a:rPr kumimoji="0" lang="ga-I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 </a:t>
              </a:r>
              <a:r>
                <a:rPr kumimoji="0" lang="ga-I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crill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,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planctón</a:t>
              </a:r>
              <a:endParaRPr kumimoji="0" lang="ga-I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</p:grp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9C3A3570-E43A-4185-98E3-CACC324161C4}"/>
              </a:ext>
            </a:extLst>
          </p:cNvPr>
          <p:cNvSpPr>
            <a:spLocks noChangeAspect="1"/>
          </p:cNvSpPr>
          <p:nvPr/>
        </p:nvSpPr>
        <p:spPr>
          <a:xfrm>
            <a:off x="6379200" y="2502000"/>
            <a:ext cx="2089985" cy="1440000"/>
          </a:xfrm>
          <a:prstGeom prst="round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EAB7F7D-6688-4425-ABD6-703C2A01A0CD}"/>
              </a:ext>
            </a:extLst>
          </p:cNvPr>
          <p:cNvGrpSpPr/>
          <p:nvPr/>
        </p:nvGrpSpPr>
        <p:grpSpPr>
          <a:xfrm>
            <a:off x="5731256" y="3924000"/>
            <a:ext cx="3770738" cy="1127357"/>
            <a:chOff x="160287" y="1104077"/>
            <a:chExt cx="2439756" cy="1483268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801F69E-A6D9-4A45-A77D-A28C9A7C3F7E}"/>
                </a:ext>
              </a:extLst>
            </p:cNvPr>
            <p:cNvSpPr/>
            <p:nvPr/>
          </p:nvSpPr>
          <p:spPr>
            <a:xfrm>
              <a:off x="160287" y="1682196"/>
              <a:ext cx="2439756" cy="905149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82229C6-9B1C-48DF-8F9F-675EF775C37F}"/>
                </a:ext>
              </a:extLst>
            </p:cNvPr>
            <p:cNvSpPr txBox="1"/>
            <p:nvPr/>
          </p:nvSpPr>
          <p:spPr>
            <a:xfrm>
              <a:off x="242315" y="1104077"/>
              <a:ext cx="2073826" cy="136887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w Cen MT" panose="020B0602020104020603" pitchFamily="34" charset="0"/>
                </a:rPr>
                <a:t>a</a:t>
              </a:r>
              <a:r>
                <a:rPr kumimoji="0" lang="ga-I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n chráin dhubh </a:t>
              </a:r>
            </a:p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ga-IE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Bia: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míolta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móra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,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piongainí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,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rónta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,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éisc</a:t>
              </a:r>
              <a:endParaRPr kumimoji="0" lang="ga-I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</p:grp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F3DB8598-7E9C-4D1D-9FF9-5561D24040E0}"/>
              </a:ext>
            </a:extLst>
          </p:cNvPr>
          <p:cNvSpPr>
            <a:spLocks noChangeAspect="1"/>
          </p:cNvSpPr>
          <p:nvPr/>
        </p:nvSpPr>
        <p:spPr>
          <a:xfrm>
            <a:off x="6377341" y="230400"/>
            <a:ext cx="2089984" cy="1440000"/>
          </a:xfrm>
          <a:prstGeom prst="round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ga-IE" dirty="0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C0064A4-38BB-46FC-9C02-8117C73498F9}"/>
              </a:ext>
            </a:extLst>
          </p:cNvPr>
          <p:cNvGrpSpPr/>
          <p:nvPr/>
        </p:nvGrpSpPr>
        <p:grpSpPr>
          <a:xfrm>
            <a:off x="6081213" y="1583999"/>
            <a:ext cx="2758821" cy="1077071"/>
            <a:chOff x="-34541" y="2621564"/>
            <a:chExt cx="2758821" cy="143340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F573D0C-692A-4337-8940-1DAF01628744}"/>
                </a:ext>
              </a:extLst>
            </p:cNvPr>
            <p:cNvSpPr/>
            <p:nvPr/>
          </p:nvSpPr>
          <p:spPr>
            <a:xfrm>
              <a:off x="1600" y="3113023"/>
              <a:ext cx="2538933" cy="941944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29A01C9-5214-434A-BEBA-6E860894D999}"/>
                </a:ext>
              </a:extLst>
            </p:cNvPr>
            <p:cNvSpPr txBox="1"/>
            <p:nvPr/>
          </p:nvSpPr>
          <p:spPr>
            <a:xfrm>
              <a:off x="-34541" y="2621564"/>
              <a:ext cx="2758821" cy="1073849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0" numCol="1" spcCol="1270" anchor="t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w Cen MT" panose="020B0602020104020603" pitchFamily="34" charset="0"/>
                </a:rPr>
                <a:t>a</a:t>
              </a:r>
              <a:r>
                <a:rPr kumimoji="0" lang="ga-I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n phiongain impireach</a:t>
              </a:r>
            </a:p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ga-IE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Bia: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éisc</a:t>
              </a:r>
              <a:r>
                <a:rPr kumimoji="0" lang="ga-I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, </a:t>
              </a:r>
              <a:r>
                <a:rPr kumimoji="0" lang="ga-I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crill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,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scuideanna</a:t>
              </a:r>
              <a:endParaRPr kumimoji="0" lang="ga-I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ga-I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</p:grp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62642CE5-B595-4FB5-82D5-B0D9AC18BAF9}"/>
              </a:ext>
            </a:extLst>
          </p:cNvPr>
          <p:cNvSpPr>
            <a:spLocks noChangeAspect="1"/>
          </p:cNvSpPr>
          <p:nvPr/>
        </p:nvSpPr>
        <p:spPr>
          <a:xfrm>
            <a:off x="9235339" y="230400"/>
            <a:ext cx="2089985" cy="1440000"/>
          </a:xfrm>
          <a:prstGeom prst="round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ga-IE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A4551C0-87C2-483F-9F57-922E26BC2C58}"/>
              </a:ext>
            </a:extLst>
          </p:cNvPr>
          <p:cNvGrpSpPr/>
          <p:nvPr/>
        </p:nvGrpSpPr>
        <p:grpSpPr>
          <a:xfrm>
            <a:off x="9143992" y="1584000"/>
            <a:ext cx="2628718" cy="1065852"/>
            <a:chOff x="-28675" y="1228139"/>
            <a:chExt cx="2628718" cy="1359206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7AC51EA-F0F9-4509-9206-FFF4D1AC807F}"/>
                </a:ext>
              </a:extLst>
            </p:cNvPr>
            <p:cNvSpPr/>
            <p:nvPr/>
          </p:nvSpPr>
          <p:spPr>
            <a:xfrm>
              <a:off x="160287" y="1682196"/>
              <a:ext cx="2439756" cy="905149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3318B35-67BD-4C08-8D83-844CC504EFC5}"/>
                </a:ext>
              </a:extLst>
            </p:cNvPr>
            <p:cNvSpPr txBox="1"/>
            <p:nvPr/>
          </p:nvSpPr>
          <p:spPr>
            <a:xfrm>
              <a:off x="-28675" y="1228139"/>
              <a:ext cx="2439756" cy="1048596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49352" bIns="0" numCol="1" spcCol="1270" anchor="t" anchorCtr="0">
              <a:no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w Cen MT" panose="020B0602020104020603" pitchFamily="34" charset="0"/>
                </a:rPr>
                <a:t>c</a:t>
              </a:r>
              <a:r>
                <a:rPr kumimoji="0" lang="ga-I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rill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ga-IE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Bia: </a:t>
              </a:r>
              <a:r>
                <a:rPr kumimoji="0" lang="ga-I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plan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ctón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,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algaí</a:t>
              </a:r>
              <a:endParaRPr kumimoji="0" lang="ga-I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</p:grp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82D18EC6-67F7-495B-BB50-19A34799926D}"/>
              </a:ext>
            </a:extLst>
          </p:cNvPr>
          <p:cNvSpPr>
            <a:spLocks noChangeAspect="1"/>
          </p:cNvSpPr>
          <p:nvPr/>
        </p:nvSpPr>
        <p:spPr>
          <a:xfrm>
            <a:off x="9252000" y="2502000"/>
            <a:ext cx="2089984" cy="1440000"/>
          </a:xfrm>
          <a:prstGeom prst="round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ga-IE" dirty="0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BEDEF46-8D22-499A-B1B1-6D9B8E5F30F1}"/>
              </a:ext>
            </a:extLst>
          </p:cNvPr>
          <p:cNvGrpSpPr/>
          <p:nvPr/>
        </p:nvGrpSpPr>
        <p:grpSpPr>
          <a:xfrm>
            <a:off x="9275801" y="3888001"/>
            <a:ext cx="2157924" cy="1250365"/>
            <a:chOff x="-186524" y="2289958"/>
            <a:chExt cx="2727057" cy="1765009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DA05244-269A-4FD1-BE4A-9B6F45954459}"/>
                </a:ext>
              </a:extLst>
            </p:cNvPr>
            <p:cNvSpPr/>
            <p:nvPr/>
          </p:nvSpPr>
          <p:spPr>
            <a:xfrm>
              <a:off x="1600" y="3113023"/>
              <a:ext cx="2538933" cy="941944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8BF300F8-6269-451B-8A80-662A3047998A}"/>
                </a:ext>
              </a:extLst>
            </p:cNvPr>
            <p:cNvSpPr txBox="1"/>
            <p:nvPr/>
          </p:nvSpPr>
          <p:spPr>
            <a:xfrm>
              <a:off x="-186524" y="2289958"/>
              <a:ext cx="2538934" cy="941943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3576" tIns="163576" rIns="163576" bIns="0" numCol="1" spcCol="1270" anchor="t" anchorCtr="0">
              <a:noAutofit/>
            </a:bodyPr>
            <a:lstStyle/>
            <a:p>
              <a:pPr marL="0" marR="0" lvl="0" indent="0" algn="ctr" defTabSz="10223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w Cen MT" panose="020B0602020104020603" pitchFamily="34" charset="0"/>
                </a:rPr>
                <a:t>p</a:t>
              </a:r>
              <a:r>
                <a:rPr kumimoji="0" lang="ga-I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lanctón</a:t>
              </a:r>
              <a:endParaRPr kumimoji="0" lang="ga-I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  <a:p>
              <a:pPr marL="0" marR="0" lvl="0" indent="0" algn="ctr" defTabSz="10223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ga-I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CB6F28AD-8418-4D18-8AD6-B180A97DACCA}"/>
              </a:ext>
            </a:extLst>
          </p:cNvPr>
          <p:cNvSpPr txBox="1"/>
          <p:nvPr/>
        </p:nvSpPr>
        <p:spPr>
          <a:xfrm>
            <a:off x="334179" y="4836357"/>
            <a:ext cx="78229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Cén áit ar domhan a maireann na horgánaigh seo ar fad, meas tú? 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24F4758-A573-4E47-92F5-5B7B9734BAFA}"/>
              </a:ext>
            </a:extLst>
          </p:cNvPr>
          <p:cNvGrpSpPr/>
          <p:nvPr/>
        </p:nvGrpSpPr>
        <p:grpSpPr>
          <a:xfrm>
            <a:off x="3225669" y="1584002"/>
            <a:ext cx="2677776" cy="954458"/>
            <a:chOff x="-20476" y="2966471"/>
            <a:chExt cx="2561009" cy="108849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EA0B552-89EB-4C28-BD5D-43AF51484C21}"/>
                </a:ext>
              </a:extLst>
            </p:cNvPr>
            <p:cNvSpPr/>
            <p:nvPr/>
          </p:nvSpPr>
          <p:spPr>
            <a:xfrm>
              <a:off x="1600" y="3113023"/>
              <a:ext cx="2538933" cy="941944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09540EF-D8CB-4C44-9F7A-E4E61A673BD5}"/>
                </a:ext>
              </a:extLst>
            </p:cNvPr>
            <p:cNvSpPr txBox="1"/>
            <p:nvPr/>
          </p:nvSpPr>
          <p:spPr>
            <a:xfrm>
              <a:off x="-20476" y="2966471"/>
              <a:ext cx="2538933" cy="94194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0" numCol="1" spcCol="1270" anchor="t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w Cen MT" panose="020B0602020104020603" pitchFamily="34" charset="0"/>
                </a:rPr>
                <a:t>a</a:t>
              </a:r>
              <a:r>
                <a:rPr kumimoji="0" lang="ga-I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n míol mór dronnach</a:t>
              </a:r>
            </a:p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ga-IE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Bia: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éisc</a:t>
              </a:r>
              <a:r>
                <a:rPr kumimoji="0" lang="ga-I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, </a:t>
              </a:r>
              <a:r>
                <a:rPr kumimoji="0" lang="ga-I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crill</a:t>
              </a:r>
              <a:r>
                <a:rPr kumimoji="0" lang="ga-I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, planctón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C368B2F-AA01-4637-B6C3-5B217C29EBD6}"/>
              </a:ext>
            </a:extLst>
          </p:cNvPr>
          <p:cNvSpPr txBox="1"/>
          <p:nvPr/>
        </p:nvSpPr>
        <p:spPr>
          <a:xfrm>
            <a:off x="337497" y="5229057"/>
            <a:ext cx="96236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200" dirty="0">
                <a:latin typeface="Tw Cen MT" panose="020B0602020104020603" pitchFamily="34" charset="0"/>
              </a:rPr>
              <a:t>Maireann siad san Antartach. Tá sampla de bhia-eangach Antartach ar leathanach </a:t>
            </a:r>
            <a:r>
              <a:rPr lang="en-US" sz="2200">
                <a:latin typeface="Tw Cen MT" panose="020B0602020104020603" pitchFamily="34" charset="0"/>
              </a:rPr>
              <a:t>33</a:t>
            </a:r>
            <a:r>
              <a:rPr lang="ga-IE" sz="2200">
                <a:latin typeface="Tw Cen MT" panose="020B0602020104020603" pitchFamily="34" charset="0"/>
              </a:rPr>
              <a:t> </a:t>
            </a:r>
            <a:r>
              <a:rPr lang="ga-IE" sz="2200" dirty="0">
                <a:latin typeface="Tw Cen MT" panose="020B0602020104020603" pitchFamily="34" charset="0"/>
              </a:rPr>
              <a:t>i do leabhar oibre. Tarraing saigheada ar an mbia-eangach</a:t>
            </a:r>
            <a:r>
              <a:rPr lang="en-US" sz="2200" dirty="0">
                <a:latin typeface="Tw Cen MT" panose="020B0602020104020603" pitchFamily="34" charset="0"/>
              </a:rPr>
              <a:t> sin</a:t>
            </a:r>
            <a:r>
              <a:rPr lang="ga-IE" sz="2200" dirty="0">
                <a:latin typeface="Tw Cen MT" panose="020B0602020104020603" pitchFamily="34" charset="0"/>
              </a:rPr>
              <a:t> chun an chaoi a bhfaigheann na horgánaigh seo a gcuid fuinnimh a léiriú. Ansin cliceáil ar an gcnaipe seo ar dheis chun an bhia-eangach chríochnaithe a fheiceáil.</a:t>
            </a:r>
          </a:p>
        </p:txBody>
      </p:sp>
      <p:sp>
        <p:nvSpPr>
          <p:cNvPr id="2" name="Action Button: Go Forward or Next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9C63B49-5F79-4249-8614-B3BDD60FDF78}"/>
              </a:ext>
            </a:extLst>
          </p:cNvPr>
          <p:cNvSpPr/>
          <p:nvPr/>
        </p:nvSpPr>
        <p:spPr bwMode="auto">
          <a:xfrm>
            <a:off x="11164862" y="6152371"/>
            <a:ext cx="629608" cy="492374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4" name="Pictiúr 3">
            <a:extLst>
              <a:ext uri="{FF2B5EF4-FFF2-40B4-BE49-F238E27FC236}">
                <a16:creationId xmlns:a16="http://schemas.microsoft.com/office/drawing/2014/main" id="{085D9AD0-E445-A381-B1FD-249A542689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6" b="20476"/>
          <a:stretch/>
        </p:blipFill>
        <p:spPr>
          <a:xfrm>
            <a:off x="3531306" y="2579811"/>
            <a:ext cx="2294336" cy="135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bg1"/>
            </a:solidFill>
          </a:ln>
          <a:effectLst/>
        </p:spPr>
      </p:pic>
      <p:pic>
        <p:nvPicPr>
          <p:cNvPr id="5" name="Pictiúr 4">
            <a:extLst>
              <a:ext uri="{FF2B5EF4-FFF2-40B4-BE49-F238E27FC236}">
                <a16:creationId xmlns:a16="http://schemas.microsoft.com/office/drawing/2014/main" id="{85F97A68-79FB-960D-8E2E-03532C3D5F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000" b="93200" l="4800" r="90000">
                        <a14:foregroundMark x1="49600" y1="12800" x2="51800" y2="5000"/>
                        <a14:foregroundMark x1="41200" y1="17000" x2="43800" y2="9600"/>
                        <a14:foregroundMark x1="42600" y1="11400" x2="43800" y2="8600"/>
                        <a14:foregroundMark x1="43600" y1="8400" x2="44800" y2="7400"/>
                        <a14:foregroundMark x1="7677" y1="46351" x2="24000" y2="40400"/>
                        <a14:foregroundMark x1="21303" y1="51664" x2="27800" y2="57800"/>
                        <a14:foregroundMark x1="13400" y1="44200" x2="15732" y2="46403"/>
                        <a14:foregroundMark x1="22600" y1="75400" x2="29600" y2="81800"/>
                        <a14:foregroundMark x1="43800" y1="73000" x2="47200" y2="93200"/>
                        <a14:foregroundMark x1="69600" y1="81200" x2="69600" y2="81200"/>
                        <a14:foregroundMark x1="71800" y1="74200" x2="71800" y2="74200"/>
                        <a14:foregroundMark x1="8200" y1="42800" x2="8200" y2="42800"/>
                        <a14:foregroundMark x1="9200" y1="42000" x2="9200" y2="42000"/>
                        <a14:foregroundMark x1="10200" y1="41400" x2="10200" y2="41400"/>
                        <a14:foregroundMark x1="11400" y1="40600" x2="11400" y2="40600"/>
                        <a14:foregroundMark x1="10600" y1="41200" x2="10600" y2="41200"/>
                        <a14:foregroundMark x1="7800" y1="43400" x2="17000" y2="40600"/>
                        <a14:backgroundMark x1="18400" y1="48600" x2="18400" y2="48600"/>
                        <a14:backgroundMark x1="16200" y1="47600" x2="20600" y2="52200"/>
                        <a14:backgroundMark x1="17800" y1="48400" x2="16000" y2="47000"/>
                        <a14:backgroundMark x1="4200" y1="47000" x2="4800" y2="4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452" y="4502957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6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-2.96296E-6 L 3.12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43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EC8502F-C104-4C61-963F-322F793DF779}"/>
              </a:ext>
            </a:extLst>
          </p:cNvPr>
          <p:cNvSpPr>
            <a:spLocks noChangeAspect="1"/>
          </p:cNvSpPr>
          <p:nvPr/>
        </p:nvSpPr>
        <p:spPr>
          <a:xfrm>
            <a:off x="1999455" y="912021"/>
            <a:ext cx="2089985" cy="1440000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ga-IE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2127F9-7806-43D8-9F19-3231F829F294}"/>
              </a:ext>
            </a:extLst>
          </p:cNvPr>
          <p:cNvSpPr>
            <a:spLocks noChangeAspect="1"/>
          </p:cNvSpPr>
          <p:nvPr/>
        </p:nvSpPr>
        <p:spPr>
          <a:xfrm>
            <a:off x="7675482" y="696543"/>
            <a:ext cx="2089984" cy="1440000"/>
          </a:xfrm>
          <a:prstGeom prst="round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ga-IE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BE590D-6721-4A82-8005-1CCF3D6F431D}"/>
              </a:ext>
            </a:extLst>
          </p:cNvPr>
          <p:cNvSpPr/>
          <p:nvPr/>
        </p:nvSpPr>
        <p:spPr>
          <a:xfrm>
            <a:off x="7686083" y="3961804"/>
            <a:ext cx="3867906" cy="143499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6C42B80-119F-40F7-8DE3-3AD2BA6799A6}"/>
              </a:ext>
            </a:extLst>
          </p:cNvPr>
          <p:cNvSpPr/>
          <p:nvPr/>
        </p:nvSpPr>
        <p:spPr>
          <a:xfrm>
            <a:off x="7317659" y="5222560"/>
            <a:ext cx="2439756" cy="1440000"/>
          </a:xfrm>
          <a:prstGeom prst="round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ga-IE" dirty="0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9C3A3570-E43A-4185-98E3-CACC324161C4}"/>
              </a:ext>
            </a:extLst>
          </p:cNvPr>
          <p:cNvSpPr>
            <a:spLocks noChangeAspect="1"/>
          </p:cNvSpPr>
          <p:nvPr/>
        </p:nvSpPr>
        <p:spPr>
          <a:xfrm>
            <a:off x="9794234" y="3156025"/>
            <a:ext cx="2089985" cy="1440000"/>
          </a:xfrm>
          <a:prstGeom prst="round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ga-IE" dirty="0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F3DB8598-7E9C-4D1D-9FF9-5561D24040E0}"/>
              </a:ext>
            </a:extLst>
          </p:cNvPr>
          <p:cNvSpPr>
            <a:spLocks noChangeAspect="1"/>
          </p:cNvSpPr>
          <p:nvPr/>
        </p:nvSpPr>
        <p:spPr>
          <a:xfrm>
            <a:off x="3793951" y="5188907"/>
            <a:ext cx="2089984" cy="1440000"/>
          </a:xfrm>
          <a:prstGeom prst="round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ga-IE" dirty="0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62642CE5-B595-4FB5-82D5-B0D9AC18BAF9}"/>
              </a:ext>
            </a:extLst>
          </p:cNvPr>
          <p:cNvSpPr>
            <a:spLocks noChangeAspect="1"/>
          </p:cNvSpPr>
          <p:nvPr/>
        </p:nvSpPr>
        <p:spPr>
          <a:xfrm>
            <a:off x="3595348" y="2704850"/>
            <a:ext cx="2089985" cy="1440000"/>
          </a:xfrm>
          <a:prstGeom prst="round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ga-IE" dirty="0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82D18EC6-67F7-495B-BB50-19A34799926D}"/>
              </a:ext>
            </a:extLst>
          </p:cNvPr>
          <p:cNvSpPr>
            <a:spLocks noChangeAspect="1"/>
          </p:cNvSpPr>
          <p:nvPr/>
        </p:nvSpPr>
        <p:spPr>
          <a:xfrm>
            <a:off x="4967341" y="823222"/>
            <a:ext cx="2089984" cy="1440000"/>
          </a:xfrm>
          <a:prstGeom prst="round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ga-IE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6F28AD-8418-4D18-8AD6-B180A97DACCA}"/>
              </a:ext>
            </a:extLst>
          </p:cNvPr>
          <p:cNvSpPr txBox="1"/>
          <p:nvPr/>
        </p:nvSpPr>
        <p:spPr>
          <a:xfrm>
            <a:off x="164596" y="-36789"/>
            <a:ext cx="45768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Bia-eangach </a:t>
            </a: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Antartach</a:t>
            </a:r>
            <a:endParaRPr kumimoji="0" lang="ga-IE" sz="4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9FE584E-440D-48D8-BED0-833D29941056}"/>
              </a:ext>
            </a:extLst>
          </p:cNvPr>
          <p:cNvCxnSpPr>
            <a:cxnSpLocks/>
          </p:cNvCxnSpPr>
          <p:nvPr/>
        </p:nvCxnSpPr>
        <p:spPr>
          <a:xfrm>
            <a:off x="5709949" y="4158172"/>
            <a:ext cx="1484082" cy="12386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6EC2E19-F5AB-41E5-B979-B8D54A60D0E3}"/>
              </a:ext>
            </a:extLst>
          </p:cNvPr>
          <p:cNvCxnSpPr>
            <a:cxnSpLocks/>
          </p:cNvCxnSpPr>
          <p:nvPr/>
        </p:nvCxnSpPr>
        <p:spPr>
          <a:xfrm flipV="1">
            <a:off x="6066970" y="4402301"/>
            <a:ext cx="3553066" cy="75828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E680D51-A973-4A4E-8C96-A7C6A296F59C}"/>
              </a:ext>
            </a:extLst>
          </p:cNvPr>
          <p:cNvCxnSpPr>
            <a:cxnSpLocks/>
          </p:cNvCxnSpPr>
          <p:nvPr/>
        </p:nvCxnSpPr>
        <p:spPr>
          <a:xfrm flipV="1">
            <a:off x="5760312" y="2169256"/>
            <a:ext cx="1915170" cy="8619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CA001BB-0D11-4479-857D-A0E6553B441D}"/>
              </a:ext>
            </a:extLst>
          </p:cNvPr>
          <p:cNvCxnSpPr>
            <a:cxnSpLocks/>
          </p:cNvCxnSpPr>
          <p:nvPr/>
        </p:nvCxnSpPr>
        <p:spPr>
          <a:xfrm>
            <a:off x="4731270" y="4279921"/>
            <a:ext cx="0" cy="7397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859E0B2-0EBF-43EB-8FAD-F7F067EE5FB6}"/>
              </a:ext>
            </a:extLst>
          </p:cNvPr>
          <p:cNvCxnSpPr>
            <a:cxnSpLocks/>
          </p:cNvCxnSpPr>
          <p:nvPr/>
        </p:nvCxnSpPr>
        <p:spPr>
          <a:xfrm>
            <a:off x="6160393" y="5844724"/>
            <a:ext cx="103818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E1F9B85-6AFD-40AC-9EA1-5686D3835080}"/>
              </a:ext>
            </a:extLst>
          </p:cNvPr>
          <p:cNvCxnSpPr>
            <a:cxnSpLocks/>
          </p:cNvCxnSpPr>
          <p:nvPr/>
        </p:nvCxnSpPr>
        <p:spPr>
          <a:xfrm flipH="1" flipV="1">
            <a:off x="3844091" y="2355437"/>
            <a:ext cx="280041" cy="3311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A70FB64-82C9-43BE-8AB4-E42C1C61FEF6}"/>
              </a:ext>
            </a:extLst>
          </p:cNvPr>
          <p:cNvCxnSpPr>
            <a:cxnSpLocks/>
          </p:cNvCxnSpPr>
          <p:nvPr/>
        </p:nvCxnSpPr>
        <p:spPr>
          <a:xfrm>
            <a:off x="5760312" y="3410509"/>
            <a:ext cx="84273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55">
            <a:extLst>
              <a:ext uri="{FF2B5EF4-FFF2-40B4-BE49-F238E27FC236}">
                <a16:creationId xmlns:a16="http://schemas.microsoft.com/office/drawing/2014/main" id="{965C7A6B-288A-4301-4BB9-01F2192710F7}"/>
              </a:ext>
            </a:extLst>
          </p:cNvPr>
          <p:cNvCxnSpPr>
            <a:cxnSpLocks/>
          </p:cNvCxnSpPr>
          <p:nvPr/>
        </p:nvCxnSpPr>
        <p:spPr>
          <a:xfrm>
            <a:off x="8965236" y="3585882"/>
            <a:ext cx="771717" cy="2313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55">
            <a:extLst>
              <a:ext uri="{FF2B5EF4-FFF2-40B4-BE49-F238E27FC236}">
                <a16:creationId xmlns:a16="http://schemas.microsoft.com/office/drawing/2014/main" id="{47673CAC-C6D9-CE05-7C3C-2A75CFCF1B2A}"/>
              </a:ext>
            </a:extLst>
          </p:cNvPr>
          <p:cNvCxnSpPr>
            <a:cxnSpLocks/>
          </p:cNvCxnSpPr>
          <p:nvPr/>
        </p:nvCxnSpPr>
        <p:spPr>
          <a:xfrm flipV="1">
            <a:off x="9736953" y="4630321"/>
            <a:ext cx="178510" cy="4664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58">
            <a:extLst>
              <a:ext uri="{FF2B5EF4-FFF2-40B4-BE49-F238E27FC236}">
                <a16:creationId xmlns:a16="http://schemas.microsoft.com/office/drawing/2014/main" id="{37E0F2EB-2001-9C20-CA8D-AFEB4353C583}"/>
              </a:ext>
            </a:extLst>
          </p:cNvPr>
          <p:cNvCxnSpPr>
            <a:cxnSpLocks/>
          </p:cNvCxnSpPr>
          <p:nvPr/>
        </p:nvCxnSpPr>
        <p:spPr>
          <a:xfrm flipH="1">
            <a:off x="5678433" y="4014275"/>
            <a:ext cx="1001051" cy="10824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58">
            <a:extLst>
              <a:ext uri="{FF2B5EF4-FFF2-40B4-BE49-F238E27FC236}">
                <a16:creationId xmlns:a16="http://schemas.microsoft.com/office/drawing/2014/main" id="{E4D5BDE0-5501-F8A6-8658-8DB0B9C405B9}"/>
              </a:ext>
            </a:extLst>
          </p:cNvPr>
          <p:cNvCxnSpPr>
            <a:cxnSpLocks/>
          </p:cNvCxnSpPr>
          <p:nvPr/>
        </p:nvCxnSpPr>
        <p:spPr>
          <a:xfrm>
            <a:off x="8107173" y="3997069"/>
            <a:ext cx="430364" cy="10225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33">
            <a:extLst>
              <a:ext uri="{FF2B5EF4-FFF2-40B4-BE49-F238E27FC236}">
                <a16:creationId xmlns:a16="http://schemas.microsoft.com/office/drawing/2014/main" id="{0FDDCBF7-FA76-6F6B-DC2A-4C0E95C8A39D}"/>
              </a:ext>
            </a:extLst>
          </p:cNvPr>
          <p:cNvCxnSpPr>
            <a:cxnSpLocks/>
          </p:cNvCxnSpPr>
          <p:nvPr/>
        </p:nvCxnSpPr>
        <p:spPr>
          <a:xfrm flipH="1" flipV="1">
            <a:off x="4224584" y="2065814"/>
            <a:ext cx="2306064" cy="9044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5">
            <a:extLst>
              <a:ext uri="{FF2B5EF4-FFF2-40B4-BE49-F238E27FC236}">
                <a16:creationId xmlns:a16="http://schemas.microsoft.com/office/drawing/2014/main" id="{89041B0C-CE63-BDE7-E92D-01DDB87FC563}"/>
              </a:ext>
            </a:extLst>
          </p:cNvPr>
          <p:cNvCxnSpPr>
            <a:cxnSpLocks/>
          </p:cNvCxnSpPr>
          <p:nvPr/>
        </p:nvCxnSpPr>
        <p:spPr>
          <a:xfrm>
            <a:off x="7057659" y="1524731"/>
            <a:ext cx="62842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36">
            <a:extLst>
              <a:ext uri="{FF2B5EF4-FFF2-40B4-BE49-F238E27FC236}">
                <a16:creationId xmlns:a16="http://schemas.microsoft.com/office/drawing/2014/main" id="{43D3C6DB-611A-FE17-1F2C-6A799F14231F}"/>
              </a:ext>
            </a:extLst>
          </p:cNvPr>
          <p:cNvCxnSpPr>
            <a:cxnSpLocks/>
          </p:cNvCxnSpPr>
          <p:nvPr/>
        </p:nvCxnSpPr>
        <p:spPr>
          <a:xfrm flipV="1">
            <a:off x="8208119" y="2151890"/>
            <a:ext cx="247775" cy="6469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55">
            <a:extLst>
              <a:ext uri="{FF2B5EF4-FFF2-40B4-BE49-F238E27FC236}">
                <a16:creationId xmlns:a16="http://schemas.microsoft.com/office/drawing/2014/main" id="{ADFD1518-7300-3883-CD0A-ECAFF182233F}"/>
              </a:ext>
            </a:extLst>
          </p:cNvPr>
          <p:cNvCxnSpPr>
            <a:cxnSpLocks/>
          </p:cNvCxnSpPr>
          <p:nvPr/>
        </p:nvCxnSpPr>
        <p:spPr>
          <a:xfrm>
            <a:off x="9757415" y="2151890"/>
            <a:ext cx="701035" cy="9698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8">
            <a:extLst>
              <a:ext uri="{FF2B5EF4-FFF2-40B4-BE49-F238E27FC236}">
                <a16:creationId xmlns:a16="http://schemas.microsoft.com/office/drawing/2014/main" id="{7CC1381C-1994-3D7C-E25A-D75D1BB42788}"/>
              </a:ext>
            </a:extLst>
          </p:cNvPr>
          <p:cNvCxnSpPr>
            <a:cxnSpLocks/>
          </p:cNvCxnSpPr>
          <p:nvPr/>
        </p:nvCxnSpPr>
        <p:spPr>
          <a:xfrm flipH="1">
            <a:off x="4731270" y="2263222"/>
            <a:ext cx="393180" cy="4233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iúr 1">
            <a:extLst>
              <a:ext uri="{FF2B5EF4-FFF2-40B4-BE49-F238E27FC236}">
                <a16:creationId xmlns:a16="http://schemas.microsoft.com/office/drawing/2014/main" id="{A6162E32-4D62-0CF1-A386-EA15E9495B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6" b="20476"/>
          <a:stretch/>
        </p:blipFill>
        <p:spPr>
          <a:xfrm>
            <a:off x="6759509" y="2842510"/>
            <a:ext cx="1879086" cy="1109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bg1"/>
            </a:solidFill>
          </a:ln>
          <a:effectLst/>
        </p:spPr>
      </p:pic>
      <p:cxnSp>
        <p:nvCxnSpPr>
          <p:cNvPr id="3" name="Straight Arrow Connector 55">
            <a:extLst>
              <a:ext uri="{FF2B5EF4-FFF2-40B4-BE49-F238E27FC236}">
                <a16:creationId xmlns:a16="http://schemas.microsoft.com/office/drawing/2014/main" id="{DD581318-9305-3A64-5AFD-64E9C557814E}"/>
              </a:ext>
            </a:extLst>
          </p:cNvPr>
          <p:cNvCxnSpPr>
            <a:cxnSpLocks/>
          </p:cNvCxnSpPr>
          <p:nvPr/>
        </p:nvCxnSpPr>
        <p:spPr>
          <a:xfrm>
            <a:off x="6767358" y="2352021"/>
            <a:ext cx="289967" cy="4468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10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8">
            <a:extLst>
              <a:ext uri="{FF2B5EF4-FFF2-40B4-BE49-F238E27FC236}">
                <a16:creationId xmlns:a16="http://schemas.microsoft.com/office/drawing/2014/main" id="{658C0A91-9B34-4481-A6C3-F6CAD0866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544514"/>
            <a:ext cx="7775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Clear Sans Light" panose="020B0604020202020204" pitchFamily="34" charset="0"/>
              </a:rPr>
              <a:t>Tráth na gCeist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11FD547-96B3-4DAF-87D9-F8ADA384EF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246474"/>
              </p:ext>
            </p:extLst>
          </p:nvPr>
        </p:nvGraphicFramePr>
        <p:xfrm>
          <a:off x="2324100" y="1298575"/>
          <a:ext cx="7559676" cy="489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892">
                  <a:extLst>
                    <a:ext uri="{9D8B030D-6E8A-4147-A177-3AD203B41FA5}">
                      <a16:colId xmlns:a16="http://schemas.microsoft.com/office/drawing/2014/main" val="1275128046"/>
                    </a:ext>
                  </a:extLst>
                </a:gridCol>
                <a:gridCol w="2519892">
                  <a:extLst>
                    <a:ext uri="{9D8B030D-6E8A-4147-A177-3AD203B41FA5}">
                      <a16:colId xmlns:a16="http://schemas.microsoft.com/office/drawing/2014/main" val="1446588060"/>
                    </a:ext>
                  </a:extLst>
                </a:gridCol>
                <a:gridCol w="2519892">
                  <a:extLst>
                    <a:ext uri="{9D8B030D-6E8A-4147-A177-3AD203B41FA5}">
                      <a16:colId xmlns:a16="http://schemas.microsoft.com/office/drawing/2014/main" val="3339638943"/>
                    </a:ext>
                  </a:extLst>
                </a:gridCol>
              </a:tblGrid>
              <a:tr h="1224360">
                <a:tc>
                  <a:txBody>
                    <a:bodyPr/>
                    <a:lstStyle/>
                    <a:p>
                      <a:pPr algn="ctr"/>
                      <a:r>
                        <a:rPr lang="ga-IE" sz="1400" b="0" kern="1200" noProof="0" dirty="0">
                          <a:solidFill>
                            <a:srgbClr val="7030A0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Teastaíonn sé ó dhaoine agus ó ainmhithe le maireachtáil. </a:t>
                      </a:r>
                      <a:endParaRPr lang="ga-IE" sz="1100" b="0" noProof="0" dirty="0">
                        <a:solidFill>
                          <a:srgbClr val="7030A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91436" marR="91436" marT="45733" marB="4573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1400" b="0" kern="1200" noProof="0" dirty="0">
                          <a:solidFill>
                            <a:srgbClr val="7030A0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Ainmhí </a:t>
                      </a:r>
                      <a:r>
                        <a:rPr lang="de-DE" sz="1400" b="0" kern="1200" noProof="0" dirty="0">
                          <a:solidFill>
                            <a:srgbClr val="7030A0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nach n-itheann aon rud ach plandaí</a:t>
                      </a:r>
                      <a:r>
                        <a:rPr lang="ga-IE" sz="1400" b="0" kern="1200" noProof="0" dirty="0">
                          <a:solidFill>
                            <a:srgbClr val="7030A0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.</a:t>
                      </a:r>
                      <a:endParaRPr lang="ga-IE" altLang="en-US" sz="1100" b="0" noProof="0" dirty="0">
                        <a:solidFill>
                          <a:srgbClr val="7030A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91436" marR="91436" marT="45733" marB="4573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rgbClr val="7030A0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Ainmhí nach n-itheann ach ainmhithe eile</a:t>
                      </a:r>
                      <a:r>
                        <a:rPr lang="ga-IE" sz="1400" b="0" kern="1200" dirty="0">
                          <a:solidFill>
                            <a:srgbClr val="7030A0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.</a:t>
                      </a:r>
                      <a:endParaRPr lang="en-GB" altLang="en-US" sz="1100" b="0" dirty="0">
                        <a:solidFill>
                          <a:srgbClr val="7030A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91436" marR="91436" marT="45733" marB="4573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770420"/>
                  </a:ext>
                </a:extLst>
              </a:tr>
              <a:tr h="12243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rgbClr val="7030A0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Liosta plandaí agus ainmhithe san ord a n-itheann siad a chéile</a:t>
                      </a:r>
                      <a:r>
                        <a:rPr lang="ga-IE" sz="1400" kern="1200" dirty="0">
                          <a:solidFill>
                            <a:srgbClr val="7030A0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.</a:t>
                      </a:r>
                      <a:endParaRPr lang="en-GB" altLang="en-US" sz="1400" b="0" dirty="0">
                        <a:solidFill>
                          <a:srgbClr val="7030A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91436" marR="91436" marT="45733" marB="4573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1400" kern="1200" noProof="0" dirty="0">
                          <a:solidFill>
                            <a:srgbClr val="7030A0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An tsubstaint ghlas a fhaightear i nduilleoga. </a:t>
                      </a:r>
                      <a:endParaRPr lang="ga-IE" altLang="en-US" sz="1100" b="0" noProof="0" dirty="0">
                        <a:solidFill>
                          <a:srgbClr val="7030A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91436" marR="91436" marT="45733" marB="4573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1400" kern="1200" noProof="0" dirty="0">
                          <a:solidFill>
                            <a:srgbClr val="7030A0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Roinnt biashlabhraí éagsúla curtha le chéile.</a:t>
                      </a:r>
                      <a:endParaRPr lang="ga-IE" altLang="en-US" sz="1100" b="0" noProof="0" dirty="0">
                        <a:solidFill>
                          <a:srgbClr val="7030A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91436" marR="91436" marT="45733" marB="4573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5008764"/>
                  </a:ext>
                </a:extLst>
              </a:tr>
              <a:tr h="1224360">
                <a:tc>
                  <a:txBody>
                    <a:bodyPr/>
                    <a:lstStyle/>
                    <a:p>
                      <a:pPr algn="ctr"/>
                      <a:r>
                        <a:rPr lang="ga-IE" sz="1400" kern="1200" noProof="0" dirty="0">
                          <a:solidFill>
                            <a:srgbClr val="7030A0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Plandaí glasa a dhéanann a gcuid bia féin.</a:t>
                      </a:r>
                      <a:endParaRPr lang="ga-IE" sz="1100" b="0" noProof="0" dirty="0">
                        <a:solidFill>
                          <a:srgbClr val="7030A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91436" marR="91436" marT="45733" marB="4573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rgbClr val="7030A0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Tugann sé fuinneamh dúinn</a:t>
                      </a:r>
                      <a:r>
                        <a:rPr lang="ga-IE" sz="1400" kern="1200" dirty="0">
                          <a:solidFill>
                            <a:srgbClr val="7030A0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.</a:t>
                      </a:r>
                      <a:endParaRPr lang="en-GB" altLang="en-US" sz="1400" b="0" dirty="0">
                        <a:solidFill>
                          <a:srgbClr val="7030A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91436" marR="91436" marT="45733" marB="4573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1400" kern="1200" noProof="0" dirty="0">
                          <a:solidFill>
                            <a:srgbClr val="7030A0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An próiseas </a:t>
                      </a:r>
                      <a:r>
                        <a:rPr lang="en-US" sz="1400" kern="1200" noProof="0" dirty="0" err="1">
                          <a:solidFill>
                            <a:srgbClr val="7030A0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trína</a:t>
                      </a:r>
                      <a:r>
                        <a:rPr lang="ga-IE" sz="1400" kern="1200" noProof="0" dirty="0">
                          <a:solidFill>
                            <a:srgbClr val="7030A0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ndéanann plandaí a gcuid bia féin. </a:t>
                      </a:r>
                      <a:endParaRPr lang="ga-IE" altLang="en-US" sz="1400" b="0" noProof="0" dirty="0">
                        <a:solidFill>
                          <a:srgbClr val="7030A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91436" marR="91436" marT="45733" marB="4573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4641541"/>
                  </a:ext>
                </a:extLst>
              </a:tr>
              <a:tr h="12243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rgbClr val="7030A0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Bia an phlanda</a:t>
                      </a:r>
                      <a:r>
                        <a:rPr lang="ga-IE" sz="1400" kern="1200" dirty="0">
                          <a:solidFill>
                            <a:srgbClr val="7030A0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.</a:t>
                      </a:r>
                      <a:r>
                        <a:rPr lang="de-DE" sz="1400" kern="1200" dirty="0">
                          <a:solidFill>
                            <a:srgbClr val="7030A0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altLang="en-US" sz="1100" b="0" dirty="0">
                        <a:solidFill>
                          <a:srgbClr val="7030A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91436" marR="91436" marT="45733" marB="4573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1400" kern="1200" noProof="0" dirty="0">
                          <a:solidFill>
                            <a:srgbClr val="7030A0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Ainmhí a itheann plandaí agus ainmhithe araon. </a:t>
                      </a:r>
                      <a:endParaRPr lang="ga-IE" altLang="en-US" sz="1400" b="0" noProof="0" dirty="0">
                        <a:solidFill>
                          <a:srgbClr val="7030A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91436" marR="91436" marT="45733" marB="4573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rgbClr val="7030A0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Ainmhí a sheilgeann agus a itheann ainmhithe eile</a:t>
                      </a:r>
                      <a:r>
                        <a:rPr lang="ga-IE" sz="1400" kern="1200" dirty="0">
                          <a:solidFill>
                            <a:srgbClr val="7030A0"/>
                          </a:solidFill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.</a:t>
                      </a:r>
                      <a:endParaRPr lang="en-GB" altLang="en-US" sz="1400" b="0" dirty="0">
                        <a:solidFill>
                          <a:srgbClr val="7030A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91436" marR="91436" marT="45733" marB="45733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174549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B63A593-2650-4281-8B7A-42522A18AB57}"/>
              </a:ext>
            </a:extLst>
          </p:cNvPr>
          <p:cNvSpPr txBox="1"/>
          <p:nvPr/>
        </p:nvSpPr>
        <p:spPr>
          <a:xfrm>
            <a:off x="2324101" y="1916114"/>
            <a:ext cx="25130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fuinneamh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BCEDDA-BCBF-4396-ADA5-C2D0D2EF75C6}"/>
              </a:ext>
            </a:extLst>
          </p:cNvPr>
          <p:cNvSpPr txBox="1"/>
          <p:nvPr/>
        </p:nvSpPr>
        <p:spPr>
          <a:xfrm>
            <a:off x="4837113" y="1916114"/>
            <a:ext cx="25130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luibhiteoir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1892ED-F966-40D1-AB58-FE6D0C13C4D5}"/>
              </a:ext>
            </a:extLst>
          </p:cNvPr>
          <p:cNvSpPr txBox="1"/>
          <p:nvPr/>
        </p:nvSpPr>
        <p:spPr>
          <a:xfrm>
            <a:off x="7350125" y="1916114"/>
            <a:ext cx="2514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feoiliteoir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90B7AF-C4F5-4CE4-8E7E-C346FC80E094}"/>
              </a:ext>
            </a:extLst>
          </p:cNvPr>
          <p:cNvSpPr txBox="1"/>
          <p:nvPr/>
        </p:nvSpPr>
        <p:spPr>
          <a:xfrm>
            <a:off x="2344738" y="3269793"/>
            <a:ext cx="2513012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biashlabhra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F85BBBE-F44C-4F52-A854-7D5071372CFB}"/>
              </a:ext>
            </a:extLst>
          </p:cNvPr>
          <p:cNvSpPr txBox="1"/>
          <p:nvPr/>
        </p:nvSpPr>
        <p:spPr>
          <a:xfrm>
            <a:off x="4807847" y="3268437"/>
            <a:ext cx="2513013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clóraifill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A1F0222-F269-4189-AEDC-05958760ADD5}"/>
              </a:ext>
            </a:extLst>
          </p:cNvPr>
          <p:cNvSpPr txBox="1"/>
          <p:nvPr/>
        </p:nvSpPr>
        <p:spPr>
          <a:xfrm>
            <a:off x="7379780" y="3276526"/>
            <a:ext cx="2513012" cy="306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bia-eangach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91D8C3-31AA-4DFA-9852-1615C11646A2}"/>
              </a:ext>
            </a:extLst>
          </p:cNvPr>
          <p:cNvSpPr txBox="1"/>
          <p:nvPr/>
        </p:nvSpPr>
        <p:spPr>
          <a:xfrm>
            <a:off x="2443164" y="4454526"/>
            <a:ext cx="227647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táirgeoirí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AA8C46-71DE-4C37-BE72-5E643AB3BB84}"/>
              </a:ext>
            </a:extLst>
          </p:cNvPr>
          <p:cNvSpPr txBox="1"/>
          <p:nvPr/>
        </p:nvSpPr>
        <p:spPr>
          <a:xfrm>
            <a:off x="4838700" y="4437064"/>
            <a:ext cx="2514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bia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B59B392-68C9-450D-A7B5-3A68748452BE}"/>
              </a:ext>
            </a:extLst>
          </p:cNvPr>
          <p:cNvSpPr txBox="1"/>
          <p:nvPr/>
        </p:nvSpPr>
        <p:spPr>
          <a:xfrm>
            <a:off x="7353301" y="4437064"/>
            <a:ext cx="25130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fótaisintéis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960968-F485-43F6-9EBE-6326A7837475}"/>
              </a:ext>
            </a:extLst>
          </p:cNvPr>
          <p:cNvSpPr txBox="1"/>
          <p:nvPr/>
        </p:nvSpPr>
        <p:spPr>
          <a:xfrm>
            <a:off x="2288695" y="5645668"/>
            <a:ext cx="2513012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glúcós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CFFB64F-1452-4224-AA60-F98881A1B239}"/>
              </a:ext>
            </a:extLst>
          </p:cNvPr>
          <p:cNvSpPr txBox="1"/>
          <p:nvPr/>
        </p:nvSpPr>
        <p:spPr>
          <a:xfrm>
            <a:off x="4819101" y="5634038"/>
            <a:ext cx="2513013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uiliteoir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970BCBD-2E0F-4F1D-8CB2-68E2FA975E74}"/>
              </a:ext>
            </a:extLst>
          </p:cNvPr>
          <p:cNvSpPr txBox="1"/>
          <p:nvPr/>
        </p:nvSpPr>
        <p:spPr>
          <a:xfrm>
            <a:off x="7351713" y="5634039"/>
            <a:ext cx="2513012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creachadóir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7" name="a">
            <a:extLst>
              <a:ext uri="{FF2B5EF4-FFF2-40B4-BE49-F238E27FC236}">
                <a16:creationId xmlns:a16="http://schemas.microsoft.com/office/drawing/2014/main" id="{9513C69D-08D6-455F-9651-2D720447F840}"/>
              </a:ext>
            </a:extLst>
          </p:cNvPr>
          <p:cNvSpPr/>
          <p:nvPr/>
        </p:nvSpPr>
        <p:spPr>
          <a:xfrm>
            <a:off x="2591594" y="1948972"/>
            <a:ext cx="2019300" cy="28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b">
            <a:extLst>
              <a:ext uri="{FF2B5EF4-FFF2-40B4-BE49-F238E27FC236}">
                <a16:creationId xmlns:a16="http://schemas.microsoft.com/office/drawing/2014/main" id="{B9301D49-9FBB-4ACD-8D47-FB2AD3DA530D}"/>
              </a:ext>
            </a:extLst>
          </p:cNvPr>
          <p:cNvSpPr/>
          <p:nvPr/>
        </p:nvSpPr>
        <p:spPr>
          <a:xfrm>
            <a:off x="5085009" y="1955686"/>
            <a:ext cx="2019300" cy="28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c">
            <a:extLst>
              <a:ext uri="{FF2B5EF4-FFF2-40B4-BE49-F238E27FC236}">
                <a16:creationId xmlns:a16="http://schemas.microsoft.com/office/drawing/2014/main" id="{88B62E0A-B206-4157-A7EF-8AAA2B441C8E}"/>
              </a:ext>
            </a:extLst>
          </p:cNvPr>
          <p:cNvSpPr/>
          <p:nvPr/>
        </p:nvSpPr>
        <p:spPr>
          <a:xfrm>
            <a:off x="7597775" y="1955686"/>
            <a:ext cx="2019300" cy="28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d">
            <a:extLst>
              <a:ext uri="{FF2B5EF4-FFF2-40B4-BE49-F238E27FC236}">
                <a16:creationId xmlns:a16="http://schemas.microsoft.com/office/drawing/2014/main" id="{F8C022D0-CB43-467F-BF4C-2C10D19939B8}"/>
              </a:ext>
            </a:extLst>
          </p:cNvPr>
          <p:cNvSpPr/>
          <p:nvPr/>
        </p:nvSpPr>
        <p:spPr>
          <a:xfrm>
            <a:off x="2574132" y="3276526"/>
            <a:ext cx="2019300" cy="28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e">
            <a:extLst>
              <a:ext uri="{FF2B5EF4-FFF2-40B4-BE49-F238E27FC236}">
                <a16:creationId xmlns:a16="http://schemas.microsoft.com/office/drawing/2014/main" id="{06A0D3D3-A487-4057-9FCD-580DC8D4B433}"/>
              </a:ext>
            </a:extLst>
          </p:cNvPr>
          <p:cNvSpPr/>
          <p:nvPr/>
        </p:nvSpPr>
        <p:spPr>
          <a:xfrm>
            <a:off x="5096162" y="3286825"/>
            <a:ext cx="2019300" cy="28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f">
            <a:extLst>
              <a:ext uri="{FF2B5EF4-FFF2-40B4-BE49-F238E27FC236}">
                <a16:creationId xmlns:a16="http://schemas.microsoft.com/office/drawing/2014/main" id="{C1604732-66BA-4B92-A108-464E0FE1076F}"/>
              </a:ext>
            </a:extLst>
          </p:cNvPr>
          <p:cNvSpPr/>
          <p:nvPr/>
        </p:nvSpPr>
        <p:spPr>
          <a:xfrm>
            <a:off x="7626636" y="3286825"/>
            <a:ext cx="2019300" cy="28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g">
            <a:extLst>
              <a:ext uri="{FF2B5EF4-FFF2-40B4-BE49-F238E27FC236}">
                <a16:creationId xmlns:a16="http://schemas.microsoft.com/office/drawing/2014/main" id="{62910290-512B-4D78-B755-65DF4E836DF0}"/>
              </a:ext>
            </a:extLst>
          </p:cNvPr>
          <p:cNvSpPr/>
          <p:nvPr/>
        </p:nvSpPr>
        <p:spPr>
          <a:xfrm>
            <a:off x="2574132" y="4448170"/>
            <a:ext cx="1999457" cy="28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h">
            <a:extLst>
              <a:ext uri="{FF2B5EF4-FFF2-40B4-BE49-F238E27FC236}">
                <a16:creationId xmlns:a16="http://schemas.microsoft.com/office/drawing/2014/main" id="{A9642CE3-B093-4899-A96B-2A954BD63C45}"/>
              </a:ext>
            </a:extLst>
          </p:cNvPr>
          <p:cNvSpPr/>
          <p:nvPr/>
        </p:nvSpPr>
        <p:spPr>
          <a:xfrm>
            <a:off x="5085009" y="4445784"/>
            <a:ext cx="2019300" cy="28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i">
            <a:extLst>
              <a:ext uri="{FF2B5EF4-FFF2-40B4-BE49-F238E27FC236}">
                <a16:creationId xmlns:a16="http://schemas.microsoft.com/office/drawing/2014/main" id="{06C436AC-0355-407F-BBB8-F93B69E3F99D}"/>
              </a:ext>
            </a:extLst>
          </p:cNvPr>
          <p:cNvSpPr/>
          <p:nvPr/>
        </p:nvSpPr>
        <p:spPr>
          <a:xfrm>
            <a:off x="7608641" y="4440834"/>
            <a:ext cx="2019300" cy="28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d">
            <a:extLst>
              <a:ext uri="{FF2B5EF4-FFF2-40B4-BE49-F238E27FC236}">
                <a16:creationId xmlns:a16="http://schemas.microsoft.com/office/drawing/2014/main" id="{FA86E4F1-11B9-4462-8020-5FE833823129}"/>
              </a:ext>
            </a:extLst>
          </p:cNvPr>
          <p:cNvSpPr/>
          <p:nvPr/>
        </p:nvSpPr>
        <p:spPr>
          <a:xfrm>
            <a:off x="2586389" y="5700715"/>
            <a:ext cx="2019300" cy="28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k">
            <a:extLst>
              <a:ext uri="{FF2B5EF4-FFF2-40B4-BE49-F238E27FC236}">
                <a16:creationId xmlns:a16="http://schemas.microsoft.com/office/drawing/2014/main" id="{88BD85FA-51F0-419A-BE62-0D38E5D79712}"/>
              </a:ext>
            </a:extLst>
          </p:cNvPr>
          <p:cNvSpPr/>
          <p:nvPr/>
        </p:nvSpPr>
        <p:spPr>
          <a:xfrm>
            <a:off x="5083969" y="5662500"/>
            <a:ext cx="2019300" cy="28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l">
            <a:extLst>
              <a:ext uri="{FF2B5EF4-FFF2-40B4-BE49-F238E27FC236}">
                <a16:creationId xmlns:a16="http://schemas.microsoft.com/office/drawing/2014/main" id="{E4DAA4BE-DE81-4BED-B223-AF857683C44A}"/>
              </a:ext>
            </a:extLst>
          </p:cNvPr>
          <p:cNvSpPr/>
          <p:nvPr/>
        </p:nvSpPr>
        <p:spPr>
          <a:xfrm>
            <a:off x="7641354" y="5700715"/>
            <a:ext cx="2019300" cy="28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1">
            <a:extLst>
              <a:ext uri="{FF2B5EF4-FFF2-40B4-BE49-F238E27FC236}">
                <a16:creationId xmlns:a16="http://schemas.microsoft.com/office/drawing/2014/main" id="{76066D0B-1389-4B3B-93BE-0FD6844DCB37}"/>
              </a:ext>
            </a:extLst>
          </p:cNvPr>
          <p:cNvSpPr/>
          <p:nvPr/>
        </p:nvSpPr>
        <p:spPr>
          <a:xfrm>
            <a:off x="2322000" y="1288800"/>
            <a:ext cx="2520000" cy="1223963"/>
          </a:xfrm>
          <a:prstGeom prst="rect">
            <a:avLst/>
          </a:prstGeom>
          <a:solidFill>
            <a:srgbClr val="00B0F0"/>
          </a:solidFill>
          <a:ln w="28575">
            <a:solidFill>
              <a:srgbClr val="7C3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</a:t>
            </a:r>
          </a:p>
        </p:txBody>
      </p:sp>
      <p:sp>
        <p:nvSpPr>
          <p:cNvPr id="34" name="2">
            <a:extLst>
              <a:ext uri="{FF2B5EF4-FFF2-40B4-BE49-F238E27FC236}">
                <a16:creationId xmlns:a16="http://schemas.microsoft.com/office/drawing/2014/main" id="{E50955E7-969A-437B-9FF2-42371E89DD29}"/>
              </a:ext>
            </a:extLst>
          </p:cNvPr>
          <p:cNvSpPr/>
          <p:nvPr/>
        </p:nvSpPr>
        <p:spPr>
          <a:xfrm>
            <a:off x="4842000" y="1288800"/>
            <a:ext cx="2513013" cy="1223963"/>
          </a:xfrm>
          <a:prstGeom prst="rect">
            <a:avLst/>
          </a:prstGeom>
          <a:solidFill>
            <a:srgbClr val="00B0F0"/>
          </a:solidFill>
          <a:ln w="28575">
            <a:solidFill>
              <a:srgbClr val="7C3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</a:t>
            </a:r>
          </a:p>
        </p:txBody>
      </p:sp>
      <p:sp>
        <p:nvSpPr>
          <p:cNvPr id="35" name="3">
            <a:extLst>
              <a:ext uri="{FF2B5EF4-FFF2-40B4-BE49-F238E27FC236}">
                <a16:creationId xmlns:a16="http://schemas.microsoft.com/office/drawing/2014/main" id="{7300D411-614C-4B31-BA85-FB4F6BD6BC18}"/>
              </a:ext>
            </a:extLst>
          </p:cNvPr>
          <p:cNvSpPr/>
          <p:nvPr/>
        </p:nvSpPr>
        <p:spPr>
          <a:xfrm>
            <a:off x="7354800" y="1288800"/>
            <a:ext cx="2513013" cy="1223963"/>
          </a:xfrm>
          <a:prstGeom prst="rect">
            <a:avLst/>
          </a:prstGeom>
          <a:solidFill>
            <a:srgbClr val="00B0F0"/>
          </a:solidFill>
          <a:ln w="28575">
            <a:solidFill>
              <a:srgbClr val="7C3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3</a:t>
            </a:r>
          </a:p>
        </p:txBody>
      </p:sp>
      <p:sp>
        <p:nvSpPr>
          <p:cNvPr id="36" name="4">
            <a:extLst>
              <a:ext uri="{FF2B5EF4-FFF2-40B4-BE49-F238E27FC236}">
                <a16:creationId xmlns:a16="http://schemas.microsoft.com/office/drawing/2014/main" id="{4C9370C0-42C6-470E-BC15-E4AB1A3C9E7D}"/>
              </a:ext>
            </a:extLst>
          </p:cNvPr>
          <p:cNvSpPr/>
          <p:nvPr/>
        </p:nvSpPr>
        <p:spPr>
          <a:xfrm>
            <a:off x="2322000" y="2513439"/>
            <a:ext cx="2513013" cy="1222375"/>
          </a:xfrm>
          <a:prstGeom prst="rect">
            <a:avLst/>
          </a:prstGeom>
          <a:solidFill>
            <a:srgbClr val="00B0F0"/>
          </a:solidFill>
          <a:ln w="28575">
            <a:solidFill>
              <a:srgbClr val="7C3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4</a:t>
            </a:r>
          </a:p>
        </p:txBody>
      </p:sp>
      <p:sp>
        <p:nvSpPr>
          <p:cNvPr id="37" name="5">
            <a:extLst>
              <a:ext uri="{FF2B5EF4-FFF2-40B4-BE49-F238E27FC236}">
                <a16:creationId xmlns:a16="http://schemas.microsoft.com/office/drawing/2014/main" id="{7B828DDD-C2E4-46E2-8594-755993D38E8B}"/>
              </a:ext>
            </a:extLst>
          </p:cNvPr>
          <p:cNvSpPr/>
          <p:nvPr/>
        </p:nvSpPr>
        <p:spPr>
          <a:xfrm>
            <a:off x="4839901" y="2509251"/>
            <a:ext cx="2513012" cy="1222375"/>
          </a:xfrm>
          <a:prstGeom prst="rect">
            <a:avLst/>
          </a:prstGeom>
          <a:solidFill>
            <a:srgbClr val="00B0F0"/>
          </a:solidFill>
          <a:ln w="28575">
            <a:solidFill>
              <a:srgbClr val="7C3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5</a:t>
            </a:r>
          </a:p>
        </p:txBody>
      </p:sp>
      <p:sp>
        <p:nvSpPr>
          <p:cNvPr id="38" name="6">
            <a:extLst>
              <a:ext uri="{FF2B5EF4-FFF2-40B4-BE49-F238E27FC236}">
                <a16:creationId xmlns:a16="http://schemas.microsoft.com/office/drawing/2014/main" id="{16765EC5-FA3C-4A65-8960-6D1507400A51}"/>
              </a:ext>
            </a:extLst>
          </p:cNvPr>
          <p:cNvSpPr/>
          <p:nvPr/>
        </p:nvSpPr>
        <p:spPr>
          <a:xfrm>
            <a:off x="7359309" y="2528848"/>
            <a:ext cx="2513012" cy="1222375"/>
          </a:xfrm>
          <a:prstGeom prst="rect">
            <a:avLst/>
          </a:prstGeom>
          <a:solidFill>
            <a:srgbClr val="00B0F0"/>
          </a:solidFill>
          <a:ln w="28575">
            <a:solidFill>
              <a:srgbClr val="7C3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6</a:t>
            </a:r>
          </a:p>
        </p:txBody>
      </p:sp>
      <p:sp>
        <p:nvSpPr>
          <p:cNvPr id="39" name="7">
            <a:extLst>
              <a:ext uri="{FF2B5EF4-FFF2-40B4-BE49-F238E27FC236}">
                <a16:creationId xmlns:a16="http://schemas.microsoft.com/office/drawing/2014/main" id="{D56D9BB9-4A3E-40DD-934D-01688946523A}"/>
              </a:ext>
            </a:extLst>
          </p:cNvPr>
          <p:cNvSpPr/>
          <p:nvPr/>
        </p:nvSpPr>
        <p:spPr>
          <a:xfrm>
            <a:off x="2322000" y="3744000"/>
            <a:ext cx="2513012" cy="1222375"/>
          </a:xfrm>
          <a:prstGeom prst="rect">
            <a:avLst/>
          </a:prstGeom>
          <a:solidFill>
            <a:srgbClr val="00B0F0"/>
          </a:solidFill>
          <a:ln w="28575">
            <a:solidFill>
              <a:srgbClr val="7C3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7</a:t>
            </a:r>
          </a:p>
        </p:txBody>
      </p:sp>
      <p:sp>
        <p:nvSpPr>
          <p:cNvPr id="40" name="8">
            <a:extLst>
              <a:ext uri="{FF2B5EF4-FFF2-40B4-BE49-F238E27FC236}">
                <a16:creationId xmlns:a16="http://schemas.microsoft.com/office/drawing/2014/main" id="{A7FC014E-F375-4943-B240-798BD659C58A}"/>
              </a:ext>
            </a:extLst>
          </p:cNvPr>
          <p:cNvSpPr/>
          <p:nvPr/>
        </p:nvSpPr>
        <p:spPr>
          <a:xfrm>
            <a:off x="4842000" y="3742075"/>
            <a:ext cx="2513013" cy="1222375"/>
          </a:xfrm>
          <a:prstGeom prst="rect">
            <a:avLst/>
          </a:prstGeom>
          <a:solidFill>
            <a:srgbClr val="00B0F0"/>
          </a:solidFill>
          <a:ln w="28575">
            <a:solidFill>
              <a:srgbClr val="7C3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8</a:t>
            </a:r>
          </a:p>
        </p:txBody>
      </p:sp>
      <p:sp>
        <p:nvSpPr>
          <p:cNvPr id="41" name="9">
            <a:extLst>
              <a:ext uri="{FF2B5EF4-FFF2-40B4-BE49-F238E27FC236}">
                <a16:creationId xmlns:a16="http://schemas.microsoft.com/office/drawing/2014/main" id="{B60239DE-6FFE-4316-9D5A-CBFBEE293256}"/>
              </a:ext>
            </a:extLst>
          </p:cNvPr>
          <p:cNvSpPr/>
          <p:nvPr/>
        </p:nvSpPr>
        <p:spPr>
          <a:xfrm>
            <a:off x="7354800" y="3744000"/>
            <a:ext cx="2513013" cy="1222375"/>
          </a:xfrm>
          <a:prstGeom prst="rect">
            <a:avLst/>
          </a:prstGeom>
          <a:solidFill>
            <a:srgbClr val="00B0F0"/>
          </a:solidFill>
          <a:ln w="28575">
            <a:solidFill>
              <a:srgbClr val="7C3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9</a:t>
            </a:r>
          </a:p>
        </p:txBody>
      </p:sp>
      <p:sp>
        <p:nvSpPr>
          <p:cNvPr id="42" name="10">
            <a:extLst>
              <a:ext uri="{FF2B5EF4-FFF2-40B4-BE49-F238E27FC236}">
                <a16:creationId xmlns:a16="http://schemas.microsoft.com/office/drawing/2014/main" id="{35E097AA-717E-4FD7-91CC-0C86E952C289}"/>
              </a:ext>
            </a:extLst>
          </p:cNvPr>
          <p:cNvSpPr/>
          <p:nvPr/>
        </p:nvSpPr>
        <p:spPr>
          <a:xfrm>
            <a:off x="2322000" y="4968000"/>
            <a:ext cx="2513013" cy="1222375"/>
          </a:xfrm>
          <a:prstGeom prst="rect">
            <a:avLst/>
          </a:prstGeom>
          <a:solidFill>
            <a:srgbClr val="00B0F0"/>
          </a:solidFill>
          <a:ln w="28575">
            <a:solidFill>
              <a:srgbClr val="7C3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10</a:t>
            </a:r>
          </a:p>
        </p:txBody>
      </p:sp>
      <p:sp>
        <p:nvSpPr>
          <p:cNvPr id="43" name="11">
            <a:extLst>
              <a:ext uri="{FF2B5EF4-FFF2-40B4-BE49-F238E27FC236}">
                <a16:creationId xmlns:a16="http://schemas.microsoft.com/office/drawing/2014/main" id="{F63A38F6-34FE-4FD6-BFF7-C617C2040337}"/>
              </a:ext>
            </a:extLst>
          </p:cNvPr>
          <p:cNvSpPr/>
          <p:nvPr/>
        </p:nvSpPr>
        <p:spPr>
          <a:xfrm>
            <a:off x="4841894" y="4967999"/>
            <a:ext cx="2513012" cy="1222375"/>
          </a:xfrm>
          <a:prstGeom prst="rect">
            <a:avLst/>
          </a:prstGeom>
          <a:solidFill>
            <a:srgbClr val="00B0F0"/>
          </a:solidFill>
          <a:ln w="28575">
            <a:solidFill>
              <a:srgbClr val="7C3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11</a:t>
            </a:r>
          </a:p>
        </p:txBody>
      </p:sp>
      <p:sp>
        <p:nvSpPr>
          <p:cNvPr id="44" name="12">
            <a:extLst>
              <a:ext uri="{FF2B5EF4-FFF2-40B4-BE49-F238E27FC236}">
                <a16:creationId xmlns:a16="http://schemas.microsoft.com/office/drawing/2014/main" id="{3DAE2E93-B2B8-4433-93E8-1437FE3B5221}"/>
              </a:ext>
            </a:extLst>
          </p:cNvPr>
          <p:cNvSpPr/>
          <p:nvPr/>
        </p:nvSpPr>
        <p:spPr>
          <a:xfrm>
            <a:off x="7354800" y="4968000"/>
            <a:ext cx="2513013" cy="1222375"/>
          </a:xfrm>
          <a:prstGeom prst="rect">
            <a:avLst/>
          </a:prstGeom>
          <a:solidFill>
            <a:srgbClr val="00B0F0"/>
          </a:solidFill>
          <a:ln w="28575">
            <a:solidFill>
              <a:srgbClr val="7C3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7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61AEE4-4E38-4BAC-976D-E0DE523FC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0BC676B-D19A-44DB-910A-0C0E6D43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431" y="3985"/>
            <a:ext cx="9772765" cy="6858000"/>
            <a:chOff x="1303402" y="3985"/>
            <a:chExt cx="9772765" cy="685800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99AA485-A13F-4455-814E-C116AD7E0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C90D55F-0AFB-45E5-8815-A4701774C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476B6C1-4A41-48E6-8540-FC48FCD76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347F445-D2CA-4FEB-AB8E-7A47AB57C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2F1B3D8-301E-4A54-9284-EB14E905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E4B9C67-860A-4569-AC84-3ADE433D1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175B763-A6E6-4AD1-9138-9B1164A7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1FB441C-60D6-472E-91B0-6A41DB44080A}"/>
              </a:ext>
            </a:extLst>
          </p:cNvPr>
          <p:cNvSpPr txBox="1"/>
          <p:nvPr/>
        </p:nvSpPr>
        <p:spPr>
          <a:xfrm>
            <a:off x="3048834" y="2091979"/>
            <a:ext cx="5709721" cy="21504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Cliceáil ar an nasc seo thíos chun féachaint ar fhíseán faoi bhia-eangaí:</a:t>
            </a:r>
            <a:endParaRPr kumimoji="0" lang="ga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https://www.youtube.com/watch?v=0NcPs_SG7fQ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D42F7A-CFE3-4101-B8CB-BA5F6FEA7879}"/>
              </a:ext>
            </a:extLst>
          </p:cNvPr>
          <p:cNvSpPr txBox="1"/>
          <p:nvPr/>
        </p:nvSpPr>
        <p:spPr>
          <a:xfrm>
            <a:off x="3048833" y="3305193"/>
            <a:ext cx="6307817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Cliceáil ar an nasc seo thíos chun cluiche meaitseála a imirt: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  <a:hlinkClick r:id="rId3"/>
              </a:rPr>
              <a:t>https://www.purposegames.com/game/bia-eangai</a:t>
            </a:r>
            <a:r>
              <a:rPr kumimoji="0" lang="en-I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903955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7">
            <a:extLst>
              <a:ext uri="{FF2B5EF4-FFF2-40B4-BE49-F238E27FC236}">
                <a16:creationId xmlns:a16="http://schemas.microsoft.com/office/drawing/2014/main" id="{1E1C03D8-6FE6-4EC8-88A3-277C3E3BF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D3F820DD-DF2B-4249-9C09-5E4514854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3050571" y="1548856"/>
            <a:ext cx="5864829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Íomhánna: </a:t>
            </a:r>
            <a:r>
              <a:rPr kumimoji="0" lang="en-IE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Shutterstock</a:t>
            </a: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Rinneadh gach iarracht teacht ar úinéir an chóipchirt i gcás na n‑íomhánna atá ar na sleamhnáin seo. Má rinneadh fail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l</a:t>
            </a:r>
            <a:r>
              <a:rPr kumimoji="0" lang="ga-I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í ar aon bhealach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ga-I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ó thaobh cóipchirt de ba cheart d’úinéir an chóipchirt teagmháil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ga-I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a dhéanamh leis na foilsitheoirí.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ga-I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Beidh na foilsitheoirí lántoilteanach socruithe cuí a dhéanamh leis.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© Foras na Gaeilge, 20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2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4</a:t>
            </a:r>
            <a:endParaRPr kumimoji="0" lang="ga-I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An Gúm, Foras na Gaeilge, 63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–</a:t>
            </a:r>
            <a:r>
              <a:rPr kumimoji="0" lang="ga-I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66 Sráid</a:t>
            </a:r>
            <a:r>
              <a:rPr kumimoji="0" lang="en-I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 Amiens</a:t>
            </a:r>
            <a:r>
              <a:rPr kumimoji="0" lang="ga-I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itchFamily="18" charset="0"/>
              </a:rPr>
              <a:t>, Baile Átha Cliath 1 </a:t>
            </a:r>
            <a:endParaRPr kumimoji="0" lang="en-I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5" name="Group 21">
            <a:extLst>
              <a:ext uri="{FF2B5EF4-FFF2-40B4-BE49-F238E27FC236}">
                <a16:creationId xmlns:a16="http://schemas.microsoft.com/office/drawing/2014/main" id="{92626966-D6D7-41EB-972F-A8BF9BEE4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431" y="3985"/>
            <a:ext cx="9772765" cy="6858000"/>
            <a:chOff x="1303402" y="3985"/>
            <a:chExt cx="9772765" cy="6858000"/>
          </a:xfrm>
        </p:grpSpPr>
        <p:sp>
          <p:nvSpPr>
            <p:cNvPr id="6" name="Freeform: Shape 22">
              <a:extLst>
                <a:ext uri="{FF2B5EF4-FFF2-40B4-BE49-F238E27FC236}">
                  <a16:creationId xmlns:a16="http://schemas.microsoft.com/office/drawing/2014/main" id="{0FA993E6-127B-44FC-8DB2-E9C226377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23">
              <a:extLst>
                <a:ext uri="{FF2B5EF4-FFF2-40B4-BE49-F238E27FC236}">
                  <a16:creationId xmlns:a16="http://schemas.microsoft.com/office/drawing/2014/main" id="{F24D58CB-F28E-4A85-BD09-6DC4D939F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24">
              <a:extLst>
                <a:ext uri="{FF2B5EF4-FFF2-40B4-BE49-F238E27FC236}">
                  <a16:creationId xmlns:a16="http://schemas.microsoft.com/office/drawing/2014/main" id="{F06E6A82-5FED-4425-9728-8BD46D01D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25">
              <a:extLst>
                <a:ext uri="{FF2B5EF4-FFF2-40B4-BE49-F238E27FC236}">
                  <a16:creationId xmlns:a16="http://schemas.microsoft.com/office/drawing/2014/main" id="{47564A5C-B9DB-4DF5-B0EB-B963F3348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26">
              <a:extLst>
                <a:ext uri="{FF2B5EF4-FFF2-40B4-BE49-F238E27FC236}">
                  <a16:creationId xmlns:a16="http://schemas.microsoft.com/office/drawing/2014/main" id="{CDAFDA47-C19D-44C6-B0DD-8F5E4E3F1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27">
              <a:extLst>
                <a:ext uri="{FF2B5EF4-FFF2-40B4-BE49-F238E27FC236}">
                  <a16:creationId xmlns:a16="http://schemas.microsoft.com/office/drawing/2014/main" id="{78AF210C-087A-4F65-863C-D14733EF7A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83EE156-3D49-4BED-8C09-A2C0BE46E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1247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17">
            <a:extLst>
              <a:ext uri="{FF2B5EF4-FFF2-40B4-BE49-F238E27FC236}">
                <a16:creationId xmlns:a16="http://schemas.microsoft.com/office/drawing/2014/main" id="{D2E72C23-5686-4E5C-AADE-0238B421D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8F4EB3CD-DAA4-4AD7-A65F-3B48AC8CD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Ubhchruth 2">
            <a:extLst>
              <a:ext uri="{FF2B5EF4-FFF2-40B4-BE49-F238E27FC236}">
                <a16:creationId xmlns:a16="http://schemas.microsoft.com/office/drawing/2014/main" id="{015497CB-834B-4F81-A26B-7A946AE2799F}"/>
              </a:ext>
            </a:extLst>
          </p:cNvPr>
          <p:cNvSpPr/>
          <p:nvPr/>
        </p:nvSpPr>
        <p:spPr>
          <a:xfrm>
            <a:off x="3779096" y="2722033"/>
            <a:ext cx="4752623" cy="14139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615" y="3124460"/>
            <a:ext cx="331958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7194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CDDE6C-729A-4CD7-9989-A645C50A1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7" b="5637"/>
          <a:stretch/>
        </p:blipFill>
        <p:spPr bwMode="auto">
          <a:xfrm>
            <a:off x="603671" y="-1"/>
            <a:ext cx="115883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BAAB51-AA79-42E3-A49F-C19C9131E91D}"/>
              </a:ext>
            </a:extLst>
          </p:cNvPr>
          <p:cNvSpPr txBox="1"/>
          <p:nvPr/>
        </p:nvSpPr>
        <p:spPr>
          <a:xfrm>
            <a:off x="697841" y="2065503"/>
            <a:ext cx="4684416" cy="22788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Teastaíonn fuinneamh </a:t>
            </a:r>
            <a:r>
              <a:rPr lang="ga-IE" sz="2200" dirty="0">
                <a:solidFill>
                  <a:prstClr val="white"/>
                </a:solidFill>
                <a:latin typeface="Tw Cen MT" panose="020B0602020104020603" pitchFamily="34" charset="0"/>
              </a:rPr>
              <a:t>ó dhaoine agus </a:t>
            </a:r>
            <a:br>
              <a:rPr lang="en-US" sz="2200" dirty="0">
                <a:solidFill>
                  <a:prstClr val="white"/>
                </a:solidFill>
                <a:latin typeface="Tw Cen MT" panose="020B0602020104020603" pitchFamily="34" charset="0"/>
              </a:rPr>
            </a:br>
            <a:r>
              <a:rPr lang="ga-IE" sz="2200" dirty="0">
                <a:solidFill>
                  <a:prstClr val="white"/>
                </a:solidFill>
                <a:latin typeface="Tw Cen MT" panose="020B0602020104020603" pitchFamily="34" charset="0"/>
              </a:rPr>
              <a:t>ó ainmhithe eile </a:t>
            </a:r>
            <a:r>
              <a:rPr kumimoji="0" lang="ga-IE" sz="2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le maireachtáil. Úsáideann daoine agus ainmhithe fuinneamh</a:t>
            </a:r>
            <a:r>
              <a:rPr kumimoji="0" lang="en-US" sz="2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ga-IE" sz="2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le bheith ag rith, ag léim, </a:t>
            </a:r>
            <a:br>
              <a:rPr kumimoji="0" lang="en-US" sz="2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sz="2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ag fás, fiú le bheith ag análú. </a:t>
            </a:r>
            <a:br>
              <a:rPr kumimoji="0" lang="en-US" sz="2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sz="2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Ach cad as a dtagann an fuinneamh sin?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12E0C48-6260-4179-A223-7C9A0C3B48C1}"/>
              </a:ext>
            </a:extLst>
          </p:cNvPr>
          <p:cNvSpPr txBox="1"/>
          <p:nvPr/>
        </p:nvSpPr>
        <p:spPr>
          <a:xfrm>
            <a:off x="694793" y="4344322"/>
            <a:ext cx="4382159" cy="14361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ga-IE" altLang="en-US" sz="2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Ón mbia a thagann an fuinneamh sin. Itheann daoine agus ainmhithe bia chun fuinneamh a fháil. Plandaí agus ainmhithe eile a bhíonn mar bhia acu. </a:t>
            </a:r>
          </a:p>
        </p:txBody>
      </p:sp>
    </p:spTree>
    <p:extLst>
      <p:ext uri="{BB962C8B-B14F-4D97-AF65-F5344CB8AC3E}">
        <p14:creationId xmlns:p14="http://schemas.microsoft.com/office/powerpoint/2010/main" val="2819674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6464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DC951A-AB28-4CD8-8428-48F2D1FCD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6744" y="3283993"/>
            <a:ext cx="6579910" cy="239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extBox 1">
            <a:extLst>
              <a:ext uri="{FF2B5EF4-FFF2-40B4-BE49-F238E27FC236}">
                <a16:creationId xmlns:a16="http://schemas.microsoft.com/office/drawing/2014/main" id="{AA42699F-31AE-44BD-9B86-680E81201C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9792796"/>
              </p:ext>
            </p:extLst>
          </p:nvPr>
        </p:nvGraphicFramePr>
        <p:xfrm>
          <a:off x="7715603" y="510417"/>
          <a:ext cx="3973716" cy="4867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B9EA36C-31AC-4610-A6A8-FCEAA7CB8BDD}"/>
              </a:ext>
            </a:extLst>
          </p:cNvPr>
          <p:cNvSpPr txBox="1"/>
          <p:nvPr/>
        </p:nvSpPr>
        <p:spPr>
          <a:xfrm>
            <a:off x="1407150" y="835657"/>
            <a:ext cx="48990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Biashlabhraí</a:t>
            </a:r>
          </a:p>
        </p:txBody>
      </p:sp>
      <p:sp>
        <p:nvSpPr>
          <p:cNvPr id="9" name="Saorfhoirm: cruth 8">
            <a:extLst>
              <a:ext uri="{FF2B5EF4-FFF2-40B4-BE49-F238E27FC236}">
                <a16:creationId xmlns:a16="http://schemas.microsoft.com/office/drawing/2014/main" id="{D6F6EC57-0B44-7B2B-FF60-587B42C81B03}"/>
              </a:ext>
            </a:extLst>
          </p:cNvPr>
          <p:cNvSpPr/>
          <p:nvPr/>
        </p:nvSpPr>
        <p:spPr>
          <a:xfrm>
            <a:off x="7715604" y="4204588"/>
            <a:ext cx="3973716" cy="2053350"/>
          </a:xfrm>
          <a:custGeom>
            <a:avLst/>
            <a:gdLst>
              <a:gd name="connsiteX0" fmla="*/ 0 w 3973715"/>
              <a:gd name="connsiteY0" fmla="*/ 342232 h 2053350"/>
              <a:gd name="connsiteX1" fmla="*/ 342232 w 3973715"/>
              <a:gd name="connsiteY1" fmla="*/ 0 h 2053350"/>
              <a:gd name="connsiteX2" fmla="*/ 3631483 w 3973715"/>
              <a:gd name="connsiteY2" fmla="*/ 0 h 2053350"/>
              <a:gd name="connsiteX3" fmla="*/ 3973715 w 3973715"/>
              <a:gd name="connsiteY3" fmla="*/ 342232 h 2053350"/>
              <a:gd name="connsiteX4" fmla="*/ 3973715 w 3973715"/>
              <a:gd name="connsiteY4" fmla="*/ 1711118 h 2053350"/>
              <a:gd name="connsiteX5" fmla="*/ 3631483 w 3973715"/>
              <a:gd name="connsiteY5" fmla="*/ 2053350 h 2053350"/>
              <a:gd name="connsiteX6" fmla="*/ 342232 w 3973715"/>
              <a:gd name="connsiteY6" fmla="*/ 2053350 h 2053350"/>
              <a:gd name="connsiteX7" fmla="*/ 0 w 3973715"/>
              <a:gd name="connsiteY7" fmla="*/ 1711118 h 2053350"/>
              <a:gd name="connsiteX8" fmla="*/ 0 w 3973715"/>
              <a:gd name="connsiteY8" fmla="*/ 342232 h 20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3715" h="2053350">
                <a:moveTo>
                  <a:pt x="0" y="342232"/>
                </a:moveTo>
                <a:cubicBezTo>
                  <a:pt x="0" y="153222"/>
                  <a:pt x="153222" y="0"/>
                  <a:pt x="342232" y="0"/>
                </a:cubicBezTo>
                <a:lnTo>
                  <a:pt x="3631483" y="0"/>
                </a:lnTo>
                <a:cubicBezTo>
                  <a:pt x="3820493" y="0"/>
                  <a:pt x="3973715" y="153222"/>
                  <a:pt x="3973715" y="342232"/>
                </a:cubicBezTo>
                <a:lnTo>
                  <a:pt x="3973715" y="1711118"/>
                </a:lnTo>
                <a:cubicBezTo>
                  <a:pt x="3973715" y="1900128"/>
                  <a:pt x="3820493" y="2053350"/>
                  <a:pt x="3631483" y="2053350"/>
                </a:cubicBezTo>
                <a:lnTo>
                  <a:pt x="342232" y="2053350"/>
                </a:lnTo>
                <a:cubicBezTo>
                  <a:pt x="153222" y="2053350"/>
                  <a:pt x="0" y="1900128"/>
                  <a:pt x="0" y="1711118"/>
                </a:cubicBezTo>
                <a:lnTo>
                  <a:pt x="0" y="342232"/>
                </a:lnTo>
                <a:close/>
              </a:path>
            </a:pathLst>
          </a:custGeom>
          <a:solidFill>
            <a:srgbClr val="B9A5A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1676" tIns="191676" rIns="191676" bIns="191676" numCol="1" spcCol="1270" anchor="ctr" anchorCtr="0">
            <a:noAutofit/>
          </a:bodyPr>
          <a:lstStyle/>
          <a:p>
            <a:pPr marL="0" lvl="0" indent="0" algn="l" defTabSz="10668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ga-IE" sz="2400" kern="1200" noProof="0" dirty="0">
                <a:solidFill>
                  <a:schemeClr val="bg1"/>
                </a:solidFill>
                <a:latin typeface="Tw Cen MT" panose="020B0602020104020603" pitchFamily="34" charset="0"/>
              </a:rPr>
              <a:t>I mbiashlabhra, díríonn na saigheada sa treo ina ngluaiseann an fuinneamh, </a:t>
            </a:r>
            <a:br>
              <a:rPr lang="ga-IE" sz="2400" kern="1200" noProof="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400" kern="1200" noProof="0" dirty="0">
                <a:solidFill>
                  <a:schemeClr val="bg1"/>
                </a:solidFill>
                <a:latin typeface="Tw Cen MT" panose="020B0602020104020603" pitchFamily="34" charset="0"/>
              </a:rPr>
              <a:t>i.e. ón rud a itear go dtí an rud a itheann é.</a:t>
            </a:r>
            <a:endParaRPr lang="ga-IE" sz="2400" kern="1200" noProof="0" dirty="0">
              <a:latin typeface="Tw Cen MT" panose="020B0602020104020603" pitchFamily="34" charset="0"/>
            </a:endParaRPr>
          </a:p>
        </p:txBody>
      </p:sp>
      <p:sp>
        <p:nvSpPr>
          <p:cNvPr id="15" name="TextBox 26">
            <a:extLst>
              <a:ext uri="{FF2B5EF4-FFF2-40B4-BE49-F238E27FC236}">
                <a16:creationId xmlns:a16="http://schemas.microsoft.com/office/drawing/2014/main" id="{929C61C1-50D1-1817-0C69-954AED46ADE9}"/>
              </a:ext>
            </a:extLst>
          </p:cNvPr>
          <p:cNvSpPr txBox="1"/>
          <p:nvPr/>
        </p:nvSpPr>
        <p:spPr>
          <a:xfrm rot="20647989">
            <a:off x="8001227" y="5163758"/>
            <a:ext cx="3402469" cy="806264"/>
          </a:xfrm>
          <a:prstGeom prst="rect">
            <a:avLst/>
          </a:prstGeom>
          <a:solidFill>
            <a:srgbClr val="E7E6E6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ga-IE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An cuimhin leat céard is </a:t>
            </a:r>
            <a:r>
              <a:rPr kumimoji="0" lang="ga-IE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biashlabhra</a:t>
            </a:r>
            <a:r>
              <a:rPr kumimoji="0" lang="ga-IE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ann?</a:t>
            </a:r>
          </a:p>
        </p:txBody>
      </p:sp>
    </p:spTree>
    <p:extLst>
      <p:ext uri="{BB962C8B-B14F-4D97-AF65-F5344CB8AC3E}">
        <p14:creationId xmlns:p14="http://schemas.microsoft.com/office/powerpoint/2010/main" val="366067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9" grpId="0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6464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DC951A-AB28-4CD8-8428-48F2D1FCD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6744" y="3283993"/>
            <a:ext cx="6579910" cy="239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9EA36C-31AC-4610-A6A8-FCEAA7CB8BDD}"/>
              </a:ext>
            </a:extLst>
          </p:cNvPr>
          <p:cNvSpPr txBox="1"/>
          <p:nvPr/>
        </p:nvSpPr>
        <p:spPr>
          <a:xfrm>
            <a:off x="1407150" y="835657"/>
            <a:ext cx="48990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Biashlabhraí</a:t>
            </a:r>
          </a:p>
        </p:txBody>
      </p:sp>
      <p:grpSp>
        <p:nvGrpSpPr>
          <p:cNvPr id="9" name="Grúpa 8">
            <a:extLst>
              <a:ext uri="{FF2B5EF4-FFF2-40B4-BE49-F238E27FC236}">
                <a16:creationId xmlns:a16="http://schemas.microsoft.com/office/drawing/2014/main" id="{0FD2A32D-63B8-467E-6493-5BEC9B0935D2}"/>
              </a:ext>
            </a:extLst>
          </p:cNvPr>
          <p:cNvGrpSpPr/>
          <p:nvPr/>
        </p:nvGrpSpPr>
        <p:grpSpPr>
          <a:xfrm>
            <a:off x="7715603" y="4781152"/>
            <a:ext cx="3973715" cy="1216800"/>
            <a:chOff x="0" y="1637364"/>
            <a:chExt cx="3973715" cy="1216800"/>
          </a:xfrm>
        </p:grpSpPr>
        <p:sp>
          <p:nvSpPr>
            <p:cNvPr id="10" name="Dronuilleog: cúinní cuaracha 9">
              <a:extLst>
                <a:ext uri="{FF2B5EF4-FFF2-40B4-BE49-F238E27FC236}">
                  <a16:creationId xmlns:a16="http://schemas.microsoft.com/office/drawing/2014/main" id="{E4E2E40D-4079-F622-B991-8B2F1E53184D}"/>
                </a:ext>
              </a:extLst>
            </p:cNvPr>
            <p:cNvSpPr/>
            <p:nvPr/>
          </p:nvSpPr>
          <p:spPr>
            <a:xfrm>
              <a:off x="0" y="1637364"/>
              <a:ext cx="3973715" cy="1216800"/>
            </a:xfrm>
            <a:prstGeom prst="roundRect">
              <a:avLst/>
            </a:prstGeom>
            <a:solidFill>
              <a:srgbClr val="C12C2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Dronuilleog: cúinní cuaracha 4">
              <a:extLst>
                <a:ext uri="{FF2B5EF4-FFF2-40B4-BE49-F238E27FC236}">
                  <a16:creationId xmlns:a16="http://schemas.microsoft.com/office/drawing/2014/main" id="{592BD48E-3C17-3EF7-3524-AB2A05ED769E}"/>
                </a:ext>
              </a:extLst>
            </p:cNvPr>
            <p:cNvSpPr txBox="1"/>
            <p:nvPr/>
          </p:nvSpPr>
          <p:spPr>
            <a:xfrm>
              <a:off x="191268" y="1696763"/>
              <a:ext cx="3723048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l" defTabSz="889000" rtl="0" eaLnBrk="1" fontAlgn="auto" latinLnBrk="0" hangingPunct="1">
                <a:spcBef>
                  <a:spcPct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ga-I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Is cuid de </a:t>
              </a:r>
              <a:r>
                <a:rPr kumimoji="0" lang="ga-IE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bhiashlabhra</a:t>
              </a:r>
              <a:r>
                <a:rPr kumimoji="0" lang="ga-I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 gach dúil bheo – daoine san áireamh.</a:t>
              </a:r>
            </a:p>
          </p:txBody>
        </p:sp>
      </p:grpSp>
      <p:grpSp>
        <p:nvGrpSpPr>
          <p:cNvPr id="20" name="Grúpa 19">
            <a:extLst>
              <a:ext uri="{FF2B5EF4-FFF2-40B4-BE49-F238E27FC236}">
                <a16:creationId xmlns:a16="http://schemas.microsoft.com/office/drawing/2014/main" id="{B5DD5D40-405B-0F10-A88E-E506167F7B8E}"/>
              </a:ext>
            </a:extLst>
          </p:cNvPr>
          <p:cNvGrpSpPr/>
          <p:nvPr/>
        </p:nvGrpSpPr>
        <p:grpSpPr>
          <a:xfrm>
            <a:off x="7715602" y="490966"/>
            <a:ext cx="3973715" cy="4260486"/>
            <a:chOff x="7715602" y="490966"/>
            <a:chExt cx="3973715" cy="4260486"/>
          </a:xfrm>
        </p:grpSpPr>
        <p:sp>
          <p:nvSpPr>
            <p:cNvPr id="18" name="Dronuilleog: cúinní cuaracha 17">
              <a:extLst>
                <a:ext uri="{FF2B5EF4-FFF2-40B4-BE49-F238E27FC236}">
                  <a16:creationId xmlns:a16="http://schemas.microsoft.com/office/drawing/2014/main" id="{55EFCCC6-A7ED-575A-673F-BA49D11B3716}"/>
                </a:ext>
              </a:extLst>
            </p:cNvPr>
            <p:cNvSpPr/>
            <p:nvPr/>
          </p:nvSpPr>
          <p:spPr bwMode="auto">
            <a:xfrm>
              <a:off x="7715602" y="490966"/>
              <a:ext cx="3973715" cy="4050000"/>
            </a:xfrm>
            <a:prstGeom prst="roundRect">
              <a:avLst/>
            </a:prstGeom>
            <a:solidFill>
              <a:srgbClr val="B89169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l" eaLnBrk="1" hangingPunct="1">
                <a:spcBef>
                  <a:spcPct val="0"/>
                </a:spcBef>
                <a:buFontTx/>
                <a:buNone/>
              </a:pPr>
              <a:endParaRPr lang="ga-IE" sz="2000" dirty="0">
                <a:latin typeface="Tw Cen MT" panose="020B0602020104020603" pitchFamily="34" charset="0"/>
              </a:endParaRPr>
            </a:p>
          </p:txBody>
        </p:sp>
        <p:sp>
          <p:nvSpPr>
            <p:cNvPr id="19" name="Bosca téacs 18">
              <a:extLst>
                <a:ext uri="{FF2B5EF4-FFF2-40B4-BE49-F238E27FC236}">
                  <a16:creationId xmlns:a16="http://schemas.microsoft.com/office/drawing/2014/main" id="{A655BC8C-7564-8150-8D02-EC659E4F94F4}"/>
                </a:ext>
              </a:extLst>
            </p:cNvPr>
            <p:cNvSpPr txBox="1"/>
            <p:nvPr/>
          </p:nvSpPr>
          <p:spPr>
            <a:xfrm>
              <a:off x="7906871" y="688801"/>
              <a:ext cx="3718385" cy="4062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ga-IE" sz="2400" kern="12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Sa </a:t>
              </a:r>
              <a:r>
                <a:rPr lang="ga-IE" sz="2400" kern="1200" dirty="0" err="1">
                  <a:solidFill>
                    <a:schemeClr val="bg1"/>
                  </a:solidFill>
                  <a:latin typeface="Tw Cen MT" panose="020B0602020104020603" pitchFamily="34" charset="0"/>
                </a:rPr>
                <a:t>bhiashlabhra</a:t>
              </a:r>
              <a:r>
                <a:rPr lang="ga-IE" sz="2400" kern="12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 seo ar chlé, mar shampla, itheann </a:t>
              </a:r>
              <a:br>
                <a:rPr lang="ga-IE" sz="2400" kern="1200" dirty="0">
                  <a:solidFill>
                    <a:schemeClr val="bg1"/>
                  </a:solidFill>
                  <a:latin typeface="Tw Cen MT" panose="020B0602020104020603" pitchFamily="34" charset="0"/>
                </a:rPr>
              </a:br>
              <a:r>
                <a:rPr lang="ga-IE" sz="2400" kern="12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an luch an planda, itheann an nathair an luch agus itheann an t-iolar an nathair. Gluaiseann an fuinneamh, mar sin, ón bplanda go dtí an luch, ón luch go dtí an nathair, agus ón nathair go dtí an t-iolar. </a:t>
              </a:r>
              <a:endParaRPr lang="ga-IE" sz="2400" kern="1200" dirty="0">
                <a:latin typeface="Tw Cen MT" panose="020B0602020104020603" pitchFamily="34" charset="0"/>
              </a:endParaRPr>
            </a:p>
            <a:p>
              <a:endParaRPr lang="ga-IE" dirty="0"/>
            </a:p>
          </p:txBody>
        </p:sp>
      </p:grpSp>
    </p:spTree>
    <p:extLst>
      <p:ext uri="{BB962C8B-B14F-4D97-AF65-F5344CB8AC3E}">
        <p14:creationId xmlns:p14="http://schemas.microsoft.com/office/powerpoint/2010/main" val="240194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7" name="Rectangle 146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69F9C3F8-AE51-431F-BD70-1C35746B9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9625" y="673466"/>
            <a:ext cx="4786311" cy="552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6D0A6F8-03B1-400F-9E04-71B7085B5B21}"/>
              </a:ext>
            </a:extLst>
          </p:cNvPr>
          <p:cNvSpPr txBox="1"/>
          <p:nvPr/>
        </p:nvSpPr>
        <p:spPr>
          <a:xfrm>
            <a:off x="6219687" y="2249948"/>
            <a:ext cx="4339754" cy="794791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ga-IE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An cuimhin leat conas a dhéanann plandaí a gcuid bia féin?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ED5DF8-A0DB-4061-9121-18015DCC8A3D}"/>
              </a:ext>
            </a:extLst>
          </p:cNvPr>
          <p:cNvSpPr txBox="1"/>
          <p:nvPr/>
        </p:nvSpPr>
        <p:spPr>
          <a:xfrm>
            <a:off x="6207175" y="1999839"/>
            <a:ext cx="4531022" cy="108489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Déanann plandaí a gcuid bia féin le cabhair ón ngrian, trí phróiseas ar a dtugtar </a:t>
            </a:r>
            <a:r>
              <a:rPr kumimoji="0" lang="ga-IE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fótaisintéis</a:t>
            </a:r>
            <a:r>
              <a:rPr kumimoji="0" lang="ga-I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. </a:t>
            </a:r>
            <a:endParaRPr kumimoji="0" lang="ga-IE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BC4D88-5596-437F-A5AF-70F7E329B428}"/>
              </a:ext>
            </a:extLst>
          </p:cNvPr>
          <p:cNvSpPr txBox="1"/>
          <p:nvPr/>
        </p:nvSpPr>
        <p:spPr>
          <a:xfrm>
            <a:off x="6252536" y="2222588"/>
            <a:ext cx="4339751" cy="69753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ga-IE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An cuimhin leat cad is fótaisintéis ann?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3B8D69C-2038-4F89-AED6-9A116F23D677}"/>
              </a:ext>
            </a:extLst>
          </p:cNvPr>
          <p:cNvSpPr/>
          <p:nvPr/>
        </p:nvSpPr>
        <p:spPr bwMode="auto">
          <a:xfrm>
            <a:off x="2634164" y="673466"/>
            <a:ext cx="2302115" cy="1308646"/>
          </a:xfrm>
          <a:prstGeom prst="rect">
            <a:avLst/>
          </a:prstGeom>
          <a:solidFill>
            <a:srgbClr val="FFFDDB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763F3B-67BA-4902-81BC-E697DA20C3E5}"/>
              </a:ext>
            </a:extLst>
          </p:cNvPr>
          <p:cNvSpPr txBox="1"/>
          <p:nvPr/>
        </p:nvSpPr>
        <p:spPr>
          <a:xfrm>
            <a:off x="6189848" y="1655293"/>
            <a:ext cx="5185192" cy="173759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ga-IE" altLang="en-US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Tosaíonn nach mór gach </a:t>
            </a:r>
            <a:r>
              <a:rPr kumimoji="0" lang="ga-IE" altLang="en-US" sz="24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biashlabhra</a:t>
            </a:r>
            <a:r>
              <a:rPr kumimoji="0" lang="ga-IE" altLang="en-US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br>
              <a:rPr kumimoji="0" lang="en-US" altLang="en-US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altLang="en-US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le planda glas. Tugtar </a:t>
            </a:r>
            <a:r>
              <a:rPr kumimoji="0" lang="ga-IE" altLang="en-US" sz="2400" b="1" i="0" u="none" strike="noStrike" kern="1200" cap="none" spc="0" normalizeH="0" baseline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táirgeoirí</a:t>
            </a:r>
            <a:r>
              <a:rPr kumimoji="0" lang="ga-IE" altLang="en-US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ar phlandaí mar go ndéanann siad a gcuid bia féin. Ní itheann siad ainmhithe nó plandaí eile.</a:t>
            </a:r>
          </a:p>
        </p:txBody>
      </p:sp>
      <p:pic>
        <p:nvPicPr>
          <p:cNvPr id="5" name="Pictiúr 4">
            <a:extLst>
              <a:ext uri="{FF2B5EF4-FFF2-40B4-BE49-F238E27FC236}">
                <a16:creationId xmlns:a16="http://schemas.microsoft.com/office/drawing/2014/main" id="{D8081063-5454-EDF8-F920-FE6320C2D2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00" b="96600" l="10000" r="90000">
                        <a14:foregroundMark x1="31597" y1="54050" x2="30400" y2="46600"/>
                        <a14:foregroundMark x1="31917" y1="56044" x2="31662" y2="54454"/>
                        <a14:foregroundMark x1="34501" y1="80678" x2="34093" y2="78946"/>
                        <a14:foregroundMark x1="34200" y1="79400" x2="34093" y2="78946"/>
                        <a14:foregroundMark x1="54716" y1="89479" x2="56156" y2="83000"/>
                        <a14:foregroundMark x1="69337" y1="8000" x2="64600" y2="6200"/>
                        <a14:foregroundMark x1="70269" y1="8354" x2="69337" y2="8000"/>
                        <a14:foregroundMark x1="83979" y1="65110" x2="82266" y2="60606"/>
                        <a14:foregroundMark x1="40550" y1="16000" x2="40439" y2="15555"/>
                        <a14:foregroundMark x1="40650" y1="16400" x2="40550" y2="16000"/>
                        <a14:foregroundMark x1="40700" y1="16600" x2="40650" y2="16400"/>
                        <a14:foregroundMark x1="40800" y1="17000" x2="40700" y2="16600"/>
                        <a14:foregroundMark x1="41200" y1="15650" x2="41200" y2="15800"/>
                        <a14:foregroundMark x1="41635" y1="14079" x2="42800" y2="10000"/>
                        <a14:foregroundMark x1="41052" y1="16119" x2="41187" y2="15648"/>
                        <a14:foregroundMark x1="40914" y1="16600" x2="40988" y2="16342"/>
                        <a14:foregroundMark x1="40800" y1="17000" x2="40914" y2="16600"/>
                        <a14:foregroundMark x1="44171" y1="8400" x2="44400" y2="8000"/>
                        <a14:foregroundMark x1="42800" y1="10800" x2="44171" y2="8400"/>
                        <a14:foregroundMark x1="25200" y1="77400" x2="24200" y2="78600"/>
                        <a14:foregroundMark x1="44620" y1="7400" x2="45400" y2="6200"/>
                        <a14:foregroundMark x1="44490" y1="7600" x2="44620" y2="7400"/>
                        <a14:foregroundMark x1="44230" y1="8000" x2="44490" y2="7600"/>
                        <a14:foregroundMark x1="43970" y1="8400" x2="44230" y2="8000"/>
                        <a14:foregroundMark x1="42800" y1="10200" x2="43970" y2="8400"/>
                        <a14:foregroundMark x1="72841" y1="80125" x2="72800" y2="79800"/>
                        <a14:foregroundMark x1="41670" y1="14083" x2="43200" y2="8600"/>
                        <a14:foregroundMark x1="40800" y1="17200" x2="41232" y2="15654"/>
                        <a14:foregroundMark x1="43400" y1="8400" x2="43400" y2="9000"/>
                        <a14:foregroundMark x1="43400" y1="8000" x2="43400" y2="8400"/>
                        <a14:foregroundMark x1="43400" y1="7600" x2="43400" y2="8000"/>
                        <a14:foregroundMark x1="40800" y1="17400" x2="40937" y2="15617"/>
                        <a14:foregroundMark x1="40800" y1="17600" x2="40924" y2="15615"/>
                        <a14:backgroundMark x1="40200" y1="16800" x2="40200" y2="16000"/>
                        <a14:backgroundMark x1="39997" y1="16871" x2="39200" y2="14800"/>
                        <a14:backgroundMark x1="40200" y1="17400" x2="40105" y2="17154"/>
                        <a14:backgroundMark x1="77000" y1="11000" x2="74000" y2="9600"/>
                        <a14:backgroundMark x1="74800" y1="10800" x2="74800" y2="10200"/>
                        <a14:backgroundMark x1="74200" y1="9800" x2="72600" y2="9000"/>
                        <a14:backgroundMark x1="73000" y1="9200" x2="72200" y2="8400"/>
                        <a14:backgroundMark x1="72400" y1="8800" x2="73000" y2="9000"/>
                        <a14:backgroundMark x1="73000" y1="9000" x2="69800" y2="7400"/>
                        <a14:backgroundMark x1="34600" y1="80000" x2="33400" y2="76200"/>
                        <a14:backgroundMark x1="34400" y1="79800" x2="33600" y2="75600"/>
                        <a14:backgroundMark x1="33000" y1="57600" x2="32600" y2="58800"/>
                        <a14:backgroundMark x1="32600" y1="57400" x2="32600" y2="57200"/>
                        <a14:backgroundMark x1="32600" y1="57600" x2="33000" y2="57200"/>
                        <a14:backgroundMark x1="32200" y1="57600" x2="33200" y2="57000"/>
                        <a14:backgroundMark x1="32600" y1="57000" x2="33000" y2="56800"/>
                        <a14:backgroundMark x1="32800" y1="57000" x2="33600" y2="56600"/>
                        <a14:backgroundMark x1="32600" y1="57400" x2="33200" y2="57000"/>
                        <a14:backgroundMark x1="32400" y1="57000" x2="33600" y2="57000"/>
                        <a14:backgroundMark x1="32800" y1="57200" x2="33600" y2="56400"/>
                        <a14:backgroundMark x1="32600" y1="56800" x2="32200" y2="57000"/>
                        <a14:backgroundMark x1="32400" y1="56000" x2="32200" y2="57800"/>
                        <a14:backgroundMark x1="34600" y1="80000" x2="33400" y2="75400"/>
                        <a14:backgroundMark x1="34000" y1="79200" x2="34000" y2="77600"/>
                        <a14:backgroundMark x1="33000" y1="74400" x2="34400" y2="76600"/>
                        <a14:backgroundMark x1="34200" y1="80800" x2="34200" y2="79200"/>
                        <a14:backgroundMark x1="33000" y1="74600" x2="33000" y2="73400"/>
                        <a14:backgroundMark x1="33000" y1="74400" x2="32200" y2="73400"/>
                        <a14:backgroundMark x1="35000" y1="80800" x2="34600" y2="82400"/>
                        <a14:backgroundMark x1="34200" y1="81000" x2="35400" y2="80200"/>
                        <a14:backgroundMark x1="34200" y1="79000" x2="34200" y2="77800"/>
                        <a14:backgroundMark x1="55000" y1="92200" x2="55000" y2="91600"/>
                        <a14:backgroundMark x1="57200" y1="83000" x2="57200" y2="83000"/>
                        <a14:backgroundMark x1="74000" y1="82000" x2="74000" y2="82400"/>
                        <a14:backgroundMark x1="74800" y1="81000" x2="73600" y2="82600"/>
                        <a14:backgroundMark x1="85200" y1="68000" x2="85800" y2="67200"/>
                        <a14:backgroundMark x1="85000" y1="67400" x2="85200" y2="66800"/>
                        <a14:backgroundMark x1="85200" y1="66800" x2="85600" y2="66400"/>
                        <a14:backgroundMark x1="85000" y1="67200" x2="85200" y2="67000"/>
                        <a14:backgroundMark x1="81600" y1="58400" x2="81800" y2="58000"/>
                        <a14:backgroundMark x1="81200" y1="58200" x2="82000" y2="57800"/>
                        <a14:backgroundMark x1="81400" y1="58000" x2="82200" y2="57400"/>
                        <a14:backgroundMark x1="81800" y1="58600" x2="80600" y2="56800"/>
                        <a14:backgroundMark x1="85000" y1="67400" x2="85400" y2="66000"/>
                        <a14:backgroundMark x1="54400" y1="92800" x2="55400" y2="91200"/>
                        <a14:backgroundMark x1="57000" y1="83000" x2="57000" y2="82600"/>
                        <a14:backgroundMark x1="55000" y1="91600" x2="56000" y2="90800"/>
                        <a14:backgroundMark x1="54600" y1="91800" x2="56000" y2="90600"/>
                        <a14:backgroundMark x1="72800" y1="84200" x2="74000" y2="82800"/>
                        <a14:backgroundMark x1="73719" y1="82574" x2="74000" y2="82200"/>
                        <a14:backgroundMark x1="73400" y1="83000" x2="73490" y2="82880"/>
                        <a14:backgroundMark x1="85200" y1="66600" x2="85200" y2="65800"/>
                        <a14:backgroundMark x1="85200" y1="67200" x2="85400" y2="65800"/>
                        <a14:backgroundMark x1="85000" y1="67000" x2="85200" y2="66000"/>
                        <a14:backgroundMark x1="84800" y1="67000" x2="85400" y2="66200"/>
                        <a14:backgroundMark x1="84800" y1="67600" x2="85200" y2="65400"/>
                        <a14:backgroundMark x1="84800" y1="67000" x2="85200" y2="64400"/>
                        <a14:backgroundMark x1="85200" y1="66200" x2="85200" y2="67400"/>
                        <a14:backgroundMark x1="84800" y1="66800" x2="85200" y2="66200"/>
                        <a14:backgroundMark x1="85000" y1="67000" x2="85400" y2="66000"/>
                        <a14:backgroundMark x1="86000" y1="66400" x2="85400" y2="65800"/>
                        <a14:backgroundMark x1="72600" y1="84000" x2="73400" y2="83800"/>
                        <a14:backgroundMark x1="73000" y1="83600" x2="74000" y2="83000"/>
                        <a14:backgroundMark x1="40600" y1="15200" x2="40400" y2="14200"/>
                        <a14:backgroundMark x1="40000" y1="16000" x2="39800" y2="14400"/>
                        <a14:backgroundMark x1="40000" y1="17800" x2="40400" y2="14800"/>
                        <a14:backgroundMark x1="49400" y1="96200" x2="54000" y2="94400"/>
                        <a14:backgroundMark x1="51200" y1="96000" x2="48400" y2="97000"/>
                        <a14:backgroundMark x1="72800" y1="83600" x2="73200" y2="83200"/>
                        <a14:backgroundMark x1="72400" y1="84800" x2="72800" y2="83600"/>
                        <a14:backgroundMark x1="73000" y1="83400" x2="74000" y2="83000"/>
                        <a14:backgroundMark x1="73597" y1="83202" x2="72800" y2="83600"/>
                        <a14:backgroundMark x1="73600" y1="83200" x2="73874" y2="83063"/>
                        <a14:backgroundMark x1="72400" y1="84600" x2="73600" y2="83600"/>
                        <a14:backgroundMark x1="72800" y1="83600" x2="73600" y2="83200"/>
                        <a14:backgroundMark x1="84800" y1="66400" x2="84600" y2="66400"/>
                        <a14:backgroundMark x1="73000" y1="84000" x2="73000" y2="83600"/>
                        <a14:backgroundMark x1="73000" y1="83600" x2="73400" y2="83200"/>
                        <a14:backgroundMark x1="73400" y1="83200" x2="72800" y2="84200"/>
                        <a14:backgroundMark x1="74200" y1="82200" x2="73600" y2="81600"/>
                        <a14:backgroundMark x1="73600" y1="81600" x2="73400" y2="81600"/>
                        <a14:backgroundMark x1="74200" y1="81000" x2="73600" y2="81800"/>
                        <a14:backgroundMark x1="57000" y1="83000" x2="56800" y2="82800"/>
                        <a14:backgroundMark x1="57800" y1="84400" x2="57200" y2="82600"/>
                        <a14:backgroundMark x1="57200" y1="83600" x2="57000" y2="82800"/>
                        <a14:backgroundMark x1="57600" y1="84400" x2="57000" y2="82600"/>
                        <a14:backgroundMark x1="57600" y1="82000" x2="56800" y2="82800"/>
                        <a14:backgroundMark x1="57000" y1="83200" x2="56800" y2="82800"/>
                        <a14:backgroundMark x1="57800" y1="84000" x2="57000" y2="82400"/>
                        <a14:backgroundMark x1="57400" y1="82600" x2="56800" y2="83200"/>
                        <a14:backgroundMark x1="55200" y1="93000" x2="55000" y2="90800"/>
                        <a14:backgroundMark x1="54400" y1="93000" x2="55400" y2="90800"/>
                        <a14:backgroundMark x1="57000" y1="84400" x2="56800" y2="82600"/>
                        <a14:backgroundMark x1="54400" y1="92600" x2="55200" y2="90800"/>
                        <a14:backgroundMark x1="57800" y1="84600" x2="57000" y2="82000"/>
                        <a14:backgroundMark x1="57000" y1="82000" x2="56800" y2="83200"/>
                        <a14:backgroundMark x1="55200" y1="91600" x2="55200" y2="91000"/>
                        <a14:backgroundMark x1="54600" y1="93000" x2="55800" y2="90400"/>
                        <a14:backgroundMark x1="56000" y1="90400" x2="54400" y2="92800"/>
                        <a14:backgroundMark x1="34800" y1="78800" x2="34000" y2="78800"/>
                        <a14:backgroundMark x1="71200" y1="7600" x2="69600" y2="7200"/>
                        <a14:backgroundMark x1="70200" y1="8000" x2="70200" y2="8000"/>
                        <a14:backgroundMark x1="40400" y1="16400" x2="40400" y2="16400"/>
                        <a14:backgroundMark x1="40800" y1="16000" x2="40800" y2="16000"/>
                        <a14:backgroundMark x1="40600" y1="16600" x2="40600" y2="16600"/>
                        <a14:backgroundMark x1="43600" y1="7600" x2="43600" y2="7600"/>
                        <a14:backgroundMark x1="43400" y1="7400" x2="43400" y2="7400"/>
                        <a14:backgroundMark x1="43400" y1="8000" x2="43400" y2="8000"/>
                        <a14:backgroundMark x1="43200" y1="8400" x2="43200" y2="8400"/>
                        <a14:backgroundMark x1="41000" y1="14000" x2="40800" y2="1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6612" y="3044739"/>
            <a:ext cx="3652275" cy="365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55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30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B08548C6-5535-47EF-842F-65CE49A36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23" b="23023"/>
          <a:stretch/>
        </p:blipFill>
        <p:spPr bwMode="auto">
          <a:xfrm>
            <a:off x="320040" y="245090"/>
            <a:ext cx="11548872" cy="40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iúr 2">
            <a:extLst>
              <a:ext uri="{FF2B5EF4-FFF2-40B4-BE49-F238E27FC236}">
                <a16:creationId xmlns:a16="http://schemas.microsoft.com/office/drawing/2014/main" id="{CECD1E6C-76AB-55F1-57CD-FC4E6ED04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087" y="4365171"/>
            <a:ext cx="11546825" cy="2247739"/>
          </a:xfrm>
          <a:prstGeom prst="rect">
            <a:avLst/>
          </a:prstGeom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15793" y="4716460"/>
            <a:ext cx="2684726" cy="13459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ga-IE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anose="02020603050405020304" pitchFamily="18" charset="0"/>
              </a:rPr>
              <a:t>Conas a dhéanann an crann seo a chuid bia?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518589" y="5024165"/>
            <a:ext cx="7392923" cy="4556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ga-I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anose="02020603050405020304" pitchFamily="18" charset="0"/>
              </a:rPr>
              <a:t>Súnn an chlóraifill sna duilleoga fuinneamh isteach ón ngrian. </a:t>
            </a:r>
            <a:endParaRPr kumimoji="0" lang="ga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AutoShape 8">
            <a:extLst>
              <a:ext uri="{FF2B5EF4-FFF2-40B4-BE49-F238E27FC236}">
                <a16:creationId xmlns:a16="http://schemas.microsoft.com/office/drawing/2014/main" id="{45B966D2-1331-4FA7-B594-1D6A521E33D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545996">
            <a:off x="6441882" y="1777398"/>
            <a:ext cx="283241" cy="108000"/>
          </a:xfrm>
          <a:prstGeom prst="rightArrow">
            <a:avLst>
              <a:gd name="adj1" fmla="val 50000"/>
              <a:gd name="adj2" fmla="val 6556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A2C18E-F4F5-4FCC-8137-DA4DF0B504E6}"/>
              </a:ext>
            </a:extLst>
          </p:cNvPr>
          <p:cNvSpPr txBox="1"/>
          <p:nvPr/>
        </p:nvSpPr>
        <p:spPr>
          <a:xfrm>
            <a:off x="4914489" y="1506985"/>
            <a:ext cx="161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Solas na gréine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C5028B6-29C0-4586-9AF6-8FADECFA037C}"/>
              </a:ext>
            </a:extLst>
          </p:cNvPr>
          <p:cNvSpPr txBox="1"/>
          <p:nvPr/>
        </p:nvSpPr>
        <p:spPr>
          <a:xfrm>
            <a:off x="3868098" y="2563878"/>
            <a:ext cx="269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Dé-ocsaíd charbóin ón aer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5964D7E-FEB0-45A1-8E93-79FD3634F5DF}"/>
              </a:ext>
            </a:extLst>
          </p:cNvPr>
          <p:cNvCxnSpPr/>
          <p:nvPr/>
        </p:nvCxnSpPr>
        <p:spPr>
          <a:xfrm>
            <a:off x="1495991" y="1565513"/>
            <a:ext cx="914400" cy="914400"/>
          </a:xfrm>
          <a:prstGeom prst="straightConnector1">
            <a:avLst/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A85E59C7-24B5-47AD-975E-567502853D0E}"/>
              </a:ext>
            </a:extLst>
          </p:cNvPr>
          <p:cNvSpPr txBox="1"/>
          <p:nvPr/>
        </p:nvSpPr>
        <p:spPr>
          <a:xfrm>
            <a:off x="7528491" y="2048862"/>
            <a:ext cx="1887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Clóraifill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97DE3C2-3840-480B-BC84-B512CC5D27ED}"/>
              </a:ext>
            </a:extLst>
          </p:cNvPr>
          <p:cNvSpPr txBox="1"/>
          <p:nvPr/>
        </p:nvSpPr>
        <p:spPr>
          <a:xfrm>
            <a:off x="5807471" y="3528702"/>
            <a:ext cx="1721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Uisce ón talamh</a:t>
            </a:r>
          </a:p>
        </p:txBody>
      </p:sp>
      <p:sp>
        <p:nvSpPr>
          <p:cNvPr id="46" name="AutoShape 8">
            <a:extLst>
              <a:ext uri="{FF2B5EF4-FFF2-40B4-BE49-F238E27FC236}">
                <a16:creationId xmlns:a16="http://schemas.microsoft.com/office/drawing/2014/main" id="{DFCE1D7A-3ED0-4C70-9659-A56C6504F6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26287" y="2721751"/>
            <a:ext cx="283241" cy="108000"/>
          </a:xfrm>
          <a:prstGeom prst="rightArrow">
            <a:avLst>
              <a:gd name="adj1" fmla="val 50000"/>
              <a:gd name="adj2" fmla="val 6556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47" name="AutoShape 8">
            <a:extLst>
              <a:ext uri="{FF2B5EF4-FFF2-40B4-BE49-F238E27FC236}">
                <a16:creationId xmlns:a16="http://schemas.microsoft.com/office/drawing/2014/main" id="{83A12932-08C0-469E-BF6C-7706F87AD1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13102" y="3686472"/>
            <a:ext cx="283241" cy="108000"/>
          </a:xfrm>
          <a:prstGeom prst="rightArrow">
            <a:avLst>
              <a:gd name="adj1" fmla="val 50000"/>
              <a:gd name="adj2" fmla="val 6556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FBA96D3-5733-4BCE-A7FE-572970BC18A7}"/>
              </a:ext>
            </a:extLst>
          </p:cNvPr>
          <p:cNvSpPr txBox="1"/>
          <p:nvPr/>
        </p:nvSpPr>
        <p:spPr>
          <a:xfrm>
            <a:off x="9163522" y="1808222"/>
            <a:ext cx="24365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Glúcós (úsáidtear mar bhia sa chrann é)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D650816-3D1B-4509-BA8B-902CB5C8B7C5}"/>
              </a:ext>
            </a:extLst>
          </p:cNvPr>
          <p:cNvSpPr txBox="1"/>
          <p:nvPr/>
        </p:nvSpPr>
        <p:spPr>
          <a:xfrm>
            <a:off x="9267717" y="2494019"/>
            <a:ext cx="1914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Ocsaigin</a:t>
            </a:r>
          </a:p>
        </p:txBody>
      </p:sp>
      <p:sp>
        <p:nvSpPr>
          <p:cNvPr id="52" name="AutoShape 8">
            <a:extLst>
              <a:ext uri="{FF2B5EF4-FFF2-40B4-BE49-F238E27FC236}">
                <a16:creationId xmlns:a16="http://schemas.microsoft.com/office/drawing/2014/main" id="{6406F6CE-1397-4924-90C8-FD568C7A0F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691455" y="2138365"/>
            <a:ext cx="283241" cy="108000"/>
          </a:xfrm>
          <a:prstGeom prst="rightArrow">
            <a:avLst>
              <a:gd name="adj1" fmla="val 50000"/>
              <a:gd name="adj2" fmla="val 6556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53" name="AutoShape 8">
            <a:extLst>
              <a:ext uri="{FF2B5EF4-FFF2-40B4-BE49-F238E27FC236}">
                <a16:creationId xmlns:a16="http://schemas.microsoft.com/office/drawing/2014/main" id="{029A6761-2597-453A-BA42-0A1E533F19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60116" y="2593352"/>
            <a:ext cx="283241" cy="108000"/>
          </a:xfrm>
          <a:prstGeom prst="rightArrow">
            <a:avLst>
              <a:gd name="adj1" fmla="val 50000"/>
              <a:gd name="adj2" fmla="val 6556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0CC451-E6F8-4155-A6B9-EE85569E7882}"/>
              </a:ext>
            </a:extLst>
          </p:cNvPr>
          <p:cNvSpPr txBox="1"/>
          <p:nvPr/>
        </p:nvSpPr>
        <p:spPr>
          <a:xfrm>
            <a:off x="3518589" y="5493984"/>
            <a:ext cx="8605317" cy="6771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ga-I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Úsáideann na duilleoga an fuinneamh chun an dé-ocsaíd charbóin agus </a:t>
            </a:r>
            <a:b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an t-uisce a thiontú ina nglúcós.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114E96-AA76-409C-9A73-70F736632CAE}"/>
              </a:ext>
            </a:extLst>
          </p:cNvPr>
          <p:cNvSpPr txBox="1"/>
          <p:nvPr/>
        </p:nvSpPr>
        <p:spPr>
          <a:xfrm>
            <a:off x="3518589" y="6157527"/>
            <a:ext cx="7703014" cy="45566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357188" marR="0" lvl="0" indent="-3571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ga-I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Scaoiltear an ocsaigin a dhéantar le linn an phróisis amach san aer. </a:t>
            </a:r>
            <a:endParaRPr kumimoji="0" lang="ga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ga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6E97FE7-6BEF-4383-9C46-A20FECBFA2BF}"/>
              </a:ext>
            </a:extLst>
          </p:cNvPr>
          <p:cNvSpPr txBox="1"/>
          <p:nvPr/>
        </p:nvSpPr>
        <p:spPr>
          <a:xfrm>
            <a:off x="4059936" y="318777"/>
            <a:ext cx="4023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Cavolini" panose="03000502040302020204" pitchFamily="66" charset="0"/>
              </a:rPr>
              <a:t>Fótaisintéis</a:t>
            </a:r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id="{8E3E4B1B-682A-F70D-5A89-3162AD0D6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8589" y="4365171"/>
            <a:ext cx="8350323" cy="754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ga-I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anose="02020603050405020304" pitchFamily="18" charset="0"/>
              </a:rPr>
              <a:t>Glacann an crann dé-ocsaíd charbóin isteach trína chuid duilleog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anose="02020603050405020304" pitchFamily="18" charset="0"/>
              </a:rPr>
              <a:t> </a:t>
            </a:r>
            <a:b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ga-IE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Times New Roman" panose="02020603050405020304" pitchFamily="18" charset="0"/>
              </a:rPr>
              <a:t>agus uisce isteach trína chuid fréamhacha.</a:t>
            </a:r>
            <a:endParaRPr kumimoji="0" lang="ga-I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" name="Nascóir díreach 4">
            <a:extLst>
              <a:ext uri="{FF2B5EF4-FFF2-40B4-BE49-F238E27FC236}">
                <a16:creationId xmlns:a16="http://schemas.microsoft.com/office/drawing/2014/main" id="{4ED33296-74AC-DEE0-39E2-ABC68C5BB49C}"/>
              </a:ext>
            </a:extLst>
          </p:cNvPr>
          <p:cNvCxnSpPr>
            <a:cxnSpLocks/>
          </p:cNvCxnSpPr>
          <p:nvPr/>
        </p:nvCxnSpPr>
        <p:spPr>
          <a:xfrm rot="60000">
            <a:off x="3275914" y="4617687"/>
            <a:ext cx="38378" cy="157776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472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  <p:bldP spid="23" grpId="0" animBg="1"/>
      <p:bldP spid="2" grpId="0"/>
      <p:bldP spid="41" grpId="0"/>
      <p:bldP spid="43" grpId="0"/>
      <p:bldP spid="45" grpId="0"/>
      <p:bldP spid="46" grpId="0" animBg="1"/>
      <p:bldP spid="47" grpId="0" animBg="1"/>
      <p:bldP spid="49" grpId="0"/>
      <p:bldP spid="51" grpId="0"/>
      <p:bldP spid="52" grpId="0" animBg="1"/>
      <p:bldP spid="53" grpId="0" animBg="1"/>
      <p:bldP spid="9" grpId="0"/>
      <p:bldP spid="10" grpId="0"/>
      <p:bldP spid="2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6" name="Rectangle 99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97" name="Rectangle 101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4" y="321732"/>
            <a:ext cx="4568741" cy="6192603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7550693-5DFC-497F-8336-8B83EFEB1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4" r="12484"/>
          <a:stretch/>
        </p:blipFill>
        <p:spPr bwMode="auto">
          <a:xfrm>
            <a:off x="4968250" y="325905"/>
            <a:ext cx="2249424" cy="200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D729695F-7A97-46D4-B479-E82C0B060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1" r="12411"/>
          <a:stretch/>
        </p:blipFill>
        <p:spPr bwMode="auto">
          <a:xfrm>
            <a:off x="7295203" y="325906"/>
            <a:ext cx="2249425" cy="199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>
            <a:extLst>
              <a:ext uri="{FF2B5EF4-FFF2-40B4-BE49-F238E27FC236}">
                <a16:creationId xmlns:a16="http://schemas.microsoft.com/office/drawing/2014/main" id="{17E20323-3040-4B12-8617-117BD1DFD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9" r="12579"/>
          <a:stretch/>
        </p:blipFill>
        <p:spPr bwMode="auto">
          <a:xfrm>
            <a:off x="9622159" y="329793"/>
            <a:ext cx="2243723" cy="200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2BEA97-E7E4-42C7-9D7C-DCA09415A924}"/>
              </a:ext>
            </a:extLst>
          </p:cNvPr>
          <p:cNvSpPr txBox="1"/>
          <p:nvPr/>
        </p:nvSpPr>
        <p:spPr>
          <a:xfrm>
            <a:off x="410671" y="419466"/>
            <a:ext cx="4306186" cy="2515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ga-I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Ní féidir le hainmhithe a gcuid bia féin a dhéanamh. Ina áit sin, itheann siad plandaí nó ainmhithe eile. Tugtar </a:t>
            </a:r>
            <a:r>
              <a:rPr kumimoji="0" lang="ga-IE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tomhaltóirí</a:t>
            </a:r>
            <a:r>
              <a:rPr kumimoji="0" lang="ga-I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ar ainmhithe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ga-I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dá bhrí sin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, </a:t>
            </a:r>
            <a:r>
              <a:rPr kumimoji="0" lang="ga-IE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daoine san áireamh.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A0732D05-1EB8-40F8-92A2-43B145EE5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r="12598"/>
          <a:stretch/>
        </p:blipFill>
        <p:spPr bwMode="auto">
          <a:xfrm>
            <a:off x="4968249" y="2413812"/>
            <a:ext cx="2249424" cy="200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>
            <a:extLst>
              <a:ext uri="{FF2B5EF4-FFF2-40B4-BE49-F238E27FC236}">
                <a16:creationId xmlns:a16="http://schemas.microsoft.com/office/drawing/2014/main" id="{F05FC12C-48C0-48D3-8FD9-A6510D20D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3" b="4063"/>
          <a:stretch/>
        </p:blipFill>
        <p:spPr bwMode="auto">
          <a:xfrm>
            <a:off x="4976656" y="4505579"/>
            <a:ext cx="2249424" cy="200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7926ED50-5634-4128-B2EC-8D885BE64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6" r="12966"/>
          <a:stretch/>
        </p:blipFill>
        <p:spPr bwMode="auto">
          <a:xfrm>
            <a:off x="7295203" y="2406036"/>
            <a:ext cx="4570677" cy="412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745872E8-BA9E-4D2A-B600-9F7DE7DBC915}"/>
              </a:ext>
            </a:extLst>
          </p:cNvPr>
          <p:cNvSpPr txBox="1"/>
          <p:nvPr/>
        </p:nvSpPr>
        <p:spPr>
          <a:xfrm>
            <a:off x="397574" y="2934916"/>
            <a:ext cx="4568741" cy="359329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4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Is féidir tomhaltóirí a rangú de réir an bhia</a:t>
            </a:r>
            <a:r>
              <a:rPr kumimoji="0" lang="ga-IE" sz="2400" b="0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a itheann siad. Tá trí ghrúpa éagsúla ann</a:t>
            </a:r>
            <a:r>
              <a:rPr kumimoji="0" lang="ga-IE" sz="24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ga-IE" sz="2400" b="1" i="0" u="none" strike="noStrike" kern="1200" cap="none" spc="0" normalizeH="0" baseline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Luibhiteoirí</a:t>
            </a:r>
            <a:r>
              <a:rPr kumimoji="0" lang="ga-IE" sz="2400" b="1" i="0" u="none" strike="noStrike" kern="1200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ga-IE" sz="24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– ainmhithe nach </a:t>
            </a:r>
            <a:br>
              <a:rPr kumimoji="0" lang="ga-IE" sz="24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sz="24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n-itheann</a:t>
            </a:r>
            <a:r>
              <a:rPr kumimoji="0" lang="en-IE" sz="24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ga-IE" sz="24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aon rud ach plandaí.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ga-IE" sz="2400" b="1" i="0" u="none" strike="noStrike" kern="1200" cap="none" spc="0" normalizeH="0" baseline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Feoiliteoirí</a:t>
            </a:r>
            <a:r>
              <a:rPr kumimoji="0" lang="ga-IE" sz="2400" b="0" i="0" u="none" strike="noStrike" kern="1200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ga-IE" sz="24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– ainmhithe nach </a:t>
            </a:r>
            <a:br>
              <a:rPr kumimoji="0" lang="ga-IE" sz="24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sz="24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n-itheann ach ainmhithe</a:t>
            </a:r>
            <a:r>
              <a:rPr kumimoji="0" lang="ga-IE" sz="2400" b="0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eile</a:t>
            </a:r>
            <a:r>
              <a:rPr kumimoji="0" lang="ga-IE" sz="24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ga-IE" sz="2400" b="1" i="0" u="none" strike="noStrike" kern="1200" cap="none" spc="0" normalizeH="0" baseline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Uiliteoirí</a:t>
            </a:r>
            <a:r>
              <a:rPr kumimoji="0" lang="ga-IE" sz="24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– ainmhithe a itheann plandaí agus ainmhithe araon</a:t>
            </a:r>
            <a:r>
              <a:rPr kumimoji="0" lang="ga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.</a:t>
            </a:r>
            <a:endParaRPr kumimoji="0" lang="ga-I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348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5" y="318582"/>
            <a:ext cx="4556762" cy="2028511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A1263CB-D807-48DB-9846-66CD04EF5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5" r="12665"/>
          <a:stretch/>
        </p:blipFill>
        <p:spPr bwMode="auto">
          <a:xfrm>
            <a:off x="9617743" y="333326"/>
            <a:ext cx="2251026" cy="201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0DF61C43-FC0A-4E70-9677-70E878DED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6" r="12886"/>
          <a:stretch/>
        </p:blipFill>
        <p:spPr bwMode="auto">
          <a:xfrm>
            <a:off x="320044" y="2429124"/>
            <a:ext cx="4556762" cy="410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D423315-CE12-4A1A-A87F-6E52D205031E}"/>
              </a:ext>
            </a:extLst>
          </p:cNvPr>
          <p:cNvSpPr txBox="1"/>
          <p:nvPr/>
        </p:nvSpPr>
        <p:spPr>
          <a:xfrm>
            <a:off x="5262159" y="2758930"/>
            <a:ext cx="3944010" cy="3455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ga-I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Heireabhóirí</a:t>
            </a:r>
            <a:r>
              <a:rPr kumimoji="0" lang="ga-I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thugtar ar ainmhithe nach n-itheann ach plandaí.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8BFD3B-29FB-4A95-BB51-220F8A6C5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6650" y="2429124"/>
            <a:ext cx="4561251" cy="4108837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ga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96FC52-9785-4371-B65D-D3C898ADB7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105" r="17784" b="-105"/>
          <a:stretch/>
        </p:blipFill>
        <p:spPr bwMode="auto">
          <a:xfrm>
            <a:off x="9617746" y="2426918"/>
            <a:ext cx="2251025" cy="199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C659CB3-14FC-40D0-BE6F-68614CBF27CD}"/>
              </a:ext>
            </a:extLst>
          </p:cNvPr>
          <p:cNvSpPr txBox="1"/>
          <p:nvPr/>
        </p:nvSpPr>
        <p:spPr>
          <a:xfrm>
            <a:off x="616548" y="813817"/>
            <a:ext cx="40193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" panose="020E0602020502020306" pitchFamily="34" charset="0"/>
                <a:ea typeface="+mn-ea"/>
                <a:cs typeface="+mn-cs"/>
              </a:rPr>
              <a:t>Tomhaltóirí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E96BD5-FB24-4A6E-8269-7DABC7F57649}"/>
              </a:ext>
            </a:extLst>
          </p:cNvPr>
          <p:cNvSpPr txBox="1"/>
          <p:nvPr/>
        </p:nvSpPr>
        <p:spPr>
          <a:xfrm>
            <a:off x="5169647" y="4042319"/>
            <a:ext cx="4036522" cy="1149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ga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Cé acu na luibhiteoirí, na feoiliteoirí agus na </a:t>
            </a:r>
            <a:r>
              <a:rPr kumimoji="0" lang="ga-I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huiliteoirí</a:t>
            </a:r>
            <a:r>
              <a:rPr kumimoji="0" lang="ga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ina measc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,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meas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tú</a:t>
            </a:r>
            <a:r>
              <a:rPr kumimoji="0" lang="ga-IE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? </a:t>
            </a:r>
            <a:endParaRPr kumimoji="0" lang="ga-I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7597C7-1FA0-41BC-AEA6-58E0D1788141}"/>
              </a:ext>
            </a:extLst>
          </p:cNvPr>
          <p:cNvSpPr txBox="1"/>
          <p:nvPr/>
        </p:nvSpPr>
        <p:spPr>
          <a:xfrm>
            <a:off x="10680921" y="2397496"/>
            <a:ext cx="1223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prstClr val="white"/>
                </a:solidFill>
                <a:latin typeface="Tw Cen MT" panose="020B0602020104020603" pitchFamily="34" charset="0"/>
              </a:rPr>
              <a:t>an </a:t>
            </a:r>
            <a:r>
              <a:rPr lang="en-GB" sz="2000" dirty="0" err="1">
                <a:solidFill>
                  <a:prstClr val="white"/>
                </a:solidFill>
                <a:latin typeface="Tw Cen MT" panose="020B0602020104020603" pitchFamily="34" charset="0"/>
              </a:rPr>
              <a:t>chaora</a:t>
            </a:r>
            <a:endParaRPr kumimoji="0" lang="ga-I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B4C2B0-B489-4435-89C2-5B1820F32E28}"/>
              </a:ext>
            </a:extLst>
          </p:cNvPr>
          <p:cNvSpPr txBox="1"/>
          <p:nvPr/>
        </p:nvSpPr>
        <p:spPr>
          <a:xfrm>
            <a:off x="320044" y="2411372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Tw Cen MT" panose="020B0602020104020603" pitchFamily="34" charset="0"/>
              </a:rPr>
              <a:t>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 </a:t>
            </a:r>
            <a:r>
              <a:rPr lang="en-US" sz="2000" dirty="0">
                <a:solidFill>
                  <a:prstClr val="white"/>
                </a:solidFill>
                <a:latin typeface="Tw Cen MT" panose="020B0602020104020603" pitchFamily="34" charset="0"/>
              </a:rPr>
              <a:t>l</a:t>
            </a:r>
            <a:r>
              <a:rPr kumimoji="0" lang="ga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on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ubh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D433E1-F34D-4AC8-93B1-7CE11BFE336D}"/>
              </a:ext>
            </a:extLst>
          </p:cNvPr>
          <p:cNvSpPr txBox="1"/>
          <p:nvPr/>
        </p:nvSpPr>
        <p:spPr>
          <a:xfrm>
            <a:off x="10958502" y="264042"/>
            <a:ext cx="956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Tw Cen MT" panose="020B0602020104020603" pitchFamily="34" charset="0"/>
              </a:rPr>
              <a:t>an b</a:t>
            </a: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roc</a:t>
            </a:r>
          </a:p>
        </p:txBody>
      </p:sp>
      <p:sp>
        <p:nvSpPr>
          <p:cNvPr id="17" name="Wave 16">
            <a:extLst>
              <a:ext uri="{FF2B5EF4-FFF2-40B4-BE49-F238E27FC236}">
                <a16:creationId xmlns:a16="http://schemas.microsoft.com/office/drawing/2014/main" id="{F613A806-CE17-4E57-9CBE-FB5F06D80A0B}"/>
              </a:ext>
            </a:extLst>
          </p:cNvPr>
          <p:cNvSpPr>
            <a:spLocks noChangeAspect="1"/>
          </p:cNvSpPr>
          <p:nvPr/>
        </p:nvSpPr>
        <p:spPr>
          <a:xfrm>
            <a:off x="320044" y="5600701"/>
            <a:ext cx="1101584" cy="738063"/>
          </a:xfrm>
          <a:prstGeom prst="wave">
            <a:avLst/>
          </a:prstGeom>
          <a:solidFill>
            <a:srgbClr val="972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UD Digi Kyokasho NK-R" panose="020B0400000000000000" pitchFamily="18" charset="-128"/>
                <a:cs typeface="Vijaya" panose="02020604020202020204" pitchFamily="18" charset="0"/>
              </a:rPr>
              <a:t>Uiliteoir</a:t>
            </a:r>
            <a:endParaRPr kumimoji="0" lang="ga-I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UD Digi Kyokasho NK-R" panose="020B0400000000000000" pitchFamily="18" charset="-128"/>
              <a:cs typeface="Vijaya" panose="02020604020202020204" pitchFamily="18" charset="0"/>
            </a:endParaRPr>
          </a:p>
        </p:txBody>
      </p:sp>
      <p:sp>
        <p:nvSpPr>
          <p:cNvPr id="32" name="Wave 31">
            <a:extLst>
              <a:ext uri="{FF2B5EF4-FFF2-40B4-BE49-F238E27FC236}">
                <a16:creationId xmlns:a16="http://schemas.microsoft.com/office/drawing/2014/main" id="{3CCB961C-5455-4FD9-895C-97484981391E}"/>
              </a:ext>
            </a:extLst>
          </p:cNvPr>
          <p:cNvSpPr>
            <a:spLocks noChangeAspect="1"/>
          </p:cNvSpPr>
          <p:nvPr/>
        </p:nvSpPr>
        <p:spPr>
          <a:xfrm>
            <a:off x="9630443" y="1588186"/>
            <a:ext cx="1112813" cy="666830"/>
          </a:xfrm>
          <a:prstGeom prst="wave">
            <a:avLst/>
          </a:prstGeom>
          <a:solidFill>
            <a:srgbClr val="972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UD Digi Kyokasho NK-R" panose="020B0400000000000000" pitchFamily="18" charset="-128"/>
                <a:cs typeface="Vijaya" panose="02020604020202020204" pitchFamily="18" charset="0"/>
              </a:rPr>
              <a:t>Uiliteoir</a:t>
            </a:r>
            <a:endParaRPr kumimoji="0" lang="ga-I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UD Digi Kyokasho NK-R" panose="020B0400000000000000" pitchFamily="18" charset="-128"/>
              <a:cs typeface="Vijaya" panose="02020604020202020204" pitchFamily="18" charset="0"/>
            </a:endParaRPr>
          </a:p>
        </p:txBody>
      </p:sp>
      <p:sp>
        <p:nvSpPr>
          <p:cNvPr id="34" name="Wave 33">
            <a:extLst>
              <a:ext uri="{FF2B5EF4-FFF2-40B4-BE49-F238E27FC236}">
                <a16:creationId xmlns:a16="http://schemas.microsoft.com/office/drawing/2014/main" id="{BE05C736-3C99-4788-949C-D463813642FF}"/>
              </a:ext>
            </a:extLst>
          </p:cNvPr>
          <p:cNvSpPr>
            <a:spLocks noChangeAspect="1"/>
          </p:cNvSpPr>
          <p:nvPr/>
        </p:nvSpPr>
        <p:spPr>
          <a:xfrm>
            <a:off x="9616145" y="3642589"/>
            <a:ext cx="1342357" cy="795710"/>
          </a:xfrm>
          <a:prstGeom prst="wave">
            <a:avLst/>
          </a:prstGeom>
          <a:solidFill>
            <a:srgbClr val="972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UD Digi Kyokasho NK-R" panose="020B0400000000000000" pitchFamily="18" charset="-128"/>
                <a:cs typeface="Vijaya" panose="02020604020202020204" pitchFamily="18" charset="0"/>
              </a:rPr>
              <a:t>Luibhiteoir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443106-510C-437E-86DE-6944347C1DCF}"/>
              </a:ext>
            </a:extLst>
          </p:cNvPr>
          <p:cNvSpPr txBox="1"/>
          <p:nvPr/>
        </p:nvSpPr>
        <p:spPr>
          <a:xfrm>
            <a:off x="5169647" y="2758930"/>
            <a:ext cx="4242219" cy="1149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ga-I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Is tomhaltóirí iad na hainmhithe seo ar fad. Ní féidir leo a gcuid bia féin a dhéanamh. </a:t>
            </a:r>
          </a:p>
        </p:txBody>
      </p:sp>
      <p:pic>
        <p:nvPicPr>
          <p:cNvPr id="2" name="Pictiúr 1">
            <a:extLst>
              <a:ext uri="{FF2B5EF4-FFF2-40B4-BE49-F238E27FC236}">
                <a16:creationId xmlns:a16="http://schemas.microsoft.com/office/drawing/2014/main" id="{073D91F8-57EE-2189-DF4B-D55A26A3B1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2" r="12282"/>
          <a:stretch/>
        </p:blipFill>
        <p:spPr>
          <a:xfrm>
            <a:off x="4936345" y="333326"/>
            <a:ext cx="2319368" cy="2013766"/>
          </a:xfrm>
          <a:prstGeom prst="rect">
            <a:avLst/>
          </a:prstGeom>
        </p:spPr>
      </p:pic>
      <p:sp>
        <p:nvSpPr>
          <p:cNvPr id="29" name="Wave 28">
            <a:extLst>
              <a:ext uri="{FF2B5EF4-FFF2-40B4-BE49-F238E27FC236}">
                <a16:creationId xmlns:a16="http://schemas.microsoft.com/office/drawing/2014/main" id="{E1E56772-5A67-4CA9-BF1F-D6CF200A628F}"/>
              </a:ext>
            </a:extLst>
          </p:cNvPr>
          <p:cNvSpPr>
            <a:spLocks noChangeAspect="1"/>
          </p:cNvSpPr>
          <p:nvPr/>
        </p:nvSpPr>
        <p:spPr>
          <a:xfrm>
            <a:off x="4932379" y="1455311"/>
            <a:ext cx="1200133" cy="748338"/>
          </a:xfrm>
          <a:prstGeom prst="wave">
            <a:avLst/>
          </a:prstGeom>
          <a:solidFill>
            <a:srgbClr val="972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UD Digi Kyokasho NK-R" panose="020B0400000000000000" pitchFamily="18" charset="-128"/>
                <a:cs typeface="Vijaya" panose="02020604020202020204" pitchFamily="18" charset="0"/>
              </a:rPr>
              <a:t>Feoiliteoir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19D977-FB16-4BCE-89EC-2089E055AD5B}"/>
              </a:ext>
            </a:extLst>
          </p:cNvPr>
          <p:cNvSpPr txBox="1"/>
          <p:nvPr/>
        </p:nvSpPr>
        <p:spPr>
          <a:xfrm>
            <a:off x="4876806" y="253560"/>
            <a:ext cx="127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Tw Cen MT" panose="020B0602020104020603" pitchFamily="34" charset="0"/>
              </a:rPr>
              <a:t>an s</a:t>
            </a:r>
            <a:r>
              <a:rPr kumimoji="0" lang="ga-I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pioróg</a:t>
            </a:r>
            <a:endParaRPr kumimoji="0" lang="ga-I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5" name="Pictiúr 4">
            <a:extLst>
              <a:ext uri="{FF2B5EF4-FFF2-40B4-BE49-F238E27FC236}">
                <a16:creationId xmlns:a16="http://schemas.microsoft.com/office/drawing/2014/main" id="{02EDFCDB-555A-8C0E-DFD8-84C7D8066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 r="13890"/>
          <a:stretch/>
        </p:blipFill>
        <p:spPr>
          <a:xfrm>
            <a:off x="7340651" y="333327"/>
            <a:ext cx="2193080" cy="2028512"/>
          </a:xfrm>
          <a:prstGeom prst="rect">
            <a:avLst/>
          </a:prstGeom>
        </p:spPr>
      </p:pic>
      <p:sp>
        <p:nvSpPr>
          <p:cNvPr id="30" name="Wave 29">
            <a:extLst>
              <a:ext uri="{FF2B5EF4-FFF2-40B4-BE49-F238E27FC236}">
                <a16:creationId xmlns:a16="http://schemas.microsoft.com/office/drawing/2014/main" id="{7E2D51C0-413A-4823-A714-B9CE956335EF}"/>
              </a:ext>
            </a:extLst>
          </p:cNvPr>
          <p:cNvSpPr>
            <a:spLocks noChangeAspect="1"/>
          </p:cNvSpPr>
          <p:nvPr/>
        </p:nvSpPr>
        <p:spPr>
          <a:xfrm>
            <a:off x="7339725" y="1528378"/>
            <a:ext cx="1206245" cy="750650"/>
          </a:xfrm>
          <a:prstGeom prst="wave">
            <a:avLst/>
          </a:prstGeom>
          <a:solidFill>
            <a:srgbClr val="972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UD Digi Kyokasho NK-R" panose="020B0400000000000000" pitchFamily="18" charset="-128"/>
                <a:cs typeface="Vijaya" panose="02020604020202020204" pitchFamily="18" charset="0"/>
              </a:rPr>
              <a:t>Feoiliteoir</a:t>
            </a:r>
            <a:endParaRPr kumimoji="0" lang="ga-IE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UD Digi Kyokasho NK-R" panose="020B0400000000000000" pitchFamily="18" charset="-128"/>
              <a:cs typeface="Vijaya" panose="0202060402020202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FF7239-9878-4938-BBC5-5E67620F9E73}"/>
              </a:ext>
            </a:extLst>
          </p:cNvPr>
          <p:cNvSpPr txBox="1"/>
          <p:nvPr/>
        </p:nvSpPr>
        <p:spPr>
          <a:xfrm>
            <a:off x="8462359" y="270355"/>
            <a:ext cx="1132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Tw Cen MT" panose="020B0602020104020603" pitchFamily="34" charset="0"/>
              </a:rPr>
              <a:t>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n </a:t>
            </a:r>
            <a:r>
              <a:rPr lang="en-US" sz="2000" dirty="0">
                <a:solidFill>
                  <a:prstClr val="white"/>
                </a:solidFill>
                <a:latin typeface="Tw Cen MT" panose="020B0602020104020603" pitchFamily="34" charset="0"/>
              </a:rPr>
              <a:t>e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asóg</a:t>
            </a:r>
            <a:endParaRPr kumimoji="0" lang="ga-I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pic>
        <p:nvPicPr>
          <p:cNvPr id="7" name="Pictiúr 6">
            <a:extLst>
              <a:ext uri="{FF2B5EF4-FFF2-40B4-BE49-F238E27FC236}">
                <a16:creationId xmlns:a16="http://schemas.microsoft.com/office/drawing/2014/main" id="{9A4A8677-0D94-937F-933F-ACDB1236C1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9" r="16769"/>
          <a:stretch/>
        </p:blipFill>
        <p:spPr>
          <a:xfrm>
            <a:off x="9617743" y="4455887"/>
            <a:ext cx="2251026" cy="2068787"/>
          </a:xfrm>
          <a:prstGeom prst="rect">
            <a:avLst/>
          </a:prstGeom>
        </p:spPr>
      </p:pic>
      <p:sp>
        <p:nvSpPr>
          <p:cNvPr id="33" name="Wave 32">
            <a:extLst>
              <a:ext uri="{FF2B5EF4-FFF2-40B4-BE49-F238E27FC236}">
                <a16:creationId xmlns:a16="http://schemas.microsoft.com/office/drawing/2014/main" id="{78B365E9-7AE8-4EA3-BF59-941338DA31D1}"/>
              </a:ext>
            </a:extLst>
          </p:cNvPr>
          <p:cNvSpPr>
            <a:spLocks noChangeAspect="1"/>
          </p:cNvSpPr>
          <p:nvPr/>
        </p:nvSpPr>
        <p:spPr>
          <a:xfrm>
            <a:off x="9630442" y="5751384"/>
            <a:ext cx="1328060" cy="744023"/>
          </a:xfrm>
          <a:prstGeom prst="wave">
            <a:avLst/>
          </a:prstGeom>
          <a:solidFill>
            <a:srgbClr val="972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ga-I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UD Digi Kyokasho NK-R" panose="020B0400000000000000" pitchFamily="18" charset="-128"/>
                <a:cs typeface="Vijaya" panose="02020604020202020204" pitchFamily="18" charset="0"/>
              </a:rPr>
              <a:t>Luibhiteoir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796387-5443-4216-BBDD-20FB4B64BB9E}"/>
              </a:ext>
            </a:extLst>
          </p:cNvPr>
          <p:cNvSpPr txBox="1"/>
          <p:nvPr/>
        </p:nvSpPr>
        <p:spPr>
          <a:xfrm>
            <a:off x="10692014" y="4374519"/>
            <a:ext cx="1200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Tw Cen MT" panose="020B0602020104020603" pitchFamily="34" charset="0"/>
              </a:rPr>
              <a:t>an g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iorria</a:t>
            </a:r>
            <a:endParaRPr kumimoji="0" lang="ga-I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0627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 animBg="1"/>
      <p:bldP spid="32" grpId="0" animBg="1"/>
      <p:bldP spid="34" grpId="0" animBg="1"/>
      <p:bldP spid="29" grpId="0" animBg="1"/>
      <p:bldP spid="30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Rectangle 3">
            <a:extLst>
              <a:ext uri="{FF2B5EF4-FFF2-40B4-BE49-F238E27FC236}">
                <a16:creationId xmlns:a16="http://schemas.microsoft.com/office/drawing/2014/main" id="{FEAAC416-0D89-44F0-9F7A-BEE14E5C7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1873" y="1891985"/>
            <a:ext cx="5600824" cy="200358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ga-IE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Tugtar </a:t>
            </a:r>
            <a:r>
              <a:rPr lang="ga-IE" altLang="en-US" sz="2400" b="1" dirty="0">
                <a:solidFill>
                  <a:srgbClr val="FFC000"/>
                </a:solidFill>
                <a:latin typeface="Tw Cen MT" panose="020B0602020104020603" pitchFamily="34" charset="0"/>
              </a:rPr>
              <a:t>creachadóirí</a:t>
            </a:r>
            <a:r>
              <a:rPr lang="ga-IE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 ar ainmhithe a sheilgeann ainmhithe eile</a:t>
            </a:r>
            <a:r>
              <a:rPr lang="en-US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chun iad a ithe. </a:t>
            </a:r>
            <a:br>
              <a:rPr lang="ga-IE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Is creachadóir a bhíonn ag deireadh gach </a:t>
            </a:r>
            <a:r>
              <a:rPr lang="ga-IE" altLang="en-US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biashlabhra</a:t>
            </a:r>
            <a:r>
              <a:rPr lang="ga-IE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. Creachadóir is ea an cruidín </a:t>
            </a:r>
            <a:br>
              <a:rPr lang="en-US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sa phictiúr seo ar dheis. Tá sé i ndiaidh breith ar an ngliomach chun é a ithe.</a:t>
            </a:r>
          </a:p>
          <a:p>
            <a:pPr marL="0" indent="0">
              <a:buNone/>
            </a:pPr>
            <a:endParaRPr lang="ga-IE" altLang="en-US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D6440690-E80A-46CA-AC98-B72E9FE98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r="8507"/>
          <a:stretch/>
        </p:blipFill>
        <p:spPr bwMode="auto">
          <a:xfrm>
            <a:off x="6707593" y="1589993"/>
            <a:ext cx="5112265" cy="411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5F70B6A7-6DFB-4ADA-A771-AA1B858919F9}"/>
              </a:ext>
            </a:extLst>
          </p:cNvPr>
          <p:cNvSpPr txBox="1">
            <a:spLocks noChangeArrowheads="1"/>
          </p:cNvSpPr>
          <p:nvPr/>
        </p:nvSpPr>
        <p:spPr>
          <a:xfrm>
            <a:off x="831873" y="4323555"/>
            <a:ext cx="5438329" cy="12524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ga-IE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Tugtar </a:t>
            </a:r>
            <a:r>
              <a:rPr kumimoji="0" lang="ga-IE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creach</a:t>
            </a:r>
            <a:r>
              <a:rPr kumimoji="0" lang="ga-IE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r>
              <a:rPr kumimoji="0" lang="ga-IE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ar aon ainmhí a </a:t>
            </a:r>
            <a:r>
              <a:rPr kumimoji="0" lang="ga-IE" altLang="en-US" sz="2400" b="0" i="0" u="none" strike="noStrike" kern="1200" cap="none" spc="0" normalizeH="0" baseline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sheilgtear</a:t>
            </a:r>
            <a:r>
              <a:rPr kumimoji="0" lang="ga-IE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 </a:t>
            </a:r>
            <a:br>
              <a:rPr kumimoji="0" lang="ga-IE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mar bhia. Mar sin, is é an gliomach </a:t>
            </a:r>
            <a:br>
              <a:rPr kumimoji="0" lang="ga-IE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</a:br>
            <a:r>
              <a:rPr kumimoji="0" lang="ga-IE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an chreach sa chás seo.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ga-IE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ga-IE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ga-IE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cxnSp>
        <p:nvCxnSpPr>
          <p:cNvPr id="3" name="Nascóir díreach 2">
            <a:extLst>
              <a:ext uri="{FF2B5EF4-FFF2-40B4-BE49-F238E27FC236}">
                <a16:creationId xmlns:a16="http://schemas.microsoft.com/office/drawing/2014/main" id="{2A6F84FE-5825-D638-E9AD-452616A4CD24}"/>
              </a:ext>
            </a:extLst>
          </p:cNvPr>
          <p:cNvCxnSpPr>
            <a:cxnSpLocks/>
          </p:cNvCxnSpPr>
          <p:nvPr/>
        </p:nvCxnSpPr>
        <p:spPr>
          <a:xfrm flipH="1" flipV="1">
            <a:off x="7970520" y="1270443"/>
            <a:ext cx="274320" cy="89363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Bosca téacs 3">
            <a:extLst>
              <a:ext uri="{FF2B5EF4-FFF2-40B4-BE49-F238E27FC236}">
                <a16:creationId xmlns:a16="http://schemas.microsoft.com/office/drawing/2014/main" id="{4DFA8C1A-4045-889A-8A41-F264B523475D}"/>
              </a:ext>
            </a:extLst>
          </p:cNvPr>
          <p:cNvSpPr txBox="1"/>
          <p:nvPr/>
        </p:nvSpPr>
        <p:spPr>
          <a:xfrm>
            <a:off x="7227065" y="870333"/>
            <a:ext cx="1740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Creachadóir</a:t>
            </a:r>
            <a:endParaRPr lang="ga-IE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cxnSp>
        <p:nvCxnSpPr>
          <p:cNvPr id="11" name="Nascóir díreach 10">
            <a:extLst>
              <a:ext uri="{FF2B5EF4-FFF2-40B4-BE49-F238E27FC236}">
                <a16:creationId xmlns:a16="http://schemas.microsoft.com/office/drawing/2014/main" id="{58517024-A3BF-B38F-EE0F-2926D8260275}"/>
              </a:ext>
            </a:extLst>
          </p:cNvPr>
          <p:cNvCxnSpPr>
            <a:cxnSpLocks/>
          </p:cNvCxnSpPr>
          <p:nvPr/>
        </p:nvCxnSpPr>
        <p:spPr>
          <a:xfrm flipV="1">
            <a:off x="9850294" y="1152894"/>
            <a:ext cx="716718" cy="142933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osca téacs 12">
            <a:extLst>
              <a:ext uri="{FF2B5EF4-FFF2-40B4-BE49-F238E27FC236}">
                <a16:creationId xmlns:a16="http://schemas.microsoft.com/office/drawing/2014/main" id="{F53DE402-EE63-2171-1C99-78FCF23DBC8C}"/>
              </a:ext>
            </a:extLst>
          </p:cNvPr>
          <p:cNvSpPr txBox="1"/>
          <p:nvPr/>
        </p:nvSpPr>
        <p:spPr>
          <a:xfrm>
            <a:off x="10178641" y="771279"/>
            <a:ext cx="1014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Creach</a:t>
            </a:r>
            <a:endParaRPr lang="ga-IE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9525">
          <a:solidFill>
            <a:schemeClr val="tx1"/>
          </a:solidFill>
          <a:miter lim="800000"/>
          <a:headEnd/>
          <a:tailEnd/>
        </a:ln>
        <a:effectLst/>
      </a:spPr>
      <a:bodyPr wrap="none" anchor="ctr"/>
      <a:lstStyle>
        <a:defPPr algn="l" eaLnBrk="1" hangingPunct="1">
          <a:spcBef>
            <a:spcPct val="0"/>
          </a:spcBef>
          <a:buFontTx/>
          <a:buNone/>
          <a:defRPr sz="2000" dirty="0">
            <a:latin typeface="Tw Cen MT" panose="020B0602020104020603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éa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1472</Words>
  <Application>Microsoft Office PowerPoint</Application>
  <PresentationFormat>Scáileán leathan</PresentationFormat>
  <Paragraphs>178</Paragraphs>
  <Slides>19</Slides>
  <Notes>14</Notes>
  <HiddenSlides>0</HiddenSlides>
  <MMClips>0</MMClips>
  <ScaleCrop>false</ScaleCrop>
  <HeadingPairs>
    <vt:vector size="6" baseType="variant">
      <vt:variant>
        <vt:lpstr>Clófhoirne a úsáideadh</vt:lpstr>
      </vt:variant>
      <vt:variant>
        <vt:i4>11</vt:i4>
      </vt:variant>
      <vt:variant>
        <vt:lpstr>Téama</vt:lpstr>
      </vt:variant>
      <vt:variant>
        <vt:i4>1</vt:i4>
      </vt:variant>
      <vt:variant>
        <vt:lpstr>Teidil sleamhnáin</vt:lpstr>
      </vt:variant>
      <vt:variant>
        <vt:i4>19</vt:i4>
      </vt:variant>
    </vt:vector>
  </HeadingPairs>
  <TitlesOfParts>
    <vt:vector size="31" baseType="lpstr">
      <vt:lpstr>Meiryo</vt:lpstr>
      <vt:lpstr>Agency FB</vt:lpstr>
      <vt:lpstr>Arial</vt:lpstr>
      <vt:lpstr>Berlin Sans FB</vt:lpstr>
      <vt:lpstr>Bradley Hand ITC</vt:lpstr>
      <vt:lpstr>Calibri</vt:lpstr>
      <vt:lpstr>Calibri Light</vt:lpstr>
      <vt:lpstr>Comic Sans MS</vt:lpstr>
      <vt:lpstr>Segoe Print</vt:lpstr>
      <vt:lpstr>Tw Cen MT</vt:lpstr>
      <vt:lpstr>Wingdings</vt:lpstr>
      <vt:lpstr>Office Theme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Láithreoireacht PowerPoint</dc:title>
  <dc:creator>Cáit Nic Fhionnlaoich</dc:creator>
  <cp:lastModifiedBy>Cáit Nic Fhionnlaoich</cp:lastModifiedBy>
  <cp:revision>125</cp:revision>
  <dcterms:created xsi:type="dcterms:W3CDTF">2022-05-18T07:53:14Z</dcterms:created>
  <dcterms:modified xsi:type="dcterms:W3CDTF">2024-01-19T11:02:43Z</dcterms:modified>
</cp:coreProperties>
</file>