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6" r:id="rId2"/>
    <p:sldId id="333" r:id="rId3"/>
    <p:sldId id="326" r:id="rId4"/>
    <p:sldId id="327" r:id="rId5"/>
    <p:sldId id="336" r:id="rId6"/>
    <p:sldId id="340" r:id="rId7"/>
    <p:sldId id="337" r:id="rId8"/>
    <p:sldId id="338" r:id="rId9"/>
    <p:sldId id="348" r:id="rId10"/>
    <p:sldId id="322" r:id="rId11"/>
    <p:sldId id="323" r:id="rId12"/>
    <p:sldId id="316" r:id="rId13"/>
    <p:sldId id="331" r:id="rId14"/>
    <p:sldId id="280" r:id="rId15"/>
    <p:sldId id="330" r:id="rId16"/>
    <p:sldId id="334" r:id="rId17"/>
    <p:sldId id="3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C7C"/>
    <a:srgbClr val="0456A3"/>
    <a:srgbClr val="EDBE00"/>
    <a:srgbClr val="7F8FA9"/>
    <a:srgbClr val="DEB5F1"/>
    <a:srgbClr val="EF5788"/>
    <a:srgbClr val="00ABE3"/>
    <a:srgbClr val="B4D13A"/>
    <a:srgbClr val="B2CFDB"/>
    <a:srgbClr val="A5D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24667-039D-4CCB-B893-5BE1459C6BD2}" v="6977" dt="2022-01-06T11:54:19.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2" d="100"/>
          <a:sy n="72" d="100"/>
        </p:scale>
        <p:origin x="84" y="35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enig123@gmail.com" userId="6044d3ce541adf88" providerId="LiveId" clId="{49A24667-039D-4CCB-B893-5BE1459C6BD2}"/>
    <pc:docChg chg="undo redo custSel addSld delSld modSld sldOrd modMainMaster">
      <pc:chgData name="mairenig123@gmail.com" userId="6044d3ce541adf88" providerId="LiveId" clId="{49A24667-039D-4CCB-B893-5BE1459C6BD2}" dt="2022-01-06T16:56:30.555" v="15869" actId="20577"/>
      <pc:docMkLst>
        <pc:docMk/>
      </pc:docMkLst>
      <pc:sldChg chg="addSp delSp modSp del mod ord delAnim modAnim">
        <pc:chgData name="mairenig123@gmail.com" userId="6044d3ce541adf88" providerId="LiveId" clId="{49A24667-039D-4CCB-B893-5BE1459C6BD2}" dt="2021-12-30T15:24:49.608" v="11147" actId="47"/>
        <pc:sldMkLst>
          <pc:docMk/>
          <pc:sldMk cId="4148641328" sldId="256"/>
        </pc:sldMkLst>
        <pc:spChg chg="del mod">
          <ac:chgData name="mairenig123@gmail.com" userId="6044d3ce541adf88" providerId="LiveId" clId="{49A24667-039D-4CCB-B893-5BE1459C6BD2}" dt="2021-12-30T15:23:39.112" v="11136" actId="478"/>
          <ac:spMkLst>
            <pc:docMk/>
            <pc:sldMk cId="4148641328" sldId="256"/>
            <ac:spMk id="2" creationId="{1B63B062-D873-4615-A0B7-288878AA985D}"/>
          </ac:spMkLst>
        </pc:spChg>
        <pc:spChg chg="del">
          <ac:chgData name="mairenig123@gmail.com" userId="6044d3ce541adf88" providerId="LiveId" clId="{49A24667-039D-4CCB-B893-5BE1459C6BD2}" dt="2021-12-27T11:31:10.726" v="3106" actId="478"/>
          <ac:spMkLst>
            <pc:docMk/>
            <pc:sldMk cId="4148641328" sldId="256"/>
            <ac:spMk id="3" creationId="{5E81BAA8-1CB6-44C9-93D8-EC4688D3D5DF}"/>
          </ac:spMkLst>
        </pc:spChg>
        <pc:spChg chg="add del mod">
          <ac:chgData name="mairenig123@gmail.com" userId="6044d3ce541adf88" providerId="LiveId" clId="{49A24667-039D-4CCB-B893-5BE1459C6BD2}" dt="2021-12-30T15:23:45.229" v="11137" actId="478"/>
          <ac:spMkLst>
            <pc:docMk/>
            <pc:sldMk cId="4148641328" sldId="256"/>
            <ac:spMk id="4" creationId="{0F9E52DC-0270-4343-96A3-380AE4C0CE30}"/>
          </ac:spMkLst>
        </pc:spChg>
        <pc:spChg chg="del">
          <ac:chgData name="mairenig123@gmail.com" userId="6044d3ce541adf88" providerId="LiveId" clId="{49A24667-039D-4CCB-B893-5BE1459C6BD2}" dt="2021-12-30T15:15:56.297" v="11055" actId="21"/>
          <ac:spMkLst>
            <pc:docMk/>
            <pc:sldMk cId="4148641328" sldId="256"/>
            <ac:spMk id="5" creationId="{10FA6EA8-235E-4586-B70F-31F5161EFDA3}"/>
          </ac:spMkLst>
        </pc:spChg>
        <pc:spChg chg="add del mod">
          <ac:chgData name="mairenig123@gmail.com" userId="6044d3ce541adf88" providerId="LiveId" clId="{49A24667-039D-4CCB-B893-5BE1459C6BD2}" dt="2021-12-30T15:24:20.705" v="11139" actId="21"/>
          <ac:spMkLst>
            <pc:docMk/>
            <pc:sldMk cId="4148641328" sldId="256"/>
            <ac:spMk id="6" creationId="{6AD4782B-45B8-4F7A-8235-3C7197569C78}"/>
          </ac:spMkLst>
        </pc:spChg>
        <pc:spChg chg="add del mod">
          <ac:chgData name="mairenig123@gmail.com" userId="6044d3ce541adf88" providerId="LiveId" clId="{49A24667-039D-4CCB-B893-5BE1459C6BD2}" dt="2021-12-30T15:24:35.957" v="11142" actId="21"/>
          <ac:spMkLst>
            <pc:docMk/>
            <pc:sldMk cId="4148641328" sldId="256"/>
            <ac:spMk id="7" creationId="{F8998704-7374-4269-B31D-59800C79713B}"/>
          </ac:spMkLst>
        </pc:spChg>
        <pc:spChg chg="add del mod">
          <ac:chgData name="mairenig123@gmail.com" userId="6044d3ce541adf88" providerId="LiveId" clId="{49A24667-039D-4CCB-B893-5BE1459C6BD2}" dt="2021-12-30T15:17:32.333" v="11059" actId="478"/>
          <ac:spMkLst>
            <pc:docMk/>
            <pc:sldMk cId="4148641328" sldId="256"/>
            <ac:spMk id="8" creationId="{99C7D17B-2971-4454-A50A-CD6A0F42D2E2}"/>
          </ac:spMkLst>
        </pc:spChg>
        <pc:spChg chg="add del mod">
          <ac:chgData name="mairenig123@gmail.com" userId="6044d3ce541adf88" providerId="LiveId" clId="{49A24667-039D-4CCB-B893-5BE1459C6BD2}" dt="2021-12-30T15:16:09.684" v="11058" actId="478"/>
          <ac:spMkLst>
            <pc:docMk/>
            <pc:sldMk cId="4148641328" sldId="256"/>
            <ac:spMk id="9" creationId="{E61A38FF-AE8E-4B16-9FC3-9D8A3DC1F88C}"/>
          </ac:spMkLst>
        </pc:spChg>
      </pc:sldChg>
      <pc:sldChg chg="addSp delSp modSp del mod">
        <pc:chgData name="mairenig123@gmail.com" userId="6044d3ce541adf88" providerId="LiveId" clId="{49A24667-039D-4CCB-B893-5BE1459C6BD2}" dt="2022-01-06T09:00:02.002" v="15026" actId="47"/>
        <pc:sldMkLst>
          <pc:docMk/>
          <pc:sldMk cId="3922742373" sldId="257"/>
        </pc:sldMkLst>
        <pc:spChg chg="mod">
          <ac:chgData name="mairenig123@gmail.com" userId="6044d3ce541adf88" providerId="LiveId" clId="{49A24667-039D-4CCB-B893-5BE1459C6BD2}" dt="2022-01-06T08:59:40.321" v="15025" actId="6549"/>
          <ac:spMkLst>
            <pc:docMk/>
            <pc:sldMk cId="3922742373" sldId="257"/>
            <ac:spMk id="3" creationId="{AE864538-3904-4C15-B6DA-896A4E0F50FF}"/>
          </ac:spMkLst>
        </pc:spChg>
        <pc:graphicFrameChg chg="add del mod modGraphic">
          <ac:chgData name="mairenig123@gmail.com" userId="6044d3ce541adf88" providerId="LiveId" clId="{49A24667-039D-4CCB-B893-5BE1459C6BD2}" dt="2022-01-06T08:58:36.077" v="15008" actId="478"/>
          <ac:graphicFrameMkLst>
            <pc:docMk/>
            <pc:sldMk cId="3922742373" sldId="257"/>
            <ac:graphicFrameMk id="4" creationId="{55032047-4DB9-4B9C-9474-DCF60CCEC797}"/>
          </ac:graphicFrameMkLst>
        </pc:graphicFrameChg>
      </pc:sldChg>
      <pc:sldChg chg="delSp del mod">
        <pc:chgData name="mairenig123@gmail.com" userId="6044d3ce541adf88" providerId="LiveId" clId="{49A24667-039D-4CCB-B893-5BE1459C6BD2}" dt="2021-12-28T13:07:01.023" v="4820" actId="47"/>
        <pc:sldMkLst>
          <pc:docMk/>
          <pc:sldMk cId="439704112" sldId="258"/>
        </pc:sldMkLst>
        <pc:spChg chg="del">
          <ac:chgData name="mairenig123@gmail.com" userId="6044d3ce541adf88" providerId="LiveId" clId="{49A24667-039D-4CCB-B893-5BE1459C6BD2}" dt="2021-12-28T13:06:30.151" v="4812" actId="21"/>
          <ac:spMkLst>
            <pc:docMk/>
            <pc:sldMk cId="439704112" sldId="258"/>
            <ac:spMk id="3" creationId="{DD42A937-4762-4D3B-857C-B57BC1897815}"/>
          </ac:spMkLst>
        </pc:spChg>
        <pc:spChg chg="del">
          <ac:chgData name="mairenig123@gmail.com" userId="6044d3ce541adf88" providerId="LiveId" clId="{49A24667-039D-4CCB-B893-5BE1459C6BD2}" dt="2021-12-28T13:06:13.727" v="4809" actId="21"/>
          <ac:spMkLst>
            <pc:docMk/>
            <pc:sldMk cId="439704112" sldId="258"/>
            <ac:spMk id="5" creationId="{2866EAD6-7DC0-4836-83C3-30928345055C}"/>
          </ac:spMkLst>
        </pc:spChg>
        <pc:spChg chg="del">
          <ac:chgData name="mairenig123@gmail.com" userId="6044d3ce541adf88" providerId="LiveId" clId="{49A24667-039D-4CCB-B893-5BE1459C6BD2}" dt="2021-12-28T13:06:49.320" v="4815" actId="21"/>
          <ac:spMkLst>
            <pc:docMk/>
            <pc:sldMk cId="439704112" sldId="258"/>
            <ac:spMk id="7" creationId="{FB99F5AD-2ED2-4BD1-97E1-794B52508770}"/>
          </ac:spMkLst>
        </pc:spChg>
      </pc:sldChg>
      <pc:sldChg chg="addSp delSp modSp del mod">
        <pc:chgData name="mairenig123@gmail.com" userId="6044d3ce541adf88" providerId="LiveId" clId="{49A24667-039D-4CCB-B893-5BE1459C6BD2}" dt="2022-01-06T08:58:00.600" v="15005" actId="47"/>
        <pc:sldMkLst>
          <pc:docMk/>
          <pc:sldMk cId="561340136" sldId="259"/>
        </pc:sldMkLst>
        <pc:spChg chg="mod">
          <ac:chgData name="mairenig123@gmail.com" userId="6044d3ce541adf88" providerId="LiveId" clId="{49A24667-039D-4CCB-B893-5BE1459C6BD2}" dt="2022-01-06T08:57:41.570" v="15002" actId="21"/>
          <ac:spMkLst>
            <pc:docMk/>
            <pc:sldMk cId="561340136" sldId="259"/>
            <ac:spMk id="3" creationId="{8768C5BE-6593-438C-A237-7140BFF5E3BA}"/>
          </ac:spMkLst>
        </pc:spChg>
        <pc:spChg chg="add del mod">
          <ac:chgData name="mairenig123@gmail.com" userId="6044d3ce541adf88" providerId="LiveId" clId="{49A24667-039D-4CCB-B893-5BE1459C6BD2}" dt="2021-12-30T15:15:40.492" v="11052" actId="21"/>
          <ac:spMkLst>
            <pc:docMk/>
            <pc:sldMk cId="561340136" sldId="259"/>
            <ac:spMk id="4" creationId="{77579059-CCA9-4EDF-A9FE-A6A328C0D836}"/>
          </ac:spMkLst>
        </pc:spChg>
        <pc:spChg chg="add del mod">
          <ac:chgData name="mairenig123@gmail.com" userId="6044d3ce541adf88" providerId="LiveId" clId="{49A24667-039D-4CCB-B893-5BE1459C6BD2}" dt="2022-01-06T08:57:03.178" v="14999" actId="21"/>
          <ac:spMkLst>
            <pc:docMk/>
            <pc:sldMk cId="561340136" sldId="259"/>
            <ac:spMk id="4" creationId="{CC412ED1-B42F-4001-8C7D-48458B93F2FF}"/>
          </ac:spMkLst>
        </pc:spChg>
      </pc:sldChg>
      <pc:sldChg chg="add del">
        <pc:chgData name="mairenig123@gmail.com" userId="6044d3ce541adf88" providerId="LiveId" clId="{49A24667-039D-4CCB-B893-5BE1459C6BD2}" dt="2022-01-06T09:54:38.299" v="15526" actId="47"/>
        <pc:sldMkLst>
          <pc:docMk/>
          <pc:sldMk cId="0" sldId="269"/>
        </pc:sldMkLst>
      </pc:sldChg>
      <pc:sldChg chg="addSp delSp modSp del mod ord">
        <pc:chgData name="mairenig123@gmail.com" userId="6044d3ce541adf88" providerId="LiveId" clId="{49A24667-039D-4CCB-B893-5BE1459C6BD2}" dt="2021-12-30T14:35:07.634" v="10814" actId="47"/>
        <pc:sldMkLst>
          <pc:docMk/>
          <pc:sldMk cId="0" sldId="271"/>
        </pc:sldMkLst>
        <pc:spChg chg="add del mod">
          <ac:chgData name="mairenig123@gmail.com" userId="6044d3ce541adf88" providerId="LiveId" clId="{49A24667-039D-4CCB-B893-5BE1459C6BD2}" dt="2021-12-30T14:34:59.487" v="10812" actId="21"/>
          <ac:spMkLst>
            <pc:docMk/>
            <pc:sldMk cId="0" sldId="271"/>
            <ac:spMk id="7" creationId="{5FCE3625-FA81-4256-99D4-131AF3714414}"/>
          </ac:spMkLst>
        </pc:spChg>
        <pc:spChg chg="add del mod">
          <ac:chgData name="mairenig123@gmail.com" userId="6044d3ce541adf88" providerId="LiveId" clId="{49A24667-039D-4CCB-B893-5BE1459C6BD2}" dt="2021-12-30T14:34:41.933" v="10811" actId="478"/>
          <ac:spMkLst>
            <pc:docMk/>
            <pc:sldMk cId="0" sldId="271"/>
            <ac:spMk id="8" creationId="{362E009E-AFFB-4B68-B0C5-56A9F6F1B6BA}"/>
          </ac:spMkLst>
        </pc:spChg>
      </pc:sldChg>
      <pc:sldChg chg="addSp delSp modSp del mod">
        <pc:chgData name="mairenig123@gmail.com" userId="6044d3ce541adf88" providerId="LiveId" clId="{49A24667-039D-4CCB-B893-5BE1459C6BD2}" dt="2021-12-30T14:35:56.472" v="10818" actId="47"/>
        <pc:sldMkLst>
          <pc:docMk/>
          <pc:sldMk cId="0" sldId="272"/>
        </pc:sldMkLst>
        <pc:spChg chg="add del mod">
          <ac:chgData name="mairenig123@gmail.com" userId="6044d3ce541adf88" providerId="LiveId" clId="{49A24667-039D-4CCB-B893-5BE1459C6BD2}" dt="2021-12-30T14:35:37.203" v="10816" actId="21"/>
          <ac:spMkLst>
            <pc:docMk/>
            <pc:sldMk cId="0" sldId="272"/>
            <ac:spMk id="9" creationId="{40A6B0AB-06F9-4BF9-9821-D153BA3BBDD8}"/>
          </ac:spMkLst>
        </pc:spChg>
      </pc:sldChg>
      <pc:sldChg chg="modSp add del mod">
        <pc:chgData name="mairenig123@gmail.com" userId="6044d3ce541adf88" providerId="LiveId" clId="{49A24667-039D-4CCB-B893-5BE1459C6BD2}" dt="2021-12-30T15:15:31.665" v="11051" actId="47"/>
        <pc:sldMkLst>
          <pc:docMk/>
          <pc:sldMk cId="0" sldId="273"/>
        </pc:sldMkLst>
        <pc:spChg chg="mod">
          <ac:chgData name="mairenig123@gmail.com" userId="6044d3ce541adf88" providerId="LiveId" clId="{49A24667-039D-4CCB-B893-5BE1459C6BD2}" dt="2021-12-27T11:20:31.262" v="3097" actId="1076"/>
          <ac:spMkLst>
            <pc:docMk/>
            <pc:sldMk cId="0" sldId="273"/>
            <ac:spMk id="10" creationId="{26917609-5404-4A25-8BC1-83496DEDC017}"/>
          </ac:spMkLst>
        </pc:spChg>
        <pc:picChg chg="mod">
          <ac:chgData name="mairenig123@gmail.com" userId="6044d3ce541adf88" providerId="LiveId" clId="{49A24667-039D-4CCB-B893-5BE1459C6BD2}" dt="2021-12-27T11:20:36.356" v="3098" actId="1076"/>
          <ac:picMkLst>
            <pc:docMk/>
            <pc:sldMk cId="0" sldId="273"/>
            <ac:picMk id="3" creationId="{2FBCEBFE-7A89-4E8C-A210-2A77BCABA02F}"/>
          </ac:picMkLst>
        </pc:picChg>
        <pc:picChg chg="mod">
          <ac:chgData name="mairenig123@gmail.com" userId="6044d3ce541adf88" providerId="LiveId" clId="{49A24667-039D-4CCB-B893-5BE1459C6BD2}" dt="2021-12-30T14:36:05.973" v="10819" actId="1076"/>
          <ac:picMkLst>
            <pc:docMk/>
            <pc:sldMk cId="0" sldId="273"/>
            <ac:picMk id="7" creationId="{9327B3C8-ABA5-4A12-B6D8-E131BF56BD23}"/>
          </ac:picMkLst>
        </pc:picChg>
      </pc:sldChg>
      <pc:sldChg chg="del">
        <pc:chgData name="mairenig123@gmail.com" userId="6044d3ce541adf88" providerId="LiveId" clId="{49A24667-039D-4CCB-B893-5BE1459C6BD2}" dt="2021-12-30T14:36:22.835" v="10820" actId="47"/>
        <pc:sldMkLst>
          <pc:docMk/>
          <pc:sldMk cId="0" sldId="274"/>
        </pc:sldMkLst>
      </pc:sldChg>
      <pc:sldChg chg="modSp del mod">
        <pc:chgData name="mairenig123@gmail.com" userId="6044d3ce541adf88" providerId="LiveId" clId="{49A24667-039D-4CCB-B893-5BE1459C6BD2}" dt="2021-12-29T13:07:45.374" v="7814" actId="47"/>
        <pc:sldMkLst>
          <pc:docMk/>
          <pc:sldMk cId="0" sldId="276"/>
        </pc:sldMkLst>
        <pc:spChg chg="mod">
          <ac:chgData name="mairenig123@gmail.com" userId="6044d3ce541adf88" providerId="LiveId" clId="{49A24667-039D-4CCB-B893-5BE1459C6BD2}" dt="2021-12-28T17:29:10.622" v="6099" actId="1076"/>
          <ac:spMkLst>
            <pc:docMk/>
            <pc:sldMk cId="0" sldId="276"/>
            <ac:spMk id="2" creationId="{86F0EF23-D3D8-4F22-9996-4D29AF21AEB7}"/>
          </ac:spMkLst>
        </pc:spChg>
        <pc:spChg chg="mod">
          <ac:chgData name="mairenig123@gmail.com" userId="6044d3ce541adf88" providerId="LiveId" clId="{49A24667-039D-4CCB-B893-5BE1459C6BD2}" dt="2021-12-27T11:19:12.906" v="3094" actId="1076"/>
          <ac:spMkLst>
            <pc:docMk/>
            <pc:sldMk cId="0" sldId="276"/>
            <ac:spMk id="9" creationId="{023CB24D-9493-4BEB-A80B-E0C57B1860CB}"/>
          </ac:spMkLst>
        </pc:spChg>
        <pc:spChg chg="mod">
          <ac:chgData name="mairenig123@gmail.com" userId="6044d3ce541adf88" providerId="LiveId" clId="{49A24667-039D-4CCB-B893-5BE1459C6BD2}" dt="2021-12-27T11:19:27.844" v="3095" actId="1076"/>
          <ac:spMkLst>
            <pc:docMk/>
            <pc:sldMk cId="0" sldId="276"/>
            <ac:spMk id="12" creationId="{CC7EDB68-66CC-4034-A0E1-FE30527B5CFF}"/>
          </ac:spMkLst>
        </pc:spChg>
        <pc:spChg chg="mod">
          <ac:chgData name="mairenig123@gmail.com" userId="6044d3ce541adf88" providerId="LiveId" clId="{49A24667-039D-4CCB-B893-5BE1459C6BD2}" dt="2021-12-27T11:19:33.597" v="3096" actId="1076"/>
          <ac:spMkLst>
            <pc:docMk/>
            <pc:sldMk cId="0" sldId="276"/>
            <ac:spMk id="14" creationId="{DC4D9C15-E921-48E2-ACD1-57CED2672331}"/>
          </ac:spMkLst>
        </pc:spChg>
      </pc:sldChg>
      <pc:sldChg chg="del">
        <pc:chgData name="mairenig123@gmail.com" userId="6044d3ce541adf88" providerId="LiveId" clId="{49A24667-039D-4CCB-B893-5BE1459C6BD2}" dt="2021-12-27T11:21:16.574" v="3099" actId="47"/>
        <pc:sldMkLst>
          <pc:docMk/>
          <pc:sldMk cId="0" sldId="277"/>
        </pc:sldMkLst>
      </pc:sldChg>
      <pc:sldChg chg="addSp delSp modSp add mod modTransition setBg delAnim">
        <pc:chgData name="mairenig123@gmail.com" userId="6044d3ce541adf88" providerId="LiveId" clId="{49A24667-039D-4CCB-B893-5BE1459C6BD2}" dt="2022-01-03T11:29:45.034" v="14293"/>
        <pc:sldMkLst>
          <pc:docMk/>
          <pc:sldMk cId="0" sldId="280"/>
        </pc:sldMkLst>
        <pc:spChg chg="mod">
          <ac:chgData name="mairenig123@gmail.com" userId="6044d3ce541adf88" providerId="LiveId" clId="{49A24667-039D-4CCB-B893-5BE1459C6BD2}" dt="2022-01-01T13:53:48.458" v="13365" actId="1076"/>
          <ac:spMkLst>
            <pc:docMk/>
            <pc:sldMk cId="0" sldId="280"/>
            <ac:spMk id="4" creationId="{8FA64DA5-AB3E-4EE6-961D-4C17DB9AF316}"/>
          </ac:spMkLst>
        </pc:spChg>
        <pc:spChg chg="mod">
          <ac:chgData name="mairenig123@gmail.com" userId="6044d3ce541adf88" providerId="LiveId" clId="{49A24667-039D-4CCB-B893-5BE1459C6BD2}" dt="2022-01-01T14:01:13.807" v="13428" actId="1076"/>
          <ac:spMkLst>
            <pc:docMk/>
            <pc:sldMk cId="0" sldId="280"/>
            <ac:spMk id="5" creationId="{5AA91CD2-8C03-492E-9F8C-3784BED14A98}"/>
          </ac:spMkLst>
        </pc:spChg>
        <pc:spChg chg="mod">
          <ac:chgData name="mairenig123@gmail.com" userId="6044d3ce541adf88" providerId="LiveId" clId="{49A24667-039D-4CCB-B893-5BE1459C6BD2}" dt="2022-01-01T14:00:40.628" v="13421" actId="1076"/>
          <ac:spMkLst>
            <pc:docMk/>
            <pc:sldMk cId="0" sldId="280"/>
            <ac:spMk id="7" creationId="{946B3DF5-672C-4C83-9E64-4BD33E420062}"/>
          </ac:spMkLst>
        </pc:spChg>
        <pc:spChg chg="mod">
          <ac:chgData name="mairenig123@gmail.com" userId="6044d3ce541adf88" providerId="LiveId" clId="{49A24667-039D-4CCB-B893-5BE1459C6BD2}" dt="2022-01-01T14:00:35.671" v="13420" actId="1076"/>
          <ac:spMkLst>
            <pc:docMk/>
            <pc:sldMk cId="0" sldId="280"/>
            <ac:spMk id="17" creationId="{8A88B352-FE0E-4C68-8B4E-C554AD82F597}"/>
          </ac:spMkLst>
        </pc:spChg>
        <pc:spChg chg="mod">
          <ac:chgData name="mairenig123@gmail.com" userId="6044d3ce541adf88" providerId="LiveId" clId="{49A24667-039D-4CCB-B893-5BE1459C6BD2}" dt="2022-01-01T13:53:14.417" v="13358" actId="1076"/>
          <ac:spMkLst>
            <pc:docMk/>
            <pc:sldMk cId="0" sldId="280"/>
            <ac:spMk id="19" creationId="{F41721BA-5B38-453B-97B2-7767F4845FE1}"/>
          </ac:spMkLst>
        </pc:spChg>
        <pc:spChg chg="mod">
          <ac:chgData name="mairenig123@gmail.com" userId="6044d3ce541adf88" providerId="LiveId" clId="{49A24667-039D-4CCB-B893-5BE1459C6BD2}" dt="2022-01-01T13:50:49.287" v="13331" actId="1076"/>
          <ac:spMkLst>
            <pc:docMk/>
            <pc:sldMk cId="0" sldId="280"/>
            <ac:spMk id="22" creationId="{530D8860-59FA-45CC-BBB9-EFEF82B7A9E0}"/>
          </ac:spMkLst>
        </pc:spChg>
        <pc:spChg chg="mod">
          <ac:chgData name="mairenig123@gmail.com" userId="6044d3ce541adf88" providerId="LiveId" clId="{49A24667-039D-4CCB-B893-5BE1459C6BD2}" dt="2022-01-01T13:58:25.646" v="13404" actId="1076"/>
          <ac:spMkLst>
            <pc:docMk/>
            <pc:sldMk cId="0" sldId="280"/>
            <ac:spMk id="25" creationId="{13439D1B-EE14-4853-BD60-C3081ECF669C}"/>
          </ac:spMkLst>
        </pc:spChg>
        <pc:spChg chg="mod">
          <ac:chgData name="mairenig123@gmail.com" userId="6044d3ce541adf88" providerId="LiveId" clId="{49A24667-039D-4CCB-B893-5BE1459C6BD2}" dt="2022-01-01T13:58:31.467" v="13406" actId="1076"/>
          <ac:spMkLst>
            <pc:docMk/>
            <pc:sldMk cId="0" sldId="280"/>
            <ac:spMk id="27" creationId="{7E72D6C1-6CBF-4884-94F6-DB160B09EE3A}"/>
          </ac:spMkLst>
        </pc:spChg>
        <pc:spChg chg="mod">
          <ac:chgData name="mairenig123@gmail.com" userId="6044d3ce541adf88" providerId="LiveId" clId="{49A24667-039D-4CCB-B893-5BE1459C6BD2}" dt="2022-01-01T13:50:12.397" v="13326" actId="1076"/>
          <ac:spMkLst>
            <pc:docMk/>
            <pc:sldMk cId="0" sldId="280"/>
            <ac:spMk id="28" creationId="{C0E63AC4-66B5-4F97-B123-37F6C2EB4640}"/>
          </ac:spMkLst>
        </pc:spChg>
        <pc:spChg chg="mod">
          <ac:chgData name="mairenig123@gmail.com" userId="6044d3ce541adf88" providerId="LiveId" clId="{49A24667-039D-4CCB-B893-5BE1459C6BD2}" dt="2022-01-01T13:51:19.018" v="13338" actId="1076"/>
          <ac:spMkLst>
            <pc:docMk/>
            <pc:sldMk cId="0" sldId="280"/>
            <ac:spMk id="29" creationId="{2BF3F1BD-7061-4FDA-A5E9-37BBE5CD6FD2}"/>
          </ac:spMkLst>
        </pc:spChg>
        <pc:spChg chg="mod">
          <ac:chgData name="mairenig123@gmail.com" userId="6044d3ce541adf88" providerId="LiveId" clId="{49A24667-039D-4CCB-B893-5BE1459C6BD2}" dt="2022-01-01T13:57:25.397" v="13393" actId="1076"/>
          <ac:spMkLst>
            <pc:docMk/>
            <pc:sldMk cId="0" sldId="280"/>
            <ac:spMk id="30" creationId="{C0891F52-D319-43BF-9F5C-A7CB6E419D6F}"/>
          </ac:spMkLst>
        </pc:spChg>
        <pc:spChg chg="del">
          <ac:chgData name="mairenig123@gmail.com" userId="6044d3ce541adf88" providerId="LiveId" clId="{49A24667-039D-4CCB-B893-5BE1459C6BD2}" dt="2022-01-01T13:46:14.737" v="13300" actId="478"/>
          <ac:spMkLst>
            <pc:docMk/>
            <pc:sldMk cId="0" sldId="280"/>
            <ac:spMk id="31" creationId="{93FE2806-1628-4705-8C9C-FAFAEFC4F6FE}"/>
          </ac:spMkLst>
        </pc:spChg>
        <pc:spChg chg="del">
          <ac:chgData name="mairenig123@gmail.com" userId="6044d3ce541adf88" providerId="LiveId" clId="{49A24667-039D-4CCB-B893-5BE1459C6BD2}" dt="2022-01-01T13:46:54.957" v="13306" actId="478"/>
          <ac:spMkLst>
            <pc:docMk/>
            <pc:sldMk cId="0" sldId="280"/>
            <ac:spMk id="32" creationId="{87F5717D-A7A6-4A5C-BE97-B0D8ED024900}"/>
          </ac:spMkLst>
        </pc:spChg>
        <pc:spChg chg="del">
          <ac:chgData name="mairenig123@gmail.com" userId="6044d3ce541adf88" providerId="LiveId" clId="{49A24667-039D-4CCB-B893-5BE1459C6BD2}" dt="2022-01-01T13:46:44.677" v="13303" actId="478"/>
          <ac:spMkLst>
            <pc:docMk/>
            <pc:sldMk cId="0" sldId="280"/>
            <ac:spMk id="33" creationId="{26705CCF-9F10-4839-9E90-3AABB02AA120}"/>
          </ac:spMkLst>
        </pc:spChg>
        <pc:spChg chg="mod">
          <ac:chgData name="mairenig123@gmail.com" userId="6044d3ce541adf88" providerId="LiveId" clId="{49A24667-039D-4CCB-B893-5BE1459C6BD2}" dt="2022-01-01T14:01:08.378" v="13427" actId="1076"/>
          <ac:spMkLst>
            <pc:docMk/>
            <pc:sldMk cId="0" sldId="280"/>
            <ac:spMk id="34" creationId="{98FC19C5-52CB-4B78-823D-1AA02EFFCCCA}"/>
          </ac:spMkLst>
        </pc:spChg>
        <pc:spChg chg="mod">
          <ac:chgData name="mairenig123@gmail.com" userId="6044d3ce541adf88" providerId="LiveId" clId="{49A24667-039D-4CCB-B893-5BE1459C6BD2}" dt="2022-01-01T14:01:00.997" v="13426" actId="1076"/>
          <ac:spMkLst>
            <pc:docMk/>
            <pc:sldMk cId="0" sldId="280"/>
            <ac:spMk id="35" creationId="{19013C15-ADB1-487B-ABBE-FAF30F173C50}"/>
          </ac:spMkLst>
        </pc:spChg>
        <pc:spChg chg="mod">
          <ac:chgData name="mairenig123@gmail.com" userId="6044d3ce541adf88" providerId="LiveId" clId="{49A24667-039D-4CCB-B893-5BE1459C6BD2}" dt="2022-01-01T13:58:54.326" v="13410" actId="1076"/>
          <ac:spMkLst>
            <pc:docMk/>
            <pc:sldMk cId="0" sldId="280"/>
            <ac:spMk id="36" creationId="{8221EDC3-011A-4B59-90D9-5C324B883DC3}"/>
          </ac:spMkLst>
        </pc:spChg>
        <pc:spChg chg="mod">
          <ac:chgData name="mairenig123@gmail.com" userId="6044d3ce541adf88" providerId="LiveId" clId="{49A24667-039D-4CCB-B893-5BE1459C6BD2}" dt="2022-01-01T13:58:59.597" v="13411" actId="1076"/>
          <ac:spMkLst>
            <pc:docMk/>
            <pc:sldMk cId="0" sldId="280"/>
            <ac:spMk id="37" creationId="{E13D56D3-9298-4CA6-91F8-97563A677DE6}"/>
          </ac:spMkLst>
        </pc:spChg>
        <pc:spChg chg="mod">
          <ac:chgData name="mairenig123@gmail.com" userId="6044d3ce541adf88" providerId="LiveId" clId="{49A24667-039D-4CCB-B893-5BE1459C6BD2}" dt="2022-01-01T13:59:07.736" v="13412" actId="1076"/>
          <ac:spMkLst>
            <pc:docMk/>
            <pc:sldMk cId="0" sldId="280"/>
            <ac:spMk id="38" creationId="{3A5687B4-2C69-409D-8EB6-F8A479C7AC73}"/>
          </ac:spMkLst>
        </pc:spChg>
        <pc:spChg chg="mod">
          <ac:chgData name="mairenig123@gmail.com" userId="6044d3ce541adf88" providerId="LiveId" clId="{49A24667-039D-4CCB-B893-5BE1459C6BD2}" dt="2022-01-01T13:57:53.468" v="13398" actId="1076"/>
          <ac:spMkLst>
            <pc:docMk/>
            <pc:sldMk cId="0" sldId="280"/>
            <ac:spMk id="39" creationId="{64FC6A51-C8FF-4B1F-8B30-0AFE5999C7D8}"/>
          </ac:spMkLst>
        </pc:spChg>
        <pc:spChg chg="mod">
          <ac:chgData name="mairenig123@gmail.com" userId="6044d3ce541adf88" providerId="LiveId" clId="{49A24667-039D-4CCB-B893-5BE1459C6BD2}" dt="2022-01-01T13:58:10.966" v="13401" actId="1076"/>
          <ac:spMkLst>
            <pc:docMk/>
            <pc:sldMk cId="0" sldId="280"/>
            <ac:spMk id="40" creationId="{73E12F72-AC19-46D1-BE82-0B5A51E94FD1}"/>
          </ac:spMkLst>
        </pc:spChg>
        <pc:spChg chg="mod">
          <ac:chgData name="mairenig123@gmail.com" userId="6044d3ce541adf88" providerId="LiveId" clId="{49A24667-039D-4CCB-B893-5BE1459C6BD2}" dt="2022-01-01T13:58:05.126" v="13400" actId="1076"/>
          <ac:spMkLst>
            <pc:docMk/>
            <pc:sldMk cId="0" sldId="280"/>
            <ac:spMk id="41" creationId="{485A1674-957D-4E7B-9AB4-FC5DC3F22A24}"/>
          </ac:spMkLst>
        </pc:spChg>
        <pc:spChg chg="del mod">
          <ac:chgData name="mairenig123@gmail.com" userId="6044d3ce541adf88" providerId="LiveId" clId="{49A24667-039D-4CCB-B893-5BE1459C6BD2}" dt="2022-01-01T13:45:31.127" v="13297" actId="478"/>
          <ac:spMkLst>
            <pc:docMk/>
            <pc:sldMk cId="0" sldId="280"/>
            <ac:spMk id="42" creationId="{7EDD431D-6CA3-47F8-974B-5AD4BEB2E02C}"/>
          </ac:spMkLst>
        </pc:spChg>
        <pc:spChg chg="del mod">
          <ac:chgData name="mairenig123@gmail.com" userId="6044d3ce541adf88" providerId="LiveId" clId="{49A24667-039D-4CCB-B893-5BE1459C6BD2}" dt="2022-01-01T13:46:49.137" v="13304" actId="478"/>
          <ac:spMkLst>
            <pc:docMk/>
            <pc:sldMk cId="0" sldId="280"/>
            <ac:spMk id="43" creationId="{9D3E1735-C7D2-4915-92B1-E6A3E96409DC}"/>
          </ac:spMkLst>
        </pc:spChg>
        <pc:spChg chg="del mod">
          <ac:chgData name="mairenig123@gmail.com" userId="6044d3ce541adf88" providerId="LiveId" clId="{49A24667-039D-4CCB-B893-5BE1459C6BD2}" dt="2022-01-01T13:46:35.667" v="13301" actId="478"/>
          <ac:spMkLst>
            <pc:docMk/>
            <pc:sldMk cId="0" sldId="280"/>
            <ac:spMk id="44" creationId="{849439D3-0AD1-4D35-AB3D-700EC697DF22}"/>
          </ac:spMkLst>
        </pc:spChg>
        <pc:spChg chg="mod">
          <ac:chgData name="mairenig123@gmail.com" userId="6044d3ce541adf88" providerId="LiveId" clId="{49A24667-039D-4CCB-B893-5BE1459C6BD2}" dt="2022-01-01T14:00:54.377" v="13425" actId="1076"/>
          <ac:spMkLst>
            <pc:docMk/>
            <pc:sldMk cId="0" sldId="280"/>
            <ac:spMk id="45" creationId="{8164FE47-1CBF-4CE6-AA4A-C2CBFDB35F07}"/>
          </ac:spMkLst>
        </pc:spChg>
        <pc:spChg chg="mod">
          <ac:chgData name="mairenig123@gmail.com" userId="6044d3ce541adf88" providerId="LiveId" clId="{49A24667-039D-4CCB-B893-5BE1459C6BD2}" dt="2022-01-01T14:00:47.277" v="13423" actId="1076"/>
          <ac:spMkLst>
            <pc:docMk/>
            <pc:sldMk cId="0" sldId="280"/>
            <ac:spMk id="46" creationId="{DBC99A78-25D9-4AE7-A73C-2E847D05A3DC}"/>
          </ac:spMkLst>
        </pc:spChg>
        <pc:spChg chg="mod">
          <ac:chgData name="mairenig123@gmail.com" userId="6044d3ce541adf88" providerId="LiveId" clId="{49A24667-039D-4CCB-B893-5BE1459C6BD2}" dt="2022-01-01T13:58:49.047" v="13409" actId="1076"/>
          <ac:spMkLst>
            <pc:docMk/>
            <pc:sldMk cId="0" sldId="280"/>
            <ac:spMk id="47" creationId="{355CB9E5-545F-4018-BF03-939509951691}"/>
          </ac:spMkLst>
        </pc:spChg>
        <pc:spChg chg="mod">
          <ac:chgData name="mairenig123@gmail.com" userId="6044d3ce541adf88" providerId="LiveId" clId="{49A24667-039D-4CCB-B893-5BE1459C6BD2}" dt="2022-01-01T13:58:43.947" v="13408" actId="1076"/>
          <ac:spMkLst>
            <pc:docMk/>
            <pc:sldMk cId="0" sldId="280"/>
            <ac:spMk id="48" creationId="{0D6F7F11-389E-4377-BE93-05F47FD124EE}"/>
          </ac:spMkLst>
        </pc:spChg>
        <pc:spChg chg="mod">
          <ac:chgData name="mairenig123@gmail.com" userId="6044d3ce541adf88" providerId="LiveId" clId="{49A24667-039D-4CCB-B893-5BE1459C6BD2}" dt="2022-01-01T13:58:39.876" v="13407" actId="1076"/>
          <ac:spMkLst>
            <pc:docMk/>
            <pc:sldMk cId="0" sldId="280"/>
            <ac:spMk id="49" creationId="{508699C8-ECF9-4332-BD57-E10A545B7AC4}"/>
          </ac:spMkLst>
        </pc:spChg>
        <pc:spChg chg="mod">
          <ac:chgData name="mairenig123@gmail.com" userId="6044d3ce541adf88" providerId="LiveId" clId="{49A24667-039D-4CCB-B893-5BE1459C6BD2}" dt="2022-01-01T13:57:47.946" v="13397" actId="1076"/>
          <ac:spMkLst>
            <pc:docMk/>
            <pc:sldMk cId="0" sldId="280"/>
            <ac:spMk id="50" creationId="{117A04AB-2FB1-4408-84E9-21AA51D98BBE}"/>
          </ac:spMkLst>
        </pc:spChg>
        <pc:spChg chg="mod">
          <ac:chgData name="mairenig123@gmail.com" userId="6044d3ce541adf88" providerId="LiveId" clId="{49A24667-039D-4CCB-B893-5BE1459C6BD2}" dt="2022-01-01T13:57:35.047" v="13395" actId="1076"/>
          <ac:spMkLst>
            <pc:docMk/>
            <pc:sldMk cId="0" sldId="280"/>
            <ac:spMk id="51" creationId="{1472B291-347E-47CA-9946-04E968145303}"/>
          </ac:spMkLst>
        </pc:spChg>
        <pc:spChg chg="mod">
          <ac:chgData name="mairenig123@gmail.com" userId="6044d3ce541adf88" providerId="LiveId" clId="{49A24667-039D-4CCB-B893-5BE1459C6BD2}" dt="2022-01-01T13:57:41.587" v="13396" actId="1076"/>
          <ac:spMkLst>
            <pc:docMk/>
            <pc:sldMk cId="0" sldId="280"/>
            <ac:spMk id="52" creationId="{80598E37-CB30-42D6-88EA-54C1AC24D70F}"/>
          </ac:spMkLst>
        </pc:spChg>
        <pc:spChg chg="del">
          <ac:chgData name="mairenig123@gmail.com" userId="6044d3ce541adf88" providerId="LiveId" clId="{49A24667-039D-4CCB-B893-5BE1459C6BD2}" dt="2022-01-01T13:46:11.137" v="13299" actId="478"/>
          <ac:spMkLst>
            <pc:docMk/>
            <pc:sldMk cId="0" sldId="280"/>
            <ac:spMk id="53" creationId="{39334A95-0BB3-4983-8F8A-F6073D513410}"/>
          </ac:spMkLst>
        </pc:spChg>
        <pc:spChg chg="del">
          <ac:chgData name="mairenig123@gmail.com" userId="6044d3ce541adf88" providerId="LiveId" clId="{49A24667-039D-4CCB-B893-5BE1459C6BD2}" dt="2022-01-01T13:46:51.527" v="13305" actId="478"/>
          <ac:spMkLst>
            <pc:docMk/>
            <pc:sldMk cId="0" sldId="280"/>
            <ac:spMk id="54" creationId="{1E14A8F9-2EA1-446F-8582-ECFC34C83EFA}"/>
          </ac:spMkLst>
        </pc:spChg>
        <pc:spChg chg="del">
          <ac:chgData name="mairenig123@gmail.com" userId="6044d3ce541adf88" providerId="LiveId" clId="{49A24667-039D-4CCB-B893-5BE1459C6BD2}" dt="2022-01-01T13:46:39.387" v="13302" actId="478"/>
          <ac:spMkLst>
            <pc:docMk/>
            <pc:sldMk cId="0" sldId="280"/>
            <ac:spMk id="55" creationId="{2EE6CD33-570F-4E6F-8F05-C8B87C98AD35}"/>
          </ac:spMkLst>
        </pc:spChg>
        <pc:spChg chg="add mod">
          <ac:chgData name="mairenig123@gmail.com" userId="6044d3ce541adf88" providerId="LiveId" clId="{49A24667-039D-4CCB-B893-5BE1459C6BD2}" dt="2022-01-01T14:02:02.368" v="13501" actId="404"/>
          <ac:spMkLst>
            <pc:docMk/>
            <pc:sldMk cId="0" sldId="280"/>
            <ac:spMk id="56" creationId="{FD913FEE-8762-4BA4-A3D0-6B96029B0DBF}"/>
          </ac:spMkLst>
        </pc:spChg>
        <pc:spChg chg="mod">
          <ac:chgData name="mairenig123@gmail.com" userId="6044d3ce541adf88" providerId="LiveId" clId="{49A24667-039D-4CCB-B893-5BE1459C6BD2}" dt="2022-01-01T14:01:25.590" v="13463" actId="20577"/>
          <ac:spMkLst>
            <pc:docMk/>
            <pc:sldMk cId="0" sldId="280"/>
            <ac:spMk id="18434" creationId="{3E6399EA-1D01-4E70-9E63-CC0EAE090C0B}"/>
          </ac:spMkLst>
        </pc:spChg>
        <pc:graphicFrameChg chg="mod modGraphic">
          <ac:chgData name="mairenig123@gmail.com" userId="6044d3ce541adf88" providerId="LiveId" clId="{49A24667-039D-4CCB-B893-5BE1459C6BD2}" dt="2022-01-01T13:48:50.127" v="13321" actId="1076"/>
          <ac:graphicFrameMkLst>
            <pc:docMk/>
            <pc:sldMk cId="0" sldId="280"/>
            <ac:graphicFrameMk id="2" creationId="{57846D8F-E2C3-4104-8FC4-82EC627152F3}"/>
          </ac:graphicFrameMkLst>
        </pc:graphicFrameChg>
      </pc:sldChg>
      <pc:sldChg chg="add del ord">
        <pc:chgData name="mairenig123@gmail.com" userId="6044d3ce541adf88" providerId="LiveId" clId="{49A24667-039D-4CCB-B893-5BE1459C6BD2}" dt="2021-12-30T14:09:02.723" v="10769" actId="47"/>
        <pc:sldMkLst>
          <pc:docMk/>
          <pc:sldMk cId="0" sldId="282"/>
        </pc:sldMkLst>
      </pc:sldChg>
      <pc:sldChg chg="addSp delSp modSp add del ord modTransition">
        <pc:chgData name="mairenig123@gmail.com" userId="6044d3ce541adf88" providerId="LiveId" clId="{49A24667-039D-4CCB-B893-5BE1459C6BD2}" dt="2021-12-29T13:46:42.498" v="7815" actId="47"/>
        <pc:sldMkLst>
          <pc:docMk/>
          <pc:sldMk cId="0" sldId="289"/>
        </pc:sldMkLst>
        <pc:picChg chg="add del mod">
          <ac:chgData name="mairenig123@gmail.com" userId="6044d3ce541adf88" providerId="LiveId" clId="{49A24667-039D-4CCB-B893-5BE1459C6BD2}" dt="2021-12-27T16:50:28.271" v="3778" actId="478"/>
          <ac:picMkLst>
            <pc:docMk/>
            <pc:sldMk cId="0" sldId="289"/>
            <ac:picMk id="12" creationId="{C9612C6A-E023-4F54-8810-0D8AB12712FE}"/>
          </ac:picMkLst>
        </pc:picChg>
        <pc:picChg chg="add del mod">
          <ac:chgData name="mairenig123@gmail.com" userId="6044d3ce541adf88" providerId="LiveId" clId="{49A24667-039D-4CCB-B893-5BE1459C6BD2}" dt="2021-12-27T16:50:24.337" v="3777" actId="478"/>
          <ac:picMkLst>
            <pc:docMk/>
            <pc:sldMk cId="0" sldId="289"/>
            <ac:picMk id="13" creationId="{DE5A24A8-A01F-4289-831E-68BB3E213B04}"/>
          </ac:picMkLst>
        </pc:picChg>
      </pc:sldChg>
      <pc:sldChg chg="addSp delSp modSp add del mod setBg delDesignElem">
        <pc:chgData name="mairenig123@gmail.com" userId="6044d3ce541adf88" providerId="LiveId" clId="{49A24667-039D-4CCB-B893-5BE1459C6BD2}" dt="2021-12-15T17:18:25.252" v="1796" actId="47"/>
        <pc:sldMkLst>
          <pc:docMk/>
          <pc:sldMk cId="642269347" sldId="301"/>
        </pc:sldMkLst>
        <pc:spChg chg="mod">
          <ac:chgData name="mairenig123@gmail.com" userId="6044d3ce541adf88" providerId="LiveId" clId="{49A24667-039D-4CCB-B893-5BE1459C6BD2}" dt="2021-12-15T16:22:22.677" v="1144" actId="207"/>
          <ac:spMkLst>
            <pc:docMk/>
            <pc:sldMk cId="642269347" sldId="301"/>
            <ac:spMk id="2" creationId="{C9FE8FD8-7F27-40ED-98EC-D961B4F8D301}"/>
          </ac:spMkLst>
        </pc:spChg>
        <pc:spChg chg="add mod">
          <ac:chgData name="mairenig123@gmail.com" userId="6044d3ce541adf88" providerId="LiveId" clId="{49A24667-039D-4CCB-B893-5BE1459C6BD2}" dt="2021-12-15T16:32:55.858" v="1253" actId="14100"/>
          <ac:spMkLst>
            <pc:docMk/>
            <pc:sldMk cId="642269347" sldId="301"/>
            <ac:spMk id="3" creationId="{2F7CA52E-4880-4756-94C9-CE72EFB1AC58}"/>
          </ac:spMkLst>
        </pc:spChg>
        <pc:spChg chg="mod">
          <ac:chgData name="mairenig123@gmail.com" userId="6044d3ce541adf88" providerId="LiveId" clId="{49A24667-039D-4CCB-B893-5BE1459C6BD2}" dt="2021-12-15T16:23:32.578" v="1230" actId="20577"/>
          <ac:spMkLst>
            <pc:docMk/>
            <pc:sldMk cId="642269347" sldId="301"/>
            <ac:spMk id="4" creationId="{62B82EAD-FF4C-4986-B66B-F8C7E526281B}"/>
          </ac:spMkLst>
        </pc:spChg>
        <pc:spChg chg="add mod">
          <ac:chgData name="mairenig123@gmail.com" userId="6044d3ce541adf88" providerId="LiveId" clId="{49A24667-039D-4CCB-B893-5BE1459C6BD2}" dt="2021-12-15T16:33:39.092" v="1269" actId="1076"/>
          <ac:spMkLst>
            <pc:docMk/>
            <pc:sldMk cId="642269347" sldId="301"/>
            <ac:spMk id="5" creationId="{5981646A-4CB3-4506-973B-4BCEF4590597}"/>
          </ac:spMkLst>
        </pc:spChg>
        <pc:spChg chg="add mod">
          <ac:chgData name="mairenig123@gmail.com" userId="6044d3ce541adf88" providerId="LiveId" clId="{49A24667-039D-4CCB-B893-5BE1459C6BD2}" dt="2021-12-15T16:33:00.985" v="1255" actId="1076"/>
          <ac:spMkLst>
            <pc:docMk/>
            <pc:sldMk cId="642269347" sldId="301"/>
            <ac:spMk id="10" creationId="{88B74FB8-FB9E-4F75-AEDC-5BBC908ED025}"/>
          </ac:spMkLst>
        </pc:spChg>
        <pc:spChg chg="add mod">
          <ac:chgData name="mairenig123@gmail.com" userId="6044d3ce541adf88" providerId="LiveId" clId="{49A24667-039D-4CCB-B893-5BE1459C6BD2}" dt="2021-12-15T16:33:09.815" v="1257" actId="1076"/>
          <ac:spMkLst>
            <pc:docMk/>
            <pc:sldMk cId="642269347" sldId="301"/>
            <ac:spMk id="11" creationId="{99EAE8CB-2ADB-4120-9AE9-593FF60676AF}"/>
          </ac:spMkLst>
        </pc:spChg>
        <pc:spChg chg="del">
          <ac:chgData name="mairenig123@gmail.com" userId="6044d3ce541adf88" providerId="LiveId" clId="{49A24667-039D-4CCB-B893-5BE1459C6BD2}" dt="2021-12-15T11:52:36.924" v="859"/>
          <ac:spMkLst>
            <pc:docMk/>
            <pc:sldMk cId="642269347" sldId="301"/>
            <ac:spMk id="256" creationId="{A86541C6-61B1-4DAA-B57A-EAF3F24F0491}"/>
          </ac:spMkLst>
        </pc:spChg>
        <pc:spChg chg="del">
          <ac:chgData name="mairenig123@gmail.com" userId="6044d3ce541adf88" providerId="LiveId" clId="{49A24667-039D-4CCB-B893-5BE1459C6BD2}" dt="2021-12-15T11:52:36.924" v="859"/>
          <ac:spMkLst>
            <pc:docMk/>
            <pc:sldMk cId="642269347" sldId="301"/>
            <ac:spMk id="257" creationId="{71750011-2006-46BB-AFDE-C6E461752333}"/>
          </ac:spMkLst>
        </pc:spChg>
        <pc:picChg chg="mod">
          <ac:chgData name="mairenig123@gmail.com" userId="6044d3ce541adf88" providerId="LiveId" clId="{49A24667-039D-4CCB-B893-5BE1459C6BD2}" dt="2021-12-15T12:03:22.867" v="1047" actId="14826"/>
          <ac:picMkLst>
            <pc:docMk/>
            <pc:sldMk cId="642269347" sldId="301"/>
            <ac:picMk id="1026" creationId="{F13EFC32-15B1-4F37-BC91-B9B64EBAE3C2}"/>
          </ac:picMkLst>
        </pc:picChg>
      </pc:sldChg>
      <pc:sldChg chg="del">
        <pc:chgData name="mairenig123@gmail.com" userId="6044d3ce541adf88" providerId="LiveId" clId="{49A24667-039D-4CCB-B893-5BE1459C6BD2}" dt="2021-12-14T12:59:39.865" v="0" actId="47"/>
        <pc:sldMkLst>
          <pc:docMk/>
          <pc:sldMk cId="676193084" sldId="302"/>
        </pc:sldMkLst>
      </pc:sldChg>
      <pc:sldChg chg="addSp delSp modSp del mod ord setBg delDesignElem">
        <pc:chgData name="mairenig123@gmail.com" userId="6044d3ce541adf88" providerId="LiveId" clId="{49A24667-039D-4CCB-B893-5BE1459C6BD2}" dt="2022-01-03T18:01:41.694" v="14582" actId="47"/>
        <pc:sldMkLst>
          <pc:docMk/>
          <pc:sldMk cId="2775279759" sldId="303"/>
        </pc:sldMkLst>
        <pc:spChg chg="mod">
          <ac:chgData name="mairenig123@gmail.com" userId="6044d3ce541adf88" providerId="LiveId" clId="{49A24667-039D-4CCB-B893-5BE1459C6BD2}" dt="2022-01-03T17:54:54.655" v="14533" actId="1076"/>
          <ac:spMkLst>
            <pc:docMk/>
            <pc:sldMk cId="2775279759" sldId="303"/>
            <ac:spMk id="7" creationId="{EE95B1B0-6577-45F8-A603-199ED06EF72E}"/>
          </ac:spMkLst>
        </pc:spChg>
        <pc:spChg chg="add mod">
          <ac:chgData name="mairenig123@gmail.com" userId="6044d3ce541adf88" providerId="LiveId" clId="{49A24667-039D-4CCB-B893-5BE1459C6BD2}" dt="2022-01-03T17:54:27.230" v="14530" actId="339"/>
          <ac:spMkLst>
            <pc:docMk/>
            <pc:sldMk cId="2775279759" sldId="303"/>
            <ac:spMk id="9" creationId="{88CF8307-BC8A-4600-B42E-6117F2338763}"/>
          </ac:spMkLst>
        </pc:spChg>
        <pc:spChg chg="add del">
          <ac:chgData name="mairenig123@gmail.com" userId="6044d3ce541adf88" providerId="LiveId" clId="{49A24667-039D-4CCB-B893-5BE1459C6BD2}" dt="2021-12-29T15:48:22.738" v="8692"/>
          <ac:spMkLst>
            <pc:docMk/>
            <pc:sldMk cId="2775279759" sldId="303"/>
            <ac:spMk id="10" creationId="{E49CC64F-7275-4E33-961B-0C5CDC439875}"/>
          </ac:spMkLst>
        </pc:spChg>
        <pc:spChg chg="add mod">
          <ac:chgData name="mairenig123@gmail.com" userId="6044d3ce541adf88" providerId="LiveId" clId="{49A24667-039D-4CCB-B893-5BE1459C6BD2}" dt="2022-01-03T17:54:38.313" v="14531" actId="339"/>
          <ac:spMkLst>
            <pc:docMk/>
            <pc:sldMk cId="2775279759" sldId="303"/>
            <ac:spMk id="11" creationId="{E0F86878-C36C-4B0B-8C03-F5AD88E3BCDC}"/>
          </ac:spMkLst>
        </pc:spChg>
        <pc:graphicFrameChg chg="mod">
          <ac:chgData name="mairenig123@gmail.com" userId="6044d3ce541adf88" providerId="LiveId" clId="{49A24667-039D-4CCB-B893-5BE1459C6BD2}" dt="2021-12-15T09:57:35.568" v="219" actId="20577"/>
          <ac:graphicFrameMkLst>
            <pc:docMk/>
            <pc:sldMk cId="2775279759" sldId="303"/>
            <ac:graphicFrameMk id="8" creationId="{5EE5789C-2BA4-4328-9C8B-176ED80A6012}"/>
          </ac:graphicFrameMkLst>
        </pc:graphicFrameChg>
        <pc:picChg chg="mod">
          <ac:chgData name="mairenig123@gmail.com" userId="6044d3ce541adf88" providerId="LiveId" clId="{49A24667-039D-4CCB-B893-5BE1459C6BD2}" dt="2022-01-03T17:57:10.388" v="14546" actId="14826"/>
          <ac:picMkLst>
            <pc:docMk/>
            <pc:sldMk cId="2775279759" sldId="303"/>
            <ac:picMk id="5" creationId="{9B63BFAF-FC4C-4744-93F4-BCC0BBC84AE0}"/>
          </ac:picMkLst>
        </pc:picChg>
      </pc:sldChg>
      <pc:sldChg chg="addSp delSp modSp new del mod">
        <pc:chgData name="mairenig123@gmail.com" userId="6044d3ce541adf88" providerId="LiveId" clId="{49A24667-039D-4CCB-B893-5BE1459C6BD2}" dt="2022-01-06T09:01:28.901" v="15042" actId="47"/>
        <pc:sldMkLst>
          <pc:docMk/>
          <pc:sldMk cId="3282408172" sldId="304"/>
        </pc:sldMkLst>
        <pc:spChg chg="add del mod">
          <ac:chgData name="mairenig123@gmail.com" userId="6044d3ce541adf88" providerId="LiveId" clId="{49A24667-039D-4CCB-B893-5BE1459C6BD2}" dt="2021-12-30T14:44:55.411" v="10871" actId="21"/>
          <ac:spMkLst>
            <pc:docMk/>
            <pc:sldMk cId="3282408172" sldId="304"/>
            <ac:spMk id="3" creationId="{49524521-33EA-4D8D-8D68-46ACFD9420C7}"/>
          </ac:spMkLst>
        </pc:spChg>
        <pc:spChg chg="add del mod">
          <ac:chgData name="mairenig123@gmail.com" userId="6044d3ce541adf88" providerId="LiveId" clId="{49A24667-039D-4CCB-B893-5BE1459C6BD2}" dt="2022-01-06T09:00:29.593" v="15032" actId="478"/>
          <ac:spMkLst>
            <pc:docMk/>
            <pc:sldMk cId="3282408172" sldId="304"/>
            <ac:spMk id="6" creationId="{282D69CC-5DF5-4D0B-8235-37E68B16612C}"/>
          </ac:spMkLst>
        </pc:spChg>
        <pc:spChg chg="add del mod">
          <ac:chgData name="mairenig123@gmail.com" userId="6044d3ce541adf88" providerId="LiveId" clId="{49A24667-039D-4CCB-B893-5BE1459C6BD2}" dt="2022-01-06T09:01:13.402" v="15037" actId="478"/>
          <ac:spMkLst>
            <pc:docMk/>
            <pc:sldMk cId="3282408172" sldId="304"/>
            <ac:spMk id="7" creationId="{9055D856-7692-4681-8B1E-A0CA033EED79}"/>
          </ac:spMkLst>
        </pc:spChg>
        <pc:spChg chg="add del mod">
          <ac:chgData name="mairenig123@gmail.com" userId="6044d3ce541adf88" providerId="LiveId" clId="{49A24667-039D-4CCB-B893-5BE1459C6BD2}" dt="2022-01-06T09:00:22.151" v="15030" actId="478"/>
          <ac:spMkLst>
            <pc:docMk/>
            <pc:sldMk cId="3282408172" sldId="304"/>
            <ac:spMk id="8" creationId="{5B3B07D1-74DD-4E9D-A8C5-1C1BFEC4FD04}"/>
          </ac:spMkLst>
        </pc:spChg>
        <pc:spChg chg="add del mod">
          <ac:chgData name="mairenig123@gmail.com" userId="6044d3ce541adf88" providerId="LiveId" clId="{49A24667-039D-4CCB-B893-5BE1459C6BD2}" dt="2022-01-06T09:00:17.335" v="15029" actId="478"/>
          <ac:spMkLst>
            <pc:docMk/>
            <pc:sldMk cId="3282408172" sldId="304"/>
            <ac:spMk id="9" creationId="{CEE1708B-5170-42B9-B6D8-82B7B29086C6}"/>
          </ac:spMkLst>
        </pc:spChg>
        <pc:spChg chg="add del mod">
          <ac:chgData name="mairenig123@gmail.com" userId="6044d3ce541adf88" providerId="LiveId" clId="{49A24667-039D-4CCB-B893-5BE1459C6BD2}" dt="2022-01-06T09:01:08.744" v="15036" actId="478"/>
          <ac:spMkLst>
            <pc:docMk/>
            <pc:sldMk cId="3282408172" sldId="304"/>
            <ac:spMk id="10" creationId="{77914BFB-6161-4408-A42E-55E438108F1F}"/>
          </ac:spMkLst>
        </pc:spChg>
        <pc:spChg chg="add del mod">
          <ac:chgData name="mairenig123@gmail.com" userId="6044d3ce541adf88" providerId="LiveId" clId="{49A24667-039D-4CCB-B893-5BE1459C6BD2}" dt="2022-01-06T09:00:38.117" v="15034" actId="478"/>
          <ac:spMkLst>
            <pc:docMk/>
            <pc:sldMk cId="3282408172" sldId="304"/>
            <ac:spMk id="12" creationId="{50F47F79-9A13-493F-8C71-F2C65F992DAE}"/>
          </ac:spMkLst>
        </pc:spChg>
        <pc:picChg chg="add del mod">
          <ac:chgData name="mairenig123@gmail.com" userId="6044d3ce541adf88" providerId="LiveId" clId="{49A24667-039D-4CCB-B893-5BE1459C6BD2}" dt="2022-01-06T09:00:07.236" v="15027" actId="478"/>
          <ac:picMkLst>
            <pc:docMk/>
            <pc:sldMk cId="3282408172" sldId="304"/>
            <ac:picMk id="1026" creationId="{EDD62CBB-9321-4E98-A3F0-59142545824C}"/>
          </ac:picMkLst>
        </pc:picChg>
        <pc:picChg chg="add del mod">
          <ac:chgData name="mairenig123@gmail.com" userId="6044d3ce541adf88" providerId="LiveId" clId="{49A24667-039D-4CCB-B893-5BE1459C6BD2}" dt="2022-01-06T09:01:24.068" v="15040" actId="21"/>
          <ac:picMkLst>
            <pc:docMk/>
            <pc:sldMk cId="3282408172" sldId="304"/>
            <ac:picMk id="4098" creationId="{19B778F5-2355-4466-BFD8-2B146270D44E}"/>
          </ac:picMkLst>
        </pc:picChg>
        <pc:picChg chg="add del mod">
          <ac:chgData name="mairenig123@gmail.com" userId="6044d3ce541adf88" providerId="LiveId" clId="{49A24667-039D-4CCB-B893-5BE1459C6BD2}" dt="2022-01-06T09:01:24.068" v="15040" actId="21"/>
          <ac:picMkLst>
            <pc:docMk/>
            <pc:sldMk cId="3282408172" sldId="304"/>
            <ac:picMk id="4100" creationId="{BEEE7325-6A70-4ECA-9021-491F4F451BFD}"/>
          </ac:picMkLst>
        </pc:picChg>
      </pc:sldChg>
      <pc:sldChg chg="addSp delSp modSp new del">
        <pc:chgData name="mairenig123@gmail.com" userId="6044d3ce541adf88" providerId="LiveId" clId="{49A24667-039D-4CCB-B893-5BE1459C6BD2}" dt="2022-01-06T11:52:59.483" v="15843" actId="47"/>
        <pc:sldMkLst>
          <pc:docMk/>
          <pc:sldMk cId="361119975" sldId="305"/>
        </pc:sldMkLst>
        <pc:spChg chg="add del mod">
          <ac:chgData name="mairenig123@gmail.com" userId="6044d3ce541adf88" providerId="LiveId" clId="{49A24667-039D-4CCB-B893-5BE1459C6BD2}" dt="2022-01-06T09:02:48.126" v="15049" actId="478"/>
          <ac:spMkLst>
            <pc:docMk/>
            <pc:sldMk cId="361119975" sldId="305"/>
            <ac:spMk id="5" creationId="{DC04BE5E-5D0B-4E11-8634-F61820F04169}"/>
          </ac:spMkLst>
        </pc:spChg>
        <pc:picChg chg="add mod">
          <ac:chgData name="mairenig123@gmail.com" userId="6044d3ce541adf88" providerId="LiveId" clId="{49A24667-039D-4CCB-B893-5BE1459C6BD2}" dt="2022-01-06T09:02:44.078" v="15048" actId="1076"/>
          <ac:picMkLst>
            <pc:docMk/>
            <pc:sldMk cId="361119975" sldId="305"/>
            <ac:picMk id="1026" creationId="{2E54E489-DEC4-4C48-A54E-2B131560373C}"/>
          </ac:picMkLst>
        </pc:picChg>
        <pc:picChg chg="add del mod">
          <ac:chgData name="mairenig123@gmail.com" userId="6044d3ce541adf88" providerId="LiveId" clId="{49A24667-039D-4CCB-B893-5BE1459C6BD2}" dt="2022-01-06T09:02:36.344" v="15047" actId="478"/>
          <ac:picMkLst>
            <pc:docMk/>
            <pc:sldMk cId="361119975" sldId="305"/>
            <ac:picMk id="1028" creationId="{438C4E84-FD85-4CA8-92DC-0CCC036E74C6}"/>
          </ac:picMkLst>
        </pc:picChg>
        <pc:picChg chg="add del mod">
          <ac:chgData name="mairenig123@gmail.com" userId="6044d3ce541adf88" providerId="LiveId" clId="{49A24667-039D-4CCB-B893-5BE1459C6BD2}" dt="2021-12-30T14:32:57.146" v="10807" actId="478"/>
          <ac:picMkLst>
            <pc:docMk/>
            <pc:sldMk cId="361119975" sldId="305"/>
            <ac:picMk id="1030" creationId="{C8A6DD32-145D-4F05-98D8-F2950CBB9A1F}"/>
          </ac:picMkLst>
        </pc:picChg>
      </pc:sldChg>
      <pc:sldChg chg="addSp delSp modSp new mod modTransition setBg setClrOvrMap delDesignElem">
        <pc:chgData name="mairenig123@gmail.com" userId="6044d3ce541adf88" providerId="LiveId" clId="{49A24667-039D-4CCB-B893-5BE1459C6BD2}" dt="2022-01-01T14:44:52.930" v="13717" actId="14100"/>
        <pc:sldMkLst>
          <pc:docMk/>
          <pc:sldMk cId="994308777" sldId="306"/>
        </pc:sldMkLst>
        <pc:spChg chg="add mod">
          <ac:chgData name="mairenig123@gmail.com" userId="6044d3ce541adf88" providerId="LiveId" clId="{49A24667-039D-4CCB-B893-5BE1459C6BD2}" dt="2022-01-01T14:44:52.930" v="13717" actId="14100"/>
          <ac:spMkLst>
            <pc:docMk/>
            <pc:sldMk cId="994308777" sldId="306"/>
            <ac:spMk id="2" creationId="{31F21053-C133-49F7-9429-258652F8D183}"/>
          </ac:spMkLst>
        </pc:spChg>
        <pc:spChg chg="add del">
          <ac:chgData name="mairenig123@gmail.com" userId="6044d3ce541adf88" providerId="LiveId" clId="{49A24667-039D-4CCB-B893-5BE1459C6BD2}" dt="2021-12-15T09:27:47.391" v="69" actId="26606"/>
          <ac:spMkLst>
            <pc:docMk/>
            <pc:sldMk cId="994308777" sldId="306"/>
            <ac:spMk id="71" creationId="{5A59F003-E00A-43F9-91DC-CC54E3B87466}"/>
          </ac:spMkLst>
        </pc:spChg>
        <pc:spChg chg="add del">
          <ac:chgData name="mairenig123@gmail.com" userId="6044d3ce541adf88" providerId="LiveId" clId="{49A24667-039D-4CCB-B893-5BE1459C6BD2}" dt="2021-12-15T09:27:47.391" v="69" actId="26606"/>
          <ac:spMkLst>
            <pc:docMk/>
            <pc:sldMk cId="994308777" sldId="306"/>
            <ac:spMk id="73" creationId="{D74A4382-E3AD-430A-9A1F-DFA3E0E77A7D}"/>
          </ac:spMkLst>
        </pc:spChg>
        <pc:spChg chg="add del">
          <ac:chgData name="mairenig123@gmail.com" userId="6044d3ce541adf88" providerId="LiveId" clId="{49A24667-039D-4CCB-B893-5BE1459C6BD2}" dt="2021-12-15T09:27:47.391" v="69" actId="26606"/>
          <ac:spMkLst>
            <pc:docMk/>
            <pc:sldMk cId="994308777" sldId="306"/>
            <ac:spMk id="75" creationId="{79F40191-0F44-4FD1-82CC-ACB507C14BE6}"/>
          </ac:spMkLst>
        </pc:spChg>
        <pc:spChg chg="add del">
          <ac:chgData name="mairenig123@gmail.com" userId="6044d3ce541adf88" providerId="LiveId" clId="{49A24667-039D-4CCB-B893-5BE1459C6BD2}" dt="2021-12-15T09:27:52.249" v="71" actId="26606"/>
          <ac:spMkLst>
            <pc:docMk/>
            <pc:sldMk cId="994308777" sldId="306"/>
            <ac:spMk id="77" creationId="{08C9B587-E65E-4B52-B37C-ABEBB6E87928}"/>
          </ac:spMkLst>
        </pc:spChg>
        <pc:spChg chg="add del">
          <ac:chgData name="mairenig123@gmail.com" userId="6044d3ce541adf88" providerId="LiveId" clId="{49A24667-039D-4CCB-B893-5BE1459C6BD2}" dt="2021-12-15T09:28:01.137" v="75" actId="26606"/>
          <ac:spMkLst>
            <pc:docMk/>
            <pc:sldMk cId="994308777" sldId="306"/>
            <ac:spMk id="79" creationId="{F8260ED5-17F7-4158-B241-D51DD4CF1B7E}"/>
          </ac:spMkLst>
        </pc:spChg>
        <pc:spChg chg="add del">
          <ac:chgData name="mairenig123@gmail.com" userId="6044d3ce541adf88" providerId="LiveId" clId="{49A24667-039D-4CCB-B893-5BE1459C6BD2}" dt="2021-12-15T09:38:58.221" v="106" actId="26606"/>
          <ac:spMkLst>
            <pc:docMk/>
            <pc:sldMk cId="994308777" sldId="306"/>
            <ac:spMk id="101" creationId="{37C89E4B-3C9F-44B9-8B86-D9E3D112D8EC}"/>
          </ac:spMkLst>
        </pc:spChg>
        <pc:spChg chg="add del">
          <ac:chgData name="mairenig123@gmail.com" userId="6044d3ce541adf88" providerId="LiveId" clId="{49A24667-039D-4CCB-B893-5BE1459C6BD2}" dt="2021-12-15T09:39:13.990" v="110" actId="26606"/>
          <ac:spMkLst>
            <pc:docMk/>
            <pc:sldMk cId="994308777" sldId="306"/>
            <ac:spMk id="107" creationId="{00C150C7-96FB-4EB9-BDF9-212535A6089F}"/>
          </ac:spMkLst>
        </pc:spChg>
        <pc:spChg chg="add del">
          <ac:chgData name="mairenig123@gmail.com" userId="6044d3ce541adf88" providerId="LiveId" clId="{49A24667-039D-4CCB-B893-5BE1459C6BD2}" dt="2021-12-15T09:27:52.249" v="71" actId="26606"/>
          <ac:spMkLst>
            <pc:docMk/>
            <pc:sldMk cId="994308777" sldId="306"/>
            <ac:spMk id="2052" creationId="{0671A8AE-40A1-4631-A6B8-581AFF065482}"/>
          </ac:spMkLst>
        </pc:spChg>
        <pc:spChg chg="add del">
          <ac:chgData name="mairenig123@gmail.com" userId="6044d3ce541adf88" providerId="LiveId" clId="{49A24667-039D-4CCB-B893-5BE1459C6BD2}" dt="2021-12-15T09:27:52.249" v="71" actId="26606"/>
          <ac:spMkLst>
            <pc:docMk/>
            <pc:sldMk cId="994308777" sldId="306"/>
            <ac:spMk id="2053" creationId="{AB58EF07-17C2-48CF-ABB0-EEF1F17CB8F0}"/>
          </ac:spMkLst>
        </pc:spChg>
        <pc:spChg chg="add del">
          <ac:chgData name="mairenig123@gmail.com" userId="6044d3ce541adf88" providerId="LiveId" clId="{49A24667-039D-4CCB-B893-5BE1459C6BD2}" dt="2021-12-15T09:27:52.249" v="71" actId="26606"/>
          <ac:spMkLst>
            <pc:docMk/>
            <pc:sldMk cId="994308777" sldId="306"/>
            <ac:spMk id="2054" creationId="{AF2F604E-43BE-4DC3-B983-E071523364F8}"/>
          </ac:spMkLst>
        </pc:spChg>
        <pc:spChg chg="add del">
          <ac:chgData name="mairenig123@gmail.com" userId="6044d3ce541adf88" providerId="LiveId" clId="{49A24667-039D-4CCB-B893-5BE1459C6BD2}" dt="2021-12-15T09:37:51.691" v="100" actId="26606"/>
          <ac:spMkLst>
            <pc:docMk/>
            <pc:sldMk cId="994308777" sldId="306"/>
            <ac:spMk id="2055" creationId="{6F828D28-8E09-41CC-8229-3070B5467A96}"/>
          </ac:spMkLst>
        </pc:spChg>
        <pc:spChg chg="add del">
          <ac:chgData name="mairenig123@gmail.com" userId="6044d3ce541adf88" providerId="LiveId" clId="{49A24667-039D-4CCB-B893-5BE1459C6BD2}" dt="2021-12-15T09:27:57.093" v="73" actId="26606"/>
          <ac:spMkLst>
            <pc:docMk/>
            <pc:sldMk cId="994308777" sldId="306"/>
            <ac:spMk id="2056" creationId="{16C5FA50-8D52-4617-AF91-5C7B1C8352F1}"/>
          </ac:spMkLst>
        </pc:spChg>
        <pc:spChg chg="add del">
          <ac:chgData name="mairenig123@gmail.com" userId="6044d3ce541adf88" providerId="LiveId" clId="{49A24667-039D-4CCB-B893-5BE1459C6BD2}" dt="2021-12-15T09:27:57.093" v="73" actId="26606"/>
          <ac:spMkLst>
            <pc:docMk/>
            <pc:sldMk cId="994308777" sldId="306"/>
            <ac:spMk id="2057" creationId="{E223798C-12AD-4B0C-A50C-D676347D67CF}"/>
          </ac:spMkLst>
        </pc:spChg>
        <pc:spChg chg="add del">
          <ac:chgData name="mairenig123@gmail.com" userId="6044d3ce541adf88" providerId="LiveId" clId="{49A24667-039D-4CCB-B893-5BE1459C6BD2}" dt="2021-12-15T09:37:51.691" v="100" actId="26606"/>
          <ac:spMkLst>
            <pc:docMk/>
            <pc:sldMk cId="994308777" sldId="306"/>
            <ac:spMk id="2058" creationId="{D5B012D8-7F27-4758-9AC6-C889B154BD73}"/>
          </ac:spMkLst>
        </pc:spChg>
        <pc:spChg chg="add del">
          <ac:chgData name="mairenig123@gmail.com" userId="6044d3ce541adf88" providerId="LiveId" clId="{49A24667-039D-4CCB-B893-5BE1459C6BD2}" dt="2021-12-15T09:28:01.137" v="75" actId="26606"/>
          <ac:spMkLst>
            <pc:docMk/>
            <pc:sldMk cId="994308777" sldId="306"/>
            <ac:spMk id="2059" creationId="{A8384FB5-9ADC-4DDC-881B-597D56F5B15D}"/>
          </ac:spMkLst>
        </pc:spChg>
        <pc:spChg chg="add del">
          <ac:chgData name="mairenig123@gmail.com" userId="6044d3ce541adf88" providerId="LiveId" clId="{49A24667-039D-4CCB-B893-5BE1459C6BD2}" dt="2021-12-15T09:28:01.137" v="75" actId="26606"/>
          <ac:spMkLst>
            <pc:docMk/>
            <pc:sldMk cId="994308777" sldId="306"/>
            <ac:spMk id="2060" creationId="{91E5A9A7-95C6-4F4F-B00E-C82E07FE62EF}"/>
          </ac:spMkLst>
        </pc:spChg>
        <pc:spChg chg="add del">
          <ac:chgData name="mairenig123@gmail.com" userId="6044d3ce541adf88" providerId="LiveId" clId="{49A24667-039D-4CCB-B893-5BE1459C6BD2}" dt="2021-12-15T09:28:01.137" v="75" actId="26606"/>
          <ac:spMkLst>
            <pc:docMk/>
            <pc:sldMk cId="994308777" sldId="306"/>
            <ac:spMk id="2061" creationId="{D07DD2DE-F619-49DD-B5E7-03A290FF4ED1}"/>
          </ac:spMkLst>
        </pc:spChg>
        <pc:spChg chg="add del">
          <ac:chgData name="mairenig123@gmail.com" userId="6044d3ce541adf88" providerId="LiveId" clId="{49A24667-039D-4CCB-B893-5BE1459C6BD2}" dt="2021-12-15T09:28:01.137" v="75" actId="26606"/>
          <ac:spMkLst>
            <pc:docMk/>
            <pc:sldMk cId="994308777" sldId="306"/>
            <ac:spMk id="2062" creationId="{85149191-5F60-4A28-AAFF-039F96B0F3EC}"/>
          </ac:spMkLst>
        </pc:spChg>
        <pc:spChg chg="add del">
          <ac:chgData name="mairenig123@gmail.com" userId="6044d3ce541adf88" providerId="LiveId" clId="{49A24667-039D-4CCB-B893-5BE1459C6BD2}" dt="2021-12-15T09:37:51.691" v="100" actId="26606"/>
          <ac:spMkLst>
            <pc:docMk/>
            <pc:sldMk cId="994308777" sldId="306"/>
            <ac:spMk id="2063" creationId="{4063B759-00FC-46D1-9898-8E8625268FAF}"/>
          </ac:spMkLst>
        </pc:spChg>
        <pc:spChg chg="add del">
          <ac:chgData name="mairenig123@gmail.com" userId="6044d3ce541adf88" providerId="LiveId" clId="{49A24667-039D-4CCB-B893-5BE1459C6BD2}" dt="2021-12-15T09:28:05.524" v="77" actId="26606"/>
          <ac:spMkLst>
            <pc:docMk/>
            <pc:sldMk cId="994308777" sldId="306"/>
            <ac:spMk id="2064" creationId="{87CC2527-562A-4F69-B487-4371E5B243E7}"/>
          </ac:spMkLst>
        </pc:spChg>
        <pc:spChg chg="add del">
          <ac:chgData name="mairenig123@gmail.com" userId="6044d3ce541adf88" providerId="LiveId" clId="{49A24667-039D-4CCB-B893-5BE1459C6BD2}" dt="2021-12-15T09:38:09.426" v="102" actId="26606"/>
          <ac:spMkLst>
            <pc:docMk/>
            <pc:sldMk cId="994308777" sldId="306"/>
            <ac:spMk id="2066" creationId="{3A930249-8242-4E2B-AF17-C01826488321}"/>
          </ac:spMkLst>
        </pc:spChg>
        <pc:spChg chg="add del">
          <ac:chgData name="mairenig123@gmail.com" userId="6044d3ce541adf88" providerId="LiveId" clId="{49A24667-039D-4CCB-B893-5BE1459C6BD2}" dt="2021-12-15T09:28:11.829" v="79" actId="26606"/>
          <ac:spMkLst>
            <pc:docMk/>
            <pc:sldMk cId="994308777" sldId="306"/>
            <ac:spMk id="2067" creationId="{37C89E4B-3C9F-44B9-8B86-D9E3D112D8EC}"/>
          </ac:spMkLst>
        </pc:spChg>
        <pc:spChg chg="add del">
          <ac:chgData name="mairenig123@gmail.com" userId="6044d3ce541adf88" providerId="LiveId" clId="{49A24667-039D-4CCB-B893-5BE1459C6BD2}" dt="2021-12-15T09:38:09.426" v="102" actId="26606"/>
          <ac:spMkLst>
            <pc:docMk/>
            <pc:sldMk cId="994308777" sldId="306"/>
            <ac:spMk id="2070" creationId="{A5BDD999-C5E1-4B3E-A710-768673819165}"/>
          </ac:spMkLst>
        </pc:spChg>
        <pc:spChg chg="add del">
          <ac:chgData name="mairenig123@gmail.com" userId="6044d3ce541adf88" providerId="LiveId" clId="{49A24667-039D-4CCB-B893-5BE1459C6BD2}" dt="2021-12-15T09:28:20.245" v="81" actId="26606"/>
          <ac:spMkLst>
            <pc:docMk/>
            <pc:sldMk cId="994308777" sldId="306"/>
            <ac:spMk id="2071" creationId="{9203DE33-2CD4-4CA8-9AF3-37C3B65133B0}"/>
          </ac:spMkLst>
        </pc:spChg>
        <pc:spChg chg="add del">
          <ac:chgData name="mairenig123@gmail.com" userId="6044d3ce541adf88" providerId="LiveId" clId="{49A24667-039D-4CCB-B893-5BE1459C6BD2}" dt="2021-12-15T09:28:20.245" v="81" actId="26606"/>
          <ac:spMkLst>
            <pc:docMk/>
            <pc:sldMk cId="994308777" sldId="306"/>
            <ac:spMk id="2072" creationId="{0AF57B88-1D4C-41FA-A761-EC1DD10C35CB}"/>
          </ac:spMkLst>
        </pc:spChg>
        <pc:spChg chg="add del">
          <ac:chgData name="mairenig123@gmail.com" userId="6044d3ce541adf88" providerId="LiveId" clId="{49A24667-039D-4CCB-B893-5BE1459C6BD2}" dt="2021-12-15T09:28:20.245" v="81" actId="26606"/>
          <ac:spMkLst>
            <pc:docMk/>
            <pc:sldMk cId="994308777" sldId="306"/>
            <ac:spMk id="2073" creationId="{D2548F45-5164-4ABB-8212-7F293FDED8D4}"/>
          </ac:spMkLst>
        </pc:spChg>
        <pc:spChg chg="add del">
          <ac:chgData name="mairenig123@gmail.com" userId="6044d3ce541adf88" providerId="LiveId" clId="{49A24667-039D-4CCB-B893-5BE1459C6BD2}" dt="2021-12-15T09:28:20.245" v="81" actId="26606"/>
          <ac:spMkLst>
            <pc:docMk/>
            <pc:sldMk cId="994308777" sldId="306"/>
            <ac:spMk id="2074" creationId="{5E81CCFB-7BEF-4186-86FB-D09450B4D02D}"/>
          </ac:spMkLst>
        </pc:spChg>
        <pc:spChg chg="add del">
          <ac:chgData name="mairenig123@gmail.com" userId="6044d3ce541adf88" providerId="LiveId" clId="{49A24667-039D-4CCB-B893-5BE1459C6BD2}" dt="2021-12-15T09:39:14.004" v="111" actId="26606"/>
          <ac:spMkLst>
            <pc:docMk/>
            <pc:sldMk cId="994308777" sldId="306"/>
            <ac:spMk id="2075" creationId="{C1DD1A8A-57D5-4A81-AD04-532B043C5611}"/>
          </ac:spMkLst>
        </pc:spChg>
        <pc:spChg chg="add del">
          <ac:chgData name="mairenig123@gmail.com" userId="6044d3ce541adf88" providerId="LiveId" clId="{49A24667-039D-4CCB-B893-5BE1459C6BD2}" dt="2021-12-15T09:28:37.726" v="83" actId="26606"/>
          <ac:spMkLst>
            <pc:docMk/>
            <pc:sldMk cId="994308777" sldId="306"/>
            <ac:spMk id="2076" creationId="{8D0D6D3E-D7F9-4591-9CA9-DDF4DB1F73DA}"/>
          </ac:spMkLst>
        </pc:spChg>
        <pc:spChg chg="add del">
          <ac:chgData name="mairenig123@gmail.com" userId="6044d3ce541adf88" providerId="LiveId" clId="{49A24667-039D-4CCB-B893-5BE1459C6BD2}" dt="2021-12-15T09:28:37.726" v="83" actId="26606"/>
          <ac:spMkLst>
            <pc:docMk/>
            <pc:sldMk cId="994308777" sldId="306"/>
            <ac:spMk id="2077" creationId="{C4C9F2B0-1044-46EB-8AEB-C3BFFDE6C2CC}"/>
          </ac:spMkLst>
        </pc:spChg>
        <pc:spChg chg="add del">
          <ac:chgData name="mairenig123@gmail.com" userId="6044d3ce541adf88" providerId="LiveId" clId="{49A24667-039D-4CCB-B893-5BE1459C6BD2}" dt="2021-12-15T09:28:37.726" v="83" actId="26606"/>
          <ac:spMkLst>
            <pc:docMk/>
            <pc:sldMk cId="994308777" sldId="306"/>
            <ac:spMk id="2078" creationId="{D28B54C3-B57B-472A-B96E-1FCB67093DC2}"/>
          </ac:spMkLst>
        </pc:spChg>
        <pc:spChg chg="add del">
          <ac:chgData name="mairenig123@gmail.com" userId="6044d3ce541adf88" providerId="LiveId" clId="{49A24667-039D-4CCB-B893-5BE1459C6BD2}" dt="2021-12-15T09:28:37.726" v="83" actId="26606"/>
          <ac:spMkLst>
            <pc:docMk/>
            <pc:sldMk cId="994308777" sldId="306"/>
            <ac:spMk id="2079" creationId="{7DB3C429-F8DA-49B9-AF84-21996FCF78B5}"/>
          </ac:spMkLst>
        </pc:spChg>
        <pc:spChg chg="add del">
          <ac:chgData name="mairenig123@gmail.com" userId="6044d3ce541adf88" providerId="LiveId" clId="{49A24667-039D-4CCB-B893-5BE1459C6BD2}" dt="2021-12-15T09:39:14.004" v="111" actId="26606"/>
          <ac:spMkLst>
            <pc:docMk/>
            <pc:sldMk cId="994308777" sldId="306"/>
            <ac:spMk id="2080" creationId="{007891EC-4501-44ED-A8C8-B11B6DB767AB}"/>
          </ac:spMkLst>
        </pc:spChg>
        <pc:spChg chg="add del">
          <ac:chgData name="mairenig123@gmail.com" userId="6044d3ce541adf88" providerId="LiveId" clId="{49A24667-039D-4CCB-B893-5BE1459C6BD2}" dt="2021-12-15T09:28:48.607" v="85" actId="26606"/>
          <ac:spMkLst>
            <pc:docMk/>
            <pc:sldMk cId="994308777" sldId="306"/>
            <ac:spMk id="2081" creationId="{C7D023E4-8DE1-436E-9847-ED6A4B4B04FD}"/>
          </ac:spMkLst>
        </pc:spChg>
        <pc:spChg chg="add del">
          <ac:chgData name="mairenig123@gmail.com" userId="6044d3ce541adf88" providerId="LiveId" clId="{49A24667-039D-4CCB-B893-5BE1459C6BD2}" dt="2021-12-15T09:28:48.607" v="85" actId="26606"/>
          <ac:spMkLst>
            <pc:docMk/>
            <pc:sldMk cId="994308777" sldId="306"/>
            <ac:spMk id="2082" creationId="{8B2B1708-8CE4-4A20-94F5-55118AE2CBD7}"/>
          </ac:spMkLst>
        </pc:spChg>
        <pc:spChg chg="add del">
          <ac:chgData name="mairenig123@gmail.com" userId="6044d3ce541adf88" providerId="LiveId" clId="{49A24667-039D-4CCB-B893-5BE1459C6BD2}" dt="2021-12-15T09:39:07.321" v="108" actId="26606"/>
          <ac:spMkLst>
            <pc:docMk/>
            <pc:sldMk cId="994308777" sldId="306"/>
            <ac:spMk id="2084" creationId="{37C89E4B-3C9F-44B9-8B86-D9E3D112D8EC}"/>
          </ac:spMkLst>
        </pc:spChg>
        <pc:spChg chg="add del">
          <ac:chgData name="mairenig123@gmail.com" userId="6044d3ce541adf88" providerId="LiveId" clId="{49A24667-039D-4CCB-B893-5BE1459C6BD2}" dt="2021-12-15T09:28:48.607" v="85" actId="26606"/>
          <ac:spMkLst>
            <pc:docMk/>
            <pc:sldMk cId="994308777" sldId="306"/>
            <ac:spMk id="2085" creationId="{C58F402F-FDB5-409B-8818-B6FCE06E577C}"/>
          </ac:spMkLst>
        </pc:spChg>
        <pc:spChg chg="add del">
          <ac:chgData name="mairenig123@gmail.com" userId="6044d3ce541adf88" providerId="LiveId" clId="{49A24667-039D-4CCB-B893-5BE1459C6BD2}" dt="2021-12-15T09:28:50.444" v="87" actId="26606"/>
          <ac:spMkLst>
            <pc:docMk/>
            <pc:sldMk cId="994308777" sldId="306"/>
            <ac:spMk id="2087" creationId="{ECC07320-C2CA-4E29-8481-9D9E143C7788}"/>
          </ac:spMkLst>
        </pc:spChg>
        <pc:spChg chg="add del">
          <ac:chgData name="mairenig123@gmail.com" userId="6044d3ce541adf88" providerId="LiveId" clId="{49A24667-039D-4CCB-B893-5BE1459C6BD2}" dt="2021-12-15T09:28:50.444" v="87" actId="26606"/>
          <ac:spMkLst>
            <pc:docMk/>
            <pc:sldMk cId="994308777" sldId="306"/>
            <ac:spMk id="2088" creationId="{178FB36B-5BFE-42CA-BC60-1115E0D95EEC}"/>
          </ac:spMkLst>
        </pc:spChg>
        <pc:spChg chg="add del">
          <ac:chgData name="mairenig123@gmail.com" userId="6044d3ce541adf88" providerId="LiveId" clId="{49A24667-039D-4CCB-B893-5BE1459C6BD2}" dt="2021-12-15T09:29:02.774" v="89" actId="26606"/>
          <ac:spMkLst>
            <pc:docMk/>
            <pc:sldMk cId="994308777" sldId="306"/>
            <ac:spMk id="2090" creationId="{C7D023E4-8DE1-436E-9847-ED6A4B4B04FD}"/>
          </ac:spMkLst>
        </pc:spChg>
        <pc:spChg chg="add del">
          <ac:chgData name="mairenig123@gmail.com" userId="6044d3ce541adf88" providerId="LiveId" clId="{49A24667-039D-4CCB-B893-5BE1459C6BD2}" dt="2021-12-15T09:29:02.774" v="89" actId="26606"/>
          <ac:spMkLst>
            <pc:docMk/>
            <pc:sldMk cId="994308777" sldId="306"/>
            <ac:spMk id="2091" creationId="{8B2B1708-8CE4-4A20-94F5-55118AE2CBD7}"/>
          </ac:spMkLst>
        </pc:spChg>
        <pc:spChg chg="add del">
          <ac:chgData name="mairenig123@gmail.com" userId="6044d3ce541adf88" providerId="LiveId" clId="{49A24667-039D-4CCB-B893-5BE1459C6BD2}" dt="2021-12-15T09:39:13.990" v="110" actId="26606"/>
          <ac:spMkLst>
            <pc:docMk/>
            <pc:sldMk cId="994308777" sldId="306"/>
            <ac:spMk id="2093" creationId="{0AB225BA-7412-4605-8E8D-5AED2BF56A11}"/>
          </ac:spMkLst>
        </pc:spChg>
        <pc:spChg chg="add del">
          <ac:chgData name="mairenig123@gmail.com" userId="6044d3ce541adf88" providerId="LiveId" clId="{49A24667-039D-4CCB-B893-5BE1459C6BD2}" dt="2021-12-15T09:39:13.990" v="110" actId="26606"/>
          <ac:spMkLst>
            <pc:docMk/>
            <pc:sldMk cId="994308777" sldId="306"/>
            <ac:spMk id="2095" creationId="{604BB9CD-970D-4FE5-B4E3-D651735BF4FE}"/>
          </ac:spMkLst>
        </pc:spChg>
        <pc:spChg chg="add del">
          <ac:chgData name="mairenig123@gmail.com" userId="6044d3ce541adf88" providerId="LiveId" clId="{49A24667-039D-4CCB-B893-5BE1459C6BD2}" dt="2021-12-15T09:39:13.990" v="110" actId="26606"/>
          <ac:spMkLst>
            <pc:docMk/>
            <pc:sldMk cId="994308777" sldId="306"/>
            <ac:spMk id="2096" creationId="{5E0D6276-8D53-4DDA-A15A-90E0831F6D61}"/>
          </ac:spMkLst>
        </pc:spChg>
        <pc:spChg chg="add del">
          <ac:chgData name="mairenig123@gmail.com" userId="6044d3ce541adf88" providerId="LiveId" clId="{49A24667-039D-4CCB-B893-5BE1459C6BD2}" dt="2021-12-15T09:29:26.911" v="91" actId="26606"/>
          <ac:spMkLst>
            <pc:docMk/>
            <pc:sldMk cId="994308777" sldId="306"/>
            <ac:spMk id="2097" creationId="{5A59F003-E00A-43F9-91DC-CC54E3B87466}"/>
          </ac:spMkLst>
        </pc:spChg>
        <pc:spChg chg="add del">
          <ac:chgData name="mairenig123@gmail.com" userId="6044d3ce541adf88" providerId="LiveId" clId="{49A24667-039D-4CCB-B893-5BE1459C6BD2}" dt="2021-12-15T09:29:26.911" v="91" actId="26606"/>
          <ac:spMkLst>
            <pc:docMk/>
            <pc:sldMk cId="994308777" sldId="306"/>
            <ac:spMk id="2098" creationId="{D74A4382-E3AD-430A-9A1F-DFA3E0E77A7D}"/>
          </ac:spMkLst>
        </pc:spChg>
        <pc:spChg chg="add del">
          <ac:chgData name="mairenig123@gmail.com" userId="6044d3ce541adf88" providerId="LiveId" clId="{49A24667-039D-4CCB-B893-5BE1459C6BD2}" dt="2021-12-15T09:29:26.911" v="91" actId="26606"/>
          <ac:spMkLst>
            <pc:docMk/>
            <pc:sldMk cId="994308777" sldId="306"/>
            <ac:spMk id="2099" creationId="{79F40191-0F44-4FD1-82CC-ACB507C14BE6}"/>
          </ac:spMkLst>
        </pc:spChg>
        <pc:spChg chg="add del">
          <ac:chgData name="mairenig123@gmail.com" userId="6044d3ce541adf88" providerId="LiveId" clId="{49A24667-039D-4CCB-B893-5BE1459C6BD2}" dt="2021-12-29T15:48:22.738" v="8692"/>
          <ac:spMkLst>
            <pc:docMk/>
            <pc:sldMk cId="994308777" sldId="306"/>
            <ac:spMk id="2100" creationId="{9203DE33-2CD4-4CA8-9AF3-37C3B65133B0}"/>
          </ac:spMkLst>
        </pc:spChg>
        <pc:spChg chg="add del">
          <ac:chgData name="mairenig123@gmail.com" userId="6044d3ce541adf88" providerId="LiveId" clId="{49A24667-039D-4CCB-B893-5BE1459C6BD2}" dt="2021-12-29T15:48:22.738" v="8692"/>
          <ac:spMkLst>
            <pc:docMk/>
            <pc:sldMk cId="994308777" sldId="306"/>
            <ac:spMk id="2101" creationId="{0AF57B88-1D4C-41FA-A761-EC1DD10C35CB}"/>
          </ac:spMkLst>
        </pc:spChg>
        <pc:spChg chg="add del">
          <ac:chgData name="mairenig123@gmail.com" userId="6044d3ce541adf88" providerId="LiveId" clId="{49A24667-039D-4CCB-B893-5BE1459C6BD2}" dt="2021-12-29T15:48:22.738" v="8692"/>
          <ac:spMkLst>
            <pc:docMk/>
            <pc:sldMk cId="994308777" sldId="306"/>
            <ac:spMk id="2102" creationId="{D2548F45-5164-4ABB-8212-7F293FDED8D4}"/>
          </ac:spMkLst>
        </pc:spChg>
        <pc:spChg chg="add del">
          <ac:chgData name="mairenig123@gmail.com" userId="6044d3ce541adf88" providerId="LiveId" clId="{49A24667-039D-4CCB-B893-5BE1459C6BD2}" dt="2021-12-29T15:48:22.738" v="8692"/>
          <ac:spMkLst>
            <pc:docMk/>
            <pc:sldMk cId="994308777" sldId="306"/>
            <ac:spMk id="2103" creationId="{5E81CCFB-7BEF-4186-86FB-D09450B4D02D}"/>
          </ac:spMkLst>
        </pc:spChg>
        <pc:grpChg chg="add del">
          <ac:chgData name="mairenig123@gmail.com" userId="6044d3ce541adf88" providerId="LiveId" clId="{49A24667-039D-4CCB-B893-5BE1459C6BD2}" dt="2021-12-15T09:28:48.607" v="85" actId="26606"/>
          <ac:grpSpMkLst>
            <pc:docMk/>
            <pc:sldMk cId="994308777" sldId="306"/>
            <ac:grpSpMk id="81" creationId="{E27AF472-EAE3-4572-AB69-B92BD10DBC6D}"/>
          </ac:grpSpMkLst>
        </pc:grpChg>
        <pc:grpChg chg="add del">
          <ac:chgData name="mairenig123@gmail.com" userId="6044d3ce541adf88" providerId="LiveId" clId="{49A24667-039D-4CCB-B893-5BE1459C6BD2}" dt="2021-12-15T09:28:48.607" v="85" actId="26606"/>
          <ac:grpSpMkLst>
            <pc:docMk/>
            <pc:sldMk cId="994308777" sldId="306"/>
            <ac:grpSpMk id="2083" creationId="{5D095D3E-C464-41D5-87FA-07742698A722}"/>
          </ac:grpSpMkLst>
        </pc:grpChg>
        <pc:grpChg chg="add del">
          <ac:chgData name="mairenig123@gmail.com" userId="6044d3ce541adf88" providerId="LiveId" clId="{49A24667-039D-4CCB-B893-5BE1459C6BD2}" dt="2021-12-15T09:29:02.774" v="89" actId="26606"/>
          <ac:grpSpMkLst>
            <pc:docMk/>
            <pc:sldMk cId="994308777" sldId="306"/>
            <ac:grpSpMk id="2092" creationId="{1F9866A9-B167-4D75-8F7F-360025AD6B43}"/>
          </ac:grpSpMkLst>
        </pc:grpChg>
        <pc:grpChg chg="add del">
          <ac:chgData name="mairenig123@gmail.com" userId="6044d3ce541adf88" providerId="LiveId" clId="{49A24667-039D-4CCB-B893-5BE1459C6BD2}" dt="2021-12-15T09:29:02.774" v="89" actId="26606"/>
          <ac:grpSpMkLst>
            <pc:docMk/>
            <pc:sldMk cId="994308777" sldId="306"/>
            <ac:grpSpMk id="2094" creationId="{E27AF472-EAE3-4572-AB69-B92BD10DBC6D}"/>
          </ac:grpSpMkLst>
        </pc:grpChg>
        <pc:picChg chg="add mod ord">
          <ac:chgData name="mairenig123@gmail.com" userId="6044d3ce541adf88" providerId="LiveId" clId="{49A24667-039D-4CCB-B893-5BE1459C6BD2}" dt="2021-12-15T09:39:14.004" v="111" actId="26606"/>
          <ac:picMkLst>
            <pc:docMk/>
            <pc:sldMk cId="994308777" sldId="306"/>
            <ac:picMk id="2050" creationId="{F4953984-0258-46E8-A6A5-EA785F253DA1}"/>
          </ac:picMkLst>
        </pc:picChg>
        <pc:cxnChg chg="add del">
          <ac:chgData name="mairenig123@gmail.com" userId="6044d3ce541adf88" providerId="LiveId" clId="{49A24667-039D-4CCB-B893-5BE1459C6BD2}" dt="2021-12-15T09:38:58.221" v="106" actId="26606"/>
          <ac:cxnSpMkLst>
            <pc:docMk/>
            <pc:sldMk cId="994308777" sldId="306"/>
            <ac:cxnSpMk id="103" creationId="{AA2EAA10-076F-46BD-8F0F-B9A2FB77A85C}"/>
          </ac:cxnSpMkLst>
        </pc:cxnChg>
        <pc:cxnChg chg="add del">
          <ac:chgData name="mairenig123@gmail.com" userId="6044d3ce541adf88" providerId="LiveId" clId="{49A24667-039D-4CCB-B893-5BE1459C6BD2}" dt="2021-12-15T09:38:58.221" v="106" actId="26606"/>
          <ac:cxnSpMkLst>
            <pc:docMk/>
            <pc:sldMk cId="994308777" sldId="306"/>
            <ac:cxnSpMk id="105" creationId="{D891E407-403B-4764-86C9-33A56D3BCAA3}"/>
          </ac:cxnSpMkLst>
        </pc:cxnChg>
        <pc:cxnChg chg="add del">
          <ac:chgData name="mairenig123@gmail.com" userId="6044d3ce541adf88" providerId="LiveId" clId="{49A24667-039D-4CCB-B893-5BE1459C6BD2}" dt="2021-12-15T09:28:05.524" v="77" actId="26606"/>
          <ac:cxnSpMkLst>
            <pc:docMk/>
            <pc:sldMk cId="994308777" sldId="306"/>
            <ac:cxnSpMk id="2065" creationId="{BCDAEC91-5BCE-4B55-9CC0-43EF94CB734B}"/>
          </ac:cxnSpMkLst>
        </pc:cxnChg>
        <pc:cxnChg chg="add del">
          <ac:chgData name="mairenig123@gmail.com" userId="6044d3ce541adf88" providerId="LiveId" clId="{49A24667-039D-4CCB-B893-5BE1459C6BD2}" dt="2021-12-15T09:28:11.829" v="79" actId="26606"/>
          <ac:cxnSpMkLst>
            <pc:docMk/>
            <pc:sldMk cId="994308777" sldId="306"/>
            <ac:cxnSpMk id="2068" creationId="{AA2EAA10-076F-46BD-8F0F-B9A2FB77A85C}"/>
          </ac:cxnSpMkLst>
        </pc:cxnChg>
        <pc:cxnChg chg="add del">
          <ac:chgData name="mairenig123@gmail.com" userId="6044d3ce541adf88" providerId="LiveId" clId="{49A24667-039D-4CCB-B893-5BE1459C6BD2}" dt="2021-12-15T09:28:11.829" v="79" actId="26606"/>
          <ac:cxnSpMkLst>
            <pc:docMk/>
            <pc:sldMk cId="994308777" sldId="306"/>
            <ac:cxnSpMk id="2069" creationId="{D891E407-403B-4764-86C9-33A56D3BCAA3}"/>
          </ac:cxnSpMkLst>
        </pc:cxnChg>
        <pc:cxnChg chg="add del">
          <ac:chgData name="mairenig123@gmail.com" userId="6044d3ce541adf88" providerId="LiveId" clId="{49A24667-039D-4CCB-B893-5BE1459C6BD2}" dt="2021-12-15T09:39:07.321" v="108" actId="26606"/>
          <ac:cxnSpMkLst>
            <pc:docMk/>
            <pc:sldMk cId="994308777" sldId="306"/>
            <ac:cxnSpMk id="2086" creationId="{AA2EAA10-076F-46BD-8F0F-B9A2FB77A85C}"/>
          </ac:cxnSpMkLst>
        </pc:cxnChg>
        <pc:cxnChg chg="add del">
          <ac:chgData name="mairenig123@gmail.com" userId="6044d3ce541adf88" providerId="LiveId" clId="{49A24667-039D-4CCB-B893-5BE1459C6BD2}" dt="2021-12-15T09:39:07.321" v="108" actId="26606"/>
          <ac:cxnSpMkLst>
            <pc:docMk/>
            <pc:sldMk cId="994308777" sldId="306"/>
            <ac:cxnSpMk id="2089" creationId="{D891E407-403B-4764-86C9-33A56D3BCAA3}"/>
          </ac:cxnSpMkLst>
        </pc:cxnChg>
      </pc:sldChg>
      <pc:sldChg chg="addSp delSp modSp add del mod">
        <pc:chgData name="mairenig123@gmail.com" userId="6044d3ce541adf88" providerId="LiveId" clId="{49A24667-039D-4CCB-B893-5BE1459C6BD2}" dt="2021-12-28T14:54:07.597" v="4829" actId="47"/>
        <pc:sldMkLst>
          <pc:docMk/>
          <pc:sldMk cId="2527868072" sldId="307"/>
        </pc:sldMkLst>
        <pc:spChg chg="mod">
          <ac:chgData name="mairenig123@gmail.com" userId="6044d3ce541adf88" providerId="LiveId" clId="{49A24667-039D-4CCB-B893-5BE1459C6BD2}" dt="2021-12-15T09:41:23.024" v="126" actId="1076"/>
          <ac:spMkLst>
            <pc:docMk/>
            <pc:sldMk cId="2527868072" sldId="307"/>
            <ac:spMk id="2" creationId="{31F21053-C133-49F7-9429-258652F8D183}"/>
          </ac:spMkLst>
        </pc:spChg>
        <pc:spChg chg="add del">
          <ac:chgData name="mairenig123@gmail.com" userId="6044d3ce541adf88" providerId="LiveId" clId="{49A24667-039D-4CCB-B893-5BE1459C6BD2}" dt="2021-12-15T09:41:14.967" v="124" actId="26606"/>
          <ac:spMkLst>
            <pc:docMk/>
            <pc:sldMk cId="2527868072" sldId="307"/>
            <ac:spMk id="75" creationId="{37C89E4B-3C9F-44B9-8B86-D9E3D112D8EC}"/>
          </ac:spMkLst>
        </pc:spChg>
        <pc:spChg chg="add del">
          <ac:chgData name="mairenig123@gmail.com" userId="6044d3ce541adf88" providerId="LiveId" clId="{49A24667-039D-4CCB-B893-5BE1459C6BD2}" dt="2021-12-15T09:40:19.258" v="117" actId="26606"/>
          <ac:spMkLst>
            <pc:docMk/>
            <pc:sldMk cId="2527868072" sldId="307"/>
            <ac:spMk id="124" creationId="{C1DD1A8A-57D5-4A81-AD04-532B043C5611}"/>
          </ac:spMkLst>
        </pc:spChg>
        <pc:spChg chg="add del">
          <ac:chgData name="mairenig123@gmail.com" userId="6044d3ce541adf88" providerId="LiveId" clId="{49A24667-039D-4CCB-B893-5BE1459C6BD2}" dt="2021-12-15T09:40:19.258" v="117" actId="26606"/>
          <ac:spMkLst>
            <pc:docMk/>
            <pc:sldMk cId="2527868072" sldId="307"/>
            <ac:spMk id="126" creationId="{007891EC-4501-44ED-A8C8-B11B6DB767AB}"/>
          </ac:spMkLst>
        </pc:spChg>
        <pc:spChg chg="add del">
          <ac:chgData name="mairenig123@gmail.com" userId="6044d3ce541adf88" providerId="LiveId" clId="{49A24667-039D-4CCB-B893-5BE1459C6BD2}" dt="2021-12-15T09:40:19.243" v="116" actId="26606"/>
          <ac:spMkLst>
            <pc:docMk/>
            <pc:sldMk cId="2527868072" sldId="307"/>
            <ac:spMk id="135" creationId="{37C89E4B-3C9F-44B9-8B86-D9E3D112D8EC}"/>
          </ac:spMkLst>
        </pc:spChg>
        <pc:spChg chg="add del">
          <ac:chgData name="mairenig123@gmail.com" userId="6044d3ce541adf88" providerId="LiveId" clId="{49A24667-039D-4CCB-B893-5BE1459C6BD2}" dt="2021-12-15T09:41:14.982" v="125" actId="26606"/>
          <ac:spMkLst>
            <pc:docMk/>
            <pc:sldMk cId="2527868072" sldId="307"/>
            <ac:spMk id="2052" creationId="{6F828D28-8E09-41CC-8229-3070B5467A96}"/>
          </ac:spMkLst>
        </pc:spChg>
        <pc:spChg chg="add del">
          <ac:chgData name="mairenig123@gmail.com" userId="6044d3ce541adf88" providerId="LiveId" clId="{49A24667-039D-4CCB-B893-5BE1459C6BD2}" dt="2021-12-15T09:41:14.982" v="125" actId="26606"/>
          <ac:spMkLst>
            <pc:docMk/>
            <pc:sldMk cId="2527868072" sldId="307"/>
            <ac:spMk id="2053" creationId="{D5B012D8-7F27-4758-9AC6-C889B154BD73}"/>
          </ac:spMkLst>
        </pc:spChg>
        <pc:spChg chg="add del">
          <ac:chgData name="mairenig123@gmail.com" userId="6044d3ce541adf88" providerId="LiveId" clId="{49A24667-039D-4CCB-B893-5BE1459C6BD2}" dt="2021-12-15T09:41:14.982" v="125" actId="26606"/>
          <ac:spMkLst>
            <pc:docMk/>
            <pc:sldMk cId="2527868072" sldId="307"/>
            <ac:spMk id="2054" creationId="{4063B759-00FC-46D1-9898-8E8625268FAF}"/>
          </ac:spMkLst>
        </pc:spChg>
        <pc:spChg chg="del">
          <ac:chgData name="mairenig123@gmail.com" userId="6044d3ce541adf88" providerId="LiveId" clId="{49A24667-039D-4CCB-B893-5BE1459C6BD2}" dt="2021-12-15T09:39:51.980" v="113" actId="26606"/>
          <ac:spMkLst>
            <pc:docMk/>
            <pc:sldMk cId="2527868072" sldId="307"/>
            <ac:spMk id="2100" creationId="{9203DE33-2CD4-4CA8-9AF3-37C3B65133B0}"/>
          </ac:spMkLst>
        </pc:spChg>
        <pc:spChg chg="del">
          <ac:chgData name="mairenig123@gmail.com" userId="6044d3ce541adf88" providerId="LiveId" clId="{49A24667-039D-4CCB-B893-5BE1459C6BD2}" dt="2021-12-15T09:39:51.980" v="113" actId="26606"/>
          <ac:spMkLst>
            <pc:docMk/>
            <pc:sldMk cId="2527868072" sldId="307"/>
            <ac:spMk id="2101" creationId="{0AF57B88-1D4C-41FA-A761-EC1DD10C35CB}"/>
          </ac:spMkLst>
        </pc:spChg>
        <pc:spChg chg="del">
          <ac:chgData name="mairenig123@gmail.com" userId="6044d3ce541adf88" providerId="LiveId" clId="{49A24667-039D-4CCB-B893-5BE1459C6BD2}" dt="2021-12-15T09:39:51.980" v="113" actId="26606"/>
          <ac:spMkLst>
            <pc:docMk/>
            <pc:sldMk cId="2527868072" sldId="307"/>
            <ac:spMk id="2102" creationId="{D2548F45-5164-4ABB-8212-7F293FDED8D4}"/>
          </ac:spMkLst>
        </pc:spChg>
        <pc:spChg chg="del">
          <ac:chgData name="mairenig123@gmail.com" userId="6044d3ce541adf88" providerId="LiveId" clId="{49A24667-039D-4CCB-B893-5BE1459C6BD2}" dt="2021-12-15T09:39:51.980" v="113" actId="26606"/>
          <ac:spMkLst>
            <pc:docMk/>
            <pc:sldMk cId="2527868072" sldId="307"/>
            <ac:spMk id="2103" creationId="{5E81CCFB-7BEF-4186-86FB-D09450B4D02D}"/>
          </ac:spMkLst>
        </pc:spChg>
        <pc:picChg chg="mod">
          <ac:chgData name="mairenig123@gmail.com" userId="6044d3ce541adf88" providerId="LiveId" clId="{49A24667-039D-4CCB-B893-5BE1459C6BD2}" dt="2021-12-15T09:41:14.982" v="125" actId="26606"/>
          <ac:picMkLst>
            <pc:docMk/>
            <pc:sldMk cId="2527868072" sldId="307"/>
            <ac:picMk id="2050" creationId="{F4953984-0258-46E8-A6A5-EA785F253DA1}"/>
          </ac:picMkLst>
        </pc:picChg>
        <pc:cxnChg chg="add del">
          <ac:chgData name="mairenig123@gmail.com" userId="6044d3ce541adf88" providerId="LiveId" clId="{49A24667-039D-4CCB-B893-5BE1459C6BD2}" dt="2021-12-15T09:41:14.967" v="124" actId="26606"/>
          <ac:cxnSpMkLst>
            <pc:docMk/>
            <pc:sldMk cId="2527868072" sldId="307"/>
            <ac:cxnSpMk id="77" creationId="{AA2EAA10-076F-46BD-8F0F-B9A2FB77A85C}"/>
          </ac:cxnSpMkLst>
        </pc:cxnChg>
        <pc:cxnChg chg="add del">
          <ac:chgData name="mairenig123@gmail.com" userId="6044d3ce541adf88" providerId="LiveId" clId="{49A24667-039D-4CCB-B893-5BE1459C6BD2}" dt="2021-12-15T09:41:14.967" v="124" actId="26606"/>
          <ac:cxnSpMkLst>
            <pc:docMk/>
            <pc:sldMk cId="2527868072" sldId="307"/>
            <ac:cxnSpMk id="79" creationId="{D891E407-403B-4764-86C9-33A56D3BCAA3}"/>
          </ac:cxnSpMkLst>
        </pc:cxnChg>
        <pc:cxnChg chg="add del">
          <ac:chgData name="mairenig123@gmail.com" userId="6044d3ce541adf88" providerId="LiveId" clId="{49A24667-039D-4CCB-B893-5BE1459C6BD2}" dt="2021-12-15T09:40:19.243" v="116" actId="26606"/>
          <ac:cxnSpMkLst>
            <pc:docMk/>
            <pc:sldMk cId="2527868072" sldId="307"/>
            <ac:cxnSpMk id="137" creationId="{AA2EAA10-076F-46BD-8F0F-B9A2FB77A85C}"/>
          </ac:cxnSpMkLst>
        </pc:cxnChg>
        <pc:cxnChg chg="add del">
          <ac:chgData name="mairenig123@gmail.com" userId="6044d3ce541adf88" providerId="LiveId" clId="{49A24667-039D-4CCB-B893-5BE1459C6BD2}" dt="2021-12-15T09:40:19.243" v="116" actId="26606"/>
          <ac:cxnSpMkLst>
            <pc:docMk/>
            <pc:sldMk cId="2527868072" sldId="307"/>
            <ac:cxnSpMk id="139" creationId="{D891E407-403B-4764-86C9-33A56D3BCAA3}"/>
          </ac:cxnSpMkLst>
        </pc:cxnChg>
      </pc:sldChg>
      <pc:sldChg chg="addSp delSp modSp new del mod modTransition setBg modAnim setClrOvrMap delDesignElem">
        <pc:chgData name="mairenig123@gmail.com" userId="6044d3ce541adf88" providerId="LiveId" clId="{49A24667-039D-4CCB-B893-5BE1459C6BD2}" dt="2021-12-30T10:05:23.484" v="9752" actId="47"/>
        <pc:sldMkLst>
          <pc:docMk/>
          <pc:sldMk cId="823205282" sldId="308"/>
        </pc:sldMkLst>
        <pc:spChg chg="add mod ord">
          <ac:chgData name="mairenig123@gmail.com" userId="6044d3ce541adf88" providerId="LiveId" clId="{49A24667-039D-4CCB-B893-5BE1459C6BD2}" dt="2021-12-29T12:52:26.590" v="7499" actId="6549"/>
          <ac:spMkLst>
            <pc:docMk/>
            <pc:sldMk cId="823205282" sldId="308"/>
            <ac:spMk id="4" creationId="{235A4FA9-82A2-4401-8EF9-44F154C60AE3}"/>
          </ac:spMkLst>
        </pc:spChg>
        <pc:spChg chg="add mod">
          <ac:chgData name="mairenig123@gmail.com" userId="6044d3ce541adf88" providerId="LiveId" clId="{49A24667-039D-4CCB-B893-5BE1459C6BD2}" dt="2021-12-27T11:56:40.279" v="3375" actId="20577"/>
          <ac:spMkLst>
            <pc:docMk/>
            <pc:sldMk cId="823205282" sldId="308"/>
            <ac:spMk id="11" creationId="{F79B0090-4BFF-4837-BC74-CA2BE089EA46}"/>
          </ac:spMkLst>
        </pc:spChg>
        <pc:spChg chg="add del">
          <ac:chgData name="mairenig123@gmail.com" userId="6044d3ce541adf88" providerId="LiveId" clId="{49A24667-039D-4CCB-B893-5BE1459C6BD2}" dt="2021-12-27T12:09:54.392" v="3379" actId="22"/>
          <ac:spMkLst>
            <pc:docMk/>
            <pc:sldMk cId="823205282" sldId="308"/>
            <ac:spMk id="13" creationId="{13ECC1E3-9F7B-445F-8E3D-A6A38E5A7B7A}"/>
          </ac:spMkLst>
        </pc:spChg>
        <pc:spChg chg="add mod">
          <ac:chgData name="mairenig123@gmail.com" userId="6044d3ce541adf88" providerId="LiveId" clId="{49A24667-039D-4CCB-B893-5BE1459C6BD2}" dt="2021-12-27T11:55:09.342" v="3356"/>
          <ac:spMkLst>
            <pc:docMk/>
            <pc:sldMk cId="823205282" sldId="308"/>
            <ac:spMk id="33" creationId="{BD4B44BC-D37D-49B5-99C4-AF25F374C28D}"/>
          </ac:spMkLst>
        </pc:spChg>
        <pc:spChg chg="add mod">
          <ac:chgData name="mairenig123@gmail.com" userId="6044d3ce541adf88" providerId="LiveId" clId="{49A24667-039D-4CCB-B893-5BE1459C6BD2}" dt="2021-12-27T11:54:45.386" v="3354" actId="1076"/>
          <ac:spMkLst>
            <pc:docMk/>
            <pc:sldMk cId="823205282" sldId="308"/>
            <ac:spMk id="34" creationId="{51BAC893-C43C-484B-9DEE-B32FCE427DFD}"/>
          </ac:spMkLst>
        </pc:spChg>
        <pc:spChg chg="add del">
          <ac:chgData name="mairenig123@gmail.com" userId="6044d3ce541adf88" providerId="LiveId" clId="{49A24667-039D-4CCB-B893-5BE1459C6BD2}" dt="2021-12-15T09:49:50.532" v="144" actId="26606"/>
          <ac:spMkLst>
            <pc:docMk/>
            <pc:sldMk cId="823205282" sldId="308"/>
            <ac:spMk id="71" creationId="{2172A0AC-3DCE-4672-BCAF-28FEF91F6020}"/>
          </ac:spMkLst>
        </pc:spChg>
        <pc:spChg chg="add del">
          <ac:chgData name="mairenig123@gmail.com" userId="6044d3ce541adf88" providerId="LiveId" clId="{49A24667-039D-4CCB-B893-5BE1459C6BD2}" dt="2021-12-15T09:49:50.532" v="144" actId="26606"/>
          <ac:spMkLst>
            <pc:docMk/>
            <pc:sldMk cId="823205282" sldId="308"/>
            <ac:spMk id="73" creationId="{AE6F1C77-EDC9-4C5F-8C1C-62DD46BDA3C3}"/>
          </ac:spMkLst>
        </pc:spChg>
        <pc:spChg chg="add del">
          <ac:chgData name="mairenig123@gmail.com" userId="6044d3ce541adf88" providerId="LiveId" clId="{49A24667-039D-4CCB-B893-5BE1459C6BD2}" dt="2021-12-15T10:14:21.407" v="222" actId="26606"/>
          <ac:spMkLst>
            <pc:docMk/>
            <pc:sldMk cId="823205282" sldId="308"/>
            <ac:spMk id="91" creationId="{2172A0AC-3DCE-4672-BCAF-28FEF91F6020}"/>
          </ac:spMkLst>
        </pc:spChg>
        <pc:spChg chg="add del">
          <ac:chgData name="mairenig123@gmail.com" userId="6044d3ce541adf88" providerId="LiveId" clId="{49A24667-039D-4CCB-B893-5BE1459C6BD2}" dt="2021-12-15T10:14:21.407" v="222" actId="26606"/>
          <ac:spMkLst>
            <pc:docMk/>
            <pc:sldMk cId="823205282" sldId="308"/>
            <ac:spMk id="93" creationId="{AE6F1C77-EDC9-4C5F-8C1C-62DD46BDA3C3}"/>
          </ac:spMkLst>
        </pc:spChg>
        <pc:spChg chg="add del">
          <ac:chgData name="mairenig123@gmail.com" userId="6044d3ce541adf88" providerId="LiveId" clId="{49A24667-039D-4CCB-B893-5BE1459C6BD2}" dt="2021-12-15T09:51:20.641" v="160" actId="26606"/>
          <ac:spMkLst>
            <pc:docMk/>
            <pc:sldMk cId="823205282" sldId="308"/>
            <ac:spMk id="135" creationId="{AAB8EDC3-1C0D-4505-A2C7-839A5161FB53}"/>
          </ac:spMkLst>
        </pc:spChg>
        <pc:spChg chg="add del">
          <ac:chgData name="mairenig123@gmail.com" userId="6044d3ce541adf88" providerId="LiveId" clId="{49A24667-039D-4CCB-B893-5BE1459C6BD2}" dt="2021-12-15T09:51:20.641" v="160" actId="26606"/>
          <ac:spMkLst>
            <pc:docMk/>
            <pc:sldMk cId="823205282" sldId="308"/>
            <ac:spMk id="137" creationId="{2069E294-3813-4588-9E9C-AEA08F9C4DA1}"/>
          </ac:spMkLst>
        </pc:spChg>
        <pc:spChg chg="add del">
          <ac:chgData name="mairenig123@gmail.com" userId="6044d3ce541adf88" providerId="LiveId" clId="{49A24667-039D-4CCB-B893-5BE1459C6BD2}" dt="2021-12-15T09:50:39.438" v="147" actId="26606"/>
          <ac:spMkLst>
            <pc:docMk/>
            <pc:sldMk cId="823205282" sldId="308"/>
            <ac:spMk id="192" creationId="{AAB8EDC3-1C0D-4505-A2C7-839A5161FB53}"/>
          </ac:spMkLst>
        </pc:spChg>
        <pc:spChg chg="add del">
          <ac:chgData name="mairenig123@gmail.com" userId="6044d3ce541adf88" providerId="LiveId" clId="{49A24667-039D-4CCB-B893-5BE1459C6BD2}" dt="2021-12-15T09:50:39.438" v="147" actId="26606"/>
          <ac:spMkLst>
            <pc:docMk/>
            <pc:sldMk cId="823205282" sldId="308"/>
            <ac:spMk id="193" creationId="{2069E294-3813-4588-9E9C-AEA08F9C4DA1}"/>
          </ac:spMkLst>
        </pc:spChg>
        <pc:spChg chg="add del">
          <ac:chgData name="mairenig123@gmail.com" userId="6044d3ce541adf88" providerId="LiveId" clId="{49A24667-039D-4CCB-B893-5BE1459C6BD2}" dt="2021-12-15T09:51:12.264" v="157" actId="26606"/>
          <ac:spMkLst>
            <pc:docMk/>
            <pc:sldMk cId="823205282" sldId="308"/>
            <ac:spMk id="194" creationId="{3D4A84B9-E564-4DD0-97F8-DBF1C460C28A}"/>
          </ac:spMkLst>
        </pc:spChg>
        <pc:spChg chg="add del">
          <ac:chgData name="mairenig123@gmail.com" userId="6044d3ce541adf88" providerId="LiveId" clId="{49A24667-039D-4CCB-B893-5BE1459C6BD2}" dt="2021-12-15T09:51:12.264" v="157" actId="26606"/>
          <ac:spMkLst>
            <pc:docMk/>
            <pc:sldMk cId="823205282" sldId="308"/>
            <ac:spMk id="196" creationId="{102382E0-0A09-46AE-B955-B911CAFE7F00}"/>
          </ac:spMkLst>
        </pc:spChg>
        <pc:spChg chg="add del">
          <ac:chgData name="mairenig123@gmail.com" userId="6044d3ce541adf88" providerId="LiveId" clId="{49A24667-039D-4CCB-B893-5BE1459C6BD2}" dt="2021-12-15T09:51:12.264" v="157" actId="26606"/>
          <ac:spMkLst>
            <pc:docMk/>
            <pc:sldMk cId="823205282" sldId="308"/>
            <ac:spMk id="197" creationId="{7DE75D4A-0965-4973-BE75-DECCAC9A9614}"/>
          </ac:spMkLst>
        </pc:spChg>
        <pc:spChg chg="add del">
          <ac:chgData name="mairenig123@gmail.com" userId="6044d3ce541adf88" providerId="LiveId" clId="{49A24667-039D-4CCB-B893-5BE1459C6BD2}" dt="2021-12-15T09:50:40.653" v="149" actId="26606"/>
          <ac:spMkLst>
            <pc:docMk/>
            <pc:sldMk cId="823205282" sldId="308"/>
            <ac:spMk id="3076" creationId="{37FEB674-D811-4FFE-A878-29D0C0ED18D4}"/>
          </ac:spMkLst>
        </pc:spChg>
        <pc:spChg chg="add del">
          <ac:chgData name="mairenig123@gmail.com" userId="6044d3ce541adf88" providerId="LiveId" clId="{49A24667-039D-4CCB-B893-5BE1459C6BD2}" dt="2021-12-29T15:48:22.738" v="8692"/>
          <ac:spMkLst>
            <pc:docMk/>
            <pc:sldMk cId="823205282" sldId="308"/>
            <ac:spMk id="3077" creationId="{AAB8EDC3-1C0D-4505-A2C7-839A5161FB53}"/>
          </ac:spMkLst>
        </pc:spChg>
        <pc:spChg chg="add del">
          <ac:chgData name="mairenig123@gmail.com" userId="6044d3ce541adf88" providerId="LiveId" clId="{49A24667-039D-4CCB-B893-5BE1459C6BD2}" dt="2021-12-15T09:50:42.336" v="151" actId="26606"/>
          <ac:spMkLst>
            <pc:docMk/>
            <pc:sldMk cId="823205282" sldId="308"/>
            <ac:spMk id="3078" creationId="{2172A0AC-3DCE-4672-BCAF-28FEF91F6020}"/>
          </ac:spMkLst>
        </pc:spChg>
        <pc:spChg chg="add del">
          <ac:chgData name="mairenig123@gmail.com" userId="6044d3ce541adf88" providerId="LiveId" clId="{49A24667-039D-4CCB-B893-5BE1459C6BD2}" dt="2021-12-15T09:50:42.336" v="151" actId="26606"/>
          <ac:spMkLst>
            <pc:docMk/>
            <pc:sldMk cId="823205282" sldId="308"/>
            <ac:spMk id="3079" creationId="{AE6F1C77-EDC9-4C5F-8C1C-62DD46BDA3C3}"/>
          </ac:spMkLst>
        </pc:spChg>
        <pc:spChg chg="add del">
          <ac:chgData name="mairenig123@gmail.com" userId="6044d3ce541adf88" providerId="LiveId" clId="{49A24667-039D-4CCB-B893-5BE1459C6BD2}" dt="2021-12-29T15:48:22.738" v="8692"/>
          <ac:spMkLst>
            <pc:docMk/>
            <pc:sldMk cId="823205282" sldId="308"/>
            <ac:spMk id="3080" creationId="{2069E294-3813-4588-9E9C-AEA08F9C4DA1}"/>
          </ac:spMkLst>
        </pc:spChg>
        <pc:spChg chg="add del">
          <ac:chgData name="mairenig123@gmail.com" userId="6044d3ce541adf88" providerId="LiveId" clId="{49A24667-039D-4CCB-B893-5BE1459C6BD2}" dt="2021-12-15T09:50:46.470" v="153" actId="26606"/>
          <ac:spMkLst>
            <pc:docMk/>
            <pc:sldMk cId="823205282" sldId="308"/>
            <ac:spMk id="3081" creationId="{CF62D2A7-8207-488C-9F46-316BA81A16C8}"/>
          </ac:spMkLst>
        </pc:spChg>
        <pc:spChg chg="add del">
          <ac:chgData name="mairenig123@gmail.com" userId="6044d3ce541adf88" providerId="LiveId" clId="{49A24667-039D-4CCB-B893-5BE1459C6BD2}" dt="2021-12-15T09:50:59.079" v="155" actId="26606"/>
          <ac:spMkLst>
            <pc:docMk/>
            <pc:sldMk cId="823205282" sldId="308"/>
            <ac:spMk id="3083" creationId="{8ABFE404-8D65-4573-A3EF-6DF477936BA3}"/>
          </ac:spMkLst>
        </pc:spChg>
        <pc:spChg chg="add del">
          <ac:chgData name="mairenig123@gmail.com" userId="6044d3ce541adf88" providerId="LiveId" clId="{49A24667-039D-4CCB-B893-5BE1459C6BD2}" dt="2021-12-15T09:51:12.264" v="157" actId="26606"/>
          <ac:spMkLst>
            <pc:docMk/>
            <pc:sldMk cId="823205282" sldId="308"/>
            <ac:spMk id="3086" creationId="{0D7B6173-1D58-48E2-83CF-37350F315F75}"/>
          </ac:spMkLst>
        </pc:spChg>
        <pc:spChg chg="add del">
          <ac:chgData name="mairenig123@gmail.com" userId="6044d3ce541adf88" providerId="LiveId" clId="{49A24667-039D-4CCB-B893-5BE1459C6BD2}" dt="2021-12-15T09:51:12.264" v="157" actId="26606"/>
          <ac:spMkLst>
            <pc:docMk/>
            <pc:sldMk cId="823205282" sldId="308"/>
            <ac:spMk id="3087" creationId="{2F36CA75-CFBF-4844-B719-8FE9EBADA9AF}"/>
          </ac:spMkLst>
        </pc:spChg>
        <pc:spChg chg="add del">
          <ac:chgData name="mairenig123@gmail.com" userId="6044d3ce541adf88" providerId="LiveId" clId="{49A24667-039D-4CCB-B893-5BE1459C6BD2}" dt="2021-12-15T09:51:20.626" v="159" actId="26606"/>
          <ac:spMkLst>
            <pc:docMk/>
            <pc:sldMk cId="823205282" sldId="308"/>
            <ac:spMk id="3089" creationId="{61B2A784-4501-42A8-86DF-DB27DE395089}"/>
          </ac:spMkLst>
        </pc:spChg>
        <pc:spChg chg="add del">
          <ac:chgData name="mairenig123@gmail.com" userId="6044d3ce541adf88" providerId="LiveId" clId="{49A24667-039D-4CCB-B893-5BE1459C6BD2}" dt="2021-12-15T09:51:20.626" v="159" actId="26606"/>
          <ac:spMkLst>
            <pc:docMk/>
            <pc:sldMk cId="823205282" sldId="308"/>
            <ac:spMk id="3090" creationId="{3BD53A9B-9757-4152-AC12-68721FC8A16F}"/>
          </ac:spMkLst>
        </pc:spChg>
        <pc:spChg chg="add del">
          <ac:chgData name="mairenig123@gmail.com" userId="6044d3ce541adf88" providerId="LiveId" clId="{49A24667-039D-4CCB-B893-5BE1459C6BD2}" dt="2021-12-15T10:13:43.867" v="220" actId="26606"/>
          <ac:spMkLst>
            <pc:docMk/>
            <pc:sldMk cId="823205282" sldId="308"/>
            <ac:spMk id="3092" creationId="{28FF88A3-8EBC-4142-8CC2-EBE257ED6C90}"/>
          </ac:spMkLst>
        </pc:spChg>
        <pc:spChg chg="add del">
          <ac:chgData name="mairenig123@gmail.com" userId="6044d3ce541adf88" providerId="LiveId" clId="{49A24667-039D-4CCB-B893-5BE1459C6BD2}" dt="2021-12-15T10:13:43.867" v="220" actId="26606"/>
          <ac:spMkLst>
            <pc:docMk/>
            <pc:sldMk cId="823205282" sldId="308"/>
            <ac:spMk id="3093" creationId="{261388EF-B4CE-4326-979A-2F53CED606FE}"/>
          </ac:spMkLst>
        </pc:spChg>
        <pc:spChg chg="add del">
          <ac:chgData name="mairenig123@gmail.com" userId="6044d3ce541adf88" providerId="LiveId" clId="{49A24667-039D-4CCB-B893-5BE1459C6BD2}" dt="2021-12-15T10:13:43.867" v="220" actId="26606"/>
          <ac:spMkLst>
            <pc:docMk/>
            <pc:sldMk cId="823205282" sldId="308"/>
            <ac:spMk id="3094" creationId="{1D917FAD-3240-4D3F-91A0-9571F75DC6DC}"/>
          </ac:spMkLst>
        </pc:spChg>
        <pc:picChg chg="add del mod">
          <ac:chgData name="mairenig123@gmail.com" userId="6044d3ce541adf88" providerId="LiveId" clId="{49A24667-039D-4CCB-B893-5BE1459C6BD2}" dt="2021-12-15T09:48:09.575" v="134"/>
          <ac:picMkLst>
            <pc:docMk/>
            <pc:sldMk cId="823205282" sldId="308"/>
            <ac:picMk id="3" creationId="{7213DF0E-EB20-4AD3-AFAB-E42334864F83}"/>
          </ac:picMkLst>
        </pc:picChg>
        <pc:picChg chg="add mod ord">
          <ac:chgData name="mairenig123@gmail.com" userId="6044d3ce541adf88" providerId="LiveId" clId="{49A24667-039D-4CCB-B893-5BE1459C6BD2}" dt="2021-12-15T10:15:11.205" v="224" actId="29295"/>
          <ac:picMkLst>
            <pc:docMk/>
            <pc:sldMk cId="823205282" sldId="308"/>
            <ac:picMk id="5" creationId="{974B2E91-ABFE-4FFA-B4E4-35298DC27296}"/>
          </ac:picMkLst>
        </pc:picChg>
        <pc:picChg chg="add del">
          <ac:chgData name="mairenig123@gmail.com" userId="6044d3ce541adf88" providerId="LiveId" clId="{49A24667-039D-4CCB-B893-5BE1459C6BD2}" dt="2021-12-15T09:51:12.264" v="157" actId="26606"/>
          <ac:picMkLst>
            <pc:docMk/>
            <pc:sldMk cId="823205282" sldId="308"/>
            <ac:picMk id="195" creationId="{4A599609-F5C2-4A0B-A992-913F814A631A}"/>
          </ac:picMkLst>
        </pc:picChg>
        <pc:picChg chg="add del mod">
          <ac:chgData name="mairenig123@gmail.com" userId="6044d3ce541adf88" providerId="LiveId" clId="{49A24667-039D-4CCB-B893-5BE1459C6BD2}" dt="2021-12-27T12:09:49.614" v="3377" actId="478"/>
          <ac:picMkLst>
            <pc:docMk/>
            <pc:sldMk cId="823205282" sldId="308"/>
            <ac:picMk id="1026" creationId="{0C69A3E6-076E-4905-B54A-EAFE32B7F0F3}"/>
          </ac:picMkLst>
        </pc:picChg>
        <pc:picChg chg="add del mod">
          <ac:chgData name="mairenig123@gmail.com" userId="6044d3ce541adf88" providerId="LiveId" clId="{49A24667-039D-4CCB-B893-5BE1459C6BD2}" dt="2021-12-27T12:10:21.349" v="3382" actId="478"/>
          <ac:picMkLst>
            <pc:docMk/>
            <pc:sldMk cId="823205282" sldId="308"/>
            <ac:picMk id="1028" creationId="{D4438038-FD05-44DA-A186-D345E497D0BF}"/>
          </ac:picMkLst>
        </pc:picChg>
        <pc:picChg chg="add mod">
          <ac:chgData name="mairenig123@gmail.com" userId="6044d3ce541adf88" providerId="LiveId" clId="{49A24667-039D-4CCB-B893-5BE1459C6BD2}" dt="2021-12-15T10:32:19.478" v="844" actId="1076"/>
          <ac:picMkLst>
            <pc:docMk/>
            <pc:sldMk cId="823205282" sldId="308"/>
            <ac:picMk id="3074" creationId="{14023F26-19F5-45FE-A74A-4D482873668B}"/>
          </ac:picMkLst>
        </pc:picChg>
        <pc:cxnChg chg="add del">
          <ac:chgData name="mairenig123@gmail.com" userId="6044d3ce541adf88" providerId="LiveId" clId="{49A24667-039D-4CCB-B893-5BE1459C6BD2}" dt="2021-12-15T09:50:59.079" v="155" actId="26606"/>
          <ac:cxnSpMkLst>
            <pc:docMk/>
            <pc:sldMk cId="823205282" sldId="308"/>
            <ac:cxnSpMk id="3084" creationId="{AF5191F1-A1C8-4AEE-8007-DF304E42B15E}"/>
          </ac:cxnSpMkLst>
        </pc:cxnChg>
      </pc:sldChg>
      <pc:sldChg chg="addSp delSp modSp new del mod modAnim">
        <pc:chgData name="mairenig123@gmail.com" userId="6044d3ce541adf88" providerId="LiveId" clId="{49A24667-039D-4CCB-B893-5BE1459C6BD2}" dt="2021-12-15T15:00:46.271" v="1050" actId="47"/>
        <pc:sldMkLst>
          <pc:docMk/>
          <pc:sldMk cId="295864120" sldId="309"/>
        </pc:sldMkLst>
        <pc:spChg chg="add mod">
          <ac:chgData name="mairenig123@gmail.com" userId="6044d3ce541adf88" providerId="LiveId" clId="{49A24667-039D-4CCB-B893-5BE1459C6BD2}" dt="2021-12-15T10:34:20.198" v="857" actId="207"/>
          <ac:spMkLst>
            <pc:docMk/>
            <pc:sldMk cId="295864120" sldId="309"/>
            <ac:spMk id="4" creationId="{ADE3CB7A-947D-4E2B-BB83-7845C6A62A1F}"/>
          </ac:spMkLst>
        </pc:spChg>
        <pc:picChg chg="add mod">
          <ac:chgData name="mairenig123@gmail.com" userId="6044d3ce541adf88" providerId="LiveId" clId="{49A24667-039D-4CCB-B893-5BE1459C6BD2}" dt="2021-12-15T10:33:40.679" v="852"/>
          <ac:picMkLst>
            <pc:docMk/>
            <pc:sldMk cId="295864120" sldId="309"/>
            <ac:picMk id="2" creationId="{A9EA2E1C-2554-4339-AB1C-EC8E06BF3C8A}"/>
          </ac:picMkLst>
        </pc:picChg>
        <pc:picChg chg="add del mod">
          <ac:chgData name="mairenig123@gmail.com" userId="6044d3ce541adf88" providerId="LiveId" clId="{49A24667-039D-4CCB-B893-5BE1459C6BD2}" dt="2021-12-15T10:34:02.060" v="854"/>
          <ac:picMkLst>
            <pc:docMk/>
            <pc:sldMk cId="295864120" sldId="309"/>
            <ac:picMk id="3" creationId="{F585D287-E33B-4E9C-90BF-7C9732B72B60}"/>
          </ac:picMkLst>
        </pc:picChg>
      </pc:sldChg>
      <pc:sldChg chg="addSp delSp modSp add mod ord modTransition setBg delAnim modAnim setClrOvrMap delDesignElem">
        <pc:chgData name="mairenig123@gmail.com" userId="6044d3ce541adf88" providerId="LiveId" clId="{49A24667-039D-4CCB-B893-5BE1459C6BD2}" dt="2022-01-06T11:49:28.943" v="15841" actId="20577"/>
        <pc:sldMkLst>
          <pc:docMk/>
          <pc:sldMk cId="1135008067" sldId="310"/>
        </pc:sldMkLst>
        <pc:spChg chg="del mod ord">
          <ac:chgData name="mairenig123@gmail.com" userId="6044d3ce541adf88" providerId="LiveId" clId="{49A24667-039D-4CCB-B893-5BE1459C6BD2}" dt="2021-12-15T16:41:11.691" v="1376" actId="478"/>
          <ac:spMkLst>
            <pc:docMk/>
            <pc:sldMk cId="1135008067" sldId="310"/>
            <ac:spMk id="2" creationId="{C9FE8FD8-7F27-40ED-98EC-D961B4F8D301}"/>
          </ac:spMkLst>
        </pc:spChg>
        <pc:spChg chg="add mod">
          <ac:chgData name="mairenig123@gmail.com" userId="6044d3ce541adf88" providerId="LiveId" clId="{49A24667-039D-4CCB-B893-5BE1459C6BD2}" dt="2021-12-30T14:17:09.571" v="10794" actId="1076"/>
          <ac:spMkLst>
            <pc:docMk/>
            <pc:sldMk cId="1135008067" sldId="310"/>
            <ac:spMk id="3" creationId="{D3D4702A-D4EB-4C90-B95D-76A166246489}"/>
          </ac:spMkLst>
        </pc:spChg>
        <pc:spChg chg="del mod ord">
          <ac:chgData name="mairenig123@gmail.com" userId="6044d3ce541adf88" providerId="LiveId" clId="{49A24667-039D-4CCB-B893-5BE1459C6BD2}" dt="2021-12-15T16:49:23.753" v="1385" actId="478"/>
          <ac:spMkLst>
            <pc:docMk/>
            <pc:sldMk cId="1135008067" sldId="310"/>
            <ac:spMk id="4" creationId="{62B82EAD-FF4C-4986-B66B-F8C7E526281B}"/>
          </ac:spMkLst>
        </pc:spChg>
        <pc:spChg chg="add mod">
          <ac:chgData name="mairenig123@gmail.com" userId="6044d3ce541adf88" providerId="LiveId" clId="{49A24667-039D-4CCB-B893-5BE1459C6BD2}" dt="2021-12-15T16:59:57.802" v="1507" actId="207"/>
          <ac:spMkLst>
            <pc:docMk/>
            <pc:sldMk cId="1135008067" sldId="310"/>
            <ac:spMk id="5" creationId="{DC32A16F-4BB0-41E7-A397-90F945D06A59}"/>
          </ac:spMkLst>
        </pc:spChg>
        <pc:spChg chg="add mod">
          <ac:chgData name="mairenig123@gmail.com" userId="6044d3ce541adf88" providerId="LiveId" clId="{49A24667-039D-4CCB-B893-5BE1459C6BD2}" dt="2021-12-15T17:01:08.365" v="1521" actId="1076"/>
          <ac:spMkLst>
            <pc:docMk/>
            <pc:sldMk cId="1135008067" sldId="310"/>
            <ac:spMk id="6" creationId="{34900463-03B5-4896-B4DB-8B5C048BC290}"/>
          </ac:spMkLst>
        </pc:spChg>
        <pc:spChg chg="del mod">
          <ac:chgData name="mairenig123@gmail.com" userId="6044d3ce541adf88" providerId="LiveId" clId="{49A24667-039D-4CCB-B893-5BE1459C6BD2}" dt="2021-12-15T11:53:09.550" v="862" actId="478"/>
          <ac:spMkLst>
            <pc:docMk/>
            <pc:sldMk cId="1135008067" sldId="310"/>
            <ac:spMk id="19" creationId="{2A480A9A-28C1-4917-9265-55C2A9C9913B}"/>
          </ac:spMkLst>
        </pc:spChg>
        <pc:spChg chg="add del mod">
          <ac:chgData name="mairenig123@gmail.com" userId="6044d3ce541adf88" providerId="LiveId" clId="{49A24667-039D-4CCB-B893-5BE1459C6BD2}" dt="2021-12-15T16:37:49.523" v="1278" actId="21"/>
          <ac:spMkLst>
            <pc:docMk/>
            <pc:sldMk cId="1135008067" sldId="310"/>
            <ac:spMk id="28" creationId="{4C7FA917-FB4E-4FDF-A281-0291A3F3552E}"/>
          </ac:spMkLst>
        </pc:spChg>
        <pc:spChg chg="add mod">
          <ac:chgData name="mairenig123@gmail.com" userId="6044d3ce541adf88" providerId="LiveId" clId="{49A24667-039D-4CCB-B893-5BE1459C6BD2}" dt="2021-12-15T16:40:11.670" v="1372" actId="1076"/>
          <ac:spMkLst>
            <pc:docMk/>
            <pc:sldMk cId="1135008067" sldId="310"/>
            <ac:spMk id="35" creationId="{D67BC3B7-3A58-40E8-A8B1-3E2C39D98F53}"/>
          </ac:spMkLst>
        </pc:spChg>
        <pc:spChg chg="add mod">
          <ac:chgData name="mairenig123@gmail.com" userId="6044d3ce541adf88" providerId="LiveId" clId="{49A24667-039D-4CCB-B893-5BE1459C6BD2}" dt="2021-12-15T16:41:17.031" v="1377" actId="1076"/>
          <ac:spMkLst>
            <pc:docMk/>
            <pc:sldMk cId="1135008067" sldId="310"/>
            <ac:spMk id="36" creationId="{3723BAEF-DB27-4177-9DBE-7DD891FD588D}"/>
          </ac:spMkLst>
        </pc:spChg>
        <pc:spChg chg="add mod">
          <ac:chgData name="mairenig123@gmail.com" userId="6044d3ce541adf88" providerId="LiveId" clId="{49A24667-039D-4CCB-B893-5BE1459C6BD2}" dt="2021-12-15T17:16:18.466" v="1795" actId="20577"/>
          <ac:spMkLst>
            <pc:docMk/>
            <pc:sldMk cId="1135008067" sldId="310"/>
            <ac:spMk id="37" creationId="{C395F96C-6452-4E32-92B0-0F005D1CA8B0}"/>
          </ac:spMkLst>
        </pc:spChg>
        <pc:spChg chg="add mod">
          <ac:chgData name="mairenig123@gmail.com" userId="6044d3ce541adf88" providerId="LiveId" clId="{49A24667-039D-4CCB-B893-5BE1459C6BD2}" dt="2021-12-30T14:16:59.225" v="10792" actId="207"/>
          <ac:spMkLst>
            <pc:docMk/>
            <pc:sldMk cId="1135008067" sldId="310"/>
            <ac:spMk id="38" creationId="{8B8521AD-C98A-496C-9595-850033D7DB61}"/>
          </ac:spMkLst>
        </pc:spChg>
        <pc:spChg chg="add mod">
          <ac:chgData name="mairenig123@gmail.com" userId="6044d3ce541adf88" providerId="LiveId" clId="{49A24667-039D-4CCB-B893-5BE1459C6BD2}" dt="2021-12-30T14:18:19.024" v="10796" actId="207"/>
          <ac:spMkLst>
            <pc:docMk/>
            <pc:sldMk cId="1135008067" sldId="310"/>
            <ac:spMk id="39" creationId="{D3EF707F-839A-49C2-9DDC-66CE8749469F}"/>
          </ac:spMkLst>
        </pc:spChg>
        <pc:spChg chg="add mod">
          <ac:chgData name="mairenig123@gmail.com" userId="6044d3ce541adf88" providerId="LiveId" clId="{49A24667-039D-4CCB-B893-5BE1459C6BD2}" dt="2021-12-30T14:18:06.893" v="10795" actId="207"/>
          <ac:spMkLst>
            <pc:docMk/>
            <pc:sldMk cId="1135008067" sldId="310"/>
            <ac:spMk id="40" creationId="{74C75B18-30D3-480C-AB72-88F3EEDB7D8E}"/>
          </ac:spMkLst>
        </pc:spChg>
        <pc:spChg chg="add mod">
          <ac:chgData name="mairenig123@gmail.com" userId="6044d3ce541adf88" providerId="LiveId" clId="{49A24667-039D-4CCB-B893-5BE1459C6BD2}" dt="2021-12-15T17:01:35.522" v="1536" actId="20577"/>
          <ac:spMkLst>
            <pc:docMk/>
            <pc:sldMk cId="1135008067" sldId="310"/>
            <ac:spMk id="44" creationId="{A2FCA767-20FC-44A5-B508-EBD6DC5DD759}"/>
          </ac:spMkLst>
        </pc:spChg>
        <pc:spChg chg="add mod">
          <ac:chgData name="mairenig123@gmail.com" userId="6044d3ce541adf88" providerId="LiveId" clId="{49A24667-039D-4CCB-B893-5BE1459C6BD2}" dt="2021-12-15T17:02:55.781" v="1557" actId="1076"/>
          <ac:spMkLst>
            <pc:docMk/>
            <pc:sldMk cId="1135008067" sldId="310"/>
            <ac:spMk id="45" creationId="{1639BC48-3FB2-4FCC-9387-8F0854E7BE9E}"/>
          </ac:spMkLst>
        </pc:spChg>
        <pc:spChg chg="add mod ord">
          <ac:chgData name="mairenig123@gmail.com" userId="6044d3ce541adf88" providerId="LiveId" clId="{49A24667-039D-4CCB-B893-5BE1459C6BD2}" dt="2021-12-30T14:16:19.898" v="10787" actId="1076"/>
          <ac:spMkLst>
            <pc:docMk/>
            <pc:sldMk cId="1135008067" sldId="310"/>
            <ac:spMk id="46" creationId="{74A60669-F325-4CF5-9BE0-A1242E13C328}"/>
          </ac:spMkLst>
        </pc:spChg>
        <pc:spChg chg="add mod">
          <ac:chgData name="mairenig123@gmail.com" userId="6044d3ce541adf88" providerId="LiveId" clId="{49A24667-039D-4CCB-B893-5BE1459C6BD2}" dt="2022-01-06T11:49:28.943" v="15841" actId="20577"/>
          <ac:spMkLst>
            <pc:docMk/>
            <pc:sldMk cId="1135008067" sldId="310"/>
            <ac:spMk id="47" creationId="{21CFEDE9-BB16-4837-8A5D-521721DAC7B4}"/>
          </ac:spMkLst>
        </pc:spChg>
        <pc:spChg chg="add del">
          <ac:chgData name="mairenig123@gmail.com" userId="6044d3ce541adf88" providerId="LiveId" clId="{49A24667-039D-4CCB-B893-5BE1459C6BD2}" dt="2021-12-15T16:38:58.824" v="1281" actId="26606"/>
          <ac:spMkLst>
            <pc:docMk/>
            <pc:sldMk cId="1135008067" sldId="310"/>
            <ac:spMk id="135" creationId="{A3BAF07C-C39E-42EB-BB22-8D46691D9735}"/>
          </ac:spMkLst>
        </pc:spChg>
        <pc:spChg chg="add del">
          <ac:chgData name="mairenig123@gmail.com" userId="6044d3ce541adf88" providerId="LiveId" clId="{49A24667-039D-4CCB-B893-5BE1459C6BD2}" dt="2021-12-15T16:38:58.793" v="1280" actId="26606"/>
          <ac:spMkLst>
            <pc:docMk/>
            <pc:sldMk cId="1135008067" sldId="310"/>
            <ac:spMk id="199" creationId="{2172A0AC-3DCE-4672-BCAF-28FEF91F6020}"/>
          </ac:spMkLst>
        </pc:spChg>
        <pc:spChg chg="add del">
          <ac:chgData name="mairenig123@gmail.com" userId="6044d3ce541adf88" providerId="LiveId" clId="{49A24667-039D-4CCB-B893-5BE1459C6BD2}" dt="2021-12-15T16:38:58.793" v="1280" actId="26606"/>
          <ac:spMkLst>
            <pc:docMk/>
            <pc:sldMk cId="1135008067" sldId="310"/>
            <ac:spMk id="201" creationId="{AE6F1C77-EDC9-4C5F-8C1C-62DD46BDA3C3}"/>
          </ac:spMkLst>
        </pc:spChg>
        <pc:spChg chg="add del">
          <ac:chgData name="mairenig123@gmail.com" userId="6044d3ce541adf88" providerId="LiveId" clId="{49A24667-039D-4CCB-B893-5BE1459C6BD2}" dt="2021-12-29T15:48:22.738" v="8692"/>
          <ac:spMkLst>
            <pc:docMk/>
            <pc:sldMk cId="1135008067" sldId="310"/>
            <ac:spMk id="203" creationId="{C87417AF-190E-4D6E-AFA6-7D3E84B0B430}"/>
          </ac:spMkLst>
        </pc:spChg>
        <pc:spChg chg="add del">
          <ac:chgData name="mairenig123@gmail.com" userId="6044d3ce541adf88" providerId="LiveId" clId="{49A24667-039D-4CCB-B893-5BE1459C6BD2}" dt="2021-12-29T15:48:22.738" v="8692"/>
          <ac:spMkLst>
            <pc:docMk/>
            <pc:sldMk cId="1135008067" sldId="310"/>
            <ac:spMk id="205" creationId="{80B30ED8-273E-4C07-8568-2FE5CC5C483D}"/>
          </ac:spMkLst>
        </pc:spChg>
        <pc:spChg chg="add del">
          <ac:chgData name="mairenig123@gmail.com" userId="6044d3ce541adf88" providerId="LiveId" clId="{49A24667-039D-4CCB-B893-5BE1459C6BD2}" dt="2021-12-29T15:48:22.738" v="8692"/>
          <ac:spMkLst>
            <pc:docMk/>
            <pc:sldMk cId="1135008067" sldId="310"/>
            <ac:spMk id="19460" creationId="{A7AE9375-4664-4DB2-922D-2782A6E439AC}"/>
          </ac:spMkLst>
        </pc:spChg>
        <pc:grpChg chg="add del">
          <ac:chgData name="mairenig123@gmail.com" userId="6044d3ce541adf88" providerId="LiveId" clId="{49A24667-039D-4CCB-B893-5BE1459C6BD2}" dt="2021-12-15T16:38:58.824" v="1281" actId="26606"/>
          <ac:grpSpMkLst>
            <pc:docMk/>
            <pc:sldMk cId="1135008067" sldId="310"/>
            <ac:grpSpMk id="137" creationId="{D8E9CF54-0466-4261-9E62-0249E60E1886}"/>
          </ac:grpSpMkLst>
        </pc:grpChg>
        <pc:picChg chg="add mod">
          <ac:chgData name="mairenig123@gmail.com" userId="6044d3ce541adf88" providerId="LiveId" clId="{49A24667-039D-4CCB-B893-5BE1459C6BD2}" dt="2021-12-30T14:14:39.742" v="10782" actId="1076"/>
          <ac:picMkLst>
            <pc:docMk/>
            <pc:sldMk cId="1135008067" sldId="310"/>
            <ac:picMk id="21" creationId="{0A140DC2-CD96-4044-BC2C-F77E55622755}"/>
          </ac:picMkLst>
        </pc:picChg>
        <pc:picChg chg="del mod ord">
          <ac:chgData name="mairenig123@gmail.com" userId="6044d3ce541adf88" providerId="LiveId" clId="{49A24667-039D-4CCB-B893-5BE1459C6BD2}" dt="2021-12-30T14:14:28.181" v="10780" actId="478"/>
          <ac:picMkLst>
            <pc:docMk/>
            <pc:sldMk cId="1135008067" sldId="310"/>
            <ac:picMk id="1026" creationId="{F13EFC32-15B1-4F37-BC91-B9B64EBAE3C2}"/>
          </ac:picMkLst>
        </pc:picChg>
        <pc:picChg chg="mod ord">
          <ac:chgData name="mairenig123@gmail.com" userId="6044d3ce541adf88" providerId="LiveId" clId="{49A24667-039D-4CCB-B893-5BE1459C6BD2}" dt="2021-12-15T17:04:31.741" v="1584" actId="1076"/>
          <ac:picMkLst>
            <pc:docMk/>
            <pc:sldMk cId="1135008067" sldId="310"/>
            <ac:picMk id="19458" creationId="{FE142777-CB51-49E0-8B04-D7789C7E55B0}"/>
          </ac:picMkLst>
        </pc:picChg>
        <pc:cxnChg chg="add del">
          <ac:chgData name="mairenig123@gmail.com" userId="6044d3ce541adf88" providerId="LiveId" clId="{49A24667-039D-4CCB-B893-5BE1459C6BD2}" dt="2021-12-29T15:48:22.738" v="8692"/>
          <ac:cxnSpMkLst>
            <pc:docMk/>
            <pc:sldMk cId="1135008067" sldId="310"/>
            <ac:cxnSpMk id="19461" creationId="{EE504C98-6397-41C1-A8D8-2D9C4ED307E0}"/>
          </ac:cxnSpMkLst>
        </pc:cxnChg>
      </pc:sldChg>
      <pc:sldChg chg="addSp delSp modSp new del mod ord modTransition setBg modAnim">
        <pc:chgData name="mairenig123@gmail.com" userId="6044d3ce541adf88" providerId="LiveId" clId="{49A24667-039D-4CCB-B893-5BE1459C6BD2}" dt="2021-12-28T12:45:07.866" v="4789" actId="47"/>
        <pc:sldMkLst>
          <pc:docMk/>
          <pc:sldMk cId="2888986836" sldId="311"/>
        </pc:sldMkLst>
        <pc:spChg chg="add del mod">
          <ac:chgData name="mairenig123@gmail.com" userId="6044d3ce541adf88" providerId="LiveId" clId="{49A24667-039D-4CCB-B893-5BE1459C6BD2}" dt="2021-12-16T10:31:45.920" v="1903" actId="21"/>
          <ac:spMkLst>
            <pc:docMk/>
            <pc:sldMk cId="2888986836" sldId="311"/>
            <ac:spMk id="2" creationId="{1AFC3209-2D46-4A99-B23D-F66DBFFD14C3}"/>
          </ac:spMkLst>
        </pc:spChg>
        <pc:spChg chg="add mod">
          <ac:chgData name="mairenig123@gmail.com" userId="6044d3ce541adf88" providerId="LiveId" clId="{49A24667-039D-4CCB-B893-5BE1459C6BD2}" dt="2021-12-16T11:01:14.894" v="2710" actId="14100"/>
          <ac:spMkLst>
            <pc:docMk/>
            <pc:sldMk cId="2888986836" sldId="311"/>
            <ac:spMk id="3" creationId="{D875F1B7-83C7-4A7A-9F86-61C25A05E149}"/>
          </ac:spMkLst>
        </pc:spChg>
        <pc:spChg chg="add mod">
          <ac:chgData name="mairenig123@gmail.com" userId="6044d3ce541adf88" providerId="LiveId" clId="{49A24667-039D-4CCB-B893-5BE1459C6BD2}" dt="2021-12-27T15:10:47.278" v="3465" actId="21"/>
          <ac:spMkLst>
            <pc:docMk/>
            <pc:sldMk cId="2888986836" sldId="311"/>
            <ac:spMk id="4" creationId="{5F37B122-59FB-4D28-BC0E-EFDF2FE04FCD}"/>
          </ac:spMkLst>
        </pc:spChg>
        <pc:spChg chg="add mod">
          <ac:chgData name="mairenig123@gmail.com" userId="6044d3ce541adf88" providerId="LiveId" clId="{49A24667-039D-4CCB-B893-5BE1459C6BD2}" dt="2021-12-16T11:01:35.122" v="2712" actId="1076"/>
          <ac:spMkLst>
            <pc:docMk/>
            <pc:sldMk cId="2888986836" sldId="311"/>
            <ac:spMk id="12" creationId="{9CC46777-71D0-476E-A71E-1D787C4ED8B9}"/>
          </ac:spMkLst>
        </pc:spChg>
        <pc:spChg chg="add del">
          <ac:chgData name="mairenig123@gmail.com" userId="6044d3ce541adf88" providerId="LiveId" clId="{49A24667-039D-4CCB-B893-5BE1459C6BD2}" dt="2021-12-16T10:33:48.686" v="1909" actId="26606"/>
          <ac:spMkLst>
            <pc:docMk/>
            <pc:sldMk cId="2888986836" sldId="311"/>
            <ac:spMk id="71" creationId="{A2679492-7988-4050-9056-542444452411}"/>
          </ac:spMkLst>
        </pc:spChg>
        <pc:spChg chg="add del">
          <ac:chgData name="mairenig123@gmail.com" userId="6044d3ce541adf88" providerId="LiveId" clId="{49A24667-039D-4CCB-B893-5BE1459C6BD2}" dt="2021-12-16T10:33:48.686" v="1909" actId="26606"/>
          <ac:spMkLst>
            <pc:docMk/>
            <pc:sldMk cId="2888986836" sldId="311"/>
            <ac:spMk id="73" creationId="{B091B163-7D61-4891-ABCF-5C13D9C418D0}"/>
          </ac:spMkLst>
        </pc:spChg>
        <pc:spChg chg="add">
          <ac:chgData name="mairenig123@gmail.com" userId="6044d3ce541adf88" providerId="LiveId" clId="{49A24667-039D-4CCB-B893-5BE1459C6BD2}" dt="2021-12-16T10:33:48.701" v="1910" actId="26606"/>
          <ac:spMkLst>
            <pc:docMk/>
            <pc:sldMk cId="2888986836" sldId="311"/>
            <ac:spMk id="6148" creationId="{E8A8EAB8-D2FF-444D-B34B-7D32F106AD0E}"/>
          </ac:spMkLst>
        </pc:spChg>
        <pc:picChg chg="add mod ord">
          <ac:chgData name="mairenig123@gmail.com" userId="6044d3ce541adf88" providerId="LiveId" clId="{49A24667-039D-4CCB-B893-5BE1459C6BD2}" dt="2021-12-16T10:33:48.701" v="1910" actId="26606"/>
          <ac:picMkLst>
            <pc:docMk/>
            <pc:sldMk cId="2888986836" sldId="311"/>
            <ac:picMk id="6146" creationId="{C0028310-8D2A-4271-97C0-0977604EA81A}"/>
          </ac:picMkLst>
        </pc:picChg>
        <pc:cxnChg chg="add del">
          <ac:chgData name="mairenig123@gmail.com" userId="6044d3ce541adf88" providerId="LiveId" clId="{49A24667-039D-4CCB-B893-5BE1459C6BD2}" dt="2021-12-16T10:33:48.686" v="1909" actId="26606"/>
          <ac:cxnSpMkLst>
            <pc:docMk/>
            <pc:sldMk cId="2888986836" sldId="311"/>
            <ac:cxnSpMk id="75" creationId="{C49DA8F6-BCC1-4447-B54C-57856834B94B}"/>
          </ac:cxnSpMkLst>
        </pc:cxnChg>
        <pc:cxnChg chg="add">
          <ac:chgData name="mairenig123@gmail.com" userId="6044d3ce541adf88" providerId="LiveId" clId="{49A24667-039D-4CCB-B893-5BE1459C6BD2}" dt="2021-12-16T10:33:48.701" v="1910" actId="26606"/>
          <ac:cxnSpMkLst>
            <pc:docMk/>
            <pc:sldMk cId="2888986836" sldId="311"/>
            <ac:cxnSpMk id="6149" creationId="{EEA38897-7BA3-4408-8083-3235339C4A60}"/>
          </ac:cxnSpMkLst>
        </pc:cxnChg>
        <pc:cxnChg chg="add">
          <ac:chgData name="mairenig123@gmail.com" userId="6044d3ce541adf88" providerId="LiveId" clId="{49A24667-039D-4CCB-B893-5BE1459C6BD2}" dt="2021-12-16T10:33:48.701" v="1910" actId="26606"/>
          <ac:cxnSpMkLst>
            <pc:docMk/>
            <pc:sldMk cId="2888986836" sldId="311"/>
            <ac:cxnSpMk id="6150" creationId="{F11AD06B-AB20-4097-8606-5DA00DBACE88}"/>
          </ac:cxnSpMkLst>
        </pc:cxnChg>
      </pc:sldChg>
      <pc:sldChg chg="new del">
        <pc:chgData name="mairenig123@gmail.com" userId="6044d3ce541adf88" providerId="LiveId" clId="{49A24667-039D-4CCB-B893-5BE1459C6BD2}" dt="2021-12-16T11:10:28.999" v="2715" actId="680"/>
        <pc:sldMkLst>
          <pc:docMk/>
          <pc:sldMk cId="688642333" sldId="312"/>
        </pc:sldMkLst>
      </pc:sldChg>
      <pc:sldChg chg="addSp delSp modSp new del mod ord setBg delAnim modAnim setClrOvrMap modNotesTx">
        <pc:chgData name="mairenig123@gmail.com" userId="6044d3ce541adf88" providerId="LiveId" clId="{49A24667-039D-4CCB-B893-5BE1459C6BD2}" dt="2021-12-29T12:39:18.162" v="7477" actId="47"/>
        <pc:sldMkLst>
          <pc:docMk/>
          <pc:sldMk cId="3757201067" sldId="312"/>
        </pc:sldMkLst>
        <pc:spChg chg="add del mod">
          <ac:chgData name="mairenig123@gmail.com" userId="6044d3ce541adf88" providerId="LiveId" clId="{49A24667-039D-4CCB-B893-5BE1459C6BD2}" dt="2021-12-28T17:00:21.334" v="5361" actId="21"/>
          <ac:spMkLst>
            <pc:docMk/>
            <pc:sldMk cId="3757201067" sldId="312"/>
            <ac:spMk id="2" creationId="{9D259296-50F5-4B4A-B99E-CC0E1C0E9A85}"/>
          </ac:spMkLst>
        </pc:spChg>
        <pc:spChg chg="add del mod ord">
          <ac:chgData name="mairenig123@gmail.com" userId="6044d3ce541adf88" providerId="LiveId" clId="{49A24667-039D-4CCB-B893-5BE1459C6BD2}" dt="2021-12-28T17:18:44.798" v="5579" actId="478"/>
          <ac:spMkLst>
            <pc:docMk/>
            <pc:sldMk cId="3757201067" sldId="312"/>
            <ac:spMk id="5" creationId="{7551E885-A7D5-479C-B063-C2B7E379D9CD}"/>
          </ac:spMkLst>
        </pc:spChg>
        <pc:spChg chg="add del">
          <ac:chgData name="mairenig123@gmail.com" userId="6044d3ce541adf88" providerId="LiveId" clId="{49A24667-039D-4CCB-B893-5BE1459C6BD2}" dt="2021-12-28T17:04:35.051" v="5369" actId="26606"/>
          <ac:spMkLst>
            <pc:docMk/>
            <pc:sldMk cId="3757201067" sldId="312"/>
            <ac:spMk id="72" creationId="{C4E4288A-DFC8-40A2-90E5-70E851A933AD}"/>
          </ac:spMkLst>
        </pc:spChg>
        <pc:spChg chg="add mod ord">
          <ac:chgData name="mairenig123@gmail.com" userId="6044d3ce541adf88" providerId="LiveId" clId="{49A24667-039D-4CCB-B893-5BE1459C6BD2}" dt="2021-12-28T17:21:50.023" v="5601" actId="1076"/>
          <ac:spMkLst>
            <pc:docMk/>
            <pc:sldMk cId="3757201067" sldId="312"/>
            <ac:spMk id="73" creationId="{6625A661-10E4-4BAE-8375-410CCA48FF6C}"/>
          </ac:spMkLst>
        </pc:spChg>
        <pc:spChg chg="add del">
          <ac:chgData name="mairenig123@gmail.com" userId="6044d3ce541adf88" providerId="LiveId" clId="{49A24667-039D-4CCB-B893-5BE1459C6BD2}" dt="2021-12-28T17:07:42.006" v="5372" actId="26606"/>
          <ac:spMkLst>
            <pc:docMk/>
            <pc:sldMk cId="3757201067" sldId="312"/>
            <ac:spMk id="77" creationId="{5C8908E2-EE49-44D2-9428-A28D2312A8D5}"/>
          </ac:spMkLst>
        </pc:spChg>
        <pc:spChg chg="add del">
          <ac:chgData name="mairenig123@gmail.com" userId="6044d3ce541adf88" providerId="LiveId" clId="{49A24667-039D-4CCB-B893-5BE1459C6BD2}" dt="2021-12-28T17:04:35.051" v="5369" actId="26606"/>
          <ac:spMkLst>
            <pc:docMk/>
            <pc:sldMk cId="3757201067" sldId="312"/>
            <ac:spMk id="78" creationId="{BD2BFF02-DF78-4F07-B176-52514E13127D}"/>
          </ac:spMkLst>
        </pc:spChg>
        <pc:spChg chg="add del">
          <ac:chgData name="mairenig123@gmail.com" userId="6044d3ce541adf88" providerId="LiveId" clId="{49A24667-039D-4CCB-B893-5BE1459C6BD2}" dt="2021-12-28T17:04:35.051" v="5369" actId="26606"/>
          <ac:spMkLst>
            <pc:docMk/>
            <pc:sldMk cId="3757201067" sldId="312"/>
            <ac:spMk id="80" creationId="{0DB06EAB-7D8C-403A-86C5-B5FD79A13650}"/>
          </ac:spMkLst>
        </pc:spChg>
        <pc:spChg chg="add del">
          <ac:chgData name="mairenig123@gmail.com" userId="6044d3ce541adf88" providerId="LiveId" clId="{49A24667-039D-4CCB-B893-5BE1459C6BD2}" dt="2021-12-28T17:08:48.415" v="5375" actId="26606"/>
          <ac:spMkLst>
            <pc:docMk/>
            <pc:sldMk cId="3757201067" sldId="312"/>
            <ac:spMk id="82" creationId="{201CC55D-ED54-4C5C-95E6-10947BD1103B}"/>
          </ac:spMkLst>
        </pc:spChg>
        <pc:spChg chg="add del">
          <ac:chgData name="mairenig123@gmail.com" userId="6044d3ce541adf88" providerId="LiveId" clId="{49A24667-039D-4CCB-B893-5BE1459C6BD2}" dt="2021-12-28T17:07:42.006" v="5372" actId="26606"/>
          <ac:spMkLst>
            <pc:docMk/>
            <pc:sldMk cId="3757201067" sldId="312"/>
            <ac:spMk id="83" creationId="{8B88B599-C539-4F18-A32A-40207EC6E21A}"/>
          </ac:spMkLst>
        </pc:spChg>
        <pc:spChg chg="add del">
          <ac:chgData name="mairenig123@gmail.com" userId="6044d3ce541adf88" providerId="LiveId" clId="{49A24667-039D-4CCB-B893-5BE1459C6BD2}" dt="2021-12-28T17:07:42.006" v="5372" actId="26606"/>
          <ac:spMkLst>
            <pc:docMk/>
            <pc:sldMk cId="3757201067" sldId="312"/>
            <ac:spMk id="85" creationId="{ED888B23-07FA-482A-96DF-47E31AF1A603}"/>
          </ac:spMkLst>
        </pc:spChg>
        <pc:spChg chg="add del">
          <ac:chgData name="mairenig123@gmail.com" userId="6044d3ce541adf88" providerId="LiveId" clId="{49A24667-039D-4CCB-B893-5BE1459C6BD2}" dt="2021-12-28T17:07:42.006" v="5372" actId="26606"/>
          <ac:spMkLst>
            <pc:docMk/>
            <pc:sldMk cId="3757201067" sldId="312"/>
            <ac:spMk id="87" creationId="{A17BF396-6023-48D8-9C0C-893820872982}"/>
          </ac:spMkLst>
        </pc:spChg>
        <pc:spChg chg="add del">
          <ac:chgData name="mairenig123@gmail.com" userId="6044d3ce541adf88" providerId="LiveId" clId="{49A24667-039D-4CCB-B893-5BE1459C6BD2}" dt="2021-12-28T17:08:48.415" v="5375" actId="26606"/>
          <ac:spMkLst>
            <pc:docMk/>
            <pc:sldMk cId="3757201067" sldId="312"/>
            <ac:spMk id="88" creationId="{3873B707-463F-40B0-8227-E8CC6C67EB25}"/>
          </ac:spMkLst>
        </pc:spChg>
        <pc:spChg chg="add del">
          <ac:chgData name="mairenig123@gmail.com" userId="6044d3ce541adf88" providerId="LiveId" clId="{49A24667-039D-4CCB-B893-5BE1459C6BD2}" dt="2021-12-28T17:08:48.415" v="5375" actId="26606"/>
          <ac:spMkLst>
            <pc:docMk/>
            <pc:sldMk cId="3757201067" sldId="312"/>
            <ac:spMk id="90" creationId="{C13237C8-E62C-4F0D-A318-BD6FB6C2D138}"/>
          </ac:spMkLst>
        </pc:spChg>
        <pc:spChg chg="add del">
          <ac:chgData name="mairenig123@gmail.com" userId="6044d3ce541adf88" providerId="LiveId" clId="{49A24667-039D-4CCB-B893-5BE1459C6BD2}" dt="2021-12-28T17:08:48.415" v="5375" actId="26606"/>
          <ac:spMkLst>
            <pc:docMk/>
            <pc:sldMk cId="3757201067" sldId="312"/>
            <ac:spMk id="92" creationId="{19C9EAEA-39D0-4B0E-A0EB-51E7B26740B1}"/>
          </ac:spMkLst>
        </pc:spChg>
        <pc:spChg chg="add del">
          <ac:chgData name="mairenig123@gmail.com" userId="6044d3ce541adf88" providerId="LiveId" clId="{49A24667-039D-4CCB-B893-5BE1459C6BD2}" dt="2021-12-28T17:11:55.361" v="5385" actId="26606"/>
          <ac:spMkLst>
            <pc:docMk/>
            <pc:sldMk cId="3757201067" sldId="312"/>
            <ac:spMk id="107" creationId="{E972DE0D-2E53-4159-ABD3-C601524262C2}"/>
          </ac:spMkLst>
        </pc:spChg>
        <pc:spChg chg="add mod">
          <ac:chgData name="mairenig123@gmail.com" userId="6044d3ce541adf88" providerId="LiveId" clId="{49A24667-039D-4CCB-B893-5BE1459C6BD2}" dt="2021-12-28T17:28:17.910" v="6098" actId="20577"/>
          <ac:spMkLst>
            <pc:docMk/>
            <pc:sldMk cId="3757201067" sldId="312"/>
            <ac:spMk id="125" creationId="{B27D4B22-9579-46F4-9DF3-34A91F18425C}"/>
          </ac:spMkLst>
        </pc:spChg>
        <pc:spChg chg="add del mod">
          <ac:chgData name="mairenig123@gmail.com" userId="6044d3ce541adf88" providerId="LiveId" clId="{49A24667-039D-4CCB-B893-5BE1459C6BD2}" dt="2021-12-28T17:30:54.433" v="6101"/>
          <ac:spMkLst>
            <pc:docMk/>
            <pc:sldMk cId="3757201067" sldId="312"/>
            <ac:spMk id="126" creationId="{F54956AF-057A-47D8-88B3-A79B22CDD7B9}"/>
          </ac:spMkLst>
        </pc:spChg>
        <pc:spChg chg="add del">
          <ac:chgData name="mairenig123@gmail.com" userId="6044d3ce541adf88" providerId="LiveId" clId="{49A24667-039D-4CCB-B893-5BE1459C6BD2}" dt="2021-12-28T17:04:35.036" v="5368" actId="26606"/>
          <ac:spMkLst>
            <pc:docMk/>
            <pc:sldMk cId="3757201067" sldId="312"/>
            <ac:spMk id="136" creationId="{D2B783EE-0239-4717-BBEA-8C9EAC61C824}"/>
          </ac:spMkLst>
        </pc:spChg>
        <pc:spChg chg="add del">
          <ac:chgData name="mairenig123@gmail.com" userId="6044d3ce541adf88" providerId="LiveId" clId="{49A24667-039D-4CCB-B893-5BE1459C6BD2}" dt="2021-12-28T17:04:35.036" v="5368" actId="26606"/>
          <ac:spMkLst>
            <pc:docMk/>
            <pc:sldMk cId="3757201067" sldId="312"/>
            <ac:spMk id="138" creationId="{A7B99495-F43F-4D80-A44F-2CB4764EB90B}"/>
          </ac:spMkLst>
        </pc:spChg>
        <pc:spChg chg="add del">
          <ac:chgData name="mairenig123@gmail.com" userId="6044d3ce541adf88" providerId="LiveId" clId="{49A24667-039D-4CCB-B893-5BE1459C6BD2}" dt="2021-12-28T17:04:35.036" v="5368" actId="26606"/>
          <ac:spMkLst>
            <pc:docMk/>
            <pc:sldMk cId="3757201067" sldId="312"/>
            <ac:spMk id="140" creationId="{70BEB1E7-2F88-40BC-B73D-42E5B6F80BFC}"/>
          </ac:spMkLst>
        </pc:spChg>
        <pc:spChg chg="add del">
          <ac:chgData name="mairenig123@gmail.com" userId="6044d3ce541adf88" providerId="LiveId" clId="{49A24667-039D-4CCB-B893-5BE1459C6BD2}" dt="2021-12-28T17:19:07.394" v="5581" actId="26606"/>
          <ac:spMkLst>
            <pc:docMk/>
            <pc:sldMk cId="3757201067" sldId="312"/>
            <ac:spMk id="181" creationId="{8FC9BE17-9A7B-462D-AE50-3D8777387304}"/>
          </ac:spMkLst>
        </pc:spChg>
        <pc:spChg chg="add del">
          <ac:chgData name="mairenig123@gmail.com" userId="6044d3ce541adf88" providerId="LiveId" clId="{49A24667-039D-4CCB-B893-5BE1459C6BD2}" dt="2021-12-28T17:19:07.394" v="5581" actId="26606"/>
          <ac:spMkLst>
            <pc:docMk/>
            <pc:sldMk cId="3757201067" sldId="312"/>
            <ac:spMk id="183" creationId="{3EBE8569-6AEC-4B8C-8D53-2DE337CDBA65}"/>
          </ac:spMkLst>
        </pc:spChg>
        <pc:spChg chg="add del">
          <ac:chgData name="mairenig123@gmail.com" userId="6044d3ce541adf88" providerId="LiveId" clId="{49A24667-039D-4CCB-B893-5BE1459C6BD2}" dt="2021-12-28T17:19:07.394" v="5581" actId="26606"/>
          <ac:spMkLst>
            <pc:docMk/>
            <pc:sldMk cId="3757201067" sldId="312"/>
            <ac:spMk id="185" creationId="{55D4142C-5077-457F-A6AD-3FECFDB39685}"/>
          </ac:spMkLst>
        </pc:spChg>
        <pc:spChg chg="add del">
          <ac:chgData name="mairenig123@gmail.com" userId="6044d3ce541adf88" providerId="LiveId" clId="{49A24667-039D-4CCB-B893-5BE1459C6BD2}" dt="2021-12-28T17:19:07.394" v="5581" actId="26606"/>
          <ac:spMkLst>
            <pc:docMk/>
            <pc:sldMk cId="3757201067" sldId="312"/>
            <ac:spMk id="187" creationId="{7A5F0580-5EE9-419F-96EE-B6529EF6E7D0}"/>
          </ac:spMkLst>
        </pc:spChg>
        <pc:spChg chg="add del">
          <ac:chgData name="mairenig123@gmail.com" userId="6044d3ce541adf88" providerId="LiveId" clId="{49A24667-039D-4CCB-B893-5BE1459C6BD2}" dt="2021-12-28T17:21:18.844" v="5597" actId="26606"/>
          <ac:spMkLst>
            <pc:docMk/>
            <pc:sldMk cId="3757201067" sldId="312"/>
            <ac:spMk id="209" creationId="{D9F5512A-48E1-4C07-B75E-3CCC517B6804}"/>
          </ac:spMkLst>
        </pc:spChg>
        <pc:spChg chg="add del">
          <ac:chgData name="mairenig123@gmail.com" userId="6044d3ce541adf88" providerId="LiveId" clId="{49A24667-039D-4CCB-B893-5BE1459C6BD2}" dt="2021-12-28T17:20:14.560" v="5588" actId="26606"/>
          <ac:spMkLst>
            <pc:docMk/>
            <pc:sldMk cId="3757201067" sldId="312"/>
            <ac:spMk id="322" creationId="{12609869-9E80-471B-A487-A53288E0E791}"/>
          </ac:spMkLst>
        </pc:spChg>
        <pc:spChg chg="add del">
          <ac:chgData name="mairenig123@gmail.com" userId="6044d3ce541adf88" providerId="LiveId" clId="{49A24667-039D-4CCB-B893-5BE1459C6BD2}" dt="2021-12-28T17:20:14.560" v="5588" actId="26606"/>
          <ac:spMkLst>
            <pc:docMk/>
            <pc:sldMk cId="3757201067" sldId="312"/>
            <ac:spMk id="324" creationId="{7004738A-9D34-43E8-97D2-CA0EED4F8BE0}"/>
          </ac:spMkLst>
        </pc:spChg>
        <pc:spChg chg="add del">
          <ac:chgData name="mairenig123@gmail.com" userId="6044d3ce541adf88" providerId="LiveId" clId="{49A24667-039D-4CCB-B893-5BE1459C6BD2}" dt="2021-12-28T17:20:14.560" v="5588" actId="26606"/>
          <ac:spMkLst>
            <pc:docMk/>
            <pc:sldMk cId="3757201067" sldId="312"/>
            <ac:spMk id="326" creationId="{B8B8D07F-F13E-443E-BA68-2D26672D76B9}"/>
          </ac:spMkLst>
        </pc:spChg>
        <pc:spChg chg="add del">
          <ac:chgData name="mairenig123@gmail.com" userId="6044d3ce541adf88" providerId="LiveId" clId="{49A24667-039D-4CCB-B893-5BE1459C6BD2}" dt="2021-12-28T17:20:14.560" v="5588" actId="26606"/>
          <ac:spMkLst>
            <pc:docMk/>
            <pc:sldMk cId="3757201067" sldId="312"/>
            <ac:spMk id="328" creationId="{2813A4FA-24A5-41ED-A534-3807D1B2F344}"/>
          </ac:spMkLst>
        </pc:spChg>
        <pc:spChg chg="add del">
          <ac:chgData name="mairenig123@gmail.com" userId="6044d3ce541adf88" providerId="LiveId" clId="{49A24667-039D-4CCB-B893-5BE1459C6BD2}" dt="2021-12-28T17:20:14.560" v="5588" actId="26606"/>
          <ac:spMkLst>
            <pc:docMk/>
            <pc:sldMk cId="3757201067" sldId="312"/>
            <ac:spMk id="330" creationId="{C3944F27-CA70-4E84-A51A-E6BF89558979}"/>
          </ac:spMkLst>
        </pc:spChg>
        <pc:spChg chg="add del">
          <ac:chgData name="mairenig123@gmail.com" userId="6044d3ce541adf88" providerId="LiveId" clId="{49A24667-039D-4CCB-B893-5BE1459C6BD2}" dt="2021-12-28T17:07:42.006" v="5373" actId="26606"/>
          <ac:spMkLst>
            <pc:docMk/>
            <pc:sldMk cId="3757201067" sldId="312"/>
            <ac:spMk id="2054" creationId="{2172A0AC-3DCE-4672-BCAF-28FEF91F6020}"/>
          </ac:spMkLst>
        </pc:spChg>
        <pc:spChg chg="add del">
          <ac:chgData name="mairenig123@gmail.com" userId="6044d3ce541adf88" providerId="LiveId" clId="{49A24667-039D-4CCB-B893-5BE1459C6BD2}" dt="2021-12-28T17:07:42.006" v="5373" actId="26606"/>
          <ac:spMkLst>
            <pc:docMk/>
            <pc:sldMk cId="3757201067" sldId="312"/>
            <ac:spMk id="2056" creationId="{AE6F1C77-EDC9-4C5F-8C1C-62DD46BDA3C3}"/>
          </ac:spMkLst>
        </pc:spChg>
        <pc:spChg chg="add del">
          <ac:chgData name="mairenig123@gmail.com" userId="6044d3ce541adf88" providerId="LiveId" clId="{49A24667-039D-4CCB-B893-5BE1459C6BD2}" dt="2021-12-28T17:12:18.965" v="5394" actId="26606"/>
          <ac:spMkLst>
            <pc:docMk/>
            <pc:sldMk cId="3757201067" sldId="312"/>
            <ac:spMk id="2060" creationId="{04812C46-200A-4DEB-A05E-3ED6C68C2387}"/>
          </ac:spMkLst>
        </pc:spChg>
        <pc:spChg chg="add del">
          <ac:chgData name="mairenig123@gmail.com" userId="6044d3ce541adf88" providerId="LiveId" clId="{49A24667-039D-4CCB-B893-5BE1459C6BD2}" dt="2021-12-28T17:12:18.965" v="5394" actId="26606"/>
          <ac:spMkLst>
            <pc:docMk/>
            <pc:sldMk cId="3757201067" sldId="312"/>
            <ac:spMk id="2061" creationId="{D1EA859B-E555-4109-94F3-6700E046E008}"/>
          </ac:spMkLst>
        </pc:spChg>
        <pc:spChg chg="add del">
          <ac:chgData name="mairenig123@gmail.com" userId="6044d3ce541adf88" providerId="LiveId" clId="{49A24667-039D-4CCB-B893-5BE1459C6BD2}" dt="2021-12-28T17:09:03.281" v="5377" actId="26606"/>
          <ac:spMkLst>
            <pc:docMk/>
            <pc:sldMk cId="3757201067" sldId="312"/>
            <ac:spMk id="2065" creationId="{04812C46-200A-4DEB-A05E-3ED6C68C2387}"/>
          </ac:spMkLst>
        </pc:spChg>
        <pc:spChg chg="add del">
          <ac:chgData name="mairenig123@gmail.com" userId="6044d3ce541adf88" providerId="LiveId" clId="{49A24667-039D-4CCB-B893-5BE1459C6BD2}" dt="2021-12-28T17:09:03.281" v="5377" actId="26606"/>
          <ac:spMkLst>
            <pc:docMk/>
            <pc:sldMk cId="3757201067" sldId="312"/>
            <ac:spMk id="2066" creationId="{D1EA859B-E555-4109-94F3-6700E046E008}"/>
          </ac:spMkLst>
        </pc:spChg>
        <pc:spChg chg="add del">
          <ac:chgData name="mairenig123@gmail.com" userId="6044d3ce541adf88" providerId="LiveId" clId="{49A24667-039D-4CCB-B893-5BE1459C6BD2}" dt="2021-12-28T17:09:15.523" v="5379" actId="26606"/>
          <ac:spMkLst>
            <pc:docMk/>
            <pc:sldMk cId="3757201067" sldId="312"/>
            <ac:spMk id="2068" creationId="{5E39A796-BE83-48B1-B33F-35C4A32AAB57}"/>
          </ac:spMkLst>
        </pc:spChg>
        <pc:spChg chg="add del">
          <ac:chgData name="mairenig123@gmail.com" userId="6044d3ce541adf88" providerId="LiveId" clId="{49A24667-039D-4CCB-B893-5BE1459C6BD2}" dt="2021-12-28T17:09:15.523" v="5379" actId="26606"/>
          <ac:spMkLst>
            <pc:docMk/>
            <pc:sldMk cId="3757201067" sldId="312"/>
            <ac:spMk id="2069" creationId="{72F84B47-E267-4194-8194-831DB7B5547F}"/>
          </ac:spMkLst>
        </pc:spChg>
        <pc:spChg chg="add del">
          <ac:chgData name="mairenig123@gmail.com" userId="6044d3ce541adf88" providerId="LiveId" clId="{49A24667-039D-4CCB-B893-5BE1459C6BD2}" dt="2021-12-28T17:11:35.100" v="5381" actId="26606"/>
          <ac:spMkLst>
            <pc:docMk/>
            <pc:sldMk cId="3757201067" sldId="312"/>
            <ac:spMk id="2071" creationId="{E8A8EAB8-D2FF-444D-B34B-7D32F106AD0E}"/>
          </ac:spMkLst>
        </pc:spChg>
        <pc:spChg chg="add del">
          <ac:chgData name="mairenig123@gmail.com" userId="6044d3ce541adf88" providerId="LiveId" clId="{49A24667-039D-4CCB-B893-5BE1459C6BD2}" dt="2021-12-28T17:11:49.866" v="5383" actId="26606"/>
          <ac:spMkLst>
            <pc:docMk/>
            <pc:sldMk cId="3757201067" sldId="312"/>
            <ac:spMk id="2074" creationId="{CF62D2A7-8207-488C-9F46-316BA81A16C8}"/>
          </ac:spMkLst>
        </pc:spChg>
        <pc:spChg chg="add del">
          <ac:chgData name="mairenig123@gmail.com" userId="6044d3ce541adf88" providerId="LiveId" clId="{49A24667-039D-4CCB-B893-5BE1459C6BD2}" dt="2021-12-28T17:11:55.361" v="5385" actId="26606"/>
          <ac:spMkLst>
            <pc:docMk/>
            <pc:sldMk cId="3757201067" sldId="312"/>
            <ac:spMk id="2076" creationId="{48CAE4AE-A9DF-45AF-9A9C-1712BC63418E}"/>
          </ac:spMkLst>
        </pc:spChg>
        <pc:spChg chg="add del">
          <ac:chgData name="mairenig123@gmail.com" userId="6044d3ce541adf88" providerId="LiveId" clId="{49A24667-039D-4CCB-B893-5BE1459C6BD2}" dt="2021-12-28T17:11:57.371" v="5387" actId="26606"/>
          <ac:spMkLst>
            <pc:docMk/>
            <pc:sldMk cId="3757201067" sldId="312"/>
            <ac:spMk id="2085" creationId="{C0BFBD50-06CE-42F1-9AB9-3D9079057D1B}"/>
          </ac:spMkLst>
        </pc:spChg>
        <pc:spChg chg="add del">
          <ac:chgData name="mairenig123@gmail.com" userId="6044d3ce541adf88" providerId="LiveId" clId="{49A24667-039D-4CCB-B893-5BE1459C6BD2}" dt="2021-12-28T17:11:57.371" v="5387" actId="26606"/>
          <ac:spMkLst>
            <pc:docMk/>
            <pc:sldMk cId="3757201067" sldId="312"/>
            <ac:spMk id="2086" creationId="{787900AF-3ED0-4C02-A309-3984EBBD202C}"/>
          </ac:spMkLst>
        </pc:spChg>
        <pc:spChg chg="add del">
          <ac:chgData name="mairenig123@gmail.com" userId="6044d3ce541adf88" providerId="LiveId" clId="{49A24667-039D-4CCB-B893-5BE1459C6BD2}" dt="2021-12-28T17:11:57.371" v="5387" actId="26606"/>
          <ac:spMkLst>
            <pc:docMk/>
            <pc:sldMk cId="3757201067" sldId="312"/>
            <ac:spMk id="2087" creationId="{8DEDEE5C-3126-4336-A7D4-9277AF5A04B4}"/>
          </ac:spMkLst>
        </pc:spChg>
        <pc:spChg chg="add del">
          <ac:chgData name="mairenig123@gmail.com" userId="6044d3ce541adf88" providerId="LiveId" clId="{49A24667-039D-4CCB-B893-5BE1459C6BD2}" dt="2021-12-28T17:12:11.718" v="5391" actId="26606"/>
          <ac:spMkLst>
            <pc:docMk/>
            <pc:sldMk cId="3757201067" sldId="312"/>
            <ac:spMk id="2091" creationId="{1557A916-FDD1-44A1-A7A1-70009FD6BE46}"/>
          </ac:spMkLst>
        </pc:spChg>
        <pc:spChg chg="add del">
          <ac:chgData name="mairenig123@gmail.com" userId="6044d3ce541adf88" providerId="LiveId" clId="{49A24667-039D-4CCB-B893-5BE1459C6BD2}" dt="2021-12-28T17:12:18.945" v="5393" actId="26606"/>
          <ac:spMkLst>
            <pc:docMk/>
            <pc:sldMk cId="3757201067" sldId="312"/>
            <ac:spMk id="2093" creationId="{FCCDD320-F060-4CF7-AE20-8592F7C9571D}"/>
          </ac:spMkLst>
        </pc:spChg>
        <pc:spChg chg="add del">
          <ac:chgData name="mairenig123@gmail.com" userId="6044d3ce541adf88" providerId="LiveId" clId="{49A24667-039D-4CCB-B893-5BE1459C6BD2}" dt="2021-12-28T17:12:18.945" v="5393" actId="26606"/>
          <ac:spMkLst>
            <pc:docMk/>
            <pc:sldMk cId="3757201067" sldId="312"/>
            <ac:spMk id="2094" creationId="{4B49AD00-D954-4DA1-88A1-FFCD8F596D2D}"/>
          </ac:spMkLst>
        </pc:spChg>
        <pc:spChg chg="add del">
          <ac:chgData name="mairenig123@gmail.com" userId="6044d3ce541adf88" providerId="LiveId" clId="{49A24667-039D-4CCB-B893-5BE1459C6BD2}" dt="2021-12-28T17:19:33.436" v="5583" actId="26606"/>
          <ac:spMkLst>
            <pc:docMk/>
            <pc:sldMk cId="3757201067" sldId="312"/>
            <ac:spMk id="2098" creationId="{9AA72BD9-2C5A-4EDC-931F-5AA08EACA0F3}"/>
          </ac:spMkLst>
        </pc:spChg>
        <pc:spChg chg="add del">
          <ac:chgData name="mairenig123@gmail.com" userId="6044d3ce541adf88" providerId="LiveId" clId="{49A24667-039D-4CCB-B893-5BE1459C6BD2}" dt="2021-12-28T17:19:33.436" v="5583" actId="26606"/>
          <ac:spMkLst>
            <pc:docMk/>
            <pc:sldMk cId="3757201067" sldId="312"/>
            <ac:spMk id="2099" creationId="{DD3981AC-7B61-4947-BCF3-F7AA7FA385B9}"/>
          </ac:spMkLst>
        </pc:spChg>
        <pc:spChg chg="add del">
          <ac:chgData name="mairenig123@gmail.com" userId="6044d3ce541adf88" providerId="LiveId" clId="{49A24667-039D-4CCB-B893-5BE1459C6BD2}" dt="2021-12-28T17:19:33.436" v="5583" actId="26606"/>
          <ac:spMkLst>
            <pc:docMk/>
            <pc:sldMk cId="3757201067" sldId="312"/>
            <ac:spMk id="2100" creationId="{55D4142C-5077-457F-A6AD-3FECFDB39685}"/>
          </ac:spMkLst>
        </pc:spChg>
        <pc:spChg chg="add del">
          <ac:chgData name="mairenig123@gmail.com" userId="6044d3ce541adf88" providerId="LiveId" clId="{49A24667-039D-4CCB-B893-5BE1459C6BD2}" dt="2021-12-28T17:19:33.436" v="5583" actId="26606"/>
          <ac:spMkLst>
            <pc:docMk/>
            <pc:sldMk cId="3757201067" sldId="312"/>
            <ac:spMk id="2101" creationId="{7A5F0580-5EE9-419F-96EE-B6529EF6E7D0}"/>
          </ac:spMkLst>
        </pc:spChg>
        <pc:spChg chg="add del">
          <ac:chgData name="mairenig123@gmail.com" userId="6044d3ce541adf88" providerId="LiveId" clId="{49A24667-039D-4CCB-B893-5BE1459C6BD2}" dt="2021-12-28T17:19:39.913" v="5585" actId="26606"/>
          <ac:spMkLst>
            <pc:docMk/>
            <pc:sldMk cId="3757201067" sldId="312"/>
            <ac:spMk id="2103" creationId="{3CD9DF72-87A3-404E-A828-84CBF11A8303}"/>
          </ac:spMkLst>
        </pc:spChg>
        <pc:spChg chg="add del">
          <ac:chgData name="mairenig123@gmail.com" userId="6044d3ce541adf88" providerId="LiveId" clId="{49A24667-039D-4CCB-B893-5BE1459C6BD2}" dt="2021-12-28T17:21:18.844" v="5597" actId="26606"/>
          <ac:spMkLst>
            <pc:docMk/>
            <pc:sldMk cId="3757201067" sldId="312"/>
            <ac:spMk id="2106" creationId="{0450C687-86B5-4248-BEBB-0B59B7977047}"/>
          </ac:spMkLst>
        </pc:spChg>
        <pc:spChg chg="add del">
          <ac:chgData name="mairenig123@gmail.com" userId="6044d3ce541adf88" providerId="LiveId" clId="{49A24667-039D-4CCB-B893-5BE1459C6BD2}" dt="2021-12-28T17:21:18.844" v="5597" actId="26606"/>
          <ac:spMkLst>
            <pc:docMk/>
            <pc:sldMk cId="3757201067" sldId="312"/>
            <ac:spMk id="2107" creationId="{3CD1EA40-7116-4FCB-9369-70F29FAA91EC}"/>
          </ac:spMkLst>
        </pc:spChg>
        <pc:spChg chg="add del">
          <ac:chgData name="mairenig123@gmail.com" userId="6044d3ce541adf88" providerId="LiveId" clId="{49A24667-039D-4CCB-B893-5BE1459C6BD2}" dt="2021-12-28T17:21:18.844" v="5597" actId="26606"/>
          <ac:spMkLst>
            <pc:docMk/>
            <pc:sldMk cId="3757201067" sldId="312"/>
            <ac:spMk id="2108" creationId="{A5271697-90F1-4A23-8EF2-0179F2EAFACB}"/>
          </ac:spMkLst>
        </pc:spChg>
        <pc:spChg chg="add del">
          <ac:chgData name="mairenig123@gmail.com" userId="6044d3ce541adf88" providerId="LiveId" clId="{49A24667-039D-4CCB-B893-5BE1459C6BD2}" dt="2021-12-28T17:20:19.431" v="5590" actId="26606"/>
          <ac:spMkLst>
            <pc:docMk/>
            <pc:sldMk cId="3757201067" sldId="312"/>
            <ac:spMk id="2111" creationId="{79BB35BC-D5C2-4C8B-A22A-A71E6191913B}"/>
          </ac:spMkLst>
        </pc:spChg>
        <pc:spChg chg="add del">
          <ac:chgData name="mairenig123@gmail.com" userId="6044d3ce541adf88" providerId="LiveId" clId="{49A24667-039D-4CCB-B893-5BE1459C6BD2}" dt="2021-12-28T17:20:37.171" v="5592" actId="26606"/>
          <ac:spMkLst>
            <pc:docMk/>
            <pc:sldMk cId="3757201067" sldId="312"/>
            <ac:spMk id="2113" creationId="{131BAD53-4E89-4F62-BBB7-26359763ED39}"/>
          </ac:spMkLst>
        </pc:spChg>
        <pc:spChg chg="add del">
          <ac:chgData name="mairenig123@gmail.com" userId="6044d3ce541adf88" providerId="LiveId" clId="{49A24667-039D-4CCB-B893-5BE1459C6BD2}" dt="2021-12-28T17:20:37.171" v="5592" actId="26606"/>
          <ac:spMkLst>
            <pc:docMk/>
            <pc:sldMk cId="3757201067" sldId="312"/>
            <ac:spMk id="2114" creationId="{62756DA2-40EB-4C6F-B962-5822FFB54FB6}"/>
          </ac:spMkLst>
        </pc:spChg>
        <pc:spChg chg="add del">
          <ac:chgData name="mairenig123@gmail.com" userId="6044d3ce541adf88" providerId="LiveId" clId="{49A24667-039D-4CCB-B893-5BE1459C6BD2}" dt="2021-12-28T17:20:54.194" v="5594" actId="26606"/>
          <ac:spMkLst>
            <pc:docMk/>
            <pc:sldMk cId="3757201067" sldId="312"/>
            <ac:spMk id="2116" creationId="{23E547B5-89CF-4EC0-96DE-25771AED0799}"/>
          </ac:spMkLst>
        </pc:spChg>
        <pc:spChg chg="add del">
          <ac:chgData name="mairenig123@gmail.com" userId="6044d3ce541adf88" providerId="LiveId" clId="{49A24667-039D-4CCB-B893-5BE1459C6BD2}" dt="2021-12-28T17:20:54.194" v="5594" actId="26606"/>
          <ac:spMkLst>
            <pc:docMk/>
            <pc:sldMk cId="3757201067" sldId="312"/>
            <ac:spMk id="2117" creationId="{3F0B8CEB-8279-4E5E-A0CE-1FC9F71736F2}"/>
          </ac:spMkLst>
        </pc:spChg>
        <pc:spChg chg="add del">
          <ac:chgData name="mairenig123@gmail.com" userId="6044d3ce541adf88" providerId="LiveId" clId="{49A24667-039D-4CCB-B893-5BE1459C6BD2}" dt="2021-12-28T17:21:18.829" v="5596" actId="26606"/>
          <ac:spMkLst>
            <pc:docMk/>
            <pc:sldMk cId="3757201067" sldId="312"/>
            <ac:spMk id="2119" creationId="{8FC9BE17-9A7B-462D-AE50-3D8777387304}"/>
          </ac:spMkLst>
        </pc:spChg>
        <pc:spChg chg="add del">
          <ac:chgData name="mairenig123@gmail.com" userId="6044d3ce541adf88" providerId="LiveId" clId="{49A24667-039D-4CCB-B893-5BE1459C6BD2}" dt="2021-12-28T17:21:18.829" v="5596" actId="26606"/>
          <ac:spMkLst>
            <pc:docMk/>
            <pc:sldMk cId="3757201067" sldId="312"/>
            <ac:spMk id="2120" creationId="{3EBE8569-6AEC-4B8C-8D53-2DE337CDBA65}"/>
          </ac:spMkLst>
        </pc:spChg>
        <pc:spChg chg="add del">
          <ac:chgData name="mairenig123@gmail.com" userId="6044d3ce541adf88" providerId="LiveId" clId="{49A24667-039D-4CCB-B893-5BE1459C6BD2}" dt="2021-12-28T17:21:18.829" v="5596" actId="26606"/>
          <ac:spMkLst>
            <pc:docMk/>
            <pc:sldMk cId="3757201067" sldId="312"/>
            <ac:spMk id="2121" creationId="{55D4142C-5077-457F-A6AD-3FECFDB39685}"/>
          </ac:spMkLst>
        </pc:spChg>
        <pc:spChg chg="add del">
          <ac:chgData name="mairenig123@gmail.com" userId="6044d3ce541adf88" providerId="LiveId" clId="{49A24667-039D-4CCB-B893-5BE1459C6BD2}" dt="2021-12-28T17:21:18.829" v="5596" actId="26606"/>
          <ac:spMkLst>
            <pc:docMk/>
            <pc:sldMk cId="3757201067" sldId="312"/>
            <ac:spMk id="2122" creationId="{7A5F0580-5EE9-419F-96EE-B6529EF6E7D0}"/>
          </ac:spMkLst>
        </pc:spChg>
        <pc:spChg chg="add">
          <ac:chgData name="mairenig123@gmail.com" userId="6044d3ce541adf88" providerId="LiveId" clId="{49A24667-039D-4CCB-B893-5BE1459C6BD2}" dt="2021-12-28T17:21:18.844" v="5597" actId="26606"/>
          <ac:spMkLst>
            <pc:docMk/>
            <pc:sldMk cId="3757201067" sldId="312"/>
            <ac:spMk id="2124" creationId="{E8A8EAB8-D2FF-444D-B34B-7D32F106AD0E}"/>
          </ac:spMkLst>
        </pc:spChg>
        <pc:grpChg chg="add del">
          <ac:chgData name="mairenig123@gmail.com" userId="6044d3ce541adf88" providerId="LiveId" clId="{49A24667-039D-4CCB-B893-5BE1459C6BD2}" dt="2021-12-28T17:04:35.051" v="5369" actId="26606"/>
          <ac:grpSpMkLst>
            <pc:docMk/>
            <pc:sldMk cId="3757201067" sldId="312"/>
            <ac:grpSpMk id="74" creationId="{B63C2D82-D4FA-4A37-BB01-1E7B21E4FF20}"/>
          </ac:grpSpMkLst>
        </pc:grpChg>
        <pc:grpChg chg="add del">
          <ac:chgData name="mairenig123@gmail.com" userId="6044d3ce541adf88" providerId="LiveId" clId="{49A24667-039D-4CCB-B893-5BE1459C6BD2}" dt="2021-12-28T17:07:42.006" v="5372" actId="26606"/>
          <ac:grpSpMkLst>
            <pc:docMk/>
            <pc:sldMk cId="3757201067" sldId="312"/>
            <ac:grpSpMk id="79" creationId="{B29018A0-5DE6-4CC9-AB25-675616AF7225}"/>
          </ac:grpSpMkLst>
        </pc:grpChg>
        <pc:grpChg chg="add del">
          <ac:chgData name="mairenig123@gmail.com" userId="6044d3ce541adf88" providerId="LiveId" clId="{49A24667-039D-4CCB-B893-5BE1459C6BD2}" dt="2021-12-28T17:08:48.415" v="5375" actId="26606"/>
          <ac:grpSpMkLst>
            <pc:docMk/>
            <pc:sldMk cId="3757201067" sldId="312"/>
            <ac:grpSpMk id="84" creationId="{1DE889C7-FAD6-4397-98E2-05D503484459}"/>
          </ac:grpSpMkLst>
        </pc:grpChg>
        <pc:grpChg chg="add del">
          <ac:chgData name="mairenig123@gmail.com" userId="6044d3ce541adf88" providerId="LiveId" clId="{49A24667-039D-4CCB-B893-5BE1459C6BD2}" dt="2021-12-28T17:11:55.361" v="5385" actId="26606"/>
          <ac:grpSpMkLst>
            <pc:docMk/>
            <pc:sldMk cId="3757201067" sldId="312"/>
            <ac:grpSpMk id="2077" creationId="{6C272060-BC98-4C91-A58F-4DFEC566CF7F}"/>
          </ac:grpSpMkLst>
        </pc:grpChg>
        <pc:grpChg chg="add del">
          <ac:chgData name="mairenig123@gmail.com" userId="6044d3ce541adf88" providerId="LiveId" clId="{49A24667-039D-4CCB-B893-5BE1459C6BD2}" dt="2021-12-28T17:21:18.844" v="5597" actId="26606"/>
          <ac:grpSpMkLst>
            <pc:docMk/>
            <pc:sldMk cId="3757201067" sldId="312"/>
            <ac:grpSpMk id="2109" creationId="{A9B4CF53-BC95-46A2-B37D-D05450472BCB}"/>
          </ac:grpSpMkLst>
        </pc:grpChg>
        <pc:picChg chg="add del mod ord">
          <ac:chgData name="mairenig123@gmail.com" userId="6044d3ce541adf88" providerId="LiveId" clId="{49A24667-039D-4CCB-B893-5BE1459C6BD2}" dt="2021-12-28T17:06:44.624" v="5370" actId="478"/>
          <ac:picMkLst>
            <pc:docMk/>
            <pc:sldMk cId="3757201067" sldId="312"/>
            <ac:picMk id="4" creationId="{2EBE8148-73BF-4384-B97B-D1DBA37E7D4B}"/>
          </ac:picMkLst>
        </pc:picChg>
        <pc:picChg chg="add del mod">
          <ac:chgData name="mairenig123@gmail.com" userId="6044d3ce541adf88" providerId="LiveId" clId="{49A24667-039D-4CCB-B893-5BE1459C6BD2}" dt="2021-12-27T11:16:37.512" v="3087" actId="478"/>
          <ac:picMkLst>
            <pc:docMk/>
            <pc:sldMk cId="3757201067" sldId="312"/>
            <ac:picMk id="6" creationId="{B0C25289-9C2D-4753-BAA6-6F9B5116DB61}"/>
          </ac:picMkLst>
        </pc:picChg>
        <pc:picChg chg="add mod ord">
          <ac:chgData name="mairenig123@gmail.com" userId="6044d3ce541adf88" providerId="LiveId" clId="{49A24667-039D-4CCB-B893-5BE1459C6BD2}" dt="2021-12-28T17:21:18.844" v="5597" actId="26606"/>
          <ac:picMkLst>
            <pc:docMk/>
            <pc:sldMk cId="3757201067" sldId="312"/>
            <ac:picMk id="2051" creationId="{A6BC4960-5A91-4763-ACB1-519CE03D4FFE}"/>
          </ac:picMkLst>
        </pc:picChg>
        <pc:picChg chg="add del mod">
          <ac:chgData name="mairenig123@gmail.com" userId="6044d3ce541adf88" providerId="LiveId" clId="{49A24667-039D-4CCB-B893-5BE1459C6BD2}" dt="2021-12-28T13:05:12.103" v="4804" actId="478"/>
          <ac:picMkLst>
            <pc:docMk/>
            <pc:sldMk cId="3757201067" sldId="312"/>
            <ac:picMk id="2053" creationId="{14BF6313-92A9-433D-B750-24B513097C75}"/>
          </ac:picMkLst>
        </pc:picChg>
        <pc:picChg chg="add del mod">
          <ac:chgData name="mairenig123@gmail.com" userId="6044d3ce541adf88" providerId="LiveId" clId="{49A24667-039D-4CCB-B893-5BE1459C6BD2}" dt="2021-12-28T13:05:14.956" v="4805" actId="478"/>
          <ac:picMkLst>
            <pc:docMk/>
            <pc:sldMk cId="3757201067" sldId="312"/>
            <ac:picMk id="2055" creationId="{CFC0FEFD-658A-4961-9696-97FE96E5549C}"/>
          </ac:picMkLst>
        </pc:picChg>
        <pc:cxnChg chg="add del">
          <ac:chgData name="mairenig123@gmail.com" userId="6044d3ce541adf88" providerId="LiveId" clId="{49A24667-039D-4CCB-B893-5BE1459C6BD2}" dt="2021-12-28T17:11:35.100" v="5381" actId="26606"/>
          <ac:cxnSpMkLst>
            <pc:docMk/>
            <pc:sldMk cId="3757201067" sldId="312"/>
            <ac:cxnSpMk id="86" creationId="{F11AD06B-AB20-4097-8606-5DA00DBACE88}"/>
          </ac:cxnSpMkLst>
        </pc:cxnChg>
        <pc:cxnChg chg="add del">
          <ac:chgData name="mairenig123@gmail.com" userId="6044d3ce541adf88" providerId="LiveId" clId="{49A24667-039D-4CCB-B893-5BE1459C6BD2}" dt="2021-12-28T17:11:35.100" v="5381" actId="26606"/>
          <ac:cxnSpMkLst>
            <pc:docMk/>
            <pc:sldMk cId="3757201067" sldId="312"/>
            <ac:cxnSpMk id="2072" creationId="{EEA38897-7BA3-4408-8083-3235339C4A60}"/>
          </ac:cxnSpMkLst>
        </pc:cxnChg>
        <pc:cxnChg chg="add del">
          <ac:chgData name="mairenig123@gmail.com" userId="6044d3ce541adf88" providerId="LiveId" clId="{49A24667-039D-4CCB-B893-5BE1459C6BD2}" dt="2021-12-28T17:12:07.154" v="5389" actId="26606"/>
          <ac:cxnSpMkLst>
            <pc:docMk/>
            <pc:sldMk cId="3757201067" sldId="312"/>
            <ac:cxnSpMk id="2089" creationId="{E4A809D5-3600-46D4-A466-67F2349A54FB}"/>
          </ac:cxnSpMkLst>
        </pc:cxnChg>
        <pc:cxnChg chg="add del">
          <ac:chgData name="mairenig123@gmail.com" userId="6044d3ce541adf88" providerId="LiveId" clId="{49A24667-039D-4CCB-B893-5BE1459C6BD2}" dt="2021-12-28T17:19:39.944" v="5586" actId="26606"/>
          <ac:cxnSpMkLst>
            <pc:docMk/>
            <pc:sldMk cId="3757201067" sldId="312"/>
            <ac:cxnSpMk id="2096" creationId="{E4A809D5-3600-46D4-A466-67F2349A54FB}"/>
          </ac:cxnSpMkLst>
        </pc:cxnChg>
        <pc:cxnChg chg="add del">
          <ac:chgData name="mairenig123@gmail.com" userId="6044d3ce541adf88" providerId="LiveId" clId="{49A24667-039D-4CCB-B893-5BE1459C6BD2}" dt="2021-12-28T17:19:39.913" v="5585" actId="26606"/>
          <ac:cxnSpMkLst>
            <pc:docMk/>
            <pc:sldMk cId="3757201067" sldId="312"/>
            <ac:cxnSpMk id="2104" creationId="{20E3A342-4D61-4E3F-AF90-1AB42AEB96CC}"/>
          </ac:cxnSpMkLst>
        </pc:cxnChg>
        <pc:cxnChg chg="add">
          <ac:chgData name="mairenig123@gmail.com" userId="6044d3ce541adf88" providerId="LiveId" clId="{49A24667-039D-4CCB-B893-5BE1459C6BD2}" dt="2021-12-28T17:21:18.844" v="5597" actId="26606"/>
          <ac:cxnSpMkLst>
            <pc:docMk/>
            <pc:sldMk cId="3757201067" sldId="312"/>
            <ac:cxnSpMk id="2125" creationId="{EEA38897-7BA3-4408-8083-3235339C4A60}"/>
          </ac:cxnSpMkLst>
        </pc:cxnChg>
        <pc:cxnChg chg="add">
          <ac:chgData name="mairenig123@gmail.com" userId="6044d3ce541adf88" providerId="LiveId" clId="{49A24667-039D-4CCB-B893-5BE1459C6BD2}" dt="2021-12-28T17:21:18.844" v="5597" actId="26606"/>
          <ac:cxnSpMkLst>
            <pc:docMk/>
            <pc:sldMk cId="3757201067" sldId="312"/>
            <ac:cxnSpMk id="2126" creationId="{F11AD06B-AB20-4097-8606-5DA00DBACE88}"/>
          </ac:cxnSpMkLst>
        </pc:cxnChg>
      </pc:sldChg>
      <pc:sldChg chg="addSp delSp modSp new del mod ord setBg">
        <pc:chgData name="mairenig123@gmail.com" userId="6044d3ce541adf88" providerId="LiveId" clId="{49A24667-039D-4CCB-B893-5BE1459C6BD2}" dt="2021-12-28T13:04:43.016" v="4799" actId="47"/>
        <pc:sldMkLst>
          <pc:docMk/>
          <pc:sldMk cId="3465988349" sldId="313"/>
        </pc:sldMkLst>
        <pc:spChg chg="add mod">
          <ac:chgData name="mairenig123@gmail.com" userId="6044d3ce541adf88" providerId="LiveId" clId="{49A24667-039D-4CCB-B893-5BE1459C6BD2}" dt="2021-12-17T09:59:42.787" v="3026" actId="14100"/>
          <ac:spMkLst>
            <pc:docMk/>
            <pc:sldMk cId="3465988349" sldId="313"/>
            <ac:spMk id="4" creationId="{A98ABF04-0FCE-4EAB-A477-C388050C63D8}"/>
          </ac:spMkLst>
        </pc:spChg>
        <pc:spChg chg="add mod">
          <ac:chgData name="mairenig123@gmail.com" userId="6044d3ce541adf88" providerId="LiveId" clId="{49A24667-039D-4CCB-B893-5BE1459C6BD2}" dt="2021-12-17T10:01:08.796" v="3067" actId="1076"/>
          <ac:spMkLst>
            <pc:docMk/>
            <pc:sldMk cId="3465988349" sldId="313"/>
            <ac:spMk id="5" creationId="{9AFDB5BB-2F7E-4F0B-B87A-5C1FE4AD26E3}"/>
          </ac:spMkLst>
        </pc:spChg>
        <pc:spChg chg="add mod">
          <ac:chgData name="mairenig123@gmail.com" userId="6044d3ce541adf88" providerId="LiveId" clId="{49A24667-039D-4CCB-B893-5BE1459C6BD2}" dt="2021-12-17T09:59:51.141" v="3027"/>
          <ac:spMkLst>
            <pc:docMk/>
            <pc:sldMk cId="3465988349" sldId="313"/>
            <ac:spMk id="14" creationId="{930F63F1-7827-41C4-8B8A-3F4005EBFC7D}"/>
          </ac:spMkLst>
        </pc:spChg>
        <pc:spChg chg="add mod">
          <ac:chgData name="mairenig123@gmail.com" userId="6044d3ce541adf88" providerId="LiveId" clId="{49A24667-039D-4CCB-B893-5BE1459C6BD2}" dt="2021-12-17T10:00:04.369" v="3034" actId="1076"/>
          <ac:spMkLst>
            <pc:docMk/>
            <pc:sldMk cId="3465988349" sldId="313"/>
            <ac:spMk id="15" creationId="{C39BB540-7293-47B2-B968-92BA73860F95}"/>
          </ac:spMkLst>
        </pc:spChg>
        <pc:spChg chg="add mod">
          <ac:chgData name="mairenig123@gmail.com" userId="6044d3ce541adf88" providerId="LiveId" clId="{49A24667-039D-4CCB-B893-5BE1459C6BD2}" dt="2021-12-17T10:00:07.500" v="3035" actId="1076"/>
          <ac:spMkLst>
            <pc:docMk/>
            <pc:sldMk cId="3465988349" sldId="313"/>
            <ac:spMk id="16" creationId="{4FCE49FE-C281-43B3-9626-42ABF3327B87}"/>
          </ac:spMkLst>
        </pc:spChg>
        <pc:spChg chg="add mod">
          <ac:chgData name="mairenig123@gmail.com" userId="6044d3ce541adf88" providerId="LiveId" clId="{49A24667-039D-4CCB-B893-5BE1459C6BD2}" dt="2021-12-17T10:00:01.103" v="3033" actId="1076"/>
          <ac:spMkLst>
            <pc:docMk/>
            <pc:sldMk cId="3465988349" sldId="313"/>
            <ac:spMk id="17" creationId="{5D6D03EE-C0E1-4719-88AB-50A9491D4DC7}"/>
          </ac:spMkLst>
        </pc:spChg>
        <pc:spChg chg="add mod">
          <ac:chgData name="mairenig123@gmail.com" userId="6044d3ce541adf88" providerId="LiveId" clId="{49A24667-039D-4CCB-B893-5BE1459C6BD2}" dt="2021-12-17T09:59:58.070" v="3032" actId="1076"/>
          <ac:spMkLst>
            <pc:docMk/>
            <pc:sldMk cId="3465988349" sldId="313"/>
            <ac:spMk id="18" creationId="{992325EA-8F8D-49A7-8186-E7C640694271}"/>
          </ac:spMkLst>
        </pc:spChg>
        <pc:spChg chg="add mod">
          <ac:chgData name="mairenig123@gmail.com" userId="6044d3ce541adf88" providerId="LiveId" clId="{49A24667-039D-4CCB-B893-5BE1459C6BD2}" dt="2021-12-17T10:01:13.611" v="3068" actId="1076"/>
          <ac:spMkLst>
            <pc:docMk/>
            <pc:sldMk cId="3465988349" sldId="313"/>
            <ac:spMk id="20" creationId="{D7231280-E8B8-4529-9EA1-39ADABDD602D}"/>
          </ac:spMkLst>
        </pc:spChg>
        <pc:spChg chg="add mod">
          <ac:chgData name="mairenig123@gmail.com" userId="6044d3ce541adf88" providerId="LiveId" clId="{49A24667-039D-4CCB-B893-5BE1459C6BD2}" dt="2021-12-17T10:01:18.048" v="3069" actId="1076"/>
          <ac:spMkLst>
            <pc:docMk/>
            <pc:sldMk cId="3465988349" sldId="313"/>
            <ac:spMk id="21" creationId="{F14EB6A0-6D6B-449A-A653-5639B17F53E9}"/>
          </ac:spMkLst>
        </pc:spChg>
        <pc:spChg chg="add mod">
          <ac:chgData name="mairenig123@gmail.com" userId="6044d3ce541adf88" providerId="LiveId" clId="{49A24667-039D-4CCB-B893-5BE1459C6BD2}" dt="2021-12-17T10:01:23.936" v="3070" actId="1076"/>
          <ac:spMkLst>
            <pc:docMk/>
            <pc:sldMk cId="3465988349" sldId="313"/>
            <ac:spMk id="22" creationId="{3B571C53-D90C-4B9B-91C3-C05DEC1CE3B2}"/>
          </ac:spMkLst>
        </pc:spChg>
        <pc:spChg chg="add mod">
          <ac:chgData name="mairenig123@gmail.com" userId="6044d3ce541adf88" providerId="LiveId" clId="{49A24667-039D-4CCB-B893-5BE1459C6BD2}" dt="2021-12-17T10:01:27.413" v="3071" actId="1076"/>
          <ac:spMkLst>
            <pc:docMk/>
            <pc:sldMk cId="3465988349" sldId="313"/>
            <ac:spMk id="23" creationId="{6B1721F3-2204-4AD2-9901-C9A682C881EB}"/>
          </ac:spMkLst>
        </pc:spChg>
        <pc:spChg chg="add mod">
          <ac:chgData name="mairenig123@gmail.com" userId="6044d3ce541adf88" providerId="LiveId" clId="{49A24667-039D-4CCB-B893-5BE1459C6BD2}" dt="2021-12-17T10:01:33.390" v="3072" actId="1076"/>
          <ac:spMkLst>
            <pc:docMk/>
            <pc:sldMk cId="3465988349" sldId="313"/>
            <ac:spMk id="24" creationId="{35D044FB-0219-411F-9C60-17DF1EF50A11}"/>
          </ac:spMkLst>
        </pc:spChg>
        <pc:spChg chg="add del">
          <ac:chgData name="mairenig123@gmail.com" userId="6044d3ce541adf88" providerId="LiveId" clId="{49A24667-039D-4CCB-B893-5BE1459C6BD2}" dt="2021-12-17T09:48:10.534" v="2960" actId="26606"/>
          <ac:spMkLst>
            <pc:docMk/>
            <pc:sldMk cId="3465988349" sldId="313"/>
            <ac:spMk id="71" creationId="{5F9CFCE6-877F-4858-B8BD-2C52CA8AFBC4}"/>
          </ac:spMkLst>
        </pc:spChg>
        <pc:spChg chg="add del">
          <ac:chgData name="mairenig123@gmail.com" userId="6044d3ce541adf88" providerId="LiveId" clId="{49A24667-039D-4CCB-B893-5BE1459C6BD2}" dt="2021-12-17T09:48:10.534" v="2960" actId="26606"/>
          <ac:spMkLst>
            <pc:docMk/>
            <pc:sldMk cId="3465988349" sldId="313"/>
            <ac:spMk id="73" creationId="{8213F8A0-12AE-4514-8372-0DD766EC28EE}"/>
          </ac:spMkLst>
        </pc:spChg>
        <pc:spChg chg="add del">
          <ac:chgData name="mairenig123@gmail.com" userId="6044d3ce541adf88" providerId="LiveId" clId="{49A24667-039D-4CCB-B893-5BE1459C6BD2}" dt="2021-12-17T09:48:10.534" v="2960" actId="26606"/>
          <ac:spMkLst>
            <pc:docMk/>
            <pc:sldMk cId="3465988349" sldId="313"/>
            <ac:spMk id="75" creationId="{9EFF17D4-9A8C-4CE5-B096-D8CCD4400437}"/>
          </ac:spMkLst>
        </pc:spChg>
        <pc:spChg chg="add del">
          <ac:chgData name="mairenig123@gmail.com" userId="6044d3ce541adf88" providerId="LiveId" clId="{49A24667-039D-4CCB-B893-5BE1459C6BD2}" dt="2021-12-17T09:48:12.626" v="2962" actId="26606"/>
          <ac:spMkLst>
            <pc:docMk/>
            <pc:sldMk cId="3465988349" sldId="313"/>
            <ac:spMk id="5124" creationId="{A9F529C3-C941-49FD-8C67-82F134F64BDB}"/>
          </ac:spMkLst>
        </pc:spChg>
        <pc:spChg chg="add del">
          <ac:chgData name="mairenig123@gmail.com" userId="6044d3ce541adf88" providerId="LiveId" clId="{49A24667-039D-4CCB-B893-5BE1459C6BD2}" dt="2021-12-17T09:48:12.626" v="2962" actId="26606"/>
          <ac:spMkLst>
            <pc:docMk/>
            <pc:sldMk cId="3465988349" sldId="313"/>
            <ac:spMk id="5125" creationId="{20586029-32A0-47E5-9AEC-AE3ABA6B94D0}"/>
          </ac:spMkLst>
        </pc:spChg>
        <pc:picChg chg="add del mod">
          <ac:chgData name="mairenig123@gmail.com" userId="6044d3ce541adf88" providerId="LiveId" clId="{49A24667-039D-4CCB-B893-5BE1459C6BD2}" dt="2021-12-27T14:35:38.052" v="3400" actId="21"/>
          <ac:picMkLst>
            <pc:docMk/>
            <pc:sldMk cId="3465988349" sldId="313"/>
            <ac:picMk id="2" creationId="{8A9F8055-643C-43CF-9620-72ADC7A2AEB4}"/>
          </ac:picMkLst>
        </pc:picChg>
        <pc:picChg chg="add del mod">
          <ac:chgData name="mairenig123@gmail.com" userId="6044d3ce541adf88" providerId="LiveId" clId="{49A24667-039D-4CCB-B893-5BE1459C6BD2}" dt="2021-12-27T14:35:38.052" v="3400" actId="21"/>
          <ac:picMkLst>
            <pc:docMk/>
            <pc:sldMk cId="3465988349" sldId="313"/>
            <ac:picMk id="3" creationId="{BA7732C4-43D0-40D1-B861-56BDAC7067E9}"/>
          </ac:picMkLst>
        </pc:picChg>
        <pc:picChg chg="add mod">
          <ac:chgData name="mairenig123@gmail.com" userId="6044d3ce541adf88" providerId="LiveId" clId="{49A24667-039D-4CCB-B893-5BE1459C6BD2}" dt="2021-12-27T12:26:35.905" v="3393" actId="1076"/>
          <ac:picMkLst>
            <pc:docMk/>
            <pc:sldMk cId="3465988349" sldId="313"/>
            <ac:picMk id="11" creationId="{352447A9-69A7-400D-94DD-3E95D88C8909}"/>
          </ac:picMkLst>
        </pc:picChg>
        <pc:picChg chg="add mod">
          <ac:chgData name="mairenig123@gmail.com" userId="6044d3ce541adf88" providerId="LiveId" clId="{49A24667-039D-4CCB-B893-5BE1459C6BD2}" dt="2021-12-28T12:16:42.338" v="4702" actId="1076"/>
          <ac:picMkLst>
            <pc:docMk/>
            <pc:sldMk cId="3465988349" sldId="313"/>
            <ac:picMk id="12" creationId="{EA98EAAB-CB85-4749-A188-EB05ADD154B8}"/>
          </ac:picMkLst>
        </pc:picChg>
        <pc:picChg chg="add del mod ord">
          <ac:chgData name="mairenig123@gmail.com" userId="6044d3ce541adf88" providerId="LiveId" clId="{49A24667-039D-4CCB-B893-5BE1459C6BD2}" dt="2021-12-17T09:56:07.240" v="2985" actId="21"/>
          <ac:picMkLst>
            <pc:docMk/>
            <pc:sldMk cId="3465988349" sldId="313"/>
            <ac:picMk id="5122" creationId="{CBCB2E15-0385-4806-A1F7-7AFE1B54FCEB}"/>
          </ac:picMkLst>
        </pc:picChg>
        <pc:cxnChg chg="add del">
          <ac:chgData name="mairenig123@gmail.com" userId="6044d3ce541adf88" providerId="LiveId" clId="{49A24667-039D-4CCB-B893-5BE1459C6BD2}" dt="2021-12-17T09:48:12.626" v="2962" actId="26606"/>
          <ac:cxnSpMkLst>
            <pc:docMk/>
            <pc:sldMk cId="3465988349" sldId="313"/>
            <ac:cxnSpMk id="5126" creationId="{8C730EAB-A532-4295-A302-FB4B90DB9F5E}"/>
          </ac:cxnSpMkLst>
        </pc:cxnChg>
      </pc:sldChg>
      <pc:sldChg chg="addSp delSp modSp add del mod ord">
        <pc:chgData name="mairenig123@gmail.com" userId="6044d3ce541adf88" providerId="LiveId" clId="{49A24667-039D-4CCB-B893-5BE1459C6BD2}" dt="2021-12-28T12:45:22.288" v="4790" actId="47"/>
        <pc:sldMkLst>
          <pc:docMk/>
          <pc:sldMk cId="4187872001" sldId="314"/>
        </pc:sldMkLst>
        <pc:spChg chg="del">
          <ac:chgData name="mairenig123@gmail.com" userId="6044d3ce541adf88" providerId="LiveId" clId="{49A24667-039D-4CCB-B893-5BE1459C6BD2}" dt="2021-12-27T15:13:15.136" v="3472" actId="478"/>
          <ac:spMkLst>
            <pc:docMk/>
            <pc:sldMk cId="4187872001" sldId="314"/>
            <ac:spMk id="3" creationId="{D875F1B7-83C7-4A7A-9F86-61C25A05E149}"/>
          </ac:spMkLst>
        </pc:spChg>
        <pc:spChg chg="mod">
          <ac:chgData name="mairenig123@gmail.com" userId="6044d3ce541adf88" providerId="LiveId" clId="{49A24667-039D-4CCB-B893-5BE1459C6BD2}" dt="2021-12-27T15:13:40.821" v="3475" actId="26606"/>
          <ac:spMkLst>
            <pc:docMk/>
            <pc:sldMk cId="4187872001" sldId="314"/>
            <ac:spMk id="4" creationId="{5F37B122-59FB-4D28-BC0E-EFDF2FE04FCD}"/>
          </ac:spMkLst>
        </pc:spChg>
        <pc:spChg chg="del mod">
          <ac:chgData name="mairenig123@gmail.com" userId="6044d3ce541adf88" providerId="LiveId" clId="{49A24667-039D-4CCB-B893-5BE1459C6BD2}" dt="2021-12-27T15:13:11.530" v="3471" actId="478"/>
          <ac:spMkLst>
            <pc:docMk/>
            <pc:sldMk cId="4187872001" sldId="314"/>
            <ac:spMk id="12" creationId="{9CC46777-71D0-476E-A71E-1D787C4ED8B9}"/>
          </ac:spMkLst>
        </pc:spChg>
        <pc:spChg chg="add">
          <ac:chgData name="mairenig123@gmail.com" userId="6044d3ce541adf88" providerId="LiveId" clId="{49A24667-039D-4CCB-B893-5BE1459C6BD2}" dt="2021-12-27T15:13:40.821" v="3475" actId="26606"/>
          <ac:spMkLst>
            <pc:docMk/>
            <pc:sldMk cId="4187872001" sldId="314"/>
            <ac:spMk id="75" creationId="{A7AE9375-4664-4DB2-922D-2782A6E439AC}"/>
          </ac:spMkLst>
        </pc:spChg>
        <pc:spChg chg="add">
          <ac:chgData name="mairenig123@gmail.com" userId="6044d3ce541adf88" providerId="LiveId" clId="{49A24667-039D-4CCB-B893-5BE1459C6BD2}" dt="2021-12-27T15:13:40.821" v="3475" actId="26606"/>
          <ac:spMkLst>
            <pc:docMk/>
            <pc:sldMk cId="4187872001" sldId="314"/>
            <ac:spMk id="79" creationId="{C87417AF-190E-4D6E-AFA6-7D3E84B0B430}"/>
          </ac:spMkLst>
        </pc:spChg>
        <pc:spChg chg="add">
          <ac:chgData name="mairenig123@gmail.com" userId="6044d3ce541adf88" providerId="LiveId" clId="{49A24667-039D-4CCB-B893-5BE1459C6BD2}" dt="2021-12-27T15:13:40.821" v="3475" actId="26606"/>
          <ac:spMkLst>
            <pc:docMk/>
            <pc:sldMk cId="4187872001" sldId="314"/>
            <ac:spMk id="81" creationId="{80B30ED8-273E-4C07-8568-2FE5CC5C483D}"/>
          </ac:spMkLst>
        </pc:spChg>
        <pc:spChg chg="del">
          <ac:chgData name="mairenig123@gmail.com" userId="6044d3ce541adf88" providerId="LiveId" clId="{49A24667-039D-4CCB-B893-5BE1459C6BD2}" dt="2021-12-27T15:13:40.821" v="3475" actId="26606"/>
          <ac:spMkLst>
            <pc:docMk/>
            <pc:sldMk cId="4187872001" sldId="314"/>
            <ac:spMk id="6148" creationId="{E8A8EAB8-D2FF-444D-B34B-7D32F106AD0E}"/>
          </ac:spMkLst>
        </pc:spChg>
        <pc:picChg chg="add mod">
          <ac:chgData name="mairenig123@gmail.com" userId="6044d3ce541adf88" providerId="LiveId" clId="{49A24667-039D-4CCB-B893-5BE1459C6BD2}" dt="2021-12-27T15:13:52.720" v="3478" actId="1076"/>
          <ac:picMkLst>
            <pc:docMk/>
            <pc:sldMk cId="4187872001" sldId="314"/>
            <ac:picMk id="9" creationId="{DF3FFB18-EC44-404C-A443-BAB1156A8360}"/>
          </ac:picMkLst>
        </pc:picChg>
        <pc:picChg chg="mod ord">
          <ac:chgData name="mairenig123@gmail.com" userId="6044d3ce541adf88" providerId="LiveId" clId="{49A24667-039D-4CCB-B893-5BE1459C6BD2}" dt="2021-12-27T15:13:49.341" v="3477" actId="1076"/>
          <ac:picMkLst>
            <pc:docMk/>
            <pc:sldMk cId="4187872001" sldId="314"/>
            <ac:picMk id="6146" creationId="{C0028310-8D2A-4271-97C0-0977604EA81A}"/>
          </ac:picMkLst>
        </pc:picChg>
        <pc:cxnChg chg="add">
          <ac:chgData name="mairenig123@gmail.com" userId="6044d3ce541adf88" providerId="LiveId" clId="{49A24667-039D-4CCB-B893-5BE1459C6BD2}" dt="2021-12-27T15:13:40.821" v="3475" actId="26606"/>
          <ac:cxnSpMkLst>
            <pc:docMk/>
            <pc:sldMk cId="4187872001" sldId="314"/>
            <ac:cxnSpMk id="77" creationId="{EE504C98-6397-41C1-A8D8-2D9C4ED307E0}"/>
          </ac:cxnSpMkLst>
        </pc:cxnChg>
        <pc:cxnChg chg="del">
          <ac:chgData name="mairenig123@gmail.com" userId="6044d3ce541adf88" providerId="LiveId" clId="{49A24667-039D-4CCB-B893-5BE1459C6BD2}" dt="2021-12-27T15:13:40.821" v="3475" actId="26606"/>
          <ac:cxnSpMkLst>
            <pc:docMk/>
            <pc:sldMk cId="4187872001" sldId="314"/>
            <ac:cxnSpMk id="6149" creationId="{EEA38897-7BA3-4408-8083-3235339C4A60}"/>
          </ac:cxnSpMkLst>
        </pc:cxnChg>
        <pc:cxnChg chg="del">
          <ac:chgData name="mairenig123@gmail.com" userId="6044d3ce541adf88" providerId="LiveId" clId="{49A24667-039D-4CCB-B893-5BE1459C6BD2}" dt="2021-12-27T15:13:40.821" v="3475" actId="26606"/>
          <ac:cxnSpMkLst>
            <pc:docMk/>
            <pc:sldMk cId="4187872001" sldId="314"/>
            <ac:cxnSpMk id="6150" creationId="{F11AD06B-AB20-4097-8606-5DA00DBACE88}"/>
          </ac:cxnSpMkLst>
        </pc:cxnChg>
      </pc:sldChg>
      <pc:sldChg chg="addSp delSp modSp add mod ord modTransition setBg modAnim delDesignElem modNotesTx">
        <pc:chgData name="mairenig123@gmail.com" userId="6044d3ce541adf88" providerId="LiveId" clId="{49A24667-039D-4CCB-B893-5BE1459C6BD2}" dt="2022-01-01T15:07:37.270" v="13842" actId="20577"/>
        <pc:sldMkLst>
          <pc:docMk/>
          <pc:sldMk cId="2357718713" sldId="315"/>
        </pc:sldMkLst>
        <pc:spChg chg="mod">
          <ac:chgData name="mairenig123@gmail.com" userId="6044d3ce541adf88" providerId="LiveId" clId="{49A24667-039D-4CCB-B893-5BE1459C6BD2}" dt="2022-01-01T15:07:37.270" v="13842" actId="20577"/>
          <ac:spMkLst>
            <pc:docMk/>
            <pc:sldMk cId="2357718713" sldId="315"/>
            <ac:spMk id="4" creationId="{5F37B122-59FB-4D28-BC0E-EFDF2FE04FCD}"/>
          </ac:spMkLst>
        </pc:spChg>
        <pc:spChg chg="add mod">
          <ac:chgData name="mairenig123@gmail.com" userId="6044d3ce541adf88" providerId="LiveId" clId="{49A24667-039D-4CCB-B893-5BE1459C6BD2}" dt="2021-12-30T14:48:33.611" v="10971" actId="1076"/>
          <ac:spMkLst>
            <pc:docMk/>
            <pc:sldMk cId="2357718713" sldId="315"/>
            <ac:spMk id="28" creationId="{2FCD300D-9541-4BA4-925B-D5E90889F25C}"/>
          </ac:spMkLst>
        </pc:spChg>
        <pc:spChg chg="add mod">
          <ac:chgData name="mairenig123@gmail.com" userId="6044d3ce541adf88" providerId="LiveId" clId="{49A24667-039D-4CCB-B893-5BE1459C6BD2}" dt="2021-12-28T12:28:14.847" v="4756" actId="1076"/>
          <ac:spMkLst>
            <pc:docMk/>
            <pc:sldMk cId="2357718713" sldId="315"/>
            <ac:spMk id="30" creationId="{613CE1B0-C489-4F5B-8A48-C1E22B54BD0D}"/>
          </ac:spMkLst>
        </pc:spChg>
        <pc:spChg chg="add del mod">
          <ac:chgData name="mairenig123@gmail.com" userId="6044d3ce541adf88" providerId="LiveId" clId="{49A24667-039D-4CCB-B893-5BE1459C6BD2}" dt="2021-12-28T12:15:52.443" v="4688" actId="21"/>
          <ac:spMkLst>
            <pc:docMk/>
            <pc:sldMk cId="2357718713" sldId="315"/>
            <ac:spMk id="31" creationId="{C7D23A2A-AEC1-4954-B311-790A4262827D}"/>
          </ac:spMkLst>
        </pc:spChg>
        <pc:spChg chg="add del mod">
          <ac:chgData name="mairenig123@gmail.com" userId="6044d3ce541adf88" providerId="LiveId" clId="{49A24667-039D-4CCB-B893-5BE1459C6BD2}" dt="2021-12-28T12:15:52.443" v="4688" actId="21"/>
          <ac:spMkLst>
            <pc:docMk/>
            <pc:sldMk cId="2357718713" sldId="315"/>
            <ac:spMk id="32" creationId="{561CE65D-6672-4110-8A63-3E45F353944D}"/>
          </ac:spMkLst>
        </pc:spChg>
        <pc:spChg chg="add del mod">
          <ac:chgData name="mairenig123@gmail.com" userId="6044d3ce541adf88" providerId="LiveId" clId="{49A24667-039D-4CCB-B893-5BE1459C6BD2}" dt="2021-12-28T12:16:35.237" v="4701" actId="478"/>
          <ac:spMkLst>
            <pc:docMk/>
            <pc:sldMk cId="2357718713" sldId="315"/>
            <ac:spMk id="33" creationId="{FD7CFB44-1930-4E2C-9168-4A2DD6F07DAC}"/>
          </ac:spMkLst>
        </pc:spChg>
        <pc:spChg chg="add del mod">
          <ac:chgData name="mairenig123@gmail.com" userId="6044d3ce541adf88" providerId="LiveId" clId="{49A24667-039D-4CCB-B893-5BE1459C6BD2}" dt="2021-12-28T12:13:31.499" v="4645" actId="478"/>
          <ac:spMkLst>
            <pc:docMk/>
            <pc:sldMk cId="2357718713" sldId="315"/>
            <ac:spMk id="34" creationId="{D126202D-019A-41E1-AA03-60809AB8E768}"/>
          </ac:spMkLst>
        </pc:spChg>
        <pc:spChg chg="add del mod">
          <ac:chgData name="mairenig123@gmail.com" userId="6044d3ce541adf88" providerId="LiveId" clId="{49A24667-039D-4CCB-B893-5BE1459C6BD2}" dt="2021-12-28T12:15:52.443" v="4688" actId="21"/>
          <ac:spMkLst>
            <pc:docMk/>
            <pc:sldMk cId="2357718713" sldId="315"/>
            <ac:spMk id="35" creationId="{571F145B-011D-466C-A0D3-97F1626C0A1B}"/>
          </ac:spMkLst>
        </pc:spChg>
        <pc:spChg chg="add del mod">
          <ac:chgData name="mairenig123@gmail.com" userId="6044d3ce541adf88" providerId="LiveId" clId="{49A24667-039D-4CCB-B893-5BE1459C6BD2}" dt="2021-12-28T12:16:19.327" v="4694" actId="478"/>
          <ac:spMkLst>
            <pc:docMk/>
            <pc:sldMk cId="2357718713" sldId="315"/>
            <ac:spMk id="36" creationId="{F459DE7B-F97A-4D1A-946E-3698C653B77E}"/>
          </ac:spMkLst>
        </pc:spChg>
        <pc:spChg chg="add del mod">
          <ac:chgData name="mairenig123@gmail.com" userId="6044d3ce541adf88" providerId="LiveId" clId="{49A24667-039D-4CCB-B893-5BE1459C6BD2}" dt="2021-12-28T12:16:12.188" v="4691" actId="478"/>
          <ac:spMkLst>
            <pc:docMk/>
            <pc:sldMk cId="2357718713" sldId="315"/>
            <ac:spMk id="37" creationId="{4E4117A7-082A-4E97-96F4-F205559F9824}"/>
          </ac:spMkLst>
        </pc:spChg>
        <pc:spChg chg="add del mod">
          <ac:chgData name="mairenig123@gmail.com" userId="6044d3ce541adf88" providerId="LiveId" clId="{49A24667-039D-4CCB-B893-5BE1459C6BD2}" dt="2021-12-28T12:16:21.826" v="4695" actId="478"/>
          <ac:spMkLst>
            <pc:docMk/>
            <pc:sldMk cId="2357718713" sldId="315"/>
            <ac:spMk id="38" creationId="{1432CF88-F33F-48E6-AA0D-2D487D2CA756}"/>
          </ac:spMkLst>
        </pc:spChg>
        <pc:spChg chg="add mod">
          <ac:chgData name="mairenig123@gmail.com" userId="6044d3ce541adf88" providerId="LiveId" clId="{49A24667-039D-4CCB-B893-5BE1459C6BD2}" dt="2021-12-30T14:49:43.110" v="10975"/>
          <ac:spMkLst>
            <pc:docMk/>
            <pc:sldMk cId="2357718713" sldId="315"/>
            <ac:spMk id="40" creationId="{B46564A4-65F0-4A7C-ACE5-3C0155BBF1DD}"/>
          </ac:spMkLst>
        </pc:spChg>
        <pc:spChg chg="add del mod">
          <ac:chgData name="mairenig123@gmail.com" userId="6044d3ce541adf88" providerId="LiveId" clId="{49A24667-039D-4CCB-B893-5BE1459C6BD2}" dt="2021-12-28T12:15:52.443" v="4688" actId="21"/>
          <ac:spMkLst>
            <pc:docMk/>
            <pc:sldMk cId="2357718713" sldId="315"/>
            <ac:spMk id="41" creationId="{41D35619-3C89-4E84-A303-C3E2C97CD137}"/>
          </ac:spMkLst>
        </pc:spChg>
        <pc:spChg chg="add del mod">
          <ac:chgData name="mairenig123@gmail.com" userId="6044d3ce541adf88" providerId="LiveId" clId="{49A24667-039D-4CCB-B893-5BE1459C6BD2}" dt="2022-01-01T14:43:28.144" v="13710" actId="21"/>
          <ac:spMkLst>
            <pc:docMk/>
            <pc:sldMk cId="2357718713" sldId="315"/>
            <ac:spMk id="41" creationId="{D3A7C4D0-8987-46DC-BA15-059745474064}"/>
          </ac:spMkLst>
        </pc:spChg>
        <pc:spChg chg="add del mod">
          <ac:chgData name="mairenig123@gmail.com" userId="6044d3ce541adf88" providerId="LiveId" clId="{49A24667-039D-4CCB-B893-5BE1459C6BD2}" dt="2021-12-28T12:13:26.593" v="4643" actId="478"/>
          <ac:spMkLst>
            <pc:docMk/>
            <pc:sldMk cId="2357718713" sldId="315"/>
            <ac:spMk id="42" creationId="{BAC3C590-A1B9-45A0-B33F-80EA6B3F8BC0}"/>
          </ac:spMkLst>
        </pc:spChg>
        <pc:spChg chg="add del mod">
          <ac:chgData name="mairenig123@gmail.com" userId="6044d3ce541adf88" providerId="LiveId" clId="{49A24667-039D-4CCB-B893-5BE1459C6BD2}" dt="2022-01-01T14:43:28.144" v="13710" actId="21"/>
          <ac:spMkLst>
            <pc:docMk/>
            <pc:sldMk cId="2357718713" sldId="315"/>
            <ac:spMk id="43" creationId="{24346327-C403-4EE8-9FE9-D9FAF67F8F2B}"/>
          </ac:spMkLst>
        </pc:spChg>
        <pc:spChg chg="add del mod">
          <ac:chgData name="mairenig123@gmail.com" userId="6044d3ce541adf88" providerId="LiveId" clId="{49A24667-039D-4CCB-B893-5BE1459C6BD2}" dt="2021-12-28T12:13:28.690" v="4644" actId="478"/>
          <ac:spMkLst>
            <pc:docMk/>
            <pc:sldMk cId="2357718713" sldId="315"/>
            <ac:spMk id="43" creationId="{24C80587-7D8B-4963-AB9A-DC15FA2770B5}"/>
          </ac:spMkLst>
        </pc:spChg>
        <pc:spChg chg="add del mod">
          <ac:chgData name="mairenig123@gmail.com" userId="6044d3ce541adf88" providerId="LiveId" clId="{49A24667-039D-4CCB-B893-5BE1459C6BD2}" dt="2021-12-28T12:15:52.443" v="4688" actId="21"/>
          <ac:spMkLst>
            <pc:docMk/>
            <pc:sldMk cId="2357718713" sldId="315"/>
            <ac:spMk id="44" creationId="{CE0AA900-EC80-47A0-BA2A-24067F987DAE}"/>
          </ac:spMkLst>
        </pc:spChg>
        <pc:spChg chg="add del mod">
          <ac:chgData name="mairenig123@gmail.com" userId="6044d3ce541adf88" providerId="LiveId" clId="{49A24667-039D-4CCB-B893-5BE1459C6BD2}" dt="2021-12-28T12:15:52.443" v="4688" actId="21"/>
          <ac:spMkLst>
            <pc:docMk/>
            <pc:sldMk cId="2357718713" sldId="315"/>
            <ac:spMk id="45" creationId="{3D93F31C-C56E-43A0-B943-CD23958EAC0B}"/>
          </ac:spMkLst>
        </pc:spChg>
        <pc:spChg chg="add del mod">
          <ac:chgData name="mairenig123@gmail.com" userId="6044d3ce541adf88" providerId="LiveId" clId="{49A24667-039D-4CCB-B893-5BE1459C6BD2}" dt="2021-12-28T12:15:52.443" v="4688" actId="21"/>
          <ac:spMkLst>
            <pc:docMk/>
            <pc:sldMk cId="2357718713" sldId="315"/>
            <ac:spMk id="46" creationId="{3D937128-57BF-42A2-BB55-81D7B1D35864}"/>
          </ac:spMkLst>
        </pc:spChg>
        <pc:spChg chg="add del mod">
          <ac:chgData name="mairenig123@gmail.com" userId="6044d3ce541adf88" providerId="LiveId" clId="{49A24667-039D-4CCB-B893-5BE1459C6BD2}" dt="2021-12-28T12:16:14.943" v="4692" actId="478"/>
          <ac:spMkLst>
            <pc:docMk/>
            <pc:sldMk cId="2357718713" sldId="315"/>
            <ac:spMk id="47" creationId="{A3EB4A18-1973-4FD0-B875-A811287F3EA3}"/>
          </ac:spMkLst>
        </pc:spChg>
        <pc:spChg chg="add del mod">
          <ac:chgData name="mairenig123@gmail.com" userId="6044d3ce541adf88" providerId="LiveId" clId="{49A24667-039D-4CCB-B893-5BE1459C6BD2}" dt="2021-12-28T12:16:17.297" v="4693" actId="478"/>
          <ac:spMkLst>
            <pc:docMk/>
            <pc:sldMk cId="2357718713" sldId="315"/>
            <ac:spMk id="48" creationId="{58B0C8D9-DB3B-4BF2-B79A-21EEC2798264}"/>
          </ac:spMkLst>
        </pc:spChg>
        <pc:spChg chg="add del mod">
          <ac:chgData name="mairenig123@gmail.com" userId="6044d3ce541adf88" providerId="LiveId" clId="{49A24667-039D-4CCB-B893-5BE1459C6BD2}" dt="2021-12-28T12:16:25.963" v="4697" actId="478"/>
          <ac:spMkLst>
            <pc:docMk/>
            <pc:sldMk cId="2357718713" sldId="315"/>
            <ac:spMk id="49" creationId="{22A73DF5-45BB-45DE-9982-175F09638CF0}"/>
          </ac:spMkLst>
        </pc:spChg>
        <pc:spChg chg="add del mod">
          <ac:chgData name="mairenig123@gmail.com" userId="6044d3ce541adf88" providerId="LiveId" clId="{49A24667-039D-4CCB-B893-5BE1459C6BD2}" dt="2021-12-28T12:16:30.627" v="4699" actId="478"/>
          <ac:spMkLst>
            <pc:docMk/>
            <pc:sldMk cId="2357718713" sldId="315"/>
            <ac:spMk id="50" creationId="{4C50CE41-8178-4FD2-B0C0-455614924EAC}"/>
          </ac:spMkLst>
        </pc:spChg>
        <pc:spChg chg="add del mod">
          <ac:chgData name="mairenig123@gmail.com" userId="6044d3ce541adf88" providerId="LiveId" clId="{49A24667-039D-4CCB-B893-5BE1459C6BD2}" dt="2021-12-28T12:16:28.602" v="4698" actId="478"/>
          <ac:spMkLst>
            <pc:docMk/>
            <pc:sldMk cId="2357718713" sldId="315"/>
            <ac:spMk id="51" creationId="{9B2C32D6-D3DD-42A0-B898-4593F7592BAE}"/>
          </ac:spMkLst>
        </pc:spChg>
        <pc:spChg chg="add del mod">
          <ac:chgData name="mairenig123@gmail.com" userId="6044d3ce541adf88" providerId="LiveId" clId="{49A24667-039D-4CCB-B893-5BE1459C6BD2}" dt="2021-12-28T12:16:32.513" v="4700" actId="478"/>
          <ac:spMkLst>
            <pc:docMk/>
            <pc:sldMk cId="2357718713" sldId="315"/>
            <ac:spMk id="52" creationId="{57FA491E-81B1-45DB-A806-ECF442409498}"/>
          </ac:spMkLst>
        </pc:spChg>
        <pc:spChg chg="add del mod">
          <ac:chgData name="mairenig123@gmail.com" userId="6044d3ce541adf88" providerId="LiveId" clId="{49A24667-039D-4CCB-B893-5BE1459C6BD2}" dt="2021-12-28T12:16:23.957" v="4696" actId="478"/>
          <ac:spMkLst>
            <pc:docMk/>
            <pc:sldMk cId="2357718713" sldId="315"/>
            <ac:spMk id="53" creationId="{3567D618-7F4C-40D1-AC24-B9335295FEAC}"/>
          </ac:spMkLst>
        </pc:spChg>
        <pc:spChg chg="add mod">
          <ac:chgData name="mairenig123@gmail.com" userId="6044d3ce541adf88" providerId="LiveId" clId="{49A24667-039D-4CCB-B893-5BE1459C6BD2}" dt="2021-12-28T12:29:58.328" v="4766" actId="1076"/>
          <ac:spMkLst>
            <pc:docMk/>
            <pc:sldMk cId="2357718713" sldId="315"/>
            <ac:spMk id="55" creationId="{AF5841FF-B516-4170-83CE-2407AA716EA2}"/>
          </ac:spMkLst>
        </pc:spChg>
        <pc:spChg chg="add mod">
          <ac:chgData name="mairenig123@gmail.com" userId="6044d3ce541adf88" providerId="LiveId" clId="{49A24667-039D-4CCB-B893-5BE1459C6BD2}" dt="2021-12-28T12:30:29.203" v="4775" actId="1076"/>
          <ac:spMkLst>
            <pc:docMk/>
            <pc:sldMk cId="2357718713" sldId="315"/>
            <ac:spMk id="56" creationId="{096A4D92-94AB-4D6E-88DC-0A096CFF0971}"/>
          </ac:spMkLst>
        </pc:spChg>
        <pc:spChg chg="add mod">
          <ac:chgData name="mairenig123@gmail.com" userId="6044d3ce541adf88" providerId="LiveId" clId="{49A24667-039D-4CCB-B893-5BE1459C6BD2}" dt="2021-12-28T12:30:23.388" v="4773" actId="1076"/>
          <ac:spMkLst>
            <pc:docMk/>
            <pc:sldMk cId="2357718713" sldId="315"/>
            <ac:spMk id="57" creationId="{A6A53E43-AFC3-4F0A-AD40-523373311928}"/>
          </ac:spMkLst>
        </pc:spChg>
        <pc:spChg chg="add mod">
          <ac:chgData name="mairenig123@gmail.com" userId="6044d3ce541adf88" providerId="LiveId" clId="{49A24667-039D-4CCB-B893-5BE1459C6BD2}" dt="2021-12-28T12:30:14.894" v="4771" actId="1076"/>
          <ac:spMkLst>
            <pc:docMk/>
            <pc:sldMk cId="2357718713" sldId="315"/>
            <ac:spMk id="58" creationId="{87ABE18B-007F-41C9-BA1A-729A0E7C9667}"/>
          </ac:spMkLst>
        </pc:spChg>
        <pc:spChg chg="add mod">
          <ac:chgData name="mairenig123@gmail.com" userId="6044d3ce541adf88" providerId="LiveId" clId="{49A24667-039D-4CCB-B893-5BE1459C6BD2}" dt="2021-12-28T12:30:09.826" v="4770" actId="1076"/>
          <ac:spMkLst>
            <pc:docMk/>
            <pc:sldMk cId="2357718713" sldId="315"/>
            <ac:spMk id="59" creationId="{290943E6-EAC7-4B46-83E7-394A96EAB893}"/>
          </ac:spMkLst>
        </pc:spChg>
        <pc:spChg chg="add mod">
          <ac:chgData name="mairenig123@gmail.com" userId="6044d3ce541adf88" providerId="LiveId" clId="{49A24667-039D-4CCB-B893-5BE1459C6BD2}" dt="2021-12-28T12:30:40.813" v="4777" actId="1076"/>
          <ac:spMkLst>
            <pc:docMk/>
            <pc:sldMk cId="2357718713" sldId="315"/>
            <ac:spMk id="60" creationId="{1F66B1CD-3E1A-4180-A82E-33E5B2C27991}"/>
          </ac:spMkLst>
        </pc:spChg>
        <pc:spChg chg="add mod">
          <ac:chgData name="mairenig123@gmail.com" userId="6044d3ce541adf88" providerId="LiveId" clId="{49A24667-039D-4CCB-B893-5BE1459C6BD2}" dt="2021-12-28T12:30:19.723" v="4772" actId="1076"/>
          <ac:spMkLst>
            <pc:docMk/>
            <pc:sldMk cId="2357718713" sldId="315"/>
            <ac:spMk id="61" creationId="{5A8DB1AF-3264-4BF3-BE90-EC78B7064FC8}"/>
          </ac:spMkLst>
        </pc:spChg>
        <pc:spChg chg="add mod">
          <ac:chgData name="mairenig123@gmail.com" userId="6044d3ce541adf88" providerId="LiveId" clId="{49A24667-039D-4CCB-B893-5BE1459C6BD2}" dt="2021-12-28T12:30:25.949" v="4774" actId="1076"/>
          <ac:spMkLst>
            <pc:docMk/>
            <pc:sldMk cId="2357718713" sldId="315"/>
            <ac:spMk id="62" creationId="{BC54722D-FFF7-4B01-9B4C-71DEFA5568A0}"/>
          </ac:spMkLst>
        </pc:spChg>
        <pc:spChg chg="add mod">
          <ac:chgData name="mairenig123@gmail.com" userId="6044d3ce541adf88" providerId="LiveId" clId="{49A24667-039D-4CCB-B893-5BE1459C6BD2}" dt="2021-12-28T12:30:43.626" v="4778" actId="1076"/>
          <ac:spMkLst>
            <pc:docMk/>
            <pc:sldMk cId="2357718713" sldId="315"/>
            <ac:spMk id="63" creationId="{75A62424-E7E4-449A-8B59-2A2DE45E16FC}"/>
          </ac:spMkLst>
        </pc:spChg>
        <pc:spChg chg="add mod">
          <ac:chgData name="mairenig123@gmail.com" userId="6044d3ce541adf88" providerId="LiveId" clId="{49A24667-039D-4CCB-B893-5BE1459C6BD2}" dt="2021-12-28T12:30:00.804" v="4767" actId="1076"/>
          <ac:spMkLst>
            <pc:docMk/>
            <pc:sldMk cId="2357718713" sldId="315"/>
            <ac:spMk id="65" creationId="{F29F65ED-4D40-4029-B34A-011ED7449BF8}"/>
          </ac:spMkLst>
        </pc:spChg>
        <pc:spChg chg="add mod">
          <ac:chgData name="mairenig123@gmail.com" userId="6044d3ce541adf88" providerId="LiveId" clId="{49A24667-039D-4CCB-B893-5BE1459C6BD2}" dt="2021-12-28T12:31:09.461" v="4782" actId="1076"/>
          <ac:spMkLst>
            <pc:docMk/>
            <pc:sldMk cId="2357718713" sldId="315"/>
            <ac:spMk id="66" creationId="{438E8437-D5C2-4F5B-BD5B-E7A6BB212850}"/>
          </ac:spMkLst>
        </pc:spChg>
        <pc:spChg chg="add mod">
          <ac:chgData name="mairenig123@gmail.com" userId="6044d3ce541adf88" providerId="LiveId" clId="{49A24667-039D-4CCB-B893-5BE1459C6BD2}" dt="2021-12-28T12:31:17.055" v="4783" actId="1076"/>
          <ac:spMkLst>
            <pc:docMk/>
            <pc:sldMk cId="2357718713" sldId="315"/>
            <ac:spMk id="67" creationId="{1F2CEF07-2655-415B-843F-49324E15D74C}"/>
          </ac:spMkLst>
        </pc:spChg>
        <pc:spChg chg="del">
          <ac:chgData name="mairenig123@gmail.com" userId="6044d3ce541adf88" providerId="LiveId" clId="{49A24667-039D-4CCB-B893-5BE1459C6BD2}" dt="2021-12-27T15:15:09.955" v="3480" actId="26606"/>
          <ac:spMkLst>
            <pc:docMk/>
            <pc:sldMk cId="2357718713" sldId="315"/>
            <ac:spMk id="75" creationId="{A7AE9375-4664-4DB2-922D-2782A6E439AC}"/>
          </ac:spMkLst>
        </pc:spChg>
        <pc:spChg chg="del">
          <ac:chgData name="mairenig123@gmail.com" userId="6044d3ce541adf88" providerId="LiveId" clId="{49A24667-039D-4CCB-B893-5BE1459C6BD2}" dt="2021-12-27T15:15:09.955" v="3480" actId="26606"/>
          <ac:spMkLst>
            <pc:docMk/>
            <pc:sldMk cId="2357718713" sldId="315"/>
            <ac:spMk id="79" creationId="{C87417AF-190E-4D6E-AFA6-7D3E84B0B430}"/>
          </ac:spMkLst>
        </pc:spChg>
        <pc:spChg chg="del">
          <ac:chgData name="mairenig123@gmail.com" userId="6044d3ce541adf88" providerId="LiveId" clId="{49A24667-039D-4CCB-B893-5BE1459C6BD2}" dt="2021-12-27T15:15:09.955" v="3480" actId="26606"/>
          <ac:spMkLst>
            <pc:docMk/>
            <pc:sldMk cId="2357718713" sldId="315"/>
            <ac:spMk id="81" creationId="{80B30ED8-273E-4C07-8568-2FE5CC5C483D}"/>
          </ac:spMkLst>
        </pc:spChg>
        <pc:spChg chg="add del">
          <ac:chgData name="mairenig123@gmail.com" userId="6044d3ce541adf88" providerId="LiveId" clId="{49A24667-039D-4CCB-B893-5BE1459C6BD2}" dt="2021-12-29T15:48:22.738" v="8692"/>
          <ac:spMkLst>
            <pc:docMk/>
            <pc:sldMk cId="2357718713" sldId="315"/>
            <ac:spMk id="135" creationId="{5A0118C5-4F8D-4CF4-BADD-53FEACC6C42A}"/>
          </ac:spMkLst>
        </pc:spChg>
        <pc:spChg chg="add del">
          <ac:chgData name="mairenig123@gmail.com" userId="6044d3ce541adf88" providerId="LiveId" clId="{49A24667-039D-4CCB-B893-5BE1459C6BD2}" dt="2021-12-29T15:48:22.738" v="8692"/>
          <ac:spMkLst>
            <pc:docMk/>
            <pc:sldMk cId="2357718713" sldId="315"/>
            <ac:spMk id="141" creationId="{24F61E28-F51E-44F9-B827-A32BAAABDC4C}"/>
          </ac:spMkLst>
        </pc:spChg>
        <pc:grpChg chg="add del">
          <ac:chgData name="mairenig123@gmail.com" userId="6044d3ce541adf88" providerId="LiveId" clId="{49A24667-039D-4CCB-B893-5BE1459C6BD2}" dt="2021-12-29T15:48:22.738" v="8692"/>
          <ac:grpSpMkLst>
            <pc:docMk/>
            <pc:sldMk cId="2357718713" sldId="315"/>
            <ac:grpSpMk id="137" creationId="{732A444C-81CA-4D10-998B-529CE31D356C}"/>
          </ac:grpSpMkLst>
        </pc:grpChg>
        <pc:grpChg chg="add del">
          <ac:chgData name="mairenig123@gmail.com" userId="6044d3ce541adf88" providerId="LiveId" clId="{49A24667-039D-4CCB-B893-5BE1459C6BD2}" dt="2021-12-29T15:48:22.738" v="8692"/>
          <ac:grpSpMkLst>
            <pc:docMk/>
            <pc:sldMk cId="2357718713" sldId="315"/>
            <ac:grpSpMk id="143" creationId="{57CD476F-4071-4E06-BD94-582AC00926A6}"/>
          </ac:grpSpMkLst>
        </pc:grpChg>
        <pc:picChg chg="del mod">
          <ac:chgData name="mairenig123@gmail.com" userId="6044d3ce541adf88" providerId="LiveId" clId="{49A24667-039D-4CCB-B893-5BE1459C6BD2}" dt="2021-12-28T12:12:27.543" v="4639" actId="478"/>
          <ac:picMkLst>
            <pc:docMk/>
            <pc:sldMk cId="2357718713" sldId="315"/>
            <ac:picMk id="9" creationId="{DF3FFB18-EC44-404C-A443-BAB1156A8360}"/>
          </ac:picMkLst>
        </pc:picChg>
        <pc:picChg chg="add del mod">
          <ac:chgData name="mairenig123@gmail.com" userId="6044d3ce541adf88" providerId="LiveId" clId="{49A24667-039D-4CCB-B893-5BE1459C6BD2}" dt="2021-12-28T12:12:24.922" v="4638" actId="478"/>
          <ac:picMkLst>
            <pc:docMk/>
            <pc:sldMk cId="2357718713" sldId="315"/>
            <ac:picMk id="29" creationId="{0E5F1476-D913-499D-9A3A-8128476EB1CA}"/>
          </ac:picMkLst>
        </pc:picChg>
        <pc:picChg chg="add mod">
          <ac:chgData name="mairenig123@gmail.com" userId="6044d3ce541adf88" providerId="LiveId" clId="{49A24667-039D-4CCB-B893-5BE1459C6BD2}" dt="2021-12-28T12:31:30.278" v="4785" actId="1076"/>
          <ac:picMkLst>
            <pc:docMk/>
            <pc:sldMk cId="2357718713" sldId="315"/>
            <ac:picMk id="39" creationId="{1A9F4BF3-174D-4854-A118-121990882BFF}"/>
          </ac:picMkLst>
        </pc:picChg>
        <pc:picChg chg="add del mod">
          <ac:chgData name="mairenig123@gmail.com" userId="6044d3ce541adf88" providerId="LiveId" clId="{49A24667-039D-4CCB-B893-5BE1459C6BD2}" dt="2021-12-28T12:16:09.080" v="4690" actId="478"/>
          <ac:picMkLst>
            <pc:docMk/>
            <pc:sldMk cId="2357718713" sldId="315"/>
            <ac:picMk id="40" creationId="{39223453-C68A-43FE-B32B-000BF67E15CC}"/>
          </ac:picMkLst>
        </pc:picChg>
        <pc:picChg chg="add mod">
          <ac:chgData name="mairenig123@gmail.com" userId="6044d3ce541adf88" providerId="LiveId" clId="{49A24667-039D-4CCB-B893-5BE1459C6BD2}" dt="2021-12-28T12:31:24.064" v="4784" actId="1076"/>
          <ac:picMkLst>
            <pc:docMk/>
            <pc:sldMk cId="2357718713" sldId="315"/>
            <ac:picMk id="54" creationId="{72FEBF6E-152F-4AB1-AE41-28CD4F713F05}"/>
          </ac:picMkLst>
        </pc:picChg>
        <pc:picChg chg="add del mod">
          <ac:chgData name="mairenig123@gmail.com" userId="6044d3ce541adf88" providerId="LiveId" clId="{49A24667-039D-4CCB-B893-5BE1459C6BD2}" dt="2021-12-28T12:18:01.631" v="4710"/>
          <ac:picMkLst>
            <pc:docMk/>
            <pc:sldMk cId="2357718713" sldId="315"/>
            <ac:picMk id="64" creationId="{4533F584-10CE-49F0-AFA2-7C899D285386}"/>
          </ac:picMkLst>
        </pc:picChg>
        <pc:picChg chg="mod">
          <ac:chgData name="mairenig123@gmail.com" userId="6044d3ce541adf88" providerId="LiveId" clId="{49A24667-039D-4CCB-B893-5BE1459C6BD2}" dt="2021-12-28T12:31:03.065" v="4781" actId="1076"/>
          <ac:picMkLst>
            <pc:docMk/>
            <pc:sldMk cId="2357718713" sldId="315"/>
            <ac:picMk id="6146" creationId="{C0028310-8D2A-4271-97C0-0977604EA81A}"/>
          </ac:picMkLst>
        </pc:picChg>
        <pc:cxnChg chg="del">
          <ac:chgData name="mairenig123@gmail.com" userId="6044d3ce541adf88" providerId="LiveId" clId="{49A24667-039D-4CCB-B893-5BE1459C6BD2}" dt="2021-12-27T15:15:09.955" v="3480" actId="26606"/>
          <ac:cxnSpMkLst>
            <pc:docMk/>
            <pc:sldMk cId="2357718713" sldId="315"/>
            <ac:cxnSpMk id="77" creationId="{EE504C98-6397-41C1-A8D8-2D9C4ED307E0}"/>
          </ac:cxnSpMkLst>
        </pc:cxnChg>
      </pc:sldChg>
      <pc:sldChg chg="addSp delSp modSp new mod ord modTransition setBg modAnim delDesignElem">
        <pc:chgData name="mairenig123@gmail.com" userId="6044d3ce541adf88" providerId="LiveId" clId="{49A24667-039D-4CCB-B893-5BE1459C6BD2}" dt="2022-01-06T16:56:30.555" v="15869" actId="20577"/>
        <pc:sldMkLst>
          <pc:docMk/>
          <pc:sldMk cId="2102207976" sldId="316"/>
        </pc:sldMkLst>
        <pc:spChg chg="add del mod">
          <ac:chgData name="mairenig123@gmail.com" userId="6044d3ce541adf88" providerId="LiveId" clId="{49A24667-039D-4CCB-B893-5BE1459C6BD2}" dt="2021-12-28T10:06:59.673" v="4055" actId="478"/>
          <ac:spMkLst>
            <pc:docMk/>
            <pc:sldMk cId="2102207976" sldId="316"/>
            <ac:spMk id="3" creationId="{AE301950-8370-4749-A481-990C358293E8}"/>
          </ac:spMkLst>
        </pc:spChg>
        <pc:spChg chg="add del mod">
          <ac:chgData name="mairenig123@gmail.com" userId="6044d3ce541adf88" providerId="LiveId" clId="{49A24667-039D-4CCB-B893-5BE1459C6BD2}" dt="2021-12-27T16:43:06.388" v="3656" actId="478"/>
          <ac:spMkLst>
            <pc:docMk/>
            <pc:sldMk cId="2102207976" sldId="316"/>
            <ac:spMk id="5" creationId="{06C43DE3-DEE7-4FBA-BFD6-4621A79D32C7}"/>
          </ac:spMkLst>
        </pc:spChg>
        <pc:spChg chg="add mod">
          <ac:chgData name="mairenig123@gmail.com" userId="6044d3ce541adf88" providerId="LiveId" clId="{49A24667-039D-4CCB-B893-5BE1459C6BD2}" dt="2022-01-06T16:56:30.555" v="15869" actId="20577"/>
          <ac:spMkLst>
            <pc:docMk/>
            <pc:sldMk cId="2102207976" sldId="316"/>
            <ac:spMk id="10" creationId="{B822D9D0-8EC4-465A-934B-97CC69B7BE43}"/>
          </ac:spMkLst>
        </pc:spChg>
        <pc:spChg chg="add mod">
          <ac:chgData name="mairenig123@gmail.com" userId="6044d3ce541adf88" providerId="LiveId" clId="{49A24667-039D-4CCB-B893-5BE1459C6BD2}" dt="2021-12-28T15:13:28.272" v="4985" actId="1076"/>
          <ac:spMkLst>
            <pc:docMk/>
            <pc:sldMk cId="2102207976" sldId="316"/>
            <ac:spMk id="11" creationId="{7E8A3B0A-5E5F-47DB-8187-60415A4CB11B}"/>
          </ac:spMkLst>
        </pc:spChg>
        <pc:spChg chg="add del mod">
          <ac:chgData name="mairenig123@gmail.com" userId="6044d3ce541adf88" providerId="LiveId" clId="{49A24667-039D-4CCB-B893-5BE1459C6BD2}" dt="2021-12-28T16:13:10.668" v="5231" actId="478"/>
          <ac:spMkLst>
            <pc:docMk/>
            <pc:sldMk cId="2102207976" sldId="316"/>
            <ac:spMk id="12" creationId="{00C84EE2-1DAB-4E12-98B7-2222C46E4A89}"/>
          </ac:spMkLst>
        </pc:spChg>
        <pc:spChg chg="add del mod">
          <ac:chgData name="mairenig123@gmail.com" userId="6044d3ce541adf88" providerId="LiveId" clId="{49A24667-039D-4CCB-B893-5BE1459C6BD2}" dt="2021-12-28T16:13:07.354" v="5230" actId="478"/>
          <ac:spMkLst>
            <pc:docMk/>
            <pc:sldMk cId="2102207976" sldId="316"/>
            <ac:spMk id="13" creationId="{6D1A25E7-379D-479B-9978-357EDD06E5AF}"/>
          </ac:spMkLst>
        </pc:spChg>
        <pc:spChg chg="add mod">
          <ac:chgData name="mairenig123@gmail.com" userId="6044d3ce541adf88" providerId="LiveId" clId="{49A24667-039D-4CCB-B893-5BE1459C6BD2}" dt="2021-12-28T15:13:28.272" v="4985" actId="1076"/>
          <ac:spMkLst>
            <pc:docMk/>
            <pc:sldMk cId="2102207976" sldId="316"/>
            <ac:spMk id="14" creationId="{2CE653B5-6E56-4474-B467-62C40EBB1F4A}"/>
          </ac:spMkLst>
        </pc:spChg>
        <pc:spChg chg="add del mod">
          <ac:chgData name="mairenig123@gmail.com" userId="6044d3ce541adf88" providerId="LiveId" clId="{49A24667-039D-4CCB-B893-5BE1459C6BD2}" dt="2021-12-28T16:13:12.922" v="5232" actId="478"/>
          <ac:spMkLst>
            <pc:docMk/>
            <pc:sldMk cId="2102207976" sldId="316"/>
            <ac:spMk id="15" creationId="{B143C7A9-DA0A-4774-9C5B-E2BF38C52CEE}"/>
          </ac:spMkLst>
        </pc:spChg>
        <pc:spChg chg="add del mod">
          <ac:chgData name="mairenig123@gmail.com" userId="6044d3ce541adf88" providerId="LiveId" clId="{49A24667-039D-4CCB-B893-5BE1459C6BD2}" dt="2021-12-28T16:13:15.353" v="5233" actId="478"/>
          <ac:spMkLst>
            <pc:docMk/>
            <pc:sldMk cId="2102207976" sldId="316"/>
            <ac:spMk id="16" creationId="{386828F2-0823-486E-A386-D8B37E48B94F}"/>
          </ac:spMkLst>
        </pc:spChg>
        <pc:spChg chg="add mod">
          <ac:chgData name="mairenig123@gmail.com" userId="6044d3ce541adf88" providerId="LiveId" clId="{49A24667-039D-4CCB-B893-5BE1459C6BD2}" dt="2021-12-28T15:13:28.272" v="4985" actId="1076"/>
          <ac:spMkLst>
            <pc:docMk/>
            <pc:sldMk cId="2102207976" sldId="316"/>
            <ac:spMk id="17" creationId="{3CB4B33A-8CB4-4CF5-BC15-99E4CC831532}"/>
          </ac:spMkLst>
        </pc:spChg>
        <pc:spChg chg="add mod">
          <ac:chgData name="mairenig123@gmail.com" userId="6044d3ce541adf88" providerId="LiveId" clId="{49A24667-039D-4CCB-B893-5BE1459C6BD2}" dt="2021-12-28T15:13:28.272" v="4985" actId="1076"/>
          <ac:spMkLst>
            <pc:docMk/>
            <pc:sldMk cId="2102207976" sldId="316"/>
            <ac:spMk id="18" creationId="{1497C8F9-27DE-4E84-91AA-C6C22D5C2867}"/>
          </ac:spMkLst>
        </pc:spChg>
        <pc:spChg chg="add mod ord">
          <ac:chgData name="mairenig123@gmail.com" userId="6044d3ce541adf88" providerId="LiveId" clId="{49A24667-039D-4CCB-B893-5BE1459C6BD2}" dt="2021-12-28T15:18:40.713" v="5228" actId="1076"/>
          <ac:spMkLst>
            <pc:docMk/>
            <pc:sldMk cId="2102207976" sldId="316"/>
            <ac:spMk id="19" creationId="{A069F2A9-1CC3-4110-877B-C89CC7F7CFE1}"/>
          </ac:spMkLst>
        </pc:spChg>
        <pc:spChg chg="add mod">
          <ac:chgData name="mairenig123@gmail.com" userId="6044d3ce541adf88" providerId="LiveId" clId="{49A24667-039D-4CCB-B893-5BE1459C6BD2}" dt="2021-12-28T16:13:37.041" v="5236" actId="1076"/>
          <ac:spMkLst>
            <pc:docMk/>
            <pc:sldMk cId="2102207976" sldId="316"/>
            <ac:spMk id="21" creationId="{AC8F409F-FDD5-4717-8A3D-64A1C7188DD3}"/>
          </ac:spMkLst>
        </pc:spChg>
        <pc:spChg chg="add mod">
          <ac:chgData name="mairenig123@gmail.com" userId="6044d3ce541adf88" providerId="LiveId" clId="{49A24667-039D-4CCB-B893-5BE1459C6BD2}" dt="2021-12-28T16:13:45.396" v="5237" actId="1076"/>
          <ac:spMkLst>
            <pc:docMk/>
            <pc:sldMk cId="2102207976" sldId="316"/>
            <ac:spMk id="22" creationId="{8056F2FB-E9C0-4AD4-BA2C-4CB1412529C4}"/>
          </ac:spMkLst>
        </pc:spChg>
        <pc:spChg chg="add mod">
          <ac:chgData name="mairenig123@gmail.com" userId="6044d3ce541adf88" providerId="LiveId" clId="{49A24667-039D-4CCB-B893-5BE1459C6BD2}" dt="2021-12-28T16:13:51.911" v="5238" actId="1076"/>
          <ac:spMkLst>
            <pc:docMk/>
            <pc:sldMk cId="2102207976" sldId="316"/>
            <ac:spMk id="23" creationId="{3D4A425D-CC8B-44DD-9821-FB2F2FF71AC7}"/>
          </ac:spMkLst>
        </pc:spChg>
        <pc:spChg chg="add mod">
          <ac:chgData name="mairenig123@gmail.com" userId="6044d3ce541adf88" providerId="LiveId" clId="{49A24667-039D-4CCB-B893-5BE1459C6BD2}" dt="2021-12-28T16:14:00.972" v="5239" actId="1076"/>
          <ac:spMkLst>
            <pc:docMk/>
            <pc:sldMk cId="2102207976" sldId="316"/>
            <ac:spMk id="24" creationId="{8BE4C7E4-AB1C-4BF5-BFC2-0FE0E8F25A9C}"/>
          </ac:spMkLst>
        </pc:spChg>
        <pc:spChg chg="add mod">
          <ac:chgData name="mairenig123@gmail.com" userId="6044d3ce541adf88" providerId="LiveId" clId="{49A24667-039D-4CCB-B893-5BE1459C6BD2}" dt="2021-12-30T14:32:38.459" v="10805" actId="6549"/>
          <ac:spMkLst>
            <pc:docMk/>
            <pc:sldMk cId="2102207976" sldId="316"/>
            <ac:spMk id="25" creationId="{B3E38B88-AC30-4610-A46F-08AE8D5C184E}"/>
          </ac:spMkLst>
        </pc:spChg>
        <pc:spChg chg="add del">
          <ac:chgData name="mairenig123@gmail.com" userId="6044d3ce541adf88" providerId="LiveId" clId="{49A24667-039D-4CCB-B893-5BE1459C6BD2}" dt="2021-12-29T15:48:22.738" v="8692"/>
          <ac:spMkLst>
            <pc:docMk/>
            <pc:sldMk cId="2102207976" sldId="316"/>
            <ac:spMk id="71" creationId="{C95B82D5-A8BB-45BF-BED8-C7B206892100}"/>
          </ac:spMkLst>
        </pc:spChg>
        <pc:spChg chg="add del">
          <ac:chgData name="mairenig123@gmail.com" userId="6044d3ce541adf88" providerId="LiveId" clId="{49A24667-039D-4CCB-B893-5BE1459C6BD2}" dt="2021-12-29T15:48:22.738" v="8692"/>
          <ac:spMkLst>
            <pc:docMk/>
            <pc:sldMk cId="2102207976" sldId="316"/>
            <ac:spMk id="73" creationId="{296C61EC-FBF4-4216-BE67-6C864D30A01C}"/>
          </ac:spMkLst>
        </pc:spChg>
        <pc:spChg chg="add del">
          <ac:chgData name="mairenig123@gmail.com" userId="6044d3ce541adf88" providerId="LiveId" clId="{49A24667-039D-4CCB-B893-5BE1459C6BD2}" dt="2021-12-29T15:48:22.738" v="8692"/>
          <ac:spMkLst>
            <pc:docMk/>
            <pc:sldMk cId="2102207976" sldId="316"/>
            <ac:spMk id="75" creationId="{39D6C490-0229-4573-9696-B73E5B3A9C33}"/>
          </ac:spMkLst>
        </pc:spChg>
        <pc:graphicFrameChg chg="add del mod">
          <ac:chgData name="mairenig123@gmail.com" userId="6044d3ce541adf88" providerId="LiveId" clId="{49A24667-039D-4CCB-B893-5BE1459C6BD2}" dt="2021-12-28T12:45:59.061" v="4793" actId="21"/>
          <ac:graphicFrameMkLst>
            <pc:docMk/>
            <pc:sldMk cId="2102207976" sldId="316"/>
            <ac:graphicFrameMk id="2" creationId="{473F9C55-189A-4BDB-9791-0C60730BF7BF}"/>
          </ac:graphicFrameMkLst>
        </pc:graphicFrameChg>
        <pc:picChg chg="add mod">
          <ac:chgData name="mairenig123@gmail.com" userId="6044d3ce541adf88" providerId="LiveId" clId="{49A24667-039D-4CCB-B893-5BE1459C6BD2}" dt="2021-12-28T15:13:28.272" v="4985" actId="1076"/>
          <ac:picMkLst>
            <pc:docMk/>
            <pc:sldMk cId="2102207976" sldId="316"/>
            <ac:picMk id="4" creationId="{4CAB83BA-C4AE-43B3-8DF8-EDD7ADE13A30}"/>
          </ac:picMkLst>
        </pc:picChg>
        <pc:picChg chg="add mod">
          <ac:chgData name="mairenig123@gmail.com" userId="6044d3ce541adf88" providerId="LiveId" clId="{49A24667-039D-4CCB-B893-5BE1459C6BD2}" dt="2021-12-28T15:18:27.575" v="5227" actId="1076"/>
          <ac:picMkLst>
            <pc:docMk/>
            <pc:sldMk cId="2102207976" sldId="316"/>
            <ac:picMk id="20" creationId="{7C64784D-0C1C-4F54-B61B-DEC4ACBFED0B}"/>
          </ac:picMkLst>
        </pc:picChg>
        <pc:picChg chg="add mod">
          <ac:chgData name="mairenig123@gmail.com" userId="6044d3ce541adf88" providerId="LiveId" clId="{49A24667-039D-4CCB-B893-5BE1459C6BD2}" dt="2021-12-28T12:45:48.658" v="4791" actId="1076"/>
          <ac:picMkLst>
            <pc:docMk/>
            <pc:sldMk cId="2102207976" sldId="316"/>
            <ac:picMk id="1025" creationId="{D8C5B9F1-109A-4518-929A-1E0599501706}"/>
          </ac:picMkLst>
        </pc:picChg>
        <pc:picChg chg="add del mod ord">
          <ac:chgData name="mairenig123@gmail.com" userId="6044d3ce541adf88" providerId="LiveId" clId="{49A24667-039D-4CCB-B893-5BE1459C6BD2}" dt="2021-12-28T10:07:03.170" v="4057" actId="478"/>
          <ac:picMkLst>
            <pc:docMk/>
            <pc:sldMk cId="2102207976" sldId="316"/>
            <ac:picMk id="2050" creationId="{850BF411-62CC-414D-AC18-E8340946E98D}"/>
          </ac:picMkLst>
        </pc:picChg>
      </pc:sldChg>
      <pc:sldChg chg="addSp delSp modSp add del">
        <pc:chgData name="mairenig123@gmail.com" userId="6044d3ce541adf88" providerId="LiveId" clId="{49A24667-039D-4CCB-B893-5BE1459C6BD2}" dt="2021-12-27T15:29:48.662" v="3595" actId="47"/>
        <pc:sldMkLst>
          <pc:docMk/>
          <pc:sldMk cId="2112196915" sldId="316"/>
        </pc:sldMkLst>
        <pc:picChg chg="mod">
          <ac:chgData name="mairenig123@gmail.com" userId="6044d3ce541adf88" providerId="LiveId" clId="{49A24667-039D-4CCB-B893-5BE1459C6BD2}" dt="2021-12-27T15:29:40.879" v="3594" actId="688"/>
          <ac:picMkLst>
            <pc:docMk/>
            <pc:sldMk cId="2112196915" sldId="316"/>
            <ac:picMk id="9" creationId="{DF3FFB18-EC44-404C-A443-BAB1156A8360}"/>
          </ac:picMkLst>
        </pc:picChg>
        <pc:picChg chg="del">
          <ac:chgData name="mairenig123@gmail.com" userId="6044d3ce541adf88" providerId="LiveId" clId="{49A24667-039D-4CCB-B893-5BE1459C6BD2}" dt="2021-12-27T15:29:04.297" v="3587" actId="478"/>
          <ac:picMkLst>
            <pc:docMk/>
            <pc:sldMk cId="2112196915" sldId="316"/>
            <ac:picMk id="29" creationId="{0E5F1476-D913-499D-9A3A-8128476EB1CA}"/>
          </ac:picMkLst>
        </pc:picChg>
        <pc:picChg chg="add mod">
          <ac:chgData name="mairenig123@gmail.com" userId="6044d3ce541adf88" providerId="LiveId" clId="{49A24667-039D-4CCB-B893-5BE1459C6BD2}" dt="2021-12-27T15:29:17.431" v="3589" actId="1076"/>
          <ac:picMkLst>
            <pc:docMk/>
            <pc:sldMk cId="2112196915" sldId="316"/>
            <ac:picMk id="34" creationId="{7D03ED46-927E-405C-A221-A1C406EC5450}"/>
          </ac:picMkLst>
        </pc:picChg>
      </pc:sldChg>
      <pc:sldChg chg="addSp delSp modSp add mod ord modTransition setBg delAnim modAnim setClrOvrMap">
        <pc:chgData name="mairenig123@gmail.com" userId="6044d3ce541adf88" providerId="LiveId" clId="{49A24667-039D-4CCB-B893-5BE1459C6BD2}" dt="2021-12-30T11:53:40.878" v="10470" actId="20577"/>
        <pc:sldMkLst>
          <pc:docMk/>
          <pc:sldMk cId="3347206450" sldId="317"/>
        </pc:sldMkLst>
        <pc:spChg chg="mod ord">
          <ac:chgData name="mairenig123@gmail.com" userId="6044d3ce541adf88" providerId="LiveId" clId="{49A24667-039D-4CCB-B893-5BE1459C6BD2}" dt="2021-12-30T11:53:40.878" v="10470" actId="20577"/>
          <ac:spMkLst>
            <pc:docMk/>
            <pc:sldMk cId="3347206450" sldId="317"/>
            <ac:spMk id="3" creationId="{AE301950-8370-4749-A481-990C358293E8}"/>
          </ac:spMkLst>
        </pc:spChg>
        <pc:spChg chg="add mod">
          <ac:chgData name="mairenig123@gmail.com" userId="6044d3ce541adf88" providerId="LiveId" clId="{49A24667-039D-4CCB-B893-5BE1459C6BD2}" dt="2021-12-28T10:02:55.296" v="4039" actId="403"/>
          <ac:spMkLst>
            <pc:docMk/>
            <pc:sldMk cId="3347206450" sldId="317"/>
            <ac:spMk id="8" creationId="{6449CA87-D7C5-4A86-AD9F-5D414702B100}"/>
          </ac:spMkLst>
        </pc:spChg>
        <pc:spChg chg="add mod">
          <ac:chgData name="mairenig123@gmail.com" userId="6044d3ce541adf88" providerId="LiveId" clId="{49A24667-039D-4CCB-B893-5BE1459C6BD2}" dt="2021-12-28T10:03:33.635" v="4045" actId="1076"/>
          <ac:spMkLst>
            <pc:docMk/>
            <pc:sldMk cId="3347206450" sldId="317"/>
            <ac:spMk id="9" creationId="{6702C92F-C8A9-4DAF-902D-592D9B8DAC6F}"/>
          </ac:spMkLst>
        </pc:spChg>
        <pc:spChg chg="del mod">
          <ac:chgData name="mairenig123@gmail.com" userId="6044d3ce541adf88" providerId="LiveId" clId="{49A24667-039D-4CCB-B893-5BE1459C6BD2}" dt="2021-12-27T17:00:53.709" v="3851" actId="478"/>
          <ac:spMkLst>
            <pc:docMk/>
            <pc:sldMk cId="3347206450" sldId="317"/>
            <ac:spMk id="10" creationId="{B822D9D0-8EC4-465A-934B-97CC69B7BE43}"/>
          </ac:spMkLst>
        </pc:spChg>
        <pc:spChg chg="add mod">
          <ac:chgData name="mairenig123@gmail.com" userId="6044d3ce541adf88" providerId="LiveId" clId="{49A24667-039D-4CCB-B893-5BE1459C6BD2}" dt="2021-12-28T10:03:24.076" v="4044" actId="14100"/>
          <ac:spMkLst>
            <pc:docMk/>
            <pc:sldMk cId="3347206450" sldId="317"/>
            <ac:spMk id="10" creationId="{F6E6C89D-502E-49D9-8112-C3E3EEFC6BBD}"/>
          </ac:spMkLst>
        </pc:spChg>
        <pc:spChg chg="del">
          <ac:chgData name="mairenig123@gmail.com" userId="6044d3ce541adf88" providerId="LiveId" clId="{49A24667-039D-4CCB-B893-5BE1459C6BD2}" dt="2021-12-27T17:00:43.465" v="3848" actId="478"/>
          <ac:spMkLst>
            <pc:docMk/>
            <pc:sldMk cId="3347206450" sldId="317"/>
            <ac:spMk id="11" creationId="{7E8A3B0A-5E5F-47DB-8187-60415A4CB11B}"/>
          </ac:spMkLst>
        </pc:spChg>
        <pc:spChg chg="del">
          <ac:chgData name="mairenig123@gmail.com" userId="6044d3ce541adf88" providerId="LiveId" clId="{49A24667-039D-4CCB-B893-5BE1459C6BD2}" dt="2021-12-27T17:00:40.891" v="3847" actId="478"/>
          <ac:spMkLst>
            <pc:docMk/>
            <pc:sldMk cId="3347206450" sldId="317"/>
            <ac:spMk id="12" creationId="{00C84EE2-1DAB-4E12-98B7-2222C46E4A89}"/>
          </ac:spMkLst>
        </pc:spChg>
        <pc:spChg chg="del">
          <ac:chgData name="mairenig123@gmail.com" userId="6044d3ce541adf88" providerId="LiveId" clId="{49A24667-039D-4CCB-B893-5BE1459C6BD2}" dt="2021-12-27T17:00:38.788" v="3846" actId="478"/>
          <ac:spMkLst>
            <pc:docMk/>
            <pc:sldMk cId="3347206450" sldId="317"/>
            <ac:spMk id="13" creationId="{6D1A25E7-379D-479B-9978-357EDD06E5AF}"/>
          </ac:spMkLst>
        </pc:spChg>
        <pc:spChg chg="del">
          <ac:chgData name="mairenig123@gmail.com" userId="6044d3ce541adf88" providerId="LiveId" clId="{49A24667-039D-4CCB-B893-5BE1459C6BD2}" dt="2021-12-27T17:00:46.292" v="3849" actId="478"/>
          <ac:spMkLst>
            <pc:docMk/>
            <pc:sldMk cId="3347206450" sldId="317"/>
            <ac:spMk id="14" creationId="{2CE653B5-6E56-4474-B467-62C40EBB1F4A}"/>
          </ac:spMkLst>
        </pc:spChg>
        <pc:spChg chg="del">
          <ac:chgData name="mairenig123@gmail.com" userId="6044d3ce541adf88" providerId="LiveId" clId="{49A24667-039D-4CCB-B893-5BE1459C6BD2}" dt="2021-12-27T17:00:19.828" v="3842" actId="478"/>
          <ac:spMkLst>
            <pc:docMk/>
            <pc:sldMk cId="3347206450" sldId="317"/>
            <ac:spMk id="15" creationId="{B143C7A9-DA0A-4774-9C5B-E2BF38C52CEE}"/>
          </ac:spMkLst>
        </pc:spChg>
        <pc:spChg chg="del">
          <ac:chgData name="mairenig123@gmail.com" userId="6044d3ce541adf88" providerId="LiveId" clId="{49A24667-039D-4CCB-B893-5BE1459C6BD2}" dt="2021-12-27T17:00:32.264" v="3844" actId="478"/>
          <ac:spMkLst>
            <pc:docMk/>
            <pc:sldMk cId="3347206450" sldId="317"/>
            <ac:spMk id="16" creationId="{386828F2-0823-486E-A386-D8B37E48B94F}"/>
          </ac:spMkLst>
        </pc:spChg>
        <pc:spChg chg="del">
          <ac:chgData name="mairenig123@gmail.com" userId="6044d3ce541adf88" providerId="LiveId" clId="{49A24667-039D-4CCB-B893-5BE1459C6BD2}" dt="2021-12-27T17:00:29.581" v="3843" actId="478"/>
          <ac:spMkLst>
            <pc:docMk/>
            <pc:sldMk cId="3347206450" sldId="317"/>
            <ac:spMk id="17" creationId="{3CB4B33A-8CB4-4CF5-BC15-99E4CC831532}"/>
          </ac:spMkLst>
        </pc:spChg>
        <pc:spChg chg="del">
          <ac:chgData name="mairenig123@gmail.com" userId="6044d3ce541adf88" providerId="LiveId" clId="{49A24667-039D-4CCB-B893-5BE1459C6BD2}" dt="2021-12-27T17:00:35.205" v="3845" actId="478"/>
          <ac:spMkLst>
            <pc:docMk/>
            <pc:sldMk cId="3347206450" sldId="317"/>
            <ac:spMk id="18" creationId="{1497C8F9-27DE-4E84-91AA-C6C22D5C2867}"/>
          </ac:spMkLst>
        </pc:spChg>
        <pc:spChg chg="add del">
          <ac:chgData name="mairenig123@gmail.com" userId="6044d3ce541adf88" providerId="LiveId" clId="{49A24667-039D-4CCB-B893-5BE1459C6BD2}" dt="2021-12-27T17:06:14.733" v="3854" actId="26606"/>
          <ac:spMkLst>
            <pc:docMk/>
            <pc:sldMk cId="3347206450" sldId="317"/>
            <ac:spMk id="71" creationId="{C95B82D5-A8BB-45BF-BED8-C7B206892100}"/>
          </ac:spMkLst>
        </pc:spChg>
        <pc:spChg chg="add del">
          <ac:chgData name="mairenig123@gmail.com" userId="6044d3ce541adf88" providerId="LiveId" clId="{49A24667-039D-4CCB-B893-5BE1459C6BD2}" dt="2021-12-27T17:06:14.733" v="3854" actId="26606"/>
          <ac:spMkLst>
            <pc:docMk/>
            <pc:sldMk cId="3347206450" sldId="317"/>
            <ac:spMk id="73" creationId="{296C61EC-FBF4-4216-BE67-6C864D30A01C}"/>
          </ac:spMkLst>
        </pc:spChg>
        <pc:spChg chg="add del">
          <ac:chgData name="mairenig123@gmail.com" userId="6044d3ce541adf88" providerId="LiveId" clId="{49A24667-039D-4CCB-B893-5BE1459C6BD2}" dt="2021-12-27T17:06:14.733" v="3854" actId="26606"/>
          <ac:spMkLst>
            <pc:docMk/>
            <pc:sldMk cId="3347206450" sldId="317"/>
            <ac:spMk id="75" creationId="{39D6C490-0229-4573-9696-B73E5B3A9C33}"/>
          </ac:spMkLst>
        </pc:spChg>
        <pc:spChg chg="add del">
          <ac:chgData name="mairenig123@gmail.com" userId="6044d3ce541adf88" providerId="LiveId" clId="{49A24667-039D-4CCB-B893-5BE1459C6BD2}" dt="2021-12-27T17:08:30.074" v="3865" actId="26606"/>
          <ac:spMkLst>
            <pc:docMk/>
            <pc:sldMk cId="3347206450" sldId="317"/>
            <ac:spMk id="77" creationId="{EF5FE77B-EA4C-4573-8509-E577DCA8AF45}"/>
          </ac:spMkLst>
        </pc:spChg>
        <pc:spChg chg="add del">
          <ac:chgData name="mairenig123@gmail.com" userId="6044d3ce541adf88" providerId="LiveId" clId="{49A24667-039D-4CCB-B893-5BE1459C6BD2}" dt="2021-12-27T17:06:14.733" v="3853" actId="26606"/>
          <ac:spMkLst>
            <pc:docMk/>
            <pc:sldMk cId="3347206450" sldId="317"/>
            <ac:spMk id="135" creationId="{70BDD0CE-06A4-404B-8A13-580229C1C923}"/>
          </ac:spMkLst>
        </pc:spChg>
        <pc:spChg chg="add del">
          <ac:chgData name="mairenig123@gmail.com" userId="6044d3ce541adf88" providerId="LiveId" clId="{49A24667-039D-4CCB-B893-5BE1459C6BD2}" dt="2021-12-27T17:06:14.733" v="3853" actId="26606"/>
          <ac:spMkLst>
            <pc:docMk/>
            <pc:sldMk cId="3347206450" sldId="317"/>
            <ac:spMk id="137" creationId="{EE9899FA-8881-472C-AA59-D08A89CA8AEF}"/>
          </ac:spMkLst>
        </pc:spChg>
        <pc:spChg chg="add del">
          <ac:chgData name="mairenig123@gmail.com" userId="6044d3ce541adf88" providerId="LiveId" clId="{49A24667-039D-4CCB-B893-5BE1459C6BD2}" dt="2021-12-27T17:06:14.733" v="3853" actId="26606"/>
          <ac:spMkLst>
            <pc:docMk/>
            <pc:sldMk cId="3347206450" sldId="317"/>
            <ac:spMk id="139" creationId="{080B7D90-3DF1-4514-B26D-616BE35553C9}"/>
          </ac:spMkLst>
        </pc:spChg>
        <pc:spChg chg="add del">
          <ac:chgData name="mairenig123@gmail.com" userId="6044d3ce541adf88" providerId="LiveId" clId="{49A24667-039D-4CCB-B893-5BE1459C6BD2}" dt="2021-12-27T17:08:14.085" v="3862" actId="26606"/>
          <ac:spMkLst>
            <pc:docMk/>
            <pc:sldMk cId="3347206450" sldId="317"/>
            <ac:spMk id="143" creationId="{70BDD0CE-06A4-404B-8A13-580229C1C923}"/>
          </ac:spMkLst>
        </pc:spChg>
        <pc:spChg chg="add del">
          <ac:chgData name="mairenig123@gmail.com" userId="6044d3ce541adf88" providerId="LiveId" clId="{49A24667-039D-4CCB-B893-5BE1459C6BD2}" dt="2021-12-27T17:08:14.085" v="3862" actId="26606"/>
          <ac:spMkLst>
            <pc:docMk/>
            <pc:sldMk cId="3347206450" sldId="317"/>
            <ac:spMk id="145" creationId="{EE9899FA-8881-472C-AA59-D08A89CA8AEF}"/>
          </ac:spMkLst>
        </pc:spChg>
        <pc:spChg chg="add del">
          <ac:chgData name="mairenig123@gmail.com" userId="6044d3ce541adf88" providerId="LiveId" clId="{49A24667-039D-4CCB-B893-5BE1459C6BD2}" dt="2021-12-27T17:08:14.085" v="3862" actId="26606"/>
          <ac:spMkLst>
            <pc:docMk/>
            <pc:sldMk cId="3347206450" sldId="317"/>
            <ac:spMk id="147" creationId="{080B7D90-3DF1-4514-B26D-616BE35553C9}"/>
          </ac:spMkLst>
        </pc:spChg>
        <pc:spChg chg="add del">
          <ac:chgData name="mairenig123@gmail.com" userId="6044d3ce541adf88" providerId="LiveId" clId="{49A24667-039D-4CCB-B893-5BE1459C6BD2}" dt="2021-12-27T17:54:36.508" v="3868" actId="26606"/>
          <ac:spMkLst>
            <pc:docMk/>
            <pc:sldMk cId="3347206450" sldId="317"/>
            <ac:spMk id="149" creationId="{D5FD337D-4D6B-4C8B-B6F5-121097E09881}"/>
          </ac:spMkLst>
        </pc:spChg>
        <pc:spChg chg="add del">
          <ac:chgData name="mairenig123@gmail.com" userId="6044d3ce541adf88" providerId="LiveId" clId="{49A24667-039D-4CCB-B893-5BE1459C6BD2}" dt="2021-12-27T18:15:36.633" v="4016" actId="26606"/>
          <ac:spMkLst>
            <pc:docMk/>
            <pc:sldMk cId="3347206450" sldId="317"/>
            <ac:spMk id="192" creationId="{2151139A-886F-4B97-8815-729AD3831BBD}"/>
          </ac:spMkLst>
        </pc:spChg>
        <pc:spChg chg="add del">
          <ac:chgData name="mairenig123@gmail.com" userId="6044d3ce541adf88" providerId="LiveId" clId="{49A24667-039D-4CCB-B893-5BE1459C6BD2}" dt="2021-12-27T18:15:36.633" v="4016" actId="26606"/>
          <ac:spMkLst>
            <pc:docMk/>
            <pc:sldMk cId="3347206450" sldId="317"/>
            <ac:spMk id="193" creationId="{AB5E08C4-8CDD-4623-A5B8-E998C6DEE3B7}"/>
          </ac:spMkLst>
        </pc:spChg>
        <pc:spChg chg="add del">
          <ac:chgData name="mairenig123@gmail.com" userId="6044d3ce541adf88" providerId="LiveId" clId="{49A24667-039D-4CCB-B893-5BE1459C6BD2}" dt="2021-12-27T18:15:36.633" v="4016" actId="26606"/>
          <ac:spMkLst>
            <pc:docMk/>
            <pc:sldMk cId="3347206450" sldId="317"/>
            <ac:spMk id="194" creationId="{AFFC87AC-C919-4FE5-BAC3-39509E001152}"/>
          </ac:spMkLst>
        </pc:spChg>
        <pc:spChg chg="add del">
          <ac:chgData name="mairenig123@gmail.com" userId="6044d3ce541adf88" providerId="LiveId" clId="{49A24667-039D-4CCB-B893-5BE1459C6BD2}" dt="2021-12-27T18:15:36.633" v="4016" actId="26606"/>
          <ac:spMkLst>
            <pc:docMk/>
            <pc:sldMk cId="3347206450" sldId="317"/>
            <ac:spMk id="195" creationId="{7D0659F6-0853-468D-B1B2-44FDBE98B80F}"/>
          </ac:spMkLst>
        </pc:spChg>
        <pc:spChg chg="add del">
          <ac:chgData name="mairenig123@gmail.com" userId="6044d3ce541adf88" providerId="LiveId" clId="{49A24667-039D-4CCB-B893-5BE1459C6BD2}" dt="2021-12-27T18:15:36.633" v="4016" actId="26606"/>
          <ac:spMkLst>
            <pc:docMk/>
            <pc:sldMk cId="3347206450" sldId="317"/>
            <ac:spMk id="196" creationId="{15F33878-D502-4FFA-8ACE-F2AECDB2A23F}"/>
          </ac:spMkLst>
        </pc:spChg>
        <pc:spChg chg="add del">
          <ac:chgData name="mairenig123@gmail.com" userId="6044d3ce541adf88" providerId="LiveId" clId="{49A24667-039D-4CCB-B893-5BE1459C6BD2}" dt="2021-12-27T18:15:36.633" v="4016" actId="26606"/>
          <ac:spMkLst>
            <pc:docMk/>
            <pc:sldMk cId="3347206450" sldId="317"/>
            <ac:spMk id="197" creationId="{977ACDD7-882D-4B81-A213-84C82B96B01E}"/>
          </ac:spMkLst>
        </pc:spChg>
        <pc:spChg chg="add del">
          <ac:chgData name="mairenig123@gmail.com" userId="6044d3ce541adf88" providerId="LiveId" clId="{49A24667-039D-4CCB-B893-5BE1459C6BD2}" dt="2021-12-27T17:07:17.894" v="3858" actId="26606"/>
          <ac:spMkLst>
            <pc:docMk/>
            <pc:sldMk cId="3347206450" sldId="317"/>
            <ac:spMk id="2053" creationId="{823AC064-BC96-4F32-8AE1-B2FD38754823}"/>
          </ac:spMkLst>
        </pc:spChg>
        <pc:spChg chg="add del">
          <ac:chgData name="mairenig123@gmail.com" userId="6044d3ce541adf88" providerId="LiveId" clId="{49A24667-039D-4CCB-B893-5BE1459C6BD2}" dt="2021-12-27T18:15:57.036" v="4017" actId="26606"/>
          <ac:spMkLst>
            <pc:docMk/>
            <pc:sldMk cId="3347206450" sldId="317"/>
            <ac:spMk id="2055" creationId="{C7D023E4-8DE1-436E-9847-ED6A4B4B04FD}"/>
          </ac:spMkLst>
        </pc:spChg>
        <pc:spChg chg="add del">
          <ac:chgData name="mairenig123@gmail.com" userId="6044d3ce541adf88" providerId="LiveId" clId="{49A24667-039D-4CCB-B893-5BE1459C6BD2}" dt="2021-12-27T18:15:57.036" v="4017" actId="26606"/>
          <ac:spMkLst>
            <pc:docMk/>
            <pc:sldMk cId="3347206450" sldId="317"/>
            <ac:spMk id="2057" creationId="{8B2B1708-8CE4-4A20-94F5-55118AE2CBD7}"/>
          </ac:spMkLst>
        </pc:spChg>
        <pc:spChg chg="add del">
          <ac:chgData name="mairenig123@gmail.com" userId="6044d3ce541adf88" providerId="LiveId" clId="{49A24667-039D-4CCB-B893-5BE1459C6BD2}" dt="2021-12-27T17:08:30.074" v="3865" actId="26606"/>
          <ac:spMkLst>
            <pc:docMk/>
            <pc:sldMk cId="3347206450" sldId="317"/>
            <ac:spMk id="2058" creationId="{EB270761-CC40-4F3F-A916-7E3BC3989348}"/>
          </ac:spMkLst>
        </pc:spChg>
        <pc:spChg chg="add del">
          <ac:chgData name="mairenig123@gmail.com" userId="6044d3ce541adf88" providerId="LiveId" clId="{49A24667-039D-4CCB-B893-5BE1459C6BD2}" dt="2021-12-27T17:08:30.059" v="3864" actId="26606"/>
          <ac:spMkLst>
            <pc:docMk/>
            <pc:sldMk cId="3347206450" sldId="317"/>
            <ac:spMk id="2060" creationId="{B51F6560-D61C-400F-B71A-3FDEBF451B22}"/>
          </ac:spMkLst>
        </pc:spChg>
        <pc:spChg chg="add del">
          <ac:chgData name="mairenig123@gmail.com" userId="6044d3ce541adf88" providerId="LiveId" clId="{49A24667-039D-4CCB-B893-5BE1459C6BD2}" dt="2021-12-27T17:54:36.508" v="3868" actId="26606"/>
          <ac:spMkLst>
            <pc:docMk/>
            <pc:sldMk cId="3347206450" sldId="317"/>
            <ac:spMk id="2064" creationId="{88263A24-0C1F-4677-B43C-4AE14E276B27}"/>
          </ac:spMkLst>
        </pc:spChg>
        <pc:spChg chg="add del">
          <ac:chgData name="mairenig123@gmail.com" userId="6044d3ce541adf88" providerId="LiveId" clId="{49A24667-039D-4CCB-B893-5BE1459C6BD2}" dt="2021-12-27T17:54:36.508" v="3868" actId="26606"/>
          <ac:spMkLst>
            <pc:docMk/>
            <pc:sldMk cId="3347206450" sldId="317"/>
            <ac:spMk id="2065" creationId="{0ADDB668-2CA4-4D2B-9C34-3487CA330BA8}"/>
          </ac:spMkLst>
        </pc:spChg>
        <pc:spChg chg="add del">
          <ac:chgData name="mairenig123@gmail.com" userId="6044d3ce541adf88" providerId="LiveId" clId="{49A24667-039D-4CCB-B893-5BE1459C6BD2}" dt="2021-12-27T17:54:36.508" v="3868" actId="26606"/>
          <ac:spMkLst>
            <pc:docMk/>
            <pc:sldMk cId="3347206450" sldId="317"/>
            <ac:spMk id="2066" creationId="{2568BC19-F052-4108-93E1-6A3D1DEC072F}"/>
          </ac:spMkLst>
        </pc:spChg>
        <pc:spChg chg="add del">
          <ac:chgData name="mairenig123@gmail.com" userId="6044d3ce541adf88" providerId="LiveId" clId="{49A24667-039D-4CCB-B893-5BE1459C6BD2}" dt="2021-12-28T10:00:18.552" v="4024" actId="26606"/>
          <ac:spMkLst>
            <pc:docMk/>
            <pc:sldMk cId="3347206450" sldId="317"/>
            <ac:spMk id="2070" creationId="{70BDD0CE-06A4-404B-8A13-580229C1C923}"/>
          </ac:spMkLst>
        </pc:spChg>
        <pc:spChg chg="add del">
          <ac:chgData name="mairenig123@gmail.com" userId="6044d3ce541adf88" providerId="LiveId" clId="{49A24667-039D-4CCB-B893-5BE1459C6BD2}" dt="2021-12-28T10:00:18.552" v="4024" actId="26606"/>
          <ac:spMkLst>
            <pc:docMk/>
            <pc:sldMk cId="3347206450" sldId="317"/>
            <ac:spMk id="2071" creationId="{EE9899FA-8881-472C-AA59-D08A89CA8AEF}"/>
          </ac:spMkLst>
        </pc:spChg>
        <pc:spChg chg="add del">
          <ac:chgData name="mairenig123@gmail.com" userId="6044d3ce541adf88" providerId="LiveId" clId="{49A24667-039D-4CCB-B893-5BE1459C6BD2}" dt="2021-12-28T10:00:18.552" v="4024" actId="26606"/>
          <ac:spMkLst>
            <pc:docMk/>
            <pc:sldMk cId="3347206450" sldId="317"/>
            <ac:spMk id="2072" creationId="{080B7D90-3DF1-4514-B26D-616BE35553C9}"/>
          </ac:spMkLst>
        </pc:spChg>
        <pc:grpChg chg="add del">
          <ac:chgData name="mairenig123@gmail.com" userId="6044d3ce541adf88" providerId="LiveId" clId="{49A24667-039D-4CCB-B893-5BE1459C6BD2}" dt="2021-12-27T18:15:57.036" v="4017" actId="26606"/>
          <ac:grpSpMkLst>
            <pc:docMk/>
            <pc:sldMk cId="3347206450" sldId="317"/>
            <ac:grpSpMk id="2059" creationId="{3E84BE2F-C43D-43D9-A96D-152600326812}"/>
          </ac:grpSpMkLst>
        </pc:grpChg>
        <pc:grpChg chg="add del">
          <ac:chgData name="mairenig123@gmail.com" userId="6044d3ce541adf88" providerId="LiveId" clId="{49A24667-039D-4CCB-B893-5BE1459C6BD2}" dt="2021-12-27T17:08:30.059" v="3864" actId="26606"/>
          <ac:grpSpMkLst>
            <pc:docMk/>
            <pc:sldMk cId="3347206450" sldId="317"/>
            <ac:grpSpMk id="2061" creationId="{F938B951-7EFC-40A2-B198-E73D39DFB3FC}"/>
          </ac:grpSpMkLst>
        </pc:grpChg>
        <pc:grpChg chg="add del">
          <ac:chgData name="mairenig123@gmail.com" userId="6044d3ce541adf88" providerId="LiveId" clId="{49A24667-039D-4CCB-B893-5BE1459C6BD2}" dt="2021-12-27T18:15:57.036" v="4017" actId="26606"/>
          <ac:grpSpMkLst>
            <pc:docMk/>
            <pc:sldMk cId="3347206450" sldId="317"/>
            <ac:grpSpMk id="2062" creationId="{E27AF472-EAE3-4572-AB69-B92BD10DBC6D}"/>
          </ac:grpSpMkLst>
        </pc:grpChg>
        <pc:picChg chg="del mod ord">
          <ac:chgData name="mairenig123@gmail.com" userId="6044d3ce541adf88" providerId="LiveId" clId="{49A24667-039D-4CCB-B893-5BE1459C6BD2}" dt="2021-12-28T09:58:48.858" v="4023" actId="478"/>
          <ac:picMkLst>
            <pc:docMk/>
            <pc:sldMk cId="3347206450" sldId="317"/>
            <ac:picMk id="4" creationId="{4CAB83BA-C4AE-43B3-8DF8-EDD7ADE13A30}"/>
          </ac:picMkLst>
        </pc:picChg>
        <pc:picChg chg="mod ord">
          <ac:chgData name="mairenig123@gmail.com" userId="6044d3ce541adf88" providerId="LiveId" clId="{49A24667-039D-4CCB-B893-5BE1459C6BD2}" dt="2021-12-28T10:00:18.552" v="4024" actId="26606"/>
          <ac:picMkLst>
            <pc:docMk/>
            <pc:sldMk cId="3347206450" sldId="317"/>
            <ac:picMk id="2050" creationId="{850BF411-62CC-414D-AC18-E8340946E98D}"/>
          </ac:picMkLst>
        </pc:picChg>
        <pc:cxnChg chg="add del">
          <ac:chgData name="mairenig123@gmail.com" userId="6044d3ce541adf88" providerId="LiveId" clId="{49A24667-039D-4CCB-B893-5BE1459C6BD2}" dt="2021-12-27T17:07:17.894" v="3858" actId="26606"/>
          <ac:cxnSpMkLst>
            <pc:docMk/>
            <pc:sldMk cId="3347206450" sldId="317"/>
            <ac:cxnSpMk id="2052" creationId="{DB146403-F3D6-484B-B2ED-97F9565D0370}"/>
          </ac:cxnSpMkLst>
        </pc:cxnChg>
        <pc:cxnChg chg="add del">
          <ac:chgData name="mairenig123@gmail.com" userId="6044d3ce541adf88" providerId="LiveId" clId="{49A24667-039D-4CCB-B893-5BE1459C6BD2}" dt="2021-12-27T17:07:17.894" v="3858" actId="26606"/>
          <ac:cxnSpMkLst>
            <pc:docMk/>
            <pc:sldMk cId="3347206450" sldId="317"/>
            <ac:cxnSpMk id="2054" creationId="{7E7C77BC-7138-40B1-A15B-20F57A494629}"/>
          </ac:cxnSpMkLst>
        </pc:cxnChg>
        <pc:cxnChg chg="add del">
          <ac:chgData name="mairenig123@gmail.com" userId="6044d3ce541adf88" providerId="LiveId" clId="{49A24667-039D-4CCB-B893-5BE1459C6BD2}" dt="2021-12-27T17:07:17.894" v="3857" actId="26606"/>
          <ac:cxnSpMkLst>
            <pc:docMk/>
            <pc:sldMk cId="3347206450" sldId="317"/>
            <ac:cxnSpMk id="2056" creationId="{3D83F26F-C55B-4A92-9AFF-4894D14E27C5}"/>
          </ac:cxnSpMkLst>
        </pc:cxnChg>
      </pc:sldChg>
      <pc:sldChg chg="addSp delSp modSp add del mod modAnim">
        <pc:chgData name="mairenig123@gmail.com" userId="6044d3ce541adf88" providerId="LiveId" clId="{49A24667-039D-4CCB-B893-5BE1459C6BD2}" dt="2021-12-28T13:04:40.433" v="4798" actId="47"/>
        <pc:sldMkLst>
          <pc:docMk/>
          <pc:sldMk cId="823322438" sldId="318"/>
        </pc:sldMkLst>
        <pc:spChg chg="add del mod">
          <ac:chgData name="mairenig123@gmail.com" userId="6044d3ce541adf88" providerId="LiveId" clId="{49A24667-039D-4CCB-B893-5BE1459C6BD2}" dt="2021-12-28T10:07:33.315" v="4062" actId="478"/>
          <ac:spMkLst>
            <pc:docMk/>
            <pc:sldMk cId="823322438" sldId="318"/>
            <ac:spMk id="2" creationId="{0D0D516F-4986-42B0-90F7-4189AF3436EB}"/>
          </ac:spMkLst>
        </pc:spChg>
        <pc:spChg chg="mod">
          <ac:chgData name="mairenig123@gmail.com" userId="6044d3ce541adf88" providerId="LiveId" clId="{49A24667-039D-4CCB-B893-5BE1459C6BD2}" dt="2021-12-27T18:03:10.619" v="3890" actId="26606"/>
          <ac:spMkLst>
            <pc:docMk/>
            <pc:sldMk cId="823322438" sldId="318"/>
            <ac:spMk id="3" creationId="{AE301950-8370-4749-A481-990C358293E8}"/>
          </ac:spMkLst>
        </pc:spChg>
        <pc:spChg chg="add del mod">
          <ac:chgData name="mairenig123@gmail.com" userId="6044d3ce541adf88" providerId="LiveId" clId="{49A24667-039D-4CCB-B893-5BE1459C6BD2}" dt="2021-12-28T10:07:39.882" v="4064" actId="478"/>
          <ac:spMkLst>
            <pc:docMk/>
            <pc:sldMk cId="823322438" sldId="318"/>
            <ac:spMk id="18" creationId="{3EC662E3-20A8-4A12-8BAE-51C51D23521C}"/>
          </ac:spMkLst>
        </pc:spChg>
        <pc:spChg chg="add del mod">
          <ac:chgData name="mairenig123@gmail.com" userId="6044d3ce541adf88" providerId="LiveId" clId="{49A24667-039D-4CCB-B893-5BE1459C6BD2}" dt="2021-12-28T10:07:36.269" v="4063" actId="478"/>
          <ac:spMkLst>
            <pc:docMk/>
            <pc:sldMk cId="823322438" sldId="318"/>
            <ac:spMk id="19" creationId="{8E9A5567-CA7D-4997-9EE5-D20E4B9D8330}"/>
          </ac:spMkLst>
        </pc:spChg>
        <pc:spChg chg="add del">
          <ac:chgData name="mairenig123@gmail.com" userId="6044d3ce541adf88" providerId="LiveId" clId="{49A24667-039D-4CCB-B893-5BE1459C6BD2}" dt="2021-12-27T18:03:10.619" v="3889" actId="26606"/>
          <ac:spMkLst>
            <pc:docMk/>
            <pc:sldMk cId="823322438" sldId="318"/>
            <ac:spMk id="135" creationId="{EB270761-CC40-4F3F-A916-7E3BC3989348}"/>
          </ac:spMkLst>
        </pc:spChg>
        <pc:spChg chg="add del">
          <ac:chgData name="mairenig123@gmail.com" userId="6044d3ce541adf88" providerId="LiveId" clId="{49A24667-039D-4CCB-B893-5BE1459C6BD2}" dt="2021-12-27T18:03:10.619" v="3889" actId="26606"/>
          <ac:spMkLst>
            <pc:docMk/>
            <pc:sldMk cId="823322438" sldId="318"/>
            <ac:spMk id="137" creationId="{EF5FE77B-EA4C-4573-8509-E577DCA8AF45}"/>
          </ac:spMkLst>
        </pc:spChg>
        <pc:spChg chg="add del">
          <ac:chgData name="mairenig123@gmail.com" userId="6044d3ce541adf88" providerId="LiveId" clId="{49A24667-039D-4CCB-B893-5BE1459C6BD2}" dt="2021-12-27T18:03:10.619" v="3890" actId="26606"/>
          <ac:spMkLst>
            <pc:docMk/>
            <pc:sldMk cId="823322438" sldId="318"/>
            <ac:spMk id="192" creationId="{2151139A-886F-4B97-8815-729AD3831BBD}"/>
          </ac:spMkLst>
        </pc:spChg>
        <pc:spChg chg="add del">
          <ac:chgData name="mairenig123@gmail.com" userId="6044d3ce541adf88" providerId="LiveId" clId="{49A24667-039D-4CCB-B893-5BE1459C6BD2}" dt="2021-12-27T18:03:10.619" v="3890" actId="26606"/>
          <ac:spMkLst>
            <pc:docMk/>
            <pc:sldMk cId="823322438" sldId="318"/>
            <ac:spMk id="193" creationId="{AB5E08C4-8CDD-4623-A5B8-E998C6DEE3B7}"/>
          </ac:spMkLst>
        </pc:spChg>
        <pc:spChg chg="add del">
          <ac:chgData name="mairenig123@gmail.com" userId="6044d3ce541adf88" providerId="LiveId" clId="{49A24667-039D-4CCB-B893-5BE1459C6BD2}" dt="2021-12-27T18:03:10.619" v="3890" actId="26606"/>
          <ac:spMkLst>
            <pc:docMk/>
            <pc:sldMk cId="823322438" sldId="318"/>
            <ac:spMk id="194" creationId="{AFFC87AC-C919-4FE5-BAC3-39509E001152}"/>
          </ac:spMkLst>
        </pc:spChg>
        <pc:spChg chg="add del">
          <ac:chgData name="mairenig123@gmail.com" userId="6044d3ce541adf88" providerId="LiveId" clId="{49A24667-039D-4CCB-B893-5BE1459C6BD2}" dt="2021-12-27T18:03:10.619" v="3890" actId="26606"/>
          <ac:spMkLst>
            <pc:docMk/>
            <pc:sldMk cId="823322438" sldId="318"/>
            <ac:spMk id="195" creationId="{7D0659F6-0853-468D-B1B2-44FDBE98B80F}"/>
          </ac:spMkLst>
        </pc:spChg>
        <pc:spChg chg="add del">
          <ac:chgData name="mairenig123@gmail.com" userId="6044d3ce541adf88" providerId="LiveId" clId="{49A24667-039D-4CCB-B893-5BE1459C6BD2}" dt="2021-12-27T18:03:10.619" v="3890" actId="26606"/>
          <ac:spMkLst>
            <pc:docMk/>
            <pc:sldMk cId="823322438" sldId="318"/>
            <ac:spMk id="196" creationId="{15F33878-D502-4FFA-8ACE-F2AECDB2A23F}"/>
          </ac:spMkLst>
        </pc:spChg>
        <pc:spChg chg="add del">
          <ac:chgData name="mairenig123@gmail.com" userId="6044d3ce541adf88" providerId="LiveId" clId="{49A24667-039D-4CCB-B893-5BE1459C6BD2}" dt="2021-12-27T18:03:10.619" v="3890" actId="26606"/>
          <ac:spMkLst>
            <pc:docMk/>
            <pc:sldMk cId="823322438" sldId="318"/>
            <ac:spMk id="197" creationId="{977ACDD7-882D-4B81-A213-84C82B96B01E}"/>
          </ac:spMkLst>
        </pc:spChg>
        <pc:spChg chg="add">
          <ac:chgData name="mairenig123@gmail.com" userId="6044d3ce541adf88" providerId="LiveId" clId="{49A24667-039D-4CCB-B893-5BE1459C6BD2}" dt="2021-12-27T18:03:10.619" v="3890" actId="26606"/>
          <ac:spMkLst>
            <pc:docMk/>
            <pc:sldMk cId="823322438" sldId="318"/>
            <ac:spMk id="2052" creationId="{B51F6560-D61C-400F-B71A-3FDEBF451B22}"/>
          </ac:spMkLst>
        </pc:spChg>
        <pc:grpChg chg="add">
          <ac:chgData name="mairenig123@gmail.com" userId="6044d3ce541adf88" providerId="LiveId" clId="{49A24667-039D-4CCB-B893-5BE1459C6BD2}" dt="2021-12-27T18:03:10.619" v="3890" actId="26606"/>
          <ac:grpSpMkLst>
            <pc:docMk/>
            <pc:sldMk cId="823322438" sldId="318"/>
            <ac:grpSpMk id="2053" creationId="{F938B951-7EFC-40A2-B198-E73D39DFB3FC}"/>
          </ac:grpSpMkLst>
        </pc:grpChg>
        <pc:picChg chg="mod ord">
          <ac:chgData name="mairenig123@gmail.com" userId="6044d3ce541adf88" providerId="LiveId" clId="{49A24667-039D-4CCB-B893-5BE1459C6BD2}" dt="2021-12-27T18:03:10.619" v="3890" actId="26606"/>
          <ac:picMkLst>
            <pc:docMk/>
            <pc:sldMk cId="823322438" sldId="318"/>
            <ac:picMk id="4" creationId="{4CAB83BA-C4AE-43B3-8DF8-EDD7ADE13A30}"/>
          </ac:picMkLst>
        </pc:picChg>
        <pc:picChg chg="mod">
          <ac:chgData name="mairenig123@gmail.com" userId="6044d3ce541adf88" providerId="LiveId" clId="{49A24667-039D-4CCB-B893-5BE1459C6BD2}" dt="2021-12-27T18:03:10.619" v="3890" actId="26606"/>
          <ac:picMkLst>
            <pc:docMk/>
            <pc:sldMk cId="823322438" sldId="318"/>
            <ac:picMk id="2050" creationId="{850BF411-62CC-414D-AC18-E8340946E98D}"/>
          </ac:picMkLst>
        </pc:picChg>
      </pc:sldChg>
      <pc:sldChg chg="addSp delSp modSp new del mod delAnim modAnim">
        <pc:chgData name="mairenig123@gmail.com" userId="6044d3ce541adf88" providerId="LiveId" clId="{49A24667-039D-4CCB-B893-5BE1459C6BD2}" dt="2022-01-06T15:19:36.097" v="15856" actId="47"/>
        <pc:sldMkLst>
          <pc:docMk/>
          <pc:sldMk cId="3552851076" sldId="318"/>
        </pc:sldMkLst>
        <pc:spChg chg="add mod">
          <ac:chgData name="mairenig123@gmail.com" userId="6044d3ce541adf88" providerId="LiveId" clId="{49A24667-039D-4CCB-B893-5BE1459C6BD2}" dt="2022-01-06T11:53:50.132" v="15847" actId="1076"/>
          <ac:spMkLst>
            <pc:docMk/>
            <pc:sldMk cId="3552851076" sldId="318"/>
            <ac:spMk id="3" creationId="{24740692-47CF-4E79-9D19-7947256341D1}"/>
          </ac:spMkLst>
        </pc:spChg>
        <pc:spChg chg="add del mod">
          <ac:chgData name="mairenig123@gmail.com" userId="6044d3ce541adf88" providerId="LiveId" clId="{49A24667-039D-4CCB-B893-5BE1459C6BD2}" dt="2022-01-06T08:55:54.725" v="14995" actId="478"/>
          <ac:spMkLst>
            <pc:docMk/>
            <pc:sldMk cId="3552851076" sldId="318"/>
            <ac:spMk id="4" creationId="{684B6964-472A-4B18-A850-1B3D9E3E336C}"/>
          </ac:spMkLst>
        </pc:spChg>
        <pc:spChg chg="add del mod">
          <ac:chgData name="mairenig123@gmail.com" userId="6044d3ce541adf88" providerId="LiveId" clId="{49A24667-039D-4CCB-B893-5BE1459C6BD2}" dt="2021-12-30T15:13:30.767" v="11041" actId="21"/>
          <ac:spMkLst>
            <pc:docMk/>
            <pc:sldMk cId="3552851076" sldId="318"/>
            <ac:spMk id="5" creationId="{0135BE9D-C073-4EEE-AD50-A0FE0A0984C7}"/>
          </ac:spMkLst>
        </pc:spChg>
        <pc:spChg chg="add del mod">
          <ac:chgData name="mairenig123@gmail.com" userId="6044d3ce541adf88" providerId="LiveId" clId="{49A24667-039D-4CCB-B893-5BE1459C6BD2}" dt="2022-01-06T08:55:09.867" v="14992" actId="478"/>
          <ac:spMkLst>
            <pc:docMk/>
            <pc:sldMk cId="3552851076" sldId="318"/>
            <ac:spMk id="6" creationId="{DA168D22-3BC1-4F77-929C-A9F34017D573}"/>
          </ac:spMkLst>
        </pc:spChg>
        <pc:spChg chg="add mod">
          <ac:chgData name="mairenig123@gmail.com" userId="6044d3ce541adf88" providerId="LiveId" clId="{49A24667-039D-4CCB-B893-5BE1459C6BD2}" dt="2022-01-06T11:54:09.070" v="15853" actId="1076"/>
          <ac:spMkLst>
            <pc:docMk/>
            <pc:sldMk cId="3552851076" sldId="318"/>
            <ac:spMk id="7" creationId="{86FAC7CF-6333-4229-A3CB-84FC4F7A0890}"/>
          </ac:spMkLst>
        </pc:spChg>
        <pc:spChg chg="add del mod">
          <ac:chgData name="mairenig123@gmail.com" userId="6044d3ce541adf88" providerId="LiveId" clId="{49A24667-039D-4CCB-B893-5BE1459C6BD2}" dt="2022-01-06T11:53:53.754" v="15848" actId="478"/>
          <ac:spMkLst>
            <pc:docMk/>
            <pc:sldMk cId="3552851076" sldId="318"/>
            <ac:spMk id="8" creationId="{DB5BF4EC-23A7-4931-A564-30314271E31C}"/>
          </ac:spMkLst>
        </pc:spChg>
        <pc:picChg chg="add del mod">
          <ac:chgData name="mairenig123@gmail.com" userId="6044d3ce541adf88" providerId="LiveId" clId="{49A24667-039D-4CCB-B893-5BE1459C6BD2}" dt="2022-01-06T11:54:19.542" v="15855" actId="478"/>
          <ac:picMkLst>
            <pc:docMk/>
            <pc:sldMk cId="3552851076" sldId="318"/>
            <ac:picMk id="9" creationId="{52F78222-E2B9-4CBF-BCF3-C3E65C085DB9}"/>
          </ac:picMkLst>
        </pc:picChg>
        <pc:picChg chg="add del mod">
          <ac:chgData name="mairenig123@gmail.com" userId="6044d3ce541adf88" providerId="LiveId" clId="{49A24667-039D-4CCB-B893-5BE1459C6BD2}" dt="2022-01-06T11:54:17.328" v="15854" actId="478"/>
          <ac:picMkLst>
            <pc:docMk/>
            <pc:sldMk cId="3552851076" sldId="318"/>
            <ac:picMk id="10" creationId="{462969C4-F06E-40C8-AEC6-EF47BD1A91D7}"/>
          </ac:picMkLst>
        </pc:picChg>
      </pc:sldChg>
      <pc:sldChg chg="new del">
        <pc:chgData name="mairenig123@gmail.com" userId="6044d3ce541adf88" providerId="LiveId" clId="{49A24667-039D-4CCB-B893-5BE1459C6BD2}" dt="2021-12-28T15:09:48.342" v="4970" actId="47"/>
        <pc:sldMkLst>
          <pc:docMk/>
          <pc:sldMk cId="2872190968" sldId="319"/>
        </pc:sldMkLst>
      </pc:sldChg>
      <pc:sldChg chg="addSp delSp modSp new del mod">
        <pc:chgData name="mairenig123@gmail.com" userId="6044d3ce541adf88" providerId="LiveId" clId="{49A24667-039D-4CCB-B893-5BE1459C6BD2}" dt="2021-12-30T15:26:25.970" v="11159" actId="47"/>
        <pc:sldMkLst>
          <pc:docMk/>
          <pc:sldMk cId="3458773444" sldId="319"/>
        </pc:sldMkLst>
        <pc:spChg chg="add del mod">
          <ac:chgData name="mairenig123@gmail.com" userId="6044d3ce541adf88" providerId="LiveId" clId="{49A24667-039D-4CCB-B893-5BE1459C6BD2}" dt="2021-12-30T15:25:18.465" v="11148" actId="21"/>
          <ac:spMkLst>
            <pc:docMk/>
            <pc:sldMk cId="3458773444" sldId="319"/>
            <ac:spMk id="3" creationId="{50042D65-830E-4102-BA48-877AA42705E9}"/>
          </ac:spMkLst>
        </pc:spChg>
        <pc:spChg chg="add mod">
          <ac:chgData name="mairenig123@gmail.com" userId="6044d3ce541adf88" providerId="LiveId" clId="{49A24667-039D-4CCB-B893-5BE1459C6BD2}" dt="2021-12-28T15:11:16.630" v="4980" actId="14100"/>
          <ac:spMkLst>
            <pc:docMk/>
            <pc:sldMk cId="3458773444" sldId="319"/>
            <ac:spMk id="5" creationId="{56377E19-084D-41FA-9AC6-6E960296F148}"/>
          </ac:spMkLst>
        </pc:spChg>
        <pc:spChg chg="add del mod">
          <ac:chgData name="mairenig123@gmail.com" userId="6044d3ce541adf88" providerId="LiveId" clId="{49A24667-039D-4CCB-B893-5BE1459C6BD2}" dt="2021-12-30T15:26:17.822" v="11157" actId="21"/>
          <ac:spMkLst>
            <pc:docMk/>
            <pc:sldMk cId="3458773444" sldId="319"/>
            <ac:spMk id="7" creationId="{650AC164-353E-4378-A29A-C5B8E0DD44F3}"/>
          </ac:spMkLst>
        </pc:spChg>
      </pc:sldChg>
      <pc:sldChg chg="modSp add del">
        <pc:chgData name="mairenig123@gmail.com" userId="6044d3ce541adf88" providerId="LiveId" clId="{49A24667-039D-4CCB-B893-5BE1459C6BD2}" dt="2021-12-28T13:04:16.471" v="4797" actId="47"/>
        <pc:sldMkLst>
          <pc:docMk/>
          <pc:sldMk cId="3906902676" sldId="319"/>
        </pc:sldMkLst>
        <pc:picChg chg="mod">
          <ac:chgData name="mairenig123@gmail.com" userId="6044d3ce541adf88" providerId="LiveId" clId="{49A24667-039D-4CCB-B893-5BE1459C6BD2}" dt="2021-12-28T12:21:33.575" v="4721" actId="1076"/>
          <ac:picMkLst>
            <pc:docMk/>
            <pc:sldMk cId="3906902676" sldId="319"/>
            <ac:picMk id="54" creationId="{72FEBF6E-152F-4AB1-AE41-28CD4F713F05}"/>
          </ac:picMkLst>
        </pc:picChg>
      </pc:sldChg>
      <pc:sldChg chg="delSp modSp add del mod delAnim modAnim">
        <pc:chgData name="mairenig123@gmail.com" userId="6044d3ce541adf88" providerId="LiveId" clId="{49A24667-039D-4CCB-B893-5BE1459C6BD2}" dt="2021-12-29T13:07:24.407" v="7812" actId="47"/>
        <pc:sldMkLst>
          <pc:docMk/>
          <pc:sldMk cId="0" sldId="320"/>
        </pc:sldMkLst>
        <pc:spChg chg="mod">
          <ac:chgData name="mairenig123@gmail.com" userId="6044d3ce541adf88" providerId="LiveId" clId="{49A24667-039D-4CCB-B893-5BE1459C6BD2}" dt="2021-12-28T17:53:25.374" v="6677" actId="255"/>
          <ac:spMkLst>
            <pc:docMk/>
            <pc:sldMk cId="0" sldId="320"/>
            <ac:spMk id="2" creationId="{C59A3879-C80B-4ED7-9E1A-0C4EB1AECDEF}"/>
          </ac:spMkLst>
        </pc:spChg>
        <pc:spChg chg="mod">
          <ac:chgData name="mairenig123@gmail.com" userId="6044d3ce541adf88" providerId="LiveId" clId="{49A24667-039D-4CCB-B893-5BE1459C6BD2}" dt="2021-12-28T17:53:38.967" v="6679" actId="255"/>
          <ac:spMkLst>
            <pc:docMk/>
            <pc:sldMk cId="0" sldId="320"/>
            <ac:spMk id="9" creationId="{66A6CBA6-DB56-49A5-8D3F-CD3B11EFAAA9}"/>
          </ac:spMkLst>
        </pc:spChg>
        <pc:spChg chg="mod">
          <ac:chgData name="mairenig123@gmail.com" userId="6044d3ce541adf88" providerId="LiveId" clId="{49A24667-039D-4CCB-B893-5BE1459C6BD2}" dt="2021-12-28T17:55:20.392" v="6696" actId="1076"/>
          <ac:spMkLst>
            <pc:docMk/>
            <pc:sldMk cId="0" sldId="320"/>
            <ac:spMk id="11" creationId="{63840535-828D-4D1B-845B-C7129F3C3417}"/>
          </ac:spMkLst>
        </pc:spChg>
        <pc:spChg chg="mod">
          <ac:chgData name="mairenig123@gmail.com" userId="6044d3ce541adf88" providerId="LiveId" clId="{49A24667-039D-4CCB-B893-5BE1459C6BD2}" dt="2021-12-28T17:55:10.259" v="6691" actId="1076"/>
          <ac:spMkLst>
            <pc:docMk/>
            <pc:sldMk cId="0" sldId="320"/>
            <ac:spMk id="12" creationId="{48846CDC-1CA3-42A6-88F4-CD5C27BBD8A9}"/>
          </ac:spMkLst>
        </pc:spChg>
        <pc:spChg chg="del">
          <ac:chgData name="mairenig123@gmail.com" userId="6044d3ce541adf88" providerId="LiveId" clId="{49A24667-039D-4CCB-B893-5BE1459C6BD2}" dt="2021-12-28T17:51:51.930" v="6672" actId="478"/>
          <ac:spMkLst>
            <pc:docMk/>
            <pc:sldMk cId="0" sldId="320"/>
            <ac:spMk id="13" creationId="{40042180-44C3-4AE0-8CB6-F12112B18ED1}"/>
          </ac:spMkLst>
        </pc:spChg>
        <pc:spChg chg="mod">
          <ac:chgData name="mairenig123@gmail.com" userId="6044d3ce541adf88" providerId="LiveId" clId="{49A24667-039D-4CCB-B893-5BE1459C6BD2}" dt="2021-12-28T17:54:55.566" v="6687" actId="1076"/>
          <ac:spMkLst>
            <pc:docMk/>
            <pc:sldMk cId="0" sldId="320"/>
            <ac:spMk id="14" creationId="{4D9FB44F-0DEB-4893-8745-77AD1F08E3AC}"/>
          </ac:spMkLst>
        </pc:spChg>
        <pc:spChg chg="mod">
          <ac:chgData name="mairenig123@gmail.com" userId="6044d3ce541adf88" providerId="LiveId" clId="{49A24667-039D-4CCB-B893-5BE1459C6BD2}" dt="2021-12-28T17:56:36.013" v="6892" actId="20577"/>
          <ac:spMkLst>
            <pc:docMk/>
            <pc:sldMk cId="0" sldId="320"/>
            <ac:spMk id="15" creationId="{219CB4B7-0B3D-4A40-A9CE-A1EDDAC5CAB5}"/>
          </ac:spMkLst>
        </pc:spChg>
        <pc:spChg chg="mod">
          <ac:chgData name="mairenig123@gmail.com" userId="6044d3ce541adf88" providerId="LiveId" clId="{49A24667-039D-4CCB-B893-5BE1459C6BD2}" dt="2021-12-28T17:55:26.672" v="6698" actId="20577"/>
          <ac:spMkLst>
            <pc:docMk/>
            <pc:sldMk cId="0" sldId="320"/>
            <ac:spMk id="14338" creationId="{B0145503-4A04-47CC-9A07-39AA85066844}"/>
          </ac:spMkLst>
        </pc:spChg>
        <pc:picChg chg="del">
          <ac:chgData name="mairenig123@gmail.com" userId="6044d3ce541adf88" providerId="LiveId" clId="{49A24667-039D-4CCB-B893-5BE1459C6BD2}" dt="2021-12-28T17:54:01.078" v="6680" actId="478"/>
          <ac:picMkLst>
            <pc:docMk/>
            <pc:sldMk cId="0" sldId="320"/>
            <ac:picMk id="14347" creationId="{1CE179B5-B4EB-4068-8DC3-E6B9D992C873}"/>
          </ac:picMkLst>
        </pc:picChg>
      </pc:sldChg>
      <pc:sldChg chg="addSp delSp modSp add del mod delAnim modAnim chgLayout">
        <pc:chgData name="mairenig123@gmail.com" userId="6044d3ce541adf88" providerId="LiveId" clId="{49A24667-039D-4CCB-B893-5BE1459C6BD2}" dt="2021-12-29T13:07:29.890" v="7813" actId="47"/>
        <pc:sldMkLst>
          <pc:docMk/>
          <pc:sldMk cId="4178758701" sldId="321"/>
        </pc:sldMkLst>
        <pc:spChg chg="del">
          <ac:chgData name="mairenig123@gmail.com" userId="6044d3ce541adf88" providerId="LiveId" clId="{49A24667-039D-4CCB-B893-5BE1459C6BD2}" dt="2021-12-28T17:56:53.169" v="6894" actId="478"/>
          <ac:spMkLst>
            <pc:docMk/>
            <pc:sldMk cId="4178758701" sldId="321"/>
            <ac:spMk id="2" creationId="{C59A3879-C80B-4ED7-9E1A-0C4EB1AECDEF}"/>
          </ac:spMkLst>
        </pc:spChg>
        <pc:spChg chg="del">
          <ac:chgData name="mairenig123@gmail.com" userId="6044d3ce541adf88" providerId="LiveId" clId="{49A24667-039D-4CCB-B893-5BE1459C6BD2}" dt="2021-12-28T17:56:58.297" v="6895" actId="478"/>
          <ac:spMkLst>
            <pc:docMk/>
            <pc:sldMk cId="4178758701" sldId="321"/>
            <ac:spMk id="9" creationId="{66A6CBA6-DB56-49A5-8D3F-CD3B11EFAAA9}"/>
          </ac:spMkLst>
        </pc:spChg>
        <pc:spChg chg="del mod">
          <ac:chgData name="mairenig123@gmail.com" userId="6044d3ce541adf88" providerId="LiveId" clId="{49A24667-039D-4CCB-B893-5BE1459C6BD2}" dt="2021-12-28T17:57:03.913" v="6897" actId="478"/>
          <ac:spMkLst>
            <pc:docMk/>
            <pc:sldMk cId="4178758701" sldId="321"/>
            <ac:spMk id="11" creationId="{63840535-828D-4D1B-845B-C7129F3C3417}"/>
          </ac:spMkLst>
        </pc:spChg>
        <pc:spChg chg="del">
          <ac:chgData name="mairenig123@gmail.com" userId="6044d3ce541adf88" providerId="LiveId" clId="{49A24667-039D-4CCB-B893-5BE1459C6BD2}" dt="2021-12-28T17:57:07.364" v="6898" actId="478"/>
          <ac:spMkLst>
            <pc:docMk/>
            <pc:sldMk cId="4178758701" sldId="321"/>
            <ac:spMk id="12" creationId="{48846CDC-1CA3-42A6-88F4-CD5C27BBD8A9}"/>
          </ac:spMkLst>
        </pc:spChg>
        <pc:spChg chg="add del mod">
          <ac:chgData name="mairenig123@gmail.com" userId="6044d3ce541adf88" providerId="LiveId" clId="{49A24667-039D-4CCB-B893-5BE1459C6BD2}" dt="2021-12-28T18:00:22.360" v="6915"/>
          <ac:spMkLst>
            <pc:docMk/>
            <pc:sldMk cId="4178758701" sldId="321"/>
            <ac:spMk id="13" creationId="{61314214-A8BE-4A89-A39D-D9651E771CB9}"/>
          </ac:spMkLst>
        </pc:spChg>
        <pc:spChg chg="del">
          <ac:chgData name="mairenig123@gmail.com" userId="6044d3ce541adf88" providerId="LiveId" clId="{49A24667-039D-4CCB-B893-5BE1459C6BD2}" dt="2021-12-28T17:57:10.105" v="6899" actId="478"/>
          <ac:spMkLst>
            <pc:docMk/>
            <pc:sldMk cId="4178758701" sldId="321"/>
            <ac:spMk id="14" creationId="{4D9FB44F-0DEB-4893-8745-77AD1F08E3AC}"/>
          </ac:spMkLst>
        </pc:spChg>
        <pc:spChg chg="del">
          <ac:chgData name="mairenig123@gmail.com" userId="6044d3ce541adf88" providerId="LiveId" clId="{49A24667-039D-4CCB-B893-5BE1459C6BD2}" dt="2021-12-28T17:57:13.331" v="6900" actId="478"/>
          <ac:spMkLst>
            <pc:docMk/>
            <pc:sldMk cId="4178758701" sldId="321"/>
            <ac:spMk id="15" creationId="{219CB4B7-0B3D-4A40-A9CE-A1EDDAC5CAB5}"/>
          </ac:spMkLst>
        </pc:spChg>
        <pc:spChg chg="add mod">
          <ac:chgData name="mairenig123@gmail.com" userId="6044d3ce541adf88" providerId="LiveId" clId="{49A24667-039D-4CCB-B893-5BE1459C6BD2}" dt="2021-12-28T18:10:18.899" v="7024"/>
          <ac:spMkLst>
            <pc:docMk/>
            <pc:sldMk cId="4178758701" sldId="321"/>
            <ac:spMk id="16" creationId="{25F11684-CB98-4942-BE2E-9439BE0DEB45}"/>
          </ac:spMkLst>
        </pc:spChg>
        <pc:spChg chg="add mod">
          <ac:chgData name="mairenig123@gmail.com" userId="6044d3ce541adf88" providerId="LiveId" clId="{49A24667-039D-4CCB-B893-5BE1459C6BD2}" dt="2021-12-29T13:03:03.538" v="7653" actId="1076"/>
          <ac:spMkLst>
            <pc:docMk/>
            <pc:sldMk cId="4178758701" sldId="321"/>
            <ac:spMk id="17" creationId="{71A5086B-1882-4215-8DD0-2A8F7F3B892E}"/>
          </ac:spMkLst>
        </pc:spChg>
        <pc:spChg chg="mod">
          <ac:chgData name="mairenig123@gmail.com" userId="6044d3ce541adf88" providerId="LiveId" clId="{49A24667-039D-4CCB-B893-5BE1459C6BD2}" dt="2021-12-28T17:57:45.299" v="6903" actId="1076"/>
          <ac:spMkLst>
            <pc:docMk/>
            <pc:sldMk cId="4178758701" sldId="321"/>
            <ac:spMk id="14338" creationId="{B0145503-4A04-47CC-9A07-39AA85066844}"/>
          </ac:spMkLst>
        </pc:spChg>
        <pc:spChg chg="del">
          <ac:chgData name="mairenig123@gmail.com" userId="6044d3ce541adf88" providerId="LiveId" clId="{49A24667-039D-4CCB-B893-5BE1459C6BD2}" dt="2021-12-28T17:57:17.357" v="6901" actId="478"/>
          <ac:spMkLst>
            <pc:docMk/>
            <pc:sldMk cId="4178758701" sldId="321"/>
            <ac:spMk id="14339" creationId="{F95B6E55-E923-405C-B698-D3BB722492D2}"/>
          </ac:spMkLst>
        </pc:spChg>
        <pc:picChg chg="add mod">
          <ac:chgData name="mairenig123@gmail.com" userId="6044d3ce541adf88" providerId="LiveId" clId="{49A24667-039D-4CCB-B893-5BE1459C6BD2}" dt="2021-12-28T17:59:02.972" v="6908" actId="14100"/>
          <ac:picMkLst>
            <pc:docMk/>
            <pc:sldMk cId="4178758701" sldId="321"/>
            <ac:picMk id="10" creationId="{0A18896A-23FD-40F4-9485-9124664E69E0}"/>
          </ac:picMkLst>
        </pc:picChg>
      </pc:sldChg>
      <pc:sldChg chg="addSp delSp modSp new mod ord modTransition setBg delAnim modAnim setClrOvrMap delDesignElem">
        <pc:chgData name="mairenig123@gmail.com" userId="6044d3ce541adf88" providerId="LiveId" clId="{49A24667-039D-4CCB-B893-5BE1459C6BD2}" dt="2022-01-06T11:21:40.726" v="15530" actId="14100"/>
        <pc:sldMkLst>
          <pc:docMk/>
          <pc:sldMk cId="2045923493" sldId="322"/>
        </pc:sldMkLst>
        <pc:spChg chg="del mod">
          <ac:chgData name="mairenig123@gmail.com" userId="6044d3ce541adf88" providerId="LiveId" clId="{49A24667-039D-4CCB-B893-5BE1459C6BD2}" dt="2021-12-28T18:10:15.850" v="7023" actId="21"/>
          <ac:spMkLst>
            <pc:docMk/>
            <pc:sldMk cId="2045923493" sldId="322"/>
            <ac:spMk id="2" creationId="{31613768-FAB0-40E9-BAB1-176EAF6A92B5}"/>
          </ac:spMkLst>
        </pc:spChg>
        <pc:spChg chg="del mod ord">
          <ac:chgData name="mairenig123@gmail.com" userId="6044d3ce541adf88" providerId="LiveId" clId="{49A24667-039D-4CCB-B893-5BE1459C6BD2}" dt="2021-12-29T13:01:11.328" v="7640" actId="21"/>
          <ac:spMkLst>
            <pc:docMk/>
            <pc:sldMk cId="2045923493" sldId="322"/>
            <ac:spMk id="3" creationId="{5CD38F4D-1B9B-478E-8401-6DEA30E7721D}"/>
          </ac:spMkLst>
        </pc:spChg>
        <pc:spChg chg="add del mod">
          <ac:chgData name="mairenig123@gmail.com" userId="6044d3ce541adf88" providerId="LiveId" clId="{49A24667-039D-4CCB-B893-5BE1459C6BD2}" dt="2021-12-28T18:02:15.242" v="6924" actId="26606"/>
          <ac:spMkLst>
            <pc:docMk/>
            <pc:sldMk cId="2045923493" sldId="322"/>
            <ac:spMk id="4" creationId="{6B5020F3-9063-4F89-8752-0D00BD0022FF}"/>
          </ac:spMkLst>
        </pc:spChg>
        <pc:spChg chg="add del mod">
          <ac:chgData name="mairenig123@gmail.com" userId="6044d3ce541adf88" providerId="LiveId" clId="{49A24667-039D-4CCB-B893-5BE1459C6BD2}" dt="2021-12-28T18:00:47.447" v="6917" actId="478"/>
          <ac:spMkLst>
            <pc:docMk/>
            <pc:sldMk cId="2045923493" sldId="322"/>
            <ac:spMk id="6" creationId="{892CB158-6F7F-4441-97B7-CDC051438C49}"/>
          </ac:spMkLst>
        </pc:spChg>
        <pc:spChg chg="add del">
          <ac:chgData name="mairenig123@gmail.com" userId="6044d3ce541adf88" providerId="LiveId" clId="{49A24667-039D-4CCB-B893-5BE1459C6BD2}" dt="2021-12-28T18:02:15.226" v="6923" actId="26606"/>
          <ac:spMkLst>
            <pc:docMk/>
            <pc:sldMk cId="2045923493" sldId="322"/>
            <ac:spMk id="7" creationId="{CF62D2A7-8207-488C-9F46-316BA81A16C8}"/>
          </ac:spMkLst>
        </pc:spChg>
        <pc:spChg chg="add del">
          <ac:chgData name="mairenig123@gmail.com" userId="6044d3ce541adf88" providerId="LiveId" clId="{49A24667-039D-4CCB-B893-5BE1459C6BD2}" dt="2021-12-28T18:12:39.102" v="7046" actId="26606"/>
          <ac:spMkLst>
            <pc:docMk/>
            <pc:sldMk cId="2045923493" sldId="322"/>
            <ac:spMk id="9" creationId="{9B76D444-2756-434F-AE61-96D69830C13E}"/>
          </ac:spMkLst>
        </pc:spChg>
        <pc:spChg chg="add del">
          <ac:chgData name="mairenig123@gmail.com" userId="6044d3ce541adf88" providerId="LiveId" clId="{49A24667-039D-4CCB-B893-5BE1459C6BD2}" dt="2021-12-28T18:01:02.109" v="6919" actId="26606"/>
          <ac:spMkLst>
            <pc:docMk/>
            <pc:sldMk cId="2045923493" sldId="322"/>
            <ac:spMk id="10" creationId="{C0BFBD50-06CE-42F1-9AB9-3D9079057D1B}"/>
          </ac:spMkLst>
        </pc:spChg>
        <pc:spChg chg="add del">
          <ac:chgData name="mairenig123@gmail.com" userId="6044d3ce541adf88" providerId="LiveId" clId="{49A24667-039D-4CCB-B893-5BE1459C6BD2}" dt="2021-12-28T18:12:39.102" v="7046" actId="26606"/>
          <ac:spMkLst>
            <pc:docMk/>
            <pc:sldMk cId="2045923493" sldId="322"/>
            <ac:spMk id="11" creationId="{29A9EE12-EF77-4DB4-84E4-043DE7235244}"/>
          </ac:spMkLst>
        </pc:spChg>
        <pc:spChg chg="add del">
          <ac:chgData name="mairenig123@gmail.com" userId="6044d3ce541adf88" providerId="LiveId" clId="{49A24667-039D-4CCB-B893-5BE1459C6BD2}" dt="2021-12-28T18:01:02.109" v="6919" actId="26606"/>
          <ac:spMkLst>
            <pc:docMk/>
            <pc:sldMk cId="2045923493" sldId="322"/>
            <ac:spMk id="12" creationId="{787900AF-3ED0-4C02-A309-3984EBBD202C}"/>
          </ac:spMkLst>
        </pc:spChg>
        <pc:spChg chg="add del mod">
          <ac:chgData name="mairenig123@gmail.com" userId="6044d3ce541adf88" providerId="LiveId" clId="{49A24667-039D-4CCB-B893-5BE1459C6BD2}" dt="2021-12-28T18:09:55.983" v="7017" actId="478"/>
          <ac:spMkLst>
            <pc:docMk/>
            <pc:sldMk cId="2045923493" sldId="322"/>
            <ac:spMk id="13" creationId="{94B2E3A0-B8B9-4898-8FD1-D5E656364061}"/>
          </ac:spMkLst>
        </pc:spChg>
        <pc:spChg chg="add del">
          <ac:chgData name="mairenig123@gmail.com" userId="6044d3ce541adf88" providerId="LiveId" clId="{49A24667-039D-4CCB-B893-5BE1459C6BD2}" dt="2021-12-28T18:01:02.109" v="6919" actId="26606"/>
          <ac:spMkLst>
            <pc:docMk/>
            <pc:sldMk cId="2045923493" sldId="322"/>
            <ac:spMk id="14" creationId="{8DEDEE5C-3126-4336-A7D4-9277AF5A04B4}"/>
          </ac:spMkLst>
        </pc:spChg>
        <pc:spChg chg="add del mod">
          <ac:chgData name="mairenig123@gmail.com" userId="6044d3ce541adf88" providerId="LiveId" clId="{49A24667-039D-4CCB-B893-5BE1459C6BD2}" dt="2021-12-28T18:10:01.823" v="7019" actId="478"/>
          <ac:spMkLst>
            <pc:docMk/>
            <pc:sldMk cId="2045923493" sldId="322"/>
            <ac:spMk id="15" creationId="{A25B2B2E-64D3-4973-909D-DE12D25F0B25}"/>
          </ac:spMkLst>
        </pc:spChg>
        <pc:spChg chg="add del mod">
          <ac:chgData name="mairenig123@gmail.com" userId="6044d3ce541adf88" providerId="LiveId" clId="{49A24667-039D-4CCB-B893-5BE1459C6BD2}" dt="2021-12-28T18:10:04.872" v="7020" actId="478"/>
          <ac:spMkLst>
            <pc:docMk/>
            <pc:sldMk cId="2045923493" sldId="322"/>
            <ac:spMk id="16" creationId="{F7352D32-EF91-4782-A819-FA4BA1F52C31}"/>
          </ac:spMkLst>
        </pc:spChg>
        <pc:spChg chg="add del mod">
          <ac:chgData name="mairenig123@gmail.com" userId="6044d3ce541adf88" providerId="LiveId" clId="{49A24667-039D-4CCB-B893-5BE1459C6BD2}" dt="2021-12-28T18:10:07.791" v="7021" actId="478"/>
          <ac:spMkLst>
            <pc:docMk/>
            <pc:sldMk cId="2045923493" sldId="322"/>
            <ac:spMk id="17" creationId="{A174CFA8-96DD-446E-B83C-92582BE34408}"/>
          </ac:spMkLst>
        </pc:spChg>
        <pc:spChg chg="add del mod">
          <ac:chgData name="mairenig123@gmail.com" userId="6044d3ce541adf88" providerId="LiveId" clId="{49A24667-039D-4CCB-B893-5BE1459C6BD2}" dt="2021-12-28T18:10:10.525" v="7022" actId="478"/>
          <ac:spMkLst>
            <pc:docMk/>
            <pc:sldMk cId="2045923493" sldId="322"/>
            <ac:spMk id="18" creationId="{B129E5FB-9D55-42ED-B1DF-7BA4DDEEF22E}"/>
          </ac:spMkLst>
        </pc:spChg>
        <pc:spChg chg="add del mod ord">
          <ac:chgData name="mairenig123@gmail.com" userId="6044d3ce541adf88" providerId="LiveId" clId="{49A24667-039D-4CCB-B893-5BE1459C6BD2}" dt="2021-12-29T15:54:49.457" v="8914" actId="478"/>
          <ac:spMkLst>
            <pc:docMk/>
            <pc:sldMk cId="2045923493" sldId="322"/>
            <ac:spMk id="19" creationId="{BDAF6CED-35B1-4DBA-8715-C2D6271D0201}"/>
          </ac:spMkLst>
        </pc:spChg>
        <pc:spChg chg="add mod">
          <ac:chgData name="mairenig123@gmail.com" userId="6044d3ce541adf88" providerId="LiveId" clId="{49A24667-039D-4CCB-B893-5BE1459C6BD2}" dt="2021-12-29T12:06:47.289" v="7154" actId="2085"/>
          <ac:spMkLst>
            <pc:docMk/>
            <pc:sldMk cId="2045923493" sldId="322"/>
            <ac:spMk id="20" creationId="{5A8C8CA2-65DD-4C50-9148-38F03A03460E}"/>
          </ac:spMkLst>
        </pc:spChg>
        <pc:spChg chg="add del">
          <ac:chgData name="mairenig123@gmail.com" userId="6044d3ce541adf88" providerId="LiveId" clId="{49A24667-039D-4CCB-B893-5BE1459C6BD2}" dt="2021-12-28T18:11:36.914" v="7031" actId="26606"/>
          <ac:spMkLst>
            <pc:docMk/>
            <pc:sldMk cId="2045923493" sldId="322"/>
            <ac:spMk id="21" creationId="{46F7435D-E3DB-47B1-BA61-B00ACC83A9DE}"/>
          </ac:spMkLst>
        </pc:spChg>
        <pc:spChg chg="add del">
          <ac:chgData name="mairenig123@gmail.com" userId="6044d3ce541adf88" providerId="LiveId" clId="{49A24667-039D-4CCB-B893-5BE1459C6BD2}" dt="2021-12-28T18:12:21.422" v="7043" actId="26606"/>
          <ac:spMkLst>
            <pc:docMk/>
            <pc:sldMk cId="2045923493" sldId="322"/>
            <ac:spMk id="22" creationId="{4AC6B390-BC59-4F1D-A0EE-D71A92F0A0B2}"/>
          </ac:spMkLst>
        </pc:spChg>
        <pc:spChg chg="add del">
          <ac:chgData name="mairenig123@gmail.com" userId="6044d3ce541adf88" providerId="LiveId" clId="{49A24667-039D-4CCB-B893-5BE1459C6BD2}" dt="2021-12-28T18:12:21.422" v="7043" actId="26606"/>
          <ac:spMkLst>
            <pc:docMk/>
            <pc:sldMk cId="2045923493" sldId="322"/>
            <ac:spMk id="23" creationId="{B6C60D79-16F1-4C4B-B7E3-7634E7069CDE}"/>
          </ac:spMkLst>
        </pc:spChg>
        <pc:spChg chg="add del">
          <ac:chgData name="mairenig123@gmail.com" userId="6044d3ce541adf88" providerId="LiveId" clId="{49A24667-039D-4CCB-B893-5BE1459C6BD2}" dt="2021-12-28T18:11:17.349" v="7027" actId="26606"/>
          <ac:spMkLst>
            <pc:docMk/>
            <pc:sldMk cId="2045923493" sldId="322"/>
            <ac:spMk id="24" creationId="{D009D6D5-DAC2-4A8B-A17A-E206B9012D09}"/>
          </ac:spMkLst>
        </pc:spChg>
        <pc:spChg chg="add del">
          <ac:chgData name="mairenig123@gmail.com" userId="6044d3ce541adf88" providerId="LiveId" clId="{49A24667-039D-4CCB-B893-5BE1459C6BD2}" dt="2021-12-28T18:12:21.422" v="7043" actId="26606"/>
          <ac:spMkLst>
            <pc:docMk/>
            <pc:sldMk cId="2045923493" sldId="322"/>
            <ac:spMk id="25" creationId="{426B127E-6498-4C77-9C9D-4553A5113B80}"/>
          </ac:spMkLst>
        </pc:spChg>
        <pc:spChg chg="add del">
          <ac:chgData name="mairenig123@gmail.com" userId="6044d3ce541adf88" providerId="LiveId" clId="{49A24667-039D-4CCB-B893-5BE1459C6BD2}" dt="2021-12-28T18:11:36.914" v="7031" actId="26606"/>
          <ac:spMkLst>
            <pc:docMk/>
            <pc:sldMk cId="2045923493" sldId="322"/>
            <ac:spMk id="26" creationId="{F263A0B5-F8C4-4116-809F-78A768EA79A6}"/>
          </ac:spMkLst>
        </pc:spChg>
        <pc:spChg chg="add del">
          <ac:chgData name="mairenig123@gmail.com" userId="6044d3ce541adf88" providerId="LiveId" clId="{49A24667-039D-4CCB-B893-5BE1459C6BD2}" dt="2021-12-28T18:12:39.063" v="7045" actId="26606"/>
          <ac:spMkLst>
            <pc:docMk/>
            <pc:sldMk cId="2045923493" sldId="322"/>
            <ac:spMk id="27" creationId="{DB304A14-32D0-4873-B914-423ED7B8DAFD}"/>
          </ac:spMkLst>
        </pc:spChg>
        <pc:spChg chg="add del">
          <ac:chgData name="mairenig123@gmail.com" userId="6044d3ce541adf88" providerId="LiveId" clId="{49A24667-039D-4CCB-B893-5BE1459C6BD2}" dt="2021-12-28T18:11:43.180" v="7033" actId="26606"/>
          <ac:spMkLst>
            <pc:docMk/>
            <pc:sldMk cId="2045923493" sldId="322"/>
            <ac:spMk id="28" creationId="{5E39A796-BE83-48B1-B33F-35C4A32AAB57}"/>
          </ac:spMkLst>
        </pc:spChg>
        <pc:spChg chg="add del">
          <ac:chgData name="mairenig123@gmail.com" userId="6044d3ce541adf88" providerId="LiveId" clId="{49A24667-039D-4CCB-B893-5BE1459C6BD2}" dt="2021-12-28T18:11:43.180" v="7033" actId="26606"/>
          <ac:spMkLst>
            <pc:docMk/>
            <pc:sldMk cId="2045923493" sldId="322"/>
            <ac:spMk id="29" creationId="{72F84B47-E267-4194-8194-831DB7B5547F}"/>
          </ac:spMkLst>
        </pc:spChg>
        <pc:spChg chg="add del">
          <ac:chgData name="mairenig123@gmail.com" userId="6044d3ce541adf88" providerId="LiveId" clId="{49A24667-039D-4CCB-B893-5BE1459C6BD2}" dt="2021-12-28T18:12:07.717" v="7039" actId="26606"/>
          <ac:spMkLst>
            <pc:docMk/>
            <pc:sldMk cId="2045923493" sldId="322"/>
            <ac:spMk id="30" creationId="{21BDEC81-16A7-4451-B893-C15000083B77}"/>
          </ac:spMkLst>
        </pc:spChg>
        <pc:spChg chg="add del">
          <ac:chgData name="mairenig123@gmail.com" userId="6044d3ce541adf88" providerId="LiveId" clId="{49A24667-039D-4CCB-B893-5BE1459C6BD2}" dt="2021-12-28T18:11:59.745" v="7035" actId="26606"/>
          <ac:spMkLst>
            <pc:docMk/>
            <pc:sldMk cId="2045923493" sldId="322"/>
            <ac:spMk id="31" creationId="{79BB35BC-D5C2-4C8B-A22A-A71E6191913B}"/>
          </ac:spMkLst>
        </pc:spChg>
        <pc:spChg chg="add del">
          <ac:chgData name="mairenig123@gmail.com" userId="6044d3ce541adf88" providerId="LiveId" clId="{49A24667-039D-4CCB-B893-5BE1459C6BD2}" dt="2021-12-28T18:12:07.717" v="7039" actId="26606"/>
          <ac:spMkLst>
            <pc:docMk/>
            <pc:sldMk cId="2045923493" sldId="322"/>
            <ac:spMk id="32" creationId="{BE5B028C-7535-45E5-9D2C-32C50D0E0E43}"/>
          </ac:spMkLst>
        </pc:spChg>
        <pc:spChg chg="add del">
          <ac:chgData name="mairenig123@gmail.com" userId="6044d3ce541adf88" providerId="LiveId" clId="{49A24667-039D-4CCB-B893-5BE1459C6BD2}" dt="2021-12-28T18:12:05.306" v="7037" actId="26606"/>
          <ac:spMkLst>
            <pc:docMk/>
            <pc:sldMk cId="2045923493" sldId="322"/>
            <ac:spMk id="33" creationId="{A2679492-7988-4050-9056-542444452411}"/>
          </ac:spMkLst>
        </pc:spChg>
        <pc:spChg chg="add del">
          <ac:chgData name="mairenig123@gmail.com" userId="6044d3ce541adf88" providerId="LiveId" clId="{49A24667-039D-4CCB-B893-5BE1459C6BD2}" dt="2021-12-28T18:12:05.306" v="7037" actId="26606"/>
          <ac:spMkLst>
            <pc:docMk/>
            <pc:sldMk cId="2045923493" sldId="322"/>
            <ac:spMk id="34" creationId="{B091B163-7D61-4891-ABCF-5C13D9C418D0}"/>
          </ac:spMkLst>
        </pc:spChg>
        <pc:spChg chg="add del">
          <ac:chgData name="mairenig123@gmail.com" userId="6044d3ce541adf88" providerId="LiveId" clId="{49A24667-039D-4CCB-B893-5BE1459C6BD2}" dt="2021-12-28T18:12:39.063" v="7045" actId="26606"/>
          <ac:spMkLst>
            <pc:docMk/>
            <pc:sldMk cId="2045923493" sldId="322"/>
            <ac:spMk id="36" creationId="{1D460C86-854F-4FB3-ABC2-E823D8FEB9DB}"/>
          </ac:spMkLst>
        </pc:spChg>
        <pc:spChg chg="add del">
          <ac:chgData name="mairenig123@gmail.com" userId="6044d3ce541adf88" providerId="LiveId" clId="{49A24667-039D-4CCB-B893-5BE1459C6BD2}" dt="2021-12-28T18:12:07.717" v="7039" actId="26606"/>
          <ac:spMkLst>
            <pc:docMk/>
            <pc:sldMk cId="2045923493" sldId="322"/>
            <ac:spMk id="37" creationId="{0D7B6173-1D58-48E2-83CF-37350F315F75}"/>
          </ac:spMkLst>
        </pc:spChg>
        <pc:spChg chg="add del">
          <ac:chgData name="mairenig123@gmail.com" userId="6044d3ce541adf88" providerId="LiveId" clId="{49A24667-039D-4CCB-B893-5BE1459C6BD2}" dt="2021-12-28T18:12:07.717" v="7039" actId="26606"/>
          <ac:spMkLst>
            <pc:docMk/>
            <pc:sldMk cId="2045923493" sldId="322"/>
            <ac:spMk id="38" creationId="{8B068B58-6F94-4AFF-A8A7-18573884D6CD}"/>
          </ac:spMkLst>
        </pc:spChg>
        <pc:spChg chg="add del">
          <ac:chgData name="mairenig123@gmail.com" userId="6044d3ce541adf88" providerId="LiveId" clId="{49A24667-039D-4CCB-B893-5BE1459C6BD2}" dt="2021-12-28T18:12:39.063" v="7045" actId="26606"/>
          <ac:spMkLst>
            <pc:docMk/>
            <pc:sldMk cId="2045923493" sldId="322"/>
            <ac:spMk id="40" creationId="{BB48116A-278A-4CC5-89D3-9DE8E8FF1245}"/>
          </ac:spMkLst>
        </pc:spChg>
        <pc:spChg chg="add del">
          <ac:chgData name="mairenig123@gmail.com" userId="6044d3ce541adf88" providerId="LiveId" clId="{49A24667-039D-4CCB-B893-5BE1459C6BD2}" dt="2021-12-29T15:48:22.738" v="8692"/>
          <ac:spMkLst>
            <pc:docMk/>
            <pc:sldMk cId="2045923493" sldId="322"/>
            <ac:spMk id="42" creationId="{5C8908E2-EE49-44D2-9428-A28D2312A8D5}"/>
          </ac:spMkLst>
        </pc:spChg>
        <pc:spChg chg="add del">
          <ac:chgData name="mairenig123@gmail.com" userId="6044d3ce541adf88" providerId="LiveId" clId="{49A24667-039D-4CCB-B893-5BE1459C6BD2}" dt="2021-12-29T15:48:22.738" v="8692"/>
          <ac:spMkLst>
            <pc:docMk/>
            <pc:sldMk cId="2045923493" sldId="322"/>
            <ac:spMk id="46" creationId="{8B88B599-C539-4F18-A32A-40207EC6E21A}"/>
          </ac:spMkLst>
        </pc:spChg>
        <pc:spChg chg="add del">
          <ac:chgData name="mairenig123@gmail.com" userId="6044d3ce541adf88" providerId="LiveId" clId="{49A24667-039D-4CCB-B893-5BE1459C6BD2}" dt="2021-12-29T15:48:22.738" v="8692"/>
          <ac:spMkLst>
            <pc:docMk/>
            <pc:sldMk cId="2045923493" sldId="322"/>
            <ac:spMk id="47" creationId="{ED888B23-07FA-482A-96DF-47E31AF1A603}"/>
          </ac:spMkLst>
        </pc:spChg>
        <pc:spChg chg="add del">
          <ac:chgData name="mairenig123@gmail.com" userId="6044d3ce541adf88" providerId="LiveId" clId="{49A24667-039D-4CCB-B893-5BE1459C6BD2}" dt="2021-12-29T15:48:22.738" v="8692"/>
          <ac:spMkLst>
            <pc:docMk/>
            <pc:sldMk cId="2045923493" sldId="322"/>
            <ac:spMk id="48" creationId="{A17BF396-6023-48D8-9C0C-893820872982}"/>
          </ac:spMkLst>
        </pc:spChg>
        <pc:spChg chg="add mod">
          <ac:chgData name="mairenig123@gmail.com" userId="6044d3ce541adf88" providerId="LiveId" clId="{49A24667-039D-4CCB-B893-5BE1459C6BD2}" dt="2021-12-29T13:03:13.545" v="7654" actId="1076"/>
          <ac:spMkLst>
            <pc:docMk/>
            <pc:sldMk cId="2045923493" sldId="322"/>
            <ac:spMk id="49" creationId="{19A26B44-A79D-4C1A-B969-F2EC594C00EA}"/>
          </ac:spMkLst>
        </pc:spChg>
        <pc:spChg chg="add mod">
          <ac:chgData name="mairenig123@gmail.com" userId="6044d3ce541adf88" providerId="LiveId" clId="{49A24667-039D-4CCB-B893-5BE1459C6BD2}" dt="2021-12-29T13:03:26.178" v="7655" actId="1076"/>
          <ac:spMkLst>
            <pc:docMk/>
            <pc:sldMk cId="2045923493" sldId="322"/>
            <ac:spMk id="50" creationId="{B45F8DAC-DF9B-408A-A5F6-454DEDA112A7}"/>
          </ac:spMkLst>
        </pc:spChg>
        <pc:spChg chg="add mod">
          <ac:chgData name="mairenig123@gmail.com" userId="6044d3ce541adf88" providerId="LiveId" clId="{49A24667-039D-4CCB-B893-5BE1459C6BD2}" dt="2021-12-29T13:04:17.390" v="7680" actId="1076"/>
          <ac:spMkLst>
            <pc:docMk/>
            <pc:sldMk cId="2045923493" sldId="322"/>
            <ac:spMk id="51" creationId="{2027188E-00D9-4BEE-B625-99B2E15DEAF8}"/>
          </ac:spMkLst>
        </pc:spChg>
        <pc:spChg chg="add mod">
          <ac:chgData name="mairenig123@gmail.com" userId="6044d3ce541adf88" providerId="LiveId" clId="{49A24667-039D-4CCB-B893-5BE1459C6BD2}" dt="2021-12-29T13:04:25.307" v="7681" actId="1076"/>
          <ac:spMkLst>
            <pc:docMk/>
            <pc:sldMk cId="2045923493" sldId="322"/>
            <ac:spMk id="52" creationId="{30C2BAFF-AEE3-4F11-959A-76F6C77F5ECE}"/>
          </ac:spMkLst>
        </pc:spChg>
        <pc:spChg chg="add mod">
          <ac:chgData name="mairenig123@gmail.com" userId="6044d3ce541adf88" providerId="LiveId" clId="{49A24667-039D-4CCB-B893-5BE1459C6BD2}" dt="2021-12-29T13:05:05.130" v="7741" actId="1076"/>
          <ac:spMkLst>
            <pc:docMk/>
            <pc:sldMk cId="2045923493" sldId="322"/>
            <ac:spMk id="53" creationId="{59F1BB84-40B9-4FFF-BC41-C1AF9AA6CD4F}"/>
          </ac:spMkLst>
        </pc:spChg>
        <pc:spChg chg="add mod">
          <ac:chgData name="mairenig123@gmail.com" userId="6044d3ce541adf88" providerId="LiveId" clId="{49A24667-039D-4CCB-B893-5BE1459C6BD2}" dt="2021-12-29T12:20:44.407" v="7323" actId="208"/>
          <ac:spMkLst>
            <pc:docMk/>
            <pc:sldMk cId="2045923493" sldId="322"/>
            <ac:spMk id="54" creationId="{93AC88F3-6386-45E9-88FE-00D84C9986D6}"/>
          </ac:spMkLst>
        </pc:spChg>
        <pc:spChg chg="add mod">
          <ac:chgData name="mairenig123@gmail.com" userId="6044d3ce541adf88" providerId="LiveId" clId="{49A24667-039D-4CCB-B893-5BE1459C6BD2}" dt="2021-12-30T14:43:33.362" v="10870" actId="20577"/>
          <ac:spMkLst>
            <pc:docMk/>
            <pc:sldMk cId="2045923493" sldId="322"/>
            <ac:spMk id="55" creationId="{595F883B-4D22-4E86-A9FC-B64A2983141B}"/>
          </ac:spMkLst>
        </pc:spChg>
        <pc:spChg chg="add del mod">
          <ac:chgData name="mairenig123@gmail.com" userId="6044d3ce541adf88" providerId="LiveId" clId="{49A24667-039D-4CCB-B893-5BE1459C6BD2}" dt="2021-12-29T13:01:26.519" v="7642" actId="478"/>
          <ac:spMkLst>
            <pc:docMk/>
            <pc:sldMk cId="2045923493" sldId="322"/>
            <ac:spMk id="57" creationId="{59DD7E40-BDEF-4665-8662-4A4B46A41D3A}"/>
          </ac:spMkLst>
        </pc:spChg>
        <pc:spChg chg="add mod">
          <ac:chgData name="mairenig123@gmail.com" userId="6044d3ce541adf88" providerId="LiveId" clId="{49A24667-039D-4CCB-B893-5BE1459C6BD2}" dt="2021-12-29T15:54:59.518" v="8915" actId="1076"/>
          <ac:spMkLst>
            <pc:docMk/>
            <pc:sldMk cId="2045923493" sldId="322"/>
            <ac:spMk id="58" creationId="{894D8DCA-FDD1-4B92-9B94-CA75E1409351}"/>
          </ac:spMkLst>
        </pc:spChg>
        <pc:spChg chg="add mod">
          <ac:chgData name="mairenig123@gmail.com" userId="6044d3ce541adf88" providerId="LiveId" clId="{49A24667-039D-4CCB-B893-5BE1459C6BD2}" dt="2021-12-30T14:41:57.752" v="10863" actId="1076"/>
          <ac:spMkLst>
            <pc:docMk/>
            <pc:sldMk cId="2045923493" sldId="322"/>
            <ac:spMk id="60" creationId="{DB4096EA-077D-44EB-9B9A-8F3383980CDB}"/>
          </ac:spMkLst>
        </pc:spChg>
        <pc:spChg chg="add mod">
          <ac:chgData name="mairenig123@gmail.com" userId="6044d3ce541adf88" providerId="LiveId" clId="{49A24667-039D-4CCB-B893-5BE1459C6BD2}" dt="2022-01-06T11:21:40.726" v="15530" actId="14100"/>
          <ac:spMkLst>
            <pc:docMk/>
            <pc:sldMk cId="2045923493" sldId="322"/>
            <ac:spMk id="61" creationId="{FDC5533C-D879-448F-BF69-9F671169430B}"/>
          </ac:spMkLst>
        </pc:spChg>
        <pc:spChg chg="add del mod">
          <ac:chgData name="mairenig123@gmail.com" userId="6044d3ce541adf88" providerId="LiveId" clId="{49A24667-039D-4CCB-B893-5BE1459C6BD2}" dt="2021-12-30T14:38:36.737" v="10825" actId="478"/>
          <ac:spMkLst>
            <pc:docMk/>
            <pc:sldMk cId="2045923493" sldId="322"/>
            <ac:spMk id="62" creationId="{AFC6F231-A02F-409C-95A2-3B59AA19139D}"/>
          </ac:spMkLst>
        </pc:spChg>
        <pc:grpChg chg="add del">
          <ac:chgData name="mairenig123@gmail.com" userId="6044d3ce541adf88" providerId="LiveId" clId="{49A24667-039D-4CCB-B893-5BE1459C6BD2}" dt="2021-12-29T15:48:22.738" v="8692"/>
          <ac:grpSpMkLst>
            <pc:docMk/>
            <pc:sldMk cId="2045923493" sldId="322"/>
            <ac:grpSpMk id="43" creationId="{B29018A0-5DE6-4CC9-AB25-675616AF7225}"/>
          </ac:grpSpMkLst>
        </pc:grpChg>
        <pc:picChg chg="add mod ord">
          <ac:chgData name="mairenig123@gmail.com" userId="6044d3ce541adf88" providerId="LiveId" clId="{49A24667-039D-4CCB-B893-5BE1459C6BD2}" dt="2021-12-30T14:42:24.911" v="10867" actId="1076"/>
          <ac:picMkLst>
            <pc:docMk/>
            <pc:sldMk cId="2045923493" sldId="322"/>
            <ac:picMk id="5" creationId="{551034F0-B37D-45B7-A28A-88906CACCB0A}"/>
          </ac:picMkLst>
        </pc:picChg>
        <pc:picChg chg="add del">
          <ac:chgData name="mairenig123@gmail.com" userId="6044d3ce541adf88" providerId="LiveId" clId="{49A24667-039D-4CCB-B893-5BE1459C6BD2}" dt="2021-12-28T18:12:07.717" v="7039" actId="26606"/>
          <ac:picMkLst>
            <pc:docMk/>
            <pc:sldMk cId="2045923493" sldId="322"/>
            <ac:picMk id="39" creationId="{B0DAC8FB-A162-44E3-A606-C855A03A5B09}"/>
          </ac:picMkLst>
        </pc:picChg>
        <pc:cxnChg chg="add del">
          <ac:chgData name="mairenig123@gmail.com" userId="6044d3ce541adf88" providerId="LiveId" clId="{49A24667-039D-4CCB-B893-5BE1459C6BD2}" dt="2021-12-28T18:12:05.306" v="7037" actId="26606"/>
          <ac:cxnSpMkLst>
            <pc:docMk/>
            <pc:sldMk cId="2045923493" sldId="322"/>
            <ac:cxnSpMk id="35" creationId="{C49DA8F6-BCC1-4447-B54C-57856834B94B}"/>
          </ac:cxnSpMkLst>
        </pc:cxnChg>
      </pc:sldChg>
      <pc:sldChg chg="addSp delSp modSp new mod modTransition setBg modAnim delDesignElem">
        <pc:chgData name="mairenig123@gmail.com" userId="6044d3ce541adf88" providerId="LiveId" clId="{49A24667-039D-4CCB-B893-5BE1459C6BD2}" dt="2022-01-06T11:34:08.067" v="15553"/>
        <pc:sldMkLst>
          <pc:docMk/>
          <pc:sldMk cId="2656674312" sldId="323"/>
        </pc:sldMkLst>
        <pc:spChg chg="add mod">
          <ac:chgData name="mairenig123@gmail.com" userId="6044d3ce541adf88" providerId="LiveId" clId="{49A24667-039D-4CCB-B893-5BE1459C6BD2}" dt="2022-01-06T08:59:07.800" v="15024" actId="20577"/>
          <ac:spMkLst>
            <pc:docMk/>
            <pc:sldMk cId="2656674312" sldId="323"/>
            <ac:spMk id="4" creationId="{068E688F-1EF1-4BB8-8062-A3595E49A3FE}"/>
          </ac:spMkLst>
        </pc:spChg>
        <pc:spChg chg="add mod">
          <ac:chgData name="mairenig123@gmail.com" userId="6044d3ce541adf88" providerId="LiveId" clId="{49A24667-039D-4CCB-B893-5BE1459C6BD2}" dt="2022-01-06T11:30:34.694" v="15546" actId="20577"/>
          <ac:spMkLst>
            <pc:docMk/>
            <pc:sldMk cId="2656674312" sldId="323"/>
            <ac:spMk id="5" creationId="{E0825195-00AA-4D56-873B-3156F9D206B5}"/>
          </ac:spMkLst>
        </pc:spChg>
        <pc:spChg chg="add del mod">
          <ac:chgData name="mairenig123@gmail.com" userId="6044d3ce541adf88" providerId="LiveId" clId="{49A24667-039D-4CCB-B893-5BE1459C6BD2}" dt="2022-01-03T13:04:50.493" v="14357" actId="21"/>
          <ac:spMkLst>
            <pc:docMk/>
            <pc:sldMk cId="2656674312" sldId="323"/>
            <ac:spMk id="7" creationId="{83885DAD-A6C3-4862-9665-343556B25773}"/>
          </ac:spMkLst>
        </pc:spChg>
        <pc:spChg chg="add del mod">
          <ac:chgData name="mairenig123@gmail.com" userId="6044d3ce541adf88" providerId="LiveId" clId="{49A24667-039D-4CCB-B893-5BE1459C6BD2}" dt="2022-01-03T12:56:31.195" v="14300" actId="478"/>
          <ac:spMkLst>
            <pc:docMk/>
            <pc:sldMk cId="2656674312" sldId="323"/>
            <ac:spMk id="8" creationId="{87260FC7-5AD7-410D-93F2-55B456EC4201}"/>
          </ac:spMkLst>
        </pc:spChg>
        <pc:spChg chg="add del">
          <ac:chgData name="mairenig123@gmail.com" userId="6044d3ce541adf88" providerId="LiveId" clId="{49A24667-039D-4CCB-B893-5BE1459C6BD2}" dt="2021-12-29T15:48:22.738" v="8692"/>
          <ac:spMkLst>
            <pc:docMk/>
            <pc:sldMk cId="2656674312" sldId="323"/>
            <ac:spMk id="9" creationId="{4038CB10-1F5C-4D54-9DF7-12586DE5B007}"/>
          </ac:spMkLst>
        </pc:spChg>
        <pc:spChg chg="add del mod">
          <ac:chgData name="mairenig123@gmail.com" userId="6044d3ce541adf88" providerId="LiveId" clId="{49A24667-039D-4CCB-B893-5BE1459C6BD2}" dt="2021-12-30T15:08:08.192" v="10995" actId="478"/>
          <ac:spMkLst>
            <pc:docMk/>
            <pc:sldMk cId="2656674312" sldId="323"/>
            <ac:spMk id="10" creationId="{26374D56-5267-4F8B-9D73-71248DB86BEF}"/>
          </ac:spMkLst>
        </pc:spChg>
        <pc:spChg chg="add del">
          <ac:chgData name="mairenig123@gmail.com" userId="6044d3ce541adf88" providerId="LiveId" clId="{49A24667-039D-4CCB-B893-5BE1459C6BD2}" dt="2021-12-29T15:48:22.738" v="8692"/>
          <ac:spMkLst>
            <pc:docMk/>
            <pc:sldMk cId="2656674312" sldId="323"/>
            <ac:spMk id="11" creationId="{73ED6512-6858-4552-B699-9A97FE9A4EA2}"/>
          </ac:spMkLst>
        </pc:spChg>
        <pc:spChg chg="add mod">
          <ac:chgData name="mairenig123@gmail.com" userId="6044d3ce541adf88" providerId="LiveId" clId="{49A24667-039D-4CCB-B893-5BE1459C6BD2}" dt="2022-01-01T15:44:54.934" v="14290" actId="1076"/>
          <ac:spMkLst>
            <pc:docMk/>
            <pc:sldMk cId="2656674312" sldId="323"/>
            <ac:spMk id="12" creationId="{7F942462-08E1-4C24-BB3C-CB8A5E8835DB}"/>
          </ac:spMkLst>
        </pc:spChg>
        <pc:spChg chg="add del mod">
          <ac:chgData name="mairenig123@gmail.com" userId="6044d3ce541adf88" providerId="LiveId" clId="{49A24667-039D-4CCB-B893-5BE1459C6BD2}" dt="2022-01-06T08:53:44.413" v="14988" actId="478"/>
          <ac:spMkLst>
            <pc:docMk/>
            <pc:sldMk cId="2656674312" sldId="323"/>
            <ac:spMk id="13" creationId="{D4506AE5-4636-4928-90F3-DD5B07851FF0}"/>
          </ac:spMkLst>
        </pc:spChg>
        <pc:spChg chg="add mod">
          <ac:chgData name="mairenig123@gmail.com" userId="6044d3ce541adf88" providerId="LiveId" clId="{49A24667-039D-4CCB-B893-5BE1459C6BD2}" dt="2022-01-03T13:05:00.357" v="14358" actId="1076"/>
          <ac:spMkLst>
            <pc:docMk/>
            <pc:sldMk cId="2656674312" sldId="323"/>
            <ac:spMk id="14" creationId="{90C05B23-A319-4ED8-9740-F5BCD2E84F32}"/>
          </ac:spMkLst>
        </pc:spChg>
        <pc:spChg chg="add mod">
          <ac:chgData name="mairenig123@gmail.com" userId="6044d3ce541adf88" providerId="LiveId" clId="{49A24667-039D-4CCB-B893-5BE1459C6BD2}" dt="2022-01-03T13:04:31.672" v="14353" actId="1076"/>
          <ac:spMkLst>
            <pc:docMk/>
            <pc:sldMk cId="2656674312" sldId="323"/>
            <ac:spMk id="15" creationId="{1A163EC4-3F8B-41B1-B39E-A1C4DA4343C8}"/>
          </ac:spMkLst>
        </pc:spChg>
        <pc:spChg chg="add mod">
          <ac:chgData name="mairenig123@gmail.com" userId="6044d3ce541adf88" providerId="LiveId" clId="{49A24667-039D-4CCB-B893-5BE1459C6BD2}" dt="2022-01-03T13:04:02.027" v="14316" actId="1076"/>
          <ac:spMkLst>
            <pc:docMk/>
            <pc:sldMk cId="2656674312" sldId="323"/>
            <ac:spMk id="16" creationId="{ACEE36B3-6EF7-4361-A461-6C34B339E212}"/>
          </ac:spMkLst>
        </pc:spChg>
        <pc:spChg chg="add mod">
          <ac:chgData name="mairenig123@gmail.com" userId="6044d3ce541adf88" providerId="LiveId" clId="{49A24667-039D-4CCB-B893-5BE1459C6BD2}" dt="2022-01-06T08:53:39.011" v="14987" actId="14100"/>
          <ac:spMkLst>
            <pc:docMk/>
            <pc:sldMk cId="2656674312" sldId="323"/>
            <ac:spMk id="18" creationId="{07F550CD-2839-4BC4-833D-6C8EBF1C4A12}"/>
          </ac:spMkLst>
        </pc:spChg>
        <pc:spChg chg="add mod">
          <ac:chgData name="mairenig123@gmail.com" userId="6044d3ce541adf88" providerId="LiveId" clId="{49A24667-039D-4CCB-B893-5BE1459C6BD2}" dt="2022-01-06T09:50:26.781" v="15183" actId="21"/>
          <ac:spMkLst>
            <pc:docMk/>
            <pc:sldMk cId="2656674312" sldId="323"/>
            <ac:spMk id="19" creationId="{17473B6E-8FE8-4895-A4D9-6713F71F3C81}"/>
          </ac:spMkLst>
        </pc:spChg>
        <pc:spChg chg="add mod">
          <ac:chgData name="mairenig123@gmail.com" userId="6044d3ce541adf88" providerId="LiveId" clId="{49A24667-039D-4CCB-B893-5BE1459C6BD2}" dt="2022-01-06T11:31:39.294" v="15551" actId="20577"/>
          <ac:spMkLst>
            <pc:docMk/>
            <pc:sldMk cId="2656674312" sldId="323"/>
            <ac:spMk id="20" creationId="{EEF4C6FA-4118-4054-ADEC-D39EACF4F6C9}"/>
          </ac:spMkLst>
        </pc:spChg>
        <pc:picChg chg="add mod">
          <ac:chgData name="mairenig123@gmail.com" userId="6044d3ce541adf88" providerId="LiveId" clId="{49A24667-039D-4CCB-B893-5BE1459C6BD2}" dt="2022-01-03T12:55:51.318" v="14294" actId="14826"/>
          <ac:picMkLst>
            <pc:docMk/>
            <pc:sldMk cId="2656674312" sldId="323"/>
            <ac:picMk id="2" creationId="{407250DB-028B-4DD1-B6F3-86B5B43D1BC1}"/>
          </ac:picMkLst>
        </pc:picChg>
        <pc:picChg chg="add del mod">
          <ac:chgData name="mairenig123@gmail.com" userId="6044d3ce541adf88" providerId="LiveId" clId="{49A24667-039D-4CCB-B893-5BE1459C6BD2}" dt="2022-01-03T12:56:28.634" v="14299" actId="478"/>
          <ac:picMkLst>
            <pc:docMk/>
            <pc:sldMk cId="2656674312" sldId="323"/>
            <ac:picMk id="3" creationId="{871DD981-05FC-4FDE-809B-1A7EC600067C}"/>
          </ac:picMkLst>
        </pc:picChg>
        <pc:picChg chg="add mod">
          <ac:chgData name="mairenig123@gmail.com" userId="6044d3ce541adf88" providerId="LiveId" clId="{49A24667-039D-4CCB-B893-5BE1459C6BD2}" dt="2022-01-06T08:51:01.237" v="14763" actId="14100"/>
          <ac:picMkLst>
            <pc:docMk/>
            <pc:sldMk cId="2656674312" sldId="323"/>
            <ac:picMk id="17" creationId="{D3DAA3CB-EE67-424E-9335-AFFC7E4E8335}"/>
          </ac:picMkLst>
        </pc:picChg>
      </pc:sldChg>
      <pc:sldChg chg="addSp delSp modSp new del mod modTransition setBg delAnim modAnim setClrOvrMap">
        <pc:chgData name="mairenig123@gmail.com" userId="6044d3ce541adf88" providerId="LiveId" clId="{49A24667-039D-4CCB-B893-5BE1459C6BD2}" dt="2021-12-30T10:02:31.799" v="9739" actId="47"/>
        <pc:sldMkLst>
          <pc:docMk/>
          <pc:sldMk cId="3897988065" sldId="324"/>
        </pc:sldMkLst>
        <pc:spChg chg="add del mod">
          <ac:chgData name="mairenig123@gmail.com" userId="6044d3ce541adf88" providerId="LiveId" clId="{49A24667-039D-4CCB-B893-5BE1459C6BD2}" dt="2021-12-30T09:48:13.064" v="9401" actId="478"/>
          <ac:spMkLst>
            <pc:docMk/>
            <pc:sldMk cId="3897988065" sldId="324"/>
            <ac:spMk id="3" creationId="{29E7D63A-7013-4677-8234-6FCA23F98ECF}"/>
          </ac:spMkLst>
        </pc:spChg>
        <pc:spChg chg="add del mod">
          <ac:chgData name="mairenig123@gmail.com" userId="6044d3ce541adf88" providerId="LiveId" clId="{49A24667-039D-4CCB-B893-5BE1459C6BD2}" dt="2021-12-30T09:46:03.929" v="9394" actId="21"/>
          <ac:spMkLst>
            <pc:docMk/>
            <pc:sldMk cId="3897988065" sldId="324"/>
            <ac:spMk id="5" creationId="{CA12AF3C-CDB0-43AF-BEE4-DB6676C75E7C}"/>
          </ac:spMkLst>
        </pc:spChg>
        <pc:spChg chg="add del">
          <ac:chgData name="mairenig123@gmail.com" userId="6044d3ce541adf88" providerId="LiveId" clId="{49A24667-039D-4CCB-B893-5BE1459C6BD2}" dt="2021-12-30T09:21:48.861" v="8921" actId="26606"/>
          <ac:spMkLst>
            <pc:docMk/>
            <pc:sldMk cId="3897988065" sldId="324"/>
            <ac:spMk id="71" creationId="{2EB492CD-616E-47F8-933B-5E2D952A0593}"/>
          </ac:spMkLst>
        </pc:spChg>
        <pc:spChg chg="add del">
          <ac:chgData name="mairenig123@gmail.com" userId="6044d3ce541adf88" providerId="LiveId" clId="{49A24667-039D-4CCB-B893-5BE1459C6BD2}" dt="2021-12-30T09:21:48.861" v="8921" actId="26606"/>
          <ac:spMkLst>
            <pc:docMk/>
            <pc:sldMk cId="3897988065" sldId="324"/>
            <ac:spMk id="73" creationId="{59383CF9-23B5-4335-9B21-1791C4CF1C75}"/>
          </ac:spMkLst>
        </pc:spChg>
        <pc:spChg chg="add del">
          <ac:chgData name="mairenig123@gmail.com" userId="6044d3ce541adf88" providerId="LiveId" clId="{49A24667-039D-4CCB-B893-5BE1459C6BD2}" dt="2021-12-30T09:21:48.861" v="8921" actId="26606"/>
          <ac:spMkLst>
            <pc:docMk/>
            <pc:sldMk cId="3897988065" sldId="324"/>
            <ac:spMk id="75" creationId="{0007FE00-9498-4706-B255-6437B0252C02}"/>
          </ac:spMkLst>
        </pc:spChg>
        <pc:spChg chg="add del">
          <ac:chgData name="mairenig123@gmail.com" userId="6044d3ce541adf88" providerId="LiveId" clId="{49A24667-039D-4CCB-B893-5BE1459C6BD2}" dt="2021-12-30T09:21:51.074" v="8923" actId="26606"/>
          <ac:spMkLst>
            <pc:docMk/>
            <pc:sldMk cId="3897988065" sldId="324"/>
            <ac:spMk id="77" creationId="{08980754-6F4B-43C9-B9BE-127B6BED6586}"/>
          </ac:spMkLst>
        </pc:spChg>
        <pc:spChg chg="add del">
          <ac:chgData name="mairenig123@gmail.com" userId="6044d3ce541adf88" providerId="LiveId" clId="{49A24667-039D-4CCB-B893-5BE1459C6BD2}" dt="2021-12-30T09:21:51.074" v="8923" actId="26606"/>
          <ac:spMkLst>
            <pc:docMk/>
            <pc:sldMk cId="3897988065" sldId="324"/>
            <ac:spMk id="79" creationId="{2C1BBA94-3F40-40AA-8BB9-E69E25E537C1}"/>
          </ac:spMkLst>
        </pc:spChg>
        <pc:spChg chg="add del">
          <ac:chgData name="mairenig123@gmail.com" userId="6044d3ce541adf88" providerId="LiveId" clId="{49A24667-039D-4CCB-B893-5BE1459C6BD2}" dt="2021-12-30T09:22:08.036" v="8929" actId="26606"/>
          <ac:spMkLst>
            <pc:docMk/>
            <pc:sldMk cId="3897988065" sldId="324"/>
            <ac:spMk id="81" creationId="{19C9EAEA-39D0-4B0E-A0EB-51E7B26740B1}"/>
          </ac:spMkLst>
        </pc:spChg>
        <pc:spChg chg="add del">
          <ac:chgData name="mairenig123@gmail.com" userId="6044d3ce541adf88" providerId="LiveId" clId="{49A24667-039D-4CCB-B893-5BE1459C6BD2}" dt="2021-12-30T09:23:22.309" v="8943" actId="26606"/>
          <ac:spMkLst>
            <pc:docMk/>
            <pc:sldMk cId="3897988065" sldId="324"/>
            <ac:spMk id="116" creationId="{79BB35BC-D5C2-4C8B-A22A-A71E6191913B}"/>
          </ac:spMkLst>
        </pc:spChg>
        <pc:spChg chg="add del">
          <ac:chgData name="mairenig123@gmail.com" userId="6044d3ce541adf88" providerId="LiveId" clId="{49A24667-039D-4CCB-B893-5BE1459C6BD2}" dt="2021-12-30T09:23:32.151" v="8947" actId="26606"/>
          <ac:spMkLst>
            <pc:docMk/>
            <pc:sldMk cId="3897988065" sldId="324"/>
            <ac:spMk id="118" creationId="{596EE156-ABF1-4329-A6BA-03B4254E0877}"/>
          </ac:spMkLst>
        </pc:spChg>
        <pc:spChg chg="add del">
          <ac:chgData name="mairenig123@gmail.com" userId="6044d3ce541adf88" providerId="LiveId" clId="{49A24667-039D-4CCB-B893-5BE1459C6BD2}" dt="2021-12-30T09:23:32.151" v="8947" actId="26606"/>
          <ac:spMkLst>
            <pc:docMk/>
            <pc:sldMk cId="3897988065" sldId="324"/>
            <ac:spMk id="120" creationId="{19B9933F-AAB3-444A-8BB5-9CA194A8BC63}"/>
          </ac:spMkLst>
        </pc:spChg>
        <pc:spChg chg="add del">
          <ac:chgData name="mairenig123@gmail.com" userId="6044d3ce541adf88" providerId="LiveId" clId="{49A24667-039D-4CCB-B893-5BE1459C6BD2}" dt="2021-12-30T09:23:32.151" v="8947" actId="26606"/>
          <ac:spMkLst>
            <pc:docMk/>
            <pc:sldMk cId="3897988065" sldId="324"/>
            <ac:spMk id="122" creationId="{7D20183A-0B1D-4A1F-89B1-ADBEDBC6E54E}"/>
          </ac:spMkLst>
        </pc:spChg>
        <pc:spChg chg="add del">
          <ac:chgData name="mairenig123@gmail.com" userId="6044d3ce541adf88" providerId="LiveId" clId="{49A24667-039D-4CCB-B893-5BE1459C6BD2}" dt="2021-12-30T09:23:32.151" v="8947" actId="26606"/>
          <ac:spMkLst>
            <pc:docMk/>
            <pc:sldMk cId="3897988065" sldId="324"/>
            <ac:spMk id="124" creationId="{131031D3-26CD-4214-A9A4-5857EFA15A0C}"/>
          </ac:spMkLst>
        </pc:spChg>
        <pc:spChg chg="add del">
          <ac:chgData name="mairenig123@gmail.com" userId="6044d3ce541adf88" providerId="LiveId" clId="{49A24667-039D-4CCB-B893-5BE1459C6BD2}" dt="2021-12-30T09:23:46.142" v="8949" actId="26606"/>
          <ac:spMkLst>
            <pc:docMk/>
            <pc:sldMk cId="3897988065" sldId="324"/>
            <ac:spMk id="126" creationId="{19C9EAEA-39D0-4B0E-A0EB-51E7B26740B1}"/>
          </ac:spMkLst>
        </pc:spChg>
        <pc:spChg chg="add del">
          <ac:chgData name="mairenig123@gmail.com" userId="6044d3ce541adf88" providerId="LiveId" clId="{49A24667-039D-4CCB-B893-5BE1459C6BD2}" dt="2021-12-30T09:27:57.802" v="9004" actId="26606"/>
          <ac:spMkLst>
            <pc:docMk/>
            <pc:sldMk cId="3897988065" sldId="324"/>
            <ac:spMk id="139" creationId="{5C8908E2-EE49-44D2-9428-A28D2312A8D5}"/>
          </ac:spMkLst>
        </pc:spChg>
        <pc:spChg chg="add del">
          <ac:chgData name="mairenig123@gmail.com" userId="6044d3ce541adf88" providerId="LiveId" clId="{49A24667-039D-4CCB-B893-5BE1459C6BD2}" dt="2021-12-30T09:28:45.371" v="9016" actId="26606"/>
          <ac:spMkLst>
            <pc:docMk/>
            <pc:sldMk cId="3897988065" sldId="324"/>
            <ac:spMk id="143" creationId="{55D4142C-5077-457F-A6AD-3FECFDB39685}"/>
          </ac:spMkLst>
        </pc:spChg>
        <pc:spChg chg="add del">
          <ac:chgData name="mairenig123@gmail.com" userId="6044d3ce541adf88" providerId="LiveId" clId="{49A24667-039D-4CCB-B893-5BE1459C6BD2}" dt="2021-12-30T09:27:57.802" v="9004" actId="26606"/>
          <ac:spMkLst>
            <pc:docMk/>
            <pc:sldMk cId="3897988065" sldId="324"/>
            <ac:spMk id="145" creationId="{8B88B599-C539-4F18-A32A-40207EC6E21A}"/>
          </ac:spMkLst>
        </pc:spChg>
        <pc:spChg chg="add del">
          <ac:chgData name="mairenig123@gmail.com" userId="6044d3ce541adf88" providerId="LiveId" clId="{49A24667-039D-4CCB-B893-5BE1459C6BD2}" dt="2021-12-30T09:24:32.525" v="8963" actId="26606"/>
          <ac:spMkLst>
            <pc:docMk/>
            <pc:sldMk cId="3897988065" sldId="324"/>
            <ac:spMk id="146" creationId="{201CC55D-ED54-4C5C-95E6-10947BD1103B}"/>
          </ac:spMkLst>
        </pc:spChg>
        <pc:spChg chg="add del">
          <ac:chgData name="mairenig123@gmail.com" userId="6044d3ce541adf88" providerId="LiveId" clId="{49A24667-039D-4CCB-B893-5BE1459C6BD2}" dt="2021-12-30T09:27:57.802" v="9004" actId="26606"/>
          <ac:spMkLst>
            <pc:docMk/>
            <pc:sldMk cId="3897988065" sldId="324"/>
            <ac:spMk id="147" creationId="{ED888B23-07FA-482A-96DF-47E31AF1A603}"/>
          </ac:spMkLst>
        </pc:spChg>
        <pc:spChg chg="add del">
          <ac:chgData name="mairenig123@gmail.com" userId="6044d3ce541adf88" providerId="LiveId" clId="{49A24667-039D-4CCB-B893-5BE1459C6BD2}" dt="2021-12-30T09:27:57.802" v="9004" actId="26606"/>
          <ac:spMkLst>
            <pc:docMk/>
            <pc:sldMk cId="3897988065" sldId="324"/>
            <ac:spMk id="149" creationId="{A17BF396-6023-48D8-9C0C-893820872982}"/>
          </ac:spMkLst>
        </pc:spChg>
        <pc:spChg chg="add del">
          <ac:chgData name="mairenig123@gmail.com" userId="6044d3ce541adf88" providerId="LiveId" clId="{49A24667-039D-4CCB-B893-5BE1459C6BD2}" dt="2021-12-30T09:25:09.699" v="8975" actId="26606"/>
          <ac:spMkLst>
            <pc:docMk/>
            <pc:sldMk cId="3897988065" sldId="324"/>
            <ac:spMk id="150" creationId="{55D4142C-5077-457F-A6AD-3FECFDB39685}"/>
          </ac:spMkLst>
        </pc:spChg>
        <pc:spChg chg="add del">
          <ac:chgData name="mairenig123@gmail.com" userId="6044d3ce541adf88" providerId="LiveId" clId="{49A24667-039D-4CCB-B893-5BE1459C6BD2}" dt="2021-12-30T09:24:32.525" v="8963" actId="26606"/>
          <ac:spMkLst>
            <pc:docMk/>
            <pc:sldMk cId="3897988065" sldId="324"/>
            <ac:spMk id="152" creationId="{3873B707-463F-40B0-8227-E8CC6C67EB25}"/>
          </ac:spMkLst>
        </pc:spChg>
        <pc:spChg chg="add del">
          <ac:chgData name="mairenig123@gmail.com" userId="6044d3ce541adf88" providerId="LiveId" clId="{49A24667-039D-4CCB-B893-5BE1459C6BD2}" dt="2021-12-30T09:24:32.525" v="8963" actId="26606"/>
          <ac:spMkLst>
            <pc:docMk/>
            <pc:sldMk cId="3897988065" sldId="324"/>
            <ac:spMk id="154" creationId="{C13237C8-E62C-4F0D-A318-BD6FB6C2D138}"/>
          </ac:spMkLst>
        </pc:spChg>
        <pc:spChg chg="add del">
          <ac:chgData name="mairenig123@gmail.com" userId="6044d3ce541adf88" providerId="LiveId" clId="{49A24667-039D-4CCB-B893-5BE1459C6BD2}" dt="2021-12-30T09:24:32.525" v="8963" actId="26606"/>
          <ac:spMkLst>
            <pc:docMk/>
            <pc:sldMk cId="3897988065" sldId="324"/>
            <ac:spMk id="156" creationId="{19C9EAEA-39D0-4B0E-A0EB-51E7B26740B1}"/>
          </ac:spMkLst>
        </pc:spChg>
        <pc:spChg chg="add del mod">
          <ac:chgData name="mairenig123@gmail.com" userId="6044d3ce541adf88" providerId="LiveId" clId="{49A24667-039D-4CCB-B893-5BE1459C6BD2}" dt="2021-12-30T09:40:55.118" v="9373" actId="478"/>
          <ac:spMkLst>
            <pc:docMk/>
            <pc:sldMk cId="3897988065" sldId="324"/>
            <ac:spMk id="181" creationId="{8CC4E55B-B0CD-4C5D-9D8D-E05D2615C1C9}"/>
          </ac:spMkLst>
        </pc:spChg>
        <pc:spChg chg="add del">
          <ac:chgData name="mairenig123@gmail.com" userId="6044d3ce541adf88" providerId="LiveId" clId="{49A24667-039D-4CCB-B893-5BE1459C6BD2}" dt="2021-12-30T09:30:41.784" v="9035" actId="26606"/>
          <ac:spMkLst>
            <pc:docMk/>
            <pc:sldMk cId="3897988065" sldId="324"/>
            <ac:spMk id="182" creationId="{86C7B4A1-154A-4DF0-AC46-F88D75A2E0FD}"/>
          </ac:spMkLst>
        </pc:spChg>
        <pc:spChg chg="add del">
          <ac:chgData name="mairenig123@gmail.com" userId="6044d3ce541adf88" providerId="LiveId" clId="{49A24667-039D-4CCB-B893-5BE1459C6BD2}" dt="2021-12-30T09:30:45.550" v="9037" actId="26606"/>
          <ac:spMkLst>
            <pc:docMk/>
            <pc:sldMk cId="3897988065" sldId="324"/>
            <ac:spMk id="184" creationId="{0844A943-BF79-4FEA-ABB1-3BD54D236606}"/>
          </ac:spMkLst>
        </pc:spChg>
        <pc:spChg chg="add del">
          <ac:chgData name="mairenig123@gmail.com" userId="6044d3ce541adf88" providerId="LiveId" clId="{49A24667-039D-4CCB-B893-5BE1459C6BD2}" dt="2021-12-30T09:30:45.550" v="9037" actId="26606"/>
          <ac:spMkLst>
            <pc:docMk/>
            <pc:sldMk cId="3897988065" sldId="324"/>
            <ac:spMk id="186" creationId="{6437CC72-F4A8-4DC3-AFAB-D22C482C8100}"/>
          </ac:spMkLst>
        </pc:spChg>
        <pc:spChg chg="add mod">
          <ac:chgData name="mairenig123@gmail.com" userId="6044d3ce541adf88" providerId="LiveId" clId="{49A24667-039D-4CCB-B893-5BE1459C6BD2}" dt="2021-12-30T09:48:03.914" v="9400" actId="207"/>
          <ac:spMkLst>
            <pc:docMk/>
            <pc:sldMk cId="3897988065" sldId="324"/>
            <ac:spMk id="187" creationId="{4AD9B90D-1C27-46C4-BD00-3DBC3C72E4B4}"/>
          </ac:spMkLst>
        </pc:spChg>
        <pc:spChg chg="add del">
          <ac:chgData name="mairenig123@gmail.com" userId="6044d3ce541adf88" providerId="LiveId" clId="{49A24667-039D-4CCB-B893-5BE1459C6BD2}" dt="2021-12-30T09:31:10.220" v="9043" actId="26606"/>
          <ac:spMkLst>
            <pc:docMk/>
            <pc:sldMk cId="3897988065" sldId="324"/>
            <ac:spMk id="188" creationId="{7A5F0580-5EE9-419F-96EE-B6529EF6E7D0}"/>
          </ac:spMkLst>
        </pc:spChg>
        <pc:spChg chg="add mod">
          <ac:chgData name="mairenig123@gmail.com" userId="6044d3ce541adf88" providerId="LiveId" clId="{49A24667-039D-4CCB-B893-5BE1459C6BD2}" dt="2021-12-30T09:48:27.114" v="9403" actId="1076"/>
          <ac:spMkLst>
            <pc:docMk/>
            <pc:sldMk cId="3897988065" sldId="324"/>
            <ac:spMk id="189" creationId="{54347297-4505-47F3-BA26-A472349D4AEE}"/>
          </ac:spMkLst>
        </pc:spChg>
        <pc:spChg chg="add del">
          <ac:chgData name="mairenig123@gmail.com" userId="6044d3ce541adf88" providerId="LiveId" clId="{49A24667-039D-4CCB-B893-5BE1459C6BD2}" dt="2021-12-30T09:27:14.422" v="8992" actId="26606"/>
          <ac:spMkLst>
            <pc:docMk/>
            <pc:sldMk cId="3897988065" sldId="324"/>
            <ac:spMk id="190" creationId="{86C7B4A1-154A-4DF0-AC46-F88D75A2E0FD}"/>
          </ac:spMkLst>
        </pc:spChg>
        <pc:spChg chg="add del">
          <ac:chgData name="mairenig123@gmail.com" userId="6044d3ce541adf88" providerId="LiveId" clId="{49A24667-039D-4CCB-B893-5BE1459C6BD2}" dt="2021-12-30T09:27:15.555" v="8994" actId="26606"/>
          <ac:spMkLst>
            <pc:docMk/>
            <pc:sldMk cId="3897988065" sldId="324"/>
            <ac:spMk id="192" creationId="{0844A943-BF79-4FEA-ABB1-3BD54D236606}"/>
          </ac:spMkLst>
        </pc:spChg>
        <pc:spChg chg="add del">
          <ac:chgData name="mairenig123@gmail.com" userId="6044d3ce541adf88" providerId="LiveId" clId="{49A24667-039D-4CCB-B893-5BE1459C6BD2}" dt="2021-12-30T09:27:15.555" v="8994" actId="26606"/>
          <ac:spMkLst>
            <pc:docMk/>
            <pc:sldMk cId="3897988065" sldId="324"/>
            <ac:spMk id="194" creationId="{6437CC72-F4A8-4DC3-AFAB-D22C482C8100}"/>
          </ac:spMkLst>
        </pc:spChg>
        <pc:spChg chg="add del">
          <ac:chgData name="mairenig123@gmail.com" userId="6044d3ce541adf88" providerId="LiveId" clId="{49A24667-039D-4CCB-B893-5BE1459C6BD2}" dt="2021-12-30T09:27:28.275" v="9000" actId="26606"/>
          <ac:spMkLst>
            <pc:docMk/>
            <pc:sldMk cId="3897988065" sldId="324"/>
            <ac:spMk id="321" creationId="{7A5F0580-5EE9-419F-96EE-B6529EF6E7D0}"/>
          </ac:spMkLst>
        </pc:spChg>
        <pc:spChg chg="add del">
          <ac:chgData name="mairenig123@gmail.com" userId="6044d3ce541adf88" providerId="LiveId" clId="{49A24667-039D-4CCB-B893-5BE1459C6BD2}" dt="2021-12-30T09:21:51.074" v="8923" actId="26606"/>
          <ac:spMkLst>
            <pc:docMk/>
            <pc:sldMk cId="3897988065" sldId="324"/>
            <ac:spMk id="1028" creationId="{DBC6133C-0615-4CE4-9132-37E609A9BDFA}"/>
          </ac:spMkLst>
        </pc:spChg>
        <pc:spChg chg="add del">
          <ac:chgData name="mairenig123@gmail.com" userId="6044d3ce541adf88" providerId="LiveId" clId="{49A24667-039D-4CCB-B893-5BE1459C6BD2}" dt="2021-12-30T09:21:51.074" v="8923" actId="26606"/>
          <ac:spMkLst>
            <pc:docMk/>
            <pc:sldMk cId="3897988065" sldId="324"/>
            <ac:spMk id="1029" creationId="{169CC832-2974-4E8D-90ED-3E2941BA7336}"/>
          </ac:spMkLst>
        </pc:spChg>
        <pc:spChg chg="add del">
          <ac:chgData name="mairenig123@gmail.com" userId="6044d3ce541adf88" providerId="LiveId" clId="{49A24667-039D-4CCB-B893-5BE1459C6BD2}" dt="2021-12-30T09:21:51.074" v="8923" actId="26606"/>
          <ac:spMkLst>
            <pc:docMk/>
            <pc:sldMk cId="3897988065" sldId="324"/>
            <ac:spMk id="1030" creationId="{55222F96-971A-4F90-B841-6BAB416C7AC1}"/>
          </ac:spMkLst>
        </pc:spChg>
        <pc:spChg chg="add del">
          <ac:chgData name="mairenig123@gmail.com" userId="6044d3ce541adf88" providerId="LiveId" clId="{49A24667-039D-4CCB-B893-5BE1459C6BD2}" dt="2021-12-30T09:21:55.122" v="8925" actId="26606"/>
          <ac:spMkLst>
            <pc:docMk/>
            <pc:sldMk cId="3897988065" sldId="324"/>
            <ac:spMk id="1032" creationId="{D009D6D5-DAC2-4A8B-A17A-E206B9012D09}"/>
          </ac:spMkLst>
        </pc:spChg>
        <pc:spChg chg="add del">
          <ac:chgData name="mairenig123@gmail.com" userId="6044d3ce541adf88" providerId="LiveId" clId="{49A24667-039D-4CCB-B893-5BE1459C6BD2}" dt="2021-12-30T09:22:00.811" v="8927" actId="26606"/>
          <ac:spMkLst>
            <pc:docMk/>
            <pc:sldMk cId="3897988065" sldId="324"/>
            <ac:spMk id="1034" creationId="{12609869-9E80-471B-A487-A53288E0E791}"/>
          </ac:spMkLst>
        </pc:spChg>
        <pc:spChg chg="add del">
          <ac:chgData name="mairenig123@gmail.com" userId="6044d3ce541adf88" providerId="LiveId" clId="{49A24667-039D-4CCB-B893-5BE1459C6BD2}" dt="2021-12-30T09:22:00.811" v="8927" actId="26606"/>
          <ac:spMkLst>
            <pc:docMk/>
            <pc:sldMk cId="3897988065" sldId="324"/>
            <ac:spMk id="1035" creationId="{7004738A-9D34-43E8-97D2-CA0EED4F8BE0}"/>
          </ac:spMkLst>
        </pc:spChg>
        <pc:spChg chg="add del">
          <ac:chgData name="mairenig123@gmail.com" userId="6044d3ce541adf88" providerId="LiveId" clId="{49A24667-039D-4CCB-B893-5BE1459C6BD2}" dt="2021-12-30T09:22:00.811" v="8927" actId="26606"/>
          <ac:spMkLst>
            <pc:docMk/>
            <pc:sldMk cId="3897988065" sldId="324"/>
            <ac:spMk id="1036" creationId="{B8B8D07F-F13E-443E-BA68-2D26672D76B9}"/>
          </ac:spMkLst>
        </pc:spChg>
        <pc:spChg chg="add del">
          <ac:chgData name="mairenig123@gmail.com" userId="6044d3ce541adf88" providerId="LiveId" clId="{49A24667-039D-4CCB-B893-5BE1459C6BD2}" dt="2021-12-30T09:22:00.811" v="8927" actId="26606"/>
          <ac:spMkLst>
            <pc:docMk/>
            <pc:sldMk cId="3897988065" sldId="324"/>
            <ac:spMk id="1037" creationId="{2813A4FA-24A5-41ED-A534-3807D1B2F344}"/>
          </ac:spMkLst>
        </pc:spChg>
        <pc:spChg chg="add del">
          <ac:chgData name="mairenig123@gmail.com" userId="6044d3ce541adf88" providerId="LiveId" clId="{49A24667-039D-4CCB-B893-5BE1459C6BD2}" dt="2021-12-30T09:22:00.811" v="8927" actId="26606"/>
          <ac:spMkLst>
            <pc:docMk/>
            <pc:sldMk cId="3897988065" sldId="324"/>
            <ac:spMk id="1038" creationId="{C3944F27-CA70-4E84-A51A-E6BF89558979}"/>
          </ac:spMkLst>
        </pc:spChg>
        <pc:spChg chg="add del">
          <ac:chgData name="mairenig123@gmail.com" userId="6044d3ce541adf88" providerId="LiveId" clId="{49A24667-039D-4CCB-B893-5BE1459C6BD2}" dt="2021-12-30T09:22:08.036" v="8929" actId="26606"/>
          <ac:spMkLst>
            <pc:docMk/>
            <pc:sldMk cId="3897988065" sldId="324"/>
            <ac:spMk id="1040" creationId="{201CC55D-ED54-4C5C-95E6-10947BD1103B}"/>
          </ac:spMkLst>
        </pc:spChg>
        <pc:spChg chg="add del">
          <ac:chgData name="mairenig123@gmail.com" userId="6044d3ce541adf88" providerId="LiveId" clId="{49A24667-039D-4CCB-B893-5BE1459C6BD2}" dt="2021-12-30T09:22:08.036" v="8929" actId="26606"/>
          <ac:spMkLst>
            <pc:docMk/>
            <pc:sldMk cId="3897988065" sldId="324"/>
            <ac:spMk id="1043" creationId="{3873B707-463F-40B0-8227-E8CC6C67EB25}"/>
          </ac:spMkLst>
        </pc:spChg>
        <pc:spChg chg="add del">
          <ac:chgData name="mairenig123@gmail.com" userId="6044d3ce541adf88" providerId="LiveId" clId="{49A24667-039D-4CCB-B893-5BE1459C6BD2}" dt="2021-12-30T09:22:08.036" v="8929" actId="26606"/>
          <ac:spMkLst>
            <pc:docMk/>
            <pc:sldMk cId="3897988065" sldId="324"/>
            <ac:spMk id="1044" creationId="{C13237C8-E62C-4F0D-A318-BD6FB6C2D138}"/>
          </ac:spMkLst>
        </pc:spChg>
        <pc:spChg chg="add del">
          <ac:chgData name="mairenig123@gmail.com" userId="6044d3ce541adf88" providerId="LiveId" clId="{49A24667-039D-4CCB-B893-5BE1459C6BD2}" dt="2021-12-30T09:22:33.672" v="8931" actId="26606"/>
          <ac:spMkLst>
            <pc:docMk/>
            <pc:sldMk cId="3897988065" sldId="324"/>
            <ac:spMk id="1046" creationId="{2B566528-1B12-4246-9431-5C2D7D081168}"/>
          </ac:spMkLst>
        </pc:spChg>
        <pc:spChg chg="add del">
          <ac:chgData name="mairenig123@gmail.com" userId="6044d3ce541adf88" providerId="LiveId" clId="{49A24667-039D-4CCB-B893-5BE1459C6BD2}" dt="2021-12-30T09:22:48.924" v="8933" actId="26606"/>
          <ac:spMkLst>
            <pc:docMk/>
            <pc:sldMk cId="3897988065" sldId="324"/>
            <ac:spMk id="1053" creationId="{201CC55D-ED54-4C5C-95E6-10947BD1103B}"/>
          </ac:spMkLst>
        </pc:spChg>
        <pc:spChg chg="add del">
          <ac:chgData name="mairenig123@gmail.com" userId="6044d3ce541adf88" providerId="LiveId" clId="{49A24667-039D-4CCB-B893-5BE1459C6BD2}" dt="2021-12-30T09:22:48.924" v="8933" actId="26606"/>
          <ac:spMkLst>
            <pc:docMk/>
            <pc:sldMk cId="3897988065" sldId="324"/>
            <ac:spMk id="1056" creationId="{3873B707-463F-40B0-8227-E8CC6C67EB25}"/>
          </ac:spMkLst>
        </pc:spChg>
        <pc:spChg chg="add del">
          <ac:chgData name="mairenig123@gmail.com" userId="6044d3ce541adf88" providerId="LiveId" clId="{49A24667-039D-4CCB-B893-5BE1459C6BD2}" dt="2021-12-30T09:22:48.924" v="8933" actId="26606"/>
          <ac:spMkLst>
            <pc:docMk/>
            <pc:sldMk cId="3897988065" sldId="324"/>
            <ac:spMk id="1057" creationId="{C13237C8-E62C-4F0D-A318-BD6FB6C2D138}"/>
          </ac:spMkLst>
        </pc:spChg>
        <pc:spChg chg="add del">
          <ac:chgData name="mairenig123@gmail.com" userId="6044d3ce541adf88" providerId="LiveId" clId="{49A24667-039D-4CCB-B893-5BE1459C6BD2}" dt="2021-12-30T09:22:48.924" v="8933" actId="26606"/>
          <ac:spMkLst>
            <pc:docMk/>
            <pc:sldMk cId="3897988065" sldId="324"/>
            <ac:spMk id="1058" creationId="{19C9EAEA-39D0-4B0E-A0EB-51E7B26740B1}"/>
          </ac:spMkLst>
        </pc:spChg>
        <pc:spChg chg="add del">
          <ac:chgData name="mairenig123@gmail.com" userId="6044d3ce541adf88" providerId="LiveId" clId="{49A24667-039D-4CCB-B893-5BE1459C6BD2}" dt="2021-12-30T09:22:55.871" v="8935" actId="26606"/>
          <ac:spMkLst>
            <pc:docMk/>
            <pc:sldMk cId="3897988065" sldId="324"/>
            <ac:spMk id="1060" creationId="{12609869-9E80-471B-A487-A53288E0E791}"/>
          </ac:spMkLst>
        </pc:spChg>
        <pc:spChg chg="add del">
          <ac:chgData name="mairenig123@gmail.com" userId="6044d3ce541adf88" providerId="LiveId" clId="{49A24667-039D-4CCB-B893-5BE1459C6BD2}" dt="2021-12-30T09:22:55.871" v="8935" actId="26606"/>
          <ac:spMkLst>
            <pc:docMk/>
            <pc:sldMk cId="3897988065" sldId="324"/>
            <ac:spMk id="1061" creationId="{7004738A-9D34-43E8-97D2-CA0EED4F8BE0}"/>
          </ac:spMkLst>
        </pc:spChg>
        <pc:spChg chg="add del">
          <ac:chgData name="mairenig123@gmail.com" userId="6044d3ce541adf88" providerId="LiveId" clId="{49A24667-039D-4CCB-B893-5BE1459C6BD2}" dt="2021-12-30T09:22:55.871" v="8935" actId="26606"/>
          <ac:spMkLst>
            <pc:docMk/>
            <pc:sldMk cId="3897988065" sldId="324"/>
            <ac:spMk id="1062" creationId="{B8B8D07F-F13E-443E-BA68-2D26672D76B9}"/>
          </ac:spMkLst>
        </pc:spChg>
        <pc:spChg chg="add del">
          <ac:chgData name="mairenig123@gmail.com" userId="6044d3ce541adf88" providerId="LiveId" clId="{49A24667-039D-4CCB-B893-5BE1459C6BD2}" dt="2021-12-30T09:22:55.871" v="8935" actId="26606"/>
          <ac:spMkLst>
            <pc:docMk/>
            <pc:sldMk cId="3897988065" sldId="324"/>
            <ac:spMk id="1063" creationId="{2813A4FA-24A5-41ED-A534-3807D1B2F344}"/>
          </ac:spMkLst>
        </pc:spChg>
        <pc:spChg chg="add del">
          <ac:chgData name="mairenig123@gmail.com" userId="6044d3ce541adf88" providerId="LiveId" clId="{49A24667-039D-4CCB-B893-5BE1459C6BD2}" dt="2021-12-30T09:22:55.871" v="8935" actId="26606"/>
          <ac:spMkLst>
            <pc:docMk/>
            <pc:sldMk cId="3897988065" sldId="324"/>
            <ac:spMk id="1064" creationId="{C3944F27-CA70-4E84-A51A-E6BF89558979}"/>
          </ac:spMkLst>
        </pc:spChg>
        <pc:spChg chg="add del">
          <ac:chgData name="mairenig123@gmail.com" userId="6044d3ce541adf88" providerId="LiveId" clId="{49A24667-039D-4CCB-B893-5BE1459C6BD2}" dt="2021-12-30T09:22:57.318" v="8937" actId="26606"/>
          <ac:spMkLst>
            <pc:docMk/>
            <pc:sldMk cId="3897988065" sldId="324"/>
            <ac:spMk id="1066" creationId="{5E39A796-BE83-48B1-B33F-35C4A32AAB57}"/>
          </ac:spMkLst>
        </pc:spChg>
        <pc:spChg chg="add del">
          <ac:chgData name="mairenig123@gmail.com" userId="6044d3ce541adf88" providerId="LiveId" clId="{49A24667-039D-4CCB-B893-5BE1459C6BD2}" dt="2021-12-30T09:22:57.318" v="8937" actId="26606"/>
          <ac:spMkLst>
            <pc:docMk/>
            <pc:sldMk cId="3897988065" sldId="324"/>
            <ac:spMk id="1067" creationId="{72F84B47-E267-4194-8194-831DB7B5547F}"/>
          </ac:spMkLst>
        </pc:spChg>
        <pc:spChg chg="add del">
          <ac:chgData name="mairenig123@gmail.com" userId="6044d3ce541adf88" providerId="LiveId" clId="{49A24667-039D-4CCB-B893-5BE1459C6BD2}" dt="2021-12-30T09:24:13.138" v="8960" actId="26606"/>
          <ac:spMkLst>
            <pc:docMk/>
            <pc:sldMk cId="3897988065" sldId="324"/>
            <ac:spMk id="1069" creationId="{2EB492CD-616E-47F8-933B-5E2D952A0593}"/>
          </ac:spMkLst>
        </pc:spChg>
        <pc:spChg chg="add del">
          <ac:chgData name="mairenig123@gmail.com" userId="6044d3ce541adf88" providerId="LiveId" clId="{49A24667-039D-4CCB-B893-5BE1459C6BD2}" dt="2021-12-30T09:24:13.138" v="8960" actId="26606"/>
          <ac:spMkLst>
            <pc:docMk/>
            <pc:sldMk cId="3897988065" sldId="324"/>
            <ac:spMk id="1070" creationId="{59383CF9-23B5-4335-9B21-1791C4CF1C75}"/>
          </ac:spMkLst>
        </pc:spChg>
        <pc:spChg chg="add del">
          <ac:chgData name="mairenig123@gmail.com" userId="6044d3ce541adf88" providerId="LiveId" clId="{49A24667-039D-4CCB-B893-5BE1459C6BD2}" dt="2021-12-30T09:24:13.138" v="8960" actId="26606"/>
          <ac:spMkLst>
            <pc:docMk/>
            <pc:sldMk cId="3897988065" sldId="324"/>
            <ac:spMk id="1071" creationId="{0007FE00-9498-4706-B255-6437B0252C02}"/>
          </ac:spMkLst>
        </pc:spChg>
        <pc:spChg chg="add del">
          <ac:chgData name="mairenig123@gmail.com" userId="6044d3ce541adf88" providerId="LiveId" clId="{49A24667-039D-4CCB-B893-5BE1459C6BD2}" dt="2021-12-30T09:23:30.756" v="8945" actId="26606"/>
          <ac:spMkLst>
            <pc:docMk/>
            <pc:sldMk cId="3897988065" sldId="324"/>
            <ac:spMk id="1073" creationId="{73DE2CFE-42F2-48F0-8706-5264E012B10C}"/>
          </ac:spMkLst>
        </pc:spChg>
        <pc:spChg chg="add del">
          <ac:chgData name="mairenig123@gmail.com" userId="6044d3ce541adf88" providerId="LiveId" clId="{49A24667-039D-4CCB-B893-5BE1459C6BD2}" dt="2021-12-30T09:23:32.151" v="8947" actId="26606"/>
          <ac:spMkLst>
            <pc:docMk/>
            <pc:sldMk cId="3897988065" sldId="324"/>
            <ac:spMk id="1075" creationId="{B5FA7C47-B7C1-4D2E-AB49-ED23BA34BA83}"/>
          </ac:spMkLst>
        </pc:spChg>
        <pc:spChg chg="add del">
          <ac:chgData name="mairenig123@gmail.com" userId="6044d3ce541adf88" providerId="LiveId" clId="{49A24667-039D-4CCB-B893-5BE1459C6BD2}" dt="2021-12-30T09:23:46.142" v="8949" actId="26606"/>
          <ac:spMkLst>
            <pc:docMk/>
            <pc:sldMk cId="3897988065" sldId="324"/>
            <ac:spMk id="1077" creationId="{201CC55D-ED54-4C5C-95E6-10947BD1103B}"/>
          </ac:spMkLst>
        </pc:spChg>
        <pc:spChg chg="add del">
          <ac:chgData name="mairenig123@gmail.com" userId="6044d3ce541adf88" providerId="LiveId" clId="{49A24667-039D-4CCB-B893-5BE1459C6BD2}" dt="2021-12-30T09:23:46.142" v="8949" actId="26606"/>
          <ac:spMkLst>
            <pc:docMk/>
            <pc:sldMk cId="3897988065" sldId="324"/>
            <ac:spMk id="1080" creationId="{3873B707-463F-40B0-8227-E8CC6C67EB25}"/>
          </ac:spMkLst>
        </pc:spChg>
        <pc:spChg chg="add del">
          <ac:chgData name="mairenig123@gmail.com" userId="6044d3ce541adf88" providerId="LiveId" clId="{49A24667-039D-4CCB-B893-5BE1459C6BD2}" dt="2021-12-30T09:23:46.142" v="8949" actId="26606"/>
          <ac:spMkLst>
            <pc:docMk/>
            <pc:sldMk cId="3897988065" sldId="324"/>
            <ac:spMk id="1081" creationId="{C13237C8-E62C-4F0D-A318-BD6FB6C2D138}"/>
          </ac:spMkLst>
        </pc:spChg>
        <pc:spChg chg="add del">
          <ac:chgData name="mairenig123@gmail.com" userId="6044d3ce541adf88" providerId="LiveId" clId="{49A24667-039D-4CCB-B893-5BE1459C6BD2}" dt="2021-12-30T09:23:48.435" v="8951" actId="26606"/>
          <ac:spMkLst>
            <pc:docMk/>
            <pc:sldMk cId="3897988065" sldId="324"/>
            <ac:spMk id="1083" creationId="{B0792D4F-247E-46FE-85FC-881DEFA41D94}"/>
          </ac:spMkLst>
        </pc:spChg>
        <pc:spChg chg="add del">
          <ac:chgData name="mairenig123@gmail.com" userId="6044d3ce541adf88" providerId="LiveId" clId="{49A24667-039D-4CCB-B893-5BE1459C6BD2}" dt="2021-12-30T09:23:56.328" v="8953" actId="26606"/>
          <ac:spMkLst>
            <pc:docMk/>
            <pc:sldMk cId="3897988065" sldId="324"/>
            <ac:spMk id="1086" creationId="{F13C74B1-5B17-4795-BED0-7140497B445A}"/>
          </ac:spMkLst>
        </pc:spChg>
        <pc:spChg chg="add del">
          <ac:chgData name="mairenig123@gmail.com" userId="6044d3ce541adf88" providerId="LiveId" clId="{49A24667-039D-4CCB-B893-5BE1459C6BD2}" dt="2021-12-30T09:23:56.328" v="8953" actId="26606"/>
          <ac:spMkLst>
            <pc:docMk/>
            <pc:sldMk cId="3897988065" sldId="324"/>
            <ac:spMk id="1087" creationId="{D4974D33-8DC5-464E-8C6D-BE58F0669C17}"/>
          </ac:spMkLst>
        </pc:spChg>
        <pc:spChg chg="add del">
          <ac:chgData name="mairenig123@gmail.com" userId="6044d3ce541adf88" providerId="LiveId" clId="{49A24667-039D-4CCB-B893-5BE1459C6BD2}" dt="2021-12-30T09:24:02.530" v="8955" actId="26606"/>
          <ac:spMkLst>
            <pc:docMk/>
            <pc:sldMk cId="3897988065" sldId="324"/>
            <ac:spMk id="1089" creationId="{5AA03EDC-7067-4DFF-B672-541D016AAAB8}"/>
          </ac:spMkLst>
        </pc:spChg>
        <pc:spChg chg="add del">
          <ac:chgData name="mairenig123@gmail.com" userId="6044d3ce541adf88" providerId="LiveId" clId="{49A24667-039D-4CCB-B893-5BE1459C6BD2}" dt="2021-12-30T09:24:02.530" v="8955" actId="26606"/>
          <ac:spMkLst>
            <pc:docMk/>
            <pc:sldMk cId="3897988065" sldId="324"/>
            <ac:spMk id="1090" creationId="{0EBF3E39-B0BE-496A-8604-9007470FFA3A}"/>
          </ac:spMkLst>
        </pc:spChg>
        <pc:spChg chg="add del">
          <ac:chgData name="mairenig123@gmail.com" userId="6044d3ce541adf88" providerId="LiveId" clId="{49A24667-039D-4CCB-B893-5BE1459C6BD2}" dt="2021-12-30T09:24:05.692" v="8957" actId="26606"/>
          <ac:spMkLst>
            <pc:docMk/>
            <pc:sldMk cId="3897988065" sldId="324"/>
            <ac:spMk id="1092" creationId="{91F32EBA-ED97-466E-8CFA-8382584155D0}"/>
          </ac:spMkLst>
        </pc:spChg>
        <pc:spChg chg="add del">
          <ac:chgData name="mairenig123@gmail.com" userId="6044d3ce541adf88" providerId="LiveId" clId="{49A24667-039D-4CCB-B893-5BE1459C6BD2}" dt="2021-12-30T09:24:05.692" v="8957" actId="26606"/>
          <ac:spMkLst>
            <pc:docMk/>
            <pc:sldMk cId="3897988065" sldId="324"/>
            <ac:spMk id="1093" creationId="{62A38935-BB53-4DF7-A56E-48DD25B685D7}"/>
          </ac:spMkLst>
        </pc:spChg>
        <pc:spChg chg="add del">
          <ac:chgData name="mairenig123@gmail.com" userId="6044d3ce541adf88" providerId="LiveId" clId="{49A24667-039D-4CCB-B893-5BE1459C6BD2}" dt="2021-12-30T09:24:13.122" v="8959" actId="26606"/>
          <ac:spMkLst>
            <pc:docMk/>
            <pc:sldMk cId="3897988065" sldId="324"/>
            <ac:spMk id="1095" creationId="{2B97F24A-32CE-4C1C-A50D-3016B394DCFB}"/>
          </ac:spMkLst>
        </pc:spChg>
        <pc:spChg chg="add del">
          <ac:chgData name="mairenig123@gmail.com" userId="6044d3ce541adf88" providerId="LiveId" clId="{49A24667-039D-4CCB-B893-5BE1459C6BD2}" dt="2021-12-30T09:24:13.122" v="8959" actId="26606"/>
          <ac:spMkLst>
            <pc:docMk/>
            <pc:sldMk cId="3897988065" sldId="324"/>
            <ac:spMk id="1096" creationId="{CD8B4F24-440B-49E9-B85D-733523DC064B}"/>
          </ac:spMkLst>
        </pc:spChg>
        <pc:spChg chg="add del">
          <ac:chgData name="mairenig123@gmail.com" userId="6044d3ce541adf88" providerId="LiveId" clId="{49A24667-039D-4CCB-B893-5BE1459C6BD2}" dt="2021-12-30T09:25:54.737" v="8990" actId="26606"/>
          <ac:spMkLst>
            <pc:docMk/>
            <pc:sldMk cId="3897988065" sldId="324"/>
            <ac:spMk id="1098" creationId="{8FC9BE17-9A7B-462D-AE50-3D8777387304}"/>
          </ac:spMkLst>
        </pc:spChg>
        <pc:spChg chg="add del">
          <ac:chgData name="mairenig123@gmail.com" userId="6044d3ce541adf88" providerId="LiveId" clId="{49A24667-039D-4CCB-B893-5BE1459C6BD2}" dt="2021-12-30T09:25:54.737" v="8990" actId="26606"/>
          <ac:spMkLst>
            <pc:docMk/>
            <pc:sldMk cId="3897988065" sldId="324"/>
            <ac:spMk id="1099" creationId="{3EBE8569-6AEC-4B8C-8D53-2DE337CDBA65}"/>
          </ac:spMkLst>
        </pc:spChg>
        <pc:spChg chg="add del">
          <ac:chgData name="mairenig123@gmail.com" userId="6044d3ce541adf88" providerId="LiveId" clId="{49A24667-039D-4CCB-B893-5BE1459C6BD2}" dt="2021-12-30T09:25:54.737" v="8990" actId="26606"/>
          <ac:spMkLst>
            <pc:docMk/>
            <pc:sldMk cId="3897988065" sldId="324"/>
            <ac:spMk id="1100" creationId="{55D4142C-5077-457F-A6AD-3FECFDB39685}"/>
          </ac:spMkLst>
        </pc:spChg>
        <pc:spChg chg="add del">
          <ac:chgData name="mairenig123@gmail.com" userId="6044d3ce541adf88" providerId="LiveId" clId="{49A24667-039D-4CCB-B893-5BE1459C6BD2}" dt="2021-12-30T09:25:54.737" v="8990" actId="26606"/>
          <ac:spMkLst>
            <pc:docMk/>
            <pc:sldMk cId="3897988065" sldId="324"/>
            <ac:spMk id="1101" creationId="{7A5F0580-5EE9-419F-96EE-B6529EF6E7D0}"/>
          </ac:spMkLst>
        </pc:spChg>
        <pc:spChg chg="add del">
          <ac:chgData name="mairenig123@gmail.com" userId="6044d3ce541adf88" providerId="LiveId" clId="{49A24667-039D-4CCB-B893-5BE1459C6BD2}" dt="2021-12-30T09:24:35.873" v="8965" actId="26606"/>
          <ac:spMkLst>
            <pc:docMk/>
            <pc:sldMk cId="3897988065" sldId="324"/>
            <ac:spMk id="1103" creationId="{D009D6D5-DAC2-4A8B-A17A-E206B9012D09}"/>
          </ac:spMkLst>
        </pc:spChg>
        <pc:spChg chg="add del">
          <ac:chgData name="mairenig123@gmail.com" userId="6044d3ce541adf88" providerId="LiveId" clId="{49A24667-039D-4CCB-B893-5BE1459C6BD2}" dt="2021-12-30T09:24:44.303" v="8967" actId="26606"/>
          <ac:spMkLst>
            <pc:docMk/>
            <pc:sldMk cId="3897988065" sldId="324"/>
            <ac:spMk id="1105" creationId="{23E547B5-89CF-4EC0-96DE-25771AED0799}"/>
          </ac:spMkLst>
        </pc:spChg>
        <pc:spChg chg="add del">
          <ac:chgData name="mairenig123@gmail.com" userId="6044d3ce541adf88" providerId="LiveId" clId="{49A24667-039D-4CCB-B893-5BE1459C6BD2}" dt="2021-12-30T09:24:44.303" v="8967" actId="26606"/>
          <ac:spMkLst>
            <pc:docMk/>
            <pc:sldMk cId="3897988065" sldId="324"/>
            <ac:spMk id="1106" creationId="{3F0B8CEB-8279-4E5E-A0CE-1FC9F71736F2}"/>
          </ac:spMkLst>
        </pc:spChg>
        <pc:spChg chg="add del">
          <ac:chgData name="mairenig123@gmail.com" userId="6044d3ce541adf88" providerId="LiveId" clId="{49A24667-039D-4CCB-B893-5BE1459C6BD2}" dt="2021-12-30T09:24:48.541" v="8969" actId="26606"/>
          <ac:spMkLst>
            <pc:docMk/>
            <pc:sldMk cId="3897988065" sldId="324"/>
            <ac:spMk id="1108" creationId="{79BB35BC-D5C2-4C8B-A22A-A71E6191913B}"/>
          </ac:spMkLst>
        </pc:spChg>
        <pc:spChg chg="add del">
          <ac:chgData name="mairenig123@gmail.com" userId="6044d3ce541adf88" providerId="LiveId" clId="{49A24667-039D-4CCB-B893-5BE1459C6BD2}" dt="2021-12-30T09:24:50.119" v="8971" actId="26606"/>
          <ac:spMkLst>
            <pc:docMk/>
            <pc:sldMk cId="3897988065" sldId="324"/>
            <ac:spMk id="1110" creationId="{73DE2CFE-42F2-48F0-8706-5264E012B10C}"/>
          </ac:spMkLst>
        </pc:spChg>
        <pc:spChg chg="add del">
          <ac:chgData name="mairenig123@gmail.com" userId="6044d3ce541adf88" providerId="LiveId" clId="{49A24667-039D-4CCB-B893-5BE1459C6BD2}" dt="2021-12-30T09:24:59.344" v="8973" actId="26606"/>
          <ac:spMkLst>
            <pc:docMk/>
            <pc:sldMk cId="3897988065" sldId="324"/>
            <ac:spMk id="1112" creationId="{5E39A796-BE83-48B1-B33F-35C4A32AAB57}"/>
          </ac:spMkLst>
        </pc:spChg>
        <pc:spChg chg="add del">
          <ac:chgData name="mairenig123@gmail.com" userId="6044d3ce541adf88" providerId="LiveId" clId="{49A24667-039D-4CCB-B893-5BE1459C6BD2}" dt="2021-12-30T09:24:59.344" v="8973" actId="26606"/>
          <ac:spMkLst>
            <pc:docMk/>
            <pc:sldMk cId="3897988065" sldId="324"/>
            <ac:spMk id="1113" creationId="{72F84B47-E267-4194-8194-831DB7B5547F}"/>
          </ac:spMkLst>
        </pc:spChg>
        <pc:spChg chg="add del">
          <ac:chgData name="mairenig123@gmail.com" userId="6044d3ce541adf88" providerId="LiveId" clId="{49A24667-039D-4CCB-B893-5BE1459C6BD2}" dt="2021-12-30T09:25:09.699" v="8975" actId="26606"/>
          <ac:spMkLst>
            <pc:docMk/>
            <pc:sldMk cId="3897988065" sldId="324"/>
            <ac:spMk id="1115" creationId="{9AA72BD9-2C5A-4EDC-931F-5AA08EACA0F3}"/>
          </ac:spMkLst>
        </pc:spChg>
        <pc:spChg chg="add del">
          <ac:chgData name="mairenig123@gmail.com" userId="6044d3ce541adf88" providerId="LiveId" clId="{49A24667-039D-4CCB-B893-5BE1459C6BD2}" dt="2021-12-30T09:25:09.699" v="8975" actId="26606"/>
          <ac:spMkLst>
            <pc:docMk/>
            <pc:sldMk cId="3897988065" sldId="324"/>
            <ac:spMk id="1116" creationId="{DD3981AC-7B61-4947-BCF3-F7AA7FA385B9}"/>
          </ac:spMkLst>
        </pc:spChg>
        <pc:spChg chg="add del">
          <ac:chgData name="mairenig123@gmail.com" userId="6044d3ce541adf88" providerId="LiveId" clId="{49A24667-039D-4CCB-B893-5BE1459C6BD2}" dt="2021-12-30T09:25:09.699" v="8975" actId="26606"/>
          <ac:spMkLst>
            <pc:docMk/>
            <pc:sldMk cId="3897988065" sldId="324"/>
            <ac:spMk id="1117" creationId="{7A5F0580-5EE9-419F-96EE-B6529EF6E7D0}"/>
          </ac:spMkLst>
        </pc:spChg>
        <pc:spChg chg="add del">
          <ac:chgData name="mairenig123@gmail.com" userId="6044d3ce541adf88" providerId="LiveId" clId="{49A24667-039D-4CCB-B893-5BE1459C6BD2}" dt="2021-12-30T09:25:12.336" v="8977" actId="26606"/>
          <ac:spMkLst>
            <pc:docMk/>
            <pc:sldMk cId="3897988065" sldId="324"/>
            <ac:spMk id="1119" creationId="{F13C74B1-5B17-4795-BED0-7140497B445A}"/>
          </ac:spMkLst>
        </pc:spChg>
        <pc:spChg chg="add del">
          <ac:chgData name="mairenig123@gmail.com" userId="6044d3ce541adf88" providerId="LiveId" clId="{49A24667-039D-4CCB-B893-5BE1459C6BD2}" dt="2021-12-30T09:25:12.336" v="8977" actId="26606"/>
          <ac:spMkLst>
            <pc:docMk/>
            <pc:sldMk cId="3897988065" sldId="324"/>
            <ac:spMk id="1120" creationId="{D4974D33-8DC5-464E-8C6D-BE58F0669C17}"/>
          </ac:spMkLst>
        </pc:spChg>
        <pc:spChg chg="add del">
          <ac:chgData name="mairenig123@gmail.com" userId="6044d3ce541adf88" providerId="LiveId" clId="{49A24667-039D-4CCB-B893-5BE1459C6BD2}" dt="2021-12-30T09:25:20.500" v="8979" actId="26606"/>
          <ac:spMkLst>
            <pc:docMk/>
            <pc:sldMk cId="3897988065" sldId="324"/>
            <ac:spMk id="1122" creationId="{04812C46-200A-4DEB-A05E-3ED6C68C2387}"/>
          </ac:spMkLst>
        </pc:spChg>
        <pc:spChg chg="add del">
          <ac:chgData name="mairenig123@gmail.com" userId="6044d3ce541adf88" providerId="LiveId" clId="{49A24667-039D-4CCB-B893-5BE1459C6BD2}" dt="2021-12-30T09:25:26.663" v="8981" actId="26606"/>
          <ac:spMkLst>
            <pc:docMk/>
            <pc:sldMk cId="3897988065" sldId="324"/>
            <ac:spMk id="1124" creationId="{2B566528-1B12-4246-9431-5C2D7D081168}"/>
          </ac:spMkLst>
        </pc:spChg>
        <pc:spChg chg="add del">
          <ac:chgData name="mairenig123@gmail.com" userId="6044d3ce541adf88" providerId="LiveId" clId="{49A24667-039D-4CCB-B893-5BE1459C6BD2}" dt="2021-12-30T09:25:29.982" v="8983" actId="26606"/>
          <ac:spMkLst>
            <pc:docMk/>
            <pc:sldMk cId="3897988065" sldId="324"/>
            <ac:spMk id="1130" creationId="{A2679492-7988-4050-9056-542444452411}"/>
          </ac:spMkLst>
        </pc:spChg>
        <pc:spChg chg="add del">
          <ac:chgData name="mairenig123@gmail.com" userId="6044d3ce541adf88" providerId="LiveId" clId="{49A24667-039D-4CCB-B893-5BE1459C6BD2}" dt="2021-12-30T09:25:29.982" v="8983" actId="26606"/>
          <ac:spMkLst>
            <pc:docMk/>
            <pc:sldMk cId="3897988065" sldId="324"/>
            <ac:spMk id="1131" creationId="{B091B163-7D61-4891-ABCF-5C13D9C418D0}"/>
          </ac:spMkLst>
        </pc:spChg>
        <pc:spChg chg="add del">
          <ac:chgData name="mairenig123@gmail.com" userId="6044d3ce541adf88" providerId="LiveId" clId="{49A24667-039D-4CCB-B893-5BE1459C6BD2}" dt="2021-12-30T09:25:36.411" v="8985" actId="26606"/>
          <ac:spMkLst>
            <pc:docMk/>
            <pc:sldMk cId="3897988065" sldId="324"/>
            <ac:spMk id="1134" creationId="{9F701746-0657-4467-BBD3-24051A715C25}"/>
          </ac:spMkLst>
        </pc:spChg>
        <pc:spChg chg="add del">
          <ac:chgData name="mairenig123@gmail.com" userId="6044d3ce541adf88" providerId="LiveId" clId="{49A24667-039D-4CCB-B893-5BE1459C6BD2}" dt="2021-12-30T09:25:36.411" v="8985" actId="26606"/>
          <ac:spMkLst>
            <pc:docMk/>
            <pc:sldMk cId="3897988065" sldId="324"/>
            <ac:spMk id="1135" creationId="{117BEB00-3E3D-4F08-AF56-DB0D22FB5F64}"/>
          </ac:spMkLst>
        </pc:spChg>
        <pc:spChg chg="add del">
          <ac:chgData name="mairenig123@gmail.com" userId="6044d3ce541adf88" providerId="LiveId" clId="{49A24667-039D-4CCB-B893-5BE1459C6BD2}" dt="2021-12-30T09:25:46.205" v="8987" actId="26606"/>
          <ac:spMkLst>
            <pc:docMk/>
            <pc:sldMk cId="3897988065" sldId="324"/>
            <ac:spMk id="1137" creationId="{131BAD53-4E89-4F62-BBB7-26359763ED39}"/>
          </ac:spMkLst>
        </pc:spChg>
        <pc:spChg chg="add del">
          <ac:chgData name="mairenig123@gmail.com" userId="6044d3ce541adf88" providerId="LiveId" clId="{49A24667-039D-4CCB-B893-5BE1459C6BD2}" dt="2021-12-30T09:25:46.205" v="8987" actId="26606"/>
          <ac:spMkLst>
            <pc:docMk/>
            <pc:sldMk cId="3897988065" sldId="324"/>
            <ac:spMk id="1138" creationId="{62756DA2-40EB-4C6F-B962-5822FFB54FB6}"/>
          </ac:spMkLst>
        </pc:spChg>
        <pc:spChg chg="add del">
          <ac:chgData name="mairenig123@gmail.com" userId="6044d3ce541adf88" providerId="LiveId" clId="{49A24667-039D-4CCB-B893-5BE1459C6BD2}" dt="2021-12-30T09:25:54.721" v="8989" actId="26606"/>
          <ac:spMkLst>
            <pc:docMk/>
            <pc:sldMk cId="3897988065" sldId="324"/>
            <ac:spMk id="1140" creationId="{325166D1-1B21-4128-AC42-61745528E4D6}"/>
          </ac:spMkLst>
        </pc:spChg>
        <pc:spChg chg="add del">
          <ac:chgData name="mairenig123@gmail.com" userId="6044d3ce541adf88" providerId="LiveId" clId="{49A24667-039D-4CCB-B893-5BE1459C6BD2}" dt="2021-12-30T09:27:28.291" v="9001" actId="26606"/>
          <ac:spMkLst>
            <pc:docMk/>
            <pc:sldMk cId="3897988065" sldId="324"/>
            <ac:spMk id="1144" creationId="{3CD9DF72-87A3-404E-A828-84CBF11A8303}"/>
          </ac:spMkLst>
        </pc:spChg>
        <pc:spChg chg="add del">
          <ac:chgData name="mairenig123@gmail.com" userId="6044d3ce541adf88" providerId="LiveId" clId="{49A24667-039D-4CCB-B893-5BE1459C6BD2}" dt="2021-12-30T09:27:15.555" v="8994" actId="26606"/>
          <ac:spMkLst>
            <pc:docMk/>
            <pc:sldMk cId="3897988065" sldId="324"/>
            <ac:spMk id="1147" creationId="{3346177D-ADC4-4968-B747-5CFCD390B5B9}"/>
          </ac:spMkLst>
        </pc:spChg>
        <pc:spChg chg="add del">
          <ac:chgData name="mairenig123@gmail.com" userId="6044d3ce541adf88" providerId="LiveId" clId="{49A24667-039D-4CCB-B893-5BE1459C6BD2}" dt="2021-12-30T09:27:16.979" v="8996" actId="26606"/>
          <ac:spMkLst>
            <pc:docMk/>
            <pc:sldMk cId="3897988065" sldId="324"/>
            <ac:spMk id="1149" creationId="{D009D6D5-DAC2-4A8B-A17A-E206B9012D09}"/>
          </ac:spMkLst>
        </pc:spChg>
        <pc:spChg chg="add del">
          <ac:chgData name="mairenig123@gmail.com" userId="6044d3ce541adf88" providerId="LiveId" clId="{49A24667-039D-4CCB-B893-5BE1459C6BD2}" dt="2021-12-30T09:27:22.546" v="8998" actId="26606"/>
          <ac:spMkLst>
            <pc:docMk/>
            <pc:sldMk cId="3897988065" sldId="324"/>
            <ac:spMk id="1151" creationId="{9B76D444-2756-434F-AE61-96D69830C13E}"/>
          </ac:spMkLst>
        </pc:spChg>
        <pc:spChg chg="add del">
          <ac:chgData name="mairenig123@gmail.com" userId="6044d3ce541adf88" providerId="LiveId" clId="{49A24667-039D-4CCB-B893-5BE1459C6BD2}" dt="2021-12-30T09:27:22.546" v="8998" actId="26606"/>
          <ac:spMkLst>
            <pc:docMk/>
            <pc:sldMk cId="3897988065" sldId="324"/>
            <ac:spMk id="1152" creationId="{0AF80B57-54E2-4D01-8731-3F38B0C56C95}"/>
          </ac:spMkLst>
        </pc:spChg>
        <pc:spChg chg="add del">
          <ac:chgData name="mairenig123@gmail.com" userId="6044d3ce541adf88" providerId="LiveId" clId="{49A24667-039D-4CCB-B893-5BE1459C6BD2}" dt="2021-12-30T09:27:28.275" v="9000" actId="26606"/>
          <ac:spMkLst>
            <pc:docMk/>
            <pc:sldMk cId="3897988065" sldId="324"/>
            <ac:spMk id="1154" creationId="{8FC9BE17-9A7B-462D-AE50-3D8777387304}"/>
          </ac:spMkLst>
        </pc:spChg>
        <pc:spChg chg="add del">
          <ac:chgData name="mairenig123@gmail.com" userId="6044d3ce541adf88" providerId="LiveId" clId="{49A24667-039D-4CCB-B893-5BE1459C6BD2}" dt="2021-12-30T09:27:28.275" v="9000" actId="26606"/>
          <ac:spMkLst>
            <pc:docMk/>
            <pc:sldMk cId="3897988065" sldId="324"/>
            <ac:spMk id="1155" creationId="{3EBE8569-6AEC-4B8C-8D53-2DE337CDBA65}"/>
          </ac:spMkLst>
        </pc:spChg>
        <pc:spChg chg="add del">
          <ac:chgData name="mairenig123@gmail.com" userId="6044d3ce541adf88" providerId="LiveId" clId="{49A24667-039D-4CCB-B893-5BE1459C6BD2}" dt="2021-12-30T09:27:28.275" v="9000" actId="26606"/>
          <ac:spMkLst>
            <pc:docMk/>
            <pc:sldMk cId="3897988065" sldId="324"/>
            <ac:spMk id="1156" creationId="{55D4142C-5077-457F-A6AD-3FECFDB39685}"/>
          </ac:spMkLst>
        </pc:spChg>
        <pc:spChg chg="add del">
          <ac:chgData name="mairenig123@gmail.com" userId="6044d3ce541adf88" providerId="LiveId" clId="{49A24667-039D-4CCB-B893-5BE1459C6BD2}" dt="2021-12-30T09:30:03.407" v="9033" actId="26606"/>
          <ac:spMkLst>
            <pc:docMk/>
            <pc:sldMk cId="3897988065" sldId="324"/>
            <ac:spMk id="1158" creationId="{9228552E-C8B1-4A80-8448-0787CE0FC704}"/>
          </ac:spMkLst>
        </pc:spChg>
        <pc:spChg chg="add del">
          <ac:chgData name="mairenig123@gmail.com" userId="6044d3ce541adf88" providerId="LiveId" clId="{49A24667-039D-4CCB-B893-5BE1459C6BD2}" dt="2021-12-30T09:28:10.492" v="9006" actId="26606"/>
          <ac:spMkLst>
            <pc:docMk/>
            <pc:sldMk cId="3897988065" sldId="324"/>
            <ac:spMk id="1160" creationId="{4F74D28C-3268-4E35-8EE1-D92CB4A85A7D}"/>
          </ac:spMkLst>
        </pc:spChg>
        <pc:spChg chg="add del">
          <ac:chgData name="mairenig123@gmail.com" userId="6044d3ce541adf88" providerId="LiveId" clId="{49A24667-039D-4CCB-B893-5BE1459C6BD2}" dt="2021-12-30T09:28:19.816" v="9008" actId="26606"/>
          <ac:spMkLst>
            <pc:docMk/>
            <pc:sldMk cId="3897988065" sldId="324"/>
            <ac:spMk id="1162" creationId="{86C7B4A1-154A-4DF0-AC46-F88D75A2E0FD}"/>
          </ac:spMkLst>
        </pc:spChg>
        <pc:spChg chg="add del">
          <ac:chgData name="mairenig123@gmail.com" userId="6044d3ce541adf88" providerId="LiveId" clId="{49A24667-039D-4CCB-B893-5BE1459C6BD2}" dt="2021-12-30T09:28:23.370" v="9010" actId="26606"/>
          <ac:spMkLst>
            <pc:docMk/>
            <pc:sldMk cId="3897988065" sldId="324"/>
            <ac:spMk id="1164" creationId="{F13C74B1-5B17-4795-BED0-7140497B445A}"/>
          </ac:spMkLst>
        </pc:spChg>
        <pc:spChg chg="add del">
          <ac:chgData name="mairenig123@gmail.com" userId="6044d3ce541adf88" providerId="LiveId" clId="{49A24667-039D-4CCB-B893-5BE1459C6BD2}" dt="2021-12-30T09:28:23.370" v="9010" actId="26606"/>
          <ac:spMkLst>
            <pc:docMk/>
            <pc:sldMk cId="3897988065" sldId="324"/>
            <ac:spMk id="1165" creationId="{D4974D33-8DC5-464E-8C6D-BE58F0669C17}"/>
          </ac:spMkLst>
        </pc:spChg>
        <pc:spChg chg="add del">
          <ac:chgData name="mairenig123@gmail.com" userId="6044d3ce541adf88" providerId="LiveId" clId="{49A24667-039D-4CCB-B893-5BE1459C6BD2}" dt="2021-12-30T09:28:33.677" v="9012" actId="26606"/>
          <ac:spMkLst>
            <pc:docMk/>
            <pc:sldMk cId="3897988065" sldId="324"/>
            <ac:spMk id="1167" creationId="{23E547B5-89CF-4EC0-96DE-25771AED0799}"/>
          </ac:spMkLst>
        </pc:spChg>
        <pc:spChg chg="add del">
          <ac:chgData name="mairenig123@gmail.com" userId="6044d3ce541adf88" providerId="LiveId" clId="{49A24667-039D-4CCB-B893-5BE1459C6BD2}" dt="2021-12-30T09:28:33.677" v="9012" actId="26606"/>
          <ac:spMkLst>
            <pc:docMk/>
            <pc:sldMk cId="3897988065" sldId="324"/>
            <ac:spMk id="1168" creationId="{3F0B8CEB-8279-4E5E-A0CE-1FC9F71736F2}"/>
          </ac:spMkLst>
        </pc:spChg>
        <pc:spChg chg="add del">
          <ac:chgData name="mairenig123@gmail.com" userId="6044d3ce541adf88" providerId="LiveId" clId="{49A24667-039D-4CCB-B893-5BE1459C6BD2}" dt="2021-12-30T09:28:39.207" v="9014" actId="26606"/>
          <ac:spMkLst>
            <pc:docMk/>
            <pc:sldMk cId="3897988065" sldId="324"/>
            <ac:spMk id="1170" creationId="{9228552E-C8B1-4A80-8448-0787CE0FC704}"/>
          </ac:spMkLst>
        </pc:spChg>
        <pc:spChg chg="add del">
          <ac:chgData name="mairenig123@gmail.com" userId="6044d3ce541adf88" providerId="LiveId" clId="{49A24667-039D-4CCB-B893-5BE1459C6BD2}" dt="2021-12-30T09:28:45.371" v="9016" actId="26606"/>
          <ac:spMkLst>
            <pc:docMk/>
            <pc:sldMk cId="3897988065" sldId="324"/>
            <ac:spMk id="1172" creationId="{9AA72BD9-2C5A-4EDC-931F-5AA08EACA0F3}"/>
          </ac:spMkLst>
        </pc:spChg>
        <pc:spChg chg="add del">
          <ac:chgData name="mairenig123@gmail.com" userId="6044d3ce541adf88" providerId="LiveId" clId="{49A24667-039D-4CCB-B893-5BE1459C6BD2}" dt="2021-12-30T09:28:45.371" v="9016" actId="26606"/>
          <ac:spMkLst>
            <pc:docMk/>
            <pc:sldMk cId="3897988065" sldId="324"/>
            <ac:spMk id="1173" creationId="{DD3981AC-7B61-4947-BCF3-F7AA7FA385B9}"/>
          </ac:spMkLst>
        </pc:spChg>
        <pc:spChg chg="add del">
          <ac:chgData name="mairenig123@gmail.com" userId="6044d3ce541adf88" providerId="LiveId" clId="{49A24667-039D-4CCB-B893-5BE1459C6BD2}" dt="2021-12-30T09:28:45.371" v="9016" actId="26606"/>
          <ac:spMkLst>
            <pc:docMk/>
            <pc:sldMk cId="3897988065" sldId="324"/>
            <ac:spMk id="1174" creationId="{7A5F0580-5EE9-419F-96EE-B6529EF6E7D0}"/>
          </ac:spMkLst>
        </pc:spChg>
        <pc:spChg chg="add del">
          <ac:chgData name="mairenig123@gmail.com" userId="6044d3ce541adf88" providerId="LiveId" clId="{49A24667-039D-4CCB-B893-5BE1459C6BD2}" dt="2021-12-30T09:29:10.292" v="9018" actId="26606"/>
          <ac:spMkLst>
            <pc:docMk/>
            <pc:sldMk cId="3897988065" sldId="324"/>
            <ac:spMk id="1176" creationId="{04812C46-200A-4DEB-A05E-3ED6C68C2387}"/>
          </ac:spMkLst>
        </pc:spChg>
        <pc:spChg chg="add del">
          <ac:chgData name="mairenig123@gmail.com" userId="6044d3ce541adf88" providerId="LiveId" clId="{49A24667-039D-4CCB-B893-5BE1459C6BD2}" dt="2021-12-30T09:29:21.957" v="9020" actId="26606"/>
          <ac:spMkLst>
            <pc:docMk/>
            <pc:sldMk cId="3897988065" sldId="324"/>
            <ac:spMk id="1178" creationId="{2B1D4F77-A17C-43D7-B7FA-545148E4E93D}"/>
          </ac:spMkLst>
        </pc:spChg>
        <pc:spChg chg="add del">
          <ac:chgData name="mairenig123@gmail.com" userId="6044d3ce541adf88" providerId="LiveId" clId="{49A24667-039D-4CCB-B893-5BE1459C6BD2}" dt="2021-12-30T09:29:30.491" v="9022" actId="26606"/>
          <ac:spMkLst>
            <pc:docMk/>
            <pc:sldMk cId="3897988065" sldId="324"/>
            <ac:spMk id="1180" creationId="{C5E6CFF1-2F42-4E10-9A97-F116F46F53FE}"/>
          </ac:spMkLst>
        </pc:spChg>
        <pc:spChg chg="add del">
          <ac:chgData name="mairenig123@gmail.com" userId="6044d3ce541adf88" providerId="LiveId" clId="{49A24667-039D-4CCB-B893-5BE1459C6BD2}" dt="2021-12-30T09:29:38.595" v="9024" actId="26606"/>
          <ac:spMkLst>
            <pc:docMk/>
            <pc:sldMk cId="3897988065" sldId="324"/>
            <ac:spMk id="1183" creationId="{9F79630B-0F0B-446E-A637-38FA8F61D10E}"/>
          </ac:spMkLst>
        </pc:spChg>
        <pc:spChg chg="add del">
          <ac:chgData name="mairenig123@gmail.com" userId="6044d3ce541adf88" providerId="LiveId" clId="{49A24667-039D-4CCB-B893-5BE1459C6BD2}" dt="2021-12-30T09:29:38.595" v="9024" actId="26606"/>
          <ac:spMkLst>
            <pc:docMk/>
            <pc:sldMk cId="3897988065" sldId="324"/>
            <ac:spMk id="1184" creationId="{B3437C99-FC8E-4311-B48A-F0C4C329B154}"/>
          </ac:spMkLst>
        </pc:spChg>
        <pc:spChg chg="add del">
          <ac:chgData name="mairenig123@gmail.com" userId="6044d3ce541adf88" providerId="LiveId" clId="{49A24667-039D-4CCB-B893-5BE1459C6BD2}" dt="2021-12-30T09:29:41.172" v="9026" actId="26606"/>
          <ac:spMkLst>
            <pc:docMk/>
            <pc:sldMk cId="3897988065" sldId="324"/>
            <ac:spMk id="1186" creationId="{146B3DF3-4614-46A9-9E5E-D14431DCC694}"/>
          </ac:spMkLst>
        </pc:spChg>
        <pc:spChg chg="add del">
          <ac:chgData name="mairenig123@gmail.com" userId="6044d3ce541adf88" providerId="LiveId" clId="{49A24667-039D-4CCB-B893-5BE1459C6BD2}" dt="2021-12-30T09:29:55.839" v="9028" actId="26606"/>
          <ac:spMkLst>
            <pc:docMk/>
            <pc:sldMk cId="3897988065" sldId="324"/>
            <ac:spMk id="1190" creationId="{E862BE82-D00D-42C1-BF16-93AA37870C32}"/>
          </ac:spMkLst>
        </pc:spChg>
        <pc:spChg chg="add del">
          <ac:chgData name="mairenig123@gmail.com" userId="6044d3ce541adf88" providerId="LiveId" clId="{49A24667-039D-4CCB-B893-5BE1459C6BD2}" dt="2021-12-30T09:29:55.839" v="9028" actId="26606"/>
          <ac:spMkLst>
            <pc:docMk/>
            <pc:sldMk cId="3897988065" sldId="324"/>
            <ac:spMk id="1191" creationId="{F6D92C2D-1D3D-4974-918C-06579FB354A9}"/>
          </ac:spMkLst>
        </pc:spChg>
        <pc:spChg chg="add del">
          <ac:chgData name="mairenig123@gmail.com" userId="6044d3ce541adf88" providerId="LiveId" clId="{49A24667-039D-4CCB-B893-5BE1459C6BD2}" dt="2021-12-30T09:30:00.026" v="9030" actId="26606"/>
          <ac:spMkLst>
            <pc:docMk/>
            <pc:sldMk cId="3897988065" sldId="324"/>
            <ac:spMk id="1193" creationId="{9AA72BD9-2C5A-4EDC-931F-5AA08EACA0F3}"/>
          </ac:spMkLst>
        </pc:spChg>
        <pc:spChg chg="add del">
          <ac:chgData name="mairenig123@gmail.com" userId="6044d3ce541adf88" providerId="LiveId" clId="{49A24667-039D-4CCB-B893-5BE1459C6BD2}" dt="2021-12-30T09:30:00.026" v="9030" actId="26606"/>
          <ac:spMkLst>
            <pc:docMk/>
            <pc:sldMk cId="3897988065" sldId="324"/>
            <ac:spMk id="1194" creationId="{DD3981AC-7B61-4947-BCF3-F7AA7FA385B9}"/>
          </ac:spMkLst>
        </pc:spChg>
        <pc:spChg chg="add del">
          <ac:chgData name="mairenig123@gmail.com" userId="6044d3ce541adf88" providerId="LiveId" clId="{49A24667-039D-4CCB-B893-5BE1459C6BD2}" dt="2021-12-30T09:30:00.026" v="9030" actId="26606"/>
          <ac:spMkLst>
            <pc:docMk/>
            <pc:sldMk cId="3897988065" sldId="324"/>
            <ac:spMk id="1195" creationId="{55D4142C-5077-457F-A6AD-3FECFDB39685}"/>
          </ac:spMkLst>
        </pc:spChg>
        <pc:spChg chg="add del">
          <ac:chgData name="mairenig123@gmail.com" userId="6044d3ce541adf88" providerId="LiveId" clId="{49A24667-039D-4CCB-B893-5BE1459C6BD2}" dt="2021-12-30T09:30:00.026" v="9030" actId="26606"/>
          <ac:spMkLst>
            <pc:docMk/>
            <pc:sldMk cId="3897988065" sldId="324"/>
            <ac:spMk id="1196" creationId="{7A5F0580-5EE9-419F-96EE-B6529EF6E7D0}"/>
          </ac:spMkLst>
        </pc:spChg>
        <pc:spChg chg="add del">
          <ac:chgData name="mairenig123@gmail.com" userId="6044d3ce541adf88" providerId="LiveId" clId="{49A24667-039D-4CCB-B893-5BE1459C6BD2}" dt="2021-12-30T09:30:03.407" v="9032" actId="26606"/>
          <ac:spMkLst>
            <pc:docMk/>
            <pc:sldMk cId="3897988065" sldId="324"/>
            <ac:spMk id="1198" creationId="{9B76D444-2756-434F-AE61-96D69830C13E}"/>
          </ac:spMkLst>
        </pc:spChg>
        <pc:spChg chg="add del">
          <ac:chgData name="mairenig123@gmail.com" userId="6044d3ce541adf88" providerId="LiveId" clId="{49A24667-039D-4CCB-B893-5BE1459C6BD2}" dt="2021-12-30T09:30:03.407" v="9032" actId="26606"/>
          <ac:spMkLst>
            <pc:docMk/>
            <pc:sldMk cId="3897988065" sldId="324"/>
            <ac:spMk id="1199" creationId="{0AF80B57-54E2-4D01-8731-3F38B0C56C95}"/>
          </ac:spMkLst>
        </pc:spChg>
        <pc:spChg chg="add del">
          <ac:chgData name="mairenig123@gmail.com" userId="6044d3ce541adf88" providerId="LiveId" clId="{49A24667-039D-4CCB-B893-5BE1459C6BD2}" dt="2021-12-30T09:32:13.092" v="9054" actId="26606"/>
          <ac:spMkLst>
            <pc:docMk/>
            <pc:sldMk cId="3897988065" sldId="324"/>
            <ac:spMk id="1201" creationId="{9228552E-C8B1-4A80-8448-0787CE0FC704}"/>
          </ac:spMkLst>
        </pc:spChg>
        <pc:spChg chg="add del">
          <ac:chgData name="mairenig123@gmail.com" userId="6044d3ce541adf88" providerId="LiveId" clId="{49A24667-039D-4CCB-B893-5BE1459C6BD2}" dt="2021-12-30T09:30:45.550" v="9037" actId="26606"/>
          <ac:spMkLst>
            <pc:docMk/>
            <pc:sldMk cId="3897988065" sldId="324"/>
            <ac:spMk id="1203" creationId="{3346177D-ADC4-4968-B747-5CFCD390B5B9}"/>
          </ac:spMkLst>
        </pc:spChg>
        <pc:spChg chg="add del">
          <ac:chgData name="mairenig123@gmail.com" userId="6044d3ce541adf88" providerId="LiveId" clId="{49A24667-039D-4CCB-B893-5BE1459C6BD2}" dt="2021-12-30T09:30:48.348" v="9039" actId="26606"/>
          <ac:spMkLst>
            <pc:docMk/>
            <pc:sldMk cId="3897988065" sldId="324"/>
            <ac:spMk id="1205" creationId="{D009D6D5-DAC2-4A8B-A17A-E206B9012D09}"/>
          </ac:spMkLst>
        </pc:spChg>
        <pc:spChg chg="add del">
          <ac:chgData name="mairenig123@gmail.com" userId="6044d3ce541adf88" providerId="LiveId" clId="{49A24667-039D-4CCB-B893-5BE1459C6BD2}" dt="2021-12-30T09:30:53.805" v="9041" actId="26606"/>
          <ac:spMkLst>
            <pc:docMk/>
            <pc:sldMk cId="3897988065" sldId="324"/>
            <ac:spMk id="1207" creationId="{9B76D444-2756-434F-AE61-96D69830C13E}"/>
          </ac:spMkLst>
        </pc:spChg>
        <pc:spChg chg="add del">
          <ac:chgData name="mairenig123@gmail.com" userId="6044d3ce541adf88" providerId="LiveId" clId="{49A24667-039D-4CCB-B893-5BE1459C6BD2}" dt="2021-12-30T09:30:53.805" v="9041" actId="26606"/>
          <ac:spMkLst>
            <pc:docMk/>
            <pc:sldMk cId="3897988065" sldId="324"/>
            <ac:spMk id="1208" creationId="{0AF80B57-54E2-4D01-8731-3F38B0C56C95}"/>
          </ac:spMkLst>
        </pc:spChg>
        <pc:spChg chg="add del">
          <ac:chgData name="mairenig123@gmail.com" userId="6044d3ce541adf88" providerId="LiveId" clId="{49A24667-039D-4CCB-B893-5BE1459C6BD2}" dt="2021-12-30T09:31:10.220" v="9043" actId="26606"/>
          <ac:spMkLst>
            <pc:docMk/>
            <pc:sldMk cId="3897988065" sldId="324"/>
            <ac:spMk id="1210" creationId="{8FC9BE17-9A7B-462D-AE50-3D8777387304}"/>
          </ac:spMkLst>
        </pc:spChg>
        <pc:spChg chg="add del">
          <ac:chgData name="mairenig123@gmail.com" userId="6044d3ce541adf88" providerId="LiveId" clId="{49A24667-039D-4CCB-B893-5BE1459C6BD2}" dt="2021-12-30T09:31:10.220" v="9043" actId="26606"/>
          <ac:spMkLst>
            <pc:docMk/>
            <pc:sldMk cId="3897988065" sldId="324"/>
            <ac:spMk id="1211" creationId="{3EBE8569-6AEC-4B8C-8D53-2DE337CDBA65}"/>
          </ac:spMkLst>
        </pc:spChg>
        <pc:spChg chg="add del">
          <ac:chgData name="mairenig123@gmail.com" userId="6044d3ce541adf88" providerId="LiveId" clId="{49A24667-039D-4CCB-B893-5BE1459C6BD2}" dt="2021-12-30T09:31:10.220" v="9043" actId="26606"/>
          <ac:spMkLst>
            <pc:docMk/>
            <pc:sldMk cId="3897988065" sldId="324"/>
            <ac:spMk id="1212" creationId="{55D4142C-5077-457F-A6AD-3FECFDB39685}"/>
          </ac:spMkLst>
        </pc:spChg>
        <pc:spChg chg="add del">
          <ac:chgData name="mairenig123@gmail.com" userId="6044d3ce541adf88" providerId="LiveId" clId="{49A24667-039D-4CCB-B893-5BE1459C6BD2}" dt="2021-12-30T09:31:24.020" v="9045" actId="26606"/>
          <ac:spMkLst>
            <pc:docMk/>
            <pc:sldMk cId="3897988065" sldId="324"/>
            <ac:spMk id="1214" creationId="{9228552E-C8B1-4A80-8448-0787CE0FC704}"/>
          </ac:spMkLst>
        </pc:spChg>
        <pc:spChg chg="add del">
          <ac:chgData name="mairenig123@gmail.com" userId="6044d3ce541adf88" providerId="LiveId" clId="{49A24667-039D-4CCB-B893-5BE1459C6BD2}" dt="2021-12-30T09:31:29.682" v="9047" actId="26606"/>
          <ac:spMkLst>
            <pc:docMk/>
            <pc:sldMk cId="3897988065" sldId="324"/>
            <ac:spMk id="1216" creationId="{23E547B5-89CF-4EC0-96DE-25771AED0799}"/>
          </ac:spMkLst>
        </pc:spChg>
        <pc:spChg chg="add del">
          <ac:chgData name="mairenig123@gmail.com" userId="6044d3ce541adf88" providerId="LiveId" clId="{49A24667-039D-4CCB-B893-5BE1459C6BD2}" dt="2021-12-30T09:31:29.682" v="9047" actId="26606"/>
          <ac:spMkLst>
            <pc:docMk/>
            <pc:sldMk cId="3897988065" sldId="324"/>
            <ac:spMk id="1217" creationId="{3F0B8CEB-8279-4E5E-A0CE-1FC9F71736F2}"/>
          </ac:spMkLst>
        </pc:spChg>
        <pc:spChg chg="add del">
          <ac:chgData name="mairenig123@gmail.com" userId="6044d3ce541adf88" providerId="LiveId" clId="{49A24667-039D-4CCB-B893-5BE1459C6BD2}" dt="2021-12-30T09:31:35.862" v="9049" actId="26606"/>
          <ac:spMkLst>
            <pc:docMk/>
            <pc:sldMk cId="3897988065" sldId="324"/>
            <ac:spMk id="1219" creationId="{131BAD53-4E89-4F62-BBB7-26359763ED39}"/>
          </ac:spMkLst>
        </pc:spChg>
        <pc:spChg chg="add del">
          <ac:chgData name="mairenig123@gmail.com" userId="6044d3ce541adf88" providerId="LiveId" clId="{49A24667-039D-4CCB-B893-5BE1459C6BD2}" dt="2021-12-30T09:31:35.862" v="9049" actId="26606"/>
          <ac:spMkLst>
            <pc:docMk/>
            <pc:sldMk cId="3897988065" sldId="324"/>
            <ac:spMk id="1220" creationId="{62756DA2-40EB-4C6F-B962-5822FFB54FB6}"/>
          </ac:spMkLst>
        </pc:spChg>
        <pc:spChg chg="add del">
          <ac:chgData name="mairenig123@gmail.com" userId="6044d3ce541adf88" providerId="LiveId" clId="{49A24667-039D-4CCB-B893-5BE1459C6BD2}" dt="2021-12-30T09:31:43.485" v="9051" actId="26606"/>
          <ac:spMkLst>
            <pc:docMk/>
            <pc:sldMk cId="3897988065" sldId="324"/>
            <ac:spMk id="1222" creationId="{2B1D4F77-A17C-43D7-B7FA-545148E4E93D}"/>
          </ac:spMkLst>
        </pc:spChg>
        <pc:spChg chg="add del">
          <ac:chgData name="mairenig123@gmail.com" userId="6044d3ce541adf88" providerId="LiveId" clId="{49A24667-039D-4CCB-B893-5BE1459C6BD2}" dt="2021-12-30T09:32:13.061" v="9053" actId="26606"/>
          <ac:spMkLst>
            <pc:docMk/>
            <pc:sldMk cId="3897988065" sldId="324"/>
            <ac:spMk id="1224" creationId="{3CD9DF72-87A3-404E-A828-84CBF11A8303}"/>
          </ac:spMkLst>
        </pc:spChg>
        <pc:spChg chg="add del">
          <ac:chgData name="mairenig123@gmail.com" userId="6044d3ce541adf88" providerId="LiveId" clId="{49A24667-039D-4CCB-B893-5BE1459C6BD2}" dt="2021-12-30T09:47:19.926" v="9395" actId="26606"/>
          <ac:spMkLst>
            <pc:docMk/>
            <pc:sldMk cId="3897988065" sldId="324"/>
            <ac:spMk id="1227" creationId="{1A9F7B4E-B03D-4F64-BE33-00D074458D45}"/>
          </ac:spMkLst>
        </pc:spChg>
        <pc:spChg chg="add del">
          <ac:chgData name="mairenig123@gmail.com" userId="6044d3ce541adf88" providerId="LiveId" clId="{49A24667-039D-4CCB-B893-5BE1459C6BD2}" dt="2021-12-30T09:47:19.926" v="9395" actId="26606"/>
          <ac:spMkLst>
            <pc:docMk/>
            <pc:sldMk cId="3897988065" sldId="324"/>
            <ac:spMk id="1228" creationId="{7E2BE7F7-CA89-4002-ACCE-A478AEA24F5E}"/>
          </ac:spMkLst>
        </pc:spChg>
        <pc:spChg chg="add">
          <ac:chgData name="mairenig123@gmail.com" userId="6044d3ce541adf88" providerId="LiveId" clId="{49A24667-039D-4CCB-B893-5BE1459C6BD2}" dt="2021-12-30T09:47:19.926" v="9395" actId="26606"/>
          <ac:spMkLst>
            <pc:docMk/>
            <pc:sldMk cId="3897988065" sldId="324"/>
            <ac:spMk id="1230" creationId="{9228552E-C8B1-4A80-8448-0787CE0FC704}"/>
          </ac:spMkLst>
        </pc:spChg>
        <pc:grpChg chg="add del">
          <ac:chgData name="mairenig123@gmail.com" userId="6044d3ce541adf88" providerId="LiveId" clId="{49A24667-039D-4CCB-B893-5BE1459C6BD2}" dt="2021-12-30T09:27:57.802" v="9004" actId="26606"/>
          <ac:grpSpMkLst>
            <pc:docMk/>
            <pc:sldMk cId="3897988065" sldId="324"/>
            <ac:grpSpMk id="141" creationId="{B29018A0-5DE6-4CC9-AB25-675616AF7225}"/>
          </ac:grpSpMkLst>
        </pc:grpChg>
        <pc:grpChg chg="add del">
          <ac:chgData name="mairenig123@gmail.com" userId="6044d3ce541adf88" providerId="LiveId" clId="{49A24667-039D-4CCB-B893-5BE1459C6BD2}" dt="2021-12-30T09:24:32.525" v="8963" actId="26606"/>
          <ac:grpSpMkLst>
            <pc:docMk/>
            <pc:sldMk cId="3897988065" sldId="324"/>
            <ac:grpSpMk id="148" creationId="{1DE889C7-FAD6-4397-98E2-05D503484459}"/>
          </ac:grpSpMkLst>
        </pc:grpChg>
        <pc:grpChg chg="add del">
          <ac:chgData name="mairenig123@gmail.com" userId="6044d3ce541adf88" providerId="LiveId" clId="{49A24667-039D-4CCB-B893-5BE1459C6BD2}" dt="2021-12-30T09:22:08.036" v="8929" actId="26606"/>
          <ac:grpSpMkLst>
            <pc:docMk/>
            <pc:sldMk cId="3897988065" sldId="324"/>
            <ac:grpSpMk id="1041" creationId="{1DE889C7-FAD6-4397-98E2-05D503484459}"/>
          </ac:grpSpMkLst>
        </pc:grpChg>
        <pc:grpChg chg="add del">
          <ac:chgData name="mairenig123@gmail.com" userId="6044d3ce541adf88" providerId="LiveId" clId="{49A24667-039D-4CCB-B893-5BE1459C6BD2}" dt="2021-12-30T09:22:33.672" v="8931" actId="26606"/>
          <ac:grpSpMkLst>
            <pc:docMk/>
            <pc:sldMk cId="3897988065" sldId="324"/>
            <ac:grpSpMk id="1047" creationId="{828A5161-06F1-46CF-8AD7-844680A59E13}"/>
          </ac:grpSpMkLst>
        </pc:grpChg>
        <pc:grpChg chg="add del">
          <ac:chgData name="mairenig123@gmail.com" userId="6044d3ce541adf88" providerId="LiveId" clId="{49A24667-039D-4CCB-B893-5BE1459C6BD2}" dt="2021-12-30T09:22:33.672" v="8931" actId="26606"/>
          <ac:grpSpMkLst>
            <pc:docMk/>
            <pc:sldMk cId="3897988065" sldId="324"/>
            <ac:grpSpMk id="1050" creationId="{5995D10D-E9C9-47DB-AE7E-801FEF38F5C9}"/>
          </ac:grpSpMkLst>
        </pc:grpChg>
        <pc:grpChg chg="add del">
          <ac:chgData name="mairenig123@gmail.com" userId="6044d3ce541adf88" providerId="LiveId" clId="{49A24667-039D-4CCB-B893-5BE1459C6BD2}" dt="2021-12-30T09:22:48.924" v="8933" actId="26606"/>
          <ac:grpSpMkLst>
            <pc:docMk/>
            <pc:sldMk cId="3897988065" sldId="324"/>
            <ac:grpSpMk id="1054" creationId="{1DE889C7-FAD6-4397-98E2-05D503484459}"/>
          </ac:grpSpMkLst>
        </pc:grpChg>
        <pc:grpChg chg="add del">
          <ac:chgData name="mairenig123@gmail.com" userId="6044d3ce541adf88" providerId="LiveId" clId="{49A24667-039D-4CCB-B893-5BE1459C6BD2}" dt="2021-12-30T09:23:46.142" v="8949" actId="26606"/>
          <ac:grpSpMkLst>
            <pc:docMk/>
            <pc:sldMk cId="3897988065" sldId="324"/>
            <ac:grpSpMk id="1078" creationId="{1DE889C7-FAD6-4397-98E2-05D503484459}"/>
          </ac:grpSpMkLst>
        </pc:grpChg>
        <pc:grpChg chg="add del">
          <ac:chgData name="mairenig123@gmail.com" userId="6044d3ce541adf88" providerId="LiveId" clId="{49A24667-039D-4CCB-B893-5BE1459C6BD2}" dt="2021-12-30T09:25:26.663" v="8981" actId="26606"/>
          <ac:grpSpMkLst>
            <pc:docMk/>
            <pc:sldMk cId="3897988065" sldId="324"/>
            <ac:grpSpMk id="1125" creationId="{828A5161-06F1-46CF-8AD7-844680A59E13}"/>
          </ac:grpSpMkLst>
        </pc:grpChg>
        <pc:grpChg chg="add del">
          <ac:chgData name="mairenig123@gmail.com" userId="6044d3ce541adf88" providerId="LiveId" clId="{49A24667-039D-4CCB-B893-5BE1459C6BD2}" dt="2021-12-30T09:25:26.663" v="8981" actId="26606"/>
          <ac:grpSpMkLst>
            <pc:docMk/>
            <pc:sldMk cId="3897988065" sldId="324"/>
            <ac:grpSpMk id="1127" creationId="{5995D10D-E9C9-47DB-AE7E-801FEF38F5C9}"/>
          </ac:grpSpMkLst>
        </pc:grpChg>
        <pc:grpChg chg="add del">
          <ac:chgData name="mairenig123@gmail.com" userId="6044d3ce541adf88" providerId="LiveId" clId="{49A24667-039D-4CCB-B893-5BE1459C6BD2}" dt="2021-12-30T09:25:54.721" v="8989" actId="26606"/>
          <ac:grpSpMkLst>
            <pc:docMk/>
            <pc:sldMk cId="3897988065" sldId="324"/>
            <ac:grpSpMk id="1141" creationId="{E6517BAC-C80F-4065-90D8-703493E0B353}"/>
          </ac:grpSpMkLst>
        </pc:grpChg>
        <pc:grpChg chg="add del">
          <ac:chgData name="mairenig123@gmail.com" userId="6044d3ce541adf88" providerId="LiveId" clId="{49A24667-039D-4CCB-B893-5BE1459C6BD2}" dt="2021-12-30T09:29:41.172" v="9026" actId="26606"/>
          <ac:grpSpMkLst>
            <pc:docMk/>
            <pc:sldMk cId="3897988065" sldId="324"/>
            <ac:grpSpMk id="1187" creationId="{96AF5BED-1831-4A88-91BC-55D58BF9F232}"/>
          </ac:grpSpMkLst>
        </pc:grpChg>
        <pc:picChg chg="add del mod">
          <ac:chgData name="mairenig123@gmail.com" userId="6044d3ce541adf88" providerId="LiveId" clId="{49A24667-039D-4CCB-B893-5BE1459C6BD2}" dt="2021-12-30T09:36:38.338" v="9235" actId="478"/>
          <ac:picMkLst>
            <pc:docMk/>
            <pc:sldMk cId="3897988065" sldId="324"/>
            <ac:picMk id="4" creationId="{EDD5FFD6-AE42-47B5-B656-81A9FE0D8C79}"/>
          </ac:picMkLst>
        </pc:picChg>
        <pc:picChg chg="add mod ord">
          <ac:chgData name="mairenig123@gmail.com" userId="6044d3ce541adf88" providerId="LiveId" clId="{49A24667-039D-4CCB-B893-5BE1459C6BD2}" dt="2021-12-30T09:47:34.335" v="9398" actId="1076"/>
          <ac:picMkLst>
            <pc:docMk/>
            <pc:sldMk cId="3897988065" sldId="324"/>
            <ac:picMk id="1026" creationId="{3527F0F8-0647-4474-944E-C9B885FB39A5}"/>
          </ac:picMkLst>
        </pc:picChg>
        <pc:cxnChg chg="add del">
          <ac:chgData name="mairenig123@gmail.com" userId="6044d3ce541adf88" providerId="LiveId" clId="{49A24667-039D-4CCB-B893-5BE1459C6BD2}" dt="2021-12-30T09:23:48.435" v="8951" actId="26606"/>
          <ac:cxnSpMkLst>
            <pc:docMk/>
            <pc:sldMk cId="3897988065" sldId="324"/>
            <ac:cxnSpMk id="1084" creationId="{7AD0F4D2-80E7-4A78-82EE-BEAEE4945407}"/>
          </ac:cxnSpMkLst>
        </pc:cxnChg>
        <pc:cxnChg chg="add del">
          <ac:chgData name="mairenig123@gmail.com" userId="6044d3ce541adf88" providerId="LiveId" clId="{49A24667-039D-4CCB-B893-5BE1459C6BD2}" dt="2021-12-30T09:25:29.982" v="8983" actId="26606"/>
          <ac:cxnSpMkLst>
            <pc:docMk/>
            <pc:sldMk cId="3897988065" sldId="324"/>
            <ac:cxnSpMk id="1132" creationId="{C49DA8F6-BCC1-4447-B54C-57856834B94B}"/>
          </ac:cxnSpMkLst>
        </pc:cxnChg>
        <pc:cxnChg chg="add del">
          <ac:chgData name="mairenig123@gmail.com" userId="6044d3ce541adf88" providerId="LiveId" clId="{49A24667-039D-4CCB-B893-5BE1459C6BD2}" dt="2021-12-30T09:27:28.291" v="9001" actId="26606"/>
          <ac:cxnSpMkLst>
            <pc:docMk/>
            <pc:sldMk cId="3897988065" sldId="324"/>
            <ac:cxnSpMk id="1145" creationId="{20E3A342-4D61-4E3F-AF90-1AB42AEB96CC}"/>
          </ac:cxnSpMkLst>
        </pc:cxnChg>
        <pc:cxnChg chg="add del">
          <ac:chgData name="mairenig123@gmail.com" userId="6044d3ce541adf88" providerId="LiveId" clId="{49A24667-039D-4CCB-B893-5BE1459C6BD2}" dt="2021-12-30T09:29:30.491" v="9022" actId="26606"/>
          <ac:cxnSpMkLst>
            <pc:docMk/>
            <pc:sldMk cId="3897988065" sldId="324"/>
            <ac:cxnSpMk id="1181" creationId="{67182200-4859-4C8D-BCBB-55B245C28BA3}"/>
          </ac:cxnSpMkLst>
        </pc:cxnChg>
        <pc:cxnChg chg="add del">
          <ac:chgData name="mairenig123@gmail.com" userId="6044d3ce541adf88" providerId="LiveId" clId="{49A24667-039D-4CCB-B893-5BE1459C6BD2}" dt="2021-12-30T09:32:13.061" v="9053" actId="26606"/>
          <ac:cxnSpMkLst>
            <pc:docMk/>
            <pc:sldMk cId="3897988065" sldId="324"/>
            <ac:cxnSpMk id="1225" creationId="{20E3A342-4D61-4E3F-AF90-1AB42AEB96CC}"/>
          </ac:cxnSpMkLst>
        </pc:cxnChg>
      </pc:sldChg>
      <pc:sldChg chg="addSp delSp modSp add del mod setClrOvrMap">
        <pc:chgData name="mairenig123@gmail.com" userId="6044d3ce541adf88" providerId="LiveId" clId="{49A24667-039D-4CCB-B893-5BE1459C6BD2}" dt="2021-12-30T10:02:34.109" v="9740" actId="47"/>
        <pc:sldMkLst>
          <pc:docMk/>
          <pc:sldMk cId="690796094" sldId="325"/>
        </pc:sldMkLst>
        <pc:spChg chg="mod">
          <ac:chgData name="mairenig123@gmail.com" userId="6044d3ce541adf88" providerId="LiveId" clId="{49A24667-039D-4CCB-B893-5BE1459C6BD2}" dt="2021-12-30T09:43:33.953" v="9387" actId="26606"/>
          <ac:spMkLst>
            <pc:docMk/>
            <pc:sldMk cId="690796094" sldId="325"/>
            <ac:spMk id="3" creationId="{29E7D63A-7013-4677-8234-6FCA23F98ECF}"/>
          </ac:spMkLst>
        </pc:spChg>
        <pc:spChg chg="del">
          <ac:chgData name="mairenig123@gmail.com" userId="6044d3ce541adf88" providerId="LiveId" clId="{49A24667-039D-4CCB-B893-5BE1459C6BD2}" dt="2021-12-30T09:42:06.508" v="9377" actId="478"/>
          <ac:spMkLst>
            <pc:docMk/>
            <pc:sldMk cId="690796094" sldId="325"/>
            <ac:spMk id="5" creationId="{CA12AF3C-CDB0-43AF-BEE4-DB6676C75E7C}"/>
          </ac:spMkLst>
        </pc:spChg>
        <pc:spChg chg="add del mod">
          <ac:chgData name="mairenig123@gmail.com" userId="6044d3ce541adf88" providerId="LiveId" clId="{49A24667-039D-4CCB-B893-5BE1459C6BD2}" dt="2021-12-30T09:42:59.606" v="9384"/>
          <ac:spMkLst>
            <pc:docMk/>
            <pc:sldMk cId="690796094" sldId="325"/>
            <ac:spMk id="11" creationId="{42B90573-1A39-4E5E-8C2A-C1E2FC4C5050}"/>
          </ac:spMkLst>
        </pc:spChg>
        <pc:spChg chg="add del mod">
          <ac:chgData name="mairenig123@gmail.com" userId="6044d3ce541adf88" providerId="LiveId" clId="{49A24667-039D-4CCB-B893-5BE1459C6BD2}" dt="2021-12-30T09:44:15.618" v="9393"/>
          <ac:spMkLst>
            <pc:docMk/>
            <pc:sldMk cId="690796094" sldId="325"/>
            <ac:spMk id="38" creationId="{E446B584-61E2-4E1C-95DD-E9EA3E75C8B5}"/>
          </ac:spMkLst>
        </pc:spChg>
        <pc:spChg chg="add del">
          <ac:chgData name="mairenig123@gmail.com" userId="6044d3ce541adf88" providerId="LiveId" clId="{49A24667-039D-4CCB-B893-5BE1459C6BD2}" dt="2021-12-30T09:42:34.918" v="9379" actId="26606"/>
          <ac:spMkLst>
            <pc:docMk/>
            <pc:sldMk cId="690796094" sldId="325"/>
            <ac:spMk id="145" creationId="{86C7B4A1-154A-4DF0-AC46-F88D75A2E0FD}"/>
          </ac:spMkLst>
        </pc:spChg>
        <pc:spChg chg="add del">
          <ac:chgData name="mairenig123@gmail.com" userId="6044d3ce541adf88" providerId="LiveId" clId="{49A24667-039D-4CCB-B893-5BE1459C6BD2}" dt="2021-12-30T09:43:33.922" v="9386" actId="26606"/>
          <ac:spMkLst>
            <pc:docMk/>
            <pc:sldMk cId="690796094" sldId="325"/>
            <ac:spMk id="213" creationId="{9228552E-C8B1-4A80-8448-0787CE0FC704}"/>
          </ac:spMkLst>
        </pc:spChg>
        <pc:spChg chg="add del">
          <ac:chgData name="mairenig123@gmail.com" userId="6044d3ce541adf88" providerId="LiveId" clId="{49A24667-039D-4CCB-B893-5BE1459C6BD2}" dt="2021-12-30T09:51:07.419" v="9408" actId="26606"/>
          <ac:spMkLst>
            <pc:docMk/>
            <pc:sldMk cId="690796094" sldId="325"/>
            <ac:spMk id="215" creationId="{7316481C-0A49-4796-812B-0D64F063B720}"/>
          </ac:spMkLst>
        </pc:spChg>
        <pc:spChg chg="add del">
          <ac:chgData name="mairenig123@gmail.com" userId="6044d3ce541adf88" providerId="LiveId" clId="{49A24667-039D-4CCB-B893-5BE1459C6BD2}" dt="2021-12-30T09:51:07.419" v="9408" actId="26606"/>
          <ac:spMkLst>
            <pc:docMk/>
            <pc:sldMk cId="690796094" sldId="325"/>
            <ac:spMk id="217" creationId="{A5271697-90F1-4A23-8EF2-0179F2EAFACB}"/>
          </ac:spMkLst>
        </pc:spChg>
        <pc:spChg chg="add del">
          <ac:chgData name="mairenig123@gmail.com" userId="6044d3ce541adf88" providerId="LiveId" clId="{49A24667-039D-4CCB-B893-5BE1459C6BD2}" dt="2021-12-30T09:51:07.419" v="9408" actId="26606"/>
          <ac:spMkLst>
            <pc:docMk/>
            <pc:sldMk cId="690796094" sldId="325"/>
            <ac:spMk id="241" creationId="{D9F5512A-48E1-4C07-B75E-3CCC517B6804}"/>
          </ac:spMkLst>
        </pc:spChg>
        <pc:spChg chg="add">
          <ac:chgData name="mairenig123@gmail.com" userId="6044d3ce541adf88" providerId="LiveId" clId="{49A24667-039D-4CCB-B893-5BE1459C6BD2}" dt="2021-12-30T09:51:07.419" v="9408" actId="26606"/>
          <ac:spMkLst>
            <pc:docMk/>
            <pc:sldMk cId="690796094" sldId="325"/>
            <ac:spMk id="256" creationId="{A81E7530-396C-45F0-92F4-A885648D1631}"/>
          </ac:spMkLst>
        </pc:spChg>
        <pc:spChg chg="add">
          <ac:chgData name="mairenig123@gmail.com" userId="6044d3ce541adf88" providerId="LiveId" clId="{49A24667-039D-4CCB-B893-5BE1459C6BD2}" dt="2021-12-30T09:51:07.419" v="9408" actId="26606"/>
          <ac:spMkLst>
            <pc:docMk/>
            <pc:sldMk cId="690796094" sldId="325"/>
            <ac:spMk id="257" creationId="{7316481C-0A49-4796-812B-0D64F063B720}"/>
          </ac:spMkLst>
        </pc:spChg>
        <pc:spChg chg="add">
          <ac:chgData name="mairenig123@gmail.com" userId="6044d3ce541adf88" providerId="LiveId" clId="{49A24667-039D-4CCB-B893-5BE1459C6BD2}" dt="2021-12-30T09:51:07.419" v="9408" actId="26606"/>
          <ac:spMkLst>
            <pc:docMk/>
            <pc:sldMk cId="690796094" sldId="325"/>
            <ac:spMk id="258" creationId="{A5271697-90F1-4A23-8EF2-0179F2EAFACB}"/>
          </ac:spMkLst>
        </pc:spChg>
        <pc:spChg chg="add">
          <ac:chgData name="mairenig123@gmail.com" userId="6044d3ce541adf88" providerId="LiveId" clId="{49A24667-039D-4CCB-B893-5BE1459C6BD2}" dt="2021-12-30T09:51:07.419" v="9408" actId="26606"/>
          <ac:spMkLst>
            <pc:docMk/>
            <pc:sldMk cId="690796094" sldId="325"/>
            <ac:spMk id="280" creationId="{D9F5512A-48E1-4C07-B75E-3CCC517B6804}"/>
          </ac:spMkLst>
        </pc:spChg>
        <pc:spChg chg="add del">
          <ac:chgData name="mairenig123@gmail.com" userId="6044d3ce541adf88" providerId="LiveId" clId="{49A24667-039D-4CCB-B893-5BE1459C6BD2}" dt="2021-12-30T09:42:40.086" v="9382" actId="26606"/>
          <ac:spMkLst>
            <pc:docMk/>
            <pc:sldMk cId="690796094" sldId="325"/>
            <ac:spMk id="1227" creationId="{1A9F7B4E-B03D-4F64-BE33-00D074458D45}"/>
          </ac:spMkLst>
        </pc:spChg>
        <pc:spChg chg="add del">
          <ac:chgData name="mairenig123@gmail.com" userId="6044d3ce541adf88" providerId="LiveId" clId="{49A24667-039D-4CCB-B893-5BE1459C6BD2}" dt="2021-12-30T09:42:40.086" v="9382" actId="26606"/>
          <ac:spMkLst>
            <pc:docMk/>
            <pc:sldMk cId="690796094" sldId="325"/>
            <ac:spMk id="1228" creationId="{7E2BE7F7-CA89-4002-ACCE-A478AEA24F5E}"/>
          </ac:spMkLst>
        </pc:spChg>
        <pc:spChg chg="add del">
          <ac:chgData name="mairenig123@gmail.com" userId="6044d3ce541adf88" providerId="LiveId" clId="{49A24667-039D-4CCB-B893-5BE1459C6BD2}" dt="2021-12-30T09:42:40.055" v="9381" actId="26606"/>
          <ac:spMkLst>
            <pc:docMk/>
            <pc:sldMk cId="690796094" sldId="325"/>
            <ac:spMk id="1230" creationId="{2B1D4F77-A17C-43D7-B7FA-545148E4E93D}"/>
          </ac:spMkLst>
        </pc:spChg>
        <pc:spChg chg="add del">
          <ac:chgData name="mairenig123@gmail.com" userId="6044d3ce541adf88" providerId="LiveId" clId="{49A24667-039D-4CCB-B893-5BE1459C6BD2}" dt="2021-12-30T09:43:33.953" v="9387" actId="26606"/>
          <ac:spMkLst>
            <pc:docMk/>
            <pc:sldMk cId="690796094" sldId="325"/>
            <ac:spMk id="1232" creationId="{3CD9DF72-87A3-404E-A828-84CBF11A8303}"/>
          </ac:spMkLst>
        </pc:spChg>
        <pc:spChg chg="add del">
          <ac:chgData name="mairenig123@gmail.com" userId="6044d3ce541adf88" providerId="LiveId" clId="{49A24667-039D-4CCB-B893-5BE1459C6BD2}" dt="2021-12-30T09:51:07.419" v="9408" actId="26606"/>
          <ac:spMkLst>
            <pc:docMk/>
            <pc:sldMk cId="690796094" sldId="325"/>
            <ac:spMk id="1234" creationId="{A81E7530-396C-45F0-92F4-A885648D1631}"/>
          </ac:spMkLst>
        </pc:spChg>
        <pc:grpChg chg="add del">
          <ac:chgData name="mairenig123@gmail.com" userId="6044d3ce541adf88" providerId="LiveId" clId="{49A24667-039D-4CCB-B893-5BE1459C6BD2}" dt="2021-12-30T09:51:07.419" v="9408" actId="26606"/>
          <ac:grpSpMkLst>
            <pc:docMk/>
            <pc:sldMk cId="690796094" sldId="325"/>
            <ac:grpSpMk id="219" creationId="{81DE8B58-F373-409E-A253-4380A66091D4}"/>
          </ac:grpSpMkLst>
        </pc:grpChg>
        <pc:grpChg chg="add">
          <ac:chgData name="mairenig123@gmail.com" userId="6044d3ce541adf88" providerId="LiveId" clId="{49A24667-039D-4CCB-B893-5BE1459C6BD2}" dt="2021-12-30T09:51:07.419" v="9408" actId="26606"/>
          <ac:grpSpMkLst>
            <pc:docMk/>
            <pc:sldMk cId="690796094" sldId="325"/>
            <ac:grpSpMk id="259" creationId="{81DE8B58-F373-409E-A253-4380A66091D4}"/>
          </ac:grpSpMkLst>
        </pc:grpChg>
        <pc:picChg chg="mod">
          <ac:chgData name="mairenig123@gmail.com" userId="6044d3ce541adf88" providerId="LiveId" clId="{49A24667-039D-4CCB-B893-5BE1459C6BD2}" dt="2021-12-30T09:43:54.389" v="9390" actId="1076"/>
          <ac:picMkLst>
            <pc:docMk/>
            <pc:sldMk cId="690796094" sldId="325"/>
            <ac:picMk id="1026" creationId="{3527F0F8-0647-4474-944E-C9B885FB39A5}"/>
          </ac:picMkLst>
        </pc:picChg>
        <pc:cxnChg chg="add del">
          <ac:chgData name="mairenig123@gmail.com" userId="6044d3ce541adf88" providerId="LiveId" clId="{49A24667-039D-4CCB-B893-5BE1459C6BD2}" dt="2021-12-30T09:43:33.953" v="9387" actId="26606"/>
          <ac:cxnSpMkLst>
            <pc:docMk/>
            <pc:sldMk cId="690796094" sldId="325"/>
            <ac:cxnSpMk id="147" creationId="{20E3A342-4D61-4E3F-AF90-1AB42AEB96CC}"/>
          </ac:cxnSpMkLst>
        </pc:cxnChg>
      </pc:sldChg>
      <pc:sldChg chg="addSp delSp modSp new mod modTransition setBg delAnim modAnim">
        <pc:chgData name="mairenig123@gmail.com" userId="6044d3ce541adf88" providerId="LiveId" clId="{49A24667-039D-4CCB-B893-5BE1459C6BD2}" dt="2021-12-30T10:04:45.674" v="9751"/>
        <pc:sldMkLst>
          <pc:docMk/>
          <pc:sldMk cId="1565055511" sldId="326"/>
        </pc:sldMkLst>
        <pc:spChg chg="add mod">
          <ac:chgData name="mairenig123@gmail.com" userId="6044d3ce541adf88" providerId="LiveId" clId="{49A24667-039D-4CCB-B893-5BE1459C6BD2}" dt="2021-12-30T09:57:39.652" v="9594" actId="123"/>
          <ac:spMkLst>
            <pc:docMk/>
            <pc:sldMk cId="1565055511" sldId="326"/>
            <ac:spMk id="3" creationId="{C6197320-3E10-416C-B97E-30BCF7C0ACD9}"/>
          </ac:spMkLst>
        </pc:spChg>
        <pc:spChg chg="add mod">
          <ac:chgData name="mairenig123@gmail.com" userId="6044d3ce541adf88" providerId="LiveId" clId="{49A24667-039D-4CCB-B893-5BE1459C6BD2}" dt="2021-12-30T09:57:28.739" v="9593" actId="123"/>
          <ac:spMkLst>
            <pc:docMk/>
            <pc:sldMk cId="1565055511" sldId="326"/>
            <ac:spMk id="51" creationId="{3392D43D-D9D8-4E83-8DF6-6100BB82BF9D}"/>
          </ac:spMkLst>
        </pc:spChg>
        <pc:spChg chg="add mod">
          <ac:chgData name="mairenig123@gmail.com" userId="6044d3ce541adf88" providerId="LiveId" clId="{49A24667-039D-4CCB-B893-5BE1459C6BD2}" dt="2021-12-30T10:02:12.384" v="9737" actId="20577"/>
          <ac:spMkLst>
            <pc:docMk/>
            <pc:sldMk cId="1565055511" sldId="326"/>
            <ac:spMk id="52" creationId="{7FE3597F-6B96-4A2F-8480-902B0FB3731C}"/>
          </ac:spMkLst>
        </pc:spChg>
        <pc:spChg chg="add del mod">
          <ac:chgData name="mairenig123@gmail.com" userId="6044d3ce541adf88" providerId="LiveId" clId="{49A24667-039D-4CCB-B893-5BE1459C6BD2}" dt="2021-12-30T10:02:16.834" v="9738" actId="478"/>
          <ac:spMkLst>
            <pc:docMk/>
            <pc:sldMk cId="1565055511" sldId="326"/>
            <ac:spMk id="53" creationId="{86AA7B58-8BCD-450A-9DAA-4D5BF04EA7CE}"/>
          </ac:spMkLst>
        </pc:spChg>
        <pc:spChg chg="add del">
          <ac:chgData name="mairenig123@gmail.com" userId="6044d3ce541adf88" providerId="LiveId" clId="{49A24667-039D-4CCB-B893-5BE1459C6BD2}" dt="2021-12-30T09:52:38.394" v="9414" actId="26606"/>
          <ac:spMkLst>
            <pc:docMk/>
            <pc:sldMk cId="1565055511" sldId="326"/>
            <ac:spMk id="71" creationId="{2EB492CD-616E-47F8-933B-5E2D952A0593}"/>
          </ac:spMkLst>
        </pc:spChg>
        <pc:spChg chg="add del">
          <ac:chgData name="mairenig123@gmail.com" userId="6044d3ce541adf88" providerId="LiveId" clId="{49A24667-039D-4CCB-B893-5BE1459C6BD2}" dt="2021-12-30T09:52:38.394" v="9414" actId="26606"/>
          <ac:spMkLst>
            <pc:docMk/>
            <pc:sldMk cId="1565055511" sldId="326"/>
            <ac:spMk id="73" creationId="{59383CF9-23B5-4335-9B21-1791C4CF1C75}"/>
          </ac:spMkLst>
        </pc:spChg>
        <pc:spChg chg="add del">
          <ac:chgData name="mairenig123@gmail.com" userId="6044d3ce541adf88" providerId="LiveId" clId="{49A24667-039D-4CCB-B893-5BE1459C6BD2}" dt="2021-12-30T09:52:38.394" v="9414" actId="26606"/>
          <ac:spMkLst>
            <pc:docMk/>
            <pc:sldMk cId="1565055511" sldId="326"/>
            <ac:spMk id="75" creationId="{0007FE00-9498-4706-B255-6437B0252C02}"/>
          </ac:spMkLst>
        </pc:spChg>
        <pc:spChg chg="add del">
          <ac:chgData name="mairenig123@gmail.com" userId="6044d3ce541adf88" providerId="LiveId" clId="{49A24667-039D-4CCB-B893-5BE1459C6BD2}" dt="2021-12-30T09:53:05.874" v="9416" actId="26606"/>
          <ac:spMkLst>
            <pc:docMk/>
            <pc:sldMk cId="1565055511" sldId="326"/>
            <ac:spMk id="77" creationId="{A63313B7-3007-48A7-BE97-9A74C1121EF2}"/>
          </ac:spMkLst>
        </pc:spChg>
        <pc:spChg chg="add del">
          <ac:chgData name="mairenig123@gmail.com" userId="6044d3ce541adf88" providerId="LiveId" clId="{49A24667-039D-4CCB-B893-5BE1459C6BD2}" dt="2021-12-30T09:53:05.874" v="9416" actId="26606"/>
          <ac:spMkLst>
            <pc:docMk/>
            <pc:sldMk cId="1565055511" sldId="326"/>
            <ac:spMk id="79" creationId="{3FD46A31-BFB8-4D6E-8A49-A2DC0DEDACBB}"/>
          </ac:spMkLst>
        </pc:spChg>
        <pc:spChg chg="add del">
          <ac:chgData name="mairenig123@gmail.com" userId="6044d3ce541adf88" providerId="LiveId" clId="{49A24667-039D-4CCB-B893-5BE1459C6BD2}" dt="2021-12-30T09:53:31.844" v="9422" actId="26606"/>
          <ac:spMkLst>
            <pc:docMk/>
            <pc:sldMk cId="1565055511" sldId="326"/>
            <ac:spMk id="99" creationId="{D9F5512A-48E1-4C07-B75E-3CCC517B6804}"/>
          </ac:spMkLst>
        </pc:spChg>
        <pc:spChg chg="add del">
          <ac:chgData name="mairenig123@gmail.com" userId="6044d3ce541adf88" providerId="LiveId" clId="{49A24667-039D-4CCB-B893-5BE1459C6BD2}" dt="2021-12-30T09:53:05.874" v="9416" actId="26606"/>
          <ac:spMkLst>
            <pc:docMk/>
            <pc:sldMk cId="1565055511" sldId="326"/>
            <ac:spMk id="4100" creationId="{BFCBA134-9932-4625-92F2-ADE52ACE1BD6}"/>
          </ac:spMkLst>
        </pc:spChg>
        <pc:spChg chg="add del">
          <ac:chgData name="mairenig123@gmail.com" userId="6044d3ce541adf88" providerId="LiveId" clId="{49A24667-039D-4CCB-B893-5BE1459C6BD2}" dt="2021-12-30T09:53:05.874" v="9416" actId="26606"/>
          <ac:spMkLst>
            <pc:docMk/>
            <pc:sldMk cId="1565055511" sldId="326"/>
            <ac:spMk id="4101" creationId="{78B28E4E-0110-46E1-92BB-3DB2BAA5E975}"/>
          </ac:spMkLst>
        </pc:spChg>
        <pc:spChg chg="add del">
          <ac:chgData name="mairenig123@gmail.com" userId="6044d3ce541adf88" providerId="LiveId" clId="{49A24667-039D-4CCB-B893-5BE1459C6BD2}" dt="2021-12-30T09:53:05.874" v="9416" actId="26606"/>
          <ac:spMkLst>
            <pc:docMk/>
            <pc:sldMk cId="1565055511" sldId="326"/>
            <ac:spMk id="4102" creationId="{048EB4C9-ACAF-4CCA-BA6E-9314431923B2}"/>
          </ac:spMkLst>
        </pc:spChg>
        <pc:spChg chg="add del">
          <ac:chgData name="mairenig123@gmail.com" userId="6044d3ce541adf88" providerId="LiveId" clId="{49A24667-039D-4CCB-B893-5BE1459C6BD2}" dt="2021-12-30T09:53:16.124" v="9418" actId="26606"/>
          <ac:spMkLst>
            <pc:docMk/>
            <pc:sldMk cId="1565055511" sldId="326"/>
            <ac:spMk id="4104" creationId="{4AC6B390-BC59-4F1D-A0EE-D71A92F0A0B2}"/>
          </ac:spMkLst>
        </pc:spChg>
        <pc:spChg chg="add del">
          <ac:chgData name="mairenig123@gmail.com" userId="6044d3ce541adf88" providerId="LiveId" clId="{49A24667-039D-4CCB-B893-5BE1459C6BD2}" dt="2021-12-30T09:53:16.124" v="9418" actId="26606"/>
          <ac:spMkLst>
            <pc:docMk/>
            <pc:sldMk cId="1565055511" sldId="326"/>
            <ac:spMk id="4105" creationId="{B6C60D79-16F1-4C4B-B7E3-7634E7069CDE}"/>
          </ac:spMkLst>
        </pc:spChg>
        <pc:spChg chg="add del">
          <ac:chgData name="mairenig123@gmail.com" userId="6044d3ce541adf88" providerId="LiveId" clId="{49A24667-039D-4CCB-B893-5BE1459C6BD2}" dt="2021-12-30T09:53:16.124" v="9418" actId="26606"/>
          <ac:spMkLst>
            <pc:docMk/>
            <pc:sldMk cId="1565055511" sldId="326"/>
            <ac:spMk id="4106" creationId="{426B127E-6498-4C77-9C9D-4553A5113B80}"/>
          </ac:spMkLst>
        </pc:spChg>
        <pc:spChg chg="add del">
          <ac:chgData name="mairenig123@gmail.com" userId="6044d3ce541adf88" providerId="LiveId" clId="{49A24667-039D-4CCB-B893-5BE1459C6BD2}" dt="2021-12-30T09:53:24.544" v="9420" actId="26606"/>
          <ac:spMkLst>
            <pc:docMk/>
            <pc:sldMk cId="1565055511" sldId="326"/>
            <ac:spMk id="4108" creationId="{8FC9BE17-9A7B-462D-AE50-3D8777387304}"/>
          </ac:spMkLst>
        </pc:spChg>
        <pc:spChg chg="add del">
          <ac:chgData name="mairenig123@gmail.com" userId="6044d3ce541adf88" providerId="LiveId" clId="{49A24667-039D-4CCB-B893-5BE1459C6BD2}" dt="2021-12-30T09:53:24.544" v="9420" actId="26606"/>
          <ac:spMkLst>
            <pc:docMk/>
            <pc:sldMk cId="1565055511" sldId="326"/>
            <ac:spMk id="4109" creationId="{3EBE8569-6AEC-4B8C-8D53-2DE337CDBA65}"/>
          </ac:spMkLst>
        </pc:spChg>
        <pc:spChg chg="add del">
          <ac:chgData name="mairenig123@gmail.com" userId="6044d3ce541adf88" providerId="LiveId" clId="{49A24667-039D-4CCB-B893-5BE1459C6BD2}" dt="2021-12-30T09:53:24.544" v="9420" actId="26606"/>
          <ac:spMkLst>
            <pc:docMk/>
            <pc:sldMk cId="1565055511" sldId="326"/>
            <ac:spMk id="4110" creationId="{55D4142C-5077-457F-A6AD-3FECFDB39685}"/>
          </ac:spMkLst>
        </pc:spChg>
        <pc:spChg chg="add del">
          <ac:chgData name="mairenig123@gmail.com" userId="6044d3ce541adf88" providerId="LiveId" clId="{49A24667-039D-4CCB-B893-5BE1459C6BD2}" dt="2021-12-30T09:53:24.544" v="9420" actId="26606"/>
          <ac:spMkLst>
            <pc:docMk/>
            <pc:sldMk cId="1565055511" sldId="326"/>
            <ac:spMk id="4111" creationId="{7A5F0580-5EE9-419F-96EE-B6529EF6E7D0}"/>
          </ac:spMkLst>
        </pc:spChg>
        <pc:spChg chg="add del">
          <ac:chgData name="mairenig123@gmail.com" userId="6044d3ce541adf88" providerId="LiveId" clId="{49A24667-039D-4CCB-B893-5BE1459C6BD2}" dt="2021-12-30T09:53:31.844" v="9422" actId="26606"/>
          <ac:spMkLst>
            <pc:docMk/>
            <pc:sldMk cId="1565055511" sldId="326"/>
            <ac:spMk id="4113" creationId="{0450C687-86B5-4248-BEBB-0B59B7977047}"/>
          </ac:spMkLst>
        </pc:spChg>
        <pc:spChg chg="add del">
          <ac:chgData name="mairenig123@gmail.com" userId="6044d3ce541adf88" providerId="LiveId" clId="{49A24667-039D-4CCB-B893-5BE1459C6BD2}" dt="2021-12-30T09:53:31.844" v="9422" actId="26606"/>
          <ac:spMkLst>
            <pc:docMk/>
            <pc:sldMk cId="1565055511" sldId="326"/>
            <ac:spMk id="4114" creationId="{3CD1EA40-7116-4FCB-9369-70F29FAA91EC}"/>
          </ac:spMkLst>
        </pc:spChg>
        <pc:spChg chg="add del">
          <ac:chgData name="mairenig123@gmail.com" userId="6044d3ce541adf88" providerId="LiveId" clId="{49A24667-039D-4CCB-B893-5BE1459C6BD2}" dt="2021-12-30T09:53:31.844" v="9422" actId="26606"/>
          <ac:spMkLst>
            <pc:docMk/>
            <pc:sldMk cId="1565055511" sldId="326"/>
            <ac:spMk id="4115" creationId="{A5271697-90F1-4A23-8EF2-0179F2EAFACB}"/>
          </ac:spMkLst>
        </pc:spChg>
        <pc:spChg chg="add del">
          <ac:chgData name="mairenig123@gmail.com" userId="6044d3ce541adf88" providerId="LiveId" clId="{49A24667-039D-4CCB-B893-5BE1459C6BD2}" dt="2021-12-30T09:53:48.735" v="9424" actId="26606"/>
          <ac:spMkLst>
            <pc:docMk/>
            <pc:sldMk cId="1565055511" sldId="326"/>
            <ac:spMk id="4119" creationId="{0E3596DD-156A-473E-9BB3-C6A29F7574E9}"/>
          </ac:spMkLst>
        </pc:spChg>
        <pc:spChg chg="add del">
          <ac:chgData name="mairenig123@gmail.com" userId="6044d3ce541adf88" providerId="LiveId" clId="{49A24667-039D-4CCB-B893-5BE1459C6BD2}" dt="2021-12-30T09:53:48.735" v="9424" actId="26606"/>
          <ac:spMkLst>
            <pc:docMk/>
            <pc:sldMk cId="1565055511" sldId="326"/>
            <ac:spMk id="4120" creationId="{2C46C4D6-C474-4E92-B52E-944C1118F7B6}"/>
          </ac:spMkLst>
        </pc:spChg>
        <pc:spChg chg="add del">
          <ac:chgData name="mairenig123@gmail.com" userId="6044d3ce541adf88" providerId="LiveId" clId="{49A24667-039D-4CCB-B893-5BE1459C6BD2}" dt="2021-12-30T09:54:00.515" v="9426" actId="26606"/>
          <ac:spMkLst>
            <pc:docMk/>
            <pc:sldMk cId="1565055511" sldId="326"/>
            <ac:spMk id="4122" creationId="{85F55C16-BC21-49EF-A4FF-C3155BB93BD3}"/>
          </ac:spMkLst>
        </pc:spChg>
        <pc:spChg chg="add del">
          <ac:chgData name="mairenig123@gmail.com" userId="6044d3ce541adf88" providerId="LiveId" clId="{49A24667-039D-4CCB-B893-5BE1459C6BD2}" dt="2021-12-30T09:54:00.515" v="9426" actId="26606"/>
          <ac:spMkLst>
            <pc:docMk/>
            <pc:sldMk cId="1565055511" sldId="326"/>
            <ac:spMk id="4123" creationId="{0C5F069E-AFE6-4825-8945-46F2918A5019}"/>
          </ac:spMkLst>
        </pc:spChg>
        <pc:spChg chg="add">
          <ac:chgData name="mairenig123@gmail.com" userId="6044d3ce541adf88" providerId="LiveId" clId="{49A24667-039D-4CCB-B893-5BE1459C6BD2}" dt="2021-12-30T09:54:00.534" v="9427" actId="26606"/>
          <ac:spMkLst>
            <pc:docMk/>
            <pc:sldMk cId="1565055511" sldId="326"/>
            <ac:spMk id="4125" creationId="{2EB492CD-616E-47F8-933B-5E2D952A0593}"/>
          </ac:spMkLst>
        </pc:spChg>
        <pc:spChg chg="add">
          <ac:chgData name="mairenig123@gmail.com" userId="6044d3ce541adf88" providerId="LiveId" clId="{49A24667-039D-4CCB-B893-5BE1459C6BD2}" dt="2021-12-30T09:54:00.534" v="9427" actId="26606"/>
          <ac:spMkLst>
            <pc:docMk/>
            <pc:sldMk cId="1565055511" sldId="326"/>
            <ac:spMk id="4126" creationId="{59383CF9-23B5-4335-9B21-1791C4CF1C75}"/>
          </ac:spMkLst>
        </pc:spChg>
        <pc:spChg chg="add">
          <ac:chgData name="mairenig123@gmail.com" userId="6044d3ce541adf88" providerId="LiveId" clId="{49A24667-039D-4CCB-B893-5BE1459C6BD2}" dt="2021-12-30T09:54:00.534" v="9427" actId="26606"/>
          <ac:spMkLst>
            <pc:docMk/>
            <pc:sldMk cId="1565055511" sldId="326"/>
            <ac:spMk id="4127" creationId="{0007FE00-9498-4706-B255-6437B0252C02}"/>
          </ac:spMkLst>
        </pc:spChg>
        <pc:grpChg chg="add del">
          <ac:chgData name="mairenig123@gmail.com" userId="6044d3ce541adf88" providerId="LiveId" clId="{49A24667-039D-4CCB-B893-5BE1459C6BD2}" dt="2021-12-30T09:53:31.844" v="9422" actId="26606"/>
          <ac:grpSpMkLst>
            <pc:docMk/>
            <pc:sldMk cId="1565055511" sldId="326"/>
            <ac:grpSpMk id="4116" creationId="{A9B4CF53-BC95-46A2-B37D-D05450472BCB}"/>
          </ac:grpSpMkLst>
        </pc:grpChg>
        <pc:picChg chg="add mod ord">
          <ac:chgData name="mairenig123@gmail.com" userId="6044d3ce541adf88" providerId="LiveId" clId="{49A24667-039D-4CCB-B893-5BE1459C6BD2}" dt="2021-12-30T09:54:00.534" v="9427" actId="26606"/>
          <ac:picMkLst>
            <pc:docMk/>
            <pc:sldMk cId="1565055511" sldId="326"/>
            <ac:picMk id="4098" creationId="{1259F2CF-17B3-4CC8-A48E-77B6C2D77036}"/>
          </ac:picMkLst>
        </pc:picChg>
      </pc:sldChg>
      <pc:sldChg chg="addSp delSp modSp new mod ord modTransition setBg modAnim">
        <pc:chgData name="mairenig123@gmail.com" userId="6044d3ce541adf88" providerId="LiveId" clId="{49A24667-039D-4CCB-B893-5BE1459C6BD2}" dt="2022-01-06T08:42:34.835" v="14709" actId="20577"/>
        <pc:sldMkLst>
          <pc:docMk/>
          <pc:sldMk cId="231711649" sldId="327"/>
        </pc:sldMkLst>
        <pc:spChg chg="add mod ord">
          <ac:chgData name="mairenig123@gmail.com" userId="6044d3ce541adf88" providerId="LiveId" clId="{49A24667-039D-4CCB-B893-5BE1459C6BD2}" dt="2022-01-06T08:42:34.835" v="14709" actId="20577"/>
          <ac:spMkLst>
            <pc:docMk/>
            <pc:sldMk cId="231711649" sldId="327"/>
            <ac:spMk id="4" creationId="{A9672B0F-D9E9-4841-9CE0-281B0BA7C704}"/>
          </ac:spMkLst>
        </pc:spChg>
        <pc:spChg chg="add del">
          <ac:chgData name="mairenig123@gmail.com" userId="6044d3ce541adf88" providerId="LiveId" clId="{49A24667-039D-4CCB-B893-5BE1459C6BD2}" dt="2021-12-30T11:30:09.083" v="9782" actId="26606"/>
          <ac:spMkLst>
            <pc:docMk/>
            <pc:sldMk cId="231711649" sldId="327"/>
            <ac:spMk id="12" creationId="{FB5B0058-AF13-4859-B429-4EDDE2A26F7F}"/>
          </ac:spMkLst>
        </pc:spChg>
        <pc:spChg chg="add del">
          <ac:chgData name="mairenig123@gmail.com" userId="6044d3ce541adf88" providerId="LiveId" clId="{49A24667-039D-4CCB-B893-5BE1459C6BD2}" dt="2021-12-30T11:30:09.083" v="9782" actId="26606"/>
          <ac:spMkLst>
            <pc:docMk/>
            <pc:sldMk cId="231711649" sldId="327"/>
            <ac:spMk id="14" creationId="{0277405F-0B4F-4418-B773-1B38814125B6}"/>
          </ac:spMkLst>
        </pc:spChg>
        <pc:spChg chg="add del">
          <ac:chgData name="mairenig123@gmail.com" userId="6044d3ce541adf88" providerId="LiveId" clId="{49A24667-039D-4CCB-B893-5BE1459C6BD2}" dt="2021-12-30T11:29:36.424" v="9779" actId="26606"/>
          <ac:spMkLst>
            <pc:docMk/>
            <pc:sldMk cId="231711649" sldId="327"/>
            <ac:spMk id="19" creationId="{5A0118C5-4F8D-4CF4-BADD-53FEACC6C42A}"/>
          </ac:spMkLst>
        </pc:spChg>
        <pc:spChg chg="add del">
          <ac:chgData name="mairenig123@gmail.com" userId="6044d3ce541adf88" providerId="LiveId" clId="{49A24667-039D-4CCB-B893-5BE1459C6BD2}" dt="2021-12-30T11:29:36.424" v="9779" actId="26606"/>
          <ac:spMkLst>
            <pc:docMk/>
            <pc:sldMk cId="231711649" sldId="327"/>
            <ac:spMk id="29" creationId="{EAED1919-54A1-41C9-B30B-A3FF3F58E38B}"/>
          </ac:spMkLst>
        </pc:spChg>
        <pc:spChg chg="add del">
          <ac:chgData name="mairenig123@gmail.com" userId="6044d3ce541adf88" providerId="LiveId" clId="{49A24667-039D-4CCB-B893-5BE1459C6BD2}" dt="2021-12-30T11:29:36.424" v="9779" actId="26606"/>
          <ac:spMkLst>
            <pc:docMk/>
            <pc:sldMk cId="231711649" sldId="327"/>
            <ac:spMk id="35" creationId="{FFFEB18F-F81F-4CED-BE64-EB888A77C3B8}"/>
          </ac:spMkLst>
        </pc:spChg>
        <pc:spChg chg="add del">
          <ac:chgData name="mairenig123@gmail.com" userId="6044d3ce541adf88" providerId="LiveId" clId="{49A24667-039D-4CCB-B893-5BE1459C6BD2}" dt="2021-12-30T11:30:08.710" v="9781" actId="26606"/>
          <ac:spMkLst>
            <pc:docMk/>
            <pc:sldMk cId="231711649" sldId="327"/>
            <ac:spMk id="208" creationId="{C3420C89-0B09-4632-A4AF-3971D08BF7A8}"/>
          </ac:spMkLst>
        </pc:spChg>
        <pc:spChg chg="add del">
          <ac:chgData name="mairenig123@gmail.com" userId="6044d3ce541adf88" providerId="LiveId" clId="{49A24667-039D-4CCB-B893-5BE1459C6BD2}" dt="2021-12-30T11:30:08.710" v="9781" actId="26606"/>
          <ac:spMkLst>
            <pc:docMk/>
            <pc:sldMk cId="231711649" sldId="327"/>
            <ac:spMk id="209" creationId="{4E5CBA61-BF74-40B4-A3A8-366BBA626CCF}"/>
          </ac:spMkLst>
        </pc:spChg>
        <pc:spChg chg="add mod">
          <ac:chgData name="mairenig123@gmail.com" userId="6044d3ce541adf88" providerId="LiveId" clId="{49A24667-039D-4CCB-B893-5BE1459C6BD2}" dt="2022-01-03T18:02:26.706" v="14603" actId="20577"/>
          <ac:spMkLst>
            <pc:docMk/>
            <pc:sldMk cId="231711649" sldId="327"/>
            <ac:spMk id="217" creationId="{CBC30AD2-1FE0-4652-8491-1D6C6DF95F78}"/>
          </ac:spMkLst>
        </pc:spChg>
        <pc:spChg chg="add">
          <ac:chgData name="mairenig123@gmail.com" userId="6044d3ce541adf88" providerId="LiveId" clId="{49A24667-039D-4CCB-B893-5BE1459C6BD2}" dt="2021-12-30T11:30:09.083" v="9782" actId="26606"/>
          <ac:spMkLst>
            <pc:docMk/>
            <pc:sldMk cId="231711649" sldId="327"/>
            <ac:spMk id="218" creationId="{5A0118C5-4F8D-4CF4-BADD-53FEACC6C42A}"/>
          </ac:spMkLst>
        </pc:spChg>
        <pc:spChg chg="add">
          <ac:chgData name="mairenig123@gmail.com" userId="6044d3ce541adf88" providerId="LiveId" clId="{49A24667-039D-4CCB-B893-5BE1459C6BD2}" dt="2021-12-30T11:30:09.083" v="9782" actId="26606"/>
          <ac:spMkLst>
            <pc:docMk/>
            <pc:sldMk cId="231711649" sldId="327"/>
            <ac:spMk id="221" creationId="{EAED1919-54A1-41C9-B30B-A3FF3F58E38B}"/>
          </ac:spMkLst>
        </pc:spChg>
        <pc:spChg chg="add">
          <ac:chgData name="mairenig123@gmail.com" userId="6044d3ce541adf88" providerId="LiveId" clId="{49A24667-039D-4CCB-B893-5BE1459C6BD2}" dt="2021-12-30T11:30:09.083" v="9782" actId="26606"/>
          <ac:spMkLst>
            <pc:docMk/>
            <pc:sldMk cId="231711649" sldId="327"/>
            <ac:spMk id="223" creationId="{FFFEB18F-F81F-4CED-BE64-EB888A77C3B8}"/>
          </ac:spMkLst>
        </pc:spChg>
        <pc:spChg chg="add mod">
          <ac:chgData name="mairenig123@gmail.com" userId="6044d3ce541adf88" providerId="LiveId" clId="{49A24667-039D-4CCB-B893-5BE1459C6BD2}" dt="2021-12-30T11:38:25.179" v="10103" actId="1076"/>
          <ac:spMkLst>
            <pc:docMk/>
            <pc:sldMk cId="231711649" sldId="327"/>
            <ac:spMk id="225" creationId="{A495AB9B-8B81-47FF-9130-35F7C8CF1490}"/>
          </ac:spMkLst>
        </pc:spChg>
        <pc:spChg chg="add mod">
          <ac:chgData name="mairenig123@gmail.com" userId="6044d3ce541adf88" providerId="LiveId" clId="{49A24667-039D-4CCB-B893-5BE1459C6BD2}" dt="2021-12-30T11:42:16.419" v="10164" actId="1076"/>
          <ac:spMkLst>
            <pc:docMk/>
            <pc:sldMk cId="231711649" sldId="327"/>
            <ac:spMk id="226" creationId="{8E248587-CE3F-4C9B-9C67-ABBA522F3147}"/>
          </ac:spMkLst>
        </pc:spChg>
        <pc:grpChg chg="add del">
          <ac:chgData name="mairenig123@gmail.com" userId="6044d3ce541adf88" providerId="LiveId" clId="{49A24667-039D-4CCB-B893-5BE1459C6BD2}" dt="2021-12-30T11:29:36.424" v="9779" actId="26606"/>
          <ac:grpSpMkLst>
            <pc:docMk/>
            <pc:sldMk cId="231711649" sldId="327"/>
            <ac:grpSpMk id="21" creationId="{00C7DD97-49DC-4BFD-951D-CFF51B976DE9}"/>
          </ac:grpSpMkLst>
        </pc:grpChg>
        <pc:grpChg chg="add del">
          <ac:chgData name="mairenig123@gmail.com" userId="6044d3ce541adf88" providerId="LiveId" clId="{49A24667-039D-4CCB-B893-5BE1459C6BD2}" dt="2021-12-30T11:29:36.424" v="9779" actId="26606"/>
          <ac:grpSpMkLst>
            <pc:docMk/>
            <pc:sldMk cId="231711649" sldId="327"/>
            <ac:grpSpMk id="25" creationId="{176786CF-68E6-476D-909E-8522718B7BE0}"/>
          </ac:grpSpMkLst>
        </pc:grpChg>
        <pc:grpChg chg="add del">
          <ac:chgData name="mairenig123@gmail.com" userId="6044d3ce541adf88" providerId="LiveId" clId="{49A24667-039D-4CCB-B893-5BE1459C6BD2}" dt="2021-12-30T11:29:36.424" v="9779" actId="26606"/>
          <ac:grpSpMkLst>
            <pc:docMk/>
            <pc:sldMk cId="231711649" sldId="327"/>
            <ac:grpSpMk id="31" creationId="{00E015F5-1A99-4E40-BC3D-7707802996B5}"/>
          </ac:grpSpMkLst>
        </pc:grpChg>
        <pc:grpChg chg="add del">
          <ac:chgData name="mairenig123@gmail.com" userId="6044d3ce541adf88" providerId="LiveId" clId="{49A24667-039D-4CCB-B893-5BE1459C6BD2}" dt="2021-12-30T11:29:36.424" v="9779" actId="26606"/>
          <ac:grpSpMkLst>
            <pc:docMk/>
            <pc:sldMk cId="231711649" sldId="327"/>
            <ac:grpSpMk id="37" creationId="{A04977CB-3825-471A-A590-C57F8C350306}"/>
          </ac:grpSpMkLst>
        </pc:grpChg>
        <pc:grpChg chg="add del">
          <ac:chgData name="mairenig123@gmail.com" userId="6044d3ce541adf88" providerId="LiveId" clId="{49A24667-039D-4CCB-B893-5BE1459C6BD2}" dt="2021-12-30T11:30:08.710" v="9781" actId="26606"/>
          <ac:grpSpMkLst>
            <pc:docMk/>
            <pc:sldMk cId="231711649" sldId="327"/>
            <ac:grpSpMk id="210" creationId="{3300ACA1-4C65-4F60-B139-EA3F53C9CC01}"/>
          </ac:grpSpMkLst>
        </pc:grpChg>
        <pc:grpChg chg="add del">
          <ac:chgData name="mairenig123@gmail.com" userId="6044d3ce541adf88" providerId="LiveId" clId="{49A24667-039D-4CCB-B893-5BE1459C6BD2}" dt="2021-12-30T11:30:08.710" v="9781" actId="26606"/>
          <ac:grpSpMkLst>
            <pc:docMk/>
            <pc:sldMk cId="231711649" sldId="327"/>
            <ac:grpSpMk id="212" creationId="{E27AF472-EAE3-4572-AB69-B92BD10DBC6D}"/>
          </ac:grpSpMkLst>
        </pc:grpChg>
        <pc:grpChg chg="add">
          <ac:chgData name="mairenig123@gmail.com" userId="6044d3ce541adf88" providerId="LiveId" clId="{49A24667-039D-4CCB-B893-5BE1459C6BD2}" dt="2021-12-30T11:30:09.083" v="9782" actId="26606"/>
          <ac:grpSpMkLst>
            <pc:docMk/>
            <pc:sldMk cId="231711649" sldId="327"/>
            <ac:grpSpMk id="219" creationId="{00C7DD97-49DC-4BFD-951D-CFF51B976DE9}"/>
          </ac:grpSpMkLst>
        </pc:grpChg>
        <pc:grpChg chg="add">
          <ac:chgData name="mairenig123@gmail.com" userId="6044d3ce541adf88" providerId="LiveId" clId="{49A24667-039D-4CCB-B893-5BE1459C6BD2}" dt="2021-12-30T11:30:09.083" v="9782" actId="26606"/>
          <ac:grpSpMkLst>
            <pc:docMk/>
            <pc:sldMk cId="231711649" sldId="327"/>
            <ac:grpSpMk id="220" creationId="{176786CF-68E6-476D-909E-8522718B7BE0}"/>
          </ac:grpSpMkLst>
        </pc:grpChg>
        <pc:grpChg chg="add">
          <ac:chgData name="mairenig123@gmail.com" userId="6044d3ce541adf88" providerId="LiveId" clId="{49A24667-039D-4CCB-B893-5BE1459C6BD2}" dt="2021-12-30T11:30:09.083" v="9782" actId="26606"/>
          <ac:grpSpMkLst>
            <pc:docMk/>
            <pc:sldMk cId="231711649" sldId="327"/>
            <ac:grpSpMk id="222" creationId="{00E015F5-1A99-4E40-BC3D-7707802996B5}"/>
          </ac:grpSpMkLst>
        </pc:grpChg>
        <pc:grpChg chg="add">
          <ac:chgData name="mairenig123@gmail.com" userId="6044d3ce541adf88" providerId="LiveId" clId="{49A24667-039D-4CCB-B893-5BE1459C6BD2}" dt="2021-12-30T11:30:09.083" v="9782" actId="26606"/>
          <ac:grpSpMkLst>
            <pc:docMk/>
            <pc:sldMk cId="231711649" sldId="327"/>
            <ac:grpSpMk id="224" creationId="{A04977CB-3825-471A-A590-C57F8C350306}"/>
          </ac:grpSpMkLst>
        </pc:grpChg>
        <pc:picChg chg="add del mod">
          <ac:chgData name="mairenig123@gmail.com" userId="6044d3ce541adf88" providerId="LiveId" clId="{49A24667-039D-4CCB-B893-5BE1459C6BD2}" dt="2021-12-30T11:26:28.279" v="9766" actId="478"/>
          <ac:picMkLst>
            <pc:docMk/>
            <pc:sldMk cId="231711649" sldId="327"/>
            <ac:picMk id="2" creationId="{3A908256-AE5C-497D-BDFA-A1183B7033C4}"/>
          </ac:picMkLst>
        </pc:picChg>
        <pc:picChg chg="add del mod">
          <ac:chgData name="mairenig123@gmail.com" userId="6044d3ce541adf88" providerId="LiveId" clId="{49A24667-039D-4CCB-B893-5BE1459C6BD2}" dt="2021-12-30T11:24:54.079" v="9763" actId="478"/>
          <ac:picMkLst>
            <pc:docMk/>
            <pc:sldMk cId="231711649" sldId="327"/>
            <ac:picMk id="3" creationId="{BC5D9FF5-BD30-4654-9FB3-C1FD9F02F0D0}"/>
          </ac:picMkLst>
        </pc:picChg>
        <pc:picChg chg="add mod ord">
          <ac:chgData name="mairenig123@gmail.com" userId="6044d3ce541adf88" providerId="LiveId" clId="{49A24667-039D-4CCB-B893-5BE1459C6BD2}" dt="2022-01-03T18:02:10.657" v="14585" actId="14826"/>
          <ac:picMkLst>
            <pc:docMk/>
            <pc:sldMk cId="231711649" sldId="327"/>
            <ac:picMk id="6" creationId="{DAB2735C-77CB-4DBD-9811-4C6BBF5F8956}"/>
          </ac:picMkLst>
        </pc:picChg>
        <pc:picChg chg="add mod">
          <ac:chgData name="mairenig123@gmail.com" userId="6044d3ce541adf88" providerId="LiveId" clId="{49A24667-039D-4CCB-B893-5BE1459C6BD2}" dt="2022-01-03T18:02:00.486" v="14584" actId="14826"/>
          <ac:picMkLst>
            <pc:docMk/>
            <pc:sldMk cId="231711649" sldId="327"/>
            <ac:picMk id="7" creationId="{3119F49D-85A9-4171-9EC3-F515E5906457}"/>
          </ac:picMkLst>
        </pc:picChg>
      </pc:sldChg>
      <pc:sldChg chg="addSp modSp new del mod">
        <pc:chgData name="mairenig123@gmail.com" userId="6044d3ce541adf88" providerId="LiveId" clId="{49A24667-039D-4CCB-B893-5BE1459C6BD2}" dt="2021-12-30T11:43:20.209" v="10166" actId="47"/>
        <pc:sldMkLst>
          <pc:docMk/>
          <pc:sldMk cId="725709324" sldId="328"/>
        </pc:sldMkLst>
        <pc:spChg chg="add mod">
          <ac:chgData name="mairenig123@gmail.com" userId="6044d3ce541adf88" providerId="LiveId" clId="{49A24667-039D-4CCB-B893-5BE1459C6BD2}" dt="2021-12-30T11:27:16.689" v="9775"/>
          <ac:spMkLst>
            <pc:docMk/>
            <pc:sldMk cId="725709324" sldId="328"/>
            <ac:spMk id="4" creationId="{DD98F90B-E067-4B6F-AA43-1AA56DCAC05B}"/>
          </ac:spMkLst>
        </pc:spChg>
        <pc:picChg chg="add mod">
          <ac:chgData name="mairenig123@gmail.com" userId="6044d3ce541adf88" providerId="LiveId" clId="{49A24667-039D-4CCB-B893-5BE1459C6BD2}" dt="2021-12-30T11:27:02.149" v="9772"/>
          <ac:picMkLst>
            <pc:docMk/>
            <pc:sldMk cId="725709324" sldId="328"/>
            <ac:picMk id="2" creationId="{10526C36-DDBC-4A4B-9321-9651E3B108F0}"/>
          </ac:picMkLst>
        </pc:picChg>
        <pc:picChg chg="add mod">
          <ac:chgData name="mairenig123@gmail.com" userId="6044d3ce541adf88" providerId="LiveId" clId="{49A24667-039D-4CCB-B893-5BE1459C6BD2}" dt="2021-12-30T11:27:05.736" v="9774" actId="1076"/>
          <ac:picMkLst>
            <pc:docMk/>
            <pc:sldMk cId="725709324" sldId="328"/>
            <ac:picMk id="3" creationId="{239BA799-DD83-4F8A-ACBC-91FC69716653}"/>
          </ac:picMkLst>
        </pc:picChg>
      </pc:sldChg>
      <pc:sldChg chg="addSp delSp modSp add del mod setBg delAnim modAnim">
        <pc:chgData name="mairenig123@gmail.com" userId="6044d3ce541adf88" providerId="LiveId" clId="{49A24667-039D-4CCB-B893-5BE1459C6BD2}" dt="2021-12-30T14:25:25.117" v="10804" actId="47"/>
        <pc:sldMkLst>
          <pc:docMk/>
          <pc:sldMk cId="1914790945" sldId="328"/>
        </pc:sldMkLst>
        <pc:spChg chg="del">
          <ac:chgData name="mairenig123@gmail.com" userId="6044d3ce541adf88" providerId="LiveId" clId="{49A24667-039D-4CCB-B893-5BE1459C6BD2}" dt="2021-12-30T13:34:02.207" v="10749" actId="478"/>
          <ac:spMkLst>
            <pc:docMk/>
            <pc:sldMk cId="1914790945" sldId="328"/>
            <ac:spMk id="3" creationId="{D3D4702A-D4EB-4C90-B95D-76A166246489}"/>
          </ac:spMkLst>
        </pc:spChg>
        <pc:spChg chg="del">
          <ac:chgData name="mairenig123@gmail.com" userId="6044d3ce541adf88" providerId="LiveId" clId="{49A24667-039D-4CCB-B893-5BE1459C6BD2}" dt="2021-12-30T13:34:49.087" v="10761" actId="478"/>
          <ac:spMkLst>
            <pc:docMk/>
            <pc:sldMk cId="1914790945" sldId="328"/>
            <ac:spMk id="5" creationId="{DC32A16F-4BB0-41E7-A397-90F945D06A59}"/>
          </ac:spMkLst>
        </pc:spChg>
        <pc:spChg chg="del">
          <ac:chgData name="mairenig123@gmail.com" userId="6044d3ce541adf88" providerId="LiveId" clId="{49A24667-039D-4CCB-B893-5BE1459C6BD2}" dt="2021-12-30T13:33:52.124" v="10746" actId="478"/>
          <ac:spMkLst>
            <pc:docMk/>
            <pc:sldMk cId="1914790945" sldId="328"/>
            <ac:spMk id="6" creationId="{34900463-03B5-4896-B4DB-8B5C048BC290}"/>
          </ac:spMkLst>
        </pc:spChg>
        <pc:spChg chg="del">
          <ac:chgData name="mairenig123@gmail.com" userId="6044d3ce541adf88" providerId="LiveId" clId="{49A24667-039D-4CCB-B893-5BE1459C6BD2}" dt="2021-12-30T13:34:22.607" v="10754" actId="478"/>
          <ac:spMkLst>
            <pc:docMk/>
            <pc:sldMk cId="1914790945" sldId="328"/>
            <ac:spMk id="35" creationId="{D67BC3B7-3A58-40E8-A8B1-3E2C39D98F53}"/>
          </ac:spMkLst>
        </pc:spChg>
        <pc:spChg chg="mod">
          <ac:chgData name="mairenig123@gmail.com" userId="6044d3ce541adf88" providerId="LiveId" clId="{49A24667-039D-4CCB-B893-5BE1459C6BD2}" dt="2021-12-30T14:13:40.657" v="10778" actId="26606"/>
          <ac:spMkLst>
            <pc:docMk/>
            <pc:sldMk cId="1914790945" sldId="328"/>
            <ac:spMk id="36" creationId="{3723BAEF-DB27-4177-9DBE-7DD891FD588D}"/>
          </ac:spMkLst>
        </pc:spChg>
        <pc:spChg chg="del">
          <ac:chgData name="mairenig123@gmail.com" userId="6044d3ce541adf88" providerId="LiveId" clId="{49A24667-039D-4CCB-B893-5BE1459C6BD2}" dt="2021-12-30T13:34:18.441" v="10753" actId="478"/>
          <ac:spMkLst>
            <pc:docMk/>
            <pc:sldMk cId="1914790945" sldId="328"/>
            <ac:spMk id="37" creationId="{C395F96C-6452-4E32-92B0-0F005D1CA8B0}"/>
          </ac:spMkLst>
        </pc:spChg>
        <pc:spChg chg="del">
          <ac:chgData name="mairenig123@gmail.com" userId="6044d3ce541adf88" providerId="LiveId" clId="{49A24667-039D-4CCB-B893-5BE1459C6BD2}" dt="2021-12-30T13:34:06.456" v="10751" actId="478"/>
          <ac:spMkLst>
            <pc:docMk/>
            <pc:sldMk cId="1914790945" sldId="328"/>
            <ac:spMk id="38" creationId="{8B8521AD-C98A-496C-9595-850033D7DB61}"/>
          </ac:spMkLst>
        </pc:spChg>
        <pc:spChg chg="del">
          <ac:chgData name="mairenig123@gmail.com" userId="6044d3ce541adf88" providerId="LiveId" clId="{49A24667-039D-4CCB-B893-5BE1459C6BD2}" dt="2021-12-30T13:34:04.334" v="10750" actId="478"/>
          <ac:spMkLst>
            <pc:docMk/>
            <pc:sldMk cId="1914790945" sldId="328"/>
            <ac:spMk id="39" creationId="{D3EF707F-839A-49C2-9DDC-66CE8749469F}"/>
          </ac:spMkLst>
        </pc:spChg>
        <pc:spChg chg="del">
          <ac:chgData name="mairenig123@gmail.com" userId="6044d3ce541adf88" providerId="LiveId" clId="{49A24667-039D-4CCB-B893-5BE1459C6BD2}" dt="2021-12-30T13:33:49.461" v="10745" actId="478"/>
          <ac:spMkLst>
            <pc:docMk/>
            <pc:sldMk cId="1914790945" sldId="328"/>
            <ac:spMk id="40" creationId="{74C75B18-30D3-480C-AB72-88F3EEDB7D8E}"/>
          </ac:spMkLst>
        </pc:spChg>
        <pc:spChg chg="del mod">
          <ac:chgData name="mairenig123@gmail.com" userId="6044d3ce541adf88" providerId="LiveId" clId="{49A24667-039D-4CCB-B893-5BE1459C6BD2}" dt="2021-12-30T13:34:00.194" v="10748" actId="478"/>
          <ac:spMkLst>
            <pc:docMk/>
            <pc:sldMk cId="1914790945" sldId="328"/>
            <ac:spMk id="44" creationId="{A2FCA767-20FC-44A5-B508-EBD6DC5DD759}"/>
          </ac:spMkLst>
        </pc:spChg>
        <pc:spChg chg="del">
          <ac:chgData name="mairenig123@gmail.com" userId="6044d3ce541adf88" providerId="LiveId" clId="{49A24667-039D-4CCB-B893-5BE1459C6BD2}" dt="2021-12-30T13:34:10.143" v="10752" actId="478"/>
          <ac:spMkLst>
            <pc:docMk/>
            <pc:sldMk cId="1914790945" sldId="328"/>
            <ac:spMk id="45" creationId="{1639BC48-3FB2-4FCC-9387-8F0854E7BE9E}"/>
          </ac:spMkLst>
        </pc:spChg>
        <pc:spChg chg="del mod">
          <ac:chgData name="mairenig123@gmail.com" userId="6044d3ce541adf88" providerId="LiveId" clId="{49A24667-039D-4CCB-B893-5BE1459C6BD2}" dt="2021-12-30T13:34:28.240" v="10756" actId="478"/>
          <ac:spMkLst>
            <pc:docMk/>
            <pc:sldMk cId="1914790945" sldId="328"/>
            <ac:spMk id="46" creationId="{74A60669-F325-4CF5-9BE0-A1242E13C328}"/>
          </ac:spMkLst>
        </pc:spChg>
        <pc:spChg chg="del mod">
          <ac:chgData name="mairenig123@gmail.com" userId="6044d3ce541adf88" providerId="LiveId" clId="{49A24667-039D-4CCB-B893-5BE1459C6BD2}" dt="2021-12-30T13:33:46.316" v="10744" actId="478"/>
          <ac:spMkLst>
            <pc:docMk/>
            <pc:sldMk cId="1914790945" sldId="328"/>
            <ac:spMk id="47" creationId="{21CFEDE9-BB16-4837-8A5D-521721DAC7B4}"/>
          </ac:spMkLst>
        </pc:spChg>
        <pc:spChg chg="add del">
          <ac:chgData name="mairenig123@gmail.com" userId="6044d3ce541adf88" providerId="LiveId" clId="{49A24667-039D-4CCB-B893-5BE1459C6BD2}" dt="2021-12-30T13:35:01.907" v="10763" actId="26606"/>
          <ac:spMkLst>
            <pc:docMk/>
            <pc:sldMk cId="1914790945" sldId="328"/>
            <ac:spMk id="140" creationId="{8FC9BE17-9A7B-462D-AE50-3D8777387304}"/>
          </ac:spMkLst>
        </pc:spChg>
        <pc:spChg chg="add del">
          <ac:chgData name="mairenig123@gmail.com" userId="6044d3ce541adf88" providerId="LiveId" clId="{49A24667-039D-4CCB-B893-5BE1459C6BD2}" dt="2021-12-30T13:35:01.907" v="10763" actId="26606"/>
          <ac:spMkLst>
            <pc:docMk/>
            <pc:sldMk cId="1914790945" sldId="328"/>
            <ac:spMk id="142" creationId="{3EBE8569-6AEC-4B8C-8D53-2DE337CDBA65}"/>
          </ac:spMkLst>
        </pc:spChg>
        <pc:spChg chg="add del">
          <ac:chgData name="mairenig123@gmail.com" userId="6044d3ce541adf88" providerId="LiveId" clId="{49A24667-039D-4CCB-B893-5BE1459C6BD2}" dt="2021-12-30T13:35:01.907" v="10763" actId="26606"/>
          <ac:spMkLst>
            <pc:docMk/>
            <pc:sldMk cId="1914790945" sldId="328"/>
            <ac:spMk id="144" creationId="{55D4142C-5077-457F-A6AD-3FECFDB39685}"/>
          </ac:spMkLst>
        </pc:spChg>
        <pc:spChg chg="add del">
          <ac:chgData name="mairenig123@gmail.com" userId="6044d3ce541adf88" providerId="LiveId" clId="{49A24667-039D-4CCB-B893-5BE1459C6BD2}" dt="2021-12-30T13:35:01.907" v="10763" actId="26606"/>
          <ac:spMkLst>
            <pc:docMk/>
            <pc:sldMk cId="1914790945" sldId="328"/>
            <ac:spMk id="146" creationId="{7A5F0580-5EE9-419F-96EE-B6529EF6E7D0}"/>
          </ac:spMkLst>
        </pc:spChg>
        <pc:spChg chg="add">
          <ac:chgData name="mairenig123@gmail.com" userId="6044d3ce541adf88" providerId="LiveId" clId="{49A24667-039D-4CCB-B893-5BE1459C6BD2}" dt="2021-12-30T14:13:40.657" v="10778" actId="26606"/>
          <ac:spMkLst>
            <pc:docMk/>
            <pc:sldMk cId="1914790945" sldId="328"/>
            <ac:spMk id="148" creationId="{80B30ED8-273E-4C07-8568-2FE5CC5C483D}"/>
          </ac:spMkLst>
        </pc:spChg>
        <pc:spChg chg="add del">
          <ac:chgData name="mairenig123@gmail.com" userId="6044d3ce541adf88" providerId="LiveId" clId="{49A24667-039D-4CCB-B893-5BE1459C6BD2}" dt="2021-12-30T13:35:09.170" v="10766" actId="26606"/>
          <ac:spMkLst>
            <pc:docMk/>
            <pc:sldMk cId="1914790945" sldId="328"/>
            <ac:spMk id="203" creationId="{C87417AF-190E-4D6E-AFA6-7D3E84B0B430}"/>
          </ac:spMkLst>
        </pc:spChg>
        <pc:spChg chg="add del">
          <ac:chgData name="mairenig123@gmail.com" userId="6044d3ce541adf88" providerId="LiveId" clId="{49A24667-039D-4CCB-B893-5BE1459C6BD2}" dt="2021-12-30T13:35:09.170" v="10766" actId="26606"/>
          <ac:spMkLst>
            <pc:docMk/>
            <pc:sldMk cId="1914790945" sldId="328"/>
            <ac:spMk id="205" creationId="{80B30ED8-273E-4C07-8568-2FE5CC5C483D}"/>
          </ac:spMkLst>
        </pc:spChg>
        <pc:spChg chg="add del">
          <ac:chgData name="mairenig123@gmail.com" userId="6044d3ce541adf88" providerId="LiveId" clId="{49A24667-039D-4CCB-B893-5BE1459C6BD2}" dt="2021-12-30T13:35:09.170" v="10766" actId="26606"/>
          <ac:spMkLst>
            <pc:docMk/>
            <pc:sldMk cId="1914790945" sldId="328"/>
            <ac:spMk id="19460" creationId="{A7AE9375-4664-4DB2-922D-2782A6E439AC}"/>
          </ac:spMkLst>
        </pc:spChg>
        <pc:spChg chg="add del">
          <ac:chgData name="mairenig123@gmail.com" userId="6044d3ce541adf88" providerId="LiveId" clId="{49A24667-039D-4CCB-B893-5BE1459C6BD2}" dt="2021-12-30T13:35:09.154" v="10765" actId="26606"/>
          <ac:spMkLst>
            <pc:docMk/>
            <pc:sldMk cId="1914790945" sldId="328"/>
            <ac:spMk id="19463" creationId="{79BB35BC-D5C2-4C8B-A22A-A71E6191913B}"/>
          </ac:spMkLst>
        </pc:spChg>
        <pc:spChg chg="add">
          <ac:chgData name="mairenig123@gmail.com" userId="6044d3ce541adf88" providerId="LiveId" clId="{49A24667-039D-4CCB-B893-5BE1459C6BD2}" dt="2021-12-30T14:13:40.657" v="10778" actId="26606"/>
          <ac:spMkLst>
            <pc:docMk/>
            <pc:sldMk cId="1914790945" sldId="328"/>
            <ac:spMk id="19467" creationId="{A7AE9375-4664-4DB2-922D-2782A6E439AC}"/>
          </ac:spMkLst>
        </pc:spChg>
        <pc:spChg chg="add">
          <ac:chgData name="mairenig123@gmail.com" userId="6044d3ce541adf88" providerId="LiveId" clId="{49A24667-039D-4CCB-B893-5BE1459C6BD2}" dt="2021-12-30T14:13:40.657" v="10778" actId="26606"/>
          <ac:spMkLst>
            <pc:docMk/>
            <pc:sldMk cId="1914790945" sldId="328"/>
            <ac:spMk id="19469" creationId="{C87417AF-190E-4D6E-AFA6-7D3E84B0B430}"/>
          </ac:spMkLst>
        </pc:spChg>
        <pc:picChg chg="add mod">
          <ac:chgData name="mairenig123@gmail.com" userId="6044d3ce541adf88" providerId="LiveId" clId="{49A24667-039D-4CCB-B893-5BE1459C6BD2}" dt="2021-12-30T14:14:18.463" v="10779" actId="1076"/>
          <ac:picMkLst>
            <pc:docMk/>
            <pc:sldMk cId="1914790945" sldId="328"/>
            <ac:picMk id="27" creationId="{B1282B43-4599-4A31-8F7B-BF014B909337}"/>
          </ac:picMkLst>
        </pc:picChg>
        <pc:picChg chg="mod ord">
          <ac:chgData name="mairenig123@gmail.com" userId="6044d3ce541adf88" providerId="LiveId" clId="{49A24667-039D-4CCB-B893-5BE1459C6BD2}" dt="2021-12-30T14:13:40.657" v="10778" actId="26606"/>
          <ac:picMkLst>
            <pc:docMk/>
            <pc:sldMk cId="1914790945" sldId="328"/>
            <ac:picMk id="1026" creationId="{F13EFC32-15B1-4F37-BC91-B9B64EBAE3C2}"/>
          </ac:picMkLst>
        </pc:picChg>
        <pc:picChg chg="del">
          <ac:chgData name="mairenig123@gmail.com" userId="6044d3ce541adf88" providerId="LiveId" clId="{49A24667-039D-4CCB-B893-5BE1459C6BD2}" dt="2021-12-30T13:34:30.318" v="10757" actId="478"/>
          <ac:picMkLst>
            <pc:docMk/>
            <pc:sldMk cId="1914790945" sldId="328"/>
            <ac:picMk id="19458" creationId="{FE142777-CB51-49E0-8B04-D7789C7E55B0}"/>
          </ac:picMkLst>
        </pc:picChg>
        <pc:cxnChg chg="add del">
          <ac:chgData name="mairenig123@gmail.com" userId="6044d3ce541adf88" providerId="LiveId" clId="{49A24667-039D-4CCB-B893-5BE1459C6BD2}" dt="2021-12-30T13:35:09.170" v="10766" actId="26606"/>
          <ac:cxnSpMkLst>
            <pc:docMk/>
            <pc:sldMk cId="1914790945" sldId="328"/>
            <ac:cxnSpMk id="19461" creationId="{EE504C98-6397-41C1-A8D8-2D9C4ED307E0}"/>
          </ac:cxnSpMkLst>
        </pc:cxnChg>
        <pc:cxnChg chg="add del">
          <ac:chgData name="mairenig123@gmail.com" userId="6044d3ce541adf88" providerId="LiveId" clId="{49A24667-039D-4CCB-B893-5BE1459C6BD2}" dt="2021-12-30T14:13:40.657" v="10778" actId="26606"/>
          <ac:cxnSpMkLst>
            <pc:docMk/>
            <pc:sldMk cId="1914790945" sldId="328"/>
            <ac:cxnSpMk id="19465" creationId="{A7F400EE-A8A5-48AF-B4D6-291B52C6F0B0}"/>
          </ac:cxnSpMkLst>
        </pc:cxnChg>
        <pc:cxnChg chg="add">
          <ac:chgData name="mairenig123@gmail.com" userId="6044d3ce541adf88" providerId="LiveId" clId="{49A24667-039D-4CCB-B893-5BE1459C6BD2}" dt="2021-12-30T14:13:40.657" v="10778" actId="26606"/>
          <ac:cxnSpMkLst>
            <pc:docMk/>
            <pc:sldMk cId="1914790945" sldId="328"/>
            <ac:cxnSpMk id="19468" creationId="{EE504C98-6397-41C1-A8D8-2D9C4ED307E0}"/>
          </ac:cxnSpMkLst>
        </pc:cxnChg>
      </pc:sldChg>
      <pc:sldChg chg="addSp delSp modSp add del mod ord modAnim">
        <pc:chgData name="mairenig123@gmail.com" userId="6044d3ce541adf88" providerId="LiveId" clId="{49A24667-039D-4CCB-B893-5BE1459C6BD2}" dt="2022-01-06T11:52:56.669" v="15842" actId="47"/>
        <pc:sldMkLst>
          <pc:docMk/>
          <pc:sldMk cId="355525965" sldId="329"/>
        </pc:sldMkLst>
        <pc:spChg chg="del">
          <ac:chgData name="mairenig123@gmail.com" userId="6044d3ce541adf88" providerId="LiveId" clId="{49A24667-039D-4CCB-B893-5BE1459C6BD2}" dt="2021-12-30T15:08:58.551" v="11010" actId="478"/>
          <ac:spMkLst>
            <pc:docMk/>
            <pc:sldMk cId="355525965" sldId="329"/>
            <ac:spMk id="4" creationId="{068E688F-1EF1-4BB8-8062-A3595E49A3FE}"/>
          </ac:spMkLst>
        </pc:spChg>
        <pc:spChg chg="mod">
          <ac:chgData name="mairenig123@gmail.com" userId="6044d3ce541adf88" providerId="LiveId" clId="{49A24667-039D-4CCB-B893-5BE1459C6BD2}" dt="2021-12-30T15:09:26.783" v="11040" actId="20577"/>
          <ac:spMkLst>
            <pc:docMk/>
            <pc:sldMk cId="355525965" sldId="329"/>
            <ac:spMk id="10" creationId="{26374D56-5267-4F8B-9D73-71248DB86BEF}"/>
          </ac:spMkLst>
        </pc:spChg>
        <pc:spChg chg="add del mod">
          <ac:chgData name="mairenig123@gmail.com" userId="6044d3ce541adf88" providerId="LiveId" clId="{49A24667-039D-4CCB-B893-5BE1459C6BD2}" dt="2021-12-31T13:28:03.359" v="11637"/>
          <ac:spMkLst>
            <pc:docMk/>
            <pc:sldMk cId="355525965" sldId="329"/>
            <ac:spMk id="12" creationId="{766501B3-856B-40E7-A59B-28456F9F0CF8}"/>
          </ac:spMkLst>
        </pc:spChg>
      </pc:sldChg>
      <pc:sldChg chg="addSp delSp modSp new mod ord modTransition setBg">
        <pc:chgData name="mairenig123@gmail.com" userId="6044d3ce541adf88" providerId="LiveId" clId="{49A24667-039D-4CCB-B893-5BE1459C6BD2}" dt="2022-01-06T11:47:24.101" v="15798" actId="1076"/>
        <pc:sldMkLst>
          <pc:docMk/>
          <pc:sldMk cId="1176671250" sldId="330"/>
        </pc:sldMkLst>
        <pc:spChg chg="add mod">
          <ac:chgData name="mairenig123@gmail.com" userId="6044d3ce541adf88" providerId="LiveId" clId="{49A24667-039D-4CCB-B893-5BE1459C6BD2}" dt="2022-01-06T11:43:58.044" v="15584" actId="21"/>
          <ac:spMkLst>
            <pc:docMk/>
            <pc:sldMk cId="1176671250" sldId="330"/>
            <ac:spMk id="2" creationId="{5DBB687A-3246-4E83-B33D-0C1DBD8D468B}"/>
          </ac:spMkLst>
        </pc:spChg>
        <pc:spChg chg="add mod">
          <ac:chgData name="mairenig123@gmail.com" userId="6044d3ce541adf88" providerId="LiveId" clId="{49A24667-039D-4CCB-B893-5BE1459C6BD2}" dt="2022-01-06T11:47:15.871" v="15797" actId="207"/>
          <ac:spMkLst>
            <pc:docMk/>
            <pc:sldMk cId="1176671250" sldId="330"/>
            <ac:spMk id="3" creationId="{30F63E9F-6359-43BE-B42E-16029FA9882E}"/>
          </ac:spMkLst>
        </pc:spChg>
        <pc:spChg chg="add del mod">
          <ac:chgData name="mairenig123@gmail.com" userId="6044d3ce541adf88" providerId="LiveId" clId="{49A24667-039D-4CCB-B893-5BE1459C6BD2}" dt="2022-01-06T09:48:38.675" v="15165" actId="21"/>
          <ac:spMkLst>
            <pc:docMk/>
            <pc:sldMk cId="1176671250" sldId="330"/>
            <ac:spMk id="4" creationId="{E49011B6-3E19-4CE8-B419-213672CA43E6}"/>
          </ac:spMkLst>
        </pc:spChg>
        <pc:spChg chg="add mod">
          <ac:chgData name="mairenig123@gmail.com" userId="6044d3ce541adf88" providerId="LiveId" clId="{49A24667-039D-4CCB-B893-5BE1459C6BD2}" dt="2022-01-06T11:47:24.101" v="15798" actId="1076"/>
          <ac:spMkLst>
            <pc:docMk/>
            <pc:sldMk cId="1176671250" sldId="330"/>
            <ac:spMk id="6" creationId="{9B5C46FC-C750-45DB-BFD5-13B43ACC2E8A}"/>
          </ac:spMkLst>
        </pc:spChg>
        <pc:spChg chg="add del mod">
          <ac:chgData name="mairenig123@gmail.com" userId="6044d3ce541adf88" providerId="LiveId" clId="{49A24667-039D-4CCB-B893-5BE1459C6BD2}" dt="2022-01-06T11:40:50.909" v="15581" actId="478"/>
          <ac:spMkLst>
            <pc:docMk/>
            <pc:sldMk cId="1176671250" sldId="330"/>
            <ac:spMk id="7" creationId="{10659C34-D53A-4D98-976C-41B1FAA79380}"/>
          </ac:spMkLst>
        </pc:spChg>
        <pc:spChg chg="add del mod">
          <ac:chgData name="mairenig123@gmail.com" userId="6044d3ce541adf88" providerId="LiveId" clId="{49A24667-039D-4CCB-B893-5BE1459C6BD2}" dt="2021-12-30T15:32:57.562" v="11160" actId="478"/>
          <ac:spMkLst>
            <pc:docMk/>
            <pc:sldMk cId="1176671250" sldId="330"/>
            <ac:spMk id="8" creationId="{B58F2919-26DF-48D4-84D9-0F525A9FB111}"/>
          </ac:spMkLst>
        </pc:spChg>
        <pc:spChg chg="add del">
          <ac:chgData name="mairenig123@gmail.com" userId="6044d3ce541adf88" providerId="LiveId" clId="{49A24667-039D-4CCB-B893-5BE1459C6BD2}" dt="2021-12-31T15:10:37.295" v="11643" actId="26606"/>
          <ac:spMkLst>
            <pc:docMk/>
            <pc:sldMk cId="1176671250" sldId="330"/>
            <ac:spMk id="12" creationId="{4BC99CB9-DDAD-44A2-8A1C-E3AF4E72DF5C}"/>
          </ac:spMkLst>
        </pc:spChg>
        <pc:spChg chg="add del">
          <ac:chgData name="mairenig123@gmail.com" userId="6044d3ce541adf88" providerId="LiveId" clId="{49A24667-039D-4CCB-B893-5BE1459C6BD2}" dt="2021-12-31T15:10:37.295" v="11643" actId="26606"/>
          <ac:spMkLst>
            <pc:docMk/>
            <pc:sldMk cId="1176671250" sldId="330"/>
            <ac:spMk id="14" creationId="{64053CBF-3932-45FF-8285-EE5146085F3A}"/>
          </ac:spMkLst>
        </pc:spChg>
        <pc:spChg chg="add del">
          <ac:chgData name="mairenig123@gmail.com" userId="6044d3ce541adf88" providerId="LiveId" clId="{49A24667-039D-4CCB-B893-5BE1459C6BD2}" dt="2021-12-31T15:10:40.550" v="11645" actId="26606"/>
          <ac:spMkLst>
            <pc:docMk/>
            <pc:sldMk cId="1176671250" sldId="330"/>
            <ac:spMk id="28" creationId="{4BC99CB9-DDAD-44A2-8A1C-E3AF4E72DF5C}"/>
          </ac:spMkLst>
        </pc:spChg>
        <pc:spChg chg="add del">
          <ac:chgData name="mairenig123@gmail.com" userId="6044d3ce541adf88" providerId="LiveId" clId="{49A24667-039D-4CCB-B893-5BE1459C6BD2}" dt="2021-12-31T15:10:40.550" v="11645" actId="26606"/>
          <ac:spMkLst>
            <pc:docMk/>
            <pc:sldMk cId="1176671250" sldId="330"/>
            <ac:spMk id="29" creationId="{1561AEE4-4E38-4BAC-976D-E0DE523FC5D1}"/>
          </ac:spMkLst>
        </pc:spChg>
        <pc:spChg chg="add">
          <ac:chgData name="mairenig123@gmail.com" userId="6044d3ce541adf88" providerId="LiveId" clId="{49A24667-039D-4CCB-B893-5BE1459C6BD2}" dt="2021-12-31T15:10:40.565" v="11646" actId="26606"/>
          <ac:spMkLst>
            <pc:docMk/>
            <pc:sldMk cId="1176671250" sldId="330"/>
            <ac:spMk id="38" creationId="{907EF6B7-1338-4443-8C46-6A318D952DFD}"/>
          </ac:spMkLst>
        </pc:spChg>
        <pc:spChg chg="add">
          <ac:chgData name="mairenig123@gmail.com" userId="6044d3ce541adf88" providerId="LiveId" clId="{49A24667-039D-4CCB-B893-5BE1459C6BD2}" dt="2021-12-31T15:10:40.565" v="11646" actId="26606"/>
          <ac:spMkLst>
            <pc:docMk/>
            <pc:sldMk cId="1176671250" sldId="330"/>
            <ac:spMk id="39" creationId="{DAAE4CDD-124C-4DCF-9584-B6033B545DD5}"/>
          </ac:spMkLst>
        </pc:spChg>
        <pc:spChg chg="add">
          <ac:chgData name="mairenig123@gmail.com" userId="6044d3ce541adf88" providerId="LiveId" clId="{49A24667-039D-4CCB-B893-5BE1459C6BD2}" dt="2021-12-31T15:10:40.565" v="11646" actId="26606"/>
          <ac:spMkLst>
            <pc:docMk/>
            <pc:sldMk cId="1176671250" sldId="330"/>
            <ac:spMk id="40" creationId="{081E4A58-353D-44AE-B2FC-2A74E2E400F7}"/>
          </ac:spMkLst>
        </pc:spChg>
        <pc:grpChg chg="add del">
          <ac:chgData name="mairenig123@gmail.com" userId="6044d3ce541adf88" providerId="LiveId" clId="{49A24667-039D-4CCB-B893-5BE1459C6BD2}" dt="2021-12-31T15:10:37.295" v="11643" actId="26606"/>
          <ac:grpSpMkLst>
            <pc:docMk/>
            <pc:sldMk cId="1176671250" sldId="330"/>
            <ac:grpSpMk id="16" creationId="{2E751C04-BEA6-446B-A678-9C74819EBD4C}"/>
          </ac:grpSpMkLst>
        </pc:grpChg>
        <pc:grpChg chg="add del">
          <ac:chgData name="mairenig123@gmail.com" userId="6044d3ce541adf88" providerId="LiveId" clId="{49A24667-039D-4CCB-B893-5BE1459C6BD2}" dt="2021-12-31T15:10:37.295" v="11643" actId="26606"/>
          <ac:grpSpMkLst>
            <pc:docMk/>
            <pc:sldMk cId="1176671250" sldId="330"/>
            <ac:grpSpMk id="22" creationId="{B63ACBA3-DEFD-4C6D-BBA0-64468FA99C2D}"/>
          </ac:grpSpMkLst>
        </pc:grpChg>
        <pc:grpChg chg="add del">
          <ac:chgData name="mairenig123@gmail.com" userId="6044d3ce541adf88" providerId="LiveId" clId="{49A24667-039D-4CCB-B893-5BE1459C6BD2}" dt="2021-12-31T15:10:40.550" v="11645" actId="26606"/>
          <ac:grpSpMkLst>
            <pc:docMk/>
            <pc:sldMk cId="1176671250" sldId="330"/>
            <ac:grpSpMk id="30" creationId="{F0BC676B-D19A-44DB-910A-0C0E6D433979}"/>
          </ac:grpSpMkLst>
        </pc:grpChg>
      </pc:sldChg>
      <pc:sldChg chg="addSp delSp modSp new mod ord modTransition setBg setClrOvrMap">
        <pc:chgData name="mairenig123@gmail.com" userId="6044d3ce541adf88" providerId="LiveId" clId="{49A24667-039D-4CCB-B893-5BE1459C6BD2}" dt="2022-01-06T09:46:53.022" v="15164" actId="478"/>
        <pc:sldMkLst>
          <pc:docMk/>
          <pc:sldMk cId="3478637838" sldId="331"/>
        </pc:sldMkLst>
        <pc:spChg chg="add mod ord">
          <ac:chgData name="mairenig123@gmail.com" userId="6044d3ce541adf88" providerId="LiveId" clId="{49A24667-039D-4CCB-B893-5BE1459C6BD2}" dt="2022-01-06T09:46:33.507" v="15163" actId="1076"/>
          <ac:spMkLst>
            <pc:docMk/>
            <pc:sldMk cId="3478637838" sldId="331"/>
            <ac:spMk id="3" creationId="{463657DC-42B4-40FD-AEF8-486C19E31BFE}"/>
          </ac:spMkLst>
        </pc:spChg>
        <pc:spChg chg="add del">
          <ac:chgData name="mairenig123@gmail.com" userId="6044d3ce541adf88" providerId="LiveId" clId="{49A24667-039D-4CCB-B893-5BE1459C6BD2}" dt="2021-12-31T17:04:59.428" v="11655" actId="26606"/>
          <ac:spMkLst>
            <pc:docMk/>
            <pc:sldMk cId="3478637838" sldId="331"/>
            <ac:spMk id="71" creationId="{04812C46-200A-4DEB-A05E-3ED6C68C2387}"/>
          </ac:spMkLst>
        </pc:spChg>
        <pc:spChg chg="add del">
          <ac:chgData name="mairenig123@gmail.com" userId="6044d3ce541adf88" providerId="LiveId" clId="{49A24667-039D-4CCB-B893-5BE1459C6BD2}" dt="2021-12-31T17:04:59.428" v="11655" actId="26606"/>
          <ac:spMkLst>
            <pc:docMk/>
            <pc:sldMk cId="3478637838" sldId="331"/>
            <ac:spMk id="73" creationId="{D1EA859B-E555-4109-94F3-6700E046E008}"/>
          </ac:spMkLst>
        </pc:spChg>
        <pc:spChg chg="add del">
          <ac:chgData name="mairenig123@gmail.com" userId="6044d3ce541adf88" providerId="LiveId" clId="{49A24667-039D-4CCB-B893-5BE1459C6BD2}" dt="2021-12-31T17:05:09.908" v="11665" actId="26606"/>
          <ac:spMkLst>
            <pc:docMk/>
            <pc:sldMk cId="3478637838" sldId="331"/>
            <ac:spMk id="75" creationId="{55D4142C-5077-457F-A6AD-3FECFDB39685}"/>
          </ac:spMkLst>
        </pc:spChg>
        <pc:spChg chg="add del">
          <ac:chgData name="mairenig123@gmail.com" userId="6044d3ce541adf88" providerId="LiveId" clId="{49A24667-039D-4CCB-B893-5BE1459C6BD2}" dt="2021-12-31T17:05:09.908" v="11665" actId="26606"/>
          <ac:spMkLst>
            <pc:docMk/>
            <pc:sldMk cId="3478637838" sldId="331"/>
            <ac:spMk id="77" creationId="{7A5F0580-5EE9-419F-96EE-B6529EF6E7D0}"/>
          </ac:spMkLst>
        </pc:spChg>
        <pc:spChg chg="add del">
          <ac:chgData name="mairenig123@gmail.com" userId="6044d3ce541adf88" providerId="LiveId" clId="{49A24667-039D-4CCB-B893-5BE1459C6BD2}" dt="2021-12-31T17:32:58.398" v="12301" actId="26606"/>
          <ac:spMkLst>
            <pc:docMk/>
            <pc:sldMk cId="3478637838" sldId="331"/>
            <ac:spMk id="88" creationId="{7C432AFE-B3D2-4BFF-BF8F-96C27AFF1AC7}"/>
          </ac:spMkLst>
        </pc:spChg>
        <pc:spChg chg="add del">
          <ac:chgData name="mairenig123@gmail.com" userId="6044d3ce541adf88" providerId="LiveId" clId="{49A24667-039D-4CCB-B893-5BE1459C6BD2}" dt="2021-12-31T17:32:58.398" v="12301" actId="26606"/>
          <ac:spMkLst>
            <pc:docMk/>
            <pc:sldMk cId="3478637838" sldId="331"/>
            <ac:spMk id="90" creationId="{AF2F604E-43BE-4DC3-B983-E071523364F8}"/>
          </ac:spMkLst>
        </pc:spChg>
        <pc:spChg chg="add del">
          <ac:chgData name="mairenig123@gmail.com" userId="6044d3ce541adf88" providerId="LiveId" clId="{49A24667-039D-4CCB-B893-5BE1459C6BD2}" dt="2021-12-31T17:32:58.398" v="12301" actId="26606"/>
          <ac:spMkLst>
            <pc:docMk/>
            <pc:sldMk cId="3478637838" sldId="331"/>
            <ac:spMk id="92" creationId="{08C9B587-E65E-4B52-B37C-ABEBB6E87928}"/>
          </ac:spMkLst>
        </pc:spChg>
        <pc:spChg chg="add del">
          <ac:chgData name="mairenig123@gmail.com" userId="6044d3ce541adf88" providerId="LiveId" clId="{49A24667-039D-4CCB-B893-5BE1459C6BD2}" dt="2021-12-31T17:33:07.068" v="12303" actId="26606"/>
          <ac:spMkLst>
            <pc:docMk/>
            <pc:sldMk cId="3478637838" sldId="331"/>
            <ac:spMk id="94" creationId="{7A5F0580-5EE9-419F-96EE-B6529EF6E7D0}"/>
          </ac:spMkLst>
        </pc:spChg>
        <pc:spChg chg="add del">
          <ac:chgData name="mairenig123@gmail.com" userId="6044d3ce541adf88" providerId="LiveId" clId="{49A24667-039D-4CCB-B893-5BE1459C6BD2}" dt="2021-12-31T17:33:34.488" v="12311" actId="26606"/>
          <ac:spMkLst>
            <pc:docMk/>
            <pc:sldMk cId="3478637838" sldId="331"/>
            <ac:spMk id="96" creationId="{DD3981AC-7B61-4947-BCF3-F7AA7FA385B9}"/>
          </ac:spMkLst>
        </pc:spChg>
        <pc:spChg chg="add del">
          <ac:chgData name="mairenig123@gmail.com" userId="6044d3ce541adf88" providerId="LiveId" clId="{49A24667-039D-4CCB-B893-5BE1459C6BD2}" dt="2021-12-31T17:33:34.488" v="12311" actId="26606"/>
          <ac:spMkLst>
            <pc:docMk/>
            <pc:sldMk cId="3478637838" sldId="331"/>
            <ac:spMk id="98" creationId="{55D4142C-5077-457F-A6AD-3FECFDB39685}"/>
          </ac:spMkLst>
        </pc:spChg>
        <pc:spChg chg="add mod">
          <ac:chgData name="mairenig123@gmail.com" userId="6044d3ce541adf88" providerId="LiveId" clId="{49A24667-039D-4CCB-B893-5BE1459C6BD2}" dt="2022-01-01T14:05:52.136" v="13583" actId="1076"/>
          <ac:spMkLst>
            <pc:docMk/>
            <pc:sldMk cId="3478637838" sldId="331"/>
            <ac:spMk id="99" creationId="{F590FA0B-0E47-4B91-AA87-E3DEF912A990}"/>
          </ac:spMkLst>
        </pc:spChg>
        <pc:spChg chg="add del">
          <ac:chgData name="mairenig123@gmail.com" userId="6044d3ce541adf88" providerId="LiveId" clId="{49A24667-039D-4CCB-B893-5BE1459C6BD2}" dt="2021-12-31T17:33:34.488" v="12311" actId="26606"/>
          <ac:spMkLst>
            <pc:docMk/>
            <pc:sldMk cId="3478637838" sldId="331"/>
            <ac:spMk id="100" creationId="{7A5F0580-5EE9-419F-96EE-B6529EF6E7D0}"/>
          </ac:spMkLst>
        </pc:spChg>
        <pc:spChg chg="add del">
          <ac:chgData name="mairenig123@gmail.com" userId="6044d3ce541adf88" providerId="LiveId" clId="{49A24667-039D-4CCB-B893-5BE1459C6BD2}" dt="2021-12-31T17:34:17.528" v="12319" actId="26606"/>
          <ac:spMkLst>
            <pc:docMk/>
            <pc:sldMk cId="3478637838" sldId="331"/>
            <ac:spMk id="102" creationId="{1E547BA6-BAE0-43BB-A7CA-60F69CE252F0}"/>
          </ac:spMkLst>
        </pc:spChg>
        <pc:spChg chg="add del mod">
          <ac:chgData name="mairenig123@gmail.com" userId="6044d3ce541adf88" providerId="LiveId" clId="{49A24667-039D-4CCB-B893-5BE1459C6BD2}" dt="2022-01-06T09:46:53.022" v="15164" actId="478"/>
          <ac:spMkLst>
            <pc:docMk/>
            <pc:sldMk cId="3478637838" sldId="331"/>
            <ac:spMk id="121" creationId="{31121FF6-5B65-412A-A894-E1954C3C5B56}"/>
          </ac:spMkLst>
        </pc:spChg>
        <pc:spChg chg="add del">
          <ac:chgData name="mairenig123@gmail.com" userId="6044d3ce541adf88" providerId="LiveId" clId="{49A24667-039D-4CCB-B893-5BE1459C6BD2}" dt="2021-12-31T17:34:58.123" v="12328" actId="26606"/>
          <ac:spMkLst>
            <pc:docMk/>
            <pc:sldMk cId="3478637838" sldId="331"/>
            <ac:spMk id="122" creationId="{D9F5512A-48E1-4C07-B75E-3CCC517B6804}"/>
          </ac:spMkLst>
        </pc:spChg>
        <pc:spChg chg="add del">
          <ac:chgData name="mairenig123@gmail.com" userId="6044d3ce541adf88" providerId="LiveId" clId="{49A24667-039D-4CCB-B893-5BE1459C6BD2}" dt="2021-12-31T17:35:51.652" v="12330" actId="26606"/>
          <ac:spMkLst>
            <pc:docMk/>
            <pc:sldMk cId="3478637838" sldId="331"/>
            <ac:spMk id="128" creationId="{E8A8EAB8-D2FF-444D-B34B-7D32F106AD0E}"/>
          </ac:spMkLst>
        </pc:spChg>
        <pc:spChg chg="add del">
          <ac:chgData name="mairenig123@gmail.com" userId="6044d3ce541adf88" providerId="LiveId" clId="{49A24667-039D-4CCB-B893-5BE1459C6BD2}" dt="2021-12-31T17:34:53.748" v="12325" actId="26606"/>
          <ac:spMkLst>
            <pc:docMk/>
            <pc:sldMk cId="3478637838" sldId="331"/>
            <ac:spMk id="182" creationId="{21A75659-5A6F-4F77-9679-678A00B9D8DC}"/>
          </ac:spMkLst>
        </pc:spChg>
        <pc:spChg chg="add del">
          <ac:chgData name="mairenig123@gmail.com" userId="6044d3ce541adf88" providerId="LiveId" clId="{49A24667-039D-4CCB-B893-5BE1459C6BD2}" dt="2021-12-31T17:34:53.748" v="12325" actId="26606"/>
          <ac:spMkLst>
            <pc:docMk/>
            <pc:sldMk cId="3478637838" sldId="331"/>
            <ac:spMk id="184" creationId="{E30A3A45-140E-431E-AED0-07EF836310B3}"/>
          </ac:spMkLst>
        </pc:spChg>
        <pc:spChg chg="add del">
          <ac:chgData name="mairenig123@gmail.com" userId="6044d3ce541adf88" providerId="LiveId" clId="{49A24667-039D-4CCB-B893-5BE1459C6BD2}" dt="2021-12-31T17:34:53.748" v="12325" actId="26606"/>
          <ac:spMkLst>
            <pc:docMk/>
            <pc:sldMk cId="3478637838" sldId="331"/>
            <ac:spMk id="186" creationId="{55D4142C-5077-457F-A6AD-3FECFDB39685}"/>
          </ac:spMkLst>
        </pc:spChg>
        <pc:spChg chg="add del">
          <ac:chgData name="mairenig123@gmail.com" userId="6044d3ce541adf88" providerId="LiveId" clId="{49A24667-039D-4CCB-B893-5BE1459C6BD2}" dt="2021-12-31T17:34:53.748" v="12325" actId="26606"/>
          <ac:spMkLst>
            <pc:docMk/>
            <pc:sldMk cId="3478637838" sldId="331"/>
            <ac:spMk id="188" creationId="{7A5F0580-5EE9-419F-96EE-B6529EF6E7D0}"/>
          </ac:spMkLst>
        </pc:spChg>
        <pc:spChg chg="add del">
          <ac:chgData name="mairenig123@gmail.com" userId="6044d3ce541adf88" providerId="LiveId" clId="{49A24667-039D-4CCB-B893-5BE1459C6BD2}" dt="2021-12-31T17:36:19.086" v="12336" actId="26606"/>
          <ac:spMkLst>
            <pc:docMk/>
            <pc:sldMk cId="3478637838" sldId="331"/>
            <ac:spMk id="197" creationId="{A9362A14-6FB8-4FFC-AAA0-2E5AFF8A8D36}"/>
          </ac:spMkLst>
        </pc:spChg>
        <pc:spChg chg="add del">
          <ac:chgData name="mairenig123@gmail.com" userId="6044d3ce541adf88" providerId="LiveId" clId="{49A24667-039D-4CCB-B893-5BE1459C6BD2}" dt="2021-12-31T17:05:01.558" v="11657" actId="26606"/>
          <ac:spMkLst>
            <pc:docMk/>
            <pc:sldMk cId="3478637838" sldId="331"/>
            <ac:spMk id="1028" creationId="{5E8D2E83-FB3A-40E7-A9E5-7AB389D612B4}"/>
          </ac:spMkLst>
        </pc:spChg>
        <pc:spChg chg="add del">
          <ac:chgData name="mairenig123@gmail.com" userId="6044d3ce541adf88" providerId="LiveId" clId="{49A24667-039D-4CCB-B893-5BE1459C6BD2}" dt="2021-12-31T17:05:03.538" v="11659" actId="26606"/>
          <ac:spMkLst>
            <pc:docMk/>
            <pc:sldMk cId="3478637838" sldId="331"/>
            <ac:spMk id="1030" creationId="{23E547B5-89CF-4EC0-96DE-25771AED0799}"/>
          </ac:spMkLst>
        </pc:spChg>
        <pc:spChg chg="add del">
          <ac:chgData name="mairenig123@gmail.com" userId="6044d3ce541adf88" providerId="LiveId" clId="{49A24667-039D-4CCB-B893-5BE1459C6BD2}" dt="2021-12-31T17:05:03.538" v="11659" actId="26606"/>
          <ac:spMkLst>
            <pc:docMk/>
            <pc:sldMk cId="3478637838" sldId="331"/>
            <ac:spMk id="1031" creationId="{3F0B8CEB-8279-4E5E-A0CE-1FC9F71736F2}"/>
          </ac:spMkLst>
        </pc:spChg>
        <pc:spChg chg="add del">
          <ac:chgData name="mairenig123@gmail.com" userId="6044d3ce541adf88" providerId="LiveId" clId="{49A24667-039D-4CCB-B893-5BE1459C6BD2}" dt="2021-12-31T17:05:05.338" v="11661" actId="26606"/>
          <ac:spMkLst>
            <pc:docMk/>
            <pc:sldMk cId="3478637838" sldId="331"/>
            <ac:spMk id="1033" creationId="{F13C74B1-5B17-4795-BED0-7140497B445A}"/>
          </ac:spMkLst>
        </pc:spChg>
        <pc:spChg chg="add del">
          <ac:chgData name="mairenig123@gmail.com" userId="6044d3ce541adf88" providerId="LiveId" clId="{49A24667-039D-4CCB-B893-5BE1459C6BD2}" dt="2021-12-31T17:05:05.338" v="11661" actId="26606"/>
          <ac:spMkLst>
            <pc:docMk/>
            <pc:sldMk cId="3478637838" sldId="331"/>
            <ac:spMk id="1034" creationId="{D4974D33-8DC5-464E-8C6D-BE58F0669C17}"/>
          </ac:spMkLst>
        </pc:spChg>
        <pc:spChg chg="add del">
          <ac:chgData name="mairenig123@gmail.com" userId="6044d3ce541adf88" providerId="LiveId" clId="{49A24667-039D-4CCB-B893-5BE1459C6BD2}" dt="2021-12-31T17:05:07.968" v="11663" actId="26606"/>
          <ac:spMkLst>
            <pc:docMk/>
            <pc:sldMk cId="3478637838" sldId="331"/>
            <ac:spMk id="1036" creationId="{04812C46-200A-4DEB-A05E-3ED6C68C2387}"/>
          </ac:spMkLst>
        </pc:spChg>
        <pc:spChg chg="add del">
          <ac:chgData name="mairenig123@gmail.com" userId="6044d3ce541adf88" providerId="LiveId" clId="{49A24667-039D-4CCB-B893-5BE1459C6BD2}" dt="2021-12-31T17:05:07.968" v="11663" actId="26606"/>
          <ac:spMkLst>
            <pc:docMk/>
            <pc:sldMk cId="3478637838" sldId="331"/>
            <ac:spMk id="1037" creationId="{D1EA859B-E555-4109-94F3-6700E046E008}"/>
          </ac:spMkLst>
        </pc:spChg>
        <pc:spChg chg="add del">
          <ac:chgData name="mairenig123@gmail.com" userId="6044d3ce541adf88" providerId="LiveId" clId="{49A24667-039D-4CCB-B893-5BE1459C6BD2}" dt="2021-12-31T17:05:09.908" v="11665" actId="26606"/>
          <ac:spMkLst>
            <pc:docMk/>
            <pc:sldMk cId="3478637838" sldId="331"/>
            <ac:spMk id="1039" creationId="{8FC9BE17-9A7B-462D-AE50-3D8777387304}"/>
          </ac:spMkLst>
        </pc:spChg>
        <pc:spChg chg="add del">
          <ac:chgData name="mairenig123@gmail.com" userId="6044d3ce541adf88" providerId="LiveId" clId="{49A24667-039D-4CCB-B893-5BE1459C6BD2}" dt="2021-12-31T17:05:09.908" v="11665" actId="26606"/>
          <ac:spMkLst>
            <pc:docMk/>
            <pc:sldMk cId="3478637838" sldId="331"/>
            <ac:spMk id="1040" creationId="{3EBE8569-6AEC-4B8C-8D53-2DE337CDBA65}"/>
          </ac:spMkLst>
        </pc:spChg>
        <pc:spChg chg="add del">
          <ac:chgData name="mairenig123@gmail.com" userId="6044d3ce541adf88" providerId="LiveId" clId="{49A24667-039D-4CCB-B893-5BE1459C6BD2}" dt="2021-12-31T17:33:07.078" v="12304" actId="26606"/>
          <ac:spMkLst>
            <pc:docMk/>
            <pc:sldMk cId="3478637838" sldId="331"/>
            <ac:spMk id="1042" creationId="{04812C46-200A-4DEB-A05E-3ED6C68C2387}"/>
          </ac:spMkLst>
        </pc:spChg>
        <pc:spChg chg="add del">
          <ac:chgData name="mairenig123@gmail.com" userId="6044d3ce541adf88" providerId="LiveId" clId="{49A24667-039D-4CCB-B893-5BE1459C6BD2}" dt="2021-12-31T17:33:07.078" v="12304" actId="26606"/>
          <ac:spMkLst>
            <pc:docMk/>
            <pc:sldMk cId="3478637838" sldId="331"/>
            <ac:spMk id="1043" creationId="{D1EA859B-E555-4109-94F3-6700E046E008}"/>
          </ac:spMkLst>
        </pc:spChg>
        <pc:spChg chg="add del">
          <ac:chgData name="mairenig123@gmail.com" userId="6044d3ce541adf88" providerId="LiveId" clId="{49A24667-039D-4CCB-B893-5BE1459C6BD2}" dt="2021-12-31T17:33:07.068" v="12303" actId="26606"/>
          <ac:spMkLst>
            <pc:docMk/>
            <pc:sldMk cId="3478637838" sldId="331"/>
            <ac:spMk id="1045" creationId="{9AA72BD9-2C5A-4EDC-931F-5AA08EACA0F3}"/>
          </ac:spMkLst>
        </pc:spChg>
        <pc:spChg chg="add del">
          <ac:chgData name="mairenig123@gmail.com" userId="6044d3ce541adf88" providerId="LiveId" clId="{49A24667-039D-4CCB-B893-5BE1459C6BD2}" dt="2021-12-31T17:33:07.068" v="12303" actId="26606"/>
          <ac:spMkLst>
            <pc:docMk/>
            <pc:sldMk cId="3478637838" sldId="331"/>
            <ac:spMk id="1046" creationId="{DD3981AC-7B61-4947-BCF3-F7AA7FA385B9}"/>
          </ac:spMkLst>
        </pc:spChg>
        <pc:spChg chg="add del">
          <ac:chgData name="mairenig123@gmail.com" userId="6044d3ce541adf88" providerId="LiveId" clId="{49A24667-039D-4CCB-B893-5BE1459C6BD2}" dt="2021-12-31T17:33:07.068" v="12303" actId="26606"/>
          <ac:spMkLst>
            <pc:docMk/>
            <pc:sldMk cId="3478637838" sldId="331"/>
            <ac:spMk id="1047" creationId="{55D4142C-5077-457F-A6AD-3FECFDB39685}"/>
          </ac:spMkLst>
        </pc:spChg>
        <pc:spChg chg="add del">
          <ac:chgData name="mairenig123@gmail.com" userId="6044d3ce541adf88" providerId="LiveId" clId="{49A24667-039D-4CCB-B893-5BE1459C6BD2}" dt="2021-12-31T17:34:17.547" v="12320" actId="26606"/>
          <ac:spMkLst>
            <pc:docMk/>
            <pc:sldMk cId="3478637838" sldId="331"/>
            <ac:spMk id="1049" creationId="{9228552E-C8B1-4A80-8448-0787CE0FC704}"/>
          </ac:spMkLst>
        </pc:spChg>
        <pc:spChg chg="add del">
          <ac:chgData name="mairenig123@gmail.com" userId="6044d3ce541adf88" providerId="LiveId" clId="{49A24667-039D-4CCB-B893-5BE1459C6BD2}" dt="2021-12-31T17:33:34.488" v="12311" actId="26606"/>
          <ac:spMkLst>
            <pc:docMk/>
            <pc:sldMk cId="3478637838" sldId="331"/>
            <ac:spMk id="1051" creationId="{9AA72BD9-2C5A-4EDC-931F-5AA08EACA0F3}"/>
          </ac:spMkLst>
        </pc:spChg>
        <pc:spChg chg="add del">
          <ac:chgData name="mairenig123@gmail.com" userId="6044d3ce541adf88" providerId="LiveId" clId="{49A24667-039D-4CCB-B893-5BE1459C6BD2}" dt="2021-12-31T17:33:48.668" v="12313" actId="26606"/>
          <ac:spMkLst>
            <pc:docMk/>
            <pc:sldMk cId="3478637838" sldId="331"/>
            <ac:spMk id="1053" creationId="{C5E6CFF1-2F42-4E10-9A97-F116F46F53FE}"/>
          </ac:spMkLst>
        </pc:spChg>
        <pc:spChg chg="add del">
          <ac:chgData name="mairenig123@gmail.com" userId="6044d3ce541adf88" providerId="LiveId" clId="{49A24667-039D-4CCB-B893-5BE1459C6BD2}" dt="2021-12-31T17:33:58.138" v="12315" actId="26606"/>
          <ac:spMkLst>
            <pc:docMk/>
            <pc:sldMk cId="3478637838" sldId="331"/>
            <ac:spMk id="1056" creationId="{96CF2A2B-0745-440C-9224-C5C6A0A4286F}"/>
          </ac:spMkLst>
        </pc:spChg>
        <pc:spChg chg="add del">
          <ac:chgData name="mairenig123@gmail.com" userId="6044d3ce541adf88" providerId="LiveId" clId="{49A24667-039D-4CCB-B893-5BE1459C6BD2}" dt="2021-12-31T17:33:58.138" v="12315" actId="26606"/>
          <ac:spMkLst>
            <pc:docMk/>
            <pc:sldMk cId="3478637838" sldId="331"/>
            <ac:spMk id="1057" creationId="{75BE6D6B-84C9-4D2B-97EB-773B7369EF82}"/>
          </ac:spMkLst>
        </pc:spChg>
        <pc:spChg chg="add del">
          <ac:chgData name="mairenig123@gmail.com" userId="6044d3ce541adf88" providerId="LiveId" clId="{49A24667-039D-4CCB-B893-5BE1459C6BD2}" dt="2021-12-31T17:34:12.688" v="12317" actId="26606"/>
          <ac:spMkLst>
            <pc:docMk/>
            <pc:sldMk cId="3478637838" sldId="331"/>
            <ac:spMk id="1059" creationId="{21A75659-5A6F-4F77-9679-678A00B9D8DC}"/>
          </ac:spMkLst>
        </pc:spChg>
        <pc:spChg chg="add del">
          <ac:chgData name="mairenig123@gmail.com" userId="6044d3ce541adf88" providerId="LiveId" clId="{49A24667-039D-4CCB-B893-5BE1459C6BD2}" dt="2021-12-31T17:34:12.688" v="12317" actId="26606"/>
          <ac:spMkLst>
            <pc:docMk/>
            <pc:sldMk cId="3478637838" sldId="331"/>
            <ac:spMk id="1060" creationId="{E30A3A45-140E-431E-AED0-07EF836310B3}"/>
          </ac:spMkLst>
        </pc:spChg>
        <pc:spChg chg="add del">
          <ac:chgData name="mairenig123@gmail.com" userId="6044d3ce541adf88" providerId="LiveId" clId="{49A24667-039D-4CCB-B893-5BE1459C6BD2}" dt="2021-12-31T17:34:12.688" v="12317" actId="26606"/>
          <ac:spMkLst>
            <pc:docMk/>
            <pc:sldMk cId="3478637838" sldId="331"/>
            <ac:spMk id="1061" creationId="{55D4142C-5077-457F-A6AD-3FECFDB39685}"/>
          </ac:spMkLst>
        </pc:spChg>
        <pc:spChg chg="add del">
          <ac:chgData name="mairenig123@gmail.com" userId="6044d3ce541adf88" providerId="LiveId" clId="{49A24667-039D-4CCB-B893-5BE1459C6BD2}" dt="2021-12-31T17:34:12.688" v="12317" actId="26606"/>
          <ac:spMkLst>
            <pc:docMk/>
            <pc:sldMk cId="3478637838" sldId="331"/>
            <ac:spMk id="1062" creationId="{7A5F0580-5EE9-419F-96EE-B6529EF6E7D0}"/>
          </ac:spMkLst>
        </pc:spChg>
        <pc:spChg chg="add del">
          <ac:chgData name="mairenig123@gmail.com" userId="6044d3ce541adf88" providerId="LiveId" clId="{49A24667-039D-4CCB-B893-5BE1459C6BD2}" dt="2021-12-31T17:34:17.528" v="12319" actId="26606"/>
          <ac:spMkLst>
            <pc:docMk/>
            <pc:sldMk cId="3478637838" sldId="331"/>
            <ac:spMk id="1064" creationId="{2B566528-1B12-4246-9431-5C2D7D081168}"/>
          </ac:spMkLst>
        </pc:spChg>
        <pc:spChg chg="add del">
          <ac:chgData name="mairenig123@gmail.com" userId="6044d3ce541adf88" providerId="LiveId" clId="{49A24667-039D-4CCB-B893-5BE1459C6BD2}" dt="2021-12-31T17:34:17.528" v="12319" actId="26606"/>
          <ac:spMkLst>
            <pc:docMk/>
            <pc:sldMk cId="3478637838" sldId="331"/>
            <ac:spMk id="1065" creationId="{2E80C965-DB6D-4F81-9E9E-B027384D0BD6}"/>
          </ac:spMkLst>
        </pc:spChg>
        <pc:spChg chg="add del">
          <ac:chgData name="mairenig123@gmail.com" userId="6044d3ce541adf88" providerId="LiveId" clId="{49A24667-039D-4CCB-B893-5BE1459C6BD2}" dt="2021-12-31T17:34:17.528" v="12319" actId="26606"/>
          <ac:spMkLst>
            <pc:docMk/>
            <pc:sldMk cId="3478637838" sldId="331"/>
            <ac:spMk id="1066" creationId="{A580F890-B085-4E95-96AA-55AEBEC5CE6E}"/>
          </ac:spMkLst>
        </pc:spChg>
        <pc:spChg chg="add del">
          <ac:chgData name="mairenig123@gmail.com" userId="6044d3ce541adf88" providerId="LiveId" clId="{49A24667-039D-4CCB-B893-5BE1459C6BD2}" dt="2021-12-31T17:34:17.528" v="12319" actId="26606"/>
          <ac:spMkLst>
            <pc:docMk/>
            <pc:sldMk cId="3478637838" sldId="331"/>
            <ac:spMk id="1067" creationId="{D3F51FEB-38FB-4F6C-9F7B-2F2AFAB65463}"/>
          </ac:spMkLst>
        </pc:spChg>
        <pc:spChg chg="add del">
          <ac:chgData name="mairenig123@gmail.com" userId="6044d3ce541adf88" providerId="LiveId" clId="{49A24667-039D-4CCB-B893-5BE1459C6BD2}" dt="2021-12-31T17:34:58.123" v="12328" actId="26606"/>
          <ac:spMkLst>
            <pc:docMk/>
            <pc:sldMk cId="3478637838" sldId="331"/>
            <ac:spMk id="1069" creationId="{A81E7530-396C-45F0-92F4-A885648D1631}"/>
          </ac:spMkLst>
        </pc:spChg>
        <pc:spChg chg="add del">
          <ac:chgData name="mairenig123@gmail.com" userId="6044d3ce541adf88" providerId="LiveId" clId="{49A24667-039D-4CCB-B893-5BE1459C6BD2}" dt="2021-12-31T17:34:58.123" v="12328" actId="26606"/>
          <ac:spMkLst>
            <pc:docMk/>
            <pc:sldMk cId="3478637838" sldId="331"/>
            <ac:spMk id="1070" creationId="{7316481C-0A49-4796-812B-0D64F063B720}"/>
          </ac:spMkLst>
        </pc:spChg>
        <pc:spChg chg="add del">
          <ac:chgData name="mairenig123@gmail.com" userId="6044d3ce541adf88" providerId="LiveId" clId="{49A24667-039D-4CCB-B893-5BE1459C6BD2}" dt="2021-12-31T17:34:58.123" v="12328" actId="26606"/>
          <ac:spMkLst>
            <pc:docMk/>
            <pc:sldMk cId="3478637838" sldId="331"/>
            <ac:spMk id="1071" creationId="{A5271697-90F1-4A23-8EF2-0179F2EAFACB}"/>
          </ac:spMkLst>
        </pc:spChg>
        <pc:spChg chg="add del">
          <ac:chgData name="mairenig123@gmail.com" userId="6044d3ce541adf88" providerId="LiveId" clId="{49A24667-039D-4CCB-B893-5BE1459C6BD2}" dt="2021-12-31T17:34:58.109" v="12327" actId="26606"/>
          <ac:spMkLst>
            <pc:docMk/>
            <pc:sldMk cId="3478637838" sldId="331"/>
            <ac:spMk id="1075" creationId="{9AA72BD9-2C5A-4EDC-931F-5AA08EACA0F3}"/>
          </ac:spMkLst>
        </pc:spChg>
        <pc:spChg chg="add del">
          <ac:chgData name="mairenig123@gmail.com" userId="6044d3ce541adf88" providerId="LiveId" clId="{49A24667-039D-4CCB-B893-5BE1459C6BD2}" dt="2021-12-31T17:34:58.109" v="12327" actId="26606"/>
          <ac:spMkLst>
            <pc:docMk/>
            <pc:sldMk cId="3478637838" sldId="331"/>
            <ac:spMk id="1076" creationId="{DD3981AC-7B61-4947-BCF3-F7AA7FA385B9}"/>
          </ac:spMkLst>
        </pc:spChg>
        <pc:spChg chg="add del">
          <ac:chgData name="mairenig123@gmail.com" userId="6044d3ce541adf88" providerId="LiveId" clId="{49A24667-039D-4CCB-B893-5BE1459C6BD2}" dt="2021-12-31T17:34:58.109" v="12327" actId="26606"/>
          <ac:spMkLst>
            <pc:docMk/>
            <pc:sldMk cId="3478637838" sldId="331"/>
            <ac:spMk id="1077" creationId="{55D4142C-5077-457F-A6AD-3FECFDB39685}"/>
          </ac:spMkLst>
        </pc:spChg>
        <pc:spChg chg="add del">
          <ac:chgData name="mairenig123@gmail.com" userId="6044d3ce541adf88" providerId="LiveId" clId="{49A24667-039D-4CCB-B893-5BE1459C6BD2}" dt="2021-12-31T17:34:58.109" v="12327" actId="26606"/>
          <ac:spMkLst>
            <pc:docMk/>
            <pc:sldMk cId="3478637838" sldId="331"/>
            <ac:spMk id="1078" creationId="{7A5F0580-5EE9-419F-96EE-B6529EF6E7D0}"/>
          </ac:spMkLst>
        </pc:spChg>
        <pc:spChg chg="add del">
          <ac:chgData name="mairenig123@gmail.com" userId="6044d3ce541adf88" providerId="LiveId" clId="{49A24667-039D-4CCB-B893-5BE1459C6BD2}" dt="2021-12-31T17:36:36.248" v="12341" actId="26606"/>
          <ac:spMkLst>
            <pc:docMk/>
            <pc:sldMk cId="3478637838" sldId="331"/>
            <ac:spMk id="1080" creationId="{8181FC64-B306-4821-98E2-780662EFC486}"/>
          </ac:spMkLst>
        </pc:spChg>
        <pc:spChg chg="add del">
          <ac:chgData name="mairenig123@gmail.com" userId="6044d3ce541adf88" providerId="LiveId" clId="{49A24667-039D-4CCB-B893-5BE1459C6BD2}" dt="2021-12-31T17:36:36.248" v="12341" actId="26606"/>
          <ac:spMkLst>
            <pc:docMk/>
            <pc:sldMk cId="3478637838" sldId="331"/>
            <ac:spMk id="1081" creationId="{5871FC61-DD4E-47D4-81FD-8A7E7D12B371}"/>
          </ac:spMkLst>
        </pc:spChg>
        <pc:spChg chg="add del">
          <ac:chgData name="mairenig123@gmail.com" userId="6044d3ce541adf88" providerId="LiveId" clId="{49A24667-039D-4CCB-B893-5BE1459C6BD2}" dt="2021-12-31T17:36:36.248" v="12341" actId="26606"/>
          <ac:spMkLst>
            <pc:docMk/>
            <pc:sldMk cId="3478637838" sldId="331"/>
            <ac:spMk id="1082" creationId="{F9EC3F91-A75C-4F74-867E-E4C28C13546B}"/>
          </ac:spMkLst>
        </pc:spChg>
        <pc:spChg chg="add del">
          <ac:chgData name="mairenig123@gmail.com" userId="6044d3ce541adf88" providerId="LiveId" clId="{49A24667-039D-4CCB-B893-5BE1459C6BD2}" dt="2021-12-31T17:36:36.248" v="12341" actId="26606"/>
          <ac:spMkLst>
            <pc:docMk/>
            <pc:sldMk cId="3478637838" sldId="331"/>
            <ac:spMk id="1083" creationId="{829A1E2C-5AC8-40FC-99E9-832069D39792}"/>
          </ac:spMkLst>
        </pc:spChg>
        <pc:spChg chg="add del">
          <ac:chgData name="mairenig123@gmail.com" userId="6044d3ce541adf88" providerId="LiveId" clId="{49A24667-039D-4CCB-B893-5BE1459C6BD2}" dt="2021-12-31T17:36:07.018" v="12332" actId="26606"/>
          <ac:spMkLst>
            <pc:docMk/>
            <pc:sldMk cId="3478637838" sldId="331"/>
            <ac:spMk id="1085" creationId="{2B1D4F77-A17C-43D7-B7FA-545148E4E93D}"/>
          </ac:spMkLst>
        </pc:spChg>
        <pc:spChg chg="add del">
          <ac:chgData name="mairenig123@gmail.com" userId="6044d3ce541adf88" providerId="LiveId" clId="{49A24667-039D-4CCB-B893-5BE1459C6BD2}" dt="2021-12-31T17:36:14.337" v="12334" actId="26606"/>
          <ac:spMkLst>
            <pc:docMk/>
            <pc:sldMk cId="3478637838" sldId="331"/>
            <ac:spMk id="1087" creationId="{1557A916-FDD1-44A1-A7A1-70009FD6BE46}"/>
          </ac:spMkLst>
        </pc:spChg>
        <pc:spChg chg="add del">
          <ac:chgData name="mairenig123@gmail.com" userId="6044d3ce541adf88" providerId="LiveId" clId="{49A24667-039D-4CCB-B893-5BE1459C6BD2}" dt="2021-12-31T17:36:19.086" v="12336" actId="26606"/>
          <ac:spMkLst>
            <pc:docMk/>
            <pc:sldMk cId="3478637838" sldId="331"/>
            <ac:spMk id="1089" creationId="{E0B3B37B-5EEE-4DC4-802A-66F9A2C94B7D}"/>
          </ac:spMkLst>
        </pc:spChg>
        <pc:spChg chg="add del">
          <ac:chgData name="mairenig123@gmail.com" userId="6044d3ce541adf88" providerId="LiveId" clId="{49A24667-039D-4CCB-B893-5BE1459C6BD2}" dt="2021-12-31T17:36:19.086" v="12336" actId="26606"/>
          <ac:spMkLst>
            <pc:docMk/>
            <pc:sldMk cId="3478637838" sldId="331"/>
            <ac:spMk id="1090" creationId="{494CEDA0-FD8E-491B-8792-69F93BDA3937}"/>
          </ac:spMkLst>
        </pc:spChg>
        <pc:spChg chg="add del">
          <ac:chgData name="mairenig123@gmail.com" userId="6044d3ce541adf88" providerId="LiveId" clId="{49A24667-039D-4CCB-B893-5BE1459C6BD2}" dt="2021-12-31T17:36:19.086" v="12336" actId="26606"/>
          <ac:spMkLst>
            <pc:docMk/>
            <pc:sldMk cId="3478637838" sldId="331"/>
            <ac:spMk id="1091" creationId="{0FD3EBBB-DFE8-4525-B1BF-BE7BBC8DFA7C}"/>
          </ac:spMkLst>
        </pc:spChg>
        <pc:spChg chg="add del">
          <ac:chgData name="mairenig123@gmail.com" userId="6044d3ce541adf88" providerId="LiveId" clId="{49A24667-039D-4CCB-B893-5BE1459C6BD2}" dt="2021-12-31T17:36:23.858" v="12338" actId="26606"/>
          <ac:spMkLst>
            <pc:docMk/>
            <pc:sldMk cId="3478637838" sldId="331"/>
            <ac:spMk id="1093" creationId="{04812C46-200A-4DEB-A05E-3ED6C68C2387}"/>
          </ac:spMkLst>
        </pc:spChg>
        <pc:spChg chg="add del">
          <ac:chgData name="mairenig123@gmail.com" userId="6044d3ce541adf88" providerId="LiveId" clId="{49A24667-039D-4CCB-B893-5BE1459C6BD2}" dt="2021-12-31T17:36:23.858" v="12338" actId="26606"/>
          <ac:spMkLst>
            <pc:docMk/>
            <pc:sldMk cId="3478637838" sldId="331"/>
            <ac:spMk id="1094" creationId="{D1EA859B-E555-4109-94F3-6700E046E008}"/>
          </ac:spMkLst>
        </pc:spChg>
        <pc:spChg chg="add del">
          <ac:chgData name="mairenig123@gmail.com" userId="6044d3ce541adf88" providerId="LiveId" clId="{49A24667-039D-4CCB-B893-5BE1459C6BD2}" dt="2021-12-31T17:36:36.248" v="12340" actId="26606"/>
          <ac:spMkLst>
            <pc:docMk/>
            <pc:sldMk cId="3478637838" sldId="331"/>
            <ac:spMk id="1096" creationId="{362810D9-2C5A-477D-949C-C191895477F3}"/>
          </ac:spMkLst>
        </pc:spChg>
        <pc:spChg chg="add del">
          <ac:chgData name="mairenig123@gmail.com" userId="6044d3ce541adf88" providerId="LiveId" clId="{49A24667-039D-4CCB-B893-5BE1459C6BD2}" dt="2021-12-31T17:36:36.248" v="12340" actId="26606"/>
          <ac:spMkLst>
            <pc:docMk/>
            <pc:sldMk cId="3478637838" sldId="331"/>
            <ac:spMk id="1097" creationId="{081E4A58-353D-44AE-B2FC-2A74E2E400F7}"/>
          </ac:spMkLst>
        </pc:spChg>
        <pc:spChg chg="add">
          <ac:chgData name="mairenig123@gmail.com" userId="6044d3ce541adf88" providerId="LiveId" clId="{49A24667-039D-4CCB-B893-5BE1459C6BD2}" dt="2021-12-31T17:36:36.248" v="12341" actId="26606"/>
          <ac:spMkLst>
            <pc:docMk/>
            <pc:sldMk cId="3478637838" sldId="331"/>
            <ac:spMk id="1099" creationId="{E0B3B37B-5EEE-4DC4-802A-66F9A2C94B7D}"/>
          </ac:spMkLst>
        </pc:spChg>
        <pc:spChg chg="add">
          <ac:chgData name="mairenig123@gmail.com" userId="6044d3ce541adf88" providerId="LiveId" clId="{49A24667-039D-4CCB-B893-5BE1459C6BD2}" dt="2021-12-31T17:36:36.248" v="12341" actId="26606"/>
          <ac:spMkLst>
            <pc:docMk/>
            <pc:sldMk cId="3478637838" sldId="331"/>
            <ac:spMk id="1100" creationId="{494CEDA0-FD8E-491B-8792-69F93BDA3937}"/>
          </ac:spMkLst>
        </pc:spChg>
        <pc:spChg chg="add">
          <ac:chgData name="mairenig123@gmail.com" userId="6044d3ce541adf88" providerId="LiveId" clId="{49A24667-039D-4CCB-B893-5BE1459C6BD2}" dt="2021-12-31T17:36:36.248" v="12341" actId="26606"/>
          <ac:spMkLst>
            <pc:docMk/>
            <pc:sldMk cId="3478637838" sldId="331"/>
            <ac:spMk id="1101" creationId="{0FD3EBBB-DFE8-4525-B1BF-BE7BBC8DFA7C}"/>
          </ac:spMkLst>
        </pc:spChg>
        <pc:spChg chg="add">
          <ac:chgData name="mairenig123@gmail.com" userId="6044d3ce541adf88" providerId="LiveId" clId="{49A24667-039D-4CCB-B893-5BE1459C6BD2}" dt="2021-12-31T17:36:36.248" v="12341" actId="26606"/>
          <ac:spMkLst>
            <pc:docMk/>
            <pc:sldMk cId="3478637838" sldId="331"/>
            <ac:spMk id="1102" creationId="{A9362A14-6FB8-4FFC-AAA0-2E5AFF8A8D36}"/>
          </ac:spMkLst>
        </pc:spChg>
        <pc:grpChg chg="add del">
          <ac:chgData name="mairenig123@gmail.com" userId="6044d3ce541adf88" providerId="LiveId" clId="{49A24667-039D-4CCB-B893-5BE1459C6BD2}" dt="2021-12-31T17:34:58.123" v="12328" actId="26606"/>
          <ac:grpSpMkLst>
            <pc:docMk/>
            <pc:sldMk cId="3478637838" sldId="331"/>
            <ac:grpSpMk id="1072" creationId="{81DE8B58-F373-409E-A253-4380A66091D4}"/>
          </ac:grpSpMkLst>
        </pc:grpChg>
        <pc:picChg chg="add mod">
          <ac:chgData name="mairenig123@gmail.com" userId="6044d3ce541adf88" providerId="LiveId" clId="{49A24667-039D-4CCB-B893-5BE1459C6BD2}" dt="2022-01-06T09:46:27.049" v="15162" actId="1076"/>
          <ac:picMkLst>
            <pc:docMk/>
            <pc:sldMk cId="3478637838" sldId="331"/>
            <ac:picMk id="1026" creationId="{D0888CBE-34FF-451E-89C1-82879BAE2DE6}"/>
          </ac:picMkLst>
        </pc:picChg>
        <pc:cxnChg chg="add del">
          <ac:chgData name="mairenig123@gmail.com" userId="6044d3ce541adf88" providerId="LiveId" clId="{49A24667-039D-4CCB-B893-5BE1459C6BD2}" dt="2021-12-31T17:35:51.652" v="12330" actId="26606"/>
          <ac:cxnSpMkLst>
            <pc:docMk/>
            <pc:sldMk cId="3478637838" sldId="331"/>
            <ac:cxnSpMk id="193" creationId="{EEA38897-7BA3-4408-8083-3235339C4A60}"/>
          </ac:cxnSpMkLst>
        </pc:cxnChg>
        <pc:cxnChg chg="add del">
          <ac:chgData name="mairenig123@gmail.com" userId="6044d3ce541adf88" providerId="LiveId" clId="{49A24667-039D-4CCB-B893-5BE1459C6BD2}" dt="2021-12-31T17:35:51.652" v="12330" actId="26606"/>
          <ac:cxnSpMkLst>
            <pc:docMk/>
            <pc:sldMk cId="3478637838" sldId="331"/>
            <ac:cxnSpMk id="195" creationId="{F11AD06B-AB20-4097-8606-5DA00DBACE88}"/>
          </ac:cxnSpMkLst>
        </pc:cxnChg>
        <pc:cxnChg chg="add del">
          <ac:chgData name="mairenig123@gmail.com" userId="6044d3ce541adf88" providerId="LiveId" clId="{49A24667-039D-4CCB-B893-5BE1459C6BD2}" dt="2021-12-31T17:33:48.668" v="12313" actId="26606"/>
          <ac:cxnSpMkLst>
            <pc:docMk/>
            <pc:sldMk cId="3478637838" sldId="331"/>
            <ac:cxnSpMk id="1054" creationId="{96A8629B-8289-498B-939B-1CA0C106182C}"/>
          </ac:cxnSpMkLst>
        </pc:cxnChg>
      </pc:sldChg>
      <pc:sldChg chg="addSp delSp modSp add del mod modTransition setBg setClrOvrMap">
        <pc:chgData name="mairenig123@gmail.com" userId="6044d3ce541adf88" providerId="LiveId" clId="{49A24667-039D-4CCB-B893-5BE1459C6BD2}" dt="2022-01-03T16:15:47.511" v="14454" actId="47"/>
        <pc:sldMkLst>
          <pc:docMk/>
          <pc:sldMk cId="2719293377" sldId="332"/>
        </pc:sldMkLst>
        <pc:spChg chg="mod ord">
          <ac:chgData name="mairenig123@gmail.com" userId="6044d3ce541adf88" providerId="LiveId" clId="{49A24667-039D-4CCB-B893-5BE1459C6BD2}" dt="2022-01-03T16:15:15.649" v="14452" actId="20577"/>
          <ac:spMkLst>
            <pc:docMk/>
            <pc:sldMk cId="2719293377" sldId="332"/>
            <ac:spMk id="2" creationId="{00000000-0000-0000-0000-000000000000}"/>
          </ac:spMkLst>
        </pc:spChg>
        <pc:spChg chg="del">
          <ac:chgData name="mairenig123@gmail.com" userId="6044d3ce541adf88" providerId="LiveId" clId="{49A24667-039D-4CCB-B893-5BE1459C6BD2}" dt="2022-01-03T16:09:23.482" v="14428" actId="478"/>
          <ac:spMkLst>
            <pc:docMk/>
            <pc:sldMk cId="2719293377" sldId="332"/>
            <ac:spMk id="7" creationId="{EE95B1B0-6577-45F8-A603-199ED06EF72E}"/>
          </ac:spMkLst>
        </pc:spChg>
        <pc:spChg chg="add del">
          <ac:chgData name="mairenig123@gmail.com" userId="6044d3ce541adf88" providerId="LiveId" clId="{49A24667-039D-4CCB-B893-5BE1459C6BD2}" dt="2022-01-03T16:10:10.453" v="14432" actId="26606"/>
          <ac:spMkLst>
            <pc:docMk/>
            <pc:sldMk cId="2719293377" sldId="332"/>
            <ac:spMk id="10" creationId="{E49CC64F-7275-4E33-961B-0C5CDC439875}"/>
          </ac:spMkLst>
        </pc:spChg>
        <pc:spChg chg="add del">
          <ac:chgData name="mairenig123@gmail.com" userId="6044d3ce541adf88" providerId="LiveId" clId="{49A24667-039D-4CCB-B893-5BE1459C6BD2}" dt="2022-01-03T16:10:10.437" v="14431" actId="26606"/>
          <ac:spMkLst>
            <pc:docMk/>
            <pc:sldMk cId="2719293377" sldId="332"/>
            <ac:spMk id="15" creationId="{E49CC64F-7275-4E33-961B-0C5CDC439875}"/>
          </ac:spMkLst>
        </pc:spChg>
        <pc:spChg chg="add del">
          <ac:chgData name="mairenig123@gmail.com" userId="6044d3ce541adf88" providerId="LiveId" clId="{49A24667-039D-4CCB-B893-5BE1459C6BD2}" dt="2022-01-03T16:11:16.132" v="14433" actId="26606"/>
          <ac:spMkLst>
            <pc:docMk/>
            <pc:sldMk cId="2719293377" sldId="332"/>
            <ac:spMk id="17" creationId="{A5704422-1118-4FD1-95AD-29A064EB80D9}"/>
          </ac:spMkLst>
        </pc:spChg>
        <pc:spChg chg="add del">
          <ac:chgData name="mairenig123@gmail.com" userId="6044d3ce541adf88" providerId="LiveId" clId="{49A24667-039D-4CCB-B893-5BE1459C6BD2}" dt="2022-01-03T16:11:16.132" v="14433" actId="26606"/>
          <ac:spMkLst>
            <pc:docMk/>
            <pc:sldMk cId="2719293377" sldId="332"/>
            <ac:spMk id="18" creationId="{07322A9E-F1EC-405E-8971-BA906EFFCCB8}"/>
          </ac:spMkLst>
        </pc:spChg>
        <pc:spChg chg="add del">
          <ac:chgData name="mairenig123@gmail.com" userId="6044d3ce541adf88" providerId="LiveId" clId="{49A24667-039D-4CCB-B893-5BE1459C6BD2}" dt="2022-01-03T16:11:16.132" v="14433" actId="26606"/>
          <ac:spMkLst>
            <pc:docMk/>
            <pc:sldMk cId="2719293377" sldId="332"/>
            <ac:spMk id="19" creationId="{A88B2AAA-B805-498E-A9E6-98B885855498}"/>
          </ac:spMkLst>
        </pc:spChg>
        <pc:spChg chg="add del">
          <ac:chgData name="mairenig123@gmail.com" userId="6044d3ce541adf88" providerId="LiveId" clId="{49A24667-039D-4CCB-B893-5BE1459C6BD2}" dt="2022-01-03T16:11:16.132" v="14433" actId="26606"/>
          <ac:spMkLst>
            <pc:docMk/>
            <pc:sldMk cId="2719293377" sldId="332"/>
            <ac:spMk id="21" creationId="{9B8051E0-19D7-43E1-BFD9-E6DBFEB3A3F1}"/>
          </ac:spMkLst>
        </pc:spChg>
        <pc:spChg chg="add del">
          <ac:chgData name="mairenig123@gmail.com" userId="6044d3ce541adf88" providerId="LiveId" clId="{49A24667-039D-4CCB-B893-5BE1459C6BD2}" dt="2022-01-03T16:11:16.132" v="14433" actId="26606"/>
          <ac:spMkLst>
            <pc:docMk/>
            <pc:sldMk cId="2719293377" sldId="332"/>
            <ac:spMk id="23" creationId="{4EDB2B02-86A2-46F5-A4BE-B7D9B10411D6}"/>
          </ac:spMkLst>
        </pc:spChg>
        <pc:spChg chg="add del">
          <ac:chgData name="mairenig123@gmail.com" userId="6044d3ce541adf88" providerId="LiveId" clId="{49A24667-039D-4CCB-B893-5BE1459C6BD2}" dt="2022-01-03T16:11:16.132" v="14433" actId="26606"/>
          <ac:spMkLst>
            <pc:docMk/>
            <pc:sldMk cId="2719293377" sldId="332"/>
            <ac:spMk id="25" creationId="{43954639-FB5D-41F4-9560-6F6DFE778425}"/>
          </ac:spMkLst>
        </pc:spChg>
        <pc:spChg chg="add del">
          <ac:chgData name="mairenig123@gmail.com" userId="6044d3ce541adf88" providerId="LiveId" clId="{49A24667-039D-4CCB-B893-5BE1459C6BD2}" dt="2022-01-03T16:11:16.132" v="14433" actId="26606"/>
          <ac:spMkLst>
            <pc:docMk/>
            <pc:sldMk cId="2719293377" sldId="332"/>
            <ac:spMk id="27" creationId="{E898931C-0323-41FA-A036-20F818B1FF81}"/>
          </ac:spMkLst>
        </pc:spChg>
        <pc:spChg chg="add del">
          <ac:chgData name="mairenig123@gmail.com" userId="6044d3ce541adf88" providerId="LiveId" clId="{49A24667-039D-4CCB-B893-5BE1459C6BD2}" dt="2022-01-03T16:11:16.132" v="14433" actId="26606"/>
          <ac:spMkLst>
            <pc:docMk/>
            <pc:sldMk cId="2719293377" sldId="332"/>
            <ac:spMk id="29" creationId="{89AFE9DD-0792-4B98-B4EB-97ACA17E6AA8}"/>
          </ac:spMkLst>
        </pc:spChg>
        <pc:spChg chg="add del">
          <ac:chgData name="mairenig123@gmail.com" userId="6044d3ce541adf88" providerId="LiveId" clId="{49A24667-039D-4CCB-B893-5BE1459C6BD2}" dt="2022-01-03T16:11:16.132" v="14433" actId="26606"/>
          <ac:spMkLst>
            <pc:docMk/>
            <pc:sldMk cId="2719293377" sldId="332"/>
            <ac:spMk id="31" creationId="{3981F5C4-9AE1-404E-AF44-A4E6DB374F9D}"/>
          </ac:spMkLst>
        </pc:spChg>
        <pc:spChg chg="add del">
          <ac:chgData name="mairenig123@gmail.com" userId="6044d3ce541adf88" providerId="LiveId" clId="{49A24667-039D-4CCB-B893-5BE1459C6BD2}" dt="2022-01-03T16:11:16.132" v="14433" actId="26606"/>
          <ac:spMkLst>
            <pc:docMk/>
            <pc:sldMk cId="2719293377" sldId="332"/>
            <ac:spMk id="33" creationId="{763C1781-8726-4FAC-8C45-FF40376BE409}"/>
          </ac:spMkLst>
        </pc:spChg>
        <pc:spChg chg="add del">
          <ac:chgData name="mairenig123@gmail.com" userId="6044d3ce541adf88" providerId="LiveId" clId="{49A24667-039D-4CCB-B893-5BE1459C6BD2}" dt="2022-01-03T16:11:16.132" v="14433" actId="26606"/>
          <ac:spMkLst>
            <pc:docMk/>
            <pc:sldMk cId="2719293377" sldId="332"/>
            <ac:spMk id="35" creationId="{301491B5-56C7-43DC-A3D9-861EECCA056A}"/>
          </ac:spMkLst>
        </pc:spChg>
        <pc:spChg chg="add del">
          <ac:chgData name="mairenig123@gmail.com" userId="6044d3ce541adf88" providerId="LiveId" clId="{49A24667-039D-4CCB-B893-5BE1459C6BD2}" dt="2022-01-03T16:11:16.132" v="14433" actId="26606"/>
          <ac:spMkLst>
            <pc:docMk/>
            <pc:sldMk cId="2719293377" sldId="332"/>
            <ac:spMk id="37" creationId="{237E2353-22DF-46E0-A200-FB30F8F394E2}"/>
          </ac:spMkLst>
        </pc:spChg>
        <pc:spChg chg="add del">
          <ac:chgData name="mairenig123@gmail.com" userId="6044d3ce541adf88" providerId="LiveId" clId="{49A24667-039D-4CCB-B893-5BE1459C6BD2}" dt="2022-01-03T16:11:16.132" v="14433" actId="26606"/>
          <ac:spMkLst>
            <pc:docMk/>
            <pc:sldMk cId="2719293377" sldId="332"/>
            <ac:spMk id="39" creationId="{DD6138DB-057B-45F7-A5F4-E7BFDA20D02C}"/>
          </ac:spMkLst>
        </pc:spChg>
        <pc:spChg chg="add del">
          <ac:chgData name="mairenig123@gmail.com" userId="6044d3ce541adf88" providerId="LiveId" clId="{49A24667-039D-4CCB-B893-5BE1459C6BD2}" dt="2022-01-03T16:11:16.132" v="14433" actId="26606"/>
          <ac:spMkLst>
            <pc:docMk/>
            <pc:sldMk cId="2719293377" sldId="332"/>
            <ac:spMk id="41" creationId="{79A54AB1-B64F-4843-BFAB-81CB74E66B65}"/>
          </ac:spMkLst>
        </pc:spChg>
        <pc:spChg chg="add del">
          <ac:chgData name="mairenig123@gmail.com" userId="6044d3ce541adf88" providerId="LiveId" clId="{49A24667-039D-4CCB-B893-5BE1459C6BD2}" dt="2022-01-03T16:12:54.098" v="14443" actId="26606"/>
          <ac:spMkLst>
            <pc:docMk/>
            <pc:sldMk cId="2719293377" sldId="332"/>
            <ac:spMk id="46" creationId="{8181FC64-B306-4821-98E2-780662EFC486}"/>
          </ac:spMkLst>
        </pc:spChg>
        <pc:spChg chg="add del">
          <ac:chgData name="mairenig123@gmail.com" userId="6044d3ce541adf88" providerId="LiveId" clId="{49A24667-039D-4CCB-B893-5BE1459C6BD2}" dt="2022-01-03T16:12:54.098" v="14443" actId="26606"/>
          <ac:spMkLst>
            <pc:docMk/>
            <pc:sldMk cId="2719293377" sldId="332"/>
            <ac:spMk id="48" creationId="{5871FC61-DD4E-47D4-81FD-8A7E7D12B371}"/>
          </ac:spMkLst>
        </pc:spChg>
        <pc:spChg chg="add del">
          <ac:chgData name="mairenig123@gmail.com" userId="6044d3ce541adf88" providerId="LiveId" clId="{49A24667-039D-4CCB-B893-5BE1459C6BD2}" dt="2022-01-03T16:12:54.098" v="14443" actId="26606"/>
          <ac:spMkLst>
            <pc:docMk/>
            <pc:sldMk cId="2719293377" sldId="332"/>
            <ac:spMk id="50" creationId="{F9EC3F91-A75C-4F74-867E-E4C28C13546B}"/>
          </ac:spMkLst>
        </pc:spChg>
        <pc:spChg chg="add del">
          <ac:chgData name="mairenig123@gmail.com" userId="6044d3ce541adf88" providerId="LiveId" clId="{49A24667-039D-4CCB-B893-5BE1459C6BD2}" dt="2022-01-03T16:12:54.098" v="14443" actId="26606"/>
          <ac:spMkLst>
            <pc:docMk/>
            <pc:sldMk cId="2719293377" sldId="332"/>
            <ac:spMk id="52" creationId="{829A1E2C-5AC8-40FC-99E9-832069D39792}"/>
          </ac:spMkLst>
        </pc:spChg>
        <pc:spChg chg="add del">
          <ac:chgData name="mairenig123@gmail.com" userId="6044d3ce541adf88" providerId="LiveId" clId="{49A24667-039D-4CCB-B893-5BE1459C6BD2}" dt="2022-01-03T16:12:20.118" v="14436" actId="26606"/>
          <ac:spMkLst>
            <pc:docMk/>
            <pc:sldMk cId="2719293377" sldId="332"/>
            <ac:spMk id="57" creationId="{AC5782D3-6CED-43A7-BE35-09C48F8091FB}"/>
          </ac:spMkLst>
        </pc:spChg>
        <pc:spChg chg="add del">
          <ac:chgData name="mairenig123@gmail.com" userId="6044d3ce541adf88" providerId="LiveId" clId="{49A24667-039D-4CCB-B893-5BE1459C6BD2}" dt="2022-01-03T16:12:20.118" v="14436" actId="26606"/>
          <ac:spMkLst>
            <pc:docMk/>
            <pc:sldMk cId="2719293377" sldId="332"/>
            <ac:spMk id="59" creationId="{6721F593-ECD2-4B5B-AAE4-0866A4CDC970}"/>
          </ac:spMkLst>
        </pc:spChg>
        <pc:spChg chg="add del">
          <ac:chgData name="mairenig123@gmail.com" userId="6044d3ce541adf88" providerId="LiveId" clId="{49A24667-039D-4CCB-B893-5BE1459C6BD2}" dt="2022-01-03T16:12:20.118" v="14436" actId="26606"/>
          <ac:spMkLst>
            <pc:docMk/>
            <pc:sldMk cId="2719293377" sldId="332"/>
            <ac:spMk id="61" creationId="{71DEE99F-D18C-4025-BA3F-CEBF5258ED3D}"/>
          </ac:spMkLst>
        </pc:spChg>
        <pc:spChg chg="add del">
          <ac:chgData name="mairenig123@gmail.com" userId="6044d3ce541adf88" providerId="LiveId" clId="{49A24667-039D-4CCB-B893-5BE1459C6BD2}" dt="2022-01-03T16:12:20.118" v="14436" actId="26606"/>
          <ac:spMkLst>
            <pc:docMk/>
            <pc:sldMk cId="2719293377" sldId="332"/>
            <ac:spMk id="63" creationId="{976FA5D9-3A7C-4FA7-9BA8-1905D703FD77}"/>
          </ac:spMkLst>
        </pc:spChg>
        <pc:spChg chg="add del">
          <ac:chgData name="mairenig123@gmail.com" userId="6044d3ce541adf88" providerId="LiveId" clId="{49A24667-039D-4CCB-B893-5BE1459C6BD2}" dt="2022-01-03T16:12:20.118" v="14436" actId="26606"/>
          <ac:spMkLst>
            <pc:docMk/>
            <pc:sldMk cId="2719293377" sldId="332"/>
            <ac:spMk id="65" creationId="{4652D57C-331F-43B8-9C07-69FBA9C0279E}"/>
          </ac:spMkLst>
        </pc:spChg>
        <pc:spChg chg="add del">
          <ac:chgData name="mairenig123@gmail.com" userId="6044d3ce541adf88" providerId="LiveId" clId="{49A24667-039D-4CCB-B893-5BE1459C6BD2}" dt="2022-01-03T16:12:34.740" v="14438" actId="26606"/>
          <ac:spMkLst>
            <pc:docMk/>
            <pc:sldMk cId="2719293377" sldId="332"/>
            <ac:spMk id="67" creationId="{73DE2CFE-42F2-48F0-8706-5264E012B10C}"/>
          </ac:spMkLst>
        </pc:spChg>
        <pc:spChg chg="add del">
          <ac:chgData name="mairenig123@gmail.com" userId="6044d3ce541adf88" providerId="LiveId" clId="{49A24667-039D-4CCB-B893-5BE1459C6BD2}" dt="2022-01-03T16:12:47.044" v="14440" actId="26606"/>
          <ac:spMkLst>
            <pc:docMk/>
            <pc:sldMk cId="2719293377" sldId="332"/>
            <ac:spMk id="69" creationId="{327D73B4-9F5C-4A64-A179-51B9500CB8B5}"/>
          </ac:spMkLst>
        </pc:spChg>
        <pc:spChg chg="add del">
          <ac:chgData name="mairenig123@gmail.com" userId="6044d3ce541adf88" providerId="LiveId" clId="{49A24667-039D-4CCB-B893-5BE1459C6BD2}" dt="2022-01-03T16:12:47.044" v="14440" actId="26606"/>
          <ac:spMkLst>
            <pc:docMk/>
            <pc:sldMk cId="2719293377" sldId="332"/>
            <ac:spMk id="70" creationId="{C1F06963-6374-4B48-844F-071A9BAAAE02}"/>
          </ac:spMkLst>
        </pc:spChg>
        <pc:spChg chg="add del">
          <ac:chgData name="mairenig123@gmail.com" userId="6044d3ce541adf88" providerId="LiveId" clId="{49A24667-039D-4CCB-B893-5BE1459C6BD2}" dt="2022-01-03T16:12:47.044" v="14440" actId="26606"/>
          <ac:spMkLst>
            <pc:docMk/>
            <pc:sldMk cId="2719293377" sldId="332"/>
            <ac:spMk id="71" creationId="{6CB927A4-E432-4310-9CD5-E89FF5063179}"/>
          </ac:spMkLst>
        </pc:spChg>
        <pc:spChg chg="add del">
          <ac:chgData name="mairenig123@gmail.com" userId="6044d3ce541adf88" providerId="LiveId" clId="{49A24667-039D-4CCB-B893-5BE1459C6BD2}" dt="2022-01-03T16:12:47.044" v="14440" actId="26606"/>
          <ac:spMkLst>
            <pc:docMk/>
            <pc:sldMk cId="2719293377" sldId="332"/>
            <ac:spMk id="72" creationId="{1453BF6C-B012-48B7-B4E8-6D7AC7C27D02}"/>
          </ac:spMkLst>
        </pc:spChg>
        <pc:spChg chg="add del">
          <ac:chgData name="mairenig123@gmail.com" userId="6044d3ce541adf88" providerId="LiveId" clId="{49A24667-039D-4CCB-B893-5BE1459C6BD2}" dt="2022-01-03T16:12:47.044" v="14440" actId="26606"/>
          <ac:spMkLst>
            <pc:docMk/>
            <pc:sldMk cId="2719293377" sldId="332"/>
            <ac:spMk id="73" creationId="{E3020543-B24B-4EC4-8FFC-8DD88EEA91A8}"/>
          </ac:spMkLst>
        </pc:spChg>
        <pc:spChg chg="add del">
          <ac:chgData name="mairenig123@gmail.com" userId="6044d3ce541adf88" providerId="LiveId" clId="{49A24667-039D-4CCB-B893-5BE1459C6BD2}" dt="2022-01-03T16:12:53.739" v="14442" actId="26606"/>
          <ac:spMkLst>
            <pc:docMk/>
            <pc:sldMk cId="2719293377" sldId="332"/>
            <ac:spMk id="76" creationId="{5C8908E2-EE49-44D2-9428-A28D2312A8D5}"/>
          </ac:spMkLst>
        </pc:spChg>
        <pc:spChg chg="add del">
          <ac:chgData name="mairenig123@gmail.com" userId="6044d3ce541adf88" providerId="LiveId" clId="{49A24667-039D-4CCB-B893-5BE1459C6BD2}" dt="2022-01-03T16:12:53.739" v="14442" actId="26606"/>
          <ac:spMkLst>
            <pc:docMk/>
            <pc:sldMk cId="2719293377" sldId="332"/>
            <ac:spMk id="79" creationId="{8B88B599-C539-4F18-A32A-40207EC6E21A}"/>
          </ac:spMkLst>
        </pc:spChg>
        <pc:spChg chg="add del">
          <ac:chgData name="mairenig123@gmail.com" userId="6044d3ce541adf88" providerId="LiveId" clId="{49A24667-039D-4CCB-B893-5BE1459C6BD2}" dt="2022-01-03T16:12:53.739" v="14442" actId="26606"/>
          <ac:spMkLst>
            <pc:docMk/>
            <pc:sldMk cId="2719293377" sldId="332"/>
            <ac:spMk id="80" creationId="{ED888B23-07FA-482A-96DF-47E31AF1A603}"/>
          </ac:spMkLst>
        </pc:spChg>
        <pc:spChg chg="add del">
          <ac:chgData name="mairenig123@gmail.com" userId="6044d3ce541adf88" providerId="LiveId" clId="{49A24667-039D-4CCB-B893-5BE1459C6BD2}" dt="2022-01-03T16:12:53.739" v="14442" actId="26606"/>
          <ac:spMkLst>
            <pc:docMk/>
            <pc:sldMk cId="2719293377" sldId="332"/>
            <ac:spMk id="81" creationId="{A17BF396-6023-48D8-9C0C-893820872982}"/>
          </ac:spMkLst>
        </pc:spChg>
        <pc:spChg chg="add">
          <ac:chgData name="mairenig123@gmail.com" userId="6044d3ce541adf88" providerId="LiveId" clId="{49A24667-039D-4CCB-B893-5BE1459C6BD2}" dt="2022-01-03T16:12:54.098" v="14443" actId="26606"/>
          <ac:spMkLst>
            <pc:docMk/>
            <pc:sldMk cId="2719293377" sldId="332"/>
            <ac:spMk id="83" creationId="{5C8908E2-EE49-44D2-9428-A28D2312A8D5}"/>
          </ac:spMkLst>
        </pc:spChg>
        <pc:spChg chg="add">
          <ac:chgData name="mairenig123@gmail.com" userId="6044d3ce541adf88" providerId="LiveId" clId="{49A24667-039D-4CCB-B893-5BE1459C6BD2}" dt="2022-01-03T16:12:54.098" v="14443" actId="26606"/>
          <ac:spMkLst>
            <pc:docMk/>
            <pc:sldMk cId="2719293377" sldId="332"/>
            <ac:spMk id="87" creationId="{215A9370-15D3-4C30-8BA1-2059A74C9990}"/>
          </ac:spMkLst>
        </pc:spChg>
        <pc:spChg chg="add">
          <ac:chgData name="mairenig123@gmail.com" userId="6044d3ce541adf88" providerId="LiveId" clId="{49A24667-039D-4CCB-B893-5BE1459C6BD2}" dt="2022-01-03T16:12:54.098" v="14443" actId="26606"/>
          <ac:spMkLst>
            <pc:docMk/>
            <pc:sldMk cId="2719293377" sldId="332"/>
            <ac:spMk id="88" creationId="{ED888B23-07FA-482A-96DF-47E31AF1A603}"/>
          </ac:spMkLst>
        </pc:spChg>
        <pc:grpChg chg="add del">
          <ac:chgData name="mairenig123@gmail.com" userId="6044d3ce541adf88" providerId="LiveId" clId="{49A24667-039D-4CCB-B893-5BE1459C6BD2}" dt="2022-01-03T16:12:53.739" v="14442" actId="26606"/>
          <ac:grpSpMkLst>
            <pc:docMk/>
            <pc:sldMk cId="2719293377" sldId="332"/>
            <ac:grpSpMk id="77" creationId="{B29018A0-5DE6-4CC9-AB25-675616AF7225}"/>
          </ac:grpSpMkLst>
        </pc:grpChg>
        <pc:grpChg chg="add">
          <ac:chgData name="mairenig123@gmail.com" userId="6044d3ce541adf88" providerId="LiveId" clId="{49A24667-039D-4CCB-B893-5BE1459C6BD2}" dt="2022-01-03T16:12:54.098" v="14443" actId="26606"/>
          <ac:grpSpMkLst>
            <pc:docMk/>
            <pc:sldMk cId="2719293377" sldId="332"/>
            <ac:grpSpMk id="84" creationId="{514E1141-65DC-4F54-8399-7221AE6F83D4}"/>
          </ac:grpSpMkLst>
        </pc:grpChg>
        <pc:graphicFrameChg chg="del">
          <ac:chgData name="mairenig123@gmail.com" userId="6044d3ce541adf88" providerId="LiveId" clId="{49A24667-039D-4CCB-B893-5BE1459C6BD2}" dt="2022-01-03T16:09:28.435" v="14429" actId="478"/>
          <ac:graphicFrameMkLst>
            <pc:docMk/>
            <pc:sldMk cId="2719293377" sldId="332"/>
            <ac:graphicFrameMk id="8" creationId="{5EE5789C-2BA4-4328-9C8B-176ED80A6012}"/>
          </ac:graphicFrameMkLst>
        </pc:graphicFrameChg>
        <pc:picChg chg="mod ord">
          <ac:chgData name="mairenig123@gmail.com" userId="6044d3ce541adf88" providerId="LiveId" clId="{49A24667-039D-4CCB-B893-5BE1459C6BD2}" dt="2022-01-03T16:14:38.151" v="14445" actId="1076"/>
          <ac:picMkLst>
            <pc:docMk/>
            <pc:sldMk cId="2719293377" sldId="332"/>
            <ac:picMk id="5" creationId="{9B63BFAF-FC4C-4744-93F4-BCC0BBC84AE0}"/>
          </ac:picMkLst>
        </pc:picChg>
        <pc:cxnChg chg="add del">
          <ac:chgData name="mairenig123@gmail.com" userId="6044d3ce541adf88" providerId="LiveId" clId="{49A24667-039D-4CCB-B893-5BE1459C6BD2}" dt="2022-01-03T16:12:47.044" v="14440" actId="26606"/>
          <ac:cxnSpMkLst>
            <pc:docMk/>
            <pc:sldMk cId="2719293377" sldId="332"/>
            <ac:cxnSpMk id="74" creationId="{C49DA8F6-BCC1-4447-B54C-57856834B94B}"/>
          </ac:cxnSpMkLst>
        </pc:cxnChg>
      </pc:sldChg>
      <pc:sldChg chg="addSp delSp modSp new mod ord modTransition setBg setClrOvrMap">
        <pc:chgData name="mairenig123@gmail.com" userId="6044d3ce541adf88" providerId="LiveId" clId="{49A24667-039D-4CCB-B893-5BE1459C6BD2}" dt="2022-01-03T18:01:08.245" v="14581"/>
        <pc:sldMkLst>
          <pc:docMk/>
          <pc:sldMk cId="1545695812" sldId="333"/>
        </pc:sldMkLst>
        <pc:spChg chg="add del mod ord">
          <ac:chgData name="mairenig123@gmail.com" userId="6044d3ce541adf88" providerId="LiveId" clId="{49A24667-039D-4CCB-B893-5BE1459C6BD2}" dt="2022-01-03T17:58:31.998" v="14559" actId="21"/>
          <ac:spMkLst>
            <pc:docMk/>
            <pc:sldMk cId="1545695812" sldId="333"/>
            <ac:spMk id="3" creationId="{D6B84F5D-E853-45EF-969A-FC64FA5EBAFC}"/>
          </ac:spMkLst>
        </pc:spChg>
        <pc:spChg chg="add del">
          <ac:chgData name="mairenig123@gmail.com" userId="6044d3ce541adf88" providerId="LiveId" clId="{49A24667-039D-4CCB-B893-5BE1459C6BD2}" dt="2022-01-03T17:45:57.862" v="14457" actId="26606"/>
          <ac:spMkLst>
            <pc:docMk/>
            <pc:sldMk cId="1545695812" sldId="333"/>
            <ac:spMk id="8" creationId="{F13C74B1-5B17-4795-BED0-7140497B445A}"/>
          </ac:spMkLst>
        </pc:spChg>
        <pc:spChg chg="add del">
          <ac:chgData name="mairenig123@gmail.com" userId="6044d3ce541adf88" providerId="LiveId" clId="{49A24667-039D-4CCB-B893-5BE1459C6BD2}" dt="2022-01-03T17:45:57.862" v="14457" actId="26606"/>
          <ac:spMkLst>
            <pc:docMk/>
            <pc:sldMk cId="1545695812" sldId="333"/>
            <ac:spMk id="10" creationId="{D4974D33-8DC5-464E-8C6D-BE58F0669C17}"/>
          </ac:spMkLst>
        </pc:spChg>
        <pc:spChg chg="add del mod">
          <ac:chgData name="mairenig123@gmail.com" userId="6044d3ce541adf88" providerId="LiveId" clId="{49A24667-039D-4CCB-B893-5BE1459C6BD2}" dt="2022-01-03T17:58:36.422" v="14561" actId="478"/>
          <ac:spMkLst>
            <pc:docMk/>
            <pc:sldMk cId="1545695812" sldId="333"/>
            <ac:spMk id="13" creationId="{8D1605D7-F93A-4CF8-8D58-27C4C08ADC55}"/>
          </ac:spMkLst>
        </pc:spChg>
        <pc:spChg chg="add mod">
          <ac:chgData name="mairenig123@gmail.com" userId="6044d3ce541adf88" providerId="LiveId" clId="{49A24667-039D-4CCB-B893-5BE1459C6BD2}" dt="2022-01-03T17:59:40.519" v="14572" actId="207"/>
          <ac:spMkLst>
            <pc:docMk/>
            <pc:sldMk cId="1545695812" sldId="333"/>
            <ac:spMk id="14" creationId="{8F54E58F-3B44-4FC0-AE7B-4A8FFEED58D3}"/>
          </ac:spMkLst>
        </pc:spChg>
        <pc:spChg chg="add del">
          <ac:chgData name="mairenig123@gmail.com" userId="6044d3ce541adf88" providerId="LiveId" clId="{49A24667-039D-4CCB-B893-5BE1459C6BD2}" dt="2022-01-03T17:46:56.720" v="14460" actId="26606"/>
          <ac:spMkLst>
            <pc:docMk/>
            <pc:sldMk cId="1545695812" sldId="333"/>
            <ac:spMk id="15" creationId="{4038CB10-1F5C-4D54-9DF7-12586DE5B007}"/>
          </ac:spMkLst>
        </pc:spChg>
        <pc:spChg chg="add del">
          <ac:chgData name="mairenig123@gmail.com" userId="6044d3ce541adf88" providerId="LiveId" clId="{49A24667-039D-4CCB-B893-5BE1459C6BD2}" dt="2022-01-03T17:46:56.720" v="14460" actId="26606"/>
          <ac:spMkLst>
            <pc:docMk/>
            <pc:sldMk cId="1545695812" sldId="333"/>
            <ac:spMk id="17" creationId="{73ED6512-6858-4552-B699-9A97FE9A4EA2}"/>
          </ac:spMkLst>
        </pc:spChg>
        <pc:spChg chg="add mod">
          <ac:chgData name="mairenig123@gmail.com" userId="6044d3ce541adf88" providerId="LiveId" clId="{49A24667-039D-4CCB-B893-5BE1459C6BD2}" dt="2022-01-03T18:00:52.404" v="14578" actId="1076"/>
          <ac:spMkLst>
            <pc:docMk/>
            <pc:sldMk cId="1545695812" sldId="333"/>
            <ac:spMk id="18" creationId="{80AC8F6A-E7D3-4AC6-BC95-751672BD8EC9}"/>
          </ac:spMkLst>
        </pc:spChg>
        <pc:spChg chg="add mod">
          <ac:chgData name="mairenig123@gmail.com" userId="6044d3ce541adf88" providerId="LiveId" clId="{49A24667-039D-4CCB-B893-5BE1459C6BD2}" dt="2022-01-03T18:00:35.139" v="14576" actId="1076"/>
          <ac:spMkLst>
            <pc:docMk/>
            <pc:sldMk cId="1545695812" sldId="333"/>
            <ac:spMk id="19" creationId="{BEF9A266-7E1E-44B4-804A-B262E9AEF484}"/>
          </ac:spMkLst>
        </pc:spChg>
        <pc:spChg chg="add mod">
          <ac:chgData name="mairenig123@gmail.com" userId="6044d3ce541adf88" providerId="LiveId" clId="{49A24667-039D-4CCB-B893-5BE1459C6BD2}" dt="2022-01-03T18:00:42.580" v="14577" actId="1076"/>
          <ac:spMkLst>
            <pc:docMk/>
            <pc:sldMk cId="1545695812" sldId="333"/>
            <ac:spMk id="20" creationId="{47569841-0E75-4E4B-B17B-226CE7EEED26}"/>
          </ac:spMkLst>
        </pc:spChg>
        <pc:spChg chg="add del">
          <ac:chgData name="mairenig123@gmail.com" userId="6044d3ce541adf88" providerId="LiveId" clId="{49A24667-039D-4CCB-B893-5BE1459C6BD2}" dt="2022-01-03T17:46:56.704" v="14459" actId="26606"/>
          <ac:spMkLst>
            <pc:docMk/>
            <pc:sldMk cId="1545695812" sldId="333"/>
            <ac:spMk id="22" creationId="{9B76D444-2756-434F-AE61-96D69830C13E}"/>
          </ac:spMkLst>
        </pc:spChg>
        <pc:spChg chg="add del">
          <ac:chgData name="mairenig123@gmail.com" userId="6044d3ce541adf88" providerId="LiveId" clId="{49A24667-039D-4CCB-B893-5BE1459C6BD2}" dt="2022-01-03T17:46:56.704" v="14459" actId="26606"/>
          <ac:spMkLst>
            <pc:docMk/>
            <pc:sldMk cId="1545695812" sldId="333"/>
            <ac:spMk id="24" creationId="{B0161EF8-C8C6-4F2A-9D5C-49BD28A2BDC2}"/>
          </ac:spMkLst>
        </pc:spChg>
        <pc:spChg chg="add del">
          <ac:chgData name="mairenig123@gmail.com" userId="6044d3ce541adf88" providerId="LiveId" clId="{49A24667-039D-4CCB-B893-5BE1459C6BD2}" dt="2022-01-03T17:57:30.520" v="14547" actId="26606"/>
          <ac:spMkLst>
            <pc:docMk/>
            <pc:sldMk cId="1545695812" sldId="333"/>
            <ac:spMk id="26" creationId="{5E8D2E83-FB3A-40E7-A9E5-7AB389D612B4}"/>
          </ac:spMkLst>
        </pc:spChg>
        <pc:spChg chg="add">
          <ac:chgData name="mairenig123@gmail.com" userId="6044d3ce541adf88" providerId="LiveId" clId="{49A24667-039D-4CCB-B893-5BE1459C6BD2}" dt="2022-01-03T17:57:30.520" v="14547" actId="26606"/>
          <ac:spMkLst>
            <pc:docMk/>
            <pc:sldMk cId="1545695812" sldId="333"/>
            <ac:spMk id="31" creationId="{F13C74B1-5B17-4795-BED0-7140497B445A}"/>
          </ac:spMkLst>
        </pc:spChg>
        <pc:spChg chg="add">
          <ac:chgData name="mairenig123@gmail.com" userId="6044d3ce541adf88" providerId="LiveId" clId="{49A24667-039D-4CCB-B893-5BE1459C6BD2}" dt="2022-01-03T17:57:30.520" v="14547" actId="26606"/>
          <ac:spMkLst>
            <pc:docMk/>
            <pc:sldMk cId="1545695812" sldId="333"/>
            <ac:spMk id="33" creationId="{D4974D33-8DC5-464E-8C6D-BE58F0669C17}"/>
          </ac:spMkLst>
        </pc:spChg>
        <pc:graphicFrameChg chg="add mod">
          <ac:chgData name="mairenig123@gmail.com" userId="6044d3ce541adf88" providerId="LiveId" clId="{49A24667-039D-4CCB-B893-5BE1459C6BD2}" dt="2022-01-03T17:59:59.494" v="14574" actId="1076"/>
          <ac:graphicFrameMkLst>
            <pc:docMk/>
            <pc:sldMk cId="1545695812" sldId="333"/>
            <ac:graphicFrameMk id="16" creationId="{7B9CC606-B665-4819-ABB7-7E37AC972C6B}"/>
          </ac:graphicFrameMkLst>
        </pc:graphicFrameChg>
        <pc:picChg chg="add mod ord">
          <ac:chgData name="mairenig123@gmail.com" userId="6044d3ce541adf88" providerId="LiveId" clId="{49A24667-039D-4CCB-B893-5BE1459C6BD2}" dt="2022-01-03T17:59:23.848" v="14570" actId="1076"/>
          <ac:picMkLst>
            <pc:docMk/>
            <pc:sldMk cId="1545695812" sldId="333"/>
            <ac:picMk id="2" creationId="{E41F94FA-AD06-4BFB-AECC-3C5DC86EBF7F}"/>
          </ac:picMkLst>
        </pc:picChg>
      </pc:sldChg>
      <pc:sldChg chg="addSp delSp modSp add del mod setBg setClrOvrMap">
        <pc:chgData name="mairenig123@gmail.com" userId="6044d3ce541adf88" providerId="LiveId" clId="{49A24667-039D-4CCB-B893-5BE1459C6BD2}" dt="2022-01-03T18:01:44.803" v="14583" actId="47"/>
        <pc:sldMkLst>
          <pc:docMk/>
          <pc:sldMk cId="592234681" sldId="334"/>
        </pc:sldMkLst>
        <pc:spChg chg="mod">
          <ac:chgData name="mairenig123@gmail.com" userId="6044d3ce541adf88" providerId="LiveId" clId="{49A24667-039D-4CCB-B893-5BE1459C6BD2}" dt="2022-01-03T17:50:43.398" v="14473" actId="26606"/>
          <ac:spMkLst>
            <pc:docMk/>
            <pc:sldMk cId="592234681" sldId="334"/>
            <ac:spMk id="2" creationId="{00000000-0000-0000-0000-000000000000}"/>
          </ac:spMkLst>
        </pc:spChg>
        <pc:spChg chg="del">
          <ac:chgData name="mairenig123@gmail.com" userId="6044d3ce541adf88" providerId="LiveId" clId="{49A24667-039D-4CCB-B893-5BE1459C6BD2}" dt="2022-01-03T17:48:45.106" v="14464" actId="478"/>
          <ac:spMkLst>
            <pc:docMk/>
            <pc:sldMk cId="592234681" sldId="334"/>
            <ac:spMk id="7" creationId="{EE95B1B0-6577-45F8-A603-199ED06EF72E}"/>
          </ac:spMkLst>
        </pc:spChg>
        <pc:spChg chg="add del">
          <ac:chgData name="mairenig123@gmail.com" userId="6044d3ce541adf88" providerId="LiveId" clId="{49A24667-039D-4CCB-B893-5BE1459C6BD2}" dt="2022-01-03T17:50:43.398" v="14473" actId="26606"/>
          <ac:spMkLst>
            <pc:docMk/>
            <pc:sldMk cId="592234681" sldId="334"/>
            <ac:spMk id="10" creationId="{E49CC64F-7275-4E33-961B-0C5CDC439875}"/>
          </ac:spMkLst>
        </pc:spChg>
        <pc:spChg chg="add del">
          <ac:chgData name="mairenig123@gmail.com" userId="6044d3ce541adf88" providerId="LiveId" clId="{49A24667-039D-4CCB-B893-5BE1459C6BD2}" dt="2022-01-03T17:50:58.866" v="14474" actId="26606"/>
          <ac:spMkLst>
            <pc:docMk/>
            <pc:sldMk cId="592234681" sldId="334"/>
            <ac:spMk id="15" creationId="{4038CB10-1F5C-4D54-9DF7-12586DE5B007}"/>
          </ac:spMkLst>
        </pc:spChg>
        <pc:spChg chg="add del">
          <ac:chgData name="mairenig123@gmail.com" userId="6044d3ce541adf88" providerId="LiveId" clId="{49A24667-039D-4CCB-B893-5BE1459C6BD2}" dt="2022-01-03T17:50:58.866" v="14474" actId="26606"/>
          <ac:spMkLst>
            <pc:docMk/>
            <pc:sldMk cId="592234681" sldId="334"/>
            <ac:spMk id="17" creationId="{73ED6512-6858-4552-B699-9A97FE9A4EA2}"/>
          </ac:spMkLst>
        </pc:spChg>
        <pc:spChg chg="add">
          <ac:chgData name="mairenig123@gmail.com" userId="6044d3ce541adf88" providerId="LiveId" clId="{49A24667-039D-4CCB-B893-5BE1459C6BD2}" dt="2022-01-03T17:50:58.866" v="14474" actId="26606"/>
          <ac:spMkLst>
            <pc:docMk/>
            <pc:sldMk cId="592234681" sldId="334"/>
            <ac:spMk id="22" creationId="{4038CB10-1F5C-4D54-9DF7-12586DE5B007}"/>
          </ac:spMkLst>
        </pc:spChg>
        <pc:spChg chg="add">
          <ac:chgData name="mairenig123@gmail.com" userId="6044d3ce541adf88" providerId="LiveId" clId="{49A24667-039D-4CCB-B893-5BE1459C6BD2}" dt="2022-01-03T17:50:58.866" v="14474" actId="26606"/>
          <ac:spMkLst>
            <pc:docMk/>
            <pc:sldMk cId="592234681" sldId="334"/>
            <ac:spMk id="24" creationId="{73ED6512-6858-4552-B699-9A97FE9A4EA2}"/>
          </ac:spMkLst>
        </pc:spChg>
        <pc:graphicFrameChg chg="mod modGraphic">
          <ac:chgData name="mairenig123@gmail.com" userId="6044d3ce541adf88" providerId="LiveId" clId="{49A24667-039D-4CCB-B893-5BE1459C6BD2}" dt="2022-01-03T17:50:58.866" v="14474" actId="26606"/>
          <ac:graphicFrameMkLst>
            <pc:docMk/>
            <pc:sldMk cId="592234681" sldId="334"/>
            <ac:graphicFrameMk id="8" creationId="{5EE5789C-2BA4-4328-9C8B-176ED80A6012}"/>
          </ac:graphicFrameMkLst>
        </pc:graphicFrameChg>
        <pc:picChg chg="mod">
          <ac:chgData name="mairenig123@gmail.com" userId="6044d3ce541adf88" providerId="LiveId" clId="{49A24667-039D-4CCB-B893-5BE1459C6BD2}" dt="2022-01-03T17:50:58.866" v="14474" actId="26606"/>
          <ac:picMkLst>
            <pc:docMk/>
            <pc:sldMk cId="592234681" sldId="334"/>
            <ac:picMk id="5" creationId="{9B63BFAF-FC4C-4744-93F4-BCC0BBC84AE0}"/>
          </ac:picMkLst>
        </pc:picChg>
      </pc:sldChg>
      <pc:sldChg chg="addSp modSp add del mod">
        <pc:chgData name="mairenig123@gmail.com" userId="6044d3ce541adf88" providerId="LiveId" clId="{49A24667-039D-4CCB-B893-5BE1459C6BD2}" dt="2022-01-06T15:19:39.502" v="15857" actId="2696"/>
        <pc:sldMkLst>
          <pc:docMk/>
          <pc:sldMk cId="2374311008" sldId="334"/>
        </pc:sldMkLst>
        <pc:spChg chg="add mod">
          <ac:chgData name="mairenig123@gmail.com" userId="6044d3ce541adf88" providerId="LiveId" clId="{49A24667-039D-4CCB-B893-5BE1459C6BD2}" dt="2022-01-06T08:55:05.052" v="14991" actId="1076"/>
          <ac:spMkLst>
            <pc:docMk/>
            <pc:sldMk cId="2374311008" sldId="334"/>
            <ac:spMk id="8" creationId="{20C65AA7-D3E4-433D-B155-B7A0E710ABE8}"/>
          </ac:spMkLst>
        </pc:spChg>
      </pc:sldChg>
      <pc:sldChg chg="modSp add del mod modAnim">
        <pc:chgData name="mairenig123@gmail.com" userId="6044d3ce541adf88" providerId="LiveId" clId="{49A24667-039D-4CCB-B893-5BE1459C6BD2}" dt="2022-01-06T08:47:25.968" v="14719" actId="47"/>
        <pc:sldMkLst>
          <pc:docMk/>
          <pc:sldMk cId="3432156344" sldId="335"/>
        </pc:sldMkLst>
        <pc:spChg chg="mod">
          <ac:chgData name="mairenig123@gmail.com" userId="6044d3ce541adf88" providerId="LiveId" clId="{49A24667-039D-4CCB-B893-5BE1459C6BD2}" dt="2022-01-06T08:46:29.162" v="14716" actId="1076"/>
          <ac:spMkLst>
            <pc:docMk/>
            <pc:sldMk cId="3432156344" sldId="335"/>
            <ac:spMk id="49" creationId="{19A26B44-A79D-4C1A-B969-F2EC594C00EA}"/>
          </ac:spMkLst>
        </pc:spChg>
        <pc:spChg chg="mod">
          <ac:chgData name="mairenig123@gmail.com" userId="6044d3ce541adf88" providerId="LiveId" clId="{49A24667-039D-4CCB-B893-5BE1459C6BD2}" dt="2022-01-06T08:46:37.540" v="14717" actId="1076"/>
          <ac:spMkLst>
            <pc:docMk/>
            <pc:sldMk cId="3432156344" sldId="335"/>
            <ac:spMk id="55" creationId="{595F883B-4D22-4E86-A9FC-B64A2983141B}"/>
          </ac:spMkLst>
        </pc:spChg>
      </pc:sldChg>
      <pc:sldMasterChg chg="setBg delSldLayout">
        <pc:chgData name="mairenig123@gmail.com" userId="6044d3ce541adf88" providerId="LiveId" clId="{49A24667-039D-4CCB-B893-5BE1459C6BD2}" dt="2022-01-06T09:54:38.299" v="15526" actId="47"/>
        <pc:sldMasterMkLst>
          <pc:docMk/>
          <pc:sldMasterMk cId="2739476535" sldId="2147483648"/>
        </pc:sldMasterMkLst>
        <pc:sldLayoutChg chg="del">
          <pc:chgData name="mairenig123@gmail.com" userId="6044d3ce541adf88" providerId="LiveId" clId="{49A24667-039D-4CCB-B893-5BE1459C6BD2}" dt="2022-01-06T09:54:38.299" v="15526" actId="47"/>
          <pc:sldLayoutMkLst>
            <pc:docMk/>
            <pc:sldMasterMk cId="2739476535" sldId="2147483648"/>
            <pc:sldLayoutMk cId="193892924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5B5FB-308F-487C-955A-3864BF5CAE53}" type="datetimeFigureOut">
              <a:rPr lang="en-IE" smtClean="0"/>
              <a:t>19/01/2024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16578-7892-4135-B400-78922AB5F3E3}" type="slidenum">
              <a:rPr lang="en-IE" smtClean="0"/>
              <a:t>‹#›</a:t>
            </a:fld>
            <a:endParaRPr lang="en-IE"/>
          </a:p>
        </p:txBody>
      </p:sp>
    </p:spTree>
    <p:extLst>
      <p:ext uri="{BB962C8B-B14F-4D97-AF65-F5344CB8AC3E}">
        <p14:creationId xmlns:p14="http://schemas.microsoft.com/office/powerpoint/2010/main" val="159761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16578-7892-4135-B400-78922AB5F3E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68198-7C3F-4691-9698-E83D59763515}"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1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916578-7892-4135-B400-78922AB5F3E3}" type="slidenum">
              <a:rPr lang="en-IE" smtClean="0"/>
              <a:t>13</a:t>
            </a:fld>
            <a:endParaRPr lang="en-IE"/>
          </a:p>
        </p:txBody>
      </p:sp>
    </p:spTree>
    <p:extLst>
      <p:ext uri="{BB962C8B-B14F-4D97-AF65-F5344CB8AC3E}">
        <p14:creationId xmlns:p14="http://schemas.microsoft.com/office/powerpoint/2010/main" val="353790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3EFF-A9D8-4841-9EEB-F9E637CD6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A2D2272-A758-4079-8258-1BF2A4950C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F5F32FD-CC1C-4C5B-8E53-AB33A64C5405}"/>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5" name="Footer Placeholder 4">
            <a:extLst>
              <a:ext uri="{FF2B5EF4-FFF2-40B4-BE49-F238E27FC236}">
                <a16:creationId xmlns:a16="http://schemas.microsoft.com/office/drawing/2014/main" id="{6AEE4B5B-5F70-4131-B96A-B696A0BA33A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45145FD-3CB4-43B9-8243-1A457D469B59}"/>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208325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528B-7DB6-42D5-891B-375FB33179E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10283D-6A78-49D3-A288-393989650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0580576-0CFC-4D29-A99F-716C798A8D2E}"/>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5" name="Footer Placeholder 4">
            <a:extLst>
              <a:ext uri="{FF2B5EF4-FFF2-40B4-BE49-F238E27FC236}">
                <a16:creationId xmlns:a16="http://schemas.microsoft.com/office/drawing/2014/main" id="{A4269948-E6DA-4984-8142-B7A789AC9F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2889760-9950-4B14-8906-B8742DD273BA}"/>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175752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B396E-F592-4339-8589-0AA1183DA4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8AA3F1-04ED-459D-AAE9-37850A3C8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C73B928-EF12-4AE1-8A80-8DCC95643302}"/>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5" name="Footer Placeholder 4">
            <a:extLst>
              <a:ext uri="{FF2B5EF4-FFF2-40B4-BE49-F238E27FC236}">
                <a16:creationId xmlns:a16="http://schemas.microsoft.com/office/drawing/2014/main" id="{E219C1F7-5335-4F33-A5B6-311942398B8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BFF2E64-5BBB-4F0C-B9FB-EC7A29CD4A26}"/>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1521986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E0982AE7-224A-46B0-9D84-2CC977C5A42B}"/>
              </a:ext>
            </a:extLst>
          </p:cNvPr>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193930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EBF8-83DA-4D10-A3F4-F26F8EA6381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36DDE72-6FDD-4C1B-AF3D-6B1467846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B9C4188-81B3-4AFA-B4E3-27C343579F81}"/>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5" name="Footer Placeholder 4">
            <a:extLst>
              <a:ext uri="{FF2B5EF4-FFF2-40B4-BE49-F238E27FC236}">
                <a16:creationId xmlns:a16="http://schemas.microsoft.com/office/drawing/2014/main" id="{AB00CF00-BDF0-456D-BC7D-6BD8CB48FA7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54405B5-2438-4048-ABA8-140C1A0C8E4B}"/>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332996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3C76-6250-449C-9068-BD4AA88FFA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C625C44-AA0B-4909-92D5-9D38AB8F8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058D2-BE8A-4EA4-B571-C69DAF1B8D6C}"/>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5" name="Footer Placeholder 4">
            <a:extLst>
              <a:ext uri="{FF2B5EF4-FFF2-40B4-BE49-F238E27FC236}">
                <a16:creationId xmlns:a16="http://schemas.microsoft.com/office/drawing/2014/main" id="{584D25B1-3DBC-4997-868E-DCBD7C8882E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FF338B-786A-45B7-8082-FBA11CDD7618}"/>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337956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7353-CC1B-4D0C-8E3A-C5915B701BC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215A8EC-B780-4772-A7A3-098D1BB86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230A196-366C-4A4F-A8D5-0D97BA755A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A9734E7-160A-4586-A2FD-D019E0978C53}"/>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6" name="Footer Placeholder 5">
            <a:extLst>
              <a:ext uri="{FF2B5EF4-FFF2-40B4-BE49-F238E27FC236}">
                <a16:creationId xmlns:a16="http://schemas.microsoft.com/office/drawing/2014/main" id="{DA1DBC60-BAE3-4857-AFBD-F2D336E106C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8527EB1-A95D-4B1C-9E7E-3D4B7176EDB9}"/>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194720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790F-1D7B-49F0-94DD-722BE4A3B59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19AFE92-7CF1-431E-9A24-948D6BC75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59EA36-3C7B-4CEB-A485-FF96C26ADA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4BFACFD-D2F4-4645-8550-AE89DACF9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A8DD77-F6DC-492C-827C-8907AA04A7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AF9777B-A9CF-430B-8043-D78DFD94EAED}"/>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8" name="Footer Placeholder 7">
            <a:extLst>
              <a:ext uri="{FF2B5EF4-FFF2-40B4-BE49-F238E27FC236}">
                <a16:creationId xmlns:a16="http://schemas.microsoft.com/office/drawing/2014/main" id="{453E1984-09F9-464B-AE9A-8DA6164A42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50FC547-89B4-486D-AE0A-D32AE37D287D}"/>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420061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0B30-90C8-44AF-8CC9-49E3244EBE2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EEB58B4-BAD0-4463-8F6D-EC8BDDFB7A27}"/>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4" name="Footer Placeholder 3">
            <a:extLst>
              <a:ext uri="{FF2B5EF4-FFF2-40B4-BE49-F238E27FC236}">
                <a16:creationId xmlns:a16="http://schemas.microsoft.com/office/drawing/2014/main" id="{E8B35E38-78B7-462F-A114-9C33A0C6AA8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228C0B6-9A04-4E98-A9FE-66B0DA54F768}"/>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136814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BB286-A6B6-4BD8-B4E7-397B2853C53A}"/>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3" name="Footer Placeholder 2">
            <a:extLst>
              <a:ext uri="{FF2B5EF4-FFF2-40B4-BE49-F238E27FC236}">
                <a16:creationId xmlns:a16="http://schemas.microsoft.com/office/drawing/2014/main" id="{EC212D41-B22C-4E67-BB53-4B65C1FD052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CDF79F7-9ED4-42EF-95AD-FF27E1B0B5CC}"/>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273952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6662-4B90-4CC2-9A57-66DFD5D9B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EE8956D-8BD3-4956-B5F6-F130F250A7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49548CE-F663-4A1A-A00F-C20DFD5F0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044B6-6B16-4EBC-ADF1-4DC7723EB402}"/>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6" name="Footer Placeholder 5">
            <a:extLst>
              <a:ext uri="{FF2B5EF4-FFF2-40B4-BE49-F238E27FC236}">
                <a16:creationId xmlns:a16="http://schemas.microsoft.com/office/drawing/2014/main" id="{E60CCABE-1D1D-4E26-B51D-99D77D17B6A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9CD89DB-AB2F-46FF-8E22-27303E91A0BE}"/>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176034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2463-6BDE-4F95-8D42-A1F314807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422543D-EC3C-4C19-B4B9-C55C852C0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808F881-EFF3-453D-9109-864DEA771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FE6B0-319A-4D7F-9989-717D5EED2985}"/>
              </a:ext>
            </a:extLst>
          </p:cNvPr>
          <p:cNvSpPr>
            <a:spLocks noGrp="1"/>
          </p:cNvSpPr>
          <p:nvPr>
            <p:ph type="dt" sz="half" idx="10"/>
          </p:nvPr>
        </p:nvSpPr>
        <p:spPr/>
        <p:txBody>
          <a:bodyPr/>
          <a:lstStyle/>
          <a:p>
            <a:fld id="{C2E6C8FE-F792-4C3A-9762-069EF407ABAD}" type="datetimeFigureOut">
              <a:rPr lang="en-IE" smtClean="0"/>
              <a:t>19/01/2024</a:t>
            </a:fld>
            <a:endParaRPr lang="en-IE"/>
          </a:p>
        </p:txBody>
      </p:sp>
      <p:sp>
        <p:nvSpPr>
          <p:cNvPr id="6" name="Footer Placeholder 5">
            <a:extLst>
              <a:ext uri="{FF2B5EF4-FFF2-40B4-BE49-F238E27FC236}">
                <a16:creationId xmlns:a16="http://schemas.microsoft.com/office/drawing/2014/main" id="{7D6CD9D6-35B8-48AE-BBE6-388A0BCFB5A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5CD7FF0-5576-4FD9-A795-0426F75C53EE}"/>
              </a:ext>
            </a:extLst>
          </p:cNvPr>
          <p:cNvSpPr>
            <a:spLocks noGrp="1"/>
          </p:cNvSpPr>
          <p:nvPr>
            <p:ph type="sldNum" sz="quarter" idx="12"/>
          </p:nvPr>
        </p:nvSpPr>
        <p:spPr/>
        <p:txBody>
          <a:bodyPr/>
          <a:lstStyle/>
          <a:p>
            <a:fld id="{5CEBC07C-09A8-477B-9100-57E904D16F42}" type="slidenum">
              <a:rPr lang="en-IE" smtClean="0"/>
              <a:t>‹#›</a:t>
            </a:fld>
            <a:endParaRPr lang="en-IE"/>
          </a:p>
        </p:txBody>
      </p:sp>
    </p:spTree>
    <p:extLst>
      <p:ext uri="{BB962C8B-B14F-4D97-AF65-F5344CB8AC3E}">
        <p14:creationId xmlns:p14="http://schemas.microsoft.com/office/powerpoint/2010/main" val="6255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C4588-771E-4A4B-84EA-B95EE083E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561F24F-2E05-4148-94BD-327615904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3312AA4-0966-438E-8C06-58072BBCE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6C8FE-F792-4C3A-9762-069EF407ABAD}" type="datetimeFigureOut">
              <a:rPr lang="en-IE" smtClean="0"/>
              <a:t>19/01/2024</a:t>
            </a:fld>
            <a:endParaRPr lang="en-IE"/>
          </a:p>
        </p:txBody>
      </p:sp>
      <p:sp>
        <p:nvSpPr>
          <p:cNvPr id="5" name="Footer Placeholder 4">
            <a:extLst>
              <a:ext uri="{FF2B5EF4-FFF2-40B4-BE49-F238E27FC236}">
                <a16:creationId xmlns:a16="http://schemas.microsoft.com/office/drawing/2014/main" id="{E73FAE90-BFED-4603-AE9B-3DCBA3E7E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8698EB5-2B26-4B59-A8ED-F67EB4E45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BC07C-09A8-477B-9100-57E904D16F42}" type="slidenum">
              <a:rPr lang="en-IE" smtClean="0"/>
              <a:t>‹#›</a:t>
            </a:fld>
            <a:endParaRPr lang="en-IE"/>
          </a:p>
        </p:txBody>
      </p:sp>
    </p:spTree>
    <p:extLst>
      <p:ext uri="{BB962C8B-B14F-4D97-AF65-F5344CB8AC3E}">
        <p14:creationId xmlns:p14="http://schemas.microsoft.com/office/powerpoint/2010/main" val="273947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hyperlink" Target="https://www.youtube.com/watch?v=ViZNgU-Yt-Y" TargetMode="Externa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wla5xPR268" TargetMode="External"/><Relationship Id="rId2" Type="http://schemas.openxmlformats.org/officeDocument/2006/relationships/hyperlink" Target="https://www.cogg.ie/wp-content/uploads/eureka-8-6.pdf" TargetMode="External"/><Relationship Id="rId1" Type="http://schemas.openxmlformats.org/officeDocument/2006/relationships/slideLayout" Target="../slideLayouts/slideLayout7.xml"/><Relationship Id="rId4" Type="http://schemas.openxmlformats.org/officeDocument/2006/relationships/hyperlink" Target="https://www.sfi.ie/site-files/primary-science/media/pdfs/col/static_electricity_activity_irish.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0" name="Rectangle 10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Rectangle 10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2" name="Rectangle 10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4953984-0258-46E8-A6A5-EA785F253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21" r="10421"/>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2103" name="Freeform: Shape 10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31F21053-C133-49F7-9429-258652F8D183}"/>
              </a:ext>
            </a:extLst>
          </p:cNvPr>
          <p:cNvSpPr txBox="1"/>
          <p:nvPr/>
        </p:nvSpPr>
        <p:spPr>
          <a:xfrm>
            <a:off x="0" y="2501551"/>
            <a:ext cx="4038599" cy="3013244"/>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ga-IE" sz="4800" b="1" dirty="0">
                <a:ln w="22225">
                  <a:solidFill>
                    <a:schemeClr val="tx1"/>
                  </a:solidFill>
                  <a:miter lim="800000"/>
                </a:ln>
                <a:solidFill>
                  <a:schemeClr val="bg1"/>
                </a:solidFill>
                <a:latin typeface="Berlin Sans FB" panose="020E0602020502020306" pitchFamily="34" charset="0"/>
                <a:ea typeface="+mj-ea"/>
                <a:cs typeface="+mj-cs"/>
              </a:rPr>
              <a:t>An Leictreachas Statach</a:t>
            </a:r>
          </a:p>
        </p:txBody>
      </p:sp>
    </p:spTree>
    <p:extLst>
      <p:ext uri="{BB962C8B-B14F-4D97-AF65-F5344CB8AC3E}">
        <p14:creationId xmlns:p14="http://schemas.microsoft.com/office/powerpoint/2010/main" val="994308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3" name="Group 25">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44" name="Rectangle 26">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45" name="Rectangle 27">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grpSp>
      <p:sp>
        <p:nvSpPr>
          <p:cNvPr id="46" name="Freeform: Shape 29">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7" name="Rectangle 3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8" name="Rectangle 33">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3">
            <a:extLst>
              <a:ext uri="{FF2B5EF4-FFF2-40B4-BE49-F238E27FC236}">
                <a16:creationId xmlns:a16="http://schemas.microsoft.com/office/drawing/2014/main" id="{551034F0-B37D-45B7-A28A-88906CACC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01" t="16665" r="14503"/>
          <a:stretch/>
        </p:blipFill>
        <p:spPr bwMode="auto">
          <a:xfrm>
            <a:off x="2170347" y="1346563"/>
            <a:ext cx="3150172" cy="406406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19A26B44-A79D-4C1A-B969-F2EC594C00EA}"/>
              </a:ext>
            </a:extLst>
          </p:cNvPr>
          <p:cNvSpPr/>
          <p:nvPr/>
        </p:nvSpPr>
        <p:spPr>
          <a:xfrm>
            <a:off x="8555262" y="1836845"/>
            <a:ext cx="795647" cy="28416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a:solidFill>
                  <a:schemeClr val="tx1"/>
                </a:solidFill>
                <a:latin typeface="Tw Cen MT" panose="020B0602020104020603" pitchFamily="34" charset="0"/>
              </a:rPr>
              <a:t>balún</a:t>
            </a:r>
          </a:p>
        </p:txBody>
      </p:sp>
      <p:sp>
        <p:nvSpPr>
          <p:cNvPr id="50" name="Rectangle 49">
            <a:extLst>
              <a:ext uri="{FF2B5EF4-FFF2-40B4-BE49-F238E27FC236}">
                <a16:creationId xmlns:a16="http://schemas.microsoft.com/office/drawing/2014/main" id="{B45F8DAC-DF9B-408A-A5F6-454DEDA112A7}"/>
              </a:ext>
            </a:extLst>
          </p:cNvPr>
          <p:cNvSpPr/>
          <p:nvPr/>
        </p:nvSpPr>
        <p:spPr>
          <a:xfrm>
            <a:off x="6172647" y="2199428"/>
            <a:ext cx="1121447" cy="2873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a:solidFill>
                  <a:schemeClr val="tx1"/>
                </a:solidFill>
                <a:latin typeface="Tw Cen MT" panose="020B0602020104020603" pitchFamily="34" charset="0"/>
              </a:rPr>
              <a:t>leictreoin</a:t>
            </a:r>
          </a:p>
        </p:txBody>
      </p:sp>
      <p:sp>
        <p:nvSpPr>
          <p:cNvPr id="51" name="Rectangle 50">
            <a:extLst>
              <a:ext uri="{FF2B5EF4-FFF2-40B4-BE49-F238E27FC236}">
                <a16:creationId xmlns:a16="http://schemas.microsoft.com/office/drawing/2014/main" id="{2027188E-00D9-4BEE-B625-99B2E15DEAF8}"/>
              </a:ext>
            </a:extLst>
          </p:cNvPr>
          <p:cNvSpPr/>
          <p:nvPr/>
        </p:nvSpPr>
        <p:spPr>
          <a:xfrm>
            <a:off x="6756348" y="2869637"/>
            <a:ext cx="998436" cy="2873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a:solidFill>
                  <a:schemeClr val="tx1"/>
                </a:solidFill>
                <a:latin typeface="Tw Cen MT" panose="020B0602020104020603" pitchFamily="34" charset="0"/>
              </a:rPr>
              <a:t>diúltach</a:t>
            </a:r>
          </a:p>
        </p:txBody>
      </p:sp>
      <p:sp>
        <p:nvSpPr>
          <p:cNvPr id="52" name="Rectangle 51">
            <a:extLst>
              <a:ext uri="{FF2B5EF4-FFF2-40B4-BE49-F238E27FC236}">
                <a16:creationId xmlns:a16="http://schemas.microsoft.com/office/drawing/2014/main" id="{30C2BAFF-AEE3-4F11-959A-76F6C77F5ECE}"/>
              </a:ext>
            </a:extLst>
          </p:cNvPr>
          <p:cNvSpPr/>
          <p:nvPr/>
        </p:nvSpPr>
        <p:spPr>
          <a:xfrm>
            <a:off x="9758489" y="3190968"/>
            <a:ext cx="1391997" cy="28733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a:solidFill>
                  <a:schemeClr val="tx1"/>
                </a:solidFill>
                <a:latin typeface="Tw Cen MT" panose="020B0602020104020603" pitchFamily="34" charset="0"/>
              </a:rPr>
              <a:t>deimhneach</a:t>
            </a:r>
          </a:p>
        </p:txBody>
      </p:sp>
      <p:sp>
        <p:nvSpPr>
          <p:cNvPr id="53" name="Rectangle 52">
            <a:extLst>
              <a:ext uri="{FF2B5EF4-FFF2-40B4-BE49-F238E27FC236}">
                <a16:creationId xmlns:a16="http://schemas.microsoft.com/office/drawing/2014/main" id="{59F1BB84-40B9-4FFF-BC41-C1AF9AA6CD4F}"/>
              </a:ext>
            </a:extLst>
          </p:cNvPr>
          <p:cNvSpPr/>
          <p:nvPr/>
        </p:nvSpPr>
        <p:spPr>
          <a:xfrm>
            <a:off x="8248508" y="3582490"/>
            <a:ext cx="1626922" cy="26074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a:solidFill>
                  <a:schemeClr val="tx1"/>
                </a:solidFill>
                <a:latin typeface="Tw Cen MT" panose="020B0602020104020603" pitchFamily="34" charset="0"/>
              </a:rPr>
              <a:t>neamhchosúla</a:t>
            </a:r>
            <a:r>
              <a:rPr lang="ga-IE" dirty="0">
                <a:solidFill>
                  <a:schemeClr val="tx1"/>
                </a:solidFill>
              </a:rPr>
              <a:t> </a:t>
            </a:r>
          </a:p>
        </p:txBody>
      </p:sp>
      <p:sp>
        <p:nvSpPr>
          <p:cNvPr id="54" name="Rectangle 53">
            <a:extLst>
              <a:ext uri="{FF2B5EF4-FFF2-40B4-BE49-F238E27FC236}">
                <a16:creationId xmlns:a16="http://schemas.microsoft.com/office/drawing/2014/main" id="{93AC88F3-6386-45E9-88FE-00D84C9986D6}"/>
              </a:ext>
            </a:extLst>
          </p:cNvPr>
          <p:cNvSpPr/>
          <p:nvPr/>
        </p:nvSpPr>
        <p:spPr>
          <a:xfrm>
            <a:off x="6214801" y="5191293"/>
            <a:ext cx="5846569" cy="421610"/>
          </a:xfrm>
          <a:prstGeom prst="rect">
            <a:avLst/>
          </a:prstGeom>
          <a:ln/>
        </p:spPr>
        <p:style>
          <a:lnRef idx="0">
            <a:schemeClr val="accent1"/>
          </a:lnRef>
          <a:fillRef idx="3">
            <a:schemeClr val="accent1"/>
          </a:fillRef>
          <a:effectRef idx="3">
            <a:schemeClr val="accent1"/>
          </a:effectRef>
          <a:fontRef idx="minor">
            <a:schemeClr val="lt1"/>
          </a:fontRef>
        </p:style>
        <p:txBody>
          <a:bodyPr lIns="108000" tIns="108000" rIns="108000" bIns="108000" anchor="ctr"/>
          <a:lstStyle/>
          <a:p>
            <a:pPr>
              <a:defRPr/>
            </a:pPr>
            <a:r>
              <a:rPr lang="ga-IE" dirty="0">
                <a:latin typeface="+mj-lt"/>
              </a:rPr>
              <a:t> </a:t>
            </a:r>
            <a:r>
              <a:rPr lang="ga-IE" dirty="0">
                <a:latin typeface="Tw Cen MT" panose="020B0602020104020603" pitchFamily="34" charset="0"/>
              </a:rPr>
              <a:t>leictreoin    diúltach    balún    neamhchosúla    deimhneach </a:t>
            </a:r>
          </a:p>
        </p:txBody>
      </p:sp>
      <p:sp>
        <p:nvSpPr>
          <p:cNvPr id="55" name="TextBox 54">
            <a:extLst>
              <a:ext uri="{FF2B5EF4-FFF2-40B4-BE49-F238E27FC236}">
                <a16:creationId xmlns:a16="http://schemas.microsoft.com/office/drawing/2014/main" id="{595F883B-4D22-4E86-A9FC-B64A2983141B}"/>
              </a:ext>
            </a:extLst>
          </p:cNvPr>
          <p:cNvSpPr txBox="1"/>
          <p:nvPr/>
        </p:nvSpPr>
        <p:spPr>
          <a:xfrm>
            <a:off x="6065982" y="1790856"/>
            <a:ext cx="6126017" cy="2444900"/>
          </a:xfrm>
          <a:prstGeom prst="rect">
            <a:avLst/>
          </a:prstGeom>
          <a:noFill/>
        </p:spPr>
        <p:txBody>
          <a:bodyPr wrap="square">
            <a:spAutoFit/>
          </a:bodyPr>
          <a:lstStyle/>
          <a:p>
            <a:pPr>
              <a:lnSpc>
                <a:spcPct val="110000"/>
              </a:lnSpc>
            </a:pPr>
            <a:r>
              <a:rPr lang="ga-IE" altLang="en-US" sz="2000" dirty="0">
                <a:latin typeface="Tw Cen MT" panose="020B0602020104020603" pitchFamily="34" charset="0"/>
              </a:rPr>
              <a:t>Chuimil an buachaill an	       dá chuid gruaige. Bhog  	</a:t>
            </a:r>
            <a:r>
              <a:rPr lang="en-GB" altLang="en-US" sz="2000" dirty="0">
                <a:latin typeface="Tw Cen MT" panose="020B0602020104020603" pitchFamily="34" charset="0"/>
              </a:rPr>
              <a:t>    </a:t>
            </a:r>
            <a:r>
              <a:rPr lang="ga-IE" altLang="en-US" sz="2000" dirty="0">
                <a:latin typeface="Tw Cen MT" panose="020B0602020104020603" pitchFamily="34" charset="0"/>
              </a:rPr>
              <a:t>ón ngruaig go dtí an balún. Bhí níos mó leictreon (</a:t>
            </a:r>
            <a:r>
              <a:rPr lang="ga-IE" altLang="en-US" sz="2000" dirty="0">
                <a:latin typeface="Calibri" panose="020F0502020204030204" pitchFamily="34" charset="0"/>
                <a:cs typeface="Calibri" panose="020F0502020204030204" pitchFamily="34" charset="0"/>
              </a:rPr>
              <a:t>−</a:t>
            </a:r>
            <a:r>
              <a:rPr lang="ga-IE" altLang="en-US" sz="2000" dirty="0">
                <a:latin typeface="Tw Cen MT" panose="020B0602020104020603" pitchFamily="34" charset="0"/>
              </a:rPr>
              <a:t>) </a:t>
            </a:r>
            <a:r>
              <a:rPr lang="en-GB" altLang="en-US" sz="2000" dirty="0" err="1">
                <a:latin typeface="Tw Cen MT" panose="020B0602020104020603" pitchFamily="34" charset="0"/>
              </a:rPr>
              <a:t>ná</a:t>
            </a:r>
            <a:r>
              <a:rPr lang="en-GB" altLang="en-US" sz="2000" dirty="0">
                <a:latin typeface="Tw Cen MT" panose="020B0602020104020603" pitchFamily="34" charset="0"/>
              </a:rPr>
              <a:t> </a:t>
            </a:r>
            <a:r>
              <a:rPr lang="en-GB" altLang="en-US" sz="2000" dirty="0" err="1">
                <a:latin typeface="Tw Cen MT" panose="020B0602020104020603" pitchFamily="34" charset="0"/>
              </a:rPr>
              <a:t>prótóin</a:t>
            </a:r>
            <a:r>
              <a:rPr lang="en-GB" altLang="en-US" sz="2000" dirty="0">
                <a:latin typeface="Tw Cen MT" panose="020B0602020104020603" pitchFamily="34" charset="0"/>
              </a:rPr>
              <a:t> (+) </a:t>
            </a:r>
            <a:r>
              <a:rPr lang="ga-IE" altLang="en-US" sz="2000" dirty="0">
                <a:latin typeface="Tw Cen MT" panose="020B0602020104020603" pitchFamily="34" charset="0"/>
              </a:rPr>
              <a:t>ag an mbalún ansin agus bhí lucht 	  </a:t>
            </a:r>
            <a:r>
              <a:rPr lang="en-GB" altLang="en-US" sz="2000" dirty="0">
                <a:latin typeface="Tw Cen MT" panose="020B0602020104020603" pitchFamily="34" charset="0"/>
              </a:rPr>
              <a:t>         </a:t>
            </a:r>
            <a:r>
              <a:rPr lang="ga-IE" altLang="en-US" sz="2000" dirty="0">
                <a:latin typeface="Tw Cen MT" panose="020B0602020104020603" pitchFamily="34" charset="0"/>
              </a:rPr>
              <a:t>air. Bhí níos mó prótón (+) </a:t>
            </a:r>
            <a:r>
              <a:rPr lang="en-GB" altLang="en-US" sz="2000" dirty="0" err="1">
                <a:latin typeface="Tw Cen MT" panose="020B0602020104020603" pitchFamily="34" charset="0"/>
              </a:rPr>
              <a:t>ná</a:t>
            </a:r>
            <a:r>
              <a:rPr lang="en-GB" altLang="en-US" sz="2000" dirty="0">
                <a:latin typeface="Tw Cen MT" panose="020B0602020104020603" pitchFamily="34" charset="0"/>
              </a:rPr>
              <a:t> </a:t>
            </a:r>
            <a:r>
              <a:rPr lang="en-GB" altLang="en-US" sz="2000" dirty="0" err="1">
                <a:latin typeface="Tw Cen MT" panose="020B0602020104020603" pitchFamily="34" charset="0"/>
              </a:rPr>
              <a:t>leictreoin</a:t>
            </a:r>
            <a:r>
              <a:rPr lang="en-GB" altLang="en-US" sz="2000" dirty="0">
                <a:latin typeface="Tw Cen MT" panose="020B0602020104020603" pitchFamily="34" charset="0"/>
              </a:rPr>
              <a:t> (</a:t>
            </a:r>
            <a:r>
              <a:rPr lang="en-GB" altLang="en-US" sz="2000" dirty="0">
                <a:latin typeface="Calibri" panose="020F0502020204030204" pitchFamily="34" charset="0"/>
                <a:cs typeface="Calibri" panose="020F0502020204030204" pitchFamily="34" charset="0"/>
              </a:rPr>
              <a:t>−</a:t>
            </a:r>
            <a:r>
              <a:rPr lang="en-GB" altLang="en-US" sz="2000" dirty="0">
                <a:latin typeface="Tw Cen MT" panose="020B0602020104020603" pitchFamily="34" charset="0"/>
              </a:rPr>
              <a:t>) </a:t>
            </a:r>
            <a:r>
              <a:rPr lang="ga-IE" altLang="en-US" sz="2000" dirty="0">
                <a:latin typeface="Tw Cen MT" panose="020B0602020104020603" pitchFamily="34" charset="0"/>
              </a:rPr>
              <a:t>ag an ngruaig ansin</a:t>
            </a:r>
            <a:r>
              <a:rPr lang="en-GB" altLang="en-US" sz="2000" dirty="0">
                <a:latin typeface="Tw Cen MT" panose="020B0602020104020603" pitchFamily="34" charset="0"/>
              </a:rPr>
              <a:t> </a:t>
            </a:r>
            <a:r>
              <a:rPr lang="ga-IE" altLang="en-US" sz="2000" dirty="0">
                <a:latin typeface="Tw Cen MT" panose="020B0602020104020603" pitchFamily="34" charset="0"/>
              </a:rPr>
              <a:t>agus bhí lucht 	               </a:t>
            </a:r>
            <a:r>
              <a:rPr lang="en-GB" altLang="en-US" sz="2000" dirty="0">
                <a:latin typeface="Tw Cen MT" panose="020B0602020104020603" pitchFamily="34" charset="0"/>
              </a:rPr>
              <a:t>     </a:t>
            </a:r>
            <a:r>
              <a:rPr lang="ga-IE" altLang="en-US" sz="2000" dirty="0">
                <a:latin typeface="Tw Cen MT" panose="020B0602020104020603" pitchFamily="34" charset="0"/>
              </a:rPr>
              <a:t>uirthi. D’aom na luchtanna </a:t>
            </a:r>
            <a:r>
              <a:rPr lang="en-GB" altLang="en-US" sz="2000" dirty="0">
                <a:latin typeface="Tw Cen MT" panose="020B0602020104020603" pitchFamily="34" charset="0"/>
              </a:rPr>
              <a:t>                         </a:t>
            </a:r>
            <a:r>
              <a:rPr lang="ga-IE" altLang="en-US" sz="2000" dirty="0">
                <a:latin typeface="Tw Cen MT" panose="020B0602020104020603" pitchFamily="34" charset="0"/>
              </a:rPr>
              <a:t>a chéile agus cuireadh an ghruaig ina colgsheasamh dá bharr.</a:t>
            </a:r>
            <a:endParaRPr lang="ga-IE" sz="2000" dirty="0"/>
          </a:p>
        </p:txBody>
      </p:sp>
      <p:sp>
        <p:nvSpPr>
          <p:cNvPr id="58" name="Rectangle 57">
            <a:extLst>
              <a:ext uri="{FF2B5EF4-FFF2-40B4-BE49-F238E27FC236}">
                <a16:creationId xmlns:a16="http://schemas.microsoft.com/office/drawing/2014/main" id="{894D8DCA-FDD1-4B92-9B94-CA75E1409351}"/>
              </a:ext>
            </a:extLst>
          </p:cNvPr>
          <p:cNvSpPr/>
          <p:nvPr/>
        </p:nvSpPr>
        <p:spPr>
          <a:xfrm>
            <a:off x="6119804" y="990597"/>
            <a:ext cx="5953127" cy="697015"/>
          </a:xfrm>
          <a:prstGeom prst="rect">
            <a:avLst/>
          </a:prstGeom>
          <a:ln/>
        </p:spPr>
        <p:style>
          <a:lnRef idx="0">
            <a:schemeClr val="accent1"/>
          </a:lnRef>
          <a:fillRef idx="3">
            <a:schemeClr val="accent1"/>
          </a:fillRef>
          <a:effectRef idx="3">
            <a:schemeClr val="accent1"/>
          </a:effectRef>
          <a:fontRef idx="minor">
            <a:schemeClr val="lt1"/>
          </a:fontRef>
        </p:style>
        <p:txBody>
          <a:bodyPr lIns="108000" tIns="108000" rIns="108000" bIns="108000" anchor="ctr"/>
          <a:lstStyle/>
          <a:p>
            <a:pPr>
              <a:defRPr/>
            </a:pPr>
            <a:r>
              <a:rPr lang="ga-IE" sz="2000" dirty="0">
                <a:latin typeface="Tw Cen MT" panose="020B0602020104020603" pitchFamily="34" charset="0"/>
              </a:rPr>
              <a:t>Líon na bearnaí thíos le míniú a thabhairt ar a bhfuil </a:t>
            </a:r>
            <a:br>
              <a:rPr lang="ga-IE" sz="2000" dirty="0">
                <a:latin typeface="Tw Cen MT" panose="020B0602020104020603" pitchFamily="34" charset="0"/>
              </a:rPr>
            </a:br>
            <a:r>
              <a:rPr lang="ga-IE" sz="2000" dirty="0">
                <a:latin typeface="Tw Cen MT" panose="020B0602020104020603" pitchFamily="34" charset="0"/>
              </a:rPr>
              <a:t>ag tarlú sa phictiúr ar chlé. </a:t>
            </a:r>
          </a:p>
        </p:txBody>
      </p:sp>
      <p:sp>
        <p:nvSpPr>
          <p:cNvPr id="60" name="Title 59">
            <a:extLst>
              <a:ext uri="{FF2B5EF4-FFF2-40B4-BE49-F238E27FC236}">
                <a16:creationId xmlns:a16="http://schemas.microsoft.com/office/drawing/2014/main" id="{DB4096EA-077D-44EB-9B9A-8F3383980CDB}"/>
              </a:ext>
            </a:extLst>
          </p:cNvPr>
          <p:cNvSpPr>
            <a:spLocks noGrp="1"/>
          </p:cNvSpPr>
          <p:nvPr>
            <p:ph type="title"/>
          </p:nvPr>
        </p:nvSpPr>
        <p:spPr>
          <a:xfrm>
            <a:off x="457196" y="549336"/>
            <a:ext cx="5662607" cy="743109"/>
          </a:xfrm>
        </p:spPr>
        <p:txBody>
          <a:bodyPr anchor="b">
            <a:normAutofit/>
          </a:bodyPr>
          <a:lstStyle/>
          <a:p>
            <a:pPr algn="ctr"/>
            <a:r>
              <a:rPr lang="ga-IE" sz="3400" dirty="0">
                <a:latin typeface="Berlin Sans FB" panose="020E0602020502020306" pitchFamily="34" charset="0"/>
              </a:rPr>
              <a:t>An Leictreachas Statach</a:t>
            </a:r>
          </a:p>
        </p:txBody>
      </p:sp>
      <p:sp>
        <p:nvSpPr>
          <p:cNvPr id="61" name="TextBox 60">
            <a:extLst>
              <a:ext uri="{FF2B5EF4-FFF2-40B4-BE49-F238E27FC236}">
                <a16:creationId xmlns:a16="http://schemas.microsoft.com/office/drawing/2014/main" id="{FDC5533C-D879-448F-BF69-9F671169430B}"/>
              </a:ext>
            </a:extLst>
          </p:cNvPr>
          <p:cNvSpPr txBox="1"/>
          <p:nvPr/>
        </p:nvSpPr>
        <p:spPr>
          <a:xfrm>
            <a:off x="457196" y="4274495"/>
            <a:ext cx="2308349" cy="1631216"/>
          </a:xfrm>
          <a:custGeom>
            <a:avLst/>
            <a:gdLst>
              <a:gd name="connsiteX0" fmla="*/ 0 w 2308349"/>
              <a:gd name="connsiteY0" fmla="*/ 0 h 1631216"/>
              <a:gd name="connsiteX1" fmla="*/ 554003 w 2308349"/>
              <a:gd name="connsiteY1" fmla="*/ 0 h 1631216"/>
              <a:gd name="connsiteX2" fmla="*/ 1154174 w 2308349"/>
              <a:gd name="connsiteY2" fmla="*/ 0 h 1631216"/>
              <a:gd name="connsiteX3" fmla="*/ 1777428 w 2308349"/>
              <a:gd name="connsiteY3" fmla="*/ 0 h 1631216"/>
              <a:gd name="connsiteX4" fmla="*/ 2308349 w 2308349"/>
              <a:gd name="connsiteY4" fmla="*/ 0 h 1631216"/>
              <a:gd name="connsiteX5" fmla="*/ 2308349 w 2308349"/>
              <a:gd name="connsiteY5" fmla="*/ 848232 h 1631216"/>
              <a:gd name="connsiteX6" fmla="*/ 2308349 w 2308349"/>
              <a:gd name="connsiteY6" fmla="*/ 1631216 h 1631216"/>
              <a:gd name="connsiteX7" fmla="*/ 1708178 w 2308349"/>
              <a:gd name="connsiteY7" fmla="*/ 1631216 h 1631216"/>
              <a:gd name="connsiteX8" fmla="*/ 1200341 w 2308349"/>
              <a:gd name="connsiteY8" fmla="*/ 1631216 h 1631216"/>
              <a:gd name="connsiteX9" fmla="*/ 600170 w 2308349"/>
              <a:gd name="connsiteY9" fmla="*/ 1631216 h 1631216"/>
              <a:gd name="connsiteX10" fmla="*/ 0 w 2308349"/>
              <a:gd name="connsiteY10" fmla="*/ 1631216 h 1631216"/>
              <a:gd name="connsiteX11" fmla="*/ 0 w 2308349"/>
              <a:gd name="connsiteY11" fmla="*/ 799296 h 1631216"/>
              <a:gd name="connsiteX12" fmla="*/ 0 w 2308349"/>
              <a:gd name="connsiteY12"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8349" h="1631216" fill="none" extrusionOk="0">
                <a:moveTo>
                  <a:pt x="0" y="0"/>
                </a:moveTo>
                <a:cubicBezTo>
                  <a:pt x="138431" y="-81290"/>
                  <a:pt x="415181" y="40008"/>
                  <a:pt x="554003" y="0"/>
                </a:cubicBezTo>
                <a:cubicBezTo>
                  <a:pt x="708615" y="-39121"/>
                  <a:pt x="853926" y="20771"/>
                  <a:pt x="1154174" y="0"/>
                </a:cubicBezTo>
                <a:cubicBezTo>
                  <a:pt x="1488471" y="-73503"/>
                  <a:pt x="1546034" y="156466"/>
                  <a:pt x="1777428" y="0"/>
                </a:cubicBezTo>
                <a:cubicBezTo>
                  <a:pt x="1983495" y="-108220"/>
                  <a:pt x="2070900" y="92496"/>
                  <a:pt x="2308349" y="0"/>
                </a:cubicBezTo>
                <a:cubicBezTo>
                  <a:pt x="2330281" y="355740"/>
                  <a:pt x="2302766" y="506560"/>
                  <a:pt x="2308349" y="848232"/>
                </a:cubicBezTo>
                <a:cubicBezTo>
                  <a:pt x="2328599" y="1202849"/>
                  <a:pt x="2311259" y="1262977"/>
                  <a:pt x="2308349" y="1631216"/>
                </a:cubicBezTo>
                <a:cubicBezTo>
                  <a:pt x="2141612" y="1639132"/>
                  <a:pt x="1875171" y="1565887"/>
                  <a:pt x="1708178" y="1631216"/>
                </a:cubicBezTo>
                <a:cubicBezTo>
                  <a:pt x="1527608" y="1632085"/>
                  <a:pt x="1448156" y="1599206"/>
                  <a:pt x="1200341" y="1631216"/>
                </a:cubicBezTo>
                <a:cubicBezTo>
                  <a:pt x="1002177" y="1691377"/>
                  <a:pt x="730623" y="1643908"/>
                  <a:pt x="600170" y="1631216"/>
                </a:cubicBezTo>
                <a:cubicBezTo>
                  <a:pt x="457934" y="1622907"/>
                  <a:pt x="258449" y="1562088"/>
                  <a:pt x="0" y="1631216"/>
                </a:cubicBezTo>
                <a:cubicBezTo>
                  <a:pt x="-99080" y="1431914"/>
                  <a:pt x="111497" y="1213372"/>
                  <a:pt x="0" y="799296"/>
                </a:cubicBezTo>
                <a:cubicBezTo>
                  <a:pt x="-34806" y="408695"/>
                  <a:pt x="40893" y="348262"/>
                  <a:pt x="0" y="0"/>
                </a:cubicBezTo>
                <a:close/>
              </a:path>
              <a:path w="2308349" h="1631216" stroke="0" extrusionOk="0">
                <a:moveTo>
                  <a:pt x="0" y="0"/>
                </a:moveTo>
                <a:cubicBezTo>
                  <a:pt x="146317" y="-52635"/>
                  <a:pt x="402632" y="358"/>
                  <a:pt x="554003" y="0"/>
                </a:cubicBezTo>
                <a:cubicBezTo>
                  <a:pt x="735100" y="-64738"/>
                  <a:pt x="831276" y="4788"/>
                  <a:pt x="1154174" y="0"/>
                </a:cubicBezTo>
                <a:cubicBezTo>
                  <a:pt x="1471198" y="-124455"/>
                  <a:pt x="1558953" y="120399"/>
                  <a:pt x="1777428" y="0"/>
                </a:cubicBezTo>
                <a:cubicBezTo>
                  <a:pt x="2039612" y="-96809"/>
                  <a:pt x="2065554" y="94277"/>
                  <a:pt x="2308349" y="0"/>
                </a:cubicBezTo>
                <a:cubicBezTo>
                  <a:pt x="2321076" y="409725"/>
                  <a:pt x="2252715" y="548444"/>
                  <a:pt x="2308349" y="848232"/>
                </a:cubicBezTo>
                <a:cubicBezTo>
                  <a:pt x="2336569" y="1220478"/>
                  <a:pt x="2315793" y="1252094"/>
                  <a:pt x="2308349" y="1631216"/>
                </a:cubicBezTo>
                <a:cubicBezTo>
                  <a:pt x="2121339" y="1653898"/>
                  <a:pt x="1916952" y="1601731"/>
                  <a:pt x="1708178" y="1631216"/>
                </a:cubicBezTo>
                <a:cubicBezTo>
                  <a:pt x="1499605" y="1649617"/>
                  <a:pt x="1410483" y="1567207"/>
                  <a:pt x="1200341" y="1631216"/>
                </a:cubicBezTo>
                <a:cubicBezTo>
                  <a:pt x="991970" y="1694597"/>
                  <a:pt x="797560" y="1644101"/>
                  <a:pt x="600170" y="1631216"/>
                </a:cubicBezTo>
                <a:cubicBezTo>
                  <a:pt x="427141" y="1585202"/>
                  <a:pt x="252083" y="1583701"/>
                  <a:pt x="0" y="1631216"/>
                </a:cubicBezTo>
                <a:cubicBezTo>
                  <a:pt x="-47489" y="1441259"/>
                  <a:pt x="107966" y="1254312"/>
                  <a:pt x="0" y="799296"/>
                </a:cubicBezTo>
                <a:cubicBezTo>
                  <a:pt x="-25072" y="419606"/>
                  <a:pt x="74860" y="326937"/>
                  <a:pt x="0" y="0"/>
                </a:cubicBezTo>
                <a:close/>
              </a:path>
            </a:pathLst>
          </a:custGeom>
          <a:solidFill>
            <a:schemeClr val="bg1"/>
          </a:solidFill>
          <a:ln>
            <a:solidFill>
              <a:schemeClr val="tx1"/>
            </a:solidFill>
            <a:extLst>
              <a:ext uri="{C807C97D-BFC1-408E-A445-0C87EB9F89A2}">
                <ask:lineSketchStyleProps xmlns:ask="http://schemas.microsoft.com/office/drawing/2018/sketchyshapes" sd="139682991">
                  <a:custGeom>
                    <a:avLst/>
                    <a:gdLst>
                      <a:gd name="connsiteX0" fmla="*/ 0 w 2308349"/>
                      <a:gd name="connsiteY0" fmla="*/ 0 h 1631216"/>
                      <a:gd name="connsiteX1" fmla="*/ 554003 w 2308349"/>
                      <a:gd name="connsiteY1" fmla="*/ 0 h 1631216"/>
                      <a:gd name="connsiteX2" fmla="*/ 1154174 w 2308349"/>
                      <a:gd name="connsiteY2" fmla="*/ 0 h 1631216"/>
                      <a:gd name="connsiteX3" fmla="*/ 1777428 w 2308349"/>
                      <a:gd name="connsiteY3" fmla="*/ 0 h 1631216"/>
                      <a:gd name="connsiteX4" fmla="*/ 2308349 w 2308349"/>
                      <a:gd name="connsiteY4" fmla="*/ 0 h 1631216"/>
                      <a:gd name="connsiteX5" fmla="*/ 2308349 w 2308349"/>
                      <a:gd name="connsiteY5" fmla="*/ 848232 h 1631216"/>
                      <a:gd name="connsiteX6" fmla="*/ 2308349 w 2308349"/>
                      <a:gd name="connsiteY6" fmla="*/ 1631216 h 1631216"/>
                      <a:gd name="connsiteX7" fmla="*/ 1708178 w 2308349"/>
                      <a:gd name="connsiteY7" fmla="*/ 1631216 h 1631216"/>
                      <a:gd name="connsiteX8" fmla="*/ 1200341 w 2308349"/>
                      <a:gd name="connsiteY8" fmla="*/ 1631216 h 1631216"/>
                      <a:gd name="connsiteX9" fmla="*/ 600170 w 2308349"/>
                      <a:gd name="connsiteY9" fmla="*/ 1631216 h 1631216"/>
                      <a:gd name="connsiteX10" fmla="*/ 0 w 2308349"/>
                      <a:gd name="connsiteY10" fmla="*/ 1631216 h 1631216"/>
                      <a:gd name="connsiteX11" fmla="*/ 0 w 2308349"/>
                      <a:gd name="connsiteY11" fmla="*/ 799296 h 1631216"/>
                      <a:gd name="connsiteX12" fmla="*/ 0 w 2308349"/>
                      <a:gd name="connsiteY12"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8349" h="1631216" extrusionOk="0">
                        <a:moveTo>
                          <a:pt x="0" y="0"/>
                        </a:moveTo>
                        <a:cubicBezTo>
                          <a:pt x="133231" y="-74804"/>
                          <a:pt x="405172" y="27030"/>
                          <a:pt x="554003" y="0"/>
                        </a:cubicBezTo>
                        <a:cubicBezTo>
                          <a:pt x="711567" y="-54678"/>
                          <a:pt x="845742" y="22977"/>
                          <a:pt x="1154174" y="0"/>
                        </a:cubicBezTo>
                        <a:cubicBezTo>
                          <a:pt x="1458310" y="-71091"/>
                          <a:pt x="1562409" y="111557"/>
                          <a:pt x="1777428" y="0"/>
                        </a:cubicBezTo>
                        <a:cubicBezTo>
                          <a:pt x="1995100" y="-82918"/>
                          <a:pt x="2089055" y="81053"/>
                          <a:pt x="2308349" y="0"/>
                        </a:cubicBezTo>
                        <a:cubicBezTo>
                          <a:pt x="2325835" y="365810"/>
                          <a:pt x="2273513" y="525428"/>
                          <a:pt x="2308349" y="848232"/>
                        </a:cubicBezTo>
                        <a:cubicBezTo>
                          <a:pt x="2330335" y="1213975"/>
                          <a:pt x="2310869" y="1257089"/>
                          <a:pt x="2308349" y="1631216"/>
                        </a:cubicBezTo>
                        <a:cubicBezTo>
                          <a:pt x="2137063" y="1674854"/>
                          <a:pt x="1873530" y="1591628"/>
                          <a:pt x="1708178" y="1631216"/>
                        </a:cubicBezTo>
                        <a:cubicBezTo>
                          <a:pt x="1534670" y="1664002"/>
                          <a:pt x="1416500" y="1595650"/>
                          <a:pt x="1200341" y="1631216"/>
                        </a:cubicBezTo>
                        <a:cubicBezTo>
                          <a:pt x="990655" y="1689647"/>
                          <a:pt x="783034" y="1632849"/>
                          <a:pt x="600170" y="1631216"/>
                        </a:cubicBezTo>
                        <a:cubicBezTo>
                          <a:pt x="436341" y="1612808"/>
                          <a:pt x="264163" y="1584372"/>
                          <a:pt x="0" y="1631216"/>
                        </a:cubicBezTo>
                        <a:cubicBezTo>
                          <a:pt x="-49162" y="1398117"/>
                          <a:pt x="69850" y="1213108"/>
                          <a:pt x="0" y="799296"/>
                        </a:cubicBezTo>
                        <a:cubicBezTo>
                          <a:pt x="-34030" y="419002"/>
                          <a:pt x="55199" y="334208"/>
                          <a:pt x="0" y="0"/>
                        </a:cubicBezTo>
                        <a:close/>
                      </a:path>
                    </a:pathLst>
                  </a:custGeom>
                  <ask:type>
                    <ask:lineSketchScribble/>
                  </ask:type>
                </ask:lineSketchStyleProps>
              </a:ext>
            </a:extLst>
          </a:ln>
          <a:scene3d>
            <a:camera prst="perspectiveHeroicExtremeRightFacing"/>
            <a:lightRig rig="threePt" dir="t"/>
          </a:scene3d>
        </p:spPr>
        <p:txBody>
          <a:bodyPr wrap="square" rtlCol="0">
            <a:spAutoFit/>
          </a:bodyPr>
          <a:lstStyle/>
          <a:p>
            <a:r>
              <a:rPr lang="en-GB" sz="2000" b="1" dirty="0">
                <a:latin typeface="Tw Cen MT" panose="020B0602020104020603" pitchFamily="34" charset="0"/>
              </a:rPr>
              <a:t>An </a:t>
            </a:r>
            <a:r>
              <a:rPr lang="en-GB" sz="2000" b="1" dirty="0" err="1">
                <a:latin typeface="Tw Cen MT" panose="020B0602020104020603" pitchFamily="34" charset="0"/>
              </a:rPr>
              <a:t>bhfuil</a:t>
            </a:r>
            <a:r>
              <a:rPr lang="en-GB" sz="2000" b="1" dirty="0">
                <a:latin typeface="Tw Cen MT" panose="020B0602020104020603" pitchFamily="34" charset="0"/>
              </a:rPr>
              <a:t> </a:t>
            </a:r>
            <a:r>
              <a:rPr lang="en-GB" sz="2000" b="1" dirty="0" err="1">
                <a:latin typeface="Tw Cen MT" panose="020B0602020104020603" pitchFamily="34" charset="0"/>
              </a:rPr>
              <a:t>balún</a:t>
            </a:r>
            <a:r>
              <a:rPr lang="en-GB" sz="2000" b="1" dirty="0">
                <a:latin typeface="Tw Cen MT" panose="020B0602020104020603" pitchFamily="34" charset="0"/>
              </a:rPr>
              <a:t> </a:t>
            </a:r>
            <a:r>
              <a:rPr lang="en-GB" sz="2000" b="1" dirty="0" err="1">
                <a:latin typeface="Tw Cen MT" panose="020B0602020104020603" pitchFamily="34" charset="0"/>
              </a:rPr>
              <a:t>agat</a:t>
            </a:r>
            <a:r>
              <a:rPr lang="en-GB" sz="2000" b="1" dirty="0">
                <a:latin typeface="Tw Cen MT" panose="020B0602020104020603" pitchFamily="34" charset="0"/>
              </a:rPr>
              <a:t> </a:t>
            </a:r>
            <a:r>
              <a:rPr lang="en-GB" sz="2000" b="1" dirty="0" err="1">
                <a:latin typeface="Tw Cen MT" panose="020B0602020104020603" pitchFamily="34" charset="0"/>
              </a:rPr>
              <a:t>sa</a:t>
            </a:r>
            <a:r>
              <a:rPr lang="en-GB" sz="2000" b="1" dirty="0">
                <a:latin typeface="Tw Cen MT" panose="020B0602020104020603" pitchFamily="34" charset="0"/>
              </a:rPr>
              <a:t> </a:t>
            </a:r>
            <a:r>
              <a:rPr lang="en-GB" sz="2000" b="1" dirty="0" err="1">
                <a:latin typeface="Tw Cen MT" panose="020B0602020104020603" pitchFamily="34" charset="0"/>
              </a:rPr>
              <a:t>bhaile</a:t>
            </a:r>
            <a:r>
              <a:rPr lang="en-GB" sz="2000" b="1" dirty="0">
                <a:latin typeface="Tw Cen MT" panose="020B0602020104020603" pitchFamily="34" charset="0"/>
              </a:rPr>
              <a:t>? </a:t>
            </a:r>
          </a:p>
          <a:p>
            <a:r>
              <a:rPr lang="en-GB" sz="2000" b="1" dirty="0" err="1">
                <a:latin typeface="Tw Cen MT" panose="020B0602020104020603" pitchFamily="34" charset="0"/>
              </a:rPr>
              <a:t>Má</a:t>
            </a:r>
            <a:r>
              <a:rPr lang="en-GB" sz="2000" b="1" dirty="0">
                <a:latin typeface="Tw Cen MT" panose="020B0602020104020603" pitchFamily="34" charset="0"/>
              </a:rPr>
              <a:t> </a:t>
            </a:r>
            <a:r>
              <a:rPr lang="en-GB" sz="2000" b="1" dirty="0" err="1">
                <a:latin typeface="Tw Cen MT" panose="020B0602020104020603" pitchFamily="34" charset="0"/>
              </a:rPr>
              <a:t>tá</a:t>
            </a:r>
            <a:r>
              <a:rPr lang="en-GB" sz="2000" b="1" dirty="0">
                <a:latin typeface="Tw Cen MT" panose="020B0602020104020603" pitchFamily="34" charset="0"/>
              </a:rPr>
              <a:t>, b</a:t>
            </a:r>
            <a:r>
              <a:rPr lang="ga-IE" sz="2000" b="1" dirty="0">
                <a:latin typeface="Tw Cen MT" panose="020B0602020104020603" pitchFamily="34" charset="0"/>
              </a:rPr>
              <a:t>ain triail as an ngníomhaíocht seo</a:t>
            </a:r>
            <a:r>
              <a:rPr lang="en-GB" sz="2000" b="1" dirty="0">
                <a:latin typeface="Tw Cen MT" panose="020B0602020104020603" pitchFamily="34" charset="0"/>
              </a:rPr>
              <a:t> </a:t>
            </a:r>
            <a:r>
              <a:rPr lang="en-GB" sz="2000" b="1" dirty="0" err="1">
                <a:latin typeface="Tw Cen MT" panose="020B0602020104020603" pitchFamily="34" charset="0"/>
              </a:rPr>
              <a:t>tú</a:t>
            </a:r>
            <a:r>
              <a:rPr lang="en-GB" sz="2000" b="1" dirty="0">
                <a:latin typeface="Tw Cen MT" panose="020B0602020104020603" pitchFamily="34" charset="0"/>
              </a:rPr>
              <a:t> </a:t>
            </a:r>
            <a:r>
              <a:rPr lang="en-GB" sz="2000" b="1" dirty="0" err="1">
                <a:latin typeface="Tw Cen MT" panose="020B0602020104020603" pitchFamily="34" charset="0"/>
              </a:rPr>
              <a:t>féin</a:t>
            </a:r>
            <a:r>
              <a:rPr lang="en-GB" sz="2000" b="1" dirty="0">
                <a:latin typeface="Tw Cen MT" panose="020B0602020104020603" pitchFamily="34" charset="0"/>
              </a:rPr>
              <a:t>!</a:t>
            </a:r>
            <a:endParaRPr lang="ga-IE" sz="2000" b="1" dirty="0">
              <a:latin typeface="Tw Cen MT" panose="020B0602020104020603" pitchFamily="34" charset="0"/>
            </a:endParaRPr>
          </a:p>
        </p:txBody>
      </p:sp>
    </p:spTree>
    <p:extLst>
      <p:ext uri="{BB962C8B-B14F-4D97-AF65-F5344CB8AC3E}">
        <p14:creationId xmlns:p14="http://schemas.microsoft.com/office/powerpoint/2010/main" val="2045923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0" end="0"/>
                                            </p:txEl>
                                          </p:spTgt>
                                        </p:tgtEl>
                                        <p:attrNameLst>
                                          <p:attrName>style.visibility</p:attrName>
                                        </p:attrNameLst>
                                      </p:cBhvr>
                                      <p:to>
                                        <p:strVal val="visible"/>
                                      </p:to>
                                    </p:set>
                                    <p:animEffect transition="in" filter="fade">
                                      <p:cBhvr>
                                        <p:cTn id="17" dur="500"/>
                                        <p:tgtEl>
                                          <p:spTgt spid="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xEl>
                                              <p:pRg st="0" end="0"/>
                                            </p:txEl>
                                          </p:spTgt>
                                        </p:tgtEl>
                                        <p:attrNameLst>
                                          <p:attrName>style.visibility</p:attrName>
                                        </p:attrNameLst>
                                      </p:cBhvr>
                                      <p:to>
                                        <p:strVal val="visible"/>
                                      </p:to>
                                    </p:set>
                                    <p:animEffect transition="in" filter="fade">
                                      <p:cBhvr>
                                        <p:cTn id="22" dur="500"/>
                                        <p:tgtEl>
                                          <p:spTgt spid="5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xEl>
                                              <p:pRg st="0" end="0"/>
                                            </p:txEl>
                                          </p:spTgt>
                                        </p:tgtEl>
                                        <p:attrNameLst>
                                          <p:attrName>style.visibility</p:attrName>
                                        </p:attrNameLst>
                                      </p:cBhvr>
                                      <p:to>
                                        <p:strVal val="visible"/>
                                      </p:to>
                                    </p:set>
                                    <p:animEffect transition="in" filter="fade">
                                      <p:cBhvr>
                                        <p:cTn id="27" dur="500"/>
                                        <p:tgtEl>
                                          <p:spTgt spid="5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500" fill="hold"/>
                                        <p:tgtEl>
                                          <p:spTgt spid="61"/>
                                        </p:tgtEl>
                                        <p:attrNameLst>
                                          <p:attrName>ppt_w</p:attrName>
                                        </p:attrNameLst>
                                      </p:cBhvr>
                                      <p:tavLst>
                                        <p:tav tm="0">
                                          <p:val>
                                            <p:fltVal val="0"/>
                                          </p:val>
                                        </p:tav>
                                        <p:tav tm="100000">
                                          <p:val>
                                            <p:strVal val="#ppt_w"/>
                                          </p:val>
                                        </p:tav>
                                      </p:tavLst>
                                    </p:anim>
                                    <p:anim calcmode="lin" valueType="num">
                                      <p:cBhvr>
                                        <p:cTn id="33" dur="500" fill="hold"/>
                                        <p:tgtEl>
                                          <p:spTgt spid="61"/>
                                        </p:tgtEl>
                                        <p:attrNameLst>
                                          <p:attrName>ppt_h</p:attrName>
                                        </p:attrNameLst>
                                      </p:cBhvr>
                                      <p:tavLst>
                                        <p:tav tm="0">
                                          <p:val>
                                            <p:fltVal val="0"/>
                                          </p:val>
                                        </p:tav>
                                        <p:tav tm="100000">
                                          <p:val>
                                            <p:strVal val="#ppt_h"/>
                                          </p:val>
                                        </p:tav>
                                      </p:tavLst>
                                    </p:anim>
                                    <p:animEffect transition="in" filter="fade">
                                      <p:cBhvr>
                                        <p:cTn id="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3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07250DB-028B-4DD1-B6F3-86B5B43D1BC1}"/>
              </a:ext>
            </a:extLst>
          </p:cNvPr>
          <p:cNvPicPr>
            <a:picLocks noChangeAspect="1"/>
          </p:cNvPicPr>
          <p:nvPr/>
        </p:nvPicPr>
        <p:blipFill>
          <a:blip r:embed="rId2">
            <a:extLst>
              <a:ext uri="{28A0092B-C50C-407E-A947-70E740481C1C}">
                <a14:useLocalDpi xmlns:a14="http://schemas.microsoft.com/office/drawing/2010/main" val="0"/>
              </a:ext>
            </a:extLst>
          </a:blip>
          <a:srcRect l="12190" r="12190"/>
          <a:stretch/>
        </p:blipFill>
        <p:spPr>
          <a:xfrm>
            <a:off x="327546" y="2454903"/>
            <a:ext cx="3442801" cy="4080254"/>
          </a:xfrm>
          <a:prstGeom prst="rect">
            <a:avLst/>
          </a:prstGeom>
        </p:spPr>
      </p:pic>
      <p:pic>
        <p:nvPicPr>
          <p:cNvPr id="3" name="Picture 2">
            <a:extLst>
              <a:ext uri="{FF2B5EF4-FFF2-40B4-BE49-F238E27FC236}">
                <a16:creationId xmlns:a16="http://schemas.microsoft.com/office/drawing/2014/main" id="{871DD981-05FC-4FDE-809B-1A7EC600067C}"/>
              </a:ext>
            </a:extLst>
          </p:cNvPr>
          <p:cNvPicPr>
            <a:picLocks noChangeAspect="1"/>
          </p:cNvPicPr>
          <p:nvPr/>
        </p:nvPicPr>
        <p:blipFill>
          <a:blip r:embed="rId3">
            <a:extLst>
              <a:ext uri="{28A0092B-C50C-407E-A947-70E740481C1C}">
                <a14:useLocalDpi xmlns:a14="http://schemas.microsoft.com/office/drawing/2010/main" val="0"/>
              </a:ext>
            </a:extLst>
          </a:blip>
          <a:srcRect t="787" b="787"/>
          <a:stretch/>
        </p:blipFill>
        <p:spPr>
          <a:xfrm>
            <a:off x="3942260" y="2454901"/>
            <a:ext cx="3442803" cy="4080255"/>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Box 3">
            <a:extLst>
              <a:ext uri="{FF2B5EF4-FFF2-40B4-BE49-F238E27FC236}">
                <a16:creationId xmlns:a16="http://schemas.microsoft.com/office/drawing/2014/main" id="{068E688F-1EF1-4BB8-8062-A3595E49A3FE}"/>
              </a:ext>
            </a:extLst>
          </p:cNvPr>
          <p:cNvSpPr txBox="1">
            <a:spLocks noChangeArrowheads="1"/>
          </p:cNvSpPr>
          <p:nvPr/>
        </p:nvSpPr>
        <p:spPr bwMode="auto">
          <a:xfrm>
            <a:off x="7438177" y="425230"/>
            <a:ext cx="4379921" cy="35475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228600" indent="0">
              <a:lnSpc>
                <a:spcPct val="90000"/>
              </a:lnSpc>
              <a:spcAft>
                <a:spcPts val="600"/>
              </a:spcAft>
            </a:pPr>
            <a:r>
              <a:rPr lang="ga-IE" altLang="en-US" sz="1800" dirty="0">
                <a:solidFill>
                  <a:srgbClr val="FFFFFF"/>
                </a:solidFill>
                <a:latin typeface="Tw Cen MT" panose="020B0602020104020603" pitchFamily="34" charset="0"/>
              </a:rPr>
              <a:t>Bailigh an trealamh atá le feiceáil sa phictiúr ar chlé.</a:t>
            </a:r>
          </a:p>
          <a:p>
            <a:pPr marL="228600" indent="0">
              <a:lnSpc>
                <a:spcPct val="90000"/>
              </a:lnSpc>
              <a:spcAft>
                <a:spcPts val="600"/>
              </a:spcAft>
            </a:pPr>
            <a:r>
              <a:rPr lang="ga-IE" altLang="en-US" sz="1800" u="sng" dirty="0">
                <a:solidFill>
                  <a:srgbClr val="FFFFFF"/>
                </a:solidFill>
                <a:latin typeface="Tw Cen MT" panose="020B0602020104020603" pitchFamily="34" charset="0"/>
              </a:rPr>
              <a:t>Modh</a:t>
            </a:r>
          </a:p>
          <a:p>
            <a:pPr marL="685800">
              <a:lnSpc>
                <a:spcPct val="90000"/>
              </a:lnSpc>
              <a:spcAft>
                <a:spcPts val="600"/>
              </a:spcAft>
              <a:buFont typeface="+mj-lt"/>
              <a:buAutoNum type="arabicPeriod"/>
            </a:pPr>
            <a:r>
              <a:rPr lang="ga-IE" altLang="en-US" sz="1800" dirty="0">
                <a:solidFill>
                  <a:srgbClr val="FFFFFF"/>
                </a:solidFill>
                <a:latin typeface="Tw Cen MT" panose="020B0602020104020603" pitchFamily="34" charset="0"/>
              </a:rPr>
              <a:t>Séid an balún. </a:t>
            </a:r>
          </a:p>
          <a:p>
            <a:pPr marL="685800">
              <a:lnSpc>
                <a:spcPct val="90000"/>
              </a:lnSpc>
              <a:spcAft>
                <a:spcPts val="600"/>
              </a:spcAft>
              <a:buFont typeface="+mj-lt"/>
              <a:buAutoNum type="arabicPeriod"/>
            </a:pPr>
            <a:r>
              <a:rPr lang="ga-IE" altLang="en-US" sz="1800" dirty="0">
                <a:solidFill>
                  <a:srgbClr val="FFFFFF"/>
                </a:solidFill>
                <a:latin typeface="Tw Cen MT" panose="020B0602020104020603" pitchFamily="34" charset="0"/>
              </a:rPr>
              <a:t>Cruinnigh na píosaí páipéir síoda le chéile ina gcarn. Ansin tóg an balún agus cuir os cionn na bpíosaí páipéir é gan teagmháil leo. Cad a tharlaíonn?</a:t>
            </a:r>
          </a:p>
          <a:p>
            <a:pPr marL="685800">
              <a:lnSpc>
                <a:spcPct val="90000"/>
              </a:lnSpc>
              <a:spcAft>
                <a:spcPts val="600"/>
              </a:spcAft>
              <a:buFont typeface="+mj-lt"/>
              <a:buAutoNum type="arabicPeriod"/>
            </a:pPr>
            <a:r>
              <a:rPr lang="ga-IE" altLang="en-US" sz="1800" dirty="0">
                <a:solidFill>
                  <a:srgbClr val="FFFFFF"/>
                </a:solidFill>
                <a:latin typeface="Tw Cen MT" panose="020B0602020104020603" pitchFamily="34" charset="0"/>
              </a:rPr>
              <a:t>Anois, cuimil an balún go fuinniúil den cheirt chun an balún a luchtú. </a:t>
            </a:r>
          </a:p>
          <a:p>
            <a:pPr marL="685800">
              <a:lnSpc>
                <a:spcPct val="90000"/>
              </a:lnSpc>
              <a:spcAft>
                <a:spcPts val="600"/>
              </a:spcAft>
              <a:buFont typeface="+mj-lt"/>
              <a:buAutoNum type="arabicPeriod"/>
            </a:pPr>
            <a:r>
              <a:rPr lang="ga-IE" altLang="en-US" sz="1800" dirty="0">
                <a:solidFill>
                  <a:schemeClr val="bg1"/>
                </a:solidFill>
                <a:latin typeface="Tw Cen MT" panose="020B0602020104020603" pitchFamily="34" charset="0"/>
              </a:rPr>
              <a:t>Cuir </a:t>
            </a:r>
            <a:r>
              <a:rPr lang="ga-IE" sz="1800" dirty="0">
                <a:solidFill>
                  <a:schemeClr val="bg1"/>
                </a:solidFill>
                <a:latin typeface="Tw Cen MT" panose="020B0602020104020603" pitchFamily="34" charset="0"/>
              </a:rPr>
              <a:t>an balún os cionn na bpíosaí páipéir arís. Céard a tharlaíonn an uair seo? </a:t>
            </a:r>
          </a:p>
        </p:txBody>
      </p:sp>
      <p:sp>
        <p:nvSpPr>
          <p:cNvPr id="5" name="TextBox 4">
            <a:extLst>
              <a:ext uri="{FF2B5EF4-FFF2-40B4-BE49-F238E27FC236}">
                <a16:creationId xmlns:a16="http://schemas.microsoft.com/office/drawing/2014/main" id="{E0825195-00AA-4D56-873B-3156F9D206B5}"/>
              </a:ext>
            </a:extLst>
          </p:cNvPr>
          <p:cNvSpPr txBox="1"/>
          <p:nvPr/>
        </p:nvSpPr>
        <p:spPr>
          <a:xfrm>
            <a:off x="615786" y="705946"/>
            <a:ext cx="6782791" cy="1077218"/>
          </a:xfrm>
          <a:prstGeom prst="rect">
            <a:avLst/>
          </a:prstGeom>
          <a:noFill/>
        </p:spPr>
        <p:txBody>
          <a:bodyPr wrap="square" rtlCol="0">
            <a:spAutoFit/>
          </a:bodyPr>
          <a:lstStyle/>
          <a:p>
            <a:r>
              <a:rPr lang="ga-IE" sz="3200" dirty="0">
                <a:solidFill>
                  <a:schemeClr val="bg1"/>
                </a:solidFill>
                <a:latin typeface="Berlin Sans FB" panose="020E0602020502020306" pitchFamily="34" charset="0"/>
              </a:rPr>
              <a:t>Turgnamh: Leictreachas statach a úsáid chun páipéar síoda a ardú</a:t>
            </a:r>
          </a:p>
        </p:txBody>
      </p:sp>
      <p:sp>
        <p:nvSpPr>
          <p:cNvPr id="12" name="Text Box 3">
            <a:extLst>
              <a:ext uri="{FF2B5EF4-FFF2-40B4-BE49-F238E27FC236}">
                <a16:creationId xmlns:a16="http://schemas.microsoft.com/office/drawing/2014/main" id="{7F942462-08E1-4C24-BB3C-CB8A5E8835DB}"/>
              </a:ext>
            </a:extLst>
          </p:cNvPr>
          <p:cNvSpPr txBox="1">
            <a:spLocks noChangeArrowheads="1"/>
          </p:cNvSpPr>
          <p:nvPr/>
        </p:nvSpPr>
        <p:spPr bwMode="auto">
          <a:xfrm>
            <a:off x="7424663" y="3719690"/>
            <a:ext cx="4379921" cy="9116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228600" indent="0">
              <a:lnSpc>
                <a:spcPct val="90000"/>
              </a:lnSpc>
              <a:spcAft>
                <a:spcPts val="600"/>
              </a:spcAft>
            </a:pPr>
            <a:r>
              <a:rPr lang="ga-IE" altLang="en-US" sz="1800" dirty="0">
                <a:solidFill>
                  <a:srgbClr val="FFFFFF"/>
                </a:solidFill>
                <a:latin typeface="Tw Cen MT" panose="020B0602020104020603" pitchFamily="34" charset="0"/>
              </a:rPr>
              <a:t>Greamaíonn na píosaí páipéir den bhalún!</a:t>
            </a:r>
            <a:r>
              <a:rPr lang="ga-IE" sz="1800" dirty="0">
                <a:solidFill>
                  <a:schemeClr val="bg1"/>
                </a:solidFill>
                <a:latin typeface="Tw Cen MT" panose="020B0602020104020603" pitchFamily="34" charset="0"/>
              </a:rPr>
              <a:t> </a:t>
            </a:r>
          </a:p>
        </p:txBody>
      </p:sp>
      <p:sp>
        <p:nvSpPr>
          <p:cNvPr id="14" name="TextBox 13">
            <a:extLst>
              <a:ext uri="{FF2B5EF4-FFF2-40B4-BE49-F238E27FC236}">
                <a16:creationId xmlns:a16="http://schemas.microsoft.com/office/drawing/2014/main" id="{90C05B23-A319-4ED8-9740-F5BCD2E84F32}"/>
              </a:ext>
            </a:extLst>
          </p:cNvPr>
          <p:cNvSpPr txBox="1"/>
          <p:nvPr/>
        </p:nvSpPr>
        <p:spPr>
          <a:xfrm>
            <a:off x="321732" y="2656838"/>
            <a:ext cx="1421396" cy="369332"/>
          </a:xfrm>
          <a:custGeom>
            <a:avLst/>
            <a:gdLst>
              <a:gd name="connsiteX0" fmla="*/ 0 w 1421396"/>
              <a:gd name="connsiteY0" fmla="*/ 0 h 369332"/>
              <a:gd name="connsiteX1" fmla="*/ 459585 w 1421396"/>
              <a:gd name="connsiteY1" fmla="*/ 0 h 369332"/>
              <a:gd name="connsiteX2" fmla="*/ 933383 w 1421396"/>
              <a:gd name="connsiteY2" fmla="*/ 0 h 369332"/>
              <a:gd name="connsiteX3" fmla="*/ 1421396 w 1421396"/>
              <a:gd name="connsiteY3" fmla="*/ 0 h 369332"/>
              <a:gd name="connsiteX4" fmla="*/ 1421396 w 1421396"/>
              <a:gd name="connsiteY4" fmla="*/ 369332 h 369332"/>
              <a:gd name="connsiteX5" fmla="*/ 976025 w 1421396"/>
              <a:gd name="connsiteY5" fmla="*/ 369332 h 369332"/>
              <a:gd name="connsiteX6" fmla="*/ 516441 w 1421396"/>
              <a:gd name="connsiteY6" fmla="*/ 369332 h 369332"/>
              <a:gd name="connsiteX7" fmla="*/ 0 w 1421396"/>
              <a:gd name="connsiteY7" fmla="*/ 369332 h 369332"/>
              <a:gd name="connsiteX8" fmla="*/ 0 w 1421396"/>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396" h="369332" fill="none" extrusionOk="0">
                <a:moveTo>
                  <a:pt x="0" y="0"/>
                </a:moveTo>
                <a:cubicBezTo>
                  <a:pt x="131074" y="-7942"/>
                  <a:pt x="236627" y="22184"/>
                  <a:pt x="459585" y="0"/>
                </a:cubicBezTo>
                <a:cubicBezTo>
                  <a:pt x="682544" y="-22184"/>
                  <a:pt x="753090" y="31810"/>
                  <a:pt x="933383" y="0"/>
                </a:cubicBezTo>
                <a:cubicBezTo>
                  <a:pt x="1113676" y="-31810"/>
                  <a:pt x="1251057" y="19829"/>
                  <a:pt x="1421396" y="0"/>
                </a:cubicBezTo>
                <a:cubicBezTo>
                  <a:pt x="1432997" y="162390"/>
                  <a:pt x="1417670" y="191636"/>
                  <a:pt x="1421396" y="369332"/>
                </a:cubicBezTo>
                <a:cubicBezTo>
                  <a:pt x="1199985" y="402126"/>
                  <a:pt x="1082372" y="329243"/>
                  <a:pt x="976025" y="369332"/>
                </a:cubicBezTo>
                <a:cubicBezTo>
                  <a:pt x="869678" y="409421"/>
                  <a:pt x="610496" y="322349"/>
                  <a:pt x="516441" y="369332"/>
                </a:cubicBezTo>
                <a:cubicBezTo>
                  <a:pt x="422386" y="416315"/>
                  <a:pt x="165066" y="368136"/>
                  <a:pt x="0" y="369332"/>
                </a:cubicBezTo>
                <a:cubicBezTo>
                  <a:pt x="-16296" y="208406"/>
                  <a:pt x="43286" y="158553"/>
                  <a:pt x="0" y="0"/>
                </a:cubicBezTo>
                <a:close/>
              </a:path>
              <a:path w="1421396" h="369332" stroke="0" extrusionOk="0">
                <a:moveTo>
                  <a:pt x="0" y="0"/>
                </a:moveTo>
                <a:cubicBezTo>
                  <a:pt x="110211" y="-20490"/>
                  <a:pt x="323526" y="138"/>
                  <a:pt x="431157" y="0"/>
                </a:cubicBezTo>
                <a:cubicBezTo>
                  <a:pt x="538788" y="-138"/>
                  <a:pt x="755976" y="5729"/>
                  <a:pt x="876528" y="0"/>
                </a:cubicBezTo>
                <a:cubicBezTo>
                  <a:pt x="997080" y="-5729"/>
                  <a:pt x="1237407" y="22966"/>
                  <a:pt x="1421396" y="0"/>
                </a:cubicBezTo>
                <a:cubicBezTo>
                  <a:pt x="1464876" y="119769"/>
                  <a:pt x="1391528" y="201642"/>
                  <a:pt x="1421396" y="369332"/>
                </a:cubicBezTo>
                <a:cubicBezTo>
                  <a:pt x="1276957" y="399720"/>
                  <a:pt x="1071286" y="339655"/>
                  <a:pt x="947597" y="369332"/>
                </a:cubicBezTo>
                <a:cubicBezTo>
                  <a:pt x="823908" y="399009"/>
                  <a:pt x="686729" y="358604"/>
                  <a:pt x="459585" y="369332"/>
                </a:cubicBezTo>
                <a:cubicBezTo>
                  <a:pt x="232441" y="380060"/>
                  <a:pt x="129465" y="341777"/>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HeroicExtremeRightFacing"/>
            <a:lightRig rig="threePt" dir="t"/>
          </a:scene3d>
        </p:spPr>
        <p:txBody>
          <a:bodyPr wrap="square">
            <a:spAutoFit/>
          </a:bodyPr>
          <a:lstStyle/>
          <a:p>
            <a:r>
              <a:rPr lang="ga-IE" sz="1800" b="1" dirty="0">
                <a:solidFill>
                  <a:schemeClr val="bg1"/>
                </a:solidFill>
                <a:latin typeface="Ink Free" panose="03080402000500000000" pitchFamily="66" charset="0"/>
              </a:rPr>
              <a:t>Ceirt thirim</a:t>
            </a:r>
          </a:p>
        </p:txBody>
      </p:sp>
      <p:sp>
        <p:nvSpPr>
          <p:cNvPr id="15" name="TextBox 14">
            <a:extLst>
              <a:ext uri="{FF2B5EF4-FFF2-40B4-BE49-F238E27FC236}">
                <a16:creationId xmlns:a16="http://schemas.microsoft.com/office/drawing/2014/main" id="{1A163EC4-3F8B-41B1-B39E-A1C4DA4343C8}"/>
              </a:ext>
            </a:extLst>
          </p:cNvPr>
          <p:cNvSpPr txBox="1"/>
          <p:nvPr/>
        </p:nvSpPr>
        <p:spPr>
          <a:xfrm>
            <a:off x="321732" y="4685481"/>
            <a:ext cx="836023" cy="369332"/>
          </a:xfrm>
          <a:custGeom>
            <a:avLst/>
            <a:gdLst>
              <a:gd name="connsiteX0" fmla="*/ 0 w 836023"/>
              <a:gd name="connsiteY0" fmla="*/ 0 h 369332"/>
              <a:gd name="connsiteX1" fmla="*/ 401291 w 836023"/>
              <a:gd name="connsiteY1" fmla="*/ 0 h 369332"/>
              <a:gd name="connsiteX2" fmla="*/ 836023 w 836023"/>
              <a:gd name="connsiteY2" fmla="*/ 0 h 369332"/>
              <a:gd name="connsiteX3" fmla="*/ 836023 w 836023"/>
              <a:gd name="connsiteY3" fmla="*/ 369332 h 369332"/>
              <a:gd name="connsiteX4" fmla="*/ 409651 w 836023"/>
              <a:gd name="connsiteY4" fmla="*/ 369332 h 369332"/>
              <a:gd name="connsiteX5" fmla="*/ 0 w 836023"/>
              <a:gd name="connsiteY5" fmla="*/ 369332 h 369332"/>
              <a:gd name="connsiteX6" fmla="*/ 0 w 836023"/>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023" h="369332" fill="none" extrusionOk="0">
                <a:moveTo>
                  <a:pt x="0" y="0"/>
                </a:moveTo>
                <a:cubicBezTo>
                  <a:pt x="143521" y="-23819"/>
                  <a:pt x="284521" y="41479"/>
                  <a:pt x="401291" y="0"/>
                </a:cubicBezTo>
                <a:cubicBezTo>
                  <a:pt x="518061" y="-41479"/>
                  <a:pt x="625029" y="31629"/>
                  <a:pt x="836023" y="0"/>
                </a:cubicBezTo>
                <a:cubicBezTo>
                  <a:pt x="862121" y="113582"/>
                  <a:pt x="811438" y="211669"/>
                  <a:pt x="836023" y="369332"/>
                </a:cubicBezTo>
                <a:cubicBezTo>
                  <a:pt x="682095" y="415703"/>
                  <a:pt x="607940" y="330409"/>
                  <a:pt x="409651" y="369332"/>
                </a:cubicBezTo>
                <a:cubicBezTo>
                  <a:pt x="211362" y="408255"/>
                  <a:pt x="175817" y="345773"/>
                  <a:pt x="0" y="369332"/>
                </a:cubicBezTo>
                <a:cubicBezTo>
                  <a:pt x="-28330" y="236565"/>
                  <a:pt x="9652" y="165308"/>
                  <a:pt x="0" y="0"/>
                </a:cubicBezTo>
                <a:close/>
              </a:path>
              <a:path w="836023" h="369332" stroke="0" extrusionOk="0">
                <a:moveTo>
                  <a:pt x="0" y="0"/>
                </a:moveTo>
                <a:cubicBezTo>
                  <a:pt x="169046" y="-14668"/>
                  <a:pt x="208398" y="8794"/>
                  <a:pt x="392931" y="0"/>
                </a:cubicBezTo>
                <a:cubicBezTo>
                  <a:pt x="577464" y="-8794"/>
                  <a:pt x="636742" y="24204"/>
                  <a:pt x="836023" y="0"/>
                </a:cubicBezTo>
                <a:cubicBezTo>
                  <a:pt x="860636" y="84062"/>
                  <a:pt x="829468" y="224041"/>
                  <a:pt x="836023" y="369332"/>
                </a:cubicBezTo>
                <a:cubicBezTo>
                  <a:pt x="673956" y="413652"/>
                  <a:pt x="609463" y="324136"/>
                  <a:pt x="409651" y="369332"/>
                </a:cubicBezTo>
                <a:cubicBezTo>
                  <a:pt x="209839" y="414528"/>
                  <a:pt x="88502" y="328130"/>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HeroicExtremeRightFacing"/>
            <a:lightRig rig="threePt" dir="t"/>
          </a:scene3d>
        </p:spPr>
        <p:txBody>
          <a:bodyPr wrap="square">
            <a:spAutoFit/>
          </a:bodyPr>
          <a:lstStyle/>
          <a:p>
            <a:r>
              <a:rPr lang="ga-IE" sz="1800" b="1" dirty="0">
                <a:solidFill>
                  <a:schemeClr val="bg1"/>
                </a:solidFill>
                <a:latin typeface="Ink Free" panose="03080402000500000000" pitchFamily="66" charset="0"/>
              </a:rPr>
              <a:t>Balún </a:t>
            </a:r>
          </a:p>
        </p:txBody>
      </p:sp>
      <p:sp>
        <p:nvSpPr>
          <p:cNvPr id="16" name="TextBox 15">
            <a:extLst>
              <a:ext uri="{FF2B5EF4-FFF2-40B4-BE49-F238E27FC236}">
                <a16:creationId xmlns:a16="http://schemas.microsoft.com/office/drawing/2014/main" id="{ACEE36B3-6EF7-4361-A461-6C34B339E212}"/>
              </a:ext>
            </a:extLst>
          </p:cNvPr>
          <p:cNvSpPr txBox="1"/>
          <p:nvPr/>
        </p:nvSpPr>
        <p:spPr>
          <a:xfrm>
            <a:off x="1573796" y="5538853"/>
            <a:ext cx="2229394" cy="369332"/>
          </a:xfrm>
          <a:custGeom>
            <a:avLst/>
            <a:gdLst>
              <a:gd name="connsiteX0" fmla="*/ 0 w 2229394"/>
              <a:gd name="connsiteY0" fmla="*/ 0 h 369332"/>
              <a:gd name="connsiteX1" fmla="*/ 557349 w 2229394"/>
              <a:gd name="connsiteY1" fmla="*/ 0 h 369332"/>
              <a:gd name="connsiteX2" fmla="*/ 1159285 w 2229394"/>
              <a:gd name="connsiteY2" fmla="*/ 0 h 369332"/>
              <a:gd name="connsiteX3" fmla="*/ 1738927 w 2229394"/>
              <a:gd name="connsiteY3" fmla="*/ 0 h 369332"/>
              <a:gd name="connsiteX4" fmla="*/ 2229394 w 2229394"/>
              <a:gd name="connsiteY4" fmla="*/ 0 h 369332"/>
              <a:gd name="connsiteX5" fmla="*/ 2229394 w 2229394"/>
              <a:gd name="connsiteY5" fmla="*/ 369332 h 369332"/>
              <a:gd name="connsiteX6" fmla="*/ 1649752 w 2229394"/>
              <a:gd name="connsiteY6" fmla="*/ 369332 h 369332"/>
              <a:gd name="connsiteX7" fmla="*/ 1114697 w 2229394"/>
              <a:gd name="connsiteY7" fmla="*/ 369332 h 369332"/>
              <a:gd name="connsiteX8" fmla="*/ 601936 w 2229394"/>
              <a:gd name="connsiteY8" fmla="*/ 369332 h 369332"/>
              <a:gd name="connsiteX9" fmla="*/ 0 w 2229394"/>
              <a:gd name="connsiteY9" fmla="*/ 369332 h 369332"/>
              <a:gd name="connsiteX10" fmla="*/ 0 w 2229394"/>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94" h="369332" fill="none" extrusionOk="0">
                <a:moveTo>
                  <a:pt x="0" y="0"/>
                </a:moveTo>
                <a:cubicBezTo>
                  <a:pt x="158191" y="-48898"/>
                  <a:pt x="315880" y="19498"/>
                  <a:pt x="557349" y="0"/>
                </a:cubicBezTo>
                <a:cubicBezTo>
                  <a:pt x="798818" y="-19498"/>
                  <a:pt x="1028746" y="8728"/>
                  <a:pt x="1159285" y="0"/>
                </a:cubicBezTo>
                <a:cubicBezTo>
                  <a:pt x="1289824" y="-8728"/>
                  <a:pt x="1588340" y="46789"/>
                  <a:pt x="1738927" y="0"/>
                </a:cubicBezTo>
                <a:cubicBezTo>
                  <a:pt x="1889514" y="-46789"/>
                  <a:pt x="1998499" y="8564"/>
                  <a:pt x="2229394" y="0"/>
                </a:cubicBezTo>
                <a:cubicBezTo>
                  <a:pt x="2273613" y="105961"/>
                  <a:pt x="2191936" y="258911"/>
                  <a:pt x="2229394" y="369332"/>
                </a:cubicBezTo>
                <a:cubicBezTo>
                  <a:pt x="1993167" y="380647"/>
                  <a:pt x="1866358" y="322959"/>
                  <a:pt x="1649752" y="369332"/>
                </a:cubicBezTo>
                <a:cubicBezTo>
                  <a:pt x="1433146" y="415705"/>
                  <a:pt x="1339533" y="355528"/>
                  <a:pt x="1114697" y="369332"/>
                </a:cubicBezTo>
                <a:cubicBezTo>
                  <a:pt x="889861" y="383136"/>
                  <a:pt x="855425" y="359089"/>
                  <a:pt x="601936" y="369332"/>
                </a:cubicBezTo>
                <a:cubicBezTo>
                  <a:pt x="348447" y="379575"/>
                  <a:pt x="146651" y="321907"/>
                  <a:pt x="0" y="369332"/>
                </a:cubicBezTo>
                <a:cubicBezTo>
                  <a:pt x="-5403" y="198953"/>
                  <a:pt x="12843" y="143461"/>
                  <a:pt x="0" y="0"/>
                </a:cubicBezTo>
                <a:close/>
              </a:path>
              <a:path w="2229394" h="369332" stroke="0" extrusionOk="0">
                <a:moveTo>
                  <a:pt x="0" y="0"/>
                </a:moveTo>
                <a:cubicBezTo>
                  <a:pt x="174390" y="-29056"/>
                  <a:pt x="257309" y="26056"/>
                  <a:pt x="490467" y="0"/>
                </a:cubicBezTo>
                <a:cubicBezTo>
                  <a:pt x="723625" y="-26056"/>
                  <a:pt x="762940" y="11184"/>
                  <a:pt x="1003227" y="0"/>
                </a:cubicBezTo>
                <a:cubicBezTo>
                  <a:pt x="1243514" y="-11184"/>
                  <a:pt x="1391581" y="42622"/>
                  <a:pt x="1493694" y="0"/>
                </a:cubicBezTo>
                <a:cubicBezTo>
                  <a:pt x="1595807" y="-42622"/>
                  <a:pt x="1913374" y="72358"/>
                  <a:pt x="2229394" y="0"/>
                </a:cubicBezTo>
                <a:cubicBezTo>
                  <a:pt x="2269003" y="120475"/>
                  <a:pt x="2219345" y="259397"/>
                  <a:pt x="2229394" y="369332"/>
                </a:cubicBezTo>
                <a:cubicBezTo>
                  <a:pt x="2075437" y="391488"/>
                  <a:pt x="1940292" y="307957"/>
                  <a:pt x="1694339" y="369332"/>
                </a:cubicBezTo>
                <a:cubicBezTo>
                  <a:pt x="1448387" y="430707"/>
                  <a:pt x="1295649" y="357279"/>
                  <a:pt x="1092403" y="369332"/>
                </a:cubicBezTo>
                <a:cubicBezTo>
                  <a:pt x="889157" y="381385"/>
                  <a:pt x="716182" y="353689"/>
                  <a:pt x="579642" y="369332"/>
                </a:cubicBezTo>
                <a:cubicBezTo>
                  <a:pt x="443102" y="384975"/>
                  <a:pt x="212610" y="347651"/>
                  <a:pt x="0" y="369332"/>
                </a:cubicBezTo>
                <a:cubicBezTo>
                  <a:pt x="-24069" y="287122"/>
                  <a:pt x="3263" y="1421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HeroicExtremeRightFacing"/>
            <a:lightRig rig="threePt" dir="t"/>
          </a:scene3d>
        </p:spPr>
        <p:txBody>
          <a:bodyPr wrap="square">
            <a:spAutoFit/>
          </a:bodyPr>
          <a:lstStyle/>
          <a:p>
            <a:r>
              <a:rPr lang="ga-IE" sz="1800" b="1" dirty="0">
                <a:solidFill>
                  <a:schemeClr val="bg1"/>
                </a:solidFill>
                <a:latin typeface="Ink Free" panose="03080402000500000000" pitchFamily="66" charset="0"/>
              </a:rPr>
              <a:t>Píosaí páipéir síoda</a:t>
            </a:r>
          </a:p>
        </p:txBody>
      </p:sp>
      <p:pic>
        <p:nvPicPr>
          <p:cNvPr id="17" name="Picture 8">
            <a:extLst>
              <a:ext uri="{FF2B5EF4-FFF2-40B4-BE49-F238E27FC236}">
                <a16:creationId xmlns:a16="http://schemas.microsoft.com/office/drawing/2014/main" id="{D3DAA3CB-EE67-424E-9335-AFFC7E4E8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378054" y="4415711"/>
            <a:ext cx="1497629" cy="2237459"/>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Oval 17">
            <a:extLst>
              <a:ext uri="{FF2B5EF4-FFF2-40B4-BE49-F238E27FC236}">
                <a16:creationId xmlns:a16="http://schemas.microsoft.com/office/drawing/2014/main" id="{07F550CD-2839-4BC4-833D-6C8EBF1C4A12}"/>
              </a:ext>
            </a:extLst>
          </p:cNvPr>
          <p:cNvSpPr>
            <a:spLocks noChangeAspect="1"/>
          </p:cNvSpPr>
          <p:nvPr/>
        </p:nvSpPr>
        <p:spPr>
          <a:xfrm>
            <a:off x="6763338" y="4415711"/>
            <a:ext cx="3741214" cy="1762073"/>
          </a:xfrm>
          <a:prstGeom prst="wedgeEllipseCallout">
            <a:avLst>
              <a:gd name="adj1" fmla="val 71024"/>
              <a:gd name="adj2" fmla="val 186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ga-IE" sz="1300" dirty="0">
                <a:latin typeface="Tw Cen MT" panose="020B0602020104020603" pitchFamily="34" charset="0"/>
              </a:rPr>
              <a:t>Nuair a chuimil tú an balún den cheirt, bhog leictreoin ón gceirt go dtí an balún. Bhí lucht diúltach ar an mbalún, mar sin. D’aom na leictreoin sa bhalún na prótóin sna píosaí páipéir agus tharraing an balún na píosaí páipéir chuige féin. </a:t>
            </a:r>
          </a:p>
        </p:txBody>
      </p:sp>
      <p:sp>
        <p:nvSpPr>
          <p:cNvPr id="20" name="TextBox 19">
            <a:extLst>
              <a:ext uri="{FF2B5EF4-FFF2-40B4-BE49-F238E27FC236}">
                <a16:creationId xmlns:a16="http://schemas.microsoft.com/office/drawing/2014/main" id="{EEF4C6FA-4118-4054-ADEC-D39EACF4F6C9}"/>
              </a:ext>
            </a:extLst>
          </p:cNvPr>
          <p:cNvSpPr txBox="1"/>
          <p:nvPr/>
        </p:nvSpPr>
        <p:spPr>
          <a:xfrm>
            <a:off x="0" y="6152054"/>
            <a:ext cx="12192000" cy="707886"/>
          </a:xfrm>
          <a:custGeom>
            <a:avLst/>
            <a:gdLst>
              <a:gd name="connsiteX0" fmla="*/ 0 w 12192000"/>
              <a:gd name="connsiteY0" fmla="*/ 0 h 707886"/>
              <a:gd name="connsiteX1" fmla="*/ 1985553 w 12192000"/>
              <a:gd name="connsiteY1" fmla="*/ 0 h 707886"/>
              <a:gd name="connsiteX2" fmla="*/ 3483429 w 12192000"/>
              <a:gd name="connsiteY2" fmla="*/ 0 h 707886"/>
              <a:gd name="connsiteX3" fmla="*/ 4981302 w 12192000"/>
              <a:gd name="connsiteY3" fmla="*/ 0 h 707886"/>
              <a:gd name="connsiteX4" fmla="*/ 6723017 w 12192000"/>
              <a:gd name="connsiteY4" fmla="*/ 0 h 707886"/>
              <a:gd name="connsiteX5" fmla="*/ 8220890 w 12192000"/>
              <a:gd name="connsiteY5" fmla="*/ 0 h 707886"/>
              <a:gd name="connsiteX6" fmla="*/ 9718766 w 12192000"/>
              <a:gd name="connsiteY6" fmla="*/ 0 h 707886"/>
              <a:gd name="connsiteX7" fmla="*/ 12192000 w 12192000"/>
              <a:gd name="connsiteY7" fmla="*/ 0 h 707886"/>
              <a:gd name="connsiteX8" fmla="*/ 12192000 w 12192000"/>
              <a:gd name="connsiteY8" fmla="*/ 228883 h 707886"/>
              <a:gd name="connsiteX9" fmla="*/ 12192000 w 12192000"/>
              <a:gd name="connsiteY9" fmla="*/ 450687 h 707886"/>
              <a:gd name="connsiteX10" fmla="*/ 12192000 w 12192000"/>
              <a:gd name="connsiteY10" fmla="*/ 707886 h 707886"/>
              <a:gd name="connsiteX11" fmla="*/ 10816045 w 12192000"/>
              <a:gd name="connsiteY11" fmla="*/ 707886 h 707886"/>
              <a:gd name="connsiteX12" fmla="*/ 9196250 w 12192000"/>
              <a:gd name="connsiteY12" fmla="*/ 707886 h 707886"/>
              <a:gd name="connsiteX13" fmla="*/ 8667930 w 12192000"/>
              <a:gd name="connsiteY13" fmla="*/ 707886 h 707886"/>
              <a:gd name="connsiteX14" fmla="*/ 8122192 w 12192000"/>
              <a:gd name="connsiteY14" fmla="*/ 707886 h 707886"/>
              <a:gd name="connsiteX15" fmla="*/ 7454535 w 12192000"/>
              <a:gd name="connsiteY15" fmla="*/ 707886 h 707886"/>
              <a:gd name="connsiteX16" fmla="*/ 5712824 w 12192000"/>
              <a:gd name="connsiteY16" fmla="*/ 707886 h 707886"/>
              <a:gd name="connsiteX17" fmla="*/ 3849187 w 12192000"/>
              <a:gd name="connsiteY17" fmla="*/ 707886 h 707886"/>
              <a:gd name="connsiteX18" fmla="*/ 2229394 w 12192000"/>
              <a:gd name="connsiteY18" fmla="*/ 707886 h 707886"/>
              <a:gd name="connsiteX19" fmla="*/ 0 w 12192000"/>
              <a:gd name="connsiteY19" fmla="*/ 707886 h 707886"/>
              <a:gd name="connsiteX20" fmla="*/ 0 w 12192000"/>
              <a:gd name="connsiteY20" fmla="*/ 493160 h 707886"/>
              <a:gd name="connsiteX21" fmla="*/ 0 w 12192000"/>
              <a:gd name="connsiteY21" fmla="*/ 264277 h 707886"/>
              <a:gd name="connsiteX22" fmla="*/ 0 w 12192000"/>
              <a:gd name="connsiteY22" fmla="*/ 0 h 707886"/>
              <a:gd name="connsiteX0" fmla="*/ 0 w 12192000"/>
              <a:gd name="connsiteY0" fmla="*/ 0 h 707886"/>
              <a:gd name="connsiteX1" fmla="*/ 1863633 w 12192000"/>
              <a:gd name="connsiteY1" fmla="*/ 0 h 707886"/>
              <a:gd name="connsiteX2" fmla="*/ 2444205 w 12192000"/>
              <a:gd name="connsiteY2" fmla="*/ 0 h 707886"/>
              <a:gd name="connsiteX3" fmla="*/ 3059611 w 12192000"/>
              <a:gd name="connsiteY3" fmla="*/ 0 h 707886"/>
              <a:gd name="connsiteX4" fmla="*/ 3605348 w 12192000"/>
              <a:gd name="connsiteY4" fmla="*/ 0 h 707886"/>
              <a:gd name="connsiteX5" fmla="*/ 5468982 w 12192000"/>
              <a:gd name="connsiteY5" fmla="*/ 0 h 707886"/>
              <a:gd name="connsiteX6" fmla="*/ 6844936 w 12192000"/>
              <a:gd name="connsiteY6" fmla="*/ 0 h 707886"/>
              <a:gd name="connsiteX7" fmla="*/ 8708570 w 12192000"/>
              <a:gd name="connsiteY7" fmla="*/ 0 h 707886"/>
              <a:gd name="connsiteX8" fmla="*/ 9216106 w 12192000"/>
              <a:gd name="connsiteY8" fmla="*/ 0 h 707886"/>
              <a:gd name="connsiteX9" fmla="*/ 9788434 w 12192000"/>
              <a:gd name="connsiteY9" fmla="*/ 0 h 707886"/>
              <a:gd name="connsiteX10" fmla="*/ 10328366 w 12192000"/>
              <a:gd name="connsiteY10" fmla="*/ 0 h 707886"/>
              <a:gd name="connsiteX11" fmla="*/ 12192000 w 12192000"/>
              <a:gd name="connsiteY11" fmla="*/ 0 h 707886"/>
              <a:gd name="connsiteX12" fmla="*/ 12192000 w 12192000"/>
              <a:gd name="connsiteY12" fmla="*/ 243041 h 707886"/>
              <a:gd name="connsiteX13" fmla="*/ 12192000 w 12192000"/>
              <a:gd name="connsiteY13" fmla="*/ 486081 h 707886"/>
              <a:gd name="connsiteX14" fmla="*/ 12192000 w 12192000"/>
              <a:gd name="connsiteY14" fmla="*/ 707886 h 707886"/>
              <a:gd name="connsiteX15" fmla="*/ 10816045 w 12192000"/>
              <a:gd name="connsiteY15" fmla="*/ 707886 h 707886"/>
              <a:gd name="connsiteX16" fmla="*/ 9440091 w 12192000"/>
              <a:gd name="connsiteY16" fmla="*/ 707886 h 707886"/>
              <a:gd name="connsiteX17" fmla="*/ 7942218 w 12192000"/>
              <a:gd name="connsiteY17" fmla="*/ 707886 h 707886"/>
              <a:gd name="connsiteX18" fmla="*/ 6322423 w 12192000"/>
              <a:gd name="connsiteY18" fmla="*/ 707886 h 707886"/>
              <a:gd name="connsiteX19" fmla="*/ 4336869 w 12192000"/>
              <a:gd name="connsiteY19" fmla="*/ 707886 h 707886"/>
              <a:gd name="connsiteX20" fmla="*/ 2960912 w 12192000"/>
              <a:gd name="connsiteY20" fmla="*/ 707886 h 707886"/>
              <a:gd name="connsiteX21" fmla="*/ 0 w 12192000"/>
              <a:gd name="connsiteY21" fmla="*/ 707886 h 707886"/>
              <a:gd name="connsiteX22" fmla="*/ 0 w 12192000"/>
              <a:gd name="connsiteY22" fmla="*/ 457766 h 707886"/>
              <a:gd name="connsiteX23" fmla="*/ 0 w 12192000"/>
              <a:gd name="connsiteY23" fmla="*/ 235961 h 707886"/>
              <a:gd name="connsiteX24" fmla="*/ 0 w 12192000"/>
              <a:gd name="connsiteY24" fmla="*/ 0 h 707886"/>
              <a:gd name="connsiteX0" fmla="*/ 0 w 12192000"/>
              <a:gd name="connsiteY0" fmla="*/ 0 h 707886"/>
              <a:gd name="connsiteX1" fmla="*/ 1985553 w 12192000"/>
              <a:gd name="connsiteY1" fmla="*/ 0 h 707886"/>
              <a:gd name="connsiteX2" fmla="*/ 3483429 w 12192000"/>
              <a:gd name="connsiteY2" fmla="*/ 0 h 707886"/>
              <a:gd name="connsiteX3" fmla="*/ 4981302 w 12192000"/>
              <a:gd name="connsiteY3" fmla="*/ 0 h 707886"/>
              <a:gd name="connsiteX4" fmla="*/ 6723017 w 12192000"/>
              <a:gd name="connsiteY4" fmla="*/ 0 h 707886"/>
              <a:gd name="connsiteX5" fmla="*/ 8220890 w 12192000"/>
              <a:gd name="connsiteY5" fmla="*/ 0 h 707886"/>
              <a:gd name="connsiteX6" fmla="*/ 9718766 w 12192000"/>
              <a:gd name="connsiteY6" fmla="*/ 0 h 707886"/>
              <a:gd name="connsiteX7" fmla="*/ 12192000 w 12192000"/>
              <a:gd name="connsiteY7" fmla="*/ 0 h 707886"/>
              <a:gd name="connsiteX8" fmla="*/ 12192000 w 12192000"/>
              <a:gd name="connsiteY8" fmla="*/ 228883 h 707886"/>
              <a:gd name="connsiteX9" fmla="*/ 12192000 w 12192000"/>
              <a:gd name="connsiteY9" fmla="*/ 450687 h 707886"/>
              <a:gd name="connsiteX10" fmla="*/ 12192000 w 12192000"/>
              <a:gd name="connsiteY10" fmla="*/ 707886 h 707886"/>
              <a:gd name="connsiteX11" fmla="*/ 10816045 w 12192000"/>
              <a:gd name="connsiteY11" fmla="*/ 707886 h 707886"/>
              <a:gd name="connsiteX12" fmla="*/ 9196250 w 12192000"/>
              <a:gd name="connsiteY12" fmla="*/ 707886 h 707886"/>
              <a:gd name="connsiteX13" fmla="*/ 8615678 w 12192000"/>
              <a:gd name="connsiteY13" fmla="*/ 707886 h 707886"/>
              <a:gd name="connsiteX14" fmla="*/ 8035107 w 12192000"/>
              <a:gd name="connsiteY14" fmla="*/ 707886 h 707886"/>
              <a:gd name="connsiteX15" fmla="*/ 7454535 w 12192000"/>
              <a:gd name="connsiteY15" fmla="*/ 707886 h 707886"/>
              <a:gd name="connsiteX16" fmla="*/ 5712824 w 12192000"/>
              <a:gd name="connsiteY16" fmla="*/ 707886 h 707886"/>
              <a:gd name="connsiteX17" fmla="*/ 3849187 w 12192000"/>
              <a:gd name="connsiteY17" fmla="*/ 707886 h 707886"/>
              <a:gd name="connsiteX18" fmla="*/ 2229394 w 12192000"/>
              <a:gd name="connsiteY18" fmla="*/ 707886 h 707886"/>
              <a:gd name="connsiteX19" fmla="*/ 0 w 12192000"/>
              <a:gd name="connsiteY19" fmla="*/ 707886 h 707886"/>
              <a:gd name="connsiteX20" fmla="*/ 0 w 12192000"/>
              <a:gd name="connsiteY20" fmla="*/ 493160 h 707886"/>
              <a:gd name="connsiteX21" fmla="*/ 0 w 12192000"/>
              <a:gd name="connsiteY21" fmla="*/ 264277 h 707886"/>
              <a:gd name="connsiteX22" fmla="*/ 0 w 12192000"/>
              <a:gd name="connsiteY2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707886" fill="none" extrusionOk="0">
                <a:moveTo>
                  <a:pt x="0" y="0"/>
                </a:moveTo>
                <a:cubicBezTo>
                  <a:pt x="656201" y="-334834"/>
                  <a:pt x="1235064" y="31378"/>
                  <a:pt x="1985553" y="0"/>
                </a:cubicBezTo>
                <a:cubicBezTo>
                  <a:pt x="2775361" y="-51380"/>
                  <a:pt x="2934351" y="-16477"/>
                  <a:pt x="3483429" y="0"/>
                </a:cubicBezTo>
                <a:cubicBezTo>
                  <a:pt x="3974805" y="-113823"/>
                  <a:pt x="4564591" y="-148996"/>
                  <a:pt x="4981302" y="0"/>
                </a:cubicBezTo>
                <a:cubicBezTo>
                  <a:pt x="5441143" y="-41134"/>
                  <a:pt x="5942881" y="-32391"/>
                  <a:pt x="6723017" y="0"/>
                </a:cubicBezTo>
                <a:cubicBezTo>
                  <a:pt x="7547161" y="-30337"/>
                  <a:pt x="7615381" y="33261"/>
                  <a:pt x="8220890" y="0"/>
                </a:cubicBezTo>
                <a:cubicBezTo>
                  <a:pt x="8893547" y="-45473"/>
                  <a:pt x="9134135" y="-55967"/>
                  <a:pt x="9718766" y="0"/>
                </a:cubicBezTo>
                <a:cubicBezTo>
                  <a:pt x="10128620" y="-126505"/>
                  <a:pt x="11382018" y="206593"/>
                  <a:pt x="12192000" y="0"/>
                </a:cubicBezTo>
                <a:cubicBezTo>
                  <a:pt x="12306051" y="31789"/>
                  <a:pt x="12083446" y="147783"/>
                  <a:pt x="12192000" y="228883"/>
                </a:cubicBezTo>
                <a:cubicBezTo>
                  <a:pt x="12306069" y="311050"/>
                  <a:pt x="12036975" y="339609"/>
                  <a:pt x="12192000" y="450687"/>
                </a:cubicBezTo>
                <a:cubicBezTo>
                  <a:pt x="12287361" y="559697"/>
                  <a:pt x="12118494" y="643919"/>
                  <a:pt x="12192000" y="707886"/>
                </a:cubicBezTo>
                <a:cubicBezTo>
                  <a:pt x="11602980" y="763703"/>
                  <a:pt x="11154119" y="709689"/>
                  <a:pt x="10816045" y="707886"/>
                </a:cubicBezTo>
                <a:cubicBezTo>
                  <a:pt x="10366264" y="747896"/>
                  <a:pt x="9971549" y="679870"/>
                  <a:pt x="9196250" y="707886"/>
                </a:cubicBezTo>
                <a:cubicBezTo>
                  <a:pt x="8995434" y="745102"/>
                  <a:pt x="8910806" y="699216"/>
                  <a:pt x="8667930" y="707886"/>
                </a:cubicBezTo>
                <a:cubicBezTo>
                  <a:pt x="8425054" y="716556"/>
                  <a:pt x="8292622" y="669075"/>
                  <a:pt x="8122192" y="707886"/>
                </a:cubicBezTo>
                <a:cubicBezTo>
                  <a:pt x="7951762" y="746697"/>
                  <a:pt x="7774418" y="650204"/>
                  <a:pt x="7454535" y="707886"/>
                </a:cubicBezTo>
                <a:cubicBezTo>
                  <a:pt x="6807471" y="731910"/>
                  <a:pt x="6537551" y="702198"/>
                  <a:pt x="5712824" y="707886"/>
                </a:cubicBezTo>
                <a:cubicBezTo>
                  <a:pt x="4850291" y="717984"/>
                  <a:pt x="4340354" y="728533"/>
                  <a:pt x="3849187" y="707886"/>
                </a:cubicBezTo>
                <a:cubicBezTo>
                  <a:pt x="3356498" y="817750"/>
                  <a:pt x="2984972" y="686446"/>
                  <a:pt x="2229394" y="707886"/>
                </a:cubicBezTo>
                <a:cubicBezTo>
                  <a:pt x="1442500" y="526408"/>
                  <a:pt x="916787" y="795661"/>
                  <a:pt x="0" y="707886"/>
                </a:cubicBezTo>
                <a:cubicBezTo>
                  <a:pt x="-101790" y="558400"/>
                  <a:pt x="59744" y="600305"/>
                  <a:pt x="0" y="493160"/>
                </a:cubicBezTo>
                <a:cubicBezTo>
                  <a:pt x="-38549" y="394710"/>
                  <a:pt x="16402" y="351172"/>
                  <a:pt x="0" y="264277"/>
                </a:cubicBezTo>
                <a:cubicBezTo>
                  <a:pt x="-41820" y="168365"/>
                  <a:pt x="57822" y="44342"/>
                  <a:pt x="0" y="0"/>
                </a:cubicBezTo>
                <a:close/>
              </a:path>
              <a:path w="12192000" h="707886" stroke="0" extrusionOk="0">
                <a:moveTo>
                  <a:pt x="0" y="0"/>
                </a:moveTo>
                <a:cubicBezTo>
                  <a:pt x="544941" y="-29906"/>
                  <a:pt x="1101634" y="-49986"/>
                  <a:pt x="1863633" y="0"/>
                </a:cubicBezTo>
                <a:cubicBezTo>
                  <a:pt x="2104428" y="-36221"/>
                  <a:pt x="2156233" y="55000"/>
                  <a:pt x="2444205" y="0"/>
                </a:cubicBezTo>
                <a:cubicBezTo>
                  <a:pt x="2732177" y="-55000"/>
                  <a:pt x="2832146" y="67802"/>
                  <a:pt x="3059611" y="0"/>
                </a:cubicBezTo>
                <a:cubicBezTo>
                  <a:pt x="3287076" y="-67802"/>
                  <a:pt x="3339947" y="3409"/>
                  <a:pt x="3605348" y="0"/>
                </a:cubicBezTo>
                <a:cubicBezTo>
                  <a:pt x="4128891" y="52959"/>
                  <a:pt x="5021106" y="-11424"/>
                  <a:pt x="5468982" y="0"/>
                </a:cubicBezTo>
                <a:cubicBezTo>
                  <a:pt x="5999045" y="-157350"/>
                  <a:pt x="6365373" y="-14714"/>
                  <a:pt x="6844936" y="0"/>
                </a:cubicBezTo>
                <a:cubicBezTo>
                  <a:pt x="7362848" y="20062"/>
                  <a:pt x="7895211" y="184507"/>
                  <a:pt x="8708570" y="0"/>
                </a:cubicBezTo>
                <a:cubicBezTo>
                  <a:pt x="8817500" y="-51466"/>
                  <a:pt x="8989497" y="60108"/>
                  <a:pt x="9216106" y="0"/>
                </a:cubicBezTo>
                <a:cubicBezTo>
                  <a:pt x="9442715" y="-60108"/>
                  <a:pt x="9629574" y="32849"/>
                  <a:pt x="9788434" y="0"/>
                </a:cubicBezTo>
                <a:cubicBezTo>
                  <a:pt x="9947294" y="-32849"/>
                  <a:pt x="10187849" y="17437"/>
                  <a:pt x="10328366" y="0"/>
                </a:cubicBezTo>
                <a:cubicBezTo>
                  <a:pt x="10884190" y="-58082"/>
                  <a:pt x="11355225" y="60964"/>
                  <a:pt x="12192000" y="0"/>
                </a:cubicBezTo>
                <a:cubicBezTo>
                  <a:pt x="12242078" y="117105"/>
                  <a:pt x="12137865" y="171251"/>
                  <a:pt x="12192000" y="243041"/>
                </a:cubicBezTo>
                <a:cubicBezTo>
                  <a:pt x="12310054" y="300198"/>
                  <a:pt x="12056473" y="362243"/>
                  <a:pt x="12192000" y="486081"/>
                </a:cubicBezTo>
                <a:cubicBezTo>
                  <a:pt x="12319477" y="580586"/>
                  <a:pt x="12148795" y="612282"/>
                  <a:pt x="12192000" y="707886"/>
                </a:cubicBezTo>
                <a:cubicBezTo>
                  <a:pt x="11630569" y="757433"/>
                  <a:pt x="11424039" y="676427"/>
                  <a:pt x="10816045" y="707886"/>
                </a:cubicBezTo>
                <a:cubicBezTo>
                  <a:pt x="10206132" y="772036"/>
                  <a:pt x="9682669" y="667681"/>
                  <a:pt x="9440091" y="707886"/>
                </a:cubicBezTo>
                <a:cubicBezTo>
                  <a:pt x="9039108" y="779620"/>
                  <a:pt x="8769881" y="596386"/>
                  <a:pt x="7942218" y="707886"/>
                </a:cubicBezTo>
                <a:cubicBezTo>
                  <a:pt x="7262918" y="597584"/>
                  <a:pt x="6886719" y="814790"/>
                  <a:pt x="6322423" y="707886"/>
                </a:cubicBezTo>
                <a:cubicBezTo>
                  <a:pt x="5906232" y="819656"/>
                  <a:pt x="4979950" y="813839"/>
                  <a:pt x="4336869" y="707886"/>
                </a:cubicBezTo>
                <a:cubicBezTo>
                  <a:pt x="3732321" y="704696"/>
                  <a:pt x="3291531" y="617614"/>
                  <a:pt x="2960912" y="707886"/>
                </a:cubicBezTo>
                <a:cubicBezTo>
                  <a:pt x="2882143" y="252927"/>
                  <a:pt x="1734689" y="869051"/>
                  <a:pt x="0" y="707886"/>
                </a:cubicBezTo>
                <a:cubicBezTo>
                  <a:pt x="-61337" y="591723"/>
                  <a:pt x="22547" y="510301"/>
                  <a:pt x="0" y="457766"/>
                </a:cubicBezTo>
                <a:cubicBezTo>
                  <a:pt x="-26327" y="438682"/>
                  <a:pt x="121025" y="312517"/>
                  <a:pt x="0" y="235961"/>
                </a:cubicBezTo>
                <a:cubicBezTo>
                  <a:pt x="-115986" y="181603"/>
                  <a:pt x="17748" y="63515"/>
                  <a:pt x="0" y="0"/>
                </a:cubicBezTo>
                <a:close/>
              </a:path>
              <a:path w="12192000" h="707886" fill="none" stroke="0" extrusionOk="0">
                <a:moveTo>
                  <a:pt x="0" y="0"/>
                </a:moveTo>
                <a:cubicBezTo>
                  <a:pt x="706337" y="-144124"/>
                  <a:pt x="1448698" y="127334"/>
                  <a:pt x="1985553" y="0"/>
                </a:cubicBezTo>
                <a:cubicBezTo>
                  <a:pt x="2790169" y="-36372"/>
                  <a:pt x="2921926" y="43873"/>
                  <a:pt x="3483429" y="0"/>
                </a:cubicBezTo>
                <a:cubicBezTo>
                  <a:pt x="4078953" y="-82688"/>
                  <a:pt x="4675581" y="163217"/>
                  <a:pt x="4981302" y="0"/>
                </a:cubicBezTo>
                <a:cubicBezTo>
                  <a:pt x="5370313" y="-89281"/>
                  <a:pt x="5855249" y="122985"/>
                  <a:pt x="6723017" y="0"/>
                </a:cubicBezTo>
                <a:cubicBezTo>
                  <a:pt x="7508309" y="-50044"/>
                  <a:pt x="7622387" y="30710"/>
                  <a:pt x="8220890" y="0"/>
                </a:cubicBezTo>
                <a:cubicBezTo>
                  <a:pt x="8776284" y="-44536"/>
                  <a:pt x="9140261" y="189011"/>
                  <a:pt x="9718766" y="0"/>
                </a:cubicBezTo>
                <a:cubicBezTo>
                  <a:pt x="10166445" y="-179835"/>
                  <a:pt x="11342796" y="18988"/>
                  <a:pt x="12192000" y="0"/>
                </a:cubicBezTo>
                <a:cubicBezTo>
                  <a:pt x="12277372" y="40261"/>
                  <a:pt x="12079694" y="111809"/>
                  <a:pt x="12192000" y="228883"/>
                </a:cubicBezTo>
                <a:cubicBezTo>
                  <a:pt x="12282566" y="308978"/>
                  <a:pt x="12050130" y="371282"/>
                  <a:pt x="12192000" y="450687"/>
                </a:cubicBezTo>
                <a:cubicBezTo>
                  <a:pt x="12321643" y="557699"/>
                  <a:pt x="12121588" y="649350"/>
                  <a:pt x="12192000" y="707886"/>
                </a:cubicBezTo>
                <a:cubicBezTo>
                  <a:pt x="11585984" y="701177"/>
                  <a:pt x="11292508" y="675277"/>
                  <a:pt x="10816045" y="707886"/>
                </a:cubicBezTo>
                <a:cubicBezTo>
                  <a:pt x="10451476" y="742950"/>
                  <a:pt x="10006700" y="438317"/>
                  <a:pt x="9196250" y="707886"/>
                </a:cubicBezTo>
                <a:cubicBezTo>
                  <a:pt x="8907391" y="762623"/>
                  <a:pt x="8768047" y="655331"/>
                  <a:pt x="8615678" y="707886"/>
                </a:cubicBezTo>
                <a:cubicBezTo>
                  <a:pt x="8463309" y="760441"/>
                  <a:pt x="8314116" y="689752"/>
                  <a:pt x="8035107" y="707886"/>
                </a:cubicBezTo>
                <a:cubicBezTo>
                  <a:pt x="7756098" y="726020"/>
                  <a:pt x="7712674" y="667750"/>
                  <a:pt x="7454535" y="707886"/>
                </a:cubicBezTo>
                <a:cubicBezTo>
                  <a:pt x="6846115" y="834023"/>
                  <a:pt x="6488290" y="676260"/>
                  <a:pt x="5712824" y="707886"/>
                </a:cubicBezTo>
                <a:cubicBezTo>
                  <a:pt x="4908571" y="728605"/>
                  <a:pt x="4365174" y="643553"/>
                  <a:pt x="3849187" y="707886"/>
                </a:cubicBezTo>
                <a:cubicBezTo>
                  <a:pt x="3360535" y="690326"/>
                  <a:pt x="3016580" y="719985"/>
                  <a:pt x="2229394" y="707886"/>
                </a:cubicBezTo>
                <a:cubicBezTo>
                  <a:pt x="1404322" y="822691"/>
                  <a:pt x="1113494" y="727450"/>
                  <a:pt x="0" y="707886"/>
                </a:cubicBezTo>
                <a:cubicBezTo>
                  <a:pt x="-138725" y="644526"/>
                  <a:pt x="39989" y="598997"/>
                  <a:pt x="0" y="493160"/>
                </a:cubicBezTo>
                <a:cubicBezTo>
                  <a:pt x="-45592" y="382626"/>
                  <a:pt x="24988" y="358773"/>
                  <a:pt x="0" y="264277"/>
                </a:cubicBezTo>
                <a:cubicBezTo>
                  <a:pt x="-37617" y="176205"/>
                  <a:pt x="39034" y="47057"/>
                  <a:pt x="0" y="0"/>
                </a:cubicBezTo>
                <a:close/>
              </a:path>
              <a:path w="12192000" h="707886" fill="none" stroke="0" extrusionOk="0">
                <a:moveTo>
                  <a:pt x="0" y="0"/>
                </a:moveTo>
                <a:cubicBezTo>
                  <a:pt x="567285" y="-153158"/>
                  <a:pt x="1440242" y="127056"/>
                  <a:pt x="1985553" y="0"/>
                </a:cubicBezTo>
                <a:cubicBezTo>
                  <a:pt x="2799745" y="-73438"/>
                  <a:pt x="2905280" y="-2039"/>
                  <a:pt x="3483429" y="0"/>
                </a:cubicBezTo>
                <a:cubicBezTo>
                  <a:pt x="3953206" y="-243551"/>
                  <a:pt x="4665428" y="-14875"/>
                  <a:pt x="4981302" y="0"/>
                </a:cubicBezTo>
                <a:cubicBezTo>
                  <a:pt x="5411111" y="-57446"/>
                  <a:pt x="5904971" y="60033"/>
                  <a:pt x="6723017" y="0"/>
                </a:cubicBezTo>
                <a:cubicBezTo>
                  <a:pt x="7524250" y="-53536"/>
                  <a:pt x="7597084" y="35542"/>
                  <a:pt x="8220890" y="0"/>
                </a:cubicBezTo>
                <a:cubicBezTo>
                  <a:pt x="8843865" y="3533"/>
                  <a:pt x="9154568" y="-22202"/>
                  <a:pt x="9718766" y="0"/>
                </a:cubicBezTo>
                <a:cubicBezTo>
                  <a:pt x="10239586" y="-119648"/>
                  <a:pt x="11558774" y="105392"/>
                  <a:pt x="12192000" y="0"/>
                </a:cubicBezTo>
                <a:cubicBezTo>
                  <a:pt x="12286494" y="46654"/>
                  <a:pt x="12058548" y="125343"/>
                  <a:pt x="12192000" y="228883"/>
                </a:cubicBezTo>
                <a:cubicBezTo>
                  <a:pt x="12294496" y="335806"/>
                  <a:pt x="12007879" y="358926"/>
                  <a:pt x="12192000" y="450687"/>
                </a:cubicBezTo>
                <a:cubicBezTo>
                  <a:pt x="12314551" y="561742"/>
                  <a:pt x="12118441" y="645628"/>
                  <a:pt x="12192000" y="707886"/>
                </a:cubicBezTo>
                <a:cubicBezTo>
                  <a:pt x="11611612" y="786906"/>
                  <a:pt x="11269199" y="689554"/>
                  <a:pt x="10816045" y="707886"/>
                </a:cubicBezTo>
                <a:cubicBezTo>
                  <a:pt x="10312333" y="777065"/>
                  <a:pt x="9942619" y="695487"/>
                  <a:pt x="9196250" y="707886"/>
                </a:cubicBezTo>
                <a:cubicBezTo>
                  <a:pt x="9030069" y="729344"/>
                  <a:pt x="8758893" y="700370"/>
                  <a:pt x="8580844" y="707886"/>
                </a:cubicBezTo>
                <a:cubicBezTo>
                  <a:pt x="8402795" y="715402"/>
                  <a:pt x="8141793" y="684832"/>
                  <a:pt x="7965438" y="707886"/>
                </a:cubicBezTo>
                <a:cubicBezTo>
                  <a:pt x="7789083" y="730940"/>
                  <a:pt x="7568633" y="656795"/>
                  <a:pt x="7454535" y="707886"/>
                </a:cubicBezTo>
                <a:cubicBezTo>
                  <a:pt x="6831432" y="757640"/>
                  <a:pt x="6552262" y="720490"/>
                  <a:pt x="5712824" y="707886"/>
                </a:cubicBezTo>
                <a:cubicBezTo>
                  <a:pt x="4891835" y="629781"/>
                  <a:pt x="4290345" y="622690"/>
                  <a:pt x="3849187" y="707886"/>
                </a:cubicBezTo>
                <a:cubicBezTo>
                  <a:pt x="3512677" y="848922"/>
                  <a:pt x="3099393" y="790208"/>
                  <a:pt x="2229394" y="707886"/>
                </a:cubicBezTo>
                <a:cubicBezTo>
                  <a:pt x="1273530" y="498827"/>
                  <a:pt x="762462" y="854517"/>
                  <a:pt x="0" y="707886"/>
                </a:cubicBezTo>
                <a:cubicBezTo>
                  <a:pt x="-96268" y="578306"/>
                  <a:pt x="77014" y="595203"/>
                  <a:pt x="0" y="493160"/>
                </a:cubicBezTo>
                <a:cubicBezTo>
                  <a:pt x="-36756" y="403021"/>
                  <a:pt x="-447" y="340572"/>
                  <a:pt x="0" y="264277"/>
                </a:cubicBezTo>
                <a:cubicBezTo>
                  <a:pt x="-23848" y="191552"/>
                  <a:pt x="65311" y="60462"/>
                  <a:pt x="0" y="0"/>
                </a:cubicBezTo>
                <a:close/>
              </a:path>
            </a:pathLst>
          </a:custGeom>
          <a:solidFill>
            <a:srgbClr val="EDBE00"/>
          </a:solidFill>
          <a:ln>
            <a:solidFill>
              <a:schemeClr val="tx1"/>
            </a:solidFill>
            <a:prstDash val="dashDot"/>
            <a:extLst>
              <a:ext uri="{C807C97D-BFC1-408E-A445-0C87EB9F89A2}">
                <ask:lineSketchStyleProps xmlns:ask="http://schemas.microsoft.com/office/drawing/2018/sketchyshapes" sd="520253535">
                  <a:custGeom>
                    <a:avLst/>
                    <a:gdLst>
                      <a:gd name="connsiteX0" fmla="*/ 0 w 12192000"/>
                      <a:gd name="connsiteY0" fmla="*/ 0 h 707886"/>
                      <a:gd name="connsiteX1" fmla="*/ 1985553 w 12192000"/>
                      <a:gd name="connsiteY1" fmla="*/ 0 h 707886"/>
                      <a:gd name="connsiteX2" fmla="*/ 3483429 w 12192000"/>
                      <a:gd name="connsiteY2" fmla="*/ 0 h 707886"/>
                      <a:gd name="connsiteX3" fmla="*/ 4981302 w 12192000"/>
                      <a:gd name="connsiteY3" fmla="*/ 0 h 707886"/>
                      <a:gd name="connsiteX4" fmla="*/ 6723017 w 12192000"/>
                      <a:gd name="connsiteY4" fmla="*/ 0 h 707886"/>
                      <a:gd name="connsiteX5" fmla="*/ 8220890 w 12192000"/>
                      <a:gd name="connsiteY5" fmla="*/ 0 h 707886"/>
                      <a:gd name="connsiteX6" fmla="*/ 9718766 w 12192000"/>
                      <a:gd name="connsiteY6" fmla="*/ 0 h 707886"/>
                      <a:gd name="connsiteX7" fmla="*/ 12192000 w 12192000"/>
                      <a:gd name="connsiteY7" fmla="*/ 0 h 707886"/>
                      <a:gd name="connsiteX8" fmla="*/ 12192000 w 12192000"/>
                      <a:gd name="connsiteY8" fmla="*/ 228883 h 707886"/>
                      <a:gd name="connsiteX9" fmla="*/ 12192000 w 12192000"/>
                      <a:gd name="connsiteY9" fmla="*/ 450687 h 707886"/>
                      <a:gd name="connsiteX10" fmla="*/ 12192000 w 12192000"/>
                      <a:gd name="connsiteY10" fmla="*/ 707886 h 707886"/>
                      <a:gd name="connsiteX11" fmla="*/ 10816045 w 12192000"/>
                      <a:gd name="connsiteY11" fmla="*/ 707886 h 707886"/>
                      <a:gd name="connsiteX12" fmla="*/ 9196250 w 12192000"/>
                      <a:gd name="connsiteY12" fmla="*/ 707886 h 707886"/>
                      <a:gd name="connsiteX13" fmla="*/ 7454535 w 12192000"/>
                      <a:gd name="connsiteY13" fmla="*/ 707886 h 707886"/>
                      <a:gd name="connsiteX14" fmla="*/ 5712824 w 12192000"/>
                      <a:gd name="connsiteY14" fmla="*/ 707886 h 707886"/>
                      <a:gd name="connsiteX15" fmla="*/ 3849187 w 12192000"/>
                      <a:gd name="connsiteY15" fmla="*/ 707886 h 707886"/>
                      <a:gd name="connsiteX16" fmla="*/ 2229394 w 12192000"/>
                      <a:gd name="connsiteY16" fmla="*/ 707886 h 707886"/>
                      <a:gd name="connsiteX17" fmla="*/ 0 w 12192000"/>
                      <a:gd name="connsiteY17" fmla="*/ 707886 h 707886"/>
                      <a:gd name="connsiteX18" fmla="*/ 0 w 12192000"/>
                      <a:gd name="connsiteY18" fmla="*/ 493160 h 707886"/>
                      <a:gd name="connsiteX19" fmla="*/ 0 w 12192000"/>
                      <a:gd name="connsiteY19" fmla="*/ 264277 h 707886"/>
                      <a:gd name="connsiteX20" fmla="*/ 0 w 12192000"/>
                      <a:gd name="connsiteY20" fmla="*/ 0 h 707886"/>
                      <a:gd name="connsiteX0" fmla="*/ 0 w 12192000"/>
                      <a:gd name="connsiteY0" fmla="*/ 0 h 707886"/>
                      <a:gd name="connsiteX1" fmla="*/ 1863633 w 12192000"/>
                      <a:gd name="connsiteY1" fmla="*/ 0 h 707886"/>
                      <a:gd name="connsiteX2" fmla="*/ 3605348 w 12192000"/>
                      <a:gd name="connsiteY2" fmla="*/ 0 h 707886"/>
                      <a:gd name="connsiteX3" fmla="*/ 5468982 w 12192000"/>
                      <a:gd name="connsiteY3" fmla="*/ 0 h 707886"/>
                      <a:gd name="connsiteX4" fmla="*/ 6844936 w 12192000"/>
                      <a:gd name="connsiteY4" fmla="*/ 0 h 707886"/>
                      <a:gd name="connsiteX5" fmla="*/ 8708570 w 12192000"/>
                      <a:gd name="connsiteY5" fmla="*/ 0 h 707886"/>
                      <a:gd name="connsiteX6" fmla="*/ 10328366 w 12192000"/>
                      <a:gd name="connsiteY6" fmla="*/ 0 h 707886"/>
                      <a:gd name="connsiteX7" fmla="*/ 12192000 w 12192000"/>
                      <a:gd name="connsiteY7" fmla="*/ 0 h 707886"/>
                      <a:gd name="connsiteX8" fmla="*/ 12192000 w 12192000"/>
                      <a:gd name="connsiteY8" fmla="*/ 243041 h 707886"/>
                      <a:gd name="connsiteX9" fmla="*/ 12192000 w 12192000"/>
                      <a:gd name="connsiteY9" fmla="*/ 486081 h 707886"/>
                      <a:gd name="connsiteX10" fmla="*/ 12192000 w 12192000"/>
                      <a:gd name="connsiteY10" fmla="*/ 707886 h 707886"/>
                      <a:gd name="connsiteX11" fmla="*/ 10816045 w 12192000"/>
                      <a:gd name="connsiteY11" fmla="*/ 707886 h 707886"/>
                      <a:gd name="connsiteX12" fmla="*/ 9440091 w 12192000"/>
                      <a:gd name="connsiteY12" fmla="*/ 707886 h 707886"/>
                      <a:gd name="connsiteX13" fmla="*/ 7942218 w 12192000"/>
                      <a:gd name="connsiteY13" fmla="*/ 707886 h 707886"/>
                      <a:gd name="connsiteX14" fmla="*/ 6322423 w 12192000"/>
                      <a:gd name="connsiteY14" fmla="*/ 707886 h 707886"/>
                      <a:gd name="connsiteX15" fmla="*/ 4336869 w 12192000"/>
                      <a:gd name="connsiteY15" fmla="*/ 707886 h 707886"/>
                      <a:gd name="connsiteX16" fmla="*/ 2960912 w 12192000"/>
                      <a:gd name="connsiteY16" fmla="*/ 707886 h 707886"/>
                      <a:gd name="connsiteX17" fmla="*/ 0 w 12192000"/>
                      <a:gd name="connsiteY17" fmla="*/ 707886 h 707886"/>
                      <a:gd name="connsiteX18" fmla="*/ 0 w 12192000"/>
                      <a:gd name="connsiteY18" fmla="*/ 457766 h 707886"/>
                      <a:gd name="connsiteX19" fmla="*/ 0 w 12192000"/>
                      <a:gd name="connsiteY19" fmla="*/ 235961 h 707886"/>
                      <a:gd name="connsiteX20" fmla="*/ 0 w 12192000"/>
                      <a:gd name="connsiteY2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707886" fill="none" extrusionOk="0">
                        <a:moveTo>
                          <a:pt x="0" y="0"/>
                        </a:moveTo>
                        <a:cubicBezTo>
                          <a:pt x="621512" y="-191693"/>
                          <a:pt x="1233761" y="125591"/>
                          <a:pt x="1985553" y="0"/>
                        </a:cubicBezTo>
                        <a:cubicBezTo>
                          <a:pt x="2796489" y="-59380"/>
                          <a:pt x="2914548" y="6812"/>
                          <a:pt x="3483429" y="0"/>
                        </a:cubicBezTo>
                        <a:cubicBezTo>
                          <a:pt x="3983307" y="-135965"/>
                          <a:pt x="4590816" y="-92197"/>
                          <a:pt x="4981302" y="0"/>
                        </a:cubicBezTo>
                        <a:cubicBezTo>
                          <a:pt x="5410294" y="-36313"/>
                          <a:pt x="5939126" y="36637"/>
                          <a:pt x="6723017" y="0"/>
                        </a:cubicBezTo>
                        <a:cubicBezTo>
                          <a:pt x="7528161" y="-44279"/>
                          <a:pt x="7591720" y="36196"/>
                          <a:pt x="8220890" y="0"/>
                        </a:cubicBezTo>
                        <a:cubicBezTo>
                          <a:pt x="8871950" y="-33954"/>
                          <a:pt x="9160387" y="-35879"/>
                          <a:pt x="9718766" y="0"/>
                        </a:cubicBezTo>
                        <a:cubicBezTo>
                          <a:pt x="10225809" y="-19511"/>
                          <a:pt x="11402058" y="107013"/>
                          <a:pt x="12192000" y="0"/>
                        </a:cubicBezTo>
                        <a:cubicBezTo>
                          <a:pt x="12302047" y="38491"/>
                          <a:pt x="12095061" y="130282"/>
                          <a:pt x="12192000" y="228883"/>
                        </a:cubicBezTo>
                        <a:cubicBezTo>
                          <a:pt x="12297821" y="304174"/>
                          <a:pt x="12047573" y="337696"/>
                          <a:pt x="12192000" y="450687"/>
                        </a:cubicBezTo>
                        <a:cubicBezTo>
                          <a:pt x="12306150" y="550359"/>
                          <a:pt x="12113584" y="641660"/>
                          <a:pt x="12192000" y="707886"/>
                        </a:cubicBezTo>
                        <a:cubicBezTo>
                          <a:pt x="11638360" y="789599"/>
                          <a:pt x="11220186" y="692632"/>
                          <a:pt x="10816045" y="707886"/>
                        </a:cubicBezTo>
                        <a:cubicBezTo>
                          <a:pt x="10373711" y="775380"/>
                          <a:pt x="9943890" y="729567"/>
                          <a:pt x="9196250" y="707886"/>
                        </a:cubicBezTo>
                        <a:cubicBezTo>
                          <a:pt x="8514824" y="705496"/>
                          <a:pt x="7986357" y="698290"/>
                          <a:pt x="7454535" y="707886"/>
                        </a:cubicBezTo>
                        <a:cubicBezTo>
                          <a:pt x="6801693" y="718797"/>
                          <a:pt x="6532560" y="713873"/>
                          <a:pt x="5712824" y="707886"/>
                        </a:cubicBezTo>
                        <a:cubicBezTo>
                          <a:pt x="4839895" y="666918"/>
                          <a:pt x="4239496" y="693850"/>
                          <a:pt x="3849187" y="707886"/>
                        </a:cubicBezTo>
                        <a:cubicBezTo>
                          <a:pt x="3481172" y="811342"/>
                          <a:pt x="3018119" y="698752"/>
                          <a:pt x="2229394" y="707886"/>
                        </a:cubicBezTo>
                        <a:cubicBezTo>
                          <a:pt x="1365762" y="579659"/>
                          <a:pt x="818188" y="708856"/>
                          <a:pt x="0" y="707886"/>
                        </a:cubicBezTo>
                        <a:cubicBezTo>
                          <a:pt x="-105237" y="584344"/>
                          <a:pt x="64706" y="597070"/>
                          <a:pt x="0" y="493160"/>
                        </a:cubicBezTo>
                        <a:cubicBezTo>
                          <a:pt x="-42333" y="400065"/>
                          <a:pt x="5465" y="345841"/>
                          <a:pt x="0" y="264277"/>
                        </a:cubicBezTo>
                        <a:cubicBezTo>
                          <a:pt x="-38691" y="177146"/>
                          <a:pt x="53495" y="45399"/>
                          <a:pt x="0" y="0"/>
                        </a:cubicBezTo>
                        <a:close/>
                      </a:path>
                      <a:path w="12192000" h="707886" stroke="0" extrusionOk="0">
                        <a:moveTo>
                          <a:pt x="0" y="0"/>
                        </a:moveTo>
                        <a:cubicBezTo>
                          <a:pt x="580353" y="68346"/>
                          <a:pt x="996423" y="-83380"/>
                          <a:pt x="1863633" y="0"/>
                        </a:cubicBezTo>
                        <a:cubicBezTo>
                          <a:pt x="2708560" y="-3364"/>
                          <a:pt x="3093945" y="7831"/>
                          <a:pt x="3605348" y="0"/>
                        </a:cubicBezTo>
                        <a:cubicBezTo>
                          <a:pt x="4173850" y="5170"/>
                          <a:pt x="4975219" y="-55708"/>
                          <a:pt x="5468982" y="0"/>
                        </a:cubicBezTo>
                        <a:cubicBezTo>
                          <a:pt x="6001932" y="-50407"/>
                          <a:pt x="6435317" y="-90408"/>
                          <a:pt x="6844936" y="0"/>
                        </a:cubicBezTo>
                        <a:cubicBezTo>
                          <a:pt x="7341559" y="30523"/>
                          <a:pt x="7799363" y="158843"/>
                          <a:pt x="8708570" y="0"/>
                        </a:cubicBezTo>
                        <a:cubicBezTo>
                          <a:pt x="9655983" y="-4466"/>
                          <a:pt x="9724967" y="120"/>
                          <a:pt x="10328366" y="0"/>
                        </a:cubicBezTo>
                        <a:cubicBezTo>
                          <a:pt x="10896259" y="-42437"/>
                          <a:pt x="11310978" y="36270"/>
                          <a:pt x="12192000" y="0"/>
                        </a:cubicBezTo>
                        <a:cubicBezTo>
                          <a:pt x="12232967" y="93551"/>
                          <a:pt x="12134767" y="163821"/>
                          <a:pt x="12192000" y="243041"/>
                        </a:cubicBezTo>
                        <a:cubicBezTo>
                          <a:pt x="12289509" y="288111"/>
                          <a:pt x="12064265" y="400446"/>
                          <a:pt x="12192000" y="486081"/>
                        </a:cubicBezTo>
                        <a:cubicBezTo>
                          <a:pt x="12316475" y="581650"/>
                          <a:pt x="12128854" y="611740"/>
                          <a:pt x="12192000" y="707886"/>
                        </a:cubicBezTo>
                        <a:cubicBezTo>
                          <a:pt x="11650678" y="727779"/>
                          <a:pt x="11439231" y="686137"/>
                          <a:pt x="10816045" y="707886"/>
                        </a:cubicBezTo>
                        <a:cubicBezTo>
                          <a:pt x="10230675" y="729117"/>
                          <a:pt x="9735587" y="646273"/>
                          <a:pt x="9440091" y="707886"/>
                        </a:cubicBezTo>
                        <a:cubicBezTo>
                          <a:pt x="9049401" y="791634"/>
                          <a:pt x="8639815" y="599127"/>
                          <a:pt x="7942218" y="707886"/>
                        </a:cubicBezTo>
                        <a:cubicBezTo>
                          <a:pt x="7267862" y="612294"/>
                          <a:pt x="6909387" y="730113"/>
                          <a:pt x="6322423" y="707886"/>
                        </a:cubicBezTo>
                        <a:cubicBezTo>
                          <a:pt x="5873103" y="853689"/>
                          <a:pt x="5000501" y="847703"/>
                          <a:pt x="4336869" y="707886"/>
                        </a:cubicBezTo>
                        <a:cubicBezTo>
                          <a:pt x="3797926" y="749560"/>
                          <a:pt x="3284493" y="621457"/>
                          <a:pt x="2960912" y="707886"/>
                        </a:cubicBezTo>
                        <a:cubicBezTo>
                          <a:pt x="2835591" y="654958"/>
                          <a:pt x="1485763" y="670161"/>
                          <a:pt x="0" y="707886"/>
                        </a:cubicBezTo>
                        <a:cubicBezTo>
                          <a:pt x="-67026" y="593674"/>
                          <a:pt x="22652" y="508649"/>
                          <a:pt x="0" y="457766"/>
                        </a:cubicBezTo>
                        <a:cubicBezTo>
                          <a:pt x="-45936" y="420603"/>
                          <a:pt x="95220" y="297241"/>
                          <a:pt x="0" y="235961"/>
                        </a:cubicBezTo>
                        <a:cubicBezTo>
                          <a:pt x="-123252" y="183376"/>
                          <a:pt x="17061" y="69103"/>
                          <a:pt x="0" y="0"/>
                        </a:cubicBezTo>
                        <a:close/>
                      </a:path>
                      <a:path w="12192000" h="707886" fill="none" stroke="0" extrusionOk="0">
                        <a:moveTo>
                          <a:pt x="0" y="0"/>
                        </a:moveTo>
                        <a:cubicBezTo>
                          <a:pt x="624899" y="-30325"/>
                          <a:pt x="1282517" y="41329"/>
                          <a:pt x="1985553" y="0"/>
                        </a:cubicBezTo>
                        <a:cubicBezTo>
                          <a:pt x="2801577" y="-49737"/>
                          <a:pt x="2923224" y="10010"/>
                          <a:pt x="3483429" y="0"/>
                        </a:cubicBezTo>
                        <a:cubicBezTo>
                          <a:pt x="4027631" y="-55753"/>
                          <a:pt x="4587600" y="101737"/>
                          <a:pt x="4981302" y="0"/>
                        </a:cubicBezTo>
                        <a:cubicBezTo>
                          <a:pt x="5458134" y="-44661"/>
                          <a:pt x="5854471" y="78154"/>
                          <a:pt x="6723017" y="0"/>
                        </a:cubicBezTo>
                        <a:cubicBezTo>
                          <a:pt x="7520418" y="-62613"/>
                          <a:pt x="7622474" y="26848"/>
                          <a:pt x="8220890" y="0"/>
                        </a:cubicBezTo>
                        <a:cubicBezTo>
                          <a:pt x="8832513" y="-15491"/>
                          <a:pt x="9214086" y="104118"/>
                          <a:pt x="9718766" y="0"/>
                        </a:cubicBezTo>
                        <a:cubicBezTo>
                          <a:pt x="10210649" y="-221223"/>
                          <a:pt x="11477245" y="20342"/>
                          <a:pt x="12192000" y="0"/>
                        </a:cubicBezTo>
                        <a:cubicBezTo>
                          <a:pt x="12295769" y="65244"/>
                          <a:pt x="12085285" y="149766"/>
                          <a:pt x="12192000" y="228883"/>
                        </a:cubicBezTo>
                        <a:cubicBezTo>
                          <a:pt x="12278447" y="316153"/>
                          <a:pt x="12049619" y="361771"/>
                          <a:pt x="12192000" y="450687"/>
                        </a:cubicBezTo>
                        <a:cubicBezTo>
                          <a:pt x="12314237" y="568825"/>
                          <a:pt x="12124524" y="652297"/>
                          <a:pt x="12192000" y="707886"/>
                        </a:cubicBezTo>
                        <a:cubicBezTo>
                          <a:pt x="11595775" y="717789"/>
                          <a:pt x="11269716" y="699341"/>
                          <a:pt x="10816045" y="707886"/>
                        </a:cubicBezTo>
                        <a:cubicBezTo>
                          <a:pt x="10429701" y="711815"/>
                          <a:pt x="9956370" y="545123"/>
                          <a:pt x="9196250" y="707886"/>
                        </a:cubicBezTo>
                        <a:cubicBezTo>
                          <a:pt x="8436160" y="709109"/>
                          <a:pt x="8078100" y="699620"/>
                          <a:pt x="7454535" y="707886"/>
                        </a:cubicBezTo>
                        <a:cubicBezTo>
                          <a:pt x="6851427" y="759688"/>
                          <a:pt x="6561553" y="645048"/>
                          <a:pt x="5712824" y="707886"/>
                        </a:cubicBezTo>
                        <a:cubicBezTo>
                          <a:pt x="4970155" y="778148"/>
                          <a:pt x="4338177" y="621112"/>
                          <a:pt x="3849187" y="707886"/>
                        </a:cubicBezTo>
                        <a:cubicBezTo>
                          <a:pt x="3337614" y="725828"/>
                          <a:pt x="3065562" y="771280"/>
                          <a:pt x="2229394" y="707886"/>
                        </a:cubicBezTo>
                        <a:cubicBezTo>
                          <a:pt x="1456643" y="779179"/>
                          <a:pt x="975593" y="702949"/>
                          <a:pt x="0" y="707886"/>
                        </a:cubicBezTo>
                        <a:cubicBezTo>
                          <a:pt x="-109196" y="642915"/>
                          <a:pt x="59342" y="599913"/>
                          <a:pt x="0" y="493160"/>
                        </a:cubicBezTo>
                        <a:cubicBezTo>
                          <a:pt x="-64105" y="395708"/>
                          <a:pt x="16526" y="368030"/>
                          <a:pt x="0" y="264277"/>
                        </a:cubicBezTo>
                        <a:cubicBezTo>
                          <a:pt x="-35541" y="176527"/>
                          <a:pt x="28561" y="38963"/>
                          <a:pt x="0" y="0"/>
                        </a:cubicBezTo>
                        <a:close/>
                      </a:path>
                    </a:pathLst>
                  </a:custGeom>
                  <ask:type>
                    <ask:lineSketchScribble/>
                  </ask:type>
                </ask:lineSketchStyleProps>
              </a:ext>
            </a:extLst>
          </a:ln>
        </p:spPr>
        <p:txBody>
          <a:bodyPr wrap="square">
            <a:spAutoFit/>
          </a:bodyPr>
          <a:lstStyle/>
          <a:p>
            <a:r>
              <a:rPr lang="ga-IE" sz="2000" dirty="0">
                <a:solidFill>
                  <a:schemeClr val="bg1"/>
                </a:solidFill>
                <a:latin typeface="Tw Cen MT" panose="020B0602020104020603" pitchFamily="34" charset="0"/>
              </a:rPr>
              <a:t>Cliceáil ar an nasc seo thíos chun féachaint ar fhíseán de thurgnaimh </a:t>
            </a:r>
            <a:r>
              <a:rPr lang="ga-IE" sz="2000" dirty="0" err="1">
                <a:solidFill>
                  <a:schemeClr val="bg1"/>
                </a:solidFill>
                <a:latin typeface="Tw Cen MT" panose="020B0602020104020603" pitchFamily="34" charset="0"/>
              </a:rPr>
              <a:t>spéisiúla</a:t>
            </a:r>
            <a:r>
              <a:rPr lang="ga-IE" sz="2000" dirty="0">
                <a:solidFill>
                  <a:schemeClr val="bg1"/>
                </a:solidFill>
                <a:latin typeface="Tw Cen MT" panose="020B0602020104020603" pitchFamily="34" charset="0"/>
              </a:rPr>
              <a:t> a bhaineann leis an leictreachas statach: </a:t>
            </a:r>
          </a:p>
          <a:p>
            <a:r>
              <a:rPr lang="ga-IE" sz="2000" dirty="0">
                <a:hlinkClick r:id="rId5"/>
              </a:rPr>
              <a:t>9 </a:t>
            </a:r>
            <a:r>
              <a:rPr lang="ga-IE" sz="2000" dirty="0" err="1">
                <a:hlinkClick r:id="rId5"/>
              </a:rPr>
              <a:t>Awesome</a:t>
            </a:r>
            <a:r>
              <a:rPr lang="ga-IE" sz="2000" dirty="0">
                <a:hlinkClick r:id="rId5"/>
              </a:rPr>
              <a:t> </a:t>
            </a:r>
            <a:r>
              <a:rPr lang="ga-IE" sz="2000" dirty="0" err="1">
                <a:hlinkClick r:id="rId5"/>
              </a:rPr>
              <a:t>Science</a:t>
            </a:r>
            <a:r>
              <a:rPr lang="ga-IE" sz="2000" dirty="0">
                <a:hlinkClick r:id="rId5"/>
              </a:rPr>
              <a:t> </a:t>
            </a:r>
            <a:r>
              <a:rPr lang="ga-IE" sz="2000" dirty="0" err="1">
                <a:hlinkClick r:id="rId5"/>
              </a:rPr>
              <a:t>Tricks</a:t>
            </a:r>
            <a:r>
              <a:rPr lang="ga-IE" sz="2000" dirty="0">
                <a:hlinkClick r:id="rId5"/>
              </a:rPr>
              <a:t> </a:t>
            </a:r>
            <a:r>
              <a:rPr lang="ga-IE" sz="2000" dirty="0" err="1">
                <a:hlinkClick r:id="rId5"/>
              </a:rPr>
              <a:t>Using</a:t>
            </a:r>
            <a:r>
              <a:rPr lang="ga-IE" sz="2000" dirty="0">
                <a:hlinkClick r:id="rId5"/>
              </a:rPr>
              <a:t> </a:t>
            </a:r>
            <a:r>
              <a:rPr lang="ga-IE" sz="2000" dirty="0" err="1">
                <a:hlinkClick r:id="rId5"/>
              </a:rPr>
              <a:t>Static</a:t>
            </a:r>
            <a:r>
              <a:rPr lang="ga-IE" sz="2000" dirty="0">
                <a:hlinkClick r:id="rId5"/>
              </a:rPr>
              <a:t> </a:t>
            </a:r>
            <a:r>
              <a:rPr lang="ga-IE" sz="2000" dirty="0" err="1">
                <a:hlinkClick r:id="rId5"/>
              </a:rPr>
              <a:t>Electricity</a:t>
            </a:r>
            <a:r>
              <a:rPr lang="ga-IE" sz="2000" dirty="0">
                <a:hlinkClick r:id="rId5"/>
              </a:rPr>
              <a:t>! - </a:t>
            </a:r>
            <a:r>
              <a:rPr lang="ga-IE" sz="2000" dirty="0" err="1">
                <a:hlinkClick r:id="rId5"/>
              </a:rPr>
              <a:t>YouTube</a:t>
            </a:r>
            <a:endParaRPr lang="ga-IE" sz="2000" dirty="0"/>
          </a:p>
        </p:txBody>
      </p:sp>
    </p:spTree>
    <p:extLst>
      <p:ext uri="{BB962C8B-B14F-4D97-AF65-F5344CB8AC3E}">
        <p14:creationId xmlns:p14="http://schemas.microsoft.com/office/powerpoint/2010/main" val="2656674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455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AB83BA-C4AE-43B3-8DF8-EDD7ADE13A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3028" y="484633"/>
            <a:ext cx="2884415" cy="27401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B822D9D0-8EC4-465A-934B-97CC69B7BE43}"/>
              </a:ext>
            </a:extLst>
          </p:cNvPr>
          <p:cNvSpPr txBox="1"/>
          <p:nvPr/>
        </p:nvSpPr>
        <p:spPr>
          <a:xfrm>
            <a:off x="787551" y="577457"/>
            <a:ext cx="5242324" cy="2554545"/>
          </a:xfrm>
          <a:prstGeom prst="rect">
            <a:avLst/>
          </a:prstGeom>
          <a:noFill/>
        </p:spPr>
        <p:txBody>
          <a:bodyPr wrap="square">
            <a:spAutoFit/>
          </a:bodyPr>
          <a:lstStyle/>
          <a:p>
            <a:r>
              <a:rPr lang="ga-IE" altLang="en-US" sz="2000" dirty="0">
                <a:latin typeface="Tw Cen MT" panose="020B0602020104020603" pitchFamily="34" charset="0"/>
              </a:rPr>
              <a:t>Tá co</a:t>
            </a:r>
            <a:r>
              <a:rPr lang="ga-IE" sz="2000" dirty="0">
                <a:latin typeface="Tw Cen MT" panose="020B0602020104020603" pitchFamily="34" charset="0"/>
              </a:rPr>
              <a:t>súlacht idir an leictreachas statach agus </a:t>
            </a:r>
            <a:br>
              <a:rPr lang="en-US" sz="2000" dirty="0">
                <a:latin typeface="Tw Cen MT" panose="020B0602020104020603" pitchFamily="34" charset="0"/>
              </a:rPr>
            </a:br>
            <a:r>
              <a:rPr lang="ga-IE" sz="2000" dirty="0">
                <a:latin typeface="Tw Cen MT" panose="020B0602020104020603" pitchFamily="34" charset="0"/>
              </a:rPr>
              <a:t>an maighnéadas. Bíonn dhá </a:t>
            </a:r>
            <a:r>
              <a:rPr lang="ga-IE" sz="2000" dirty="0" err="1">
                <a:latin typeface="Tw Cen MT" panose="020B0602020104020603" pitchFamily="34" charset="0"/>
              </a:rPr>
              <a:t>phol</a:t>
            </a:r>
            <a:r>
              <a:rPr lang="ga-IE" sz="2000" dirty="0">
                <a:latin typeface="Tw Cen MT" panose="020B0602020104020603" pitchFamily="34" charset="0"/>
              </a:rPr>
              <a:t> ar gach maighnéad, an pol thuaidh agus an pol theas. Téann na poil i bhfeidhm ar a chéile nuair a thagann siad gar dá chéile. Éarann poil chosúla </a:t>
            </a:r>
            <a:br>
              <a:rPr lang="en-US" sz="2000" dirty="0">
                <a:latin typeface="Tw Cen MT" panose="020B0602020104020603" pitchFamily="34" charset="0"/>
              </a:rPr>
            </a:br>
            <a:r>
              <a:rPr lang="ga-IE" sz="2000" dirty="0">
                <a:latin typeface="Tw Cen MT" panose="020B0602020104020603" pitchFamily="34" charset="0"/>
              </a:rPr>
              <a:t>a chéile agus aomann poil neamhchosúla a chéile.</a:t>
            </a:r>
            <a:r>
              <a:rPr lang="ga-IE" altLang="en-US" sz="2000" dirty="0">
                <a:latin typeface="Tw Cen MT" panose="020B0602020104020603" pitchFamily="34" charset="0"/>
              </a:rPr>
              <a:t> Faigh dhá</a:t>
            </a:r>
            <a:r>
              <a:rPr lang="en-US" altLang="en-US" sz="2000" dirty="0">
                <a:latin typeface="Tw Cen MT" panose="020B0602020104020603" pitchFamily="34" charset="0"/>
              </a:rPr>
              <a:t> </a:t>
            </a:r>
            <a:r>
              <a:rPr lang="ga-IE" altLang="en-US" sz="2000" dirty="0">
                <a:latin typeface="Tw Cen MT" panose="020B0602020104020603" pitchFamily="34" charset="0"/>
              </a:rPr>
              <a:t>mhaighnéad agus bain triail as go bhfeice tú!</a:t>
            </a:r>
            <a:endParaRPr lang="ga-IE" sz="2000" dirty="0">
              <a:latin typeface="Tw Cen MT" panose="020B0602020104020603" pitchFamily="34" charset="0"/>
            </a:endParaRPr>
          </a:p>
        </p:txBody>
      </p:sp>
      <p:sp>
        <p:nvSpPr>
          <p:cNvPr id="11" name="Line 4">
            <a:extLst>
              <a:ext uri="{FF2B5EF4-FFF2-40B4-BE49-F238E27FC236}">
                <a16:creationId xmlns:a16="http://schemas.microsoft.com/office/drawing/2014/main" id="{7E8A3B0A-5E5F-47DB-8187-60415A4CB11B}"/>
              </a:ext>
            </a:extLst>
          </p:cNvPr>
          <p:cNvSpPr>
            <a:spLocks noChangeShapeType="1"/>
          </p:cNvSpPr>
          <p:nvPr/>
        </p:nvSpPr>
        <p:spPr bwMode="auto">
          <a:xfrm flipH="1">
            <a:off x="6920949" y="2131815"/>
            <a:ext cx="90011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sp>
        <p:nvSpPr>
          <p:cNvPr id="14" name="Line 7">
            <a:extLst>
              <a:ext uri="{FF2B5EF4-FFF2-40B4-BE49-F238E27FC236}">
                <a16:creationId xmlns:a16="http://schemas.microsoft.com/office/drawing/2014/main" id="{2CE653B5-6E56-4474-B467-62C40EBB1F4A}"/>
              </a:ext>
            </a:extLst>
          </p:cNvPr>
          <p:cNvSpPr>
            <a:spLocks noChangeShapeType="1"/>
          </p:cNvSpPr>
          <p:nvPr/>
        </p:nvSpPr>
        <p:spPr bwMode="auto">
          <a:xfrm flipH="1">
            <a:off x="6953148" y="2742104"/>
            <a:ext cx="90011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sp>
        <p:nvSpPr>
          <p:cNvPr id="17" name="Line 10">
            <a:extLst>
              <a:ext uri="{FF2B5EF4-FFF2-40B4-BE49-F238E27FC236}">
                <a16:creationId xmlns:a16="http://schemas.microsoft.com/office/drawing/2014/main" id="{3CB4B33A-8CB4-4CF5-BC15-99E4CC831532}"/>
              </a:ext>
            </a:extLst>
          </p:cNvPr>
          <p:cNvSpPr>
            <a:spLocks noChangeShapeType="1"/>
          </p:cNvSpPr>
          <p:nvPr/>
        </p:nvSpPr>
        <p:spPr bwMode="auto">
          <a:xfrm>
            <a:off x="10377440" y="2111729"/>
            <a:ext cx="90011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sp>
        <p:nvSpPr>
          <p:cNvPr id="18" name="Line 11">
            <a:extLst>
              <a:ext uri="{FF2B5EF4-FFF2-40B4-BE49-F238E27FC236}">
                <a16:creationId xmlns:a16="http://schemas.microsoft.com/office/drawing/2014/main" id="{1497C8F9-27DE-4E84-91AA-C6C22D5C2867}"/>
              </a:ext>
            </a:extLst>
          </p:cNvPr>
          <p:cNvSpPr>
            <a:spLocks noChangeShapeType="1"/>
          </p:cNvSpPr>
          <p:nvPr/>
        </p:nvSpPr>
        <p:spPr bwMode="auto">
          <a:xfrm>
            <a:off x="10377439" y="2742104"/>
            <a:ext cx="90011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grpSp>
        <p:nvGrpSpPr>
          <p:cNvPr id="2" name="Grúpa 1">
            <a:extLst>
              <a:ext uri="{FF2B5EF4-FFF2-40B4-BE49-F238E27FC236}">
                <a16:creationId xmlns:a16="http://schemas.microsoft.com/office/drawing/2014/main" id="{A5EDA285-AB2B-2330-8B3A-9E3831E4B98C}"/>
              </a:ext>
            </a:extLst>
          </p:cNvPr>
          <p:cNvGrpSpPr/>
          <p:nvPr/>
        </p:nvGrpSpPr>
        <p:grpSpPr>
          <a:xfrm>
            <a:off x="7680706" y="3652514"/>
            <a:ext cx="3119765" cy="2406254"/>
            <a:chOff x="7680706" y="3652514"/>
            <a:chExt cx="3119765" cy="2406254"/>
          </a:xfrm>
        </p:grpSpPr>
        <p:pic>
          <p:nvPicPr>
            <p:cNvPr id="20" name="Picture 11">
              <a:extLst>
                <a:ext uri="{FF2B5EF4-FFF2-40B4-BE49-F238E27FC236}">
                  <a16:creationId xmlns:a16="http://schemas.microsoft.com/office/drawing/2014/main" id="{7C64784D-0C1C-4F54-B61B-DEC4ACBFE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706" y="3718793"/>
              <a:ext cx="306070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A069F2A9-1CC3-4110-877B-C89CC7F7CFE1}"/>
                </a:ext>
              </a:extLst>
            </p:cNvPr>
            <p:cNvSpPr txBox="1"/>
            <p:nvPr/>
          </p:nvSpPr>
          <p:spPr>
            <a:xfrm>
              <a:off x="7680706" y="3652514"/>
              <a:ext cx="3119765" cy="461665"/>
            </a:xfrm>
            <a:prstGeom prst="rect">
              <a:avLst/>
            </a:prstGeom>
            <a:noFill/>
          </p:spPr>
          <p:txBody>
            <a:bodyPr wrap="none" rtlCol="0">
              <a:spAutoFit/>
            </a:bodyPr>
            <a:lstStyle/>
            <a:p>
              <a:r>
                <a:rPr lang="ga-IE" sz="2400" b="1" dirty="0">
                  <a:latin typeface="Freestyle Script" panose="030804020302050B0404" pitchFamily="66" charset="0"/>
                </a:rPr>
                <a:t>(Féach Thart: Eolaíocht – Rang 4)</a:t>
              </a:r>
            </a:p>
          </p:txBody>
        </p:sp>
      </p:grpSp>
      <p:sp>
        <p:nvSpPr>
          <p:cNvPr id="21" name="Line 6">
            <a:extLst>
              <a:ext uri="{FF2B5EF4-FFF2-40B4-BE49-F238E27FC236}">
                <a16:creationId xmlns:a16="http://schemas.microsoft.com/office/drawing/2014/main" id="{AC8F409F-FDD5-4717-8A3D-64A1C7188DD3}"/>
              </a:ext>
            </a:extLst>
          </p:cNvPr>
          <p:cNvSpPr>
            <a:spLocks noChangeShapeType="1"/>
          </p:cNvSpPr>
          <p:nvPr/>
        </p:nvSpPr>
        <p:spPr bwMode="auto">
          <a:xfrm flipH="1">
            <a:off x="10377438" y="983757"/>
            <a:ext cx="90011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sp>
        <p:nvSpPr>
          <p:cNvPr id="22" name="Line 7">
            <a:extLst>
              <a:ext uri="{FF2B5EF4-FFF2-40B4-BE49-F238E27FC236}">
                <a16:creationId xmlns:a16="http://schemas.microsoft.com/office/drawing/2014/main" id="{8056F2FB-E9C0-4AD4-BA2C-4CB1412529C4}"/>
              </a:ext>
            </a:extLst>
          </p:cNvPr>
          <p:cNvSpPr>
            <a:spLocks noChangeShapeType="1"/>
          </p:cNvSpPr>
          <p:nvPr/>
        </p:nvSpPr>
        <p:spPr bwMode="auto">
          <a:xfrm flipH="1">
            <a:off x="10377438" y="1538325"/>
            <a:ext cx="90011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sp>
        <p:nvSpPr>
          <p:cNvPr id="23" name="Line 10">
            <a:extLst>
              <a:ext uri="{FF2B5EF4-FFF2-40B4-BE49-F238E27FC236}">
                <a16:creationId xmlns:a16="http://schemas.microsoft.com/office/drawing/2014/main" id="{3D4A425D-CC8B-44DD-9821-FB2F2FF71AC7}"/>
              </a:ext>
            </a:extLst>
          </p:cNvPr>
          <p:cNvSpPr>
            <a:spLocks noChangeShapeType="1"/>
          </p:cNvSpPr>
          <p:nvPr/>
        </p:nvSpPr>
        <p:spPr bwMode="auto">
          <a:xfrm>
            <a:off x="6953149" y="912320"/>
            <a:ext cx="90011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sp>
        <p:nvSpPr>
          <p:cNvPr id="24" name="Line 11">
            <a:extLst>
              <a:ext uri="{FF2B5EF4-FFF2-40B4-BE49-F238E27FC236}">
                <a16:creationId xmlns:a16="http://schemas.microsoft.com/office/drawing/2014/main" id="{8BE4C7E4-AB1C-4BF5-BFC2-0FE0E8F25A9C}"/>
              </a:ext>
            </a:extLst>
          </p:cNvPr>
          <p:cNvSpPr>
            <a:spLocks noChangeShapeType="1"/>
          </p:cNvSpPr>
          <p:nvPr/>
        </p:nvSpPr>
        <p:spPr bwMode="auto">
          <a:xfrm>
            <a:off x="6953147" y="1538325"/>
            <a:ext cx="90011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ga-IE" dirty="0"/>
          </a:p>
        </p:txBody>
      </p:sp>
      <p:sp>
        <p:nvSpPr>
          <p:cNvPr id="25" name="TextBox 24">
            <a:extLst>
              <a:ext uri="{FF2B5EF4-FFF2-40B4-BE49-F238E27FC236}">
                <a16:creationId xmlns:a16="http://schemas.microsoft.com/office/drawing/2014/main" id="{B3E38B88-AC30-4610-A46F-08AE8D5C184E}"/>
              </a:ext>
            </a:extLst>
          </p:cNvPr>
          <p:cNvSpPr txBox="1"/>
          <p:nvPr/>
        </p:nvSpPr>
        <p:spPr>
          <a:xfrm>
            <a:off x="787552" y="4316179"/>
            <a:ext cx="4205072" cy="1323439"/>
          </a:xfrm>
          <a:prstGeom prst="rect">
            <a:avLst/>
          </a:prstGeom>
          <a:noFill/>
        </p:spPr>
        <p:txBody>
          <a:bodyPr wrap="square">
            <a:spAutoFit/>
          </a:bodyPr>
          <a:lstStyle/>
          <a:p>
            <a:r>
              <a:rPr lang="ga-IE" sz="2000" dirty="0">
                <a:latin typeface="Tw Cen MT" panose="020B0602020104020603" pitchFamily="34" charset="0"/>
              </a:rPr>
              <a:t>An cuimhin leat an turgnamh a rinne tú </a:t>
            </a:r>
            <a:br>
              <a:rPr lang="en-US" sz="2000" dirty="0">
                <a:latin typeface="Tw Cen MT" panose="020B0602020104020603" pitchFamily="34" charset="0"/>
              </a:rPr>
            </a:br>
            <a:r>
              <a:rPr lang="ga-IE" sz="2000" dirty="0">
                <a:latin typeface="Tw Cen MT" panose="020B0602020104020603" pitchFamily="34" charset="0"/>
              </a:rPr>
              <a:t>i Rang 4 chun aomadh agus éaradh na maighnéad a léiriú? Déan cur síos ar </a:t>
            </a:r>
            <a:r>
              <a:rPr lang="ga-IE" sz="2000" dirty="0" err="1">
                <a:latin typeface="Tw Cen MT" panose="020B0602020104020603" pitchFamily="34" charset="0"/>
              </a:rPr>
              <a:t>ar</a:t>
            </a:r>
            <a:r>
              <a:rPr lang="ga-IE" sz="2000" dirty="0">
                <a:latin typeface="Tw Cen MT" panose="020B0602020104020603" pitchFamily="34" charset="0"/>
              </a:rPr>
              <a:t> tharla sa turgnamh sin. </a:t>
            </a:r>
          </a:p>
        </p:txBody>
      </p:sp>
    </p:spTree>
    <p:extLst>
      <p:ext uri="{BB962C8B-B14F-4D97-AF65-F5344CB8AC3E}">
        <p14:creationId xmlns:p14="http://schemas.microsoft.com/office/powerpoint/2010/main" val="21022079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 calcmode="lin" valueType="num">
                                      <p:cBhvr>
                                        <p:cTn id="12"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9"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0888CBE-34FF-451E-89C1-82879BAE2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15" b="751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00"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1"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463657DC-42B4-40FD-AEF8-486C19E31BFE}"/>
              </a:ext>
            </a:extLst>
          </p:cNvPr>
          <p:cNvSpPr txBox="1"/>
          <p:nvPr/>
        </p:nvSpPr>
        <p:spPr>
          <a:xfrm>
            <a:off x="7506838" y="1593130"/>
            <a:ext cx="4099710" cy="632086"/>
          </a:xfrm>
          <a:prstGeom prst="rect">
            <a:avLst/>
          </a:prstGeom>
        </p:spPr>
        <p:txBody>
          <a:bodyPr vert="horz" lIns="91440" tIns="45720" rIns="91440" bIns="45720" rtlCol="0">
            <a:noAutofit/>
          </a:bodyPr>
          <a:lstStyle/>
          <a:p>
            <a:r>
              <a:rPr lang="ga-IE" dirty="0">
                <a:latin typeface="Tw Cen MT" panose="020B0602020104020603" pitchFamily="34" charset="0"/>
              </a:rPr>
              <a:t>Leictreachas statach a bheith ag cruinniú sna scamaill is ea is cúis le tintreach. </a:t>
            </a:r>
          </a:p>
        </p:txBody>
      </p:sp>
      <p:sp>
        <p:nvSpPr>
          <p:cNvPr id="99" name="Title 59">
            <a:extLst>
              <a:ext uri="{FF2B5EF4-FFF2-40B4-BE49-F238E27FC236}">
                <a16:creationId xmlns:a16="http://schemas.microsoft.com/office/drawing/2014/main" id="{F590FA0B-0E47-4B91-AA87-E3DEF912A990}"/>
              </a:ext>
            </a:extLst>
          </p:cNvPr>
          <p:cNvSpPr txBox="1">
            <a:spLocks/>
          </p:cNvSpPr>
          <p:nvPr/>
        </p:nvSpPr>
        <p:spPr>
          <a:xfrm>
            <a:off x="8521810" y="886253"/>
            <a:ext cx="2451098" cy="788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a-IE" sz="3600" dirty="0">
                <a:latin typeface="Berlin Sans FB" panose="020E0602020502020306" pitchFamily="34" charset="0"/>
              </a:rPr>
              <a:t>Tintreach</a:t>
            </a:r>
          </a:p>
        </p:txBody>
      </p:sp>
      <p:sp>
        <p:nvSpPr>
          <p:cNvPr id="2" name="TextBox 2">
            <a:extLst>
              <a:ext uri="{FF2B5EF4-FFF2-40B4-BE49-F238E27FC236}">
                <a16:creationId xmlns:a16="http://schemas.microsoft.com/office/drawing/2014/main" id="{4742FC85-C209-5523-BC74-F928BBF60409}"/>
              </a:ext>
            </a:extLst>
          </p:cNvPr>
          <p:cNvSpPr txBox="1"/>
          <p:nvPr/>
        </p:nvSpPr>
        <p:spPr>
          <a:xfrm>
            <a:off x="7519752" y="2360605"/>
            <a:ext cx="4099710" cy="1919838"/>
          </a:xfrm>
          <a:prstGeom prst="rect">
            <a:avLst/>
          </a:prstGeom>
        </p:spPr>
        <p:txBody>
          <a:bodyPr vert="horz" lIns="91440" tIns="45720" rIns="91440" bIns="45720" rtlCol="0">
            <a:noAutofit/>
          </a:bodyPr>
          <a:lstStyle/>
          <a:p>
            <a:r>
              <a:rPr lang="ga-IE" dirty="0">
                <a:latin typeface="Tw Cen MT" panose="020B0602020104020603" pitchFamily="34" charset="0"/>
              </a:rPr>
              <a:t>Bailíonn na scamaill doininne sa spéir agus iad lán leis na mílte braon báistí reoite. Buaileann na braonta báistí sin in aghaidh a chéile nuair a bhíonn siad ag bogadh thart. Mar thoradh air sin, cruthaítear luchtanna leictreacha sna scamaill. </a:t>
            </a:r>
          </a:p>
        </p:txBody>
      </p:sp>
      <p:sp>
        <p:nvSpPr>
          <p:cNvPr id="4" name="TextBox 2">
            <a:extLst>
              <a:ext uri="{FF2B5EF4-FFF2-40B4-BE49-F238E27FC236}">
                <a16:creationId xmlns:a16="http://schemas.microsoft.com/office/drawing/2014/main" id="{5DE1A10D-18D9-C0AC-0362-AFEA0A3295E7}"/>
              </a:ext>
            </a:extLst>
          </p:cNvPr>
          <p:cNvSpPr txBox="1"/>
          <p:nvPr/>
        </p:nvSpPr>
        <p:spPr>
          <a:xfrm>
            <a:off x="7506838" y="4280443"/>
            <a:ext cx="4099710" cy="1589355"/>
          </a:xfrm>
          <a:prstGeom prst="rect">
            <a:avLst/>
          </a:prstGeom>
        </p:spPr>
        <p:txBody>
          <a:bodyPr vert="horz" lIns="91440" tIns="45720" rIns="91440" bIns="45720" rtlCol="0">
            <a:noAutofit/>
          </a:bodyPr>
          <a:lstStyle/>
          <a:p>
            <a:r>
              <a:rPr lang="ga-IE" dirty="0">
                <a:latin typeface="Tw Cen MT" panose="020B0602020104020603" pitchFamily="34" charset="0"/>
              </a:rPr>
              <a:t>Bailíonn luchtanna diúltacha le chéile </a:t>
            </a:r>
            <a:br>
              <a:rPr lang="en-US" dirty="0">
                <a:latin typeface="Tw Cen MT" panose="020B0602020104020603" pitchFamily="34" charset="0"/>
              </a:rPr>
            </a:br>
            <a:r>
              <a:rPr lang="ga-IE" dirty="0">
                <a:latin typeface="Tw Cen MT" panose="020B0602020104020603" pitchFamily="34" charset="0"/>
              </a:rPr>
              <a:t>ag bun na scamall. Aomann na luchtanna diúltacha sna scamaill luchtanna deimhneacha ar an talamh agus gintear splanc thintrí.</a:t>
            </a:r>
          </a:p>
        </p:txBody>
      </p:sp>
    </p:spTree>
    <p:extLst>
      <p:ext uri="{BB962C8B-B14F-4D97-AF65-F5344CB8AC3E}">
        <p14:creationId xmlns:p14="http://schemas.microsoft.com/office/powerpoint/2010/main" val="3478637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434" name="Rectangle 8">
            <a:extLst>
              <a:ext uri="{FF2B5EF4-FFF2-40B4-BE49-F238E27FC236}">
                <a16:creationId xmlns:a16="http://schemas.microsoft.com/office/drawing/2014/main" id="{3E6399EA-1D01-4E70-9E63-CC0EAE090C0B}"/>
              </a:ext>
            </a:extLst>
          </p:cNvPr>
          <p:cNvSpPr>
            <a:spLocks noChangeArrowheads="1"/>
          </p:cNvSpPr>
          <p:nvPr/>
        </p:nvSpPr>
        <p:spPr bwMode="auto">
          <a:xfrm>
            <a:off x="2208214" y="544514"/>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ga-IE" altLang="en-US" sz="3600" dirty="0">
                <a:solidFill>
                  <a:srgbClr val="8C368C"/>
                </a:solidFill>
                <a:latin typeface="Berlin Sans FB" panose="020E0602020502020306" pitchFamily="34" charset="0"/>
                <a:cs typeface="Clear Sans Light" pitchFamily="34" charset="0"/>
              </a:rPr>
              <a:t>Tráth na gCeist</a:t>
            </a:r>
          </a:p>
        </p:txBody>
      </p:sp>
      <p:graphicFrame>
        <p:nvGraphicFramePr>
          <p:cNvPr id="2" name="Table 1">
            <a:extLst>
              <a:ext uri="{FF2B5EF4-FFF2-40B4-BE49-F238E27FC236}">
                <a16:creationId xmlns:a16="http://schemas.microsoft.com/office/drawing/2014/main" id="{57846D8F-E2C3-4104-8FC4-82EC627152F3}"/>
              </a:ext>
            </a:extLst>
          </p:cNvPr>
          <p:cNvGraphicFramePr>
            <a:graphicFrameLocks noGrp="1"/>
          </p:cNvGraphicFramePr>
          <p:nvPr>
            <p:extLst>
              <p:ext uri="{D42A27DB-BD31-4B8C-83A1-F6EECF244321}">
                <p14:modId xmlns:p14="http://schemas.microsoft.com/office/powerpoint/2010/main" val="1956818747"/>
              </p:ext>
            </p:extLst>
          </p:nvPr>
        </p:nvGraphicFramePr>
        <p:xfrm>
          <a:off x="2332434" y="2518989"/>
          <a:ext cx="7559676" cy="3673080"/>
        </p:xfrm>
        <a:graphic>
          <a:graphicData uri="http://schemas.openxmlformats.org/drawingml/2006/table">
            <a:tbl>
              <a:tblPr firstRow="1" bandRow="1">
                <a:tableStyleId>{5C22544A-7EE6-4342-B048-85BDC9FD1C3A}</a:tableStyleId>
              </a:tblPr>
              <a:tblGrid>
                <a:gridCol w="2519892">
                  <a:extLst>
                    <a:ext uri="{9D8B030D-6E8A-4147-A177-3AD203B41FA5}">
                      <a16:colId xmlns:a16="http://schemas.microsoft.com/office/drawing/2014/main" val="20000"/>
                    </a:ext>
                  </a:extLst>
                </a:gridCol>
                <a:gridCol w="2519892">
                  <a:extLst>
                    <a:ext uri="{9D8B030D-6E8A-4147-A177-3AD203B41FA5}">
                      <a16:colId xmlns:a16="http://schemas.microsoft.com/office/drawing/2014/main" val="20001"/>
                    </a:ext>
                  </a:extLst>
                </a:gridCol>
                <a:gridCol w="2519892">
                  <a:extLst>
                    <a:ext uri="{9D8B030D-6E8A-4147-A177-3AD203B41FA5}">
                      <a16:colId xmlns:a16="http://schemas.microsoft.com/office/drawing/2014/main" val="20002"/>
                    </a:ext>
                  </a:extLst>
                </a:gridCol>
              </a:tblGrid>
              <a:tr h="1224360">
                <a:tc>
                  <a:txBody>
                    <a:bodyPr/>
                    <a:lstStyle/>
                    <a:p>
                      <a:pPr algn="ctr"/>
                      <a:r>
                        <a:rPr lang="ga-IE" sz="1400" b="0" noProof="0" dirty="0">
                          <a:solidFill>
                            <a:srgbClr val="7030A0"/>
                          </a:solidFill>
                          <a:latin typeface="Tw Cen MT" panose="020B0602020104020603" pitchFamily="34" charset="0"/>
                        </a:rPr>
                        <a:t>Aomann siad a chéile.</a:t>
                      </a: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ga-IE" altLang="en-US" sz="1400" b="0" noProof="0" dirty="0">
                          <a:solidFill>
                            <a:srgbClr val="7030A0"/>
                          </a:solidFill>
                          <a:latin typeface="Tw Cen MT" panose="020B0602020104020603" pitchFamily="34" charset="0"/>
                        </a:rPr>
                        <a:t>Bíonn lucht de</a:t>
                      </a:r>
                      <a:r>
                        <a:rPr lang="en-GB" altLang="en-US" sz="1400" b="0" noProof="0" dirty="0" err="1">
                          <a:solidFill>
                            <a:srgbClr val="7030A0"/>
                          </a:solidFill>
                          <a:latin typeface="Tw Cen MT" panose="020B0602020104020603" pitchFamily="34" charset="0"/>
                        </a:rPr>
                        <a:t>imhneach</a:t>
                      </a:r>
                      <a:r>
                        <a:rPr lang="ga-IE" altLang="en-US" sz="1400" b="0" noProof="0" dirty="0">
                          <a:solidFill>
                            <a:srgbClr val="7030A0"/>
                          </a:solidFill>
                          <a:latin typeface="Tw Cen MT" panose="020B0602020104020603" pitchFamily="34" charset="0"/>
                        </a:rPr>
                        <a:t> air.</a:t>
                      </a: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kern="1200" noProof="0" dirty="0" err="1">
                          <a:solidFill>
                            <a:srgbClr val="7030A0"/>
                          </a:solidFill>
                          <a:latin typeface="Tw Cen MT" panose="020B0602020104020603" pitchFamily="34" charset="0"/>
                          <a:ea typeface="+mn-ea"/>
                          <a:cs typeface="+mn-cs"/>
                        </a:rPr>
                        <a:t>Cáithníní</a:t>
                      </a:r>
                      <a:r>
                        <a:rPr lang="en-GB" altLang="en-US" sz="1400" b="0" kern="1200" noProof="0" dirty="0">
                          <a:solidFill>
                            <a:srgbClr val="7030A0"/>
                          </a:solidFill>
                          <a:latin typeface="Tw Cen MT" panose="020B0602020104020603" pitchFamily="34" charset="0"/>
                          <a:ea typeface="+mn-ea"/>
                          <a:cs typeface="+mn-cs"/>
                        </a:rPr>
                        <a:t> </a:t>
                      </a:r>
                      <a:r>
                        <a:rPr lang="en-GB" altLang="en-US" sz="1400" b="0" kern="1200" noProof="0" dirty="0" err="1">
                          <a:solidFill>
                            <a:srgbClr val="7030A0"/>
                          </a:solidFill>
                          <a:latin typeface="Tw Cen MT" panose="020B0602020104020603" pitchFamily="34" charset="0"/>
                          <a:ea typeface="+mn-ea"/>
                          <a:cs typeface="+mn-cs"/>
                        </a:rPr>
                        <a:t>beaga</a:t>
                      </a:r>
                      <a:r>
                        <a:rPr lang="en-GB" altLang="en-US" sz="1400" b="0" kern="1200" noProof="0" dirty="0">
                          <a:solidFill>
                            <a:srgbClr val="7030A0"/>
                          </a:solidFill>
                          <a:latin typeface="Tw Cen MT" panose="020B0602020104020603" pitchFamily="34" charset="0"/>
                          <a:ea typeface="+mn-ea"/>
                          <a:cs typeface="+mn-cs"/>
                        </a:rPr>
                        <a:t> </a:t>
                      </a:r>
                      <a:r>
                        <a:rPr lang="en-GB" altLang="en-US" sz="1400" b="0" kern="1200" noProof="0" dirty="0" err="1">
                          <a:solidFill>
                            <a:srgbClr val="7030A0"/>
                          </a:solidFill>
                          <a:latin typeface="Tw Cen MT" panose="020B0602020104020603" pitchFamily="34" charset="0"/>
                          <a:ea typeface="+mn-ea"/>
                          <a:cs typeface="+mn-cs"/>
                        </a:rPr>
                        <a:t>atá</a:t>
                      </a:r>
                      <a:r>
                        <a:rPr lang="en-GB" altLang="en-US" sz="1400" b="0" kern="1200" noProof="0" dirty="0">
                          <a:solidFill>
                            <a:srgbClr val="7030A0"/>
                          </a:solidFill>
                          <a:latin typeface="Tw Cen MT" panose="020B06020201040206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kern="1200" noProof="0" dirty="0" err="1">
                          <a:solidFill>
                            <a:srgbClr val="7030A0"/>
                          </a:solidFill>
                          <a:latin typeface="Tw Cen MT" panose="020B0602020104020603" pitchFamily="34" charset="0"/>
                          <a:ea typeface="+mn-ea"/>
                          <a:cs typeface="+mn-cs"/>
                        </a:rPr>
                        <a:t>i</a:t>
                      </a:r>
                      <a:r>
                        <a:rPr lang="en-GB" altLang="en-US" sz="1400" b="0" kern="1200" noProof="0" dirty="0">
                          <a:solidFill>
                            <a:srgbClr val="7030A0"/>
                          </a:solidFill>
                          <a:latin typeface="Tw Cen MT" panose="020B0602020104020603" pitchFamily="34" charset="0"/>
                          <a:ea typeface="+mn-ea"/>
                          <a:cs typeface="+mn-cs"/>
                        </a:rPr>
                        <a:t> </a:t>
                      </a:r>
                      <a:r>
                        <a:rPr lang="en-GB" altLang="en-US" sz="1400" b="0" kern="1200" noProof="0" dirty="0" err="1">
                          <a:solidFill>
                            <a:srgbClr val="7030A0"/>
                          </a:solidFill>
                          <a:latin typeface="Tw Cen MT" panose="020B0602020104020603" pitchFamily="34" charset="0"/>
                          <a:ea typeface="+mn-ea"/>
                          <a:cs typeface="+mn-cs"/>
                        </a:rPr>
                        <a:t>ngach</a:t>
                      </a:r>
                      <a:r>
                        <a:rPr lang="en-GB" altLang="en-US" sz="1400" b="0" kern="1200" noProof="0" dirty="0">
                          <a:solidFill>
                            <a:srgbClr val="7030A0"/>
                          </a:solidFill>
                          <a:latin typeface="Tw Cen MT" panose="020B0602020104020603" pitchFamily="34" charset="0"/>
                          <a:ea typeface="+mn-ea"/>
                          <a:cs typeface="+mn-cs"/>
                        </a:rPr>
                        <a:t> </a:t>
                      </a:r>
                      <a:r>
                        <a:rPr lang="en-GB" altLang="en-US" sz="1400" b="0" kern="1200" noProof="0" dirty="0" err="1">
                          <a:solidFill>
                            <a:srgbClr val="7030A0"/>
                          </a:solidFill>
                          <a:latin typeface="Tw Cen MT" panose="020B0602020104020603" pitchFamily="34" charset="0"/>
                          <a:ea typeface="+mn-ea"/>
                          <a:cs typeface="+mn-cs"/>
                        </a:rPr>
                        <a:t>aon</a:t>
                      </a:r>
                      <a:r>
                        <a:rPr lang="en-GB" altLang="en-US" sz="1400" b="0" kern="1200" noProof="0" dirty="0">
                          <a:solidFill>
                            <a:srgbClr val="7030A0"/>
                          </a:solidFill>
                          <a:latin typeface="Tw Cen MT" panose="020B0602020104020603" pitchFamily="34" charset="0"/>
                          <a:ea typeface="+mn-ea"/>
                          <a:cs typeface="+mn-cs"/>
                        </a:rPr>
                        <a:t> </a:t>
                      </a:r>
                      <a:r>
                        <a:rPr lang="en-GB" altLang="en-US" sz="1400" b="0" kern="1200" noProof="0" dirty="0" err="1">
                          <a:solidFill>
                            <a:srgbClr val="7030A0"/>
                          </a:solidFill>
                          <a:latin typeface="Tw Cen MT" panose="020B0602020104020603" pitchFamily="34" charset="0"/>
                          <a:ea typeface="+mn-ea"/>
                          <a:cs typeface="+mn-cs"/>
                        </a:rPr>
                        <a:t>rud</a:t>
                      </a:r>
                      <a:r>
                        <a:rPr lang="en-GB" altLang="en-US" sz="1400" b="0" kern="1200" noProof="0" dirty="0">
                          <a:solidFill>
                            <a:srgbClr val="7030A0"/>
                          </a:solidFill>
                          <a:latin typeface="Tw Cen MT" panose="020B0602020104020603" pitchFamily="34" charset="0"/>
                          <a:ea typeface="+mn-ea"/>
                          <a:cs typeface="+mn-cs"/>
                        </a:rPr>
                        <a:t>.</a:t>
                      </a:r>
                      <a:endParaRPr lang="ga-IE" altLang="en-US" sz="1400" b="0" kern="1200" noProof="0" dirty="0">
                        <a:solidFill>
                          <a:srgbClr val="7030A0"/>
                        </a:solidFill>
                        <a:latin typeface="Tw Cen MT" panose="020B0602020104020603" pitchFamily="34" charset="0"/>
                        <a:ea typeface="+mn-ea"/>
                        <a:cs typeface="+mn-cs"/>
                      </a:endParaRP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2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ga-IE" altLang="en-US" sz="1400" b="0" kern="1200" noProof="0" dirty="0">
                          <a:solidFill>
                            <a:srgbClr val="7030A0"/>
                          </a:solidFill>
                          <a:latin typeface="Tw Cen MT" panose="020B0602020104020603" pitchFamily="34" charset="0"/>
                          <a:ea typeface="+mn-ea"/>
                          <a:cs typeface="+mn-cs"/>
                        </a:rPr>
                        <a:t>Éarann siad a chéile</a:t>
                      </a:r>
                      <a:r>
                        <a:rPr lang="en-US" altLang="en-US" sz="1400" b="0" kern="1200" noProof="0" dirty="0">
                          <a:solidFill>
                            <a:srgbClr val="7030A0"/>
                          </a:solidFill>
                          <a:latin typeface="Tw Cen MT" panose="020B0602020104020603" pitchFamily="34" charset="0"/>
                          <a:ea typeface="+mn-ea"/>
                          <a:cs typeface="+mn-cs"/>
                        </a:rPr>
                        <a:t>.</a:t>
                      </a:r>
                      <a:endParaRPr lang="ga-IE" altLang="en-US" sz="1400" b="0" kern="1200" noProof="0" dirty="0">
                        <a:solidFill>
                          <a:srgbClr val="7030A0"/>
                        </a:solidFill>
                        <a:latin typeface="Tw Cen MT" panose="020B0602020104020603" pitchFamily="34" charset="0"/>
                        <a:ea typeface="+mn-ea"/>
                        <a:cs typeface="+mn-cs"/>
                      </a:endParaRP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ga-IE" altLang="en-US" sz="1400" b="0" kern="1200" noProof="0" dirty="0">
                          <a:solidFill>
                            <a:srgbClr val="7030A0"/>
                          </a:solidFill>
                          <a:latin typeface="Tw Cen MT" panose="020B0602020104020603" pitchFamily="34" charset="0"/>
                          <a:ea typeface="+mn-ea"/>
                          <a:cs typeface="+mn-cs"/>
                        </a:rPr>
                        <a:t>Bíonn lucht diúltach air.</a:t>
                      </a: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ga-IE" altLang="en-US" sz="1400" b="0" kern="1200" noProof="0" dirty="0">
                          <a:solidFill>
                            <a:srgbClr val="7030A0"/>
                          </a:solidFill>
                          <a:latin typeface="Tw Cen MT" panose="020B0602020104020603" pitchFamily="34" charset="0"/>
                          <a:ea typeface="+mn-ea"/>
                          <a:cs typeface="+mn-cs"/>
                        </a:rPr>
                        <a:t>Bíonn dhá </a:t>
                      </a:r>
                      <a:r>
                        <a:rPr lang="ga-IE" altLang="en-US" sz="1400" b="0" kern="1200" noProof="0" dirty="0" err="1">
                          <a:solidFill>
                            <a:srgbClr val="7030A0"/>
                          </a:solidFill>
                          <a:latin typeface="Tw Cen MT" panose="020B0602020104020603" pitchFamily="34" charset="0"/>
                          <a:ea typeface="+mn-ea"/>
                          <a:cs typeface="+mn-cs"/>
                        </a:rPr>
                        <a:t>phol</a:t>
                      </a:r>
                      <a:r>
                        <a:rPr lang="ga-IE" altLang="en-US" sz="1400" b="0" kern="1200" noProof="0" dirty="0">
                          <a:solidFill>
                            <a:srgbClr val="7030A0"/>
                          </a:solidFill>
                          <a:latin typeface="Tw Cen MT" panose="020B0602020104020603" pitchFamily="34" charset="0"/>
                          <a:ea typeface="+mn-ea"/>
                          <a:cs typeface="+mn-cs"/>
                        </a:rPr>
                        <a:t> air.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ga-IE" altLang="en-US" sz="1400" b="0" kern="1200" noProof="0" dirty="0">
                        <a:solidFill>
                          <a:srgbClr val="7030A0"/>
                        </a:solidFill>
                        <a:latin typeface="Tw Cen MT" panose="020B06020201040206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en-US" sz="1400" b="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en-US" sz="1400" b="0" dirty="0">
                        <a:solidFill>
                          <a:schemeClr val="tx1"/>
                        </a:solidFill>
                        <a:latin typeface="+mn-lt"/>
                      </a:endParaRP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24360">
                <a:tc>
                  <a:txBody>
                    <a:bodyPr/>
                    <a:lstStyle/>
                    <a:p>
                      <a:pPr algn="ctr"/>
                      <a:r>
                        <a:rPr lang="ga-IE" sz="1400" b="0" kern="1200" noProof="0" dirty="0">
                          <a:solidFill>
                            <a:srgbClr val="7030A0"/>
                          </a:solidFill>
                          <a:latin typeface="Tw Cen MT" panose="020B0602020104020603" pitchFamily="34" charset="0"/>
                          <a:ea typeface="+mn-ea"/>
                          <a:cs typeface="+mn-cs"/>
                        </a:rPr>
                        <a:t>Leictreachas statach a bheith ag cruinniú sna scamaill </a:t>
                      </a:r>
                      <a:r>
                        <a:rPr lang="en-GB" sz="1400" b="0" kern="1200" noProof="0" dirty="0">
                          <a:solidFill>
                            <a:srgbClr val="7030A0"/>
                          </a:solidFill>
                          <a:latin typeface="Tw Cen MT" panose="020B0602020104020603" pitchFamily="34" charset="0"/>
                          <a:ea typeface="+mn-ea"/>
                          <a:cs typeface="+mn-cs"/>
                        </a:rPr>
                        <a:t>is </a:t>
                      </a:r>
                      <a:r>
                        <a:rPr lang="en-GB" sz="1400" b="0" kern="1200" noProof="0" dirty="0" err="1">
                          <a:solidFill>
                            <a:srgbClr val="7030A0"/>
                          </a:solidFill>
                          <a:latin typeface="Tw Cen MT" panose="020B0602020104020603" pitchFamily="34" charset="0"/>
                          <a:ea typeface="+mn-ea"/>
                          <a:cs typeface="+mn-cs"/>
                        </a:rPr>
                        <a:t>ea</a:t>
                      </a:r>
                      <a:r>
                        <a:rPr lang="en-GB" sz="1400" b="0" kern="1200" noProof="0" dirty="0">
                          <a:solidFill>
                            <a:srgbClr val="7030A0"/>
                          </a:solidFill>
                          <a:latin typeface="Tw Cen MT" panose="020B0602020104020603" pitchFamily="34" charset="0"/>
                          <a:ea typeface="+mn-ea"/>
                          <a:cs typeface="+mn-cs"/>
                        </a:rPr>
                        <a:t> </a:t>
                      </a:r>
                      <a:r>
                        <a:rPr lang="ga-IE" sz="1400" b="0" kern="1200" noProof="0" dirty="0">
                          <a:solidFill>
                            <a:srgbClr val="7030A0"/>
                          </a:solidFill>
                          <a:latin typeface="Tw Cen MT" panose="020B0602020104020603" pitchFamily="34" charset="0"/>
                          <a:ea typeface="+mn-ea"/>
                          <a:cs typeface="+mn-cs"/>
                        </a:rPr>
                        <a:t>is cúis léi.</a:t>
                      </a: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ga-IE" altLang="en-US" sz="1400" b="0" kern="1200" noProof="0" dirty="0">
                          <a:solidFill>
                            <a:srgbClr val="7030A0"/>
                          </a:solidFill>
                          <a:latin typeface="Tw Cen MT" panose="020B0602020104020603" pitchFamily="34" charset="0"/>
                          <a:ea typeface="+mn-ea"/>
                          <a:cs typeface="+mn-cs"/>
                        </a:rPr>
                        <a:t>Cruthaítear é nuair a chuimlítear dhá </a:t>
                      </a:r>
                      <a:r>
                        <a:rPr lang="en-GB" altLang="en-US" sz="1400" b="0" kern="1200" noProof="0" dirty="0" err="1">
                          <a:solidFill>
                            <a:srgbClr val="7030A0"/>
                          </a:solidFill>
                          <a:latin typeface="Tw Cen MT" panose="020B0602020104020603" pitchFamily="34" charset="0"/>
                          <a:ea typeface="+mn-ea"/>
                          <a:cs typeface="+mn-cs"/>
                        </a:rPr>
                        <a:t>ábhar</a:t>
                      </a:r>
                      <a:r>
                        <a:rPr lang="en-GB" altLang="en-US" sz="1400" b="0" kern="1200" noProof="0" dirty="0">
                          <a:solidFill>
                            <a:srgbClr val="7030A0"/>
                          </a:solidFill>
                          <a:latin typeface="Tw Cen MT" panose="020B0602020104020603" pitchFamily="34" charset="0"/>
                          <a:ea typeface="+mn-ea"/>
                          <a:cs typeface="+mn-cs"/>
                        </a:rPr>
                        <a:t> </a:t>
                      </a:r>
                      <a:r>
                        <a:rPr lang="en-GB" altLang="en-US" sz="1400" b="0" kern="1200" noProof="0" dirty="0" err="1">
                          <a:solidFill>
                            <a:srgbClr val="7030A0"/>
                          </a:solidFill>
                          <a:latin typeface="Tw Cen MT" panose="020B0602020104020603" pitchFamily="34" charset="0"/>
                          <a:ea typeface="+mn-ea"/>
                          <a:cs typeface="+mn-cs"/>
                        </a:rPr>
                        <a:t>dhifriúla</a:t>
                      </a:r>
                      <a:r>
                        <a:rPr lang="ga-IE" altLang="en-US" sz="1400" b="0" kern="1200" noProof="0" dirty="0">
                          <a:solidFill>
                            <a:srgbClr val="7030A0"/>
                          </a:solidFill>
                          <a:latin typeface="Tw Cen MT" panose="020B0602020104020603" pitchFamily="34" charset="0"/>
                          <a:ea typeface="+mn-ea"/>
                          <a:cs typeface="+mn-cs"/>
                        </a:rPr>
                        <a:t> </a:t>
                      </a:r>
                      <a:r>
                        <a:rPr lang="en-GB" altLang="en-US" sz="1400" b="0" kern="1200" noProof="0" dirty="0" err="1">
                          <a:solidFill>
                            <a:srgbClr val="7030A0"/>
                          </a:solidFill>
                          <a:latin typeface="Tw Cen MT" panose="020B0602020104020603" pitchFamily="34" charset="0"/>
                          <a:ea typeface="+mn-ea"/>
                          <a:cs typeface="+mn-cs"/>
                        </a:rPr>
                        <a:t>dá</a:t>
                      </a:r>
                      <a:r>
                        <a:rPr lang="en-GB" altLang="en-US" sz="1400" b="0" kern="1200" noProof="0" dirty="0">
                          <a:solidFill>
                            <a:srgbClr val="7030A0"/>
                          </a:solidFill>
                          <a:latin typeface="Tw Cen MT" panose="020B0602020104020603" pitchFamily="34" charset="0"/>
                          <a:ea typeface="+mn-ea"/>
                          <a:cs typeface="+mn-cs"/>
                        </a:rPr>
                        <a:t> </a:t>
                      </a:r>
                      <a:r>
                        <a:rPr lang="ga-IE" altLang="en-US" sz="1400" b="0" kern="1200" noProof="0" dirty="0">
                          <a:solidFill>
                            <a:srgbClr val="7030A0"/>
                          </a:solidFill>
                          <a:latin typeface="Tw Cen MT" panose="020B0602020104020603" pitchFamily="34" charset="0"/>
                          <a:ea typeface="+mn-ea"/>
                          <a:cs typeface="+mn-cs"/>
                        </a:rPr>
                        <a:t>chéile. </a:t>
                      </a: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ga-IE" altLang="en-US" sz="1400" b="0" kern="1200" noProof="0" dirty="0">
                          <a:solidFill>
                            <a:srgbClr val="7030A0"/>
                          </a:solidFill>
                          <a:latin typeface="Tw Cen MT" panose="020B0602020104020603" pitchFamily="34" charset="0"/>
                          <a:ea typeface="+mn-ea"/>
                          <a:cs typeface="+mn-cs"/>
                        </a:rPr>
                        <a:t>Ainmneacha na bpol ar </a:t>
                      </a:r>
                      <a:r>
                        <a:rPr lang="ga-IE" altLang="en-US" sz="1400" b="0" kern="1200" noProof="0" dirty="0" err="1">
                          <a:solidFill>
                            <a:srgbClr val="7030A0"/>
                          </a:solidFill>
                          <a:latin typeface="Tw Cen MT" panose="020B0602020104020603" pitchFamily="34" charset="0"/>
                          <a:ea typeface="+mn-ea"/>
                          <a:cs typeface="+mn-cs"/>
                        </a:rPr>
                        <a:t>mhaighné</a:t>
                      </a:r>
                      <a:r>
                        <a:rPr lang="en-US" altLang="en-US" sz="1400" b="0" kern="1200" noProof="0" dirty="0">
                          <a:solidFill>
                            <a:srgbClr val="7030A0"/>
                          </a:solidFill>
                          <a:latin typeface="Tw Cen MT" panose="020B0602020104020603" pitchFamily="34" charset="0"/>
                          <a:ea typeface="+mn-ea"/>
                          <a:cs typeface="+mn-cs"/>
                        </a:rPr>
                        <a:t>ad</a:t>
                      </a:r>
                      <a:r>
                        <a:rPr lang="ga-IE" altLang="en-US" sz="1400" b="0" kern="1200" noProof="0" dirty="0">
                          <a:solidFill>
                            <a:srgbClr val="7030A0"/>
                          </a:solidFill>
                          <a:latin typeface="Tw Cen MT" panose="020B0602020104020603" pitchFamily="34" charset="0"/>
                          <a:ea typeface="+mn-ea"/>
                          <a:cs typeface="+mn-cs"/>
                        </a:rPr>
                        <a:t>.</a:t>
                      </a:r>
                    </a:p>
                  </a:txBody>
                  <a:tcPr marL="91436" marR="91436" marT="45733" marB="4573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8FA64DA5-AB3E-4EE6-961D-4C17DB9AF316}"/>
              </a:ext>
            </a:extLst>
          </p:cNvPr>
          <p:cNvSpPr txBox="1"/>
          <p:nvPr/>
        </p:nvSpPr>
        <p:spPr>
          <a:xfrm>
            <a:off x="2332435" y="3186000"/>
            <a:ext cx="2513012" cy="307975"/>
          </a:xfrm>
          <a:prstGeom prst="rect">
            <a:avLst/>
          </a:prstGeom>
          <a:noFill/>
        </p:spPr>
        <p:txBody>
          <a:bodyPr wrap="square">
            <a:spAutoFit/>
          </a:bodyPr>
          <a:lstStyle/>
          <a:p>
            <a:pPr algn="ctr">
              <a:defRPr/>
            </a:pPr>
            <a:r>
              <a:rPr lang="ga-IE" sz="1400" dirty="0">
                <a:solidFill>
                  <a:srgbClr val="00B050"/>
                </a:solidFill>
                <a:latin typeface="Tw Cen MT" panose="020B0602020104020603" pitchFamily="34" charset="0"/>
              </a:rPr>
              <a:t>luchtanna neamhchosúla</a:t>
            </a:r>
          </a:p>
        </p:txBody>
      </p:sp>
      <p:sp>
        <p:nvSpPr>
          <p:cNvPr id="17" name="TextBox 16">
            <a:extLst>
              <a:ext uri="{FF2B5EF4-FFF2-40B4-BE49-F238E27FC236}">
                <a16:creationId xmlns:a16="http://schemas.microsoft.com/office/drawing/2014/main" id="{8A88B352-FE0E-4C68-8B4E-C554AD82F597}"/>
              </a:ext>
            </a:extLst>
          </p:cNvPr>
          <p:cNvSpPr txBox="1"/>
          <p:nvPr/>
        </p:nvSpPr>
        <p:spPr>
          <a:xfrm>
            <a:off x="4845446" y="3187566"/>
            <a:ext cx="2521899" cy="307975"/>
          </a:xfrm>
          <a:prstGeom prst="rect">
            <a:avLst/>
          </a:prstGeom>
          <a:noFill/>
        </p:spPr>
        <p:txBody>
          <a:bodyPr wrap="square">
            <a:spAutoFit/>
          </a:bodyPr>
          <a:lstStyle/>
          <a:p>
            <a:pPr algn="ctr">
              <a:defRPr/>
            </a:pPr>
            <a:r>
              <a:rPr lang="ga-IE" sz="1400" dirty="0">
                <a:solidFill>
                  <a:srgbClr val="00B050"/>
                </a:solidFill>
                <a:latin typeface="Tw Cen MT" panose="020B0602020104020603" pitchFamily="34" charset="0"/>
              </a:rPr>
              <a:t>prótón</a:t>
            </a:r>
          </a:p>
        </p:txBody>
      </p:sp>
      <p:sp>
        <p:nvSpPr>
          <p:cNvPr id="19" name="TextBox 18">
            <a:extLst>
              <a:ext uri="{FF2B5EF4-FFF2-40B4-BE49-F238E27FC236}">
                <a16:creationId xmlns:a16="http://schemas.microsoft.com/office/drawing/2014/main" id="{F41721BA-5B38-453B-97B2-7767F4845FE1}"/>
              </a:ext>
            </a:extLst>
          </p:cNvPr>
          <p:cNvSpPr txBox="1"/>
          <p:nvPr/>
        </p:nvSpPr>
        <p:spPr>
          <a:xfrm>
            <a:off x="7344966" y="3187710"/>
            <a:ext cx="2514600" cy="307975"/>
          </a:xfrm>
          <a:prstGeom prst="rect">
            <a:avLst/>
          </a:prstGeom>
          <a:noFill/>
        </p:spPr>
        <p:txBody>
          <a:bodyPr>
            <a:spAutoFit/>
          </a:bodyPr>
          <a:lstStyle/>
          <a:p>
            <a:pPr algn="ctr">
              <a:defRPr/>
            </a:pPr>
            <a:r>
              <a:rPr lang="ga-IE" sz="1400" dirty="0">
                <a:solidFill>
                  <a:srgbClr val="00B050"/>
                </a:solidFill>
                <a:latin typeface="Tw Cen MT" panose="020B0602020104020603" pitchFamily="34" charset="0"/>
              </a:rPr>
              <a:t>adaimh</a:t>
            </a:r>
          </a:p>
        </p:txBody>
      </p:sp>
      <p:sp>
        <p:nvSpPr>
          <p:cNvPr id="22" name="TextBox 21">
            <a:extLst>
              <a:ext uri="{FF2B5EF4-FFF2-40B4-BE49-F238E27FC236}">
                <a16:creationId xmlns:a16="http://schemas.microsoft.com/office/drawing/2014/main" id="{530D8860-59FA-45CC-BBB9-EFEF82B7A9E0}"/>
              </a:ext>
            </a:extLst>
          </p:cNvPr>
          <p:cNvSpPr txBox="1"/>
          <p:nvPr/>
        </p:nvSpPr>
        <p:spPr>
          <a:xfrm>
            <a:off x="2339732" y="4345057"/>
            <a:ext cx="2514600" cy="306388"/>
          </a:xfrm>
          <a:prstGeom prst="rect">
            <a:avLst/>
          </a:prstGeom>
          <a:noFill/>
        </p:spPr>
        <p:txBody>
          <a:bodyPr wrap="square">
            <a:spAutoFit/>
          </a:bodyPr>
          <a:lstStyle/>
          <a:p>
            <a:pPr algn="ctr">
              <a:defRPr/>
            </a:pPr>
            <a:r>
              <a:rPr lang="ga-IE" sz="1400" dirty="0">
                <a:solidFill>
                  <a:srgbClr val="00B050"/>
                </a:solidFill>
                <a:latin typeface="Tw Cen MT" panose="020B0602020104020603" pitchFamily="34" charset="0"/>
              </a:rPr>
              <a:t>luchtanna cosúla</a:t>
            </a:r>
          </a:p>
        </p:txBody>
      </p:sp>
      <p:sp>
        <p:nvSpPr>
          <p:cNvPr id="25" name="TextBox 24">
            <a:extLst>
              <a:ext uri="{FF2B5EF4-FFF2-40B4-BE49-F238E27FC236}">
                <a16:creationId xmlns:a16="http://schemas.microsoft.com/office/drawing/2014/main" id="{13439D1B-EE14-4853-BD60-C3081ECF669C}"/>
              </a:ext>
            </a:extLst>
          </p:cNvPr>
          <p:cNvSpPr txBox="1"/>
          <p:nvPr/>
        </p:nvSpPr>
        <p:spPr>
          <a:xfrm>
            <a:off x="4836566" y="4347788"/>
            <a:ext cx="2513013" cy="306388"/>
          </a:xfrm>
          <a:prstGeom prst="rect">
            <a:avLst/>
          </a:prstGeom>
          <a:noFill/>
        </p:spPr>
        <p:txBody>
          <a:bodyPr>
            <a:spAutoFit/>
          </a:bodyPr>
          <a:lstStyle/>
          <a:p>
            <a:pPr algn="ctr">
              <a:defRPr/>
            </a:pPr>
            <a:r>
              <a:rPr lang="ga-IE" sz="1400" dirty="0">
                <a:solidFill>
                  <a:srgbClr val="00B050"/>
                </a:solidFill>
                <a:latin typeface="Tw Cen MT" panose="020B0602020104020603" pitchFamily="34" charset="0"/>
              </a:rPr>
              <a:t>leictreon</a:t>
            </a:r>
          </a:p>
        </p:txBody>
      </p:sp>
      <p:sp>
        <p:nvSpPr>
          <p:cNvPr id="27" name="TextBox 26">
            <a:extLst>
              <a:ext uri="{FF2B5EF4-FFF2-40B4-BE49-F238E27FC236}">
                <a16:creationId xmlns:a16="http://schemas.microsoft.com/office/drawing/2014/main" id="{7E72D6C1-6CBF-4884-94F6-DB160B09EE3A}"/>
              </a:ext>
            </a:extLst>
          </p:cNvPr>
          <p:cNvSpPr txBox="1"/>
          <p:nvPr/>
        </p:nvSpPr>
        <p:spPr>
          <a:xfrm>
            <a:off x="7358464" y="4348620"/>
            <a:ext cx="2513012" cy="306388"/>
          </a:xfrm>
          <a:prstGeom prst="rect">
            <a:avLst/>
          </a:prstGeom>
          <a:noFill/>
        </p:spPr>
        <p:txBody>
          <a:bodyPr>
            <a:spAutoFit/>
          </a:bodyPr>
          <a:lstStyle/>
          <a:p>
            <a:pPr algn="ctr">
              <a:defRPr/>
            </a:pPr>
            <a:r>
              <a:rPr lang="ga-IE" sz="1400" dirty="0">
                <a:solidFill>
                  <a:srgbClr val="00B050"/>
                </a:solidFill>
                <a:latin typeface="Tw Cen MT" panose="020B0602020104020603" pitchFamily="34" charset="0"/>
              </a:rPr>
              <a:t>maighnéad</a:t>
            </a:r>
          </a:p>
        </p:txBody>
      </p:sp>
      <p:sp>
        <p:nvSpPr>
          <p:cNvPr id="28" name="TextBox 27">
            <a:extLst>
              <a:ext uri="{FF2B5EF4-FFF2-40B4-BE49-F238E27FC236}">
                <a16:creationId xmlns:a16="http://schemas.microsoft.com/office/drawing/2014/main" id="{C0E63AC4-66B5-4F97-B123-37F6C2EB4640}"/>
              </a:ext>
            </a:extLst>
          </p:cNvPr>
          <p:cNvSpPr txBox="1"/>
          <p:nvPr/>
        </p:nvSpPr>
        <p:spPr>
          <a:xfrm>
            <a:off x="2329567" y="5659721"/>
            <a:ext cx="2524764" cy="307777"/>
          </a:xfrm>
          <a:prstGeom prst="rect">
            <a:avLst/>
          </a:prstGeom>
          <a:noFill/>
        </p:spPr>
        <p:txBody>
          <a:bodyPr wrap="square">
            <a:spAutoFit/>
          </a:bodyPr>
          <a:lstStyle/>
          <a:p>
            <a:pPr algn="ctr">
              <a:defRPr/>
            </a:pPr>
            <a:r>
              <a:rPr lang="ga-IE" sz="1400" dirty="0">
                <a:solidFill>
                  <a:srgbClr val="00B050"/>
                </a:solidFill>
                <a:latin typeface="Tw Cen MT" panose="020B0602020104020603" pitchFamily="34" charset="0"/>
              </a:rPr>
              <a:t>tintreach</a:t>
            </a:r>
          </a:p>
        </p:txBody>
      </p:sp>
      <p:sp>
        <p:nvSpPr>
          <p:cNvPr id="29" name="TextBox 28">
            <a:extLst>
              <a:ext uri="{FF2B5EF4-FFF2-40B4-BE49-F238E27FC236}">
                <a16:creationId xmlns:a16="http://schemas.microsoft.com/office/drawing/2014/main" id="{2BF3F1BD-7061-4FDA-A5E9-37BBE5CD6FD2}"/>
              </a:ext>
            </a:extLst>
          </p:cNvPr>
          <p:cNvSpPr txBox="1"/>
          <p:nvPr/>
        </p:nvSpPr>
        <p:spPr>
          <a:xfrm>
            <a:off x="4786408" y="5659721"/>
            <a:ext cx="2514600" cy="307975"/>
          </a:xfrm>
          <a:prstGeom prst="rect">
            <a:avLst/>
          </a:prstGeom>
          <a:noFill/>
        </p:spPr>
        <p:txBody>
          <a:bodyPr>
            <a:spAutoFit/>
          </a:bodyPr>
          <a:lstStyle/>
          <a:p>
            <a:pPr algn="ctr">
              <a:defRPr/>
            </a:pPr>
            <a:r>
              <a:rPr lang="ga-IE" sz="1400" dirty="0">
                <a:solidFill>
                  <a:srgbClr val="00B050"/>
                </a:solidFill>
                <a:latin typeface="Tw Cen MT" panose="020B0602020104020603" pitchFamily="34" charset="0"/>
              </a:rPr>
              <a:t>leictreachas statach</a:t>
            </a:r>
          </a:p>
        </p:txBody>
      </p:sp>
      <p:sp>
        <p:nvSpPr>
          <p:cNvPr id="30" name="TextBox 29">
            <a:extLst>
              <a:ext uri="{FF2B5EF4-FFF2-40B4-BE49-F238E27FC236}">
                <a16:creationId xmlns:a16="http://schemas.microsoft.com/office/drawing/2014/main" id="{C0891F52-D319-43BF-9F5C-A7CB6E419D6F}"/>
              </a:ext>
            </a:extLst>
          </p:cNvPr>
          <p:cNvSpPr txBox="1"/>
          <p:nvPr/>
        </p:nvSpPr>
        <p:spPr>
          <a:xfrm>
            <a:off x="7379098" y="5660225"/>
            <a:ext cx="2530780" cy="307777"/>
          </a:xfrm>
          <a:prstGeom prst="rect">
            <a:avLst/>
          </a:prstGeom>
          <a:noFill/>
        </p:spPr>
        <p:txBody>
          <a:bodyPr wrap="square">
            <a:spAutoFit/>
          </a:bodyPr>
          <a:lstStyle/>
          <a:p>
            <a:pPr algn="ctr">
              <a:defRPr/>
            </a:pPr>
            <a:r>
              <a:rPr lang="ga-IE" sz="1400" dirty="0">
                <a:solidFill>
                  <a:srgbClr val="00B050"/>
                </a:solidFill>
                <a:latin typeface="Tw Cen MT" panose="020B0602020104020603" pitchFamily="34" charset="0"/>
              </a:rPr>
              <a:t>an pol thuaidh agus an pol theas</a:t>
            </a:r>
          </a:p>
        </p:txBody>
      </p:sp>
      <p:sp>
        <p:nvSpPr>
          <p:cNvPr id="7" name="a">
            <a:extLst>
              <a:ext uri="{FF2B5EF4-FFF2-40B4-BE49-F238E27FC236}">
                <a16:creationId xmlns:a16="http://schemas.microsoft.com/office/drawing/2014/main" id="{946B3DF5-672C-4C83-9E64-4BD33E420062}"/>
              </a:ext>
            </a:extLst>
          </p:cNvPr>
          <p:cNvSpPr/>
          <p:nvPr/>
        </p:nvSpPr>
        <p:spPr>
          <a:xfrm>
            <a:off x="2563200" y="3211200"/>
            <a:ext cx="2019300" cy="3079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45" name="b">
            <a:extLst>
              <a:ext uri="{FF2B5EF4-FFF2-40B4-BE49-F238E27FC236}">
                <a16:creationId xmlns:a16="http://schemas.microsoft.com/office/drawing/2014/main" id="{8164FE47-1CBF-4CE6-AA4A-C2CBFDB35F07}"/>
              </a:ext>
            </a:extLst>
          </p:cNvPr>
          <p:cNvSpPr/>
          <p:nvPr/>
        </p:nvSpPr>
        <p:spPr>
          <a:xfrm>
            <a:off x="7634838" y="3210337"/>
            <a:ext cx="2019300" cy="3063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46" name="c">
            <a:extLst>
              <a:ext uri="{FF2B5EF4-FFF2-40B4-BE49-F238E27FC236}">
                <a16:creationId xmlns:a16="http://schemas.microsoft.com/office/drawing/2014/main" id="{DBC99A78-25D9-4AE7-A73C-2E847D05A3DC}"/>
              </a:ext>
            </a:extLst>
          </p:cNvPr>
          <p:cNvSpPr/>
          <p:nvPr/>
        </p:nvSpPr>
        <p:spPr>
          <a:xfrm>
            <a:off x="5108400" y="3211200"/>
            <a:ext cx="2019300" cy="3079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47" name="d">
            <a:extLst>
              <a:ext uri="{FF2B5EF4-FFF2-40B4-BE49-F238E27FC236}">
                <a16:creationId xmlns:a16="http://schemas.microsoft.com/office/drawing/2014/main" id="{355CB9E5-545F-4018-BF03-939509951691}"/>
              </a:ext>
            </a:extLst>
          </p:cNvPr>
          <p:cNvSpPr/>
          <p:nvPr/>
        </p:nvSpPr>
        <p:spPr>
          <a:xfrm>
            <a:off x="2561913" y="4307284"/>
            <a:ext cx="2019300" cy="30638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48" name="e">
            <a:extLst>
              <a:ext uri="{FF2B5EF4-FFF2-40B4-BE49-F238E27FC236}">
                <a16:creationId xmlns:a16="http://schemas.microsoft.com/office/drawing/2014/main" id="{0D6F7F11-389E-4377-BE93-05F47FD124EE}"/>
              </a:ext>
            </a:extLst>
          </p:cNvPr>
          <p:cNvSpPr/>
          <p:nvPr/>
        </p:nvSpPr>
        <p:spPr>
          <a:xfrm>
            <a:off x="5124125" y="4307344"/>
            <a:ext cx="2019300" cy="3079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49" name="f">
            <a:extLst>
              <a:ext uri="{FF2B5EF4-FFF2-40B4-BE49-F238E27FC236}">
                <a16:creationId xmlns:a16="http://schemas.microsoft.com/office/drawing/2014/main" id="{508699C8-ECF9-4332-BD57-E10A545B7AC4}"/>
              </a:ext>
            </a:extLst>
          </p:cNvPr>
          <p:cNvSpPr/>
          <p:nvPr/>
        </p:nvSpPr>
        <p:spPr>
          <a:xfrm>
            <a:off x="7628257" y="4312879"/>
            <a:ext cx="2019300" cy="3079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50" name="g">
            <a:extLst>
              <a:ext uri="{FF2B5EF4-FFF2-40B4-BE49-F238E27FC236}">
                <a16:creationId xmlns:a16="http://schemas.microsoft.com/office/drawing/2014/main" id="{117A04AB-2FB1-4408-84E9-21AA51D98BBE}"/>
              </a:ext>
            </a:extLst>
          </p:cNvPr>
          <p:cNvSpPr/>
          <p:nvPr/>
        </p:nvSpPr>
        <p:spPr>
          <a:xfrm>
            <a:off x="2564363" y="5677779"/>
            <a:ext cx="2019300" cy="3079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51" name="h">
            <a:extLst>
              <a:ext uri="{FF2B5EF4-FFF2-40B4-BE49-F238E27FC236}">
                <a16:creationId xmlns:a16="http://schemas.microsoft.com/office/drawing/2014/main" id="{1472B291-347E-47CA-9946-04E968145303}"/>
              </a:ext>
            </a:extLst>
          </p:cNvPr>
          <p:cNvSpPr/>
          <p:nvPr/>
        </p:nvSpPr>
        <p:spPr>
          <a:xfrm>
            <a:off x="5112048" y="5677779"/>
            <a:ext cx="2019300" cy="3079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52" name="i">
            <a:extLst>
              <a:ext uri="{FF2B5EF4-FFF2-40B4-BE49-F238E27FC236}">
                <a16:creationId xmlns:a16="http://schemas.microsoft.com/office/drawing/2014/main" id="{80598E37-CB30-42D6-88EA-54C1AC24D70F}"/>
              </a:ext>
            </a:extLst>
          </p:cNvPr>
          <p:cNvSpPr/>
          <p:nvPr/>
        </p:nvSpPr>
        <p:spPr>
          <a:xfrm>
            <a:off x="7456989" y="5659621"/>
            <a:ext cx="2357618" cy="3079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5" name="1">
            <a:extLst>
              <a:ext uri="{FF2B5EF4-FFF2-40B4-BE49-F238E27FC236}">
                <a16:creationId xmlns:a16="http://schemas.microsoft.com/office/drawing/2014/main" id="{5AA91CD2-8C03-492E-9F8C-3784BED14A98}"/>
              </a:ext>
            </a:extLst>
          </p:cNvPr>
          <p:cNvSpPr/>
          <p:nvPr/>
        </p:nvSpPr>
        <p:spPr>
          <a:xfrm>
            <a:off x="2327982" y="2516400"/>
            <a:ext cx="2530342" cy="1241742"/>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1</a:t>
            </a:r>
          </a:p>
        </p:txBody>
      </p:sp>
      <p:sp>
        <p:nvSpPr>
          <p:cNvPr id="34" name="2">
            <a:extLst>
              <a:ext uri="{FF2B5EF4-FFF2-40B4-BE49-F238E27FC236}">
                <a16:creationId xmlns:a16="http://schemas.microsoft.com/office/drawing/2014/main" id="{98FC19C5-52CB-4B78-823D-1AA02EFFCCCA}"/>
              </a:ext>
            </a:extLst>
          </p:cNvPr>
          <p:cNvSpPr/>
          <p:nvPr/>
        </p:nvSpPr>
        <p:spPr>
          <a:xfrm>
            <a:off x="4857356" y="2516202"/>
            <a:ext cx="2519629" cy="1236810"/>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2</a:t>
            </a:r>
          </a:p>
        </p:txBody>
      </p:sp>
      <p:sp>
        <p:nvSpPr>
          <p:cNvPr id="35" name="3">
            <a:extLst>
              <a:ext uri="{FF2B5EF4-FFF2-40B4-BE49-F238E27FC236}">
                <a16:creationId xmlns:a16="http://schemas.microsoft.com/office/drawing/2014/main" id="{19013C15-ADB1-487B-ABBE-FAF30F173C50}"/>
              </a:ext>
            </a:extLst>
          </p:cNvPr>
          <p:cNvSpPr/>
          <p:nvPr/>
        </p:nvSpPr>
        <p:spPr>
          <a:xfrm>
            <a:off x="7383674" y="2513169"/>
            <a:ext cx="2493777" cy="1228594"/>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3</a:t>
            </a:r>
          </a:p>
        </p:txBody>
      </p:sp>
      <p:sp>
        <p:nvSpPr>
          <p:cNvPr id="36" name="4">
            <a:extLst>
              <a:ext uri="{FF2B5EF4-FFF2-40B4-BE49-F238E27FC236}">
                <a16:creationId xmlns:a16="http://schemas.microsoft.com/office/drawing/2014/main" id="{8221EDC3-011A-4B59-90D9-5C324B883DC3}"/>
              </a:ext>
            </a:extLst>
          </p:cNvPr>
          <p:cNvSpPr/>
          <p:nvPr/>
        </p:nvSpPr>
        <p:spPr>
          <a:xfrm>
            <a:off x="2329566" y="3744184"/>
            <a:ext cx="2522999" cy="1215391"/>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4</a:t>
            </a:r>
          </a:p>
        </p:txBody>
      </p:sp>
      <p:sp>
        <p:nvSpPr>
          <p:cNvPr id="37" name="5">
            <a:extLst>
              <a:ext uri="{FF2B5EF4-FFF2-40B4-BE49-F238E27FC236}">
                <a16:creationId xmlns:a16="http://schemas.microsoft.com/office/drawing/2014/main" id="{E13D56D3-9298-4CA6-91F8-97563A677DE6}"/>
              </a:ext>
            </a:extLst>
          </p:cNvPr>
          <p:cNvSpPr/>
          <p:nvPr/>
        </p:nvSpPr>
        <p:spPr>
          <a:xfrm>
            <a:off x="4850668" y="3737092"/>
            <a:ext cx="2533735" cy="1236874"/>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5</a:t>
            </a:r>
          </a:p>
        </p:txBody>
      </p:sp>
      <p:sp>
        <p:nvSpPr>
          <p:cNvPr id="38" name="6">
            <a:extLst>
              <a:ext uri="{FF2B5EF4-FFF2-40B4-BE49-F238E27FC236}">
                <a16:creationId xmlns:a16="http://schemas.microsoft.com/office/drawing/2014/main" id="{3A5687B4-2C69-409D-8EB6-F8A479C7AC73}"/>
              </a:ext>
            </a:extLst>
          </p:cNvPr>
          <p:cNvSpPr/>
          <p:nvPr/>
        </p:nvSpPr>
        <p:spPr>
          <a:xfrm>
            <a:off x="7381775" y="3737091"/>
            <a:ext cx="2513202" cy="1236809"/>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6</a:t>
            </a:r>
          </a:p>
        </p:txBody>
      </p:sp>
      <p:sp>
        <p:nvSpPr>
          <p:cNvPr id="39" name="7">
            <a:extLst>
              <a:ext uri="{FF2B5EF4-FFF2-40B4-BE49-F238E27FC236}">
                <a16:creationId xmlns:a16="http://schemas.microsoft.com/office/drawing/2014/main" id="{64FC6A51-C8FF-4B1F-8B30-0AFE5999C7D8}"/>
              </a:ext>
            </a:extLst>
          </p:cNvPr>
          <p:cNvSpPr/>
          <p:nvPr/>
        </p:nvSpPr>
        <p:spPr>
          <a:xfrm>
            <a:off x="2319624" y="4956355"/>
            <a:ext cx="2558880" cy="1228596"/>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7</a:t>
            </a:r>
          </a:p>
        </p:txBody>
      </p:sp>
      <p:sp>
        <p:nvSpPr>
          <p:cNvPr id="40" name="8">
            <a:extLst>
              <a:ext uri="{FF2B5EF4-FFF2-40B4-BE49-F238E27FC236}">
                <a16:creationId xmlns:a16="http://schemas.microsoft.com/office/drawing/2014/main" id="{73E12F72-AC19-46D1-BE82-0B5A51E94FD1}"/>
              </a:ext>
            </a:extLst>
          </p:cNvPr>
          <p:cNvSpPr/>
          <p:nvPr/>
        </p:nvSpPr>
        <p:spPr>
          <a:xfrm>
            <a:off x="4852566" y="4950399"/>
            <a:ext cx="2512702" cy="1228594"/>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8</a:t>
            </a:r>
          </a:p>
        </p:txBody>
      </p:sp>
      <p:sp>
        <p:nvSpPr>
          <p:cNvPr id="41" name="9">
            <a:extLst>
              <a:ext uri="{FF2B5EF4-FFF2-40B4-BE49-F238E27FC236}">
                <a16:creationId xmlns:a16="http://schemas.microsoft.com/office/drawing/2014/main" id="{485A1674-957D-4E7B-9AB4-FC5DC3F22A24}"/>
              </a:ext>
            </a:extLst>
          </p:cNvPr>
          <p:cNvSpPr/>
          <p:nvPr/>
        </p:nvSpPr>
        <p:spPr>
          <a:xfrm>
            <a:off x="7379098" y="4951275"/>
            <a:ext cx="2517463" cy="1226842"/>
          </a:xfrm>
          <a:prstGeom prst="rect">
            <a:avLst/>
          </a:prstGeom>
          <a:solidFill>
            <a:schemeClr val="accent5">
              <a:lumMod val="60000"/>
              <a:lumOff val="40000"/>
            </a:schemeClr>
          </a:solidFill>
          <a:ln w="28575">
            <a:solidFill>
              <a:srgbClr val="7C30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a:latin typeface="+mj-lt"/>
              </a:rPr>
              <a:t>9</a:t>
            </a:r>
          </a:p>
        </p:txBody>
      </p:sp>
      <p:sp>
        <p:nvSpPr>
          <p:cNvPr id="56" name="Rectangle 8">
            <a:extLst>
              <a:ext uri="{FF2B5EF4-FFF2-40B4-BE49-F238E27FC236}">
                <a16:creationId xmlns:a16="http://schemas.microsoft.com/office/drawing/2014/main" id="{FD913FEE-8762-4BA4-A3D0-6B96029B0DBF}"/>
              </a:ext>
            </a:extLst>
          </p:cNvPr>
          <p:cNvSpPr>
            <a:spLocks noChangeArrowheads="1"/>
          </p:cNvSpPr>
          <p:nvPr/>
        </p:nvSpPr>
        <p:spPr bwMode="auto">
          <a:xfrm>
            <a:off x="2221153" y="1168529"/>
            <a:ext cx="7775575" cy="5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ga-IE" altLang="en-US" sz="2400" dirty="0">
                <a:solidFill>
                  <a:srgbClr val="8C368C"/>
                </a:solidFill>
                <a:latin typeface="Tw Cen MT" panose="020B0602020104020603" pitchFamily="34" charset="0"/>
                <a:cs typeface="Clear Sans Light" pitchFamily="34" charset="0"/>
              </a:rPr>
              <a:t>Roghnaigh uimhir.</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3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4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7"/>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4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8" restart="whenNotActive" fill="hold" evtFilter="cancelBubble" nodeType="interactiveSeq">
                <p:stCondLst>
                  <p:cond evt="onClick" delay="0">
                    <p:tgtEl>
                      <p:spTgt spid="4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74" restart="whenNotActive" fill="hold" evtFilter="cancelBubble" nodeType="interactiveSeq">
                <p:stCondLst>
                  <p:cond evt="onClick" delay="0">
                    <p:tgtEl>
                      <p:spTgt spid="4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49"/>
                                        </p:tgtEl>
                                      </p:cBhvr>
                                    </p:animEffect>
                                    <p:set>
                                      <p:cBhvr>
                                        <p:cTn id="7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0" restart="whenNotActive" fill="hold" evtFilter="cancelBubble" nodeType="interactiveSeq">
                <p:stCondLst>
                  <p:cond evt="onClick" delay="0">
                    <p:tgtEl>
                      <p:spTgt spid="48"/>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6" restart="whenNotActive" fill="hold" evtFilter="cancelBubble" nodeType="interactiveSeq">
                <p:stCondLst>
                  <p:cond evt="onClick" delay="0">
                    <p:tgtEl>
                      <p:spTgt spid="4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2" restart="whenNotActive" fill="hold" evtFilter="cancelBubble" nodeType="interactiveSeq">
                <p:stCondLst>
                  <p:cond evt="onClick" delay="0">
                    <p:tgtEl>
                      <p:spTgt spid="5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50"/>
                                        </p:tgtEl>
                                      </p:cBhvr>
                                    </p:animEffect>
                                    <p:set>
                                      <p:cBhvr>
                                        <p:cTn id="9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98" restart="whenNotActive" fill="hold" evtFilter="cancelBubble" nodeType="interactiveSeq">
                <p:stCondLst>
                  <p:cond evt="onClick" delay="0">
                    <p:tgtEl>
                      <p:spTgt spid="51"/>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04" restart="whenNotActive" fill="hold" evtFilter="cancelBubble" nodeType="interactiveSeq">
                <p:stCondLst>
                  <p:cond evt="onClick" delay="0">
                    <p:tgtEl>
                      <p:spTgt spid="52"/>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52"/>
                                        </p:tgtEl>
                                      </p:cBhvr>
                                    </p:animEffect>
                                    <p:set>
                                      <p:cBhvr>
                                        <p:cTn id="10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7" grpId="0" animBg="1"/>
      <p:bldP spid="45" grpId="0" animBg="1"/>
      <p:bldP spid="46" grpId="0" animBg="1"/>
      <p:bldP spid="47" grpId="0" animBg="1"/>
      <p:bldP spid="48" grpId="0" animBg="1"/>
      <p:bldP spid="49" grpId="0" animBg="1"/>
      <p:bldP spid="50" grpId="0" animBg="1"/>
      <p:bldP spid="51" grpId="0" animBg="1"/>
      <p:bldP spid="52" grpId="0" animBg="1"/>
      <p:bldP spid="5"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5DBB687A-3246-4E83-B33D-0C1DBD8D468B}"/>
              </a:ext>
            </a:extLst>
          </p:cNvPr>
          <p:cNvSpPr txBox="1"/>
          <p:nvPr/>
        </p:nvSpPr>
        <p:spPr>
          <a:xfrm>
            <a:off x="4167272" y="116495"/>
            <a:ext cx="6906491" cy="5585619"/>
          </a:xfrm>
          <a:prstGeom prst="rect">
            <a:avLst/>
          </a:prstGeom>
        </p:spPr>
        <p:txBody>
          <a:bodyPr vert="horz" lIns="91440" tIns="45720" rIns="91440" bIns="45720" rtlCol="0" anchor="ctr">
            <a:normAutofit/>
          </a:bodyPr>
          <a:lstStyle/>
          <a:p>
            <a:pPr>
              <a:lnSpc>
                <a:spcPct val="90000"/>
              </a:lnSpc>
              <a:spcAft>
                <a:spcPts val="600"/>
              </a:spcAft>
            </a:pPr>
            <a:endParaRPr lang="ga-IE"/>
          </a:p>
        </p:txBody>
      </p:sp>
      <p:sp>
        <p:nvSpPr>
          <p:cNvPr id="3" name="TextBox 2">
            <a:extLst>
              <a:ext uri="{FF2B5EF4-FFF2-40B4-BE49-F238E27FC236}">
                <a16:creationId xmlns:a16="http://schemas.microsoft.com/office/drawing/2014/main" id="{30F63E9F-6359-43BE-B42E-16029FA9882E}"/>
              </a:ext>
            </a:extLst>
          </p:cNvPr>
          <p:cNvSpPr txBox="1"/>
          <p:nvPr/>
        </p:nvSpPr>
        <p:spPr>
          <a:xfrm>
            <a:off x="4368291" y="2759395"/>
            <a:ext cx="6402628" cy="723275"/>
          </a:xfrm>
          <a:prstGeom prst="rect">
            <a:avLst/>
          </a:prstGeom>
          <a:solidFill>
            <a:schemeClr val="bg1">
              <a:lumMod val="95000"/>
            </a:schemeClr>
          </a:solidFill>
        </p:spPr>
        <p:txBody>
          <a:bodyPr wrap="square">
            <a:spAutoFit/>
          </a:bodyPr>
          <a:lstStyle/>
          <a:p>
            <a:pPr>
              <a:spcAft>
                <a:spcPts val="600"/>
              </a:spcAft>
            </a:pPr>
            <a:r>
              <a:rPr lang="ga-IE">
                <a:latin typeface="Tw Cen MT" panose="020B0602020104020603" pitchFamily="34" charset="0"/>
              </a:rPr>
              <a:t>Tuilleadh eolais:</a:t>
            </a:r>
            <a:endParaRPr lang="ga-IE" u="sng">
              <a:latin typeface="Tw Cen MT" panose="020B0602020104020603" pitchFamily="34" charset="0"/>
            </a:endParaRPr>
          </a:p>
          <a:p>
            <a:pPr>
              <a:spcAft>
                <a:spcPts val="600"/>
              </a:spcAft>
            </a:pPr>
            <a:r>
              <a:rPr lang="ga-IE">
                <a:latin typeface="Tw Cen MT" panose="020B0602020104020603" pitchFamily="34" charset="0"/>
                <a:hlinkClick r:id="rId2"/>
              </a:rPr>
              <a:t>https://www.cogg.ie/wp-content/uploads/eureka-8-6.pdf</a:t>
            </a:r>
            <a:r>
              <a:rPr lang="ga-IE">
                <a:latin typeface="Tw Cen MT" panose="020B0602020104020603" pitchFamily="34" charset="0"/>
              </a:rPr>
              <a:t> </a:t>
            </a:r>
          </a:p>
        </p:txBody>
      </p:sp>
      <p:sp>
        <p:nvSpPr>
          <p:cNvPr id="6" name="TextBox 5">
            <a:extLst>
              <a:ext uri="{FF2B5EF4-FFF2-40B4-BE49-F238E27FC236}">
                <a16:creationId xmlns:a16="http://schemas.microsoft.com/office/drawing/2014/main" id="{9B5C46FC-C750-45DB-BFD5-13B43ACC2E8A}"/>
              </a:ext>
            </a:extLst>
          </p:cNvPr>
          <p:cNvSpPr txBox="1"/>
          <p:nvPr/>
        </p:nvSpPr>
        <p:spPr>
          <a:xfrm>
            <a:off x="4368291" y="1435332"/>
            <a:ext cx="6402628" cy="923330"/>
          </a:xfrm>
          <a:prstGeom prst="rect">
            <a:avLst/>
          </a:prstGeom>
          <a:solidFill>
            <a:schemeClr val="bg1">
              <a:lumMod val="95000"/>
            </a:schemeClr>
          </a:solidFill>
        </p:spPr>
        <p:txBody>
          <a:bodyPr wrap="square">
            <a:spAutoFit/>
          </a:bodyPr>
          <a:lstStyle/>
          <a:p>
            <a:pPr>
              <a:spcAft>
                <a:spcPts val="600"/>
              </a:spcAft>
            </a:pPr>
            <a:r>
              <a:rPr lang="ga-IE">
                <a:latin typeface="Tw Cen MT" panose="020B0602020104020603" pitchFamily="34" charset="0"/>
              </a:rPr>
              <a:t>Tá físeán faoin leictreachas statach ar fáil ag an nasc seo a leanas: </a:t>
            </a:r>
            <a:br>
              <a:rPr lang="ga-IE">
                <a:latin typeface="Tw Cen MT" panose="020B0602020104020603" pitchFamily="34" charset="0"/>
              </a:rPr>
            </a:br>
            <a:r>
              <a:rPr lang="ga-IE">
                <a:latin typeface="Tw Cen MT" panose="020B0602020104020603" pitchFamily="34" charset="0"/>
                <a:hlinkClick r:id="rId3"/>
              </a:rPr>
              <a:t>The Science Behind Static Electricity | The Kurious Kid | Science Experiment – YouTube</a:t>
            </a:r>
            <a:endParaRPr lang="ga-IE">
              <a:latin typeface="Tw Cen MT" panose="020B0602020104020603" pitchFamily="34" charset="0"/>
            </a:endParaRPr>
          </a:p>
        </p:txBody>
      </p:sp>
      <p:sp>
        <p:nvSpPr>
          <p:cNvPr id="4" name="TextBox 2">
            <a:extLst>
              <a:ext uri="{FF2B5EF4-FFF2-40B4-BE49-F238E27FC236}">
                <a16:creationId xmlns:a16="http://schemas.microsoft.com/office/drawing/2014/main" id="{8FBD355B-278A-FF8F-312B-7050FF511944}"/>
              </a:ext>
            </a:extLst>
          </p:cNvPr>
          <p:cNvSpPr txBox="1"/>
          <p:nvPr/>
        </p:nvSpPr>
        <p:spPr>
          <a:xfrm>
            <a:off x="4368290" y="3843566"/>
            <a:ext cx="6402628" cy="1000274"/>
          </a:xfrm>
          <a:prstGeom prst="rect">
            <a:avLst/>
          </a:prstGeom>
          <a:solidFill>
            <a:schemeClr val="bg1">
              <a:lumMod val="95000"/>
            </a:schemeClr>
          </a:solidFill>
        </p:spPr>
        <p:txBody>
          <a:bodyPr wrap="square">
            <a:spAutoFit/>
          </a:bodyPr>
          <a:lstStyle/>
          <a:p>
            <a:pPr>
              <a:spcAft>
                <a:spcPts val="600"/>
              </a:spcAft>
            </a:pPr>
            <a:r>
              <a:rPr lang="ga-IE">
                <a:latin typeface="Tw Cen MT" panose="020B0602020104020603" pitchFamily="34" charset="0"/>
              </a:rPr>
              <a:t>Tuilleadh eolais don mhúinteoir:</a:t>
            </a:r>
            <a:endParaRPr lang="ga-IE" u="sng">
              <a:latin typeface="Tw Cen MT" panose="020B0602020104020603" pitchFamily="34" charset="0"/>
              <a:hlinkClick r:id="rId4">
                <a:extLst>
                  <a:ext uri="{A12FA001-AC4F-418D-AE19-62706E023703}">
                    <ahyp:hlinkClr xmlns:ahyp="http://schemas.microsoft.com/office/drawing/2018/hyperlinkcolor" val="tx"/>
                  </a:ext>
                </a:extLst>
              </a:hlinkClick>
            </a:endParaRPr>
          </a:p>
          <a:p>
            <a:pPr>
              <a:spcAft>
                <a:spcPts val="600"/>
              </a:spcAft>
            </a:pPr>
            <a:r>
              <a:rPr lang="ga-IE">
                <a:solidFill>
                  <a:srgbClr val="9454C3"/>
                </a:solidFill>
                <a:latin typeface="Tw Cen MT" panose="020B0602020104020603" pitchFamily="34" charset="0"/>
                <a:hlinkClick r:id="rId4">
                  <a:extLst>
                    <a:ext uri="{A12FA001-AC4F-418D-AE19-62706E023703}">
                      <ahyp:hlinkClr xmlns:ahyp="http://schemas.microsoft.com/office/drawing/2018/hyperlinkcolor" val="tx"/>
                    </a:ext>
                  </a:extLst>
                </a:hlinkClick>
              </a:rPr>
              <a:t>https://www.sfi.ie/site-files/primary-science/media/pdfs/col/static_electricity_activity_irish.pdf</a:t>
            </a:r>
            <a:endParaRPr lang="ga-IE">
              <a:latin typeface="Tw Cen MT" panose="020B0602020104020603" pitchFamily="34" charset="0"/>
            </a:endParaRPr>
          </a:p>
        </p:txBody>
      </p:sp>
    </p:spTree>
    <p:extLst>
      <p:ext uri="{BB962C8B-B14F-4D97-AF65-F5344CB8AC3E}">
        <p14:creationId xmlns:p14="http://schemas.microsoft.com/office/powerpoint/2010/main" val="117667125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1">
            <a:extLst>
              <a:ext uri="{FF2B5EF4-FFF2-40B4-BE49-F238E27FC236}">
                <a16:creationId xmlns:a16="http://schemas.microsoft.com/office/drawing/2014/main" id="{80A1FF21-D528-4C6C-8EA0-9F6657BCE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3">
            <a:extLst>
              <a:ext uri="{FF2B5EF4-FFF2-40B4-BE49-F238E27FC236}">
                <a16:creationId xmlns:a16="http://schemas.microsoft.com/office/drawing/2014/main" id="{81770F5C-10C1-4D0D-8C58-171500C9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15">
            <a:extLst>
              <a:ext uri="{FF2B5EF4-FFF2-40B4-BE49-F238E27FC236}">
                <a16:creationId xmlns:a16="http://schemas.microsoft.com/office/drawing/2014/main" id="{33225A18-9EBC-41EB-B61E-D75DFDB17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6">
            <a:extLst>
              <a:ext uri="{FF2B5EF4-FFF2-40B4-BE49-F238E27FC236}">
                <a16:creationId xmlns:a16="http://schemas.microsoft.com/office/drawing/2014/main" id="{87EE0043-10E9-4854-B1D3-4D6C3FA9AB3D}"/>
              </a:ext>
            </a:extLst>
          </p:cNvPr>
          <p:cNvSpPr txBox="1">
            <a:spLocks noChangeArrowheads="1"/>
          </p:cNvSpPr>
          <p:nvPr/>
        </p:nvSpPr>
        <p:spPr bwMode="auto">
          <a:xfrm>
            <a:off x="4441372" y="1019978"/>
            <a:ext cx="5754559" cy="3293209"/>
          </a:xfrm>
          <a:prstGeom prst="rect">
            <a:avLst/>
          </a:prstGeom>
          <a:noFill/>
          <a:ln w="9525">
            <a:noFill/>
            <a:miter lim="800000"/>
            <a:headEnd/>
            <a:tailEnd/>
          </a:ln>
        </p:spPr>
        <p:txBody>
          <a:bodyPr wrap="square">
            <a:spAutoFit/>
          </a:bodyPr>
          <a:lstStyle/>
          <a:p>
            <a:r>
              <a:rPr lang="en-US" sz="1600" b="1" dirty="0" err="1">
                <a:solidFill>
                  <a:srgbClr val="000000"/>
                </a:solidFill>
                <a:latin typeface="Tw Cen MT" panose="020B0602020104020603" pitchFamily="34" charset="0"/>
                <a:cs typeface="Times New Roman" pitchFamily="18" charset="0"/>
              </a:rPr>
              <a:t>Ealaín</a:t>
            </a:r>
            <a:r>
              <a:rPr lang="en-US" sz="1600" b="1" dirty="0">
                <a:solidFill>
                  <a:srgbClr val="000000"/>
                </a:solidFill>
                <a:latin typeface="Tw Cen MT" panose="020B0602020104020603" pitchFamily="34" charset="0"/>
                <a:cs typeface="Times New Roman" pitchFamily="18" charset="0"/>
              </a:rPr>
              <a:t>: </a:t>
            </a:r>
            <a:r>
              <a:rPr lang="en-US" sz="1600" dirty="0">
                <a:solidFill>
                  <a:srgbClr val="000000"/>
                </a:solidFill>
                <a:latin typeface="Tw Cen MT" panose="020B0602020104020603" pitchFamily="34" charset="0"/>
                <a:cs typeface="Times New Roman" pitchFamily="18" charset="0"/>
              </a:rPr>
              <a:t>Christine Warner</a:t>
            </a:r>
          </a:p>
          <a:p>
            <a:r>
              <a:rPr lang="ga-IE" sz="1600" b="1" dirty="0">
                <a:solidFill>
                  <a:srgbClr val="000000"/>
                </a:solidFill>
                <a:latin typeface="Tw Cen MT" panose="020B0602020104020603" pitchFamily="34" charset="0"/>
                <a:cs typeface="Times New Roman" pitchFamily="18" charset="0"/>
              </a:rPr>
              <a:t>Íomhánna</a:t>
            </a:r>
            <a:r>
              <a:rPr lang="en-US" sz="1600" b="1" dirty="0">
                <a:solidFill>
                  <a:srgbClr val="000000"/>
                </a:solidFill>
                <a:latin typeface="Tw Cen MT" panose="020B0602020104020603" pitchFamily="34" charset="0"/>
                <a:cs typeface="Times New Roman" pitchFamily="18" charset="0"/>
              </a:rPr>
              <a:t> </a:t>
            </a:r>
            <a:r>
              <a:rPr lang="en-US" sz="1600" b="1" dirty="0" err="1">
                <a:solidFill>
                  <a:srgbClr val="000000"/>
                </a:solidFill>
                <a:latin typeface="Tw Cen MT" panose="020B0602020104020603" pitchFamily="34" charset="0"/>
                <a:cs typeface="Times New Roman" pitchFamily="18" charset="0"/>
              </a:rPr>
              <a:t>eile</a:t>
            </a:r>
            <a:r>
              <a:rPr lang="ga-IE" sz="1600" b="1"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Conor Fagan, </a:t>
            </a:r>
            <a:r>
              <a:rPr lang="ga-IE" sz="1600" dirty="0" err="1">
                <a:solidFill>
                  <a:srgbClr val="000000"/>
                </a:solidFill>
                <a:latin typeface="Tw Cen MT" panose="020B0602020104020603" pitchFamily="34" charset="0"/>
                <a:cs typeface="Times New Roman" pitchFamily="18" charset="0"/>
              </a:rPr>
              <a:t>Shutterstock</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Má rinneadh faillí ar aon bhealach ó thaobh cóipchirt de ba cheart d’úinéir an chóipchirt teagmháil a dhéanamh leis na foilsitheoirí. 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202</a:t>
            </a:r>
            <a:r>
              <a:rPr lang="en-US" sz="1600">
                <a:solidFill>
                  <a:srgbClr val="000000"/>
                </a:solidFill>
                <a:latin typeface="Tw Cen MT" panose="020B0602020104020603" pitchFamily="34" charset="0"/>
                <a:cs typeface="Times New Roman" pitchFamily="18" charset="0"/>
              </a:rPr>
              <a:t>4</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Foras na Gaeilge, 63</a:t>
            </a:r>
            <a:r>
              <a:rPr lang="en-US" sz="1600" dirty="0">
                <a:solidFill>
                  <a:srgbClr val="000000"/>
                </a:solidFill>
                <a:latin typeface="Tw Cen MT" panose="020B0602020104020603" pitchFamily="34" charset="0"/>
                <a:cs typeface="Times New Roman" pitchFamily="18" charset="0"/>
              </a:rPr>
              <a:t>–</a:t>
            </a:r>
            <a:r>
              <a:rPr lang="ga-IE" sz="1600" dirty="0">
                <a:solidFill>
                  <a:srgbClr val="000000"/>
                </a:solidFill>
                <a:latin typeface="Tw Cen MT" panose="020B0602020104020603" pitchFamily="34" charset="0"/>
                <a:cs typeface="Times New Roman" pitchFamily="18" charset="0"/>
              </a:rPr>
              <a:t>66 Sráid Amiens, Baile Átha Cliath 1 </a:t>
            </a:r>
            <a:endParaRPr lang="ga-IE" sz="1600" dirty="0">
              <a:latin typeface="Comic Sans MS" pitchFamily="66" charset="0"/>
            </a:endParaRPr>
          </a:p>
        </p:txBody>
      </p:sp>
    </p:spTree>
    <p:extLst>
      <p:ext uri="{BB962C8B-B14F-4D97-AF65-F5344CB8AC3E}">
        <p14:creationId xmlns:p14="http://schemas.microsoft.com/office/powerpoint/2010/main" val="237431100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1">
            <a:extLst>
              <a:ext uri="{FF2B5EF4-FFF2-40B4-BE49-F238E27FC236}">
                <a16:creationId xmlns:a16="http://schemas.microsoft.com/office/drawing/2014/main" id="{80A1FF21-D528-4C6C-8EA0-9F6657BCE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3">
            <a:extLst>
              <a:ext uri="{FF2B5EF4-FFF2-40B4-BE49-F238E27FC236}">
                <a16:creationId xmlns:a16="http://schemas.microsoft.com/office/drawing/2014/main" id="{81770F5C-10C1-4D0D-8C58-171500C9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15">
            <a:extLst>
              <a:ext uri="{FF2B5EF4-FFF2-40B4-BE49-F238E27FC236}">
                <a16:creationId xmlns:a16="http://schemas.microsoft.com/office/drawing/2014/main" id="{33225A18-9EBC-41EB-B61E-D75DFDB17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35DD589A-4259-4058-BA1F-F6FB399322D6}"/>
              </a:ext>
            </a:extLst>
          </p:cNvPr>
          <p:cNvPicPr>
            <a:picLocks noChangeAspect="1" noChangeArrowheads="1"/>
          </p:cNvPicPr>
          <p:nvPr/>
        </p:nvPicPr>
        <p:blipFill>
          <a:blip r:embed="rId2"/>
          <a:srcRect/>
          <a:stretch>
            <a:fillRect/>
          </a:stretch>
        </p:blipFill>
        <p:spPr bwMode="auto">
          <a:xfrm>
            <a:off x="4495615"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417546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ketchy line" hidden="1">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41F94FA-AD06-4BFB-AECC-3C5DC86EBF7F}"/>
              </a:ext>
            </a:extLst>
          </p:cNvPr>
          <p:cNvPicPr>
            <a:picLocks noChangeAspect="1"/>
          </p:cNvPicPr>
          <p:nvPr/>
        </p:nvPicPr>
        <p:blipFill>
          <a:blip r:embed="rId2">
            <a:extLst>
              <a:ext uri="{28A0092B-C50C-407E-A947-70E740481C1C}">
                <a14:useLocalDpi xmlns:a14="http://schemas.microsoft.com/office/drawing/2010/main" val="0"/>
              </a:ext>
            </a:extLst>
          </a:blip>
          <a:srcRect t="13" b="13"/>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 name="Text Box 2">
            <a:extLst>
              <a:ext uri="{FF2B5EF4-FFF2-40B4-BE49-F238E27FC236}">
                <a16:creationId xmlns:a16="http://schemas.microsoft.com/office/drawing/2014/main" id="{8F54E58F-3B44-4FC0-AE7B-4A8FFEED58D3}"/>
              </a:ext>
            </a:extLst>
          </p:cNvPr>
          <p:cNvSpPr txBox="1">
            <a:spLocks noChangeArrowheads="1"/>
          </p:cNvSpPr>
          <p:nvPr/>
        </p:nvSpPr>
        <p:spPr bwMode="auto">
          <a:xfrm>
            <a:off x="81725" y="768019"/>
            <a:ext cx="5148252" cy="1074800"/>
          </a:xfrm>
          <a:prstGeom prst="ellipse">
            <a:avLst/>
          </a:prstGeom>
        </p:spPr>
        <p:txBody>
          <a:bodyPr vert="horz" lIns="91440" tIns="45720" rIns="91440" bIns="45720" rtlCol="0" anchor="b">
            <a:norm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lnSpc>
                <a:spcPct val="90000"/>
              </a:lnSpc>
              <a:spcBef>
                <a:spcPct val="0"/>
              </a:spcBef>
              <a:spcAft>
                <a:spcPts val="600"/>
              </a:spcAft>
            </a:pPr>
            <a:r>
              <a:rPr lang="ga-IE" altLang="en-US" sz="4400" dirty="0">
                <a:solidFill>
                  <a:schemeClr val="bg1"/>
                </a:solidFill>
                <a:latin typeface="Berlin Sans FB" panose="020E0602020502020306" pitchFamily="34" charset="0"/>
                <a:ea typeface="+mj-ea"/>
                <a:cs typeface="+mj-cs"/>
              </a:rPr>
              <a:t>Do dhúshlán!</a:t>
            </a:r>
          </a:p>
        </p:txBody>
      </p:sp>
      <p:grpSp>
        <p:nvGrpSpPr>
          <p:cNvPr id="7" name="Grúpa 6">
            <a:extLst>
              <a:ext uri="{FF2B5EF4-FFF2-40B4-BE49-F238E27FC236}">
                <a16:creationId xmlns:a16="http://schemas.microsoft.com/office/drawing/2014/main" id="{CEE7FDFE-DC13-4726-8164-CE1604DD4C9E}"/>
              </a:ext>
            </a:extLst>
          </p:cNvPr>
          <p:cNvGrpSpPr/>
          <p:nvPr/>
        </p:nvGrpSpPr>
        <p:grpSpPr>
          <a:xfrm>
            <a:off x="838094" y="3072193"/>
            <a:ext cx="4145620" cy="2774362"/>
            <a:chOff x="838094" y="3598433"/>
            <a:chExt cx="4145620" cy="2248122"/>
          </a:xfrm>
        </p:grpSpPr>
        <p:sp>
          <p:nvSpPr>
            <p:cNvPr id="4" name="Triantán comhchosach 3">
              <a:extLst>
                <a:ext uri="{FF2B5EF4-FFF2-40B4-BE49-F238E27FC236}">
                  <a16:creationId xmlns:a16="http://schemas.microsoft.com/office/drawing/2014/main" id="{7AD736D8-0411-4930-972D-0768C65DFEF0}"/>
                </a:ext>
              </a:extLst>
            </p:cNvPr>
            <p:cNvSpPr/>
            <p:nvPr/>
          </p:nvSpPr>
          <p:spPr>
            <a:xfrm>
              <a:off x="838094" y="3598433"/>
              <a:ext cx="3023993" cy="2248122"/>
            </a:xfrm>
            <a:prstGeom prst="triangle">
              <a:avLst/>
            </a:pr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txBody>
            <a:bodyPr/>
            <a:lstStyle/>
            <a:p>
              <a:endParaRPr lang="ga-IE"/>
            </a:p>
          </p:txBody>
        </p:sp>
        <p:sp>
          <p:nvSpPr>
            <p:cNvPr id="5" name="Saorfhoirm: cruth 4">
              <a:extLst>
                <a:ext uri="{FF2B5EF4-FFF2-40B4-BE49-F238E27FC236}">
                  <a16:creationId xmlns:a16="http://schemas.microsoft.com/office/drawing/2014/main" id="{4B06B223-1DDE-4782-85E2-0FC037EF4C97}"/>
                </a:ext>
              </a:extLst>
            </p:cNvPr>
            <p:cNvSpPr/>
            <p:nvPr/>
          </p:nvSpPr>
          <p:spPr>
            <a:xfrm>
              <a:off x="2261245" y="3616721"/>
              <a:ext cx="2583454" cy="892815"/>
            </a:xfrm>
            <a:custGeom>
              <a:avLst/>
              <a:gdLst>
                <a:gd name="connsiteX0" fmla="*/ 0 w 2583454"/>
                <a:gd name="connsiteY0" fmla="*/ 111533 h 669186"/>
                <a:gd name="connsiteX1" fmla="*/ 111533 w 2583454"/>
                <a:gd name="connsiteY1" fmla="*/ 0 h 669186"/>
                <a:gd name="connsiteX2" fmla="*/ 2471921 w 2583454"/>
                <a:gd name="connsiteY2" fmla="*/ 0 h 669186"/>
                <a:gd name="connsiteX3" fmla="*/ 2583454 w 2583454"/>
                <a:gd name="connsiteY3" fmla="*/ 111533 h 669186"/>
                <a:gd name="connsiteX4" fmla="*/ 2583454 w 2583454"/>
                <a:gd name="connsiteY4" fmla="*/ 557653 h 669186"/>
                <a:gd name="connsiteX5" fmla="*/ 2471921 w 2583454"/>
                <a:gd name="connsiteY5" fmla="*/ 669186 h 669186"/>
                <a:gd name="connsiteX6" fmla="*/ 111533 w 2583454"/>
                <a:gd name="connsiteY6" fmla="*/ 669186 h 669186"/>
                <a:gd name="connsiteX7" fmla="*/ 0 w 2583454"/>
                <a:gd name="connsiteY7" fmla="*/ 557653 h 669186"/>
                <a:gd name="connsiteX8" fmla="*/ 0 w 2583454"/>
                <a:gd name="connsiteY8" fmla="*/ 111533 h 66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3454" h="669186">
                  <a:moveTo>
                    <a:pt x="0" y="111533"/>
                  </a:moveTo>
                  <a:cubicBezTo>
                    <a:pt x="0" y="49935"/>
                    <a:pt x="49935" y="0"/>
                    <a:pt x="111533" y="0"/>
                  </a:cubicBezTo>
                  <a:lnTo>
                    <a:pt x="2471921" y="0"/>
                  </a:lnTo>
                  <a:cubicBezTo>
                    <a:pt x="2533519" y="0"/>
                    <a:pt x="2583454" y="49935"/>
                    <a:pt x="2583454" y="111533"/>
                  </a:cubicBezTo>
                  <a:lnTo>
                    <a:pt x="2583454" y="557653"/>
                  </a:lnTo>
                  <a:cubicBezTo>
                    <a:pt x="2583454" y="619251"/>
                    <a:pt x="2533519" y="669186"/>
                    <a:pt x="2471921" y="669186"/>
                  </a:cubicBezTo>
                  <a:lnTo>
                    <a:pt x="111533" y="669186"/>
                  </a:lnTo>
                  <a:cubicBezTo>
                    <a:pt x="49935" y="669186"/>
                    <a:pt x="0" y="619251"/>
                    <a:pt x="0" y="557653"/>
                  </a:cubicBezTo>
                  <a:lnTo>
                    <a:pt x="0" y="111533"/>
                  </a:lnTo>
                  <a:close/>
                </a:path>
              </a:pathLst>
            </a:custGeom>
            <a:scene3d>
              <a:camera prst="isometricOffAxis2Left" zoom="95000"/>
              <a:lightRig rig="flat" dir="t"/>
            </a:scene3d>
            <a:sp3d z="57150" extrusionH="63500" prstMaterial="matte"/>
          </p:spPr>
          <p:style>
            <a:lnRef idx="1">
              <a:schemeClr val="accent3">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47" tIns="101247" rIns="101247" bIns="101247" numCol="1" spcCol="1270" anchor="ctr" anchorCtr="0">
              <a:noAutofit/>
            </a:bodyPr>
            <a:lstStyle/>
            <a:p>
              <a:pPr marL="0" lvl="0" indent="0" algn="ctr" defTabSz="800100">
                <a:lnSpc>
                  <a:spcPct val="90000"/>
                </a:lnSpc>
                <a:spcBef>
                  <a:spcPct val="0"/>
                </a:spcBef>
                <a:spcAft>
                  <a:spcPct val="35000"/>
                </a:spcAft>
                <a:buNone/>
              </a:pPr>
              <a:r>
                <a:rPr lang="ga-IE" sz="1800" kern="1200" dirty="0">
                  <a:latin typeface="Tw Cen MT" panose="020B0602020104020603" pitchFamily="34" charset="0"/>
                </a:rPr>
                <a:t>Bailigh an trealamh atá le feiceáil sa phictiúr ar dheis. </a:t>
              </a:r>
            </a:p>
          </p:txBody>
        </p:sp>
        <p:sp>
          <p:nvSpPr>
            <p:cNvPr id="6" name="Saorfhoirm: cruth 5">
              <a:extLst>
                <a:ext uri="{FF2B5EF4-FFF2-40B4-BE49-F238E27FC236}">
                  <a16:creationId xmlns:a16="http://schemas.microsoft.com/office/drawing/2014/main" id="{79BAE8BB-5664-4225-8A17-66D1843B897B}"/>
                </a:ext>
              </a:extLst>
            </p:cNvPr>
            <p:cNvSpPr/>
            <p:nvPr/>
          </p:nvSpPr>
          <p:spPr>
            <a:xfrm>
              <a:off x="2197961" y="4509536"/>
              <a:ext cx="2785753" cy="1337018"/>
            </a:xfrm>
            <a:custGeom>
              <a:avLst/>
              <a:gdLst>
                <a:gd name="connsiteX0" fmla="*/ 0 w 2785753"/>
                <a:gd name="connsiteY0" fmla="*/ 173968 h 1043788"/>
                <a:gd name="connsiteX1" fmla="*/ 173968 w 2785753"/>
                <a:gd name="connsiteY1" fmla="*/ 0 h 1043788"/>
                <a:gd name="connsiteX2" fmla="*/ 2611785 w 2785753"/>
                <a:gd name="connsiteY2" fmla="*/ 0 h 1043788"/>
                <a:gd name="connsiteX3" fmla="*/ 2785753 w 2785753"/>
                <a:gd name="connsiteY3" fmla="*/ 173968 h 1043788"/>
                <a:gd name="connsiteX4" fmla="*/ 2785753 w 2785753"/>
                <a:gd name="connsiteY4" fmla="*/ 869820 h 1043788"/>
                <a:gd name="connsiteX5" fmla="*/ 2611785 w 2785753"/>
                <a:gd name="connsiteY5" fmla="*/ 1043788 h 1043788"/>
                <a:gd name="connsiteX6" fmla="*/ 173968 w 2785753"/>
                <a:gd name="connsiteY6" fmla="*/ 1043788 h 1043788"/>
                <a:gd name="connsiteX7" fmla="*/ 0 w 2785753"/>
                <a:gd name="connsiteY7" fmla="*/ 869820 h 1043788"/>
                <a:gd name="connsiteX8" fmla="*/ 0 w 2785753"/>
                <a:gd name="connsiteY8" fmla="*/ 173968 h 104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753" h="1043788">
                  <a:moveTo>
                    <a:pt x="0" y="173968"/>
                  </a:moveTo>
                  <a:cubicBezTo>
                    <a:pt x="0" y="77888"/>
                    <a:pt x="77888" y="0"/>
                    <a:pt x="173968" y="0"/>
                  </a:cubicBezTo>
                  <a:lnTo>
                    <a:pt x="2611785" y="0"/>
                  </a:lnTo>
                  <a:cubicBezTo>
                    <a:pt x="2707865" y="0"/>
                    <a:pt x="2785753" y="77888"/>
                    <a:pt x="2785753" y="173968"/>
                  </a:cubicBezTo>
                  <a:lnTo>
                    <a:pt x="2785753" y="869820"/>
                  </a:lnTo>
                  <a:cubicBezTo>
                    <a:pt x="2785753" y="965900"/>
                    <a:pt x="2707865" y="1043788"/>
                    <a:pt x="2611785" y="1043788"/>
                  </a:cubicBezTo>
                  <a:lnTo>
                    <a:pt x="173968" y="1043788"/>
                  </a:lnTo>
                  <a:cubicBezTo>
                    <a:pt x="77888" y="1043788"/>
                    <a:pt x="0" y="965900"/>
                    <a:pt x="0" y="869820"/>
                  </a:cubicBezTo>
                  <a:lnTo>
                    <a:pt x="0" y="173968"/>
                  </a:lnTo>
                  <a:close/>
                </a:path>
              </a:pathLst>
            </a:custGeom>
            <a:scene3d>
              <a:camera prst="isometricOffAxis2Left" zoom="95000"/>
              <a:lightRig rig="flat" dir="t"/>
            </a:scene3d>
            <a:sp3d z="57150" extrusionH="63500" prstMaterial="matte"/>
          </p:spPr>
          <p:style>
            <a:lnRef idx="1">
              <a:schemeClr val="accent3">
                <a:shade val="50000"/>
                <a:hueOff val="605457"/>
                <a:satOff val="-15944"/>
                <a:lumOff val="452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534" tIns="119534" rIns="119534" bIns="119534" numCol="1" spcCol="1270" anchor="ctr" anchorCtr="0">
              <a:noAutofit/>
            </a:bodyPr>
            <a:lstStyle/>
            <a:p>
              <a:pPr marL="0" lvl="0" indent="0" algn="ctr" defTabSz="800100">
                <a:lnSpc>
                  <a:spcPct val="90000"/>
                </a:lnSpc>
                <a:spcBef>
                  <a:spcPct val="0"/>
                </a:spcBef>
                <a:spcAft>
                  <a:spcPct val="35000"/>
                </a:spcAft>
                <a:buNone/>
              </a:pPr>
              <a:r>
                <a:rPr lang="ga-IE" sz="1800" kern="1200">
                  <a:latin typeface="Tw Cen MT" panose="020B0602020104020603" pitchFamily="34" charset="0"/>
                </a:rPr>
                <a:t>Úsáid an trealamh chun an canna a bhogadh gan teagmháil leis. (Níl cead an canna a shéideadh, áfach!)</a:t>
              </a:r>
            </a:p>
          </p:txBody>
        </p:sp>
      </p:grpSp>
      <p:sp>
        <p:nvSpPr>
          <p:cNvPr id="18" name="TextBox 17">
            <a:extLst>
              <a:ext uri="{FF2B5EF4-FFF2-40B4-BE49-F238E27FC236}">
                <a16:creationId xmlns:a16="http://schemas.microsoft.com/office/drawing/2014/main" id="{80AC8F6A-E7D3-4AC6-BC95-751672BD8EC9}"/>
              </a:ext>
            </a:extLst>
          </p:cNvPr>
          <p:cNvSpPr txBox="1"/>
          <p:nvPr/>
        </p:nvSpPr>
        <p:spPr>
          <a:xfrm>
            <a:off x="9602575" y="1842819"/>
            <a:ext cx="1878208" cy="369332"/>
          </a:xfrm>
          <a:custGeom>
            <a:avLst/>
            <a:gdLst>
              <a:gd name="connsiteX0" fmla="*/ 0 w 1878208"/>
              <a:gd name="connsiteY0" fmla="*/ 0 h 369332"/>
              <a:gd name="connsiteX1" fmla="*/ 469551 w 1878208"/>
              <a:gd name="connsiteY1" fmla="*/ 0 h 369332"/>
              <a:gd name="connsiteX2" fmla="*/ 976668 w 1878208"/>
              <a:gd name="connsiteY2" fmla="*/ 0 h 369332"/>
              <a:gd name="connsiteX3" fmla="*/ 1465002 w 1878208"/>
              <a:gd name="connsiteY3" fmla="*/ 0 h 369332"/>
              <a:gd name="connsiteX4" fmla="*/ 1878208 w 1878208"/>
              <a:gd name="connsiteY4" fmla="*/ 0 h 369332"/>
              <a:gd name="connsiteX5" fmla="*/ 1878208 w 1878208"/>
              <a:gd name="connsiteY5" fmla="*/ 369332 h 369332"/>
              <a:gd name="connsiteX6" fmla="*/ 1389874 w 1878208"/>
              <a:gd name="connsiteY6" fmla="*/ 369332 h 369332"/>
              <a:gd name="connsiteX7" fmla="*/ 939104 w 1878208"/>
              <a:gd name="connsiteY7" fmla="*/ 369332 h 369332"/>
              <a:gd name="connsiteX8" fmla="*/ 507116 w 1878208"/>
              <a:gd name="connsiteY8" fmla="*/ 369332 h 369332"/>
              <a:gd name="connsiteX9" fmla="*/ 0 w 1878208"/>
              <a:gd name="connsiteY9" fmla="*/ 369332 h 369332"/>
              <a:gd name="connsiteX10" fmla="*/ 0 w 1878208"/>
              <a:gd name="connsiteY10" fmla="*/ 0 h 369332"/>
              <a:gd name="connsiteX0" fmla="*/ 0 w 1878208"/>
              <a:gd name="connsiteY0" fmla="*/ 0 h 369332"/>
              <a:gd name="connsiteX1" fmla="*/ 413205 w 1878208"/>
              <a:gd name="connsiteY1" fmla="*/ 0 h 369332"/>
              <a:gd name="connsiteX2" fmla="*/ 845193 w 1878208"/>
              <a:gd name="connsiteY2" fmla="*/ 0 h 369332"/>
              <a:gd name="connsiteX3" fmla="*/ 1258399 w 1878208"/>
              <a:gd name="connsiteY3" fmla="*/ 0 h 369332"/>
              <a:gd name="connsiteX4" fmla="*/ 1878208 w 1878208"/>
              <a:gd name="connsiteY4" fmla="*/ 0 h 369332"/>
              <a:gd name="connsiteX5" fmla="*/ 1878208 w 1878208"/>
              <a:gd name="connsiteY5" fmla="*/ 369332 h 369332"/>
              <a:gd name="connsiteX6" fmla="*/ 1427438 w 1878208"/>
              <a:gd name="connsiteY6" fmla="*/ 369332 h 369332"/>
              <a:gd name="connsiteX7" fmla="*/ 920321 w 1878208"/>
              <a:gd name="connsiteY7" fmla="*/ 369332 h 369332"/>
              <a:gd name="connsiteX8" fmla="*/ 488333 w 1878208"/>
              <a:gd name="connsiteY8" fmla="*/ 369332 h 369332"/>
              <a:gd name="connsiteX9" fmla="*/ 0 w 1878208"/>
              <a:gd name="connsiteY9" fmla="*/ 369332 h 369332"/>
              <a:gd name="connsiteX10" fmla="*/ 0 w 1878208"/>
              <a:gd name="connsiteY10" fmla="*/ 0 h 369332"/>
              <a:gd name="connsiteX0" fmla="*/ 0 w 1878208"/>
              <a:gd name="connsiteY0" fmla="*/ 0 h 369332"/>
              <a:gd name="connsiteX1" fmla="*/ 469551 w 1878208"/>
              <a:gd name="connsiteY1" fmla="*/ 0 h 369332"/>
              <a:gd name="connsiteX2" fmla="*/ 976668 w 1878208"/>
              <a:gd name="connsiteY2" fmla="*/ 0 h 369332"/>
              <a:gd name="connsiteX3" fmla="*/ 1465002 w 1878208"/>
              <a:gd name="connsiteY3" fmla="*/ 0 h 369332"/>
              <a:gd name="connsiteX4" fmla="*/ 1878208 w 1878208"/>
              <a:gd name="connsiteY4" fmla="*/ 0 h 369332"/>
              <a:gd name="connsiteX5" fmla="*/ 1878208 w 1878208"/>
              <a:gd name="connsiteY5" fmla="*/ 369332 h 369332"/>
              <a:gd name="connsiteX6" fmla="*/ 1389874 w 1878208"/>
              <a:gd name="connsiteY6" fmla="*/ 369332 h 369332"/>
              <a:gd name="connsiteX7" fmla="*/ 939104 w 1878208"/>
              <a:gd name="connsiteY7" fmla="*/ 369332 h 369332"/>
              <a:gd name="connsiteX8" fmla="*/ 507116 w 1878208"/>
              <a:gd name="connsiteY8" fmla="*/ 369332 h 369332"/>
              <a:gd name="connsiteX9" fmla="*/ 0 w 1878208"/>
              <a:gd name="connsiteY9" fmla="*/ 369332 h 369332"/>
              <a:gd name="connsiteX10" fmla="*/ 0 w 187820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208" h="369332" fill="none" extrusionOk="0">
                <a:moveTo>
                  <a:pt x="0" y="0"/>
                </a:moveTo>
                <a:cubicBezTo>
                  <a:pt x="212593" y="-46395"/>
                  <a:pt x="404851" y="53921"/>
                  <a:pt x="469551" y="0"/>
                </a:cubicBezTo>
                <a:cubicBezTo>
                  <a:pt x="646082" y="-61691"/>
                  <a:pt x="712321" y="44674"/>
                  <a:pt x="976668" y="0"/>
                </a:cubicBezTo>
                <a:cubicBezTo>
                  <a:pt x="1239515" y="-83283"/>
                  <a:pt x="1322173" y="102181"/>
                  <a:pt x="1465002" y="0"/>
                </a:cubicBezTo>
                <a:cubicBezTo>
                  <a:pt x="1609175" y="-46677"/>
                  <a:pt x="1749371" y="44580"/>
                  <a:pt x="1878208" y="0"/>
                </a:cubicBezTo>
                <a:cubicBezTo>
                  <a:pt x="1958277" y="126187"/>
                  <a:pt x="1828841" y="226135"/>
                  <a:pt x="1878208" y="369332"/>
                </a:cubicBezTo>
                <a:cubicBezTo>
                  <a:pt x="1753856" y="335853"/>
                  <a:pt x="1503216" y="325998"/>
                  <a:pt x="1389874" y="369332"/>
                </a:cubicBezTo>
                <a:cubicBezTo>
                  <a:pt x="1216289" y="382186"/>
                  <a:pt x="1010197" y="326767"/>
                  <a:pt x="939104" y="369332"/>
                </a:cubicBezTo>
                <a:cubicBezTo>
                  <a:pt x="831454" y="357645"/>
                  <a:pt x="677684" y="390153"/>
                  <a:pt x="507116" y="369332"/>
                </a:cubicBezTo>
                <a:cubicBezTo>
                  <a:pt x="348142" y="458741"/>
                  <a:pt x="175482" y="262724"/>
                  <a:pt x="0" y="369332"/>
                </a:cubicBezTo>
                <a:cubicBezTo>
                  <a:pt x="-6292" y="191083"/>
                  <a:pt x="14920" y="122565"/>
                  <a:pt x="0" y="0"/>
                </a:cubicBezTo>
                <a:close/>
              </a:path>
              <a:path w="1878208" h="369332" stroke="0" extrusionOk="0">
                <a:moveTo>
                  <a:pt x="0" y="0"/>
                </a:moveTo>
                <a:cubicBezTo>
                  <a:pt x="44438" y="-28013"/>
                  <a:pt x="240723" y="71583"/>
                  <a:pt x="413205" y="0"/>
                </a:cubicBezTo>
                <a:cubicBezTo>
                  <a:pt x="636871" y="16913"/>
                  <a:pt x="714562" y="-19807"/>
                  <a:pt x="845193" y="0"/>
                </a:cubicBezTo>
                <a:cubicBezTo>
                  <a:pt x="971804" y="35596"/>
                  <a:pt x="1188791" y="15428"/>
                  <a:pt x="1258399" y="0"/>
                </a:cubicBezTo>
                <a:cubicBezTo>
                  <a:pt x="1316926" y="-6838"/>
                  <a:pt x="1708519" y="-17084"/>
                  <a:pt x="1878208" y="0"/>
                </a:cubicBezTo>
                <a:cubicBezTo>
                  <a:pt x="1943368" y="150579"/>
                  <a:pt x="1848007" y="291744"/>
                  <a:pt x="1878208" y="369332"/>
                </a:cubicBezTo>
                <a:cubicBezTo>
                  <a:pt x="1816905" y="385367"/>
                  <a:pt x="1621377" y="384558"/>
                  <a:pt x="1427438" y="369332"/>
                </a:cubicBezTo>
                <a:cubicBezTo>
                  <a:pt x="1198256" y="432946"/>
                  <a:pt x="1096671" y="333326"/>
                  <a:pt x="920321" y="369332"/>
                </a:cubicBezTo>
                <a:cubicBezTo>
                  <a:pt x="727411" y="395841"/>
                  <a:pt x="673378" y="405980"/>
                  <a:pt x="488333" y="369332"/>
                </a:cubicBezTo>
                <a:cubicBezTo>
                  <a:pt x="303903" y="387336"/>
                  <a:pt x="138691" y="399999"/>
                  <a:pt x="0" y="369332"/>
                </a:cubicBezTo>
                <a:cubicBezTo>
                  <a:pt x="-933" y="247115"/>
                  <a:pt x="20728" y="179695"/>
                  <a:pt x="0" y="0"/>
                </a:cubicBezTo>
                <a:close/>
              </a:path>
              <a:path w="1878208" h="369332" fill="none" stroke="0" extrusionOk="0">
                <a:moveTo>
                  <a:pt x="0" y="0"/>
                </a:moveTo>
                <a:cubicBezTo>
                  <a:pt x="195420" y="-43954"/>
                  <a:pt x="389913" y="37247"/>
                  <a:pt x="469551" y="0"/>
                </a:cubicBezTo>
                <a:cubicBezTo>
                  <a:pt x="643430" y="-106696"/>
                  <a:pt x="740359" y="55319"/>
                  <a:pt x="976668" y="0"/>
                </a:cubicBezTo>
                <a:cubicBezTo>
                  <a:pt x="1221768" y="-56991"/>
                  <a:pt x="1360618" y="3422"/>
                  <a:pt x="1465002" y="0"/>
                </a:cubicBezTo>
                <a:cubicBezTo>
                  <a:pt x="1564897" y="-30064"/>
                  <a:pt x="1709149" y="56154"/>
                  <a:pt x="1878208" y="0"/>
                </a:cubicBezTo>
                <a:cubicBezTo>
                  <a:pt x="1924598" y="130004"/>
                  <a:pt x="1830602" y="276561"/>
                  <a:pt x="1878208" y="369332"/>
                </a:cubicBezTo>
                <a:cubicBezTo>
                  <a:pt x="1791417" y="413908"/>
                  <a:pt x="1517902" y="434079"/>
                  <a:pt x="1389874" y="369332"/>
                </a:cubicBezTo>
                <a:cubicBezTo>
                  <a:pt x="1232262" y="391627"/>
                  <a:pt x="1064999" y="330543"/>
                  <a:pt x="939104" y="369332"/>
                </a:cubicBezTo>
                <a:cubicBezTo>
                  <a:pt x="860633" y="436120"/>
                  <a:pt x="665605" y="321020"/>
                  <a:pt x="507116" y="369332"/>
                </a:cubicBezTo>
                <a:cubicBezTo>
                  <a:pt x="324968" y="451474"/>
                  <a:pt x="213115" y="335280"/>
                  <a:pt x="0" y="369332"/>
                </a:cubicBezTo>
                <a:cubicBezTo>
                  <a:pt x="13945" y="220094"/>
                  <a:pt x="9117" y="131667"/>
                  <a:pt x="0" y="0"/>
                </a:cubicBezTo>
                <a:close/>
              </a:path>
              <a:path w="1878208" h="369332" fill="none" stroke="0" extrusionOk="0">
                <a:moveTo>
                  <a:pt x="0" y="0"/>
                </a:moveTo>
                <a:cubicBezTo>
                  <a:pt x="207355" y="-40739"/>
                  <a:pt x="380573" y="44546"/>
                  <a:pt x="469551" y="0"/>
                </a:cubicBezTo>
                <a:cubicBezTo>
                  <a:pt x="608230" y="-73813"/>
                  <a:pt x="724664" y="50604"/>
                  <a:pt x="976668" y="0"/>
                </a:cubicBezTo>
                <a:cubicBezTo>
                  <a:pt x="1257377" y="-98709"/>
                  <a:pt x="1338499" y="36144"/>
                  <a:pt x="1465002" y="0"/>
                </a:cubicBezTo>
                <a:cubicBezTo>
                  <a:pt x="1569176" y="-64504"/>
                  <a:pt x="1762740" y="45053"/>
                  <a:pt x="1878208" y="0"/>
                </a:cubicBezTo>
                <a:cubicBezTo>
                  <a:pt x="1940390" y="139697"/>
                  <a:pt x="1829431" y="251558"/>
                  <a:pt x="1878208" y="369332"/>
                </a:cubicBezTo>
                <a:cubicBezTo>
                  <a:pt x="1768790" y="323924"/>
                  <a:pt x="1519987" y="352621"/>
                  <a:pt x="1389874" y="369332"/>
                </a:cubicBezTo>
                <a:cubicBezTo>
                  <a:pt x="1213939" y="411552"/>
                  <a:pt x="1038514" y="324557"/>
                  <a:pt x="939104" y="369332"/>
                </a:cubicBezTo>
                <a:cubicBezTo>
                  <a:pt x="820366" y="416925"/>
                  <a:pt x="685755" y="345134"/>
                  <a:pt x="507116" y="369332"/>
                </a:cubicBezTo>
                <a:cubicBezTo>
                  <a:pt x="352392" y="474395"/>
                  <a:pt x="206976" y="347885"/>
                  <a:pt x="0" y="369332"/>
                </a:cubicBezTo>
                <a:cubicBezTo>
                  <a:pt x="6840" y="202554"/>
                  <a:pt x="13984" y="140649"/>
                  <a:pt x="0" y="0"/>
                </a:cubicBezTo>
                <a:close/>
              </a:path>
            </a:pathLst>
          </a:custGeom>
          <a:solidFill>
            <a:schemeClr val="bg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878208"/>
                      <a:gd name="connsiteY0" fmla="*/ 0 h 369332"/>
                      <a:gd name="connsiteX1" fmla="*/ 469551 w 1878208"/>
                      <a:gd name="connsiteY1" fmla="*/ 0 h 369332"/>
                      <a:gd name="connsiteX2" fmla="*/ 976668 w 1878208"/>
                      <a:gd name="connsiteY2" fmla="*/ 0 h 369332"/>
                      <a:gd name="connsiteX3" fmla="*/ 1465002 w 1878208"/>
                      <a:gd name="connsiteY3" fmla="*/ 0 h 369332"/>
                      <a:gd name="connsiteX4" fmla="*/ 1878208 w 1878208"/>
                      <a:gd name="connsiteY4" fmla="*/ 0 h 369332"/>
                      <a:gd name="connsiteX5" fmla="*/ 1878208 w 1878208"/>
                      <a:gd name="connsiteY5" fmla="*/ 369332 h 369332"/>
                      <a:gd name="connsiteX6" fmla="*/ 1389874 w 1878208"/>
                      <a:gd name="connsiteY6" fmla="*/ 369332 h 369332"/>
                      <a:gd name="connsiteX7" fmla="*/ 939104 w 1878208"/>
                      <a:gd name="connsiteY7" fmla="*/ 369332 h 369332"/>
                      <a:gd name="connsiteX8" fmla="*/ 507116 w 1878208"/>
                      <a:gd name="connsiteY8" fmla="*/ 369332 h 369332"/>
                      <a:gd name="connsiteX9" fmla="*/ 0 w 1878208"/>
                      <a:gd name="connsiteY9" fmla="*/ 369332 h 369332"/>
                      <a:gd name="connsiteX10" fmla="*/ 0 w 1878208"/>
                      <a:gd name="connsiteY10" fmla="*/ 0 h 369332"/>
                      <a:gd name="connsiteX0" fmla="*/ 0 w 1878208"/>
                      <a:gd name="connsiteY0" fmla="*/ 0 h 369332"/>
                      <a:gd name="connsiteX1" fmla="*/ 413205 w 1878208"/>
                      <a:gd name="connsiteY1" fmla="*/ 0 h 369332"/>
                      <a:gd name="connsiteX2" fmla="*/ 845193 w 1878208"/>
                      <a:gd name="connsiteY2" fmla="*/ 0 h 369332"/>
                      <a:gd name="connsiteX3" fmla="*/ 1258399 w 1878208"/>
                      <a:gd name="connsiteY3" fmla="*/ 0 h 369332"/>
                      <a:gd name="connsiteX4" fmla="*/ 1878208 w 1878208"/>
                      <a:gd name="connsiteY4" fmla="*/ 0 h 369332"/>
                      <a:gd name="connsiteX5" fmla="*/ 1878208 w 1878208"/>
                      <a:gd name="connsiteY5" fmla="*/ 369332 h 369332"/>
                      <a:gd name="connsiteX6" fmla="*/ 1427438 w 1878208"/>
                      <a:gd name="connsiteY6" fmla="*/ 369332 h 369332"/>
                      <a:gd name="connsiteX7" fmla="*/ 920321 w 1878208"/>
                      <a:gd name="connsiteY7" fmla="*/ 369332 h 369332"/>
                      <a:gd name="connsiteX8" fmla="*/ 488333 w 1878208"/>
                      <a:gd name="connsiteY8" fmla="*/ 369332 h 369332"/>
                      <a:gd name="connsiteX9" fmla="*/ 0 w 1878208"/>
                      <a:gd name="connsiteY9" fmla="*/ 369332 h 369332"/>
                      <a:gd name="connsiteX10" fmla="*/ 0 w 187820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208" h="369332" fill="none" extrusionOk="0">
                        <a:moveTo>
                          <a:pt x="0" y="0"/>
                        </a:moveTo>
                        <a:cubicBezTo>
                          <a:pt x="195776" y="-42473"/>
                          <a:pt x="388258" y="52040"/>
                          <a:pt x="469551" y="0"/>
                        </a:cubicBezTo>
                        <a:cubicBezTo>
                          <a:pt x="605041" y="-55446"/>
                          <a:pt x="715566" y="47100"/>
                          <a:pt x="976668" y="0"/>
                        </a:cubicBezTo>
                        <a:cubicBezTo>
                          <a:pt x="1234071" y="-69331"/>
                          <a:pt x="1348873" y="71777"/>
                          <a:pt x="1465002" y="0"/>
                        </a:cubicBezTo>
                        <a:cubicBezTo>
                          <a:pt x="1597831" y="-49767"/>
                          <a:pt x="1727301" y="44518"/>
                          <a:pt x="1878208" y="0"/>
                        </a:cubicBezTo>
                        <a:cubicBezTo>
                          <a:pt x="1928463" y="109942"/>
                          <a:pt x="1836465" y="245381"/>
                          <a:pt x="1878208" y="369332"/>
                        </a:cubicBezTo>
                        <a:cubicBezTo>
                          <a:pt x="1755423" y="339338"/>
                          <a:pt x="1522868" y="343896"/>
                          <a:pt x="1389874" y="369332"/>
                        </a:cubicBezTo>
                        <a:cubicBezTo>
                          <a:pt x="1219876" y="379302"/>
                          <a:pt x="1042383" y="323136"/>
                          <a:pt x="939104" y="369332"/>
                        </a:cubicBezTo>
                        <a:cubicBezTo>
                          <a:pt x="820828" y="404568"/>
                          <a:pt x="667810" y="354618"/>
                          <a:pt x="507116" y="369332"/>
                        </a:cubicBezTo>
                        <a:cubicBezTo>
                          <a:pt x="350263" y="444478"/>
                          <a:pt x="218777" y="299615"/>
                          <a:pt x="0" y="369332"/>
                        </a:cubicBezTo>
                        <a:cubicBezTo>
                          <a:pt x="-5422" y="197640"/>
                          <a:pt x="12930" y="139566"/>
                          <a:pt x="0" y="0"/>
                        </a:cubicBezTo>
                        <a:close/>
                      </a:path>
                      <a:path w="1878208" h="369332" stroke="0" extrusionOk="0">
                        <a:moveTo>
                          <a:pt x="0" y="0"/>
                        </a:moveTo>
                        <a:cubicBezTo>
                          <a:pt x="71096" y="-16572"/>
                          <a:pt x="225373" y="37941"/>
                          <a:pt x="413205" y="0"/>
                        </a:cubicBezTo>
                        <a:cubicBezTo>
                          <a:pt x="619286" y="-2952"/>
                          <a:pt x="717700" y="-9364"/>
                          <a:pt x="845193" y="0"/>
                        </a:cubicBezTo>
                        <a:cubicBezTo>
                          <a:pt x="970884" y="21085"/>
                          <a:pt x="1183134" y="13387"/>
                          <a:pt x="1258399" y="0"/>
                        </a:cubicBezTo>
                        <a:cubicBezTo>
                          <a:pt x="1335072" y="-5838"/>
                          <a:pt x="1737352" y="11634"/>
                          <a:pt x="1878208" y="0"/>
                        </a:cubicBezTo>
                        <a:cubicBezTo>
                          <a:pt x="1935141" y="141299"/>
                          <a:pt x="1859944" y="272853"/>
                          <a:pt x="1878208" y="369332"/>
                        </a:cubicBezTo>
                        <a:cubicBezTo>
                          <a:pt x="1782258" y="385055"/>
                          <a:pt x="1634018" y="365108"/>
                          <a:pt x="1427438" y="369332"/>
                        </a:cubicBezTo>
                        <a:cubicBezTo>
                          <a:pt x="1209465" y="396908"/>
                          <a:pt x="1108785" y="315988"/>
                          <a:pt x="920321" y="369332"/>
                        </a:cubicBezTo>
                        <a:cubicBezTo>
                          <a:pt x="727760" y="399647"/>
                          <a:pt x="663552" y="389866"/>
                          <a:pt x="488333" y="369332"/>
                        </a:cubicBezTo>
                        <a:cubicBezTo>
                          <a:pt x="318835" y="375980"/>
                          <a:pt x="128041" y="370166"/>
                          <a:pt x="0" y="369332"/>
                        </a:cubicBezTo>
                        <a:cubicBezTo>
                          <a:pt x="-12201" y="267199"/>
                          <a:pt x="15545" y="168613"/>
                          <a:pt x="0" y="0"/>
                        </a:cubicBezTo>
                        <a:close/>
                      </a:path>
                      <a:path w="1878208" h="369332" fill="none" stroke="0" extrusionOk="0">
                        <a:moveTo>
                          <a:pt x="0" y="0"/>
                        </a:moveTo>
                        <a:cubicBezTo>
                          <a:pt x="194457" y="-39211"/>
                          <a:pt x="367025" y="47048"/>
                          <a:pt x="469551" y="0"/>
                        </a:cubicBezTo>
                        <a:cubicBezTo>
                          <a:pt x="576658" y="-93636"/>
                          <a:pt x="744500" y="61716"/>
                          <a:pt x="976668" y="0"/>
                        </a:cubicBezTo>
                        <a:cubicBezTo>
                          <a:pt x="1245347" y="-75888"/>
                          <a:pt x="1352831" y="28785"/>
                          <a:pt x="1465002" y="0"/>
                        </a:cubicBezTo>
                        <a:cubicBezTo>
                          <a:pt x="1559470" y="-62463"/>
                          <a:pt x="1737477" y="45073"/>
                          <a:pt x="1878208" y="0"/>
                        </a:cubicBezTo>
                        <a:cubicBezTo>
                          <a:pt x="1927336" y="121375"/>
                          <a:pt x="1821875" y="276431"/>
                          <a:pt x="1878208" y="369332"/>
                        </a:cubicBezTo>
                        <a:cubicBezTo>
                          <a:pt x="1776790" y="372441"/>
                          <a:pt x="1539084" y="398661"/>
                          <a:pt x="1389874" y="369332"/>
                        </a:cubicBezTo>
                        <a:cubicBezTo>
                          <a:pt x="1227070" y="389444"/>
                          <a:pt x="1039038" y="328927"/>
                          <a:pt x="939104" y="369332"/>
                        </a:cubicBezTo>
                        <a:cubicBezTo>
                          <a:pt x="816887" y="444326"/>
                          <a:pt x="662471" y="322954"/>
                          <a:pt x="507116" y="369332"/>
                        </a:cubicBezTo>
                        <a:cubicBezTo>
                          <a:pt x="355988" y="431113"/>
                          <a:pt x="242572" y="342957"/>
                          <a:pt x="0" y="369332"/>
                        </a:cubicBezTo>
                        <a:cubicBezTo>
                          <a:pt x="9924" y="205033"/>
                          <a:pt x="14134" y="145166"/>
                          <a:pt x="0" y="0"/>
                        </a:cubicBezTo>
                        <a:close/>
                      </a:path>
                    </a:pathLst>
                  </a:custGeom>
                  <ask:type>
                    <ask:lineSketchScribble/>
                  </ask:type>
                </ask:lineSketchStyleProps>
              </a:ext>
            </a:extLst>
          </a:ln>
          <a:scene3d>
            <a:camera prst="perspectiveHeroicExtremeLeftFacing"/>
            <a:lightRig rig="threePt" dir="t"/>
          </a:scene3d>
        </p:spPr>
        <p:txBody>
          <a:bodyPr wrap="square">
            <a:spAutoFit/>
          </a:bodyPr>
          <a:lstStyle/>
          <a:p>
            <a:r>
              <a:rPr lang="ga-IE" b="1">
                <a:latin typeface="Ink Free" panose="03080402000500000000" pitchFamily="66" charset="0"/>
              </a:rPr>
              <a:t>Canna alúmanaim </a:t>
            </a:r>
            <a:endParaRPr lang="ga-IE" sz="1800" b="1">
              <a:latin typeface="Ink Free" panose="03080402000500000000" pitchFamily="66" charset="0"/>
            </a:endParaRPr>
          </a:p>
        </p:txBody>
      </p:sp>
      <p:sp>
        <p:nvSpPr>
          <p:cNvPr id="19" name="TextBox 18">
            <a:extLst>
              <a:ext uri="{FF2B5EF4-FFF2-40B4-BE49-F238E27FC236}">
                <a16:creationId xmlns:a16="http://schemas.microsoft.com/office/drawing/2014/main" id="{BEF9A266-7E1E-44B4-804A-B262E9AEF484}"/>
              </a:ext>
            </a:extLst>
          </p:cNvPr>
          <p:cNvSpPr txBox="1"/>
          <p:nvPr/>
        </p:nvSpPr>
        <p:spPr>
          <a:xfrm>
            <a:off x="5450717" y="5480915"/>
            <a:ext cx="1300279" cy="369332"/>
          </a:xfrm>
          <a:custGeom>
            <a:avLst/>
            <a:gdLst>
              <a:gd name="connsiteX0" fmla="*/ 0 w 1300279"/>
              <a:gd name="connsiteY0" fmla="*/ 0 h 369332"/>
              <a:gd name="connsiteX1" fmla="*/ 420423 w 1300279"/>
              <a:gd name="connsiteY1" fmla="*/ 0 h 369332"/>
              <a:gd name="connsiteX2" fmla="*/ 853850 w 1300279"/>
              <a:gd name="connsiteY2" fmla="*/ 0 h 369332"/>
              <a:gd name="connsiteX3" fmla="*/ 1300279 w 1300279"/>
              <a:gd name="connsiteY3" fmla="*/ 0 h 369332"/>
              <a:gd name="connsiteX4" fmla="*/ 1300279 w 1300279"/>
              <a:gd name="connsiteY4" fmla="*/ 369332 h 369332"/>
              <a:gd name="connsiteX5" fmla="*/ 892858 w 1300279"/>
              <a:gd name="connsiteY5" fmla="*/ 369332 h 369332"/>
              <a:gd name="connsiteX6" fmla="*/ 472435 w 1300279"/>
              <a:gd name="connsiteY6" fmla="*/ 369332 h 369332"/>
              <a:gd name="connsiteX7" fmla="*/ 0 w 1300279"/>
              <a:gd name="connsiteY7" fmla="*/ 369332 h 369332"/>
              <a:gd name="connsiteX8" fmla="*/ 0 w 1300279"/>
              <a:gd name="connsiteY8" fmla="*/ 0 h 369332"/>
              <a:gd name="connsiteX0" fmla="*/ 0 w 1300279"/>
              <a:gd name="connsiteY0" fmla="*/ 0 h 369332"/>
              <a:gd name="connsiteX1" fmla="*/ 394418 w 1300279"/>
              <a:gd name="connsiteY1" fmla="*/ 0 h 369332"/>
              <a:gd name="connsiteX2" fmla="*/ 801838 w 1300279"/>
              <a:gd name="connsiteY2" fmla="*/ 0 h 369332"/>
              <a:gd name="connsiteX3" fmla="*/ 1300279 w 1300279"/>
              <a:gd name="connsiteY3" fmla="*/ 0 h 369332"/>
              <a:gd name="connsiteX4" fmla="*/ 1300279 w 1300279"/>
              <a:gd name="connsiteY4" fmla="*/ 369332 h 369332"/>
              <a:gd name="connsiteX5" fmla="*/ 866852 w 1300279"/>
              <a:gd name="connsiteY5" fmla="*/ 369332 h 369332"/>
              <a:gd name="connsiteX6" fmla="*/ 420423 w 1300279"/>
              <a:gd name="connsiteY6" fmla="*/ 369332 h 369332"/>
              <a:gd name="connsiteX7" fmla="*/ 0 w 1300279"/>
              <a:gd name="connsiteY7" fmla="*/ 369332 h 369332"/>
              <a:gd name="connsiteX8" fmla="*/ 0 w 1300279"/>
              <a:gd name="connsiteY8" fmla="*/ 0 h 369332"/>
              <a:gd name="connsiteX0" fmla="*/ 0 w 1300279"/>
              <a:gd name="connsiteY0" fmla="*/ 0 h 369332"/>
              <a:gd name="connsiteX1" fmla="*/ 420423 w 1300279"/>
              <a:gd name="connsiteY1" fmla="*/ 0 h 369332"/>
              <a:gd name="connsiteX2" fmla="*/ 853850 w 1300279"/>
              <a:gd name="connsiteY2" fmla="*/ 0 h 369332"/>
              <a:gd name="connsiteX3" fmla="*/ 1300279 w 1300279"/>
              <a:gd name="connsiteY3" fmla="*/ 0 h 369332"/>
              <a:gd name="connsiteX4" fmla="*/ 1300279 w 1300279"/>
              <a:gd name="connsiteY4" fmla="*/ 369332 h 369332"/>
              <a:gd name="connsiteX5" fmla="*/ 892858 w 1300279"/>
              <a:gd name="connsiteY5" fmla="*/ 369332 h 369332"/>
              <a:gd name="connsiteX6" fmla="*/ 472435 w 1300279"/>
              <a:gd name="connsiteY6" fmla="*/ 369332 h 369332"/>
              <a:gd name="connsiteX7" fmla="*/ 0 w 1300279"/>
              <a:gd name="connsiteY7" fmla="*/ 369332 h 369332"/>
              <a:gd name="connsiteX8" fmla="*/ 0 w 130027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279" h="369332" fill="none" extrusionOk="0">
                <a:moveTo>
                  <a:pt x="0" y="0"/>
                </a:moveTo>
                <a:cubicBezTo>
                  <a:pt x="157275" y="-21157"/>
                  <a:pt x="329109" y="56256"/>
                  <a:pt x="420423" y="0"/>
                </a:cubicBezTo>
                <a:cubicBezTo>
                  <a:pt x="554458" y="-15478"/>
                  <a:pt x="703235" y="91922"/>
                  <a:pt x="853850" y="0"/>
                </a:cubicBezTo>
                <a:cubicBezTo>
                  <a:pt x="1078397" y="-51494"/>
                  <a:pt x="1216991" y="25093"/>
                  <a:pt x="1300279" y="0"/>
                </a:cubicBezTo>
                <a:cubicBezTo>
                  <a:pt x="1321736" y="160679"/>
                  <a:pt x="1289486" y="186020"/>
                  <a:pt x="1300279" y="369332"/>
                </a:cubicBezTo>
                <a:cubicBezTo>
                  <a:pt x="1153089" y="378569"/>
                  <a:pt x="1087982" y="348875"/>
                  <a:pt x="892858" y="369332"/>
                </a:cubicBezTo>
                <a:cubicBezTo>
                  <a:pt x="719974" y="404696"/>
                  <a:pt x="703548" y="318496"/>
                  <a:pt x="472435" y="369332"/>
                </a:cubicBezTo>
                <a:cubicBezTo>
                  <a:pt x="336650" y="457132"/>
                  <a:pt x="160521" y="296992"/>
                  <a:pt x="0" y="369332"/>
                </a:cubicBezTo>
                <a:cubicBezTo>
                  <a:pt x="-24893" y="184956"/>
                  <a:pt x="20971" y="142939"/>
                  <a:pt x="0" y="0"/>
                </a:cubicBezTo>
                <a:close/>
              </a:path>
              <a:path w="1300279" h="369332" stroke="0" extrusionOk="0">
                <a:moveTo>
                  <a:pt x="0" y="0"/>
                </a:moveTo>
                <a:cubicBezTo>
                  <a:pt x="76214" y="-25855"/>
                  <a:pt x="263522" y="56434"/>
                  <a:pt x="394418" y="0"/>
                </a:cubicBezTo>
                <a:cubicBezTo>
                  <a:pt x="495578" y="-110339"/>
                  <a:pt x="686035" y="91105"/>
                  <a:pt x="801838" y="0"/>
                </a:cubicBezTo>
                <a:cubicBezTo>
                  <a:pt x="919390" y="2832"/>
                  <a:pt x="1117692" y="-2627"/>
                  <a:pt x="1300279" y="0"/>
                </a:cubicBezTo>
                <a:cubicBezTo>
                  <a:pt x="1333108" y="78626"/>
                  <a:pt x="1277036" y="175514"/>
                  <a:pt x="1300279" y="369332"/>
                </a:cubicBezTo>
                <a:cubicBezTo>
                  <a:pt x="1160041" y="403790"/>
                  <a:pt x="1020881" y="393674"/>
                  <a:pt x="866852" y="369332"/>
                </a:cubicBezTo>
                <a:cubicBezTo>
                  <a:pt x="755504" y="410871"/>
                  <a:pt x="510613" y="253789"/>
                  <a:pt x="420423" y="369332"/>
                </a:cubicBezTo>
                <a:cubicBezTo>
                  <a:pt x="314312" y="463180"/>
                  <a:pt x="152595" y="375175"/>
                  <a:pt x="0" y="369332"/>
                </a:cubicBezTo>
                <a:cubicBezTo>
                  <a:pt x="-50123" y="253810"/>
                  <a:pt x="5435" y="157266"/>
                  <a:pt x="0" y="0"/>
                </a:cubicBezTo>
                <a:close/>
              </a:path>
              <a:path w="1300279" h="369332" fill="none" stroke="0" extrusionOk="0">
                <a:moveTo>
                  <a:pt x="0" y="0"/>
                </a:moveTo>
                <a:cubicBezTo>
                  <a:pt x="184719" y="-45852"/>
                  <a:pt x="305765" y="40447"/>
                  <a:pt x="420423" y="0"/>
                </a:cubicBezTo>
                <a:cubicBezTo>
                  <a:pt x="558522" y="-55556"/>
                  <a:pt x="693507" y="64243"/>
                  <a:pt x="853850" y="0"/>
                </a:cubicBezTo>
                <a:cubicBezTo>
                  <a:pt x="1063133" y="-49742"/>
                  <a:pt x="1159982" y="22804"/>
                  <a:pt x="1300279" y="0"/>
                </a:cubicBezTo>
                <a:cubicBezTo>
                  <a:pt x="1304024" y="154673"/>
                  <a:pt x="1302260" y="197529"/>
                  <a:pt x="1300279" y="369332"/>
                </a:cubicBezTo>
                <a:cubicBezTo>
                  <a:pt x="1135455" y="419932"/>
                  <a:pt x="1086612" y="375514"/>
                  <a:pt x="892858" y="369332"/>
                </a:cubicBezTo>
                <a:cubicBezTo>
                  <a:pt x="705750" y="378283"/>
                  <a:pt x="675571" y="341692"/>
                  <a:pt x="472435" y="369332"/>
                </a:cubicBezTo>
                <a:cubicBezTo>
                  <a:pt x="273156" y="401042"/>
                  <a:pt x="169490" y="305144"/>
                  <a:pt x="0" y="369332"/>
                </a:cubicBezTo>
                <a:cubicBezTo>
                  <a:pt x="9979" y="218906"/>
                  <a:pt x="50054" y="148024"/>
                  <a:pt x="0" y="0"/>
                </a:cubicBezTo>
                <a:close/>
              </a:path>
              <a:path w="1300279" h="369332" fill="none" stroke="0" extrusionOk="0">
                <a:moveTo>
                  <a:pt x="0" y="0"/>
                </a:moveTo>
                <a:cubicBezTo>
                  <a:pt x="176563" y="-44280"/>
                  <a:pt x="318215" y="27866"/>
                  <a:pt x="420423" y="0"/>
                </a:cubicBezTo>
                <a:cubicBezTo>
                  <a:pt x="531453" y="-52600"/>
                  <a:pt x="687674" y="73325"/>
                  <a:pt x="853850" y="0"/>
                </a:cubicBezTo>
                <a:cubicBezTo>
                  <a:pt x="1081789" y="-71840"/>
                  <a:pt x="1184759" y="-6892"/>
                  <a:pt x="1300279" y="0"/>
                </a:cubicBezTo>
                <a:cubicBezTo>
                  <a:pt x="1309494" y="157951"/>
                  <a:pt x="1304131" y="189676"/>
                  <a:pt x="1300279" y="369332"/>
                </a:cubicBezTo>
                <a:cubicBezTo>
                  <a:pt x="1154375" y="406593"/>
                  <a:pt x="1073984" y="360853"/>
                  <a:pt x="892858" y="369332"/>
                </a:cubicBezTo>
                <a:cubicBezTo>
                  <a:pt x="712608" y="395820"/>
                  <a:pt x="683017" y="331925"/>
                  <a:pt x="472435" y="369332"/>
                </a:cubicBezTo>
                <a:cubicBezTo>
                  <a:pt x="304596" y="449326"/>
                  <a:pt x="143147" y="308165"/>
                  <a:pt x="0" y="369332"/>
                </a:cubicBezTo>
                <a:cubicBezTo>
                  <a:pt x="-21423" y="210716"/>
                  <a:pt x="27122" y="144767"/>
                  <a:pt x="0" y="0"/>
                </a:cubicBezTo>
                <a:close/>
              </a:path>
            </a:pathLst>
          </a:custGeom>
          <a:solidFill>
            <a:schemeClr val="bg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300279"/>
                      <a:gd name="connsiteY0" fmla="*/ 0 h 369332"/>
                      <a:gd name="connsiteX1" fmla="*/ 420423 w 1300279"/>
                      <a:gd name="connsiteY1" fmla="*/ 0 h 369332"/>
                      <a:gd name="connsiteX2" fmla="*/ 853850 w 1300279"/>
                      <a:gd name="connsiteY2" fmla="*/ 0 h 369332"/>
                      <a:gd name="connsiteX3" fmla="*/ 1300279 w 1300279"/>
                      <a:gd name="connsiteY3" fmla="*/ 0 h 369332"/>
                      <a:gd name="connsiteX4" fmla="*/ 1300279 w 1300279"/>
                      <a:gd name="connsiteY4" fmla="*/ 369332 h 369332"/>
                      <a:gd name="connsiteX5" fmla="*/ 892858 w 1300279"/>
                      <a:gd name="connsiteY5" fmla="*/ 369332 h 369332"/>
                      <a:gd name="connsiteX6" fmla="*/ 472435 w 1300279"/>
                      <a:gd name="connsiteY6" fmla="*/ 369332 h 369332"/>
                      <a:gd name="connsiteX7" fmla="*/ 0 w 1300279"/>
                      <a:gd name="connsiteY7" fmla="*/ 369332 h 369332"/>
                      <a:gd name="connsiteX8" fmla="*/ 0 w 1300279"/>
                      <a:gd name="connsiteY8" fmla="*/ 0 h 369332"/>
                      <a:gd name="connsiteX0" fmla="*/ 0 w 1300279"/>
                      <a:gd name="connsiteY0" fmla="*/ 0 h 369332"/>
                      <a:gd name="connsiteX1" fmla="*/ 394418 w 1300279"/>
                      <a:gd name="connsiteY1" fmla="*/ 0 h 369332"/>
                      <a:gd name="connsiteX2" fmla="*/ 801838 w 1300279"/>
                      <a:gd name="connsiteY2" fmla="*/ 0 h 369332"/>
                      <a:gd name="connsiteX3" fmla="*/ 1300279 w 1300279"/>
                      <a:gd name="connsiteY3" fmla="*/ 0 h 369332"/>
                      <a:gd name="connsiteX4" fmla="*/ 1300279 w 1300279"/>
                      <a:gd name="connsiteY4" fmla="*/ 369332 h 369332"/>
                      <a:gd name="connsiteX5" fmla="*/ 866852 w 1300279"/>
                      <a:gd name="connsiteY5" fmla="*/ 369332 h 369332"/>
                      <a:gd name="connsiteX6" fmla="*/ 420423 w 1300279"/>
                      <a:gd name="connsiteY6" fmla="*/ 369332 h 369332"/>
                      <a:gd name="connsiteX7" fmla="*/ 0 w 1300279"/>
                      <a:gd name="connsiteY7" fmla="*/ 369332 h 369332"/>
                      <a:gd name="connsiteX8" fmla="*/ 0 w 130027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279" h="369332" fill="none" extrusionOk="0">
                        <a:moveTo>
                          <a:pt x="0" y="0"/>
                        </a:moveTo>
                        <a:cubicBezTo>
                          <a:pt x="155404" y="-47448"/>
                          <a:pt x="332616" y="41909"/>
                          <a:pt x="420423" y="0"/>
                        </a:cubicBezTo>
                        <a:cubicBezTo>
                          <a:pt x="526924" y="-26513"/>
                          <a:pt x="683610" y="71759"/>
                          <a:pt x="853850" y="0"/>
                        </a:cubicBezTo>
                        <a:cubicBezTo>
                          <a:pt x="1062755" y="-47846"/>
                          <a:pt x="1193289" y="22406"/>
                          <a:pt x="1300279" y="0"/>
                        </a:cubicBezTo>
                        <a:cubicBezTo>
                          <a:pt x="1316383" y="161494"/>
                          <a:pt x="1294176" y="189526"/>
                          <a:pt x="1300279" y="369332"/>
                        </a:cubicBezTo>
                        <a:cubicBezTo>
                          <a:pt x="1148182" y="391143"/>
                          <a:pt x="1089188" y="347501"/>
                          <a:pt x="892858" y="369332"/>
                        </a:cubicBezTo>
                        <a:cubicBezTo>
                          <a:pt x="707789" y="401377"/>
                          <a:pt x="687466" y="318450"/>
                          <a:pt x="472435" y="369332"/>
                        </a:cubicBezTo>
                        <a:cubicBezTo>
                          <a:pt x="306212" y="440547"/>
                          <a:pt x="162179" y="301177"/>
                          <a:pt x="0" y="369332"/>
                        </a:cubicBezTo>
                        <a:cubicBezTo>
                          <a:pt x="-20800" y="194060"/>
                          <a:pt x="24500" y="146153"/>
                          <a:pt x="0" y="0"/>
                        </a:cubicBezTo>
                        <a:close/>
                      </a:path>
                      <a:path w="1300279" h="369332" stroke="0" extrusionOk="0">
                        <a:moveTo>
                          <a:pt x="0" y="0"/>
                        </a:moveTo>
                        <a:cubicBezTo>
                          <a:pt x="90960" y="-37711"/>
                          <a:pt x="295973" y="52773"/>
                          <a:pt x="394418" y="0"/>
                        </a:cubicBezTo>
                        <a:cubicBezTo>
                          <a:pt x="489670" y="-84247"/>
                          <a:pt x="683298" y="81255"/>
                          <a:pt x="801838" y="0"/>
                        </a:cubicBezTo>
                        <a:cubicBezTo>
                          <a:pt x="921467" y="-11137"/>
                          <a:pt x="1148764" y="23849"/>
                          <a:pt x="1300279" y="0"/>
                        </a:cubicBezTo>
                        <a:cubicBezTo>
                          <a:pt x="1335216" y="94518"/>
                          <a:pt x="1276180" y="182828"/>
                          <a:pt x="1300279" y="369332"/>
                        </a:cubicBezTo>
                        <a:cubicBezTo>
                          <a:pt x="1190753" y="416971"/>
                          <a:pt x="1009572" y="368888"/>
                          <a:pt x="866852" y="369332"/>
                        </a:cubicBezTo>
                        <a:cubicBezTo>
                          <a:pt x="733811" y="386365"/>
                          <a:pt x="521369" y="289579"/>
                          <a:pt x="420423" y="369332"/>
                        </a:cubicBezTo>
                        <a:cubicBezTo>
                          <a:pt x="313475" y="449970"/>
                          <a:pt x="119767" y="363329"/>
                          <a:pt x="0" y="369332"/>
                        </a:cubicBezTo>
                        <a:cubicBezTo>
                          <a:pt x="-45190" y="254082"/>
                          <a:pt x="21055" y="172823"/>
                          <a:pt x="0" y="0"/>
                        </a:cubicBezTo>
                        <a:close/>
                      </a:path>
                      <a:path w="1300279" h="369332" fill="none" stroke="0" extrusionOk="0">
                        <a:moveTo>
                          <a:pt x="0" y="0"/>
                        </a:moveTo>
                        <a:cubicBezTo>
                          <a:pt x="182057" y="-48854"/>
                          <a:pt x="318916" y="19634"/>
                          <a:pt x="420423" y="0"/>
                        </a:cubicBezTo>
                        <a:cubicBezTo>
                          <a:pt x="510165" y="-55992"/>
                          <a:pt x="696339" y="59886"/>
                          <a:pt x="853850" y="0"/>
                        </a:cubicBezTo>
                        <a:cubicBezTo>
                          <a:pt x="1069000" y="-68605"/>
                          <a:pt x="1175267" y="928"/>
                          <a:pt x="1300279" y="0"/>
                        </a:cubicBezTo>
                        <a:cubicBezTo>
                          <a:pt x="1304446" y="159279"/>
                          <a:pt x="1298682" y="191661"/>
                          <a:pt x="1300279" y="369332"/>
                        </a:cubicBezTo>
                        <a:cubicBezTo>
                          <a:pt x="1153013" y="406579"/>
                          <a:pt x="1079255" y="354905"/>
                          <a:pt x="892858" y="369332"/>
                        </a:cubicBezTo>
                        <a:cubicBezTo>
                          <a:pt x="702296" y="384439"/>
                          <a:pt x="671267" y="332490"/>
                          <a:pt x="472435" y="369332"/>
                        </a:cubicBezTo>
                        <a:cubicBezTo>
                          <a:pt x="266004" y="436279"/>
                          <a:pt x="147868" y="314403"/>
                          <a:pt x="0" y="369332"/>
                        </a:cubicBezTo>
                        <a:cubicBezTo>
                          <a:pt x="-14925" y="223777"/>
                          <a:pt x="52089" y="151168"/>
                          <a:pt x="0" y="0"/>
                        </a:cubicBezTo>
                        <a:close/>
                      </a:path>
                    </a:pathLst>
                  </a:custGeom>
                  <ask:type>
                    <ask:lineSketchScribble/>
                  </ask:type>
                </ask:lineSketchStyleProps>
              </a:ext>
            </a:extLst>
          </a:ln>
          <a:scene3d>
            <a:camera prst="perspectiveHeroicExtremeLeftFacing"/>
            <a:lightRig rig="threePt" dir="t"/>
          </a:scene3d>
        </p:spPr>
        <p:txBody>
          <a:bodyPr wrap="square">
            <a:spAutoFit/>
          </a:bodyPr>
          <a:lstStyle/>
          <a:p>
            <a:r>
              <a:rPr lang="ga-IE" b="1">
                <a:latin typeface="Ink Free" panose="03080402000500000000" pitchFamily="66" charset="0"/>
              </a:rPr>
              <a:t>Píobán PVC</a:t>
            </a:r>
            <a:endParaRPr lang="ga-IE" sz="1800" b="1">
              <a:latin typeface="Ink Free" panose="03080402000500000000" pitchFamily="66" charset="0"/>
            </a:endParaRPr>
          </a:p>
        </p:txBody>
      </p:sp>
      <p:sp>
        <p:nvSpPr>
          <p:cNvPr id="3" name="Text Box 2">
            <a:extLst>
              <a:ext uri="{FF2B5EF4-FFF2-40B4-BE49-F238E27FC236}">
                <a16:creationId xmlns:a16="http://schemas.microsoft.com/office/drawing/2014/main" id="{8BB5D3E6-64E2-1940-5350-104C19E7AB73}"/>
              </a:ext>
            </a:extLst>
          </p:cNvPr>
          <p:cNvSpPr txBox="1">
            <a:spLocks noChangeArrowheads="1"/>
          </p:cNvSpPr>
          <p:nvPr/>
        </p:nvSpPr>
        <p:spPr bwMode="auto">
          <a:xfrm>
            <a:off x="-145825" y="1055612"/>
            <a:ext cx="6798575" cy="1074800"/>
          </a:xfrm>
          <a:prstGeom prst="ellipse">
            <a:avLst/>
          </a:prstGeom>
        </p:spPr>
        <p:txBody>
          <a:bodyPr vert="horz" lIns="91440" tIns="45720" rIns="91440" bIns="45720" rtlCol="0" anchor="b">
            <a:norm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lnSpc>
                <a:spcPct val="90000"/>
              </a:lnSpc>
              <a:spcBef>
                <a:spcPct val="0"/>
              </a:spcBef>
              <a:spcAft>
                <a:spcPts val="600"/>
              </a:spcAft>
            </a:pPr>
            <a:r>
              <a:rPr lang="ga-IE" altLang="en-US" sz="1800" dirty="0">
                <a:solidFill>
                  <a:schemeClr val="bg1"/>
                </a:solidFill>
                <a:latin typeface="Berlin Sans FB" panose="020E0602020502020306" pitchFamily="34" charset="0"/>
                <a:ea typeface="+mj-ea"/>
                <a:cs typeface="+mj-cs"/>
              </a:rPr>
              <a:t>Canna a bhogadh gan teagmháil leis</a:t>
            </a:r>
          </a:p>
        </p:txBody>
      </p:sp>
      <p:sp>
        <p:nvSpPr>
          <p:cNvPr id="8" name="TextBox 18">
            <a:extLst>
              <a:ext uri="{FF2B5EF4-FFF2-40B4-BE49-F238E27FC236}">
                <a16:creationId xmlns:a16="http://schemas.microsoft.com/office/drawing/2014/main" id="{2B745846-B365-8545-B726-43BD0F15EAF5}"/>
              </a:ext>
            </a:extLst>
          </p:cNvPr>
          <p:cNvSpPr txBox="1"/>
          <p:nvPr/>
        </p:nvSpPr>
        <p:spPr>
          <a:xfrm>
            <a:off x="7383028" y="4150612"/>
            <a:ext cx="1401049" cy="369332"/>
          </a:xfrm>
          <a:custGeom>
            <a:avLst/>
            <a:gdLst>
              <a:gd name="connsiteX0" fmla="*/ 0 w 1401049"/>
              <a:gd name="connsiteY0" fmla="*/ 0 h 369332"/>
              <a:gd name="connsiteX1" fmla="*/ 453005 w 1401049"/>
              <a:gd name="connsiteY1" fmla="*/ 0 h 369332"/>
              <a:gd name="connsiteX2" fmla="*/ 920022 w 1401049"/>
              <a:gd name="connsiteY2" fmla="*/ 0 h 369332"/>
              <a:gd name="connsiteX3" fmla="*/ 1401049 w 1401049"/>
              <a:gd name="connsiteY3" fmla="*/ 0 h 369332"/>
              <a:gd name="connsiteX4" fmla="*/ 1401049 w 1401049"/>
              <a:gd name="connsiteY4" fmla="*/ 369332 h 369332"/>
              <a:gd name="connsiteX5" fmla="*/ 962054 w 1401049"/>
              <a:gd name="connsiteY5" fmla="*/ 369332 h 369332"/>
              <a:gd name="connsiteX6" fmla="*/ 509048 w 1401049"/>
              <a:gd name="connsiteY6" fmla="*/ 369332 h 369332"/>
              <a:gd name="connsiteX7" fmla="*/ 0 w 1401049"/>
              <a:gd name="connsiteY7" fmla="*/ 369332 h 369332"/>
              <a:gd name="connsiteX8" fmla="*/ 0 w 1401049"/>
              <a:gd name="connsiteY8" fmla="*/ 0 h 369332"/>
              <a:gd name="connsiteX0" fmla="*/ 0 w 1401049"/>
              <a:gd name="connsiteY0" fmla="*/ 0 h 369332"/>
              <a:gd name="connsiteX1" fmla="*/ 424985 w 1401049"/>
              <a:gd name="connsiteY1" fmla="*/ 0 h 369332"/>
              <a:gd name="connsiteX2" fmla="*/ 863979 w 1401049"/>
              <a:gd name="connsiteY2" fmla="*/ 0 h 369332"/>
              <a:gd name="connsiteX3" fmla="*/ 1401049 w 1401049"/>
              <a:gd name="connsiteY3" fmla="*/ 0 h 369332"/>
              <a:gd name="connsiteX4" fmla="*/ 1401049 w 1401049"/>
              <a:gd name="connsiteY4" fmla="*/ 369332 h 369332"/>
              <a:gd name="connsiteX5" fmla="*/ 934032 w 1401049"/>
              <a:gd name="connsiteY5" fmla="*/ 369332 h 369332"/>
              <a:gd name="connsiteX6" fmla="*/ 453005 w 1401049"/>
              <a:gd name="connsiteY6" fmla="*/ 369332 h 369332"/>
              <a:gd name="connsiteX7" fmla="*/ 0 w 1401049"/>
              <a:gd name="connsiteY7" fmla="*/ 369332 h 369332"/>
              <a:gd name="connsiteX8" fmla="*/ 0 w 1401049"/>
              <a:gd name="connsiteY8" fmla="*/ 0 h 369332"/>
              <a:gd name="connsiteX0" fmla="*/ 0 w 1401049"/>
              <a:gd name="connsiteY0" fmla="*/ 0 h 369332"/>
              <a:gd name="connsiteX1" fmla="*/ 453005 w 1401049"/>
              <a:gd name="connsiteY1" fmla="*/ 0 h 369332"/>
              <a:gd name="connsiteX2" fmla="*/ 920022 w 1401049"/>
              <a:gd name="connsiteY2" fmla="*/ 0 h 369332"/>
              <a:gd name="connsiteX3" fmla="*/ 1401049 w 1401049"/>
              <a:gd name="connsiteY3" fmla="*/ 0 h 369332"/>
              <a:gd name="connsiteX4" fmla="*/ 1401049 w 1401049"/>
              <a:gd name="connsiteY4" fmla="*/ 369332 h 369332"/>
              <a:gd name="connsiteX5" fmla="*/ 962054 w 1401049"/>
              <a:gd name="connsiteY5" fmla="*/ 369332 h 369332"/>
              <a:gd name="connsiteX6" fmla="*/ 509048 w 1401049"/>
              <a:gd name="connsiteY6" fmla="*/ 369332 h 369332"/>
              <a:gd name="connsiteX7" fmla="*/ 0 w 1401049"/>
              <a:gd name="connsiteY7" fmla="*/ 369332 h 369332"/>
              <a:gd name="connsiteX8" fmla="*/ 0 w 140104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49" h="369332" fill="none" extrusionOk="0">
                <a:moveTo>
                  <a:pt x="0" y="0"/>
                </a:moveTo>
                <a:cubicBezTo>
                  <a:pt x="169180" y="-22678"/>
                  <a:pt x="351836" y="69290"/>
                  <a:pt x="453005" y="0"/>
                </a:cubicBezTo>
                <a:cubicBezTo>
                  <a:pt x="580897" y="-20613"/>
                  <a:pt x="762634" y="100598"/>
                  <a:pt x="920022" y="0"/>
                </a:cubicBezTo>
                <a:cubicBezTo>
                  <a:pt x="1159670" y="-51467"/>
                  <a:pt x="1327696" y="27266"/>
                  <a:pt x="1401049" y="0"/>
                </a:cubicBezTo>
                <a:cubicBezTo>
                  <a:pt x="1418856" y="161355"/>
                  <a:pt x="1383609" y="181242"/>
                  <a:pt x="1401049" y="369332"/>
                </a:cubicBezTo>
                <a:cubicBezTo>
                  <a:pt x="1248044" y="363129"/>
                  <a:pt x="1156081" y="367895"/>
                  <a:pt x="962054" y="369332"/>
                </a:cubicBezTo>
                <a:cubicBezTo>
                  <a:pt x="775468" y="405215"/>
                  <a:pt x="755963" y="318496"/>
                  <a:pt x="509048" y="369332"/>
                </a:cubicBezTo>
                <a:cubicBezTo>
                  <a:pt x="325692" y="439804"/>
                  <a:pt x="161170" y="266365"/>
                  <a:pt x="0" y="369332"/>
                </a:cubicBezTo>
                <a:cubicBezTo>
                  <a:pt x="-23548" y="190421"/>
                  <a:pt x="26154" y="144968"/>
                  <a:pt x="0" y="0"/>
                </a:cubicBezTo>
                <a:close/>
              </a:path>
              <a:path w="1401049" h="369332" stroke="0" extrusionOk="0">
                <a:moveTo>
                  <a:pt x="0" y="0"/>
                </a:moveTo>
                <a:cubicBezTo>
                  <a:pt x="78924" y="-21958"/>
                  <a:pt x="290499" y="56070"/>
                  <a:pt x="424985" y="0"/>
                </a:cubicBezTo>
                <a:cubicBezTo>
                  <a:pt x="527112" y="-84539"/>
                  <a:pt x="741405" y="101889"/>
                  <a:pt x="863979" y="0"/>
                </a:cubicBezTo>
                <a:cubicBezTo>
                  <a:pt x="987162" y="30654"/>
                  <a:pt x="1183704" y="-22415"/>
                  <a:pt x="1401049" y="0"/>
                </a:cubicBezTo>
                <a:cubicBezTo>
                  <a:pt x="1438309" y="89666"/>
                  <a:pt x="1378583" y="151461"/>
                  <a:pt x="1401049" y="369332"/>
                </a:cubicBezTo>
                <a:cubicBezTo>
                  <a:pt x="1277188" y="413950"/>
                  <a:pt x="1092736" y="380584"/>
                  <a:pt x="934032" y="369332"/>
                </a:cubicBezTo>
                <a:cubicBezTo>
                  <a:pt x="822045" y="422175"/>
                  <a:pt x="558358" y="276229"/>
                  <a:pt x="453005" y="369332"/>
                </a:cubicBezTo>
                <a:cubicBezTo>
                  <a:pt x="338452" y="462798"/>
                  <a:pt x="125733" y="362464"/>
                  <a:pt x="0" y="369332"/>
                </a:cubicBezTo>
                <a:cubicBezTo>
                  <a:pt x="-76766" y="252501"/>
                  <a:pt x="941" y="150495"/>
                  <a:pt x="0" y="0"/>
                </a:cubicBezTo>
                <a:close/>
              </a:path>
              <a:path w="1401049" h="369332" fill="none" stroke="0" extrusionOk="0">
                <a:moveTo>
                  <a:pt x="0" y="0"/>
                </a:moveTo>
                <a:cubicBezTo>
                  <a:pt x="192921" y="-41642"/>
                  <a:pt x="347219" y="50465"/>
                  <a:pt x="453005" y="0"/>
                </a:cubicBezTo>
                <a:cubicBezTo>
                  <a:pt x="606593" y="-65875"/>
                  <a:pt x="699692" y="102877"/>
                  <a:pt x="920022" y="0"/>
                </a:cubicBezTo>
                <a:cubicBezTo>
                  <a:pt x="1143603" y="-45693"/>
                  <a:pt x="1260587" y="-10098"/>
                  <a:pt x="1401049" y="0"/>
                </a:cubicBezTo>
                <a:cubicBezTo>
                  <a:pt x="1408832" y="155643"/>
                  <a:pt x="1399471" y="193278"/>
                  <a:pt x="1401049" y="369332"/>
                </a:cubicBezTo>
                <a:cubicBezTo>
                  <a:pt x="1238459" y="412321"/>
                  <a:pt x="1179299" y="358446"/>
                  <a:pt x="962054" y="369332"/>
                </a:cubicBezTo>
                <a:cubicBezTo>
                  <a:pt x="759122" y="377274"/>
                  <a:pt x="731368" y="331054"/>
                  <a:pt x="509048" y="369332"/>
                </a:cubicBezTo>
                <a:cubicBezTo>
                  <a:pt x="298489" y="377983"/>
                  <a:pt x="180058" y="306768"/>
                  <a:pt x="0" y="369332"/>
                </a:cubicBezTo>
                <a:cubicBezTo>
                  <a:pt x="3133" y="215149"/>
                  <a:pt x="48721" y="133532"/>
                  <a:pt x="0" y="0"/>
                </a:cubicBezTo>
                <a:close/>
              </a:path>
              <a:path w="1401049" h="369332" fill="none" stroke="0" extrusionOk="0">
                <a:moveTo>
                  <a:pt x="0" y="0"/>
                </a:moveTo>
                <a:cubicBezTo>
                  <a:pt x="186264" y="-44766"/>
                  <a:pt x="336507" y="23599"/>
                  <a:pt x="453005" y="0"/>
                </a:cubicBezTo>
                <a:cubicBezTo>
                  <a:pt x="565728" y="-79983"/>
                  <a:pt x="781071" y="94733"/>
                  <a:pt x="920022" y="0"/>
                </a:cubicBezTo>
                <a:cubicBezTo>
                  <a:pt x="1152443" y="-63825"/>
                  <a:pt x="1303200" y="11792"/>
                  <a:pt x="1401049" y="0"/>
                </a:cubicBezTo>
                <a:cubicBezTo>
                  <a:pt x="1413140" y="159121"/>
                  <a:pt x="1399189" y="186136"/>
                  <a:pt x="1401049" y="369332"/>
                </a:cubicBezTo>
                <a:cubicBezTo>
                  <a:pt x="1248948" y="399131"/>
                  <a:pt x="1158707" y="363304"/>
                  <a:pt x="962054" y="369332"/>
                </a:cubicBezTo>
                <a:cubicBezTo>
                  <a:pt x="779643" y="388718"/>
                  <a:pt x="735505" y="339985"/>
                  <a:pt x="509048" y="369332"/>
                </a:cubicBezTo>
                <a:cubicBezTo>
                  <a:pt x="301622" y="445175"/>
                  <a:pt x="127859" y="322169"/>
                  <a:pt x="0" y="369332"/>
                </a:cubicBezTo>
                <a:cubicBezTo>
                  <a:pt x="-17222" y="217667"/>
                  <a:pt x="37070" y="141109"/>
                  <a:pt x="0" y="0"/>
                </a:cubicBezTo>
                <a:close/>
              </a:path>
            </a:pathLst>
          </a:custGeom>
          <a:solidFill>
            <a:schemeClr val="bg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401049"/>
                      <a:gd name="connsiteY0" fmla="*/ 0 h 369332"/>
                      <a:gd name="connsiteX1" fmla="*/ 453005 w 1401049"/>
                      <a:gd name="connsiteY1" fmla="*/ 0 h 369332"/>
                      <a:gd name="connsiteX2" fmla="*/ 920022 w 1401049"/>
                      <a:gd name="connsiteY2" fmla="*/ 0 h 369332"/>
                      <a:gd name="connsiteX3" fmla="*/ 1401049 w 1401049"/>
                      <a:gd name="connsiteY3" fmla="*/ 0 h 369332"/>
                      <a:gd name="connsiteX4" fmla="*/ 1401049 w 1401049"/>
                      <a:gd name="connsiteY4" fmla="*/ 369332 h 369332"/>
                      <a:gd name="connsiteX5" fmla="*/ 962054 w 1401049"/>
                      <a:gd name="connsiteY5" fmla="*/ 369332 h 369332"/>
                      <a:gd name="connsiteX6" fmla="*/ 509048 w 1401049"/>
                      <a:gd name="connsiteY6" fmla="*/ 369332 h 369332"/>
                      <a:gd name="connsiteX7" fmla="*/ 0 w 1401049"/>
                      <a:gd name="connsiteY7" fmla="*/ 369332 h 369332"/>
                      <a:gd name="connsiteX8" fmla="*/ 0 w 1401049"/>
                      <a:gd name="connsiteY8" fmla="*/ 0 h 369332"/>
                      <a:gd name="connsiteX0" fmla="*/ 0 w 1401049"/>
                      <a:gd name="connsiteY0" fmla="*/ 0 h 369332"/>
                      <a:gd name="connsiteX1" fmla="*/ 424985 w 1401049"/>
                      <a:gd name="connsiteY1" fmla="*/ 0 h 369332"/>
                      <a:gd name="connsiteX2" fmla="*/ 863979 w 1401049"/>
                      <a:gd name="connsiteY2" fmla="*/ 0 h 369332"/>
                      <a:gd name="connsiteX3" fmla="*/ 1401049 w 1401049"/>
                      <a:gd name="connsiteY3" fmla="*/ 0 h 369332"/>
                      <a:gd name="connsiteX4" fmla="*/ 1401049 w 1401049"/>
                      <a:gd name="connsiteY4" fmla="*/ 369332 h 369332"/>
                      <a:gd name="connsiteX5" fmla="*/ 934032 w 1401049"/>
                      <a:gd name="connsiteY5" fmla="*/ 369332 h 369332"/>
                      <a:gd name="connsiteX6" fmla="*/ 453005 w 1401049"/>
                      <a:gd name="connsiteY6" fmla="*/ 369332 h 369332"/>
                      <a:gd name="connsiteX7" fmla="*/ 0 w 1401049"/>
                      <a:gd name="connsiteY7" fmla="*/ 369332 h 369332"/>
                      <a:gd name="connsiteX8" fmla="*/ 0 w 140104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49" h="369332" fill="none" extrusionOk="0">
                        <a:moveTo>
                          <a:pt x="0" y="0"/>
                        </a:moveTo>
                        <a:cubicBezTo>
                          <a:pt x="167407" y="-47590"/>
                          <a:pt x="357905" y="44465"/>
                          <a:pt x="453005" y="0"/>
                        </a:cubicBezTo>
                        <a:cubicBezTo>
                          <a:pt x="557078" y="-30159"/>
                          <a:pt x="742445" y="79855"/>
                          <a:pt x="920022" y="0"/>
                        </a:cubicBezTo>
                        <a:cubicBezTo>
                          <a:pt x="1138772" y="-46593"/>
                          <a:pt x="1307023" y="24923"/>
                          <a:pt x="1401049" y="0"/>
                        </a:cubicBezTo>
                        <a:cubicBezTo>
                          <a:pt x="1417796" y="161516"/>
                          <a:pt x="1389970" y="185997"/>
                          <a:pt x="1401049" y="369332"/>
                        </a:cubicBezTo>
                        <a:cubicBezTo>
                          <a:pt x="1241371" y="380230"/>
                          <a:pt x="1164854" y="357905"/>
                          <a:pt x="962054" y="369332"/>
                        </a:cubicBezTo>
                        <a:cubicBezTo>
                          <a:pt x="767273" y="402983"/>
                          <a:pt x="742613" y="318458"/>
                          <a:pt x="509048" y="369332"/>
                        </a:cubicBezTo>
                        <a:cubicBezTo>
                          <a:pt x="304715" y="428374"/>
                          <a:pt x="176240" y="304405"/>
                          <a:pt x="0" y="369332"/>
                        </a:cubicBezTo>
                        <a:cubicBezTo>
                          <a:pt x="-16767" y="205504"/>
                          <a:pt x="27481" y="146177"/>
                          <a:pt x="0" y="0"/>
                        </a:cubicBezTo>
                        <a:close/>
                      </a:path>
                      <a:path w="1401049" h="369332" stroke="0" extrusionOk="0">
                        <a:moveTo>
                          <a:pt x="0" y="0"/>
                        </a:moveTo>
                        <a:cubicBezTo>
                          <a:pt x="90999" y="-31666"/>
                          <a:pt x="309223" y="53958"/>
                          <a:pt x="424985" y="0"/>
                        </a:cubicBezTo>
                        <a:cubicBezTo>
                          <a:pt x="525880" y="-79098"/>
                          <a:pt x="737453" y="87666"/>
                          <a:pt x="863979" y="0"/>
                        </a:cubicBezTo>
                        <a:cubicBezTo>
                          <a:pt x="993556" y="-12345"/>
                          <a:pt x="1205916" y="-3489"/>
                          <a:pt x="1401049" y="0"/>
                        </a:cubicBezTo>
                        <a:cubicBezTo>
                          <a:pt x="1441117" y="110837"/>
                          <a:pt x="1376085" y="172802"/>
                          <a:pt x="1401049" y="369332"/>
                        </a:cubicBezTo>
                        <a:cubicBezTo>
                          <a:pt x="1283434" y="416631"/>
                          <a:pt x="1087979" y="370157"/>
                          <a:pt x="934032" y="369332"/>
                        </a:cubicBezTo>
                        <a:cubicBezTo>
                          <a:pt x="809915" y="408473"/>
                          <a:pt x="565564" y="300207"/>
                          <a:pt x="453005" y="369332"/>
                        </a:cubicBezTo>
                        <a:cubicBezTo>
                          <a:pt x="336163" y="426679"/>
                          <a:pt x="122854" y="361425"/>
                          <a:pt x="0" y="369332"/>
                        </a:cubicBezTo>
                        <a:cubicBezTo>
                          <a:pt x="-46064" y="254192"/>
                          <a:pt x="11542" y="161054"/>
                          <a:pt x="0" y="0"/>
                        </a:cubicBezTo>
                        <a:close/>
                      </a:path>
                      <a:path w="1401049" h="369332" fill="none" stroke="0" extrusionOk="0">
                        <a:moveTo>
                          <a:pt x="0" y="0"/>
                        </a:moveTo>
                        <a:cubicBezTo>
                          <a:pt x="185373" y="-50156"/>
                          <a:pt x="358362" y="32830"/>
                          <a:pt x="453005" y="0"/>
                        </a:cubicBezTo>
                        <a:cubicBezTo>
                          <a:pt x="551218" y="-66374"/>
                          <a:pt x="731570" y="53829"/>
                          <a:pt x="920022" y="0"/>
                        </a:cubicBezTo>
                        <a:cubicBezTo>
                          <a:pt x="1150949" y="-69310"/>
                          <a:pt x="1262708" y="-13134"/>
                          <a:pt x="1401049" y="0"/>
                        </a:cubicBezTo>
                        <a:cubicBezTo>
                          <a:pt x="1409321" y="160984"/>
                          <a:pt x="1398479" y="191651"/>
                          <a:pt x="1401049" y="369332"/>
                        </a:cubicBezTo>
                        <a:cubicBezTo>
                          <a:pt x="1242894" y="408948"/>
                          <a:pt x="1174699" y="345559"/>
                          <a:pt x="962054" y="369332"/>
                        </a:cubicBezTo>
                        <a:cubicBezTo>
                          <a:pt x="753669" y="386993"/>
                          <a:pt x="727121" y="321974"/>
                          <a:pt x="509048" y="369332"/>
                        </a:cubicBezTo>
                        <a:cubicBezTo>
                          <a:pt x="288713" y="426146"/>
                          <a:pt x="171716" y="310340"/>
                          <a:pt x="0" y="369332"/>
                        </a:cubicBezTo>
                        <a:cubicBezTo>
                          <a:pt x="-15853" y="218862"/>
                          <a:pt x="58838" y="149162"/>
                          <a:pt x="0" y="0"/>
                        </a:cubicBezTo>
                        <a:close/>
                      </a:path>
                    </a:pathLst>
                  </a:custGeom>
                  <ask:type>
                    <ask:lineSketchScribble/>
                  </ask:type>
                </ask:lineSketchStyleProps>
              </a:ext>
            </a:extLst>
          </a:ln>
          <a:scene3d>
            <a:camera prst="perspectiveHeroicExtremeLeftFacing"/>
            <a:lightRig rig="threePt" dir="t"/>
          </a:scene3d>
        </p:spPr>
        <p:txBody>
          <a:bodyPr wrap="square">
            <a:spAutoFit/>
          </a:bodyPr>
          <a:lstStyle/>
          <a:p>
            <a:r>
              <a:rPr lang="ga-IE" b="1">
                <a:latin typeface="Ink Free" panose="03080402000500000000" pitchFamily="66" charset="0"/>
              </a:rPr>
              <a:t>Ceirt thirim</a:t>
            </a:r>
            <a:endParaRPr lang="ga-IE" sz="1800" b="1">
              <a:latin typeface="Ink Free" panose="03080402000500000000" pitchFamily="66" charset="0"/>
            </a:endParaRPr>
          </a:p>
        </p:txBody>
      </p:sp>
    </p:spTree>
    <p:extLst>
      <p:ext uri="{BB962C8B-B14F-4D97-AF65-F5344CB8AC3E}">
        <p14:creationId xmlns:p14="http://schemas.microsoft.com/office/powerpoint/2010/main" val="154569581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5" name="Rectangle 7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26" name="Arc 7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27" name="Freeform: Shape 7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1259F2CF-17B3-4CC8-A48E-77B6C2D7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67246" y="604777"/>
            <a:ext cx="4249252" cy="547870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197320-3E10-416C-B97E-30BCF7C0ACD9}"/>
              </a:ext>
            </a:extLst>
          </p:cNvPr>
          <p:cNvSpPr txBox="1"/>
          <p:nvPr/>
        </p:nvSpPr>
        <p:spPr>
          <a:xfrm>
            <a:off x="5974829" y="2278144"/>
            <a:ext cx="5579861" cy="382885"/>
          </a:xfrm>
          <a:prstGeom prst="rect">
            <a:avLst/>
          </a:prstGeom>
        </p:spPr>
        <p:txBody>
          <a:bodyPr vert="horz" lIns="91440" tIns="45720" rIns="91440" bIns="45720" rtlCol="0">
            <a:noAutofit/>
          </a:bodyPr>
          <a:lstStyle/>
          <a:p>
            <a:pPr algn="just">
              <a:lnSpc>
                <a:spcPct val="90000"/>
              </a:lnSpc>
              <a:spcAft>
                <a:spcPts val="600"/>
              </a:spcAft>
            </a:pPr>
            <a:r>
              <a:rPr lang="ga-IE" sz="2000" dirty="0">
                <a:latin typeface="Tw Cen MT" panose="020B0602020104020603" pitchFamily="34" charset="0"/>
              </a:rPr>
              <a:t>An bhfuil aon tuairim agat conas é sin a dhéanamh? </a:t>
            </a:r>
          </a:p>
        </p:txBody>
      </p:sp>
      <p:sp>
        <p:nvSpPr>
          <p:cNvPr id="51" name="TextBox 50">
            <a:extLst>
              <a:ext uri="{FF2B5EF4-FFF2-40B4-BE49-F238E27FC236}">
                <a16:creationId xmlns:a16="http://schemas.microsoft.com/office/drawing/2014/main" id="{3392D43D-D9D8-4E83-8DF6-6100BB82BF9D}"/>
              </a:ext>
            </a:extLst>
          </p:cNvPr>
          <p:cNvSpPr txBox="1"/>
          <p:nvPr/>
        </p:nvSpPr>
        <p:spPr>
          <a:xfrm>
            <a:off x="5974829" y="2783122"/>
            <a:ext cx="5793617" cy="683236"/>
          </a:xfrm>
          <a:prstGeom prst="rect">
            <a:avLst/>
          </a:prstGeom>
        </p:spPr>
        <p:txBody>
          <a:bodyPr vert="horz" lIns="91440" tIns="45720" rIns="91440" bIns="45720" rtlCol="0">
            <a:noAutofit/>
          </a:bodyPr>
          <a:lstStyle/>
          <a:p>
            <a:pPr>
              <a:lnSpc>
                <a:spcPct val="90000"/>
              </a:lnSpc>
              <a:spcAft>
                <a:spcPts val="600"/>
              </a:spcAft>
            </a:pPr>
            <a:r>
              <a:rPr lang="en-GB" sz="2000" dirty="0" err="1">
                <a:latin typeface="Tw Cen MT" panose="020B0602020104020603" pitchFamily="34" charset="0"/>
              </a:rPr>
              <a:t>Cuir</a:t>
            </a:r>
            <a:r>
              <a:rPr lang="en-GB" sz="2000" dirty="0">
                <a:latin typeface="Tw Cen MT" panose="020B0602020104020603" pitchFamily="34" charset="0"/>
              </a:rPr>
              <a:t> an canna </a:t>
            </a:r>
            <a:r>
              <a:rPr lang="en-GB" sz="2000" dirty="0" err="1">
                <a:latin typeface="Tw Cen MT" panose="020B0602020104020603" pitchFamily="34" charset="0"/>
              </a:rPr>
              <a:t>ina</a:t>
            </a:r>
            <a:r>
              <a:rPr lang="en-GB" sz="2000" dirty="0">
                <a:latin typeface="Tw Cen MT" panose="020B0602020104020603" pitchFamily="34" charset="0"/>
              </a:rPr>
              <a:t> </a:t>
            </a:r>
            <a:r>
              <a:rPr lang="en-GB" sz="2000" dirty="0" err="1">
                <a:latin typeface="Tw Cen MT" panose="020B0602020104020603" pitchFamily="34" charset="0"/>
              </a:rPr>
              <a:t>luí</a:t>
            </a:r>
            <a:r>
              <a:rPr lang="en-GB" sz="2000" dirty="0">
                <a:latin typeface="Tw Cen MT" panose="020B0602020104020603" pitchFamily="34" charset="0"/>
              </a:rPr>
              <a:t> </a:t>
            </a:r>
            <a:r>
              <a:rPr lang="en-GB" sz="2000" dirty="0" err="1">
                <a:latin typeface="Tw Cen MT" panose="020B0602020104020603" pitchFamily="34" charset="0"/>
              </a:rPr>
              <a:t>ar</a:t>
            </a:r>
            <a:r>
              <a:rPr lang="en-GB" sz="2000" dirty="0">
                <a:latin typeface="Tw Cen MT" panose="020B0602020104020603" pitchFamily="34" charset="0"/>
              </a:rPr>
              <a:t> a </a:t>
            </a:r>
            <a:r>
              <a:rPr lang="en-GB" sz="2000" dirty="0" err="1">
                <a:latin typeface="Tw Cen MT" panose="020B0602020104020603" pitchFamily="34" charset="0"/>
              </a:rPr>
              <a:t>thaobh</a:t>
            </a:r>
            <a:r>
              <a:rPr lang="en-GB" sz="2000" dirty="0">
                <a:latin typeface="Tw Cen MT" panose="020B0602020104020603" pitchFamily="34" charset="0"/>
              </a:rPr>
              <a:t>. </a:t>
            </a:r>
            <a:r>
              <a:rPr lang="en-GB" sz="2000" dirty="0" err="1">
                <a:latin typeface="Tw Cen MT" panose="020B0602020104020603" pitchFamily="34" charset="0"/>
              </a:rPr>
              <a:t>Anois</a:t>
            </a:r>
            <a:r>
              <a:rPr lang="en-GB" sz="2000" dirty="0">
                <a:latin typeface="Tw Cen MT" panose="020B0602020104020603" pitchFamily="34" charset="0"/>
              </a:rPr>
              <a:t> </a:t>
            </a:r>
            <a:r>
              <a:rPr lang="en-GB" sz="2000" dirty="0" err="1">
                <a:latin typeface="Tw Cen MT" panose="020B0602020104020603" pitchFamily="34" charset="0"/>
              </a:rPr>
              <a:t>tóg</a:t>
            </a:r>
            <a:r>
              <a:rPr lang="en-GB" sz="2000" dirty="0">
                <a:latin typeface="Tw Cen MT" panose="020B0602020104020603" pitchFamily="34" charset="0"/>
              </a:rPr>
              <a:t> an </a:t>
            </a:r>
            <a:r>
              <a:rPr lang="en-GB" sz="2000" dirty="0" err="1">
                <a:latin typeface="Tw Cen MT" panose="020B0602020104020603" pitchFamily="34" charset="0"/>
              </a:rPr>
              <a:t>píobán</a:t>
            </a:r>
            <a:r>
              <a:rPr lang="en-GB" sz="2000" dirty="0">
                <a:latin typeface="Tw Cen MT" panose="020B0602020104020603" pitchFamily="34" charset="0"/>
              </a:rPr>
              <a:t> </a:t>
            </a:r>
            <a:r>
              <a:rPr lang="en-GB" sz="2000" dirty="0" err="1">
                <a:latin typeface="Tw Cen MT" panose="020B0602020104020603" pitchFamily="34" charset="0"/>
              </a:rPr>
              <a:t>agus</a:t>
            </a:r>
            <a:r>
              <a:rPr lang="en-GB" sz="2000" dirty="0">
                <a:latin typeface="Tw Cen MT" panose="020B0602020104020603" pitchFamily="34" charset="0"/>
              </a:rPr>
              <a:t> </a:t>
            </a:r>
            <a:r>
              <a:rPr lang="en-GB" sz="2000" dirty="0" err="1">
                <a:latin typeface="Tw Cen MT" panose="020B0602020104020603" pitchFamily="34" charset="0"/>
              </a:rPr>
              <a:t>cuir</a:t>
            </a:r>
            <a:r>
              <a:rPr lang="en-GB" sz="2000" dirty="0">
                <a:latin typeface="Tw Cen MT" panose="020B0602020104020603" pitchFamily="34" charset="0"/>
              </a:rPr>
              <a:t> in </a:t>
            </a:r>
            <a:r>
              <a:rPr lang="en-GB" sz="2000" dirty="0" err="1">
                <a:latin typeface="Tw Cen MT" panose="020B0602020104020603" pitchFamily="34" charset="0"/>
              </a:rPr>
              <a:t>aice</a:t>
            </a:r>
            <a:r>
              <a:rPr lang="en-GB" sz="2000" dirty="0">
                <a:latin typeface="Tw Cen MT" panose="020B0602020104020603" pitchFamily="34" charset="0"/>
              </a:rPr>
              <a:t> leis an </a:t>
            </a:r>
            <a:r>
              <a:rPr lang="en-GB" sz="2000" dirty="0" err="1">
                <a:latin typeface="Tw Cen MT" panose="020B0602020104020603" pitchFamily="34" charset="0"/>
              </a:rPr>
              <a:t>gcanna</a:t>
            </a:r>
            <a:r>
              <a:rPr lang="en-GB" sz="2000" dirty="0">
                <a:latin typeface="Tw Cen MT" panose="020B0602020104020603" pitchFamily="34" charset="0"/>
              </a:rPr>
              <a:t> é </a:t>
            </a:r>
            <a:r>
              <a:rPr lang="en-GB" sz="2000" dirty="0" err="1">
                <a:latin typeface="Tw Cen MT" panose="020B0602020104020603" pitchFamily="34" charset="0"/>
              </a:rPr>
              <a:t>gan</a:t>
            </a:r>
            <a:r>
              <a:rPr lang="en-GB" sz="2000" dirty="0">
                <a:latin typeface="Tw Cen MT" panose="020B0602020104020603" pitchFamily="34" charset="0"/>
              </a:rPr>
              <a:t> </a:t>
            </a:r>
            <a:r>
              <a:rPr lang="en-GB" sz="2000" dirty="0" err="1">
                <a:latin typeface="Tw Cen MT" panose="020B0602020104020603" pitchFamily="34" charset="0"/>
              </a:rPr>
              <a:t>teagmháil</a:t>
            </a:r>
            <a:r>
              <a:rPr lang="en-GB" sz="2000" dirty="0">
                <a:latin typeface="Tw Cen MT" panose="020B0602020104020603" pitchFamily="34" charset="0"/>
              </a:rPr>
              <a:t> leis.</a:t>
            </a:r>
            <a:r>
              <a:rPr lang="ga-IE" sz="2000" dirty="0">
                <a:latin typeface="Tw Cen MT" panose="020B0602020104020603" pitchFamily="34" charset="0"/>
              </a:rPr>
              <a:t> An mbogann an canna? </a:t>
            </a:r>
          </a:p>
          <a:p>
            <a:pPr>
              <a:lnSpc>
                <a:spcPct val="90000"/>
              </a:lnSpc>
              <a:spcAft>
                <a:spcPts val="600"/>
              </a:spcAft>
            </a:pPr>
            <a:r>
              <a:rPr lang="ga-IE" sz="2200" dirty="0">
                <a:latin typeface="Tw Cen MT" panose="020B0602020104020603" pitchFamily="34" charset="0"/>
              </a:rPr>
              <a:t> </a:t>
            </a:r>
          </a:p>
        </p:txBody>
      </p:sp>
      <p:sp>
        <p:nvSpPr>
          <p:cNvPr id="2" name="TextBox 51">
            <a:extLst>
              <a:ext uri="{FF2B5EF4-FFF2-40B4-BE49-F238E27FC236}">
                <a16:creationId xmlns:a16="http://schemas.microsoft.com/office/drawing/2014/main" id="{E2AF6715-FE1C-A1C4-3DA4-DBD715CFAD35}"/>
              </a:ext>
            </a:extLst>
          </p:cNvPr>
          <p:cNvSpPr txBox="1"/>
          <p:nvPr/>
        </p:nvSpPr>
        <p:spPr>
          <a:xfrm>
            <a:off x="5967643" y="3866668"/>
            <a:ext cx="1428478" cy="382885"/>
          </a:xfrm>
          <a:prstGeom prst="rect">
            <a:avLst/>
          </a:prstGeom>
        </p:spPr>
        <p:txBody>
          <a:bodyPr vert="horz" lIns="91440" tIns="45720" rIns="91440" bIns="45720" rtlCol="0">
            <a:noAutofit/>
          </a:bodyPr>
          <a:lstStyle/>
          <a:p>
            <a:pPr>
              <a:lnSpc>
                <a:spcPct val="90000"/>
              </a:lnSpc>
              <a:spcAft>
                <a:spcPts val="600"/>
              </a:spcAft>
            </a:pPr>
            <a:r>
              <a:rPr lang="en-GB" sz="2000" dirty="0">
                <a:latin typeface="Tw Cen MT" panose="020B0602020104020603" pitchFamily="34" charset="0"/>
              </a:rPr>
              <a:t>Ní </a:t>
            </a:r>
            <a:r>
              <a:rPr lang="en-GB" sz="2000" dirty="0" err="1">
                <a:latin typeface="Tw Cen MT" panose="020B0602020104020603" pitchFamily="34" charset="0"/>
              </a:rPr>
              <a:t>bhogann</a:t>
            </a:r>
            <a:r>
              <a:rPr lang="en-GB" sz="2000" dirty="0">
                <a:latin typeface="Tw Cen MT" panose="020B0602020104020603" pitchFamily="34" charset="0"/>
              </a:rPr>
              <a:t>!</a:t>
            </a:r>
            <a:endParaRPr lang="ga-IE" sz="2000" dirty="0">
              <a:latin typeface="Tw Cen MT" panose="020B0602020104020603" pitchFamily="34" charset="0"/>
            </a:endParaRPr>
          </a:p>
        </p:txBody>
      </p:sp>
    </p:spTree>
    <p:extLst>
      <p:ext uri="{BB962C8B-B14F-4D97-AF65-F5344CB8AC3E}">
        <p14:creationId xmlns:p14="http://schemas.microsoft.com/office/powerpoint/2010/main" val="15650555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 name="Rectangle 1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9" name="Group 20">
            <a:extLst>
              <a:ext uri="{FF2B5EF4-FFF2-40B4-BE49-F238E27FC236}">
                <a16:creationId xmlns:a16="http://schemas.microsoft.com/office/drawing/2014/main" id="{00C7DD97-49DC-4BFD-951D-CFF51B976D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41571" y="70488"/>
            <a:ext cx="3501861" cy="3501861"/>
            <a:chOff x="4690043" y="291695"/>
            <a:chExt cx="3055711" cy="3055711"/>
          </a:xfrm>
        </p:grpSpPr>
        <p:sp>
          <p:nvSpPr>
            <p:cNvPr id="22" name="Oval 21">
              <a:extLst>
                <a:ext uri="{FF2B5EF4-FFF2-40B4-BE49-F238E27FC236}">
                  <a16:creationId xmlns:a16="http://schemas.microsoft.com/office/drawing/2014/main" id="{E7DCFDCC-147C-40CA-BFDF-2848A429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3" name="Oval 22">
              <a:extLst>
                <a:ext uri="{FF2B5EF4-FFF2-40B4-BE49-F238E27FC236}">
                  <a16:creationId xmlns:a16="http://schemas.microsoft.com/office/drawing/2014/main" id="{31F8CA31-10D7-4B78-877D-2D21FBE55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grpSp>
      <p:grpSp>
        <p:nvGrpSpPr>
          <p:cNvPr id="220" name="Group 24">
            <a:extLst>
              <a:ext uri="{FF2B5EF4-FFF2-40B4-BE49-F238E27FC236}">
                <a16:creationId xmlns:a16="http://schemas.microsoft.com/office/drawing/2014/main" id="{176786CF-68E6-476D-909E-8522718B7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057" y="3240578"/>
            <a:ext cx="3297290" cy="3297290"/>
            <a:chOff x="4690043" y="291695"/>
            <a:chExt cx="3055711" cy="3055711"/>
          </a:xfrm>
        </p:grpSpPr>
        <p:sp>
          <p:nvSpPr>
            <p:cNvPr id="26" name="Oval 25">
              <a:extLst>
                <a:ext uri="{FF2B5EF4-FFF2-40B4-BE49-F238E27FC236}">
                  <a16:creationId xmlns:a16="http://schemas.microsoft.com/office/drawing/2014/main" id="{06D8E882-7D0E-42D7-99C8-D4865D7DA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7" name="Oval 26">
              <a:extLst>
                <a:ext uri="{FF2B5EF4-FFF2-40B4-BE49-F238E27FC236}">
                  <a16:creationId xmlns:a16="http://schemas.microsoft.com/office/drawing/2014/main" id="{015F1597-6BCF-45F1-9AC9-B142DD476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grpSp>
      <p:sp>
        <p:nvSpPr>
          <p:cNvPr id="221" name="Oval 28">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30573"/>
            <a:ext cx="3483100" cy="34831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0828" y="1091857"/>
            <a:ext cx="1291642" cy="429215"/>
            <a:chOff x="2504802" y="1755501"/>
            <a:chExt cx="1598829" cy="531293"/>
          </a:xfrm>
          <a:solidFill>
            <a:schemeClr val="bg1"/>
          </a:solidFill>
        </p:grpSpPr>
        <p:sp>
          <p:nvSpPr>
            <p:cNvPr id="32" name="Freeform: Shape 31">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ga-IE" dirty="0"/>
            </a:p>
          </p:txBody>
        </p:sp>
        <p:sp>
          <p:nvSpPr>
            <p:cNvPr id="33" name="Freeform: Shape 32">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ga-IE" dirty="0"/>
            </a:p>
          </p:txBody>
        </p:sp>
      </p:grpSp>
      <p:pic>
        <p:nvPicPr>
          <p:cNvPr id="7" name="Picture 6">
            <a:extLst>
              <a:ext uri="{FF2B5EF4-FFF2-40B4-BE49-F238E27FC236}">
                <a16:creationId xmlns:a16="http://schemas.microsoft.com/office/drawing/2014/main" id="{3119F49D-85A9-4171-9EC3-F515E59064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76971" y="880610"/>
            <a:ext cx="1761278" cy="1770583"/>
          </a:xfrm>
          <a:prstGeom prst="rect">
            <a:avLst/>
          </a:prstGeom>
        </p:spPr>
      </p:pic>
      <p:sp>
        <p:nvSpPr>
          <p:cNvPr id="223" name="Oval 34">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93" y="3195231"/>
            <a:ext cx="3281677" cy="328167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B2735C-77CB-4DBD-9811-4C6BBF5F89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7243" y="4058291"/>
            <a:ext cx="2245377" cy="1588401"/>
          </a:xfrm>
          <a:prstGeom prst="rect">
            <a:avLst/>
          </a:prstGeom>
        </p:spPr>
      </p:pic>
      <p:grpSp>
        <p:nvGrpSpPr>
          <p:cNvPr id="224"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7585" y="3139252"/>
            <a:ext cx="1330536" cy="1330521"/>
            <a:chOff x="5734037" y="3067039"/>
            <a:chExt cx="724483" cy="724489"/>
          </a:xfrm>
          <a:solidFill>
            <a:schemeClr val="bg1"/>
          </a:solidFill>
        </p:grpSpPr>
        <p:sp>
          <p:nvSpPr>
            <p:cNvPr id="38" name="Freeform: Shape 37">
              <a:extLst>
                <a:ext uri="{FF2B5EF4-FFF2-40B4-BE49-F238E27FC236}">
                  <a16:creationId xmlns:a16="http://schemas.microsoft.com/office/drawing/2014/main" id="{2B4B4814-3BFD-418E-B5B6-9DC3E0023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ga-IE" dirty="0"/>
            </a:p>
          </p:txBody>
        </p:sp>
        <p:sp>
          <p:nvSpPr>
            <p:cNvPr id="39" name="Freeform: Shape 38">
              <a:extLst>
                <a:ext uri="{FF2B5EF4-FFF2-40B4-BE49-F238E27FC236}">
                  <a16:creationId xmlns:a16="http://schemas.microsoft.com/office/drawing/2014/main" id="{6B775DC1-0C03-424C-81DD-0B6373642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40" name="Freeform: Shape 39">
              <a:extLst>
                <a:ext uri="{FF2B5EF4-FFF2-40B4-BE49-F238E27FC236}">
                  <a16:creationId xmlns:a16="http://schemas.microsoft.com/office/drawing/2014/main" id="{9DA07F5D-1F32-483C-8A98-9849D780D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41" name="Freeform: Shape 40">
              <a:extLst>
                <a:ext uri="{FF2B5EF4-FFF2-40B4-BE49-F238E27FC236}">
                  <a16:creationId xmlns:a16="http://schemas.microsoft.com/office/drawing/2014/main" id="{37A913DD-4597-42B1-9728-4127E83A8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42" name="Freeform: Shape 41">
              <a:extLst>
                <a:ext uri="{FF2B5EF4-FFF2-40B4-BE49-F238E27FC236}">
                  <a16:creationId xmlns:a16="http://schemas.microsoft.com/office/drawing/2014/main" id="{009FBB02-BC59-4864-8DBC-B2B2BD5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43" name="Freeform: Shape 42">
              <a:extLst>
                <a:ext uri="{FF2B5EF4-FFF2-40B4-BE49-F238E27FC236}">
                  <a16:creationId xmlns:a16="http://schemas.microsoft.com/office/drawing/2014/main" id="{6BD87CAE-98EF-4EA4-B739-3304AB75B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44" name="Freeform: Shape 43">
              <a:extLst>
                <a:ext uri="{FF2B5EF4-FFF2-40B4-BE49-F238E27FC236}">
                  <a16:creationId xmlns:a16="http://schemas.microsoft.com/office/drawing/2014/main" id="{1A313AD8-2CA9-4181-84FF-A4EA106FB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45" name="Freeform: Shape 44">
              <a:extLst>
                <a:ext uri="{FF2B5EF4-FFF2-40B4-BE49-F238E27FC236}">
                  <a16:creationId xmlns:a16="http://schemas.microsoft.com/office/drawing/2014/main" id="{90E1FD27-6078-4DDB-85A5-EF3282363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ga-IE" dirty="0"/>
            </a:p>
          </p:txBody>
        </p:sp>
        <p:sp>
          <p:nvSpPr>
            <p:cNvPr id="46" name="Freeform: Shape 45">
              <a:extLst>
                <a:ext uri="{FF2B5EF4-FFF2-40B4-BE49-F238E27FC236}">
                  <a16:creationId xmlns:a16="http://schemas.microsoft.com/office/drawing/2014/main" id="{8B87154F-1C33-4D96-AD0F-41A911079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47" name="Freeform: Shape 46">
              <a:extLst>
                <a:ext uri="{FF2B5EF4-FFF2-40B4-BE49-F238E27FC236}">
                  <a16:creationId xmlns:a16="http://schemas.microsoft.com/office/drawing/2014/main" id="{59F7C24D-DA96-4B69-9D48-11ED65981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48" name="Freeform: Shape 47">
              <a:extLst>
                <a:ext uri="{FF2B5EF4-FFF2-40B4-BE49-F238E27FC236}">
                  <a16:creationId xmlns:a16="http://schemas.microsoft.com/office/drawing/2014/main" id="{A1CC3BFF-8D2C-4191-AA89-4B5F07B59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49" name="Freeform: Shape 48">
              <a:extLst>
                <a:ext uri="{FF2B5EF4-FFF2-40B4-BE49-F238E27FC236}">
                  <a16:creationId xmlns:a16="http://schemas.microsoft.com/office/drawing/2014/main" id="{030851AC-DB18-4C88-A8A2-449F772E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50" name="Freeform: Shape 49">
              <a:extLst>
                <a:ext uri="{FF2B5EF4-FFF2-40B4-BE49-F238E27FC236}">
                  <a16:creationId xmlns:a16="http://schemas.microsoft.com/office/drawing/2014/main" id="{DA0FBDE6-61C6-4EAD-BEF2-895D802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51" name="Freeform: Shape 50">
              <a:extLst>
                <a:ext uri="{FF2B5EF4-FFF2-40B4-BE49-F238E27FC236}">
                  <a16:creationId xmlns:a16="http://schemas.microsoft.com/office/drawing/2014/main" id="{AA861D3C-5355-4A4A-A875-EC40751A7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52" name="Freeform: Shape 51">
              <a:extLst>
                <a:ext uri="{FF2B5EF4-FFF2-40B4-BE49-F238E27FC236}">
                  <a16:creationId xmlns:a16="http://schemas.microsoft.com/office/drawing/2014/main" id="{998E573C-00D7-4371-9CE5-C72044BC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53" name="Freeform: Shape 52">
              <a:extLst>
                <a:ext uri="{FF2B5EF4-FFF2-40B4-BE49-F238E27FC236}">
                  <a16:creationId xmlns:a16="http://schemas.microsoft.com/office/drawing/2014/main" id="{4B74B55B-C24A-4F7B-80B0-59E86E989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54" name="Freeform: Shape 53">
              <a:extLst>
                <a:ext uri="{FF2B5EF4-FFF2-40B4-BE49-F238E27FC236}">
                  <a16:creationId xmlns:a16="http://schemas.microsoft.com/office/drawing/2014/main" id="{361FF18D-542A-4DA3-B579-046996571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55" name="Freeform: Shape 54">
              <a:extLst>
                <a:ext uri="{FF2B5EF4-FFF2-40B4-BE49-F238E27FC236}">
                  <a16:creationId xmlns:a16="http://schemas.microsoft.com/office/drawing/2014/main" id="{B5CD3040-DA11-4096-9ECA-0547EB296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56" name="Freeform: Shape 55">
              <a:extLst>
                <a:ext uri="{FF2B5EF4-FFF2-40B4-BE49-F238E27FC236}">
                  <a16:creationId xmlns:a16="http://schemas.microsoft.com/office/drawing/2014/main" id="{8DBF68E6-70DC-4C9B-9E36-54DADF5D8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57" name="Freeform: Shape 56">
              <a:extLst>
                <a:ext uri="{FF2B5EF4-FFF2-40B4-BE49-F238E27FC236}">
                  <a16:creationId xmlns:a16="http://schemas.microsoft.com/office/drawing/2014/main" id="{11A82FA5-7042-42C0-82C9-8068C36A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58" name="Freeform: Shape 57">
              <a:extLst>
                <a:ext uri="{FF2B5EF4-FFF2-40B4-BE49-F238E27FC236}">
                  <a16:creationId xmlns:a16="http://schemas.microsoft.com/office/drawing/2014/main" id="{2F1F1E10-43A7-49C1-9611-E52FB1BF5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59" name="Freeform: Shape 58">
              <a:extLst>
                <a:ext uri="{FF2B5EF4-FFF2-40B4-BE49-F238E27FC236}">
                  <a16:creationId xmlns:a16="http://schemas.microsoft.com/office/drawing/2014/main" id="{E350A35C-3618-4456-8580-7687EDA4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60" name="Freeform: Shape 59">
              <a:extLst>
                <a:ext uri="{FF2B5EF4-FFF2-40B4-BE49-F238E27FC236}">
                  <a16:creationId xmlns:a16="http://schemas.microsoft.com/office/drawing/2014/main" id="{F4013BD1-ADEE-4116-8B16-8C5FB3B01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61" name="Freeform: Shape 60">
              <a:extLst>
                <a:ext uri="{FF2B5EF4-FFF2-40B4-BE49-F238E27FC236}">
                  <a16:creationId xmlns:a16="http://schemas.microsoft.com/office/drawing/2014/main" id="{D41350A0-245D-42A9-911D-82D77BC3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62" name="Freeform: Shape 61">
              <a:extLst>
                <a:ext uri="{FF2B5EF4-FFF2-40B4-BE49-F238E27FC236}">
                  <a16:creationId xmlns:a16="http://schemas.microsoft.com/office/drawing/2014/main" id="{18734813-52CA-4809-A0E0-348308DC4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63" name="Freeform: Shape 62">
              <a:extLst>
                <a:ext uri="{FF2B5EF4-FFF2-40B4-BE49-F238E27FC236}">
                  <a16:creationId xmlns:a16="http://schemas.microsoft.com/office/drawing/2014/main" id="{E626E127-926A-4623-B87E-6944AA8F4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64" name="Freeform: Shape 63">
              <a:extLst>
                <a:ext uri="{FF2B5EF4-FFF2-40B4-BE49-F238E27FC236}">
                  <a16:creationId xmlns:a16="http://schemas.microsoft.com/office/drawing/2014/main" id="{DADDE53E-0E40-4853-BCF0-9B152D6A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65" name="Freeform: Shape 64">
              <a:extLst>
                <a:ext uri="{FF2B5EF4-FFF2-40B4-BE49-F238E27FC236}">
                  <a16:creationId xmlns:a16="http://schemas.microsoft.com/office/drawing/2014/main" id="{C13F1249-54EA-428F-AE2E-A0579B409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66" name="Freeform: Shape 65">
              <a:extLst>
                <a:ext uri="{FF2B5EF4-FFF2-40B4-BE49-F238E27FC236}">
                  <a16:creationId xmlns:a16="http://schemas.microsoft.com/office/drawing/2014/main" id="{952C80D7-048D-4658-A5FE-B698CC4E4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67" name="Freeform: Shape 66">
              <a:extLst>
                <a:ext uri="{FF2B5EF4-FFF2-40B4-BE49-F238E27FC236}">
                  <a16:creationId xmlns:a16="http://schemas.microsoft.com/office/drawing/2014/main" id="{4A82C20A-8FDC-4735-9608-AD288081F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68" name="Freeform: Shape 67">
              <a:extLst>
                <a:ext uri="{FF2B5EF4-FFF2-40B4-BE49-F238E27FC236}">
                  <a16:creationId xmlns:a16="http://schemas.microsoft.com/office/drawing/2014/main" id="{EFB7CA94-32F3-403F-9F2B-1E2F701EE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69" name="Freeform: Shape 68">
              <a:extLst>
                <a:ext uri="{FF2B5EF4-FFF2-40B4-BE49-F238E27FC236}">
                  <a16:creationId xmlns:a16="http://schemas.microsoft.com/office/drawing/2014/main" id="{1066606C-4588-4163-AD08-3AC14040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70" name="Freeform: Shape 69">
              <a:extLst>
                <a:ext uri="{FF2B5EF4-FFF2-40B4-BE49-F238E27FC236}">
                  <a16:creationId xmlns:a16="http://schemas.microsoft.com/office/drawing/2014/main" id="{B8565D18-023F-46E0-B825-199BFEAD6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71" name="Freeform: Shape 70">
              <a:extLst>
                <a:ext uri="{FF2B5EF4-FFF2-40B4-BE49-F238E27FC236}">
                  <a16:creationId xmlns:a16="http://schemas.microsoft.com/office/drawing/2014/main" id="{6F96FBB7-2ED0-47E0-9016-421EC9D3D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72" name="Freeform: Shape 71">
              <a:extLst>
                <a:ext uri="{FF2B5EF4-FFF2-40B4-BE49-F238E27FC236}">
                  <a16:creationId xmlns:a16="http://schemas.microsoft.com/office/drawing/2014/main" id="{7CFFB9F2-9F7C-43A4-A9E6-1EE70C00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73" name="Freeform: Shape 72">
              <a:extLst>
                <a:ext uri="{FF2B5EF4-FFF2-40B4-BE49-F238E27FC236}">
                  <a16:creationId xmlns:a16="http://schemas.microsoft.com/office/drawing/2014/main" id="{0421F39C-6A35-4CF1-8E72-2A897C1F8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74" name="Freeform: Shape 73">
              <a:extLst>
                <a:ext uri="{FF2B5EF4-FFF2-40B4-BE49-F238E27FC236}">
                  <a16:creationId xmlns:a16="http://schemas.microsoft.com/office/drawing/2014/main" id="{ADA5561C-BFBA-4EA2-8A59-2910A2CDF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75" name="Freeform: Shape 74">
              <a:extLst>
                <a:ext uri="{FF2B5EF4-FFF2-40B4-BE49-F238E27FC236}">
                  <a16:creationId xmlns:a16="http://schemas.microsoft.com/office/drawing/2014/main" id="{B9F79817-A1A8-459C-A1DA-1639CC4EF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76" name="Freeform: Shape 75">
              <a:extLst>
                <a:ext uri="{FF2B5EF4-FFF2-40B4-BE49-F238E27FC236}">
                  <a16:creationId xmlns:a16="http://schemas.microsoft.com/office/drawing/2014/main" id="{730C5931-2980-4D21-A6AF-33BBB2B4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77" name="Freeform: Shape 76">
              <a:extLst>
                <a:ext uri="{FF2B5EF4-FFF2-40B4-BE49-F238E27FC236}">
                  <a16:creationId xmlns:a16="http://schemas.microsoft.com/office/drawing/2014/main" id="{6130F5F5-6F7C-41EE-8CBB-1D0839C6F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78" name="Freeform: Shape 77">
              <a:extLst>
                <a:ext uri="{FF2B5EF4-FFF2-40B4-BE49-F238E27FC236}">
                  <a16:creationId xmlns:a16="http://schemas.microsoft.com/office/drawing/2014/main" id="{6671993A-EC69-4341-90B1-F23F6EA5A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79" name="Freeform: Shape 78">
              <a:extLst>
                <a:ext uri="{FF2B5EF4-FFF2-40B4-BE49-F238E27FC236}">
                  <a16:creationId xmlns:a16="http://schemas.microsoft.com/office/drawing/2014/main" id="{D56C4EAD-EE30-43C6-99BC-D4CB4E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80" name="Freeform: Shape 79">
              <a:extLst>
                <a:ext uri="{FF2B5EF4-FFF2-40B4-BE49-F238E27FC236}">
                  <a16:creationId xmlns:a16="http://schemas.microsoft.com/office/drawing/2014/main" id="{00981292-8C2D-477F-BFC1-A0C971DE4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81" name="Freeform: Shape 80">
              <a:extLst>
                <a:ext uri="{FF2B5EF4-FFF2-40B4-BE49-F238E27FC236}">
                  <a16:creationId xmlns:a16="http://schemas.microsoft.com/office/drawing/2014/main" id="{5EB673EB-AAA5-41CD-BD9E-19C05381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82" name="Freeform: Shape 81">
              <a:extLst>
                <a:ext uri="{FF2B5EF4-FFF2-40B4-BE49-F238E27FC236}">
                  <a16:creationId xmlns:a16="http://schemas.microsoft.com/office/drawing/2014/main" id="{BF0F0673-73C3-44AE-9E98-EE65ADB2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83" name="Freeform: Shape 82">
              <a:extLst>
                <a:ext uri="{FF2B5EF4-FFF2-40B4-BE49-F238E27FC236}">
                  <a16:creationId xmlns:a16="http://schemas.microsoft.com/office/drawing/2014/main" id="{0908B8D8-11C7-4C6B-9642-2AAD37E2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84" name="Freeform: Shape 83">
              <a:extLst>
                <a:ext uri="{FF2B5EF4-FFF2-40B4-BE49-F238E27FC236}">
                  <a16:creationId xmlns:a16="http://schemas.microsoft.com/office/drawing/2014/main" id="{FF2F92D7-98B0-4E76-B8C6-AADDDBFCC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85" name="Freeform: Shape 84">
              <a:extLst>
                <a:ext uri="{FF2B5EF4-FFF2-40B4-BE49-F238E27FC236}">
                  <a16:creationId xmlns:a16="http://schemas.microsoft.com/office/drawing/2014/main" id="{5EC8DDD7-9501-4B67-9C31-6D5930A2B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86" name="Freeform: Shape 85">
              <a:extLst>
                <a:ext uri="{FF2B5EF4-FFF2-40B4-BE49-F238E27FC236}">
                  <a16:creationId xmlns:a16="http://schemas.microsoft.com/office/drawing/2014/main" id="{57BD5C40-C542-47FD-9C2B-EE136CB97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87" name="Freeform: Shape 86">
              <a:extLst>
                <a:ext uri="{FF2B5EF4-FFF2-40B4-BE49-F238E27FC236}">
                  <a16:creationId xmlns:a16="http://schemas.microsoft.com/office/drawing/2014/main" id="{D4CE941A-9B71-4C39-B230-20A18D89B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88" name="Freeform: Shape 87">
              <a:extLst>
                <a:ext uri="{FF2B5EF4-FFF2-40B4-BE49-F238E27FC236}">
                  <a16:creationId xmlns:a16="http://schemas.microsoft.com/office/drawing/2014/main" id="{3718F172-45D8-46D9-A359-D8A51BE6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89" name="Freeform: Shape 88">
              <a:extLst>
                <a:ext uri="{FF2B5EF4-FFF2-40B4-BE49-F238E27FC236}">
                  <a16:creationId xmlns:a16="http://schemas.microsoft.com/office/drawing/2014/main" id="{151EDA59-37F4-47C4-9579-A4EE16156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ga-IE" dirty="0"/>
            </a:p>
          </p:txBody>
        </p:sp>
        <p:sp>
          <p:nvSpPr>
            <p:cNvPr id="90" name="Freeform: Shape 89">
              <a:extLst>
                <a:ext uri="{FF2B5EF4-FFF2-40B4-BE49-F238E27FC236}">
                  <a16:creationId xmlns:a16="http://schemas.microsoft.com/office/drawing/2014/main" id="{FCF25555-9B27-45F5-BDE8-EC65FC7B9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91" name="Freeform: Shape 90">
              <a:extLst>
                <a:ext uri="{FF2B5EF4-FFF2-40B4-BE49-F238E27FC236}">
                  <a16:creationId xmlns:a16="http://schemas.microsoft.com/office/drawing/2014/main" id="{E18D4CBF-5079-4BCF-996F-48C5BD1DC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ga-IE" dirty="0"/>
            </a:p>
          </p:txBody>
        </p:sp>
        <p:sp>
          <p:nvSpPr>
            <p:cNvPr id="92" name="Freeform: Shape 91">
              <a:extLst>
                <a:ext uri="{FF2B5EF4-FFF2-40B4-BE49-F238E27FC236}">
                  <a16:creationId xmlns:a16="http://schemas.microsoft.com/office/drawing/2014/main" id="{599F779A-FDDF-4E15-A19E-D734C95A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93" name="Freeform: Shape 92">
              <a:extLst>
                <a:ext uri="{FF2B5EF4-FFF2-40B4-BE49-F238E27FC236}">
                  <a16:creationId xmlns:a16="http://schemas.microsoft.com/office/drawing/2014/main" id="{98510558-1546-41C7-819E-0C4056E54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94" name="Freeform: Shape 93">
              <a:extLst>
                <a:ext uri="{FF2B5EF4-FFF2-40B4-BE49-F238E27FC236}">
                  <a16:creationId xmlns:a16="http://schemas.microsoft.com/office/drawing/2014/main" id="{B371F762-3D9D-459C-AC86-3183843A4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95" name="Freeform: Shape 94">
              <a:extLst>
                <a:ext uri="{FF2B5EF4-FFF2-40B4-BE49-F238E27FC236}">
                  <a16:creationId xmlns:a16="http://schemas.microsoft.com/office/drawing/2014/main" id="{CDECEFE0-53BB-47FB-97D7-AE0B0E31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ga-IE" dirty="0"/>
            </a:p>
          </p:txBody>
        </p:sp>
        <p:sp>
          <p:nvSpPr>
            <p:cNvPr id="96" name="Freeform: Shape 95">
              <a:extLst>
                <a:ext uri="{FF2B5EF4-FFF2-40B4-BE49-F238E27FC236}">
                  <a16:creationId xmlns:a16="http://schemas.microsoft.com/office/drawing/2014/main" id="{3D7521B5-463A-40A3-BE61-B1CAE3307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97" name="Freeform: Shape 96">
              <a:extLst>
                <a:ext uri="{FF2B5EF4-FFF2-40B4-BE49-F238E27FC236}">
                  <a16:creationId xmlns:a16="http://schemas.microsoft.com/office/drawing/2014/main" id="{6A3596C1-0483-4496-8755-DB608479D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ga-IE" dirty="0"/>
            </a:p>
          </p:txBody>
        </p:sp>
        <p:sp>
          <p:nvSpPr>
            <p:cNvPr id="98" name="Freeform: Shape 97">
              <a:extLst>
                <a:ext uri="{FF2B5EF4-FFF2-40B4-BE49-F238E27FC236}">
                  <a16:creationId xmlns:a16="http://schemas.microsoft.com/office/drawing/2014/main" id="{89261538-C799-4246-B1B3-B3F5B09A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99" name="Freeform: Shape 98">
              <a:extLst>
                <a:ext uri="{FF2B5EF4-FFF2-40B4-BE49-F238E27FC236}">
                  <a16:creationId xmlns:a16="http://schemas.microsoft.com/office/drawing/2014/main" id="{7FDE36D9-78E7-44D9-BC0F-1BAFDE5B3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00" name="Freeform: Shape 99">
              <a:extLst>
                <a:ext uri="{FF2B5EF4-FFF2-40B4-BE49-F238E27FC236}">
                  <a16:creationId xmlns:a16="http://schemas.microsoft.com/office/drawing/2014/main" id="{DB9D93E5-4ECA-4C24-9FF6-AC8133427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01" name="Freeform: Shape 100">
              <a:extLst>
                <a:ext uri="{FF2B5EF4-FFF2-40B4-BE49-F238E27FC236}">
                  <a16:creationId xmlns:a16="http://schemas.microsoft.com/office/drawing/2014/main" id="{A4C35E97-1F66-4BFD-AE92-7EBC84F1D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ga-IE" dirty="0"/>
            </a:p>
          </p:txBody>
        </p:sp>
        <p:sp>
          <p:nvSpPr>
            <p:cNvPr id="102" name="Freeform: Shape 101">
              <a:extLst>
                <a:ext uri="{FF2B5EF4-FFF2-40B4-BE49-F238E27FC236}">
                  <a16:creationId xmlns:a16="http://schemas.microsoft.com/office/drawing/2014/main" id="{C6BF299A-A3D1-430D-80FF-B080C6FC6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03" name="Freeform: Shape 102">
              <a:extLst>
                <a:ext uri="{FF2B5EF4-FFF2-40B4-BE49-F238E27FC236}">
                  <a16:creationId xmlns:a16="http://schemas.microsoft.com/office/drawing/2014/main" id="{9E7CF736-D3DE-4C5E-AA1F-DC4C8AA3A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ga-IE" dirty="0"/>
            </a:p>
          </p:txBody>
        </p:sp>
        <p:sp>
          <p:nvSpPr>
            <p:cNvPr id="104" name="Freeform: Shape 103">
              <a:extLst>
                <a:ext uri="{FF2B5EF4-FFF2-40B4-BE49-F238E27FC236}">
                  <a16:creationId xmlns:a16="http://schemas.microsoft.com/office/drawing/2014/main" id="{D396DF6B-432E-4903-B1AA-D3531FF8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105" name="Freeform: Shape 104">
              <a:extLst>
                <a:ext uri="{FF2B5EF4-FFF2-40B4-BE49-F238E27FC236}">
                  <a16:creationId xmlns:a16="http://schemas.microsoft.com/office/drawing/2014/main" id="{1ECDFD65-3965-4589-A4C2-16510946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06" name="Freeform: Shape 105">
              <a:extLst>
                <a:ext uri="{FF2B5EF4-FFF2-40B4-BE49-F238E27FC236}">
                  <a16:creationId xmlns:a16="http://schemas.microsoft.com/office/drawing/2014/main" id="{CA8C54E5-84FF-4F13-AA46-FED8E8DAD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07" name="Freeform: Shape 106">
              <a:extLst>
                <a:ext uri="{FF2B5EF4-FFF2-40B4-BE49-F238E27FC236}">
                  <a16:creationId xmlns:a16="http://schemas.microsoft.com/office/drawing/2014/main" id="{BECA2236-A9B4-439E-9BAB-56AE965F6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ga-IE" dirty="0"/>
            </a:p>
          </p:txBody>
        </p:sp>
        <p:sp>
          <p:nvSpPr>
            <p:cNvPr id="108" name="Freeform: Shape 107">
              <a:extLst>
                <a:ext uri="{FF2B5EF4-FFF2-40B4-BE49-F238E27FC236}">
                  <a16:creationId xmlns:a16="http://schemas.microsoft.com/office/drawing/2014/main" id="{E9441778-3D1A-4F75-A5A1-7214DAFB1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09" name="Freeform: Shape 108">
              <a:extLst>
                <a:ext uri="{FF2B5EF4-FFF2-40B4-BE49-F238E27FC236}">
                  <a16:creationId xmlns:a16="http://schemas.microsoft.com/office/drawing/2014/main" id="{9B9AA094-8F15-4A0C-AA38-346BD5DDC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ga-IE" dirty="0"/>
            </a:p>
          </p:txBody>
        </p:sp>
        <p:sp>
          <p:nvSpPr>
            <p:cNvPr id="110" name="Freeform: Shape 109">
              <a:extLst>
                <a:ext uri="{FF2B5EF4-FFF2-40B4-BE49-F238E27FC236}">
                  <a16:creationId xmlns:a16="http://schemas.microsoft.com/office/drawing/2014/main" id="{119958CA-594A-4498-84BE-F61BFC580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11" name="Freeform: Shape 110">
              <a:extLst>
                <a:ext uri="{FF2B5EF4-FFF2-40B4-BE49-F238E27FC236}">
                  <a16:creationId xmlns:a16="http://schemas.microsoft.com/office/drawing/2014/main" id="{FDFCE354-2B72-4480-97DE-E882906FD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12" name="Freeform: Shape 111">
              <a:extLst>
                <a:ext uri="{FF2B5EF4-FFF2-40B4-BE49-F238E27FC236}">
                  <a16:creationId xmlns:a16="http://schemas.microsoft.com/office/drawing/2014/main" id="{BC973E6C-6BC5-4FF1-8ECA-86159731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13" name="Freeform: Shape 112">
              <a:extLst>
                <a:ext uri="{FF2B5EF4-FFF2-40B4-BE49-F238E27FC236}">
                  <a16:creationId xmlns:a16="http://schemas.microsoft.com/office/drawing/2014/main" id="{D64FCB3C-7129-40FC-B584-150E5E62F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ga-IE" dirty="0"/>
            </a:p>
          </p:txBody>
        </p:sp>
        <p:sp>
          <p:nvSpPr>
            <p:cNvPr id="114" name="Freeform: Shape 113">
              <a:extLst>
                <a:ext uri="{FF2B5EF4-FFF2-40B4-BE49-F238E27FC236}">
                  <a16:creationId xmlns:a16="http://schemas.microsoft.com/office/drawing/2014/main" id="{E211C60F-B3FE-47DD-BD11-D3317363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15" name="Freeform: Shape 114">
              <a:extLst>
                <a:ext uri="{FF2B5EF4-FFF2-40B4-BE49-F238E27FC236}">
                  <a16:creationId xmlns:a16="http://schemas.microsoft.com/office/drawing/2014/main" id="{0D3EA065-68A6-4DD0-99BA-645480D4A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ga-IE" dirty="0"/>
            </a:p>
          </p:txBody>
        </p:sp>
        <p:sp>
          <p:nvSpPr>
            <p:cNvPr id="116" name="Freeform: Shape 115">
              <a:extLst>
                <a:ext uri="{FF2B5EF4-FFF2-40B4-BE49-F238E27FC236}">
                  <a16:creationId xmlns:a16="http://schemas.microsoft.com/office/drawing/2014/main" id="{2B6AC294-B9BA-4C59-B08A-53548D610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17" name="Freeform: Shape 116">
              <a:extLst>
                <a:ext uri="{FF2B5EF4-FFF2-40B4-BE49-F238E27FC236}">
                  <a16:creationId xmlns:a16="http://schemas.microsoft.com/office/drawing/2014/main" id="{95F31034-2EF3-4F10-85B8-454316F2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18" name="Freeform: Shape 117">
              <a:extLst>
                <a:ext uri="{FF2B5EF4-FFF2-40B4-BE49-F238E27FC236}">
                  <a16:creationId xmlns:a16="http://schemas.microsoft.com/office/drawing/2014/main" id="{AA87A0E7-AF0B-4A66-AFF6-689E7D3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19" name="Freeform: Shape 118">
              <a:extLst>
                <a:ext uri="{FF2B5EF4-FFF2-40B4-BE49-F238E27FC236}">
                  <a16:creationId xmlns:a16="http://schemas.microsoft.com/office/drawing/2014/main" id="{0D8E5EAF-B0C7-4E80-92EF-0209B4FE7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ga-IE" dirty="0"/>
            </a:p>
          </p:txBody>
        </p:sp>
        <p:sp>
          <p:nvSpPr>
            <p:cNvPr id="120" name="Freeform: Shape 119">
              <a:extLst>
                <a:ext uri="{FF2B5EF4-FFF2-40B4-BE49-F238E27FC236}">
                  <a16:creationId xmlns:a16="http://schemas.microsoft.com/office/drawing/2014/main" id="{FAA01C3F-AD71-4F07-8664-82130994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21" name="Freeform: Shape 120">
              <a:extLst>
                <a:ext uri="{FF2B5EF4-FFF2-40B4-BE49-F238E27FC236}">
                  <a16:creationId xmlns:a16="http://schemas.microsoft.com/office/drawing/2014/main" id="{A30EC962-F7C8-4F17-A8EB-8EC64ADE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ga-IE" dirty="0"/>
            </a:p>
          </p:txBody>
        </p:sp>
        <p:sp>
          <p:nvSpPr>
            <p:cNvPr id="122" name="Freeform: Shape 121">
              <a:extLst>
                <a:ext uri="{FF2B5EF4-FFF2-40B4-BE49-F238E27FC236}">
                  <a16:creationId xmlns:a16="http://schemas.microsoft.com/office/drawing/2014/main" id="{FA0DA527-FFEF-4AB6-B38F-FDF228D5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23" name="Freeform: Shape 122">
              <a:extLst>
                <a:ext uri="{FF2B5EF4-FFF2-40B4-BE49-F238E27FC236}">
                  <a16:creationId xmlns:a16="http://schemas.microsoft.com/office/drawing/2014/main" id="{FAB5776C-CF29-46E0-9A73-03A318AE6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24" name="Freeform: Shape 123">
              <a:extLst>
                <a:ext uri="{FF2B5EF4-FFF2-40B4-BE49-F238E27FC236}">
                  <a16:creationId xmlns:a16="http://schemas.microsoft.com/office/drawing/2014/main" id="{45572D84-640D-47CC-A862-6DCF1A73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25" name="Freeform: Shape 124">
              <a:extLst>
                <a:ext uri="{FF2B5EF4-FFF2-40B4-BE49-F238E27FC236}">
                  <a16:creationId xmlns:a16="http://schemas.microsoft.com/office/drawing/2014/main" id="{0F9CD199-6195-4F64-9E22-94AD9D760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ga-IE" dirty="0"/>
            </a:p>
          </p:txBody>
        </p:sp>
        <p:sp>
          <p:nvSpPr>
            <p:cNvPr id="126" name="Freeform: Shape 125">
              <a:extLst>
                <a:ext uri="{FF2B5EF4-FFF2-40B4-BE49-F238E27FC236}">
                  <a16:creationId xmlns:a16="http://schemas.microsoft.com/office/drawing/2014/main" id="{35BC72FF-17EE-425A-B62A-2E024A6D7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27" name="Freeform: Shape 126">
              <a:extLst>
                <a:ext uri="{FF2B5EF4-FFF2-40B4-BE49-F238E27FC236}">
                  <a16:creationId xmlns:a16="http://schemas.microsoft.com/office/drawing/2014/main" id="{26F3AB89-E7FF-4C05-9243-32DF9B4DF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ga-IE" dirty="0"/>
            </a:p>
          </p:txBody>
        </p:sp>
        <p:sp>
          <p:nvSpPr>
            <p:cNvPr id="128" name="Freeform: Shape 127">
              <a:extLst>
                <a:ext uri="{FF2B5EF4-FFF2-40B4-BE49-F238E27FC236}">
                  <a16:creationId xmlns:a16="http://schemas.microsoft.com/office/drawing/2014/main" id="{DABD659D-3754-4F63-9C8D-54AB1549E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29" name="Freeform: Shape 128">
              <a:extLst>
                <a:ext uri="{FF2B5EF4-FFF2-40B4-BE49-F238E27FC236}">
                  <a16:creationId xmlns:a16="http://schemas.microsoft.com/office/drawing/2014/main" id="{C9DF2EF3-55C8-4745-9F55-24B60215D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ga-IE" dirty="0"/>
            </a:p>
          </p:txBody>
        </p:sp>
        <p:sp>
          <p:nvSpPr>
            <p:cNvPr id="130" name="Freeform: Shape 129">
              <a:extLst>
                <a:ext uri="{FF2B5EF4-FFF2-40B4-BE49-F238E27FC236}">
                  <a16:creationId xmlns:a16="http://schemas.microsoft.com/office/drawing/2014/main" id="{13C67022-CC78-4114-891A-C34637A6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131" name="Freeform: Shape 130">
              <a:extLst>
                <a:ext uri="{FF2B5EF4-FFF2-40B4-BE49-F238E27FC236}">
                  <a16:creationId xmlns:a16="http://schemas.microsoft.com/office/drawing/2014/main" id="{A0F93252-C331-4CBB-B4F8-6B12B39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132" name="Freeform: Shape 131">
              <a:extLst>
                <a:ext uri="{FF2B5EF4-FFF2-40B4-BE49-F238E27FC236}">
                  <a16:creationId xmlns:a16="http://schemas.microsoft.com/office/drawing/2014/main" id="{7F4537F3-EDF5-4626-AFBE-4488E0140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133" name="Freeform: Shape 132">
              <a:extLst>
                <a:ext uri="{FF2B5EF4-FFF2-40B4-BE49-F238E27FC236}">
                  <a16:creationId xmlns:a16="http://schemas.microsoft.com/office/drawing/2014/main" id="{3848604B-6F7A-4A76-96F8-6B7BE1FE8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134" name="Freeform: Shape 133">
              <a:extLst>
                <a:ext uri="{FF2B5EF4-FFF2-40B4-BE49-F238E27FC236}">
                  <a16:creationId xmlns:a16="http://schemas.microsoft.com/office/drawing/2014/main" id="{73D47B0C-A018-4B2C-898B-2391FC84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135" name="Freeform: Shape 134">
              <a:extLst>
                <a:ext uri="{FF2B5EF4-FFF2-40B4-BE49-F238E27FC236}">
                  <a16:creationId xmlns:a16="http://schemas.microsoft.com/office/drawing/2014/main" id="{03DD4A89-CBC7-4BEE-AF16-D76807C08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136" name="Freeform: Shape 135">
              <a:extLst>
                <a:ext uri="{FF2B5EF4-FFF2-40B4-BE49-F238E27FC236}">
                  <a16:creationId xmlns:a16="http://schemas.microsoft.com/office/drawing/2014/main" id="{E63C3831-F632-40D9-84E9-FEDA73C6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137" name="Freeform: Shape 136">
              <a:extLst>
                <a:ext uri="{FF2B5EF4-FFF2-40B4-BE49-F238E27FC236}">
                  <a16:creationId xmlns:a16="http://schemas.microsoft.com/office/drawing/2014/main" id="{5D39FEFA-CF2D-47D2-A180-417199AE8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ga-IE" dirty="0"/>
            </a:p>
          </p:txBody>
        </p:sp>
        <p:sp>
          <p:nvSpPr>
            <p:cNvPr id="138" name="Freeform: Shape 137">
              <a:extLst>
                <a:ext uri="{FF2B5EF4-FFF2-40B4-BE49-F238E27FC236}">
                  <a16:creationId xmlns:a16="http://schemas.microsoft.com/office/drawing/2014/main" id="{987F2FB4-CAFE-4018-A06E-5BAB572F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39" name="Freeform: Shape 138">
              <a:extLst>
                <a:ext uri="{FF2B5EF4-FFF2-40B4-BE49-F238E27FC236}">
                  <a16:creationId xmlns:a16="http://schemas.microsoft.com/office/drawing/2014/main" id="{9C990CED-1FA9-4850-8469-14600277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0" name="Freeform: Shape 139">
              <a:extLst>
                <a:ext uri="{FF2B5EF4-FFF2-40B4-BE49-F238E27FC236}">
                  <a16:creationId xmlns:a16="http://schemas.microsoft.com/office/drawing/2014/main" id="{95BF6636-258D-497B-ABBF-1813F114B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1" name="Freeform: Shape 140">
              <a:extLst>
                <a:ext uri="{FF2B5EF4-FFF2-40B4-BE49-F238E27FC236}">
                  <a16:creationId xmlns:a16="http://schemas.microsoft.com/office/drawing/2014/main" id="{27D9B40C-72EA-4EFC-B711-9F782806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ga-IE" dirty="0"/>
            </a:p>
          </p:txBody>
        </p:sp>
        <p:sp>
          <p:nvSpPr>
            <p:cNvPr id="142" name="Freeform: Shape 141">
              <a:extLst>
                <a:ext uri="{FF2B5EF4-FFF2-40B4-BE49-F238E27FC236}">
                  <a16:creationId xmlns:a16="http://schemas.microsoft.com/office/drawing/2014/main" id="{454702A9-BABD-4005-8B4D-991D3CFBE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3" name="Freeform: Shape 142">
              <a:extLst>
                <a:ext uri="{FF2B5EF4-FFF2-40B4-BE49-F238E27FC236}">
                  <a16:creationId xmlns:a16="http://schemas.microsoft.com/office/drawing/2014/main" id="{1E860B77-3AB6-46A1-9CE3-37D976AF4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144" name="Freeform: Shape 143">
              <a:extLst>
                <a:ext uri="{FF2B5EF4-FFF2-40B4-BE49-F238E27FC236}">
                  <a16:creationId xmlns:a16="http://schemas.microsoft.com/office/drawing/2014/main" id="{292ABAA7-B221-4C32-8F87-ABBAE21AD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5" name="Freeform: Shape 144">
              <a:extLst>
                <a:ext uri="{FF2B5EF4-FFF2-40B4-BE49-F238E27FC236}">
                  <a16:creationId xmlns:a16="http://schemas.microsoft.com/office/drawing/2014/main" id="{81D416EA-36C9-4DC6-A012-0C0F3FDF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6" name="Freeform: Shape 145">
              <a:extLst>
                <a:ext uri="{FF2B5EF4-FFF2-40B4-BE49-F238E27FC236}">
                  <a16:creationId xmlns:a16="http://schemas.microsoft.com/office/drawing/2014/main" id="{A7F4DF81-59CD-4438-AA36-8F1BCCF97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7" name="Freeform: Shape 146">
              <a:extLst>
                <a:ext uri="{FF2B5EF4-FFF2-40B4-BE49-F238E27FC236}">
                  <a16:creationId xmlns:a16="http://schemas.microsoft.com/office/drawing/2014/main" id="{77C64A27-32D1-40C4-B94F-1093B6DE6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8" name="Freeform: Shape 147">
              <a:extLst>
                <a:ext uri="{FF2B5EF4-FFF2-40B4-BE49-F238E27FC236}">
                  <a16:creationId xmlns:a16="http://schemas.microsoft.com/office/drawing/2014/main" id="{4797AB82-41AF-4856-AFC1-222C6DBC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49" name="Freeform: Shape 148">
              <a:extLst>
                <a:ext uri="{FF2B5EF4-FFF2-40B4-BE49-F238E27FC236}">
                  <a16:creationId xmlns:a16="http://schemas.microsoft.com/office/drawing/2014/main" id="{80C1D340-365C-4212-A0FE-D7D06095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0" name="Freeform: Shape 149">
              <a:extLst>
                <a:ext uri="{FF2B5EF4-FFF2-40B4-BE49-F238E27FC236}">
                  <a16:creationId xmlns:a16="http://schemas.microsoft.com/office/drawing/2014/main" id="{3493915A-115F-4720-86A4-853B7323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151" name="Freeform: Shape 150">
              <a:extLst>
                <a:ext uri="{FF2B5EF4-FFF2-40B4-BE49-F238E27FC236}">
                  <a16:creationId xmlns:a16="http://schemas.microsoft.com/office/drawing/2014/main" id="{2B7C4C77-1BED-4D31-8452-96E6F6B2A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2" name="Freeform: Shape 151">
              <a:extLst>
                <a:ext uri="{FF2B5EF4-FFF2-40B4-BE49-F238E27FC236}">
                  <a16:creationId xmlns:a16="http://schemas.microsoft.com/office/drawing/2014/main" id="{98B04703-29C2-4A3B-AF19-7434D788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3" name="Freeform: Shape 152">
              <a:extLst>
                <a:ext uri="{FF2B5EF4-FFF2-40B4-BE49-F238E27FC236}">
                  <a16:creationId xmlns:a16="http://schemas.microsoft.com/office/drawing/2014/main" id="{6557C845-906D-43D8-92DE-72EF46068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4" name="Freeform: Shape 153">
              <a:extLst>
                <a:ext uri="{FF2B5EF4-FFF2-40B4-BE49-F238E27FC236}">
                  <a16:creationId xmlns:a16="http://schemas.microsoft.com/office/drawing/2014/main" id="{55858061-043C-4334-BFCE-D9F77366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5" name="Freeform: Shape 154">
              <a:extLst>
                <a:ext uri="{FF2B5EF4-FFF2-40B4-BE49-F238E27FC236}">
                  <a16:creationId xmlns:a16="http://schemas.microsoft.com/office/drawing/2014/main" id="{5B825429-701A-43D0-83FA-2AF61D84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6" name="Freeform: Shape 155">
              <a:extLst>
                <a:ext uri="{FF2B5EF4-FFF2-40B4-BE49-F238E27FC236}">
                  <a16:creationId xmlns:a16="http://schemas.microsoft.com/office/drawing/2014/main" id="{A633109C-AACA-40CF-B41E-488FD4884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7" name="Freeform: Shape 156">
              <a:extLst>
                <a:ext uri="{FF2B5EF4-FFF2-40B4-BE49-F238E27FC236}">
                  <a16:creationId xmlns:a16="http://schemas.microsoft.com/office/drawing/2014/main" id="{F7558F3F-5D90-45F4-AA12-07ED3A51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158" name="Freeform: Shape 157">
              <a:extLst>
                <a:ext uri="{FF2B5EF4-FFF2-40B4-BE49-F238E27FC236}">
                  <a16:creationId xmlns:a16="http://schemas.microsoft.com/office/drawing/2014/main" id="{451DD258-CE67-424A-BF5B-AFFA82B56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59" name="Freeform: Shape 158">
              <a:extLst>
                <a:ext uri="{FF2B5EF4-FFF2-40B4-BE49-F238E27FC236}">
                  <a16:creationId xmlns:a16="http://schemas.microsoft.com/office/drawing/2014/main" id="{4400BE62-7130-4D75-B3AB-AA78B0224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60" name="Freeform: Shape 159">
              <a:extLst>
                <a:ext uri="{FF2B5EF4-FFF2-40B4-BE49-F238E27FC236}">
                  <a16:creationId xmlns:a16="http://schemas.microsoft.com/office/drawing/2014/main" id="{22DE0A40-C470-4BF2-86BE-950D01B0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61" name="Freeform: Shape 160">
              <a:extLst>
                <a:ext uri="{FF2B5EF4-FFF2-40B4-BE49-F238E27FC236}">
                  <a16:creationId xmlns:a16="http://schemas.microsoft.com/office/drawing/2014/main" id="{FD0A8776-E748-4D71-999B-FF5213CB4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62" name="Freeform: Shape 161">
              <a:extLst>
                <a:ext uri="{FF2B5EF4-FFF2-40B4-BE49-F238E27FC236}">
                  <a16:creationId xmlns:a16="http://schemas.microsoft.com/office/drawing/2014/main" id="{9868C751-1379-453B-AC78-C61BCDFD7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63" name="Freeform: Shape 162">
              <a:extLst>
                <a:ext uri="{FF2B5EF4-FFF2-40B4-BE49-F238E27FC236}">
                  <a16:creationId xmlns:a16="http://schemas.microsoft.com/office/drawing/2014/main" id="{AB5E0827-B184-45E4-BE8A-A6E9B4456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64" name="Freeform: Shape 163">
              <a:extLst>
                <a:ext uri="{FF2B5EF4-FFF2-40B4-BE49-F238E27FC236}">
                  <a16:creationId xmlns:a16="http://schemas.microsoft.com/office/drawing/2014/main" id="{528E9365-B34E-471B-B5F5-7D7AA0226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ga-IE" dirty="0"/>
            </a:p>
          </p:txBody>
        </p:sp>
        <p:sp>
          <p:nvSpPr>
            <p:cNvPr id="165" name="Freeform: Shape 164">
              <a:extLst>
                <a:ext uri="{FF2B5EF4-FFF2-40B4-BE49-F238E27FC236}">
                  <a16:creationId xmlns:a16="http://schemas.microsoft.com/office/drawing/2014/main" id="{E32C453C-483A-468F-8AE5-9653EE06C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ga-IE" dirty="0"/>
            </a:p>
          </p:txBody>
        </p:sp>
        <p:sp>
          <p:nvSpPr>
            <p:cNvPr id="166" name="Freeform: Shape 165">
              <a:extLst>
                <a:ext uri="{FF2B5EF4-FFF2-40B4-BE49-F238E27FC236}">
                  <a16:creationId xmlns:a16="http://schemas.microsoft.com/office/drawing/2014/main" id="{8206E38D-8DBE-4126-8CAC-F737F5835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67" name="Freeform: Shape 166">
              <a:extLst>
                <a:ext uri="{FF2B5EF4-FFF2-40B4-BE49-F238E27FC236}">
                  <a16:creationId xmlns:a16="http://schemas.microsoft.com/office/drawing/2014/main" id="{ED5D9B69-81D5-4D7D-875B-4E07EC457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68" name="Freeform: Shape 167">
              <a:extLst>
                <a:ext uri="{FF2B5EF4-FFF2-40B4-BE49-F238E27FC236}">
                  <a16:creationId xmlns:a16="http://schemas.microsoft.com/office/drawing/2014/main" id="{E5212BDC-A49B-4150-8C9A-BFD08D9E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69" name="Freeform: Shape 168">
              <a:extLst>
                <a:ext uri="{FF2B5EF4-FFF2-40B4-BE49-F238E27FC236}">
                  <a16:creationId xmlns:a16="http://schemas.microsoft.com/office/drawing/2014/main" id="{D8A2BE4D-B38F-4C4C-A82F-FABB3DE99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ga-IE" dirty="0"/>
            </a:p>
          </p:txBody>
        </p:sp>
        <p:sp>
          <p:nvSpPr>
            <p:cNvPr id="170" name="Freeform: Shape 169">
              <a:extLst>
                <a:ext uri="{FF2B5EF4-FFF2-40B4-BE49-F238E27FC236}">
                  <a16:creationId xmlns:a16="http://schemas.microsoft.com/office/drawing/2014/main" id="{94EFD994-9359-4615-BFA9-DFCC942F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171" name="Freeform: Shape 170">
              <a:extLst>
                <a:ext uri="{FF2B5EF4-FFF2-40B4-BE49-F238E27FC236}">
                  <a16:creationId xmlns:a16="http://schemas.microsoft.com/office/drawing/2014/main" id="{4205EAC6-6E11-4106-A079-7E9F2F62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172" name="Freeform: Shape 171">
              <a:extLst>
                <a:ext uri="{FF2B5EF4-FFF2-40B4-BE49-F238E27FC236}">
                  <a16:creationId xmlns:a16="http://schemas.microsoft.com/office/drawing/2014/main" id="{EDDCF5F4-CA05-4922-AF4B-F9629D6F3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173" name="Freeform: Shape 172">
              <a:extLst>
                <a:ext uri="{FF2B5EF4-FFF2-40B4-BE49-F238E27FC236}">
                  <a16:creationId xmlns:a16="http://schemas.microsoft.com/office/drawing/2014/main" id="{09113CF3-AB25-42A2-8DE0-735C1F40C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ga-IE" dirty="0"/>
            </a:p>
          </p:txBody>
        </p:sp>
        <p:sp>
          <p:nvSpPr>
            <p:cNvPr id="174" name="Freeform: Shape 173">
              <a:extLst>
                <a:ext uri="{FF2B5EF4-FFF2-40B4-BE49-F238E27FC236}">
                  <a16:creationId xmlns:a16="http://schemas.microsoft.com/office/drawing/2014/main" id="{FB5092A3-B3FA-4AC8-82C3-FA386B848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ga-IE" dirty="0"/>
            </a:p>
          </p:txBody>
        </p:sp>
        <p:sp>
          <p:nvSpPr>
            <p:cNvPr id="175" name="Freeform: Shape 174">
              <a:extLst>
                <a:ext uri="{FF2B5EF4-FFF2-40B4-BE49-F238E27FC236}">
                  <a16:creationId xmlns:a16="http://schemas.microsoft.com/office/drawing/2014/main" id="{08F8F5D2-8958-4ED5-94E8-B4AB9F442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ga-IE" dirty="0"/>
            </a:p>
          </p:txBody>
        </p:sp>
        <p:sp>
          <p:nvSpPr>
            <p:cNvPr id="176" name="Freeform: Shape 175">
              <a:extLst>
                <a:ext uri="{FF2B5EF4-FFF2-40B4-BE49-F238E27FC236}">
                  <a16:creationId xmlns:a16="http://schemas.microsoft.com/office/drawing/2014/main" id="{87D2E7CC-7DFE-42C8-9E78-44777D7B9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ga-IE" dirty="0"/>
            </a:p>
          </p:txBody>
        </p:sp>
        <p:sp>
          <p:nvSpPr>
            <p:cNvPr id="177" name="Freeform: Shape 176">
              <a:extLst>
                <a:ext uri="{FF2B5EF4-FFF2-40B4-BE49-F238E27FC236}">
                  <a16:creationId xmlns:a16="http://schemas.microsoft.com/office/drawing/2014/main" id="{6E57A90F-A41A-4C97-8EA3-ADD911EDD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78" name="Freeform: Shape 177">
              <a:extLst>
                <a:ext uri="{FF2B5EF4-FFF2-40B4-BE49-F238E27FC236}">
                  <a16:creationId xmlns:a16="http://schemas.microsoft.com/office/drawing/2014/main" id="{B9C217A0-4087-4422-8635-C74D0B13A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79" name="Freeform: Shape 178">
              <a:extLst>
                <a:ext uri="{FF2B5EF4-FFF2-40B4-BE49-F238E27FC236}">
                  <a16:creationId xmlns:a16="http://schemas.microsoft.com/office/drawing/2014/main" id="{9C0E89CF-75CB-4D42-9E44-ADF284D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ga-IE" dirty="0"/>
            </a:p>
          </p:txBody>
        </p:sp>
        <p:sp>
          <p:nvSpPr>
            <p:cNvPr id="180" name="Freeform: Shape 179">
              <a:extLst>
                <a:ext uri="{FF2B5EF4-FFF2-40B4-BE49-F238E27FC236}">
                  <a16:creationId xmlns:a16="http://schemas.microsoft.com/office/drawing/2014/main" id="{5564F9F3-0D82-4874-9440-38F3AF91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81" name="Freeform: Shape 180">
              <a:extLst>
                <a:ext uri="{FF2B5EF4-FFF2-40B4-BE49-F238E27FC236}">
                  <a16:creationId xmlns:a16="http://schemas.microsoft.com/office/drawing/2014/main" id="{8E318789-20ED-497A-AFEB-3280B07AB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ga-IE" dirty="0"/>
            </a:p>
          </p:txBody>
        </p:sp>
        <p:sp>
          <p:nvSpPr>
            <p:cNvPr id="182" name="Freeform: Shape 181">
              <a:extLst>
                <a:ext uri="{FF2B5EF4-FFF2-40B4-BE49-F238E27FC236}">
                  <a16:creationId xmlns:a16="http://schemas.microsoft.com/office/drawing/2014/main" id="{F2256C04-2807-49A4-93C3-95542421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ga-IE" dirty="0"/>
            </a:p>
          </p:txBody>
        </p:sp>
        <p:sp>
          <p:nvSpPr>
            <p:cNvPr id="183" name="Freeform: Shape 182">
              <a:extLst>
                <a:ext uri="{FF2B5EF4-FFF2-40B4-BE49-F238E27FC236}">
                  <a16:creationId xmlns:a16="http://schemas.microsoft.com/office/drawing/2014/main" id="{14FBD6ED-2E68-4F38-BF88-DC75DAECA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84" name="Freeform: Shape 183">
              <a:extLst>
                <a:ext uri="{FF2B5EF4-FFF2-40B4-BE49-F238E27FC236}">
                  <a16:creationId xmlns:a16="http://schemas.microsoft.com/office/drawing/2014/main" id="{AF7BF2B0-9477-4227-9CDB-98E8AF7C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85" name="Freeform: Shape 184">
              <a:extLst>
                <a:ext uri="{FF2B5EF4-FFF2-40B4-BE49-F238E27FC236}">
                  <a16:creationId xmlns:a16="http://schemas.microsoft.com/office/drawing/2014/main" id="{7B6B9DAA-B992-45AD-A992-9CDFB41B9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ga-IE" dirty="0"/>
            </a:p>
          </p:txBody>
        </p:sp>
        <p:sp>
          <p:nvSpPr>
            <p:cNvPr id="186" name="Freeform: Shape 185">
              <a:extLst>
                <a:ext uri="{FF2B5EF4-FFF2-40B4-BE49-F238E27FC236}">
                  <a16:creationId xmlns:a16="http://schemas.microsoft.com/office/drawing/2014/main" id="{8DE418D1-D67F-4FD8-BA49-CC986A712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87" name="Freeform: Shape 186">
              <a:extLst>
                <a:ext uri="{FF2B5EF4-FFF2-40B4-BE49-F238E27FC236}">
                  <a16:creationId xmlns:a16="http://schemas.microsoft.com/office/drawing/2014/main" id="{39AB1E1F-243A-489C-8753-69078993E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ga-IE" dirty="0"/>
            </a:p>
          </p:txBody>
        </p:sp>
        <p:sp>
          <p:nvSpPr>
            <p:cNvPr id="188" name="Freeform: Shape 187">
              <a:extLst>
                <a:ext uri="{FF2B5EF4-FFF2-40B4-BE49-F238E27FC236}">
                  <a16:creationId xmlns:a16="http://schemas.microsoft.com/office/drawing/2014/main" id="{F5E4BFF9-A8A8-4B08-AC59-228B81E02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89" name="Freeform: Shape 188">
              <a:extLst>
                <a:ext uri="{FF2B5EF4-FFF2-40B4-BE49-F238E27FC236}">
                  <a16:creationId xmlns:a16="http://schemas.microsoft.com/office/drawing/2014/main" id="{D3D80DFA-96DF-4CD6-B136-557368FF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90" name="Freeform: Shape 189">
              <a:extLst>
                <a:ext uri="{FF2B5EF4-FFF2-40B4-BE49-F238E27FC236}">
                  <a16:creationId xmlns:a16="http://schemas.microsoft.com/office/drawing/2014/main" id="{1ED3E86E-8BEE-463D-A646-180ABD21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91" name="Freeform: Shape 190">
              <a:extLst>
                <a:ext uri="{FF2B5EF4-FFF2-40B4-BE49-F238E27FC236}">
                  <a16:creationId xmlns:a16="http://schemas.microsoft.com/office/drawing/2014/main" id="{ADD483A5-049C-4EBA-B2D1-91011790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ga-IE" dirty="0"/>
            </a:p>
          </p:txBody>
        </p:sp>
        <p:sp>
          <p:nvSpPr>
            <p:cNvPr id="192" name="Freeform: Shape 191">
              <a:extLst>
                <a:ext uri="{FF2B5EF4-FFF2-40B4-BE49-F238E27FC236}">
                  <a16:creationId xmlns:a16="http://schemas.microsoft.com/office/drawing/2014/main" id="{1116FEF0-D89A-43D8-B160-04E86A39F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93" name="Freeform: Shape 192">
              <a:extLst>
                <a:ext uri="{FF2B5EF4-FFF2-40B4-BE49-F238E27FC236}">
                  <a16:creationId xmlns:a16="http://schemas.microsoft.com/office/drawing/2014/main" id="{517D6EEA-1BB1-4EC1-87B7-2CAFBE34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ga-IE" dirty="0"/>
            </a:p>
          </p:txBody>
        </p:sp>
        <p:sp>
          <p:nvSpPr>
            <p:cNvPr id="194" name="Freeform: Shape 193">
              <a:extLst>
                <a:ext uri="{FF2B5EF4-FFF2-40B4-BE49-F238E27FC236}">
                  <a16:creationId xmlns:a16="http://schemas.microsoft.com/office/drawing/2014/main" id="{2EBD1224-D8F1-4976-BE1F-B4ABB071A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95" name="Freeform: Shape 194">
              <a:extLst>
                <a:ext uri="{FF2B5EF4-FFF2-40B4-BE49-F238E27FC236}">
                  <a16:creationId xmlns:a16="http://schemas.microsoft.com/office/drawing/2014/main" id="{DEBB9B87-CACC-4819-BEFA-C8A0C1AF2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96" name="Freeform: Shape 195">
              <a:extLst>
                <a:ext uri="{FF2B5EF4-FFF2-40B4-BE49-F238E27FC236}">
                  <a16:creationId xmlns:a16="http://schemas.microsoft.com/office/drawing/2014/main" id="{5259DF1F-DEAD-492D-AFEE-BA7BB1A7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97" name="Freeform: Shape 196">
              <a:extLst>
                <a:ext uri="{FF2B5EF4-FFF2-40B4-BE49-F238E27FC236}">
                  <a16:creationId xmlns:a16="http://schemas.microsoft.com/office/drawing/2014/main" id="{D3573A36-F1A6-4532-829C-AE49B7CE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ga-IE" dirty="0"/>
            </a:p>
          </p:txBody>
        </p:sp>
        <p:sp>
          <p:nvSpPr>
            <p:cNvPr id="198" name="Freeform: Shape 197">
              <a:extLst>
                <a:ext uri="{FF2B5EF4-FFF2-40B4-BE49-F238E27FC236}">
                  <a16:creationId xmlns:a16="http://schemas.microsoft.com/office/drawing/2014/main" id="{F1A8D26A-350C-45FE-AA87-4AC5C0568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199" name="Freeform: Shape 198">
              <a:extLst>
                <a:ext uri="{FF2B5EF4-FFF2-40B4-BE49-F238E27FC236}">
                  <a16:creationId xmlns:a16="http://schemas.microsoft.com/office/drawing/2014/main" id="{5044A982-3E0F-4D17-9104-27E2D2D2F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ga-IE" dirty="0"/>
            </a:p>
          </p:txBody>
        </p:sp>
        <p:sp>
          <p:nvSpPr>
            <p:cNvPr id="200" name="Freeform: Shape 199">
              <a:extLst>
                <a:ext uri="{FF2B5EF4-FFF2-40B4-BE49-F238E27FC236}">
                  <a16:creationId xmlns:a16="http://schemas.microsoft.com/office/drawing/2014/main" id="{68EB580A-7544-41A1-AE10-5C52B00FB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ga-IE" dirty="0"/>
            </a:p>
          </p:txBody>
        </p:sp>
        <p:sp>
          <p:nvSpPr>
            <p:cNvPr id="201" name="Freeform: Shape 200">
              <a:extLst>
                <a:ext uri="{FF2B5EF4-FFF2-40B4-BE49-F238E27FC236}">
                  <a16:creationId xmlns:a16="http://schemas.microsoft.com/office/drawing/2014/main" id="{65DBF4F2-4158-4DA7-AF14-7F9DDF0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202" name="Freeform: Shape 201">
              <a:extLst>
                <a:ext uri="{FF2B5EF4-FFF2-40B4-BE49-F238E27FC236}">
                  <a16:creationId xmlns:a16="http://schemas.microsoft.com/office/drawing/2014/main" id="{F43513B1-0D48-4482-AA4E-2046DE585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203" name="Freeform: Shape 202">
              <a:extLst>
                <a:ext uri="{FF2B5EF4-FFF2-40B4-BE49-F238E27FC236}">
                  <a16:creationId xmlns:a16="http://schemas.microsoft.com/office/drawing/2014/main" id="{AC04BF60-8F64-4663-A8B4-D8BC1943B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ga-IE" dirty="0"/>
            </a:p>
          </p:txBody>
        </p:sp>
        <p:sp>
          <p:nvSpPr>
            <p:cNvPr id="204" name="Freeform: Shape 203">
              <a:extLst>
                <a:ext uri="{FF2B5EF4-FFF2-40B4-BE49-F238E27FC236}">
                  <a16:creationId xmlns:a16="http://schemas.microsoft.com/office/drawing/2014/main" id="{1B9A4999-4058-4260-B3D7-A8B6C136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ga-IE" dirty="0"/>
            </a:p>
          </p:txBody>
        </p:sp>
        <p:sp>
          <p:nvSpPr>
            <p:cNvPr id="205" name="Freeform: Shape 204">
              <a:extLst>
                <a:ext uri="{FF2B5EF4-FFF2-40B4-BE49-F238E27FC236}">
                  <a16:creationId xmlns:a16="http://schemas.microsoft.com/office/drawing/2014/main" id="{99FCBE72-DC7B-42FD-B59A-E1714802E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ga-IE" dirty="0"/>
            </a:p>
          </p:txBody>
        </p:sp>
        <p:sp>
          <p:nvSpPr>
            <p:cNvPr id="206" name="Freeform: Shape 205">
              <a:extLst>
                <a:ext uri="{FF2B5EF4-FFF2-40B4-BE49-F238E27FC236}">
                  <a16:creationId xmlns:a16="http://schemas.microsoft.com/office/drawing/2014/main" id="{2FC3A23A-4EDB-4DD4-B293-746E0255A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ga-IE" dirty="0"/>
            </a:p>
          </p:txBody>
        </p:sp>
      </p:grpSp>
      <p:sp>
        <p:nvSpPr>
          <p:cNvPr id="226" name="TextBox 225">
            <a:extLst>
              <a:ext uri="{FF2B5EF4-FFF2-40B4-BE49-F238E27FC236}">
                <a16:creationId xmlns:a16="http://schemas.microsoft.com/office/drawing/2014/main" id="{8E248587-CE3F-4C9B-9C67-ABBA522F3147}"/>
              </a:ext>
            </a:extLst>
          </p:cNvPr>
          <p:cNvSpPr txBox="1"/>
          <p:nvPr/>
        </p:nvSpPr>
        <p:spPr>
          <a:xfrm>
            <a:off x="6103821" y="642040"/>
            <a:ext cx="5097351" cy="692643"/>
          </a:xfrm>
          <a:prstGeom prst="rect">
            <a:avLst/>
          </a:prstGeom>
        </p:spPr>
        <p:txBody>
          <a:bodyPr vert="horz" lIns="91440" tIns="45720" rIns="91440" bIns="45720" rtlCol="0" anchor="t">
            <a:noAutofit/>
          </a:bodyPr>
          <a:lstStyle/>
          <a:p>
            <a:pPr>
              <a:lnSpc>
                <a:spcPct val="90000"/>
              </a:lnSpc>
              <a:spcBef>
                <a:spcPct val="0"/>
              </a:spcBef>
              <a:spcAft>
                <a:spcPts val="600"/>
              </a:spcAft>
            </a:pPr>
            <a:r>
              <a:rPr lang="ga-IE" sz="3000" dirty="0">
                <a:solidFill>
                  <a:schemeClr val="bg1"/>
                </a:solidFill>
                <a:latin typeface="Berlin Sans FB" panose="020E0602020502020306" pitchFamily="34" charset="0"/>
              </a:rPr>
              <a:t>Anois bain triail as seo:</a:t>
            </a:r>
          </a:p>
        </p:txBody>
      </p:sp>
      <p:sp>
        <p:nvSpPr>
          <p:cNvPr id="5" name="TextBox 3">
            <a:extLst>
              <a:ext uri="{FF2B5EF4-FFF2-40B4-BE49-F238E27FC236}">
                <a16:creationId xmlns:a16="http://schemas.microsoft.com/office/drawing/2014/main" id="{6C7878BB-FDEF-98CF-1699-CD2C0F8FABE6}"/>
              </a:ext>
            </a:extLst>
          </p:cNvPr>
          <p:cNvSpPr txBox="1"/>
          <p:nvPr/>
        </p:nvSpPr>
        <p:spPr>
          <a:xfrm>
            <a:off x="5110658" y="4749608"/>
            <a:ext cx="6701608" cy="692643"/>
          </a:xfrm>
          <a:prstGeom prst="rect">
            <a:avLst/>
          </a:prstGeom>
        </p:spPr>
        <p:txBody>
          <a:bodyPr vert="horz" lIns="91440" tIns="45720" rIns="91440" bIns="45720" rtlCol="0" anchor="t">
            <a:noAutofit/>
          </a:bodyPr>
          <a:lstStyle/>
          <a:p>
            <a:pPr>
              <a:lnSpc>
                <a:spcPct val="90000"/>
              </a:lnSpc>
              <a:spcBef>
                <a:spcPct val="0"/>
              </a:spcBef>
              <a:spcAft>
                <a:spcPts val="600"/>
              </a:spcAft>
            </a:pPr>
            <a:r>
              <a:rPr lang="ga-IE" sz="2000" dirty="0">
                <a:solidFill>
                  <a:schemeClr val="bg1"/>
                </a:solidFill>
                <a:latin typeface="Tw Cen MT" panose="020B0602020104020603" pitchFamily="34" charset="0"/>
              </a:rPr>
              <a:t>Bogann an canna</a:t>
            </a:r>
            <a:r>
              <a:rPr lang="en-GB" sz="2000" dirty="0">
                <a:solidFill>
                  <a:schemeClr val="bg1"/>
                </a:solidFill>
                <a:latin typeface="Tw Cen MT" panose="020B0602020104020603" pitchFamily="34" charset="0"/>
              </a:rPr>
              <a:t> </a:t>
            </a:r>
            <a:r>
              <a:rPr lang="en-GB" sz="2000" dirty="0" err="1">
                <a:solidFill>
                  <a:schemeClr val="bg1"/>
                </a:solidFill>
                <a:latin typeface="Tw Cen MT" panose="020B0602020104020603" pitchFamily="34" charset="0"/>
              </a:rPr>
              <a:t>i</a:t>
            </a:r>
            <a:r>
              <a:rPr lang="en-GB" sz="2000" dirty="0">
                <a:solidFill>
                  <a:schemeClr val="bg1"/>
                </a:solidFill>
                <a:latin typeface="Tw Cen MT" panose="020B0602020104020603" pitchFamily="34" charset="0"/>
              </a:rPr>
              <a:t> </a:t>
            </a:r>
            <a:r>
              <a:rPr lang="en-GB" sz="2000" dirty="0" err="1">
                <a:solidFill>
                  <a:schemeClr val="bg1"/>
                </a:solidFill>
                <a:latin typeface="Tw Cen MT" panose="020B0602020104020603" pitchFamily="34" charset="0"/>
              </a:rPr>
              <a:t>dtreo</a:t>
            </a:r>
            <a:r>
              <a:rPr lang="en-GB" sz="2000" dirty="0">
                <a:solidFill>
                  <a:schemeClr val="bg1"/>
                </a:solidFill>
                <a:latin typeface="Tw Cen MT" panose="020B0602020104020603" pitchFamily="34" charset="0"/>
              </a:rPr>
              <a:t> an </a:t>
            </a:r>
            <a:r>
              <a:rPr lang="en-GB" sz="2000" dirty="0" err="1">
                <a:solidFill>
                  <a:schemeClr val="bg1"/>
                </a:solidFill>
                <a:latin typeface="Tw Cen MT" panose="020B0602020104020603" pitchFamily="34" charset="0"/>
              </a:rPr>
              <a:t>phíobáin</a:t>
            </a:r>
            <a:r>
              <a:rPr lang="ga-IE" sz="2000" dirty="0">
                <a:solidFill>
                  <a:schemeClr val="bg1"/>
                </a:solidFill>
                <a:latin typeface="Tw Cen MT" panose="020B0602020104020603" pitchFamily="34" charset="0"/>
              </a:rPr>
              <a:t>! C</a:t>
            </a:r>
            <a:r>
              <a:rPr lang="en-US" sz="2000" dirty="0" err="1">
                <a:solidFill>
                  <a:schemeClr val="bg1"/>
                </a:solidFill>
                <a:latin typeface="Tw Cen MT" panose="020B0602020104020603" pitchFamily="34" charset="0"/>
              </a:rPr>
              <a:t>én</a:t>
            </a:r>
            <a:r>
              <a:rPr lang="en-US" sz="2000" dirty="0">
                <a:solidFill>
                  <a:schemeClr val="bg1"/>
                </a:solidFill>
                <a:latin typeface="Tw Cen MT" panose="020B0602020104020603" pitchFamily="34" charset="0"/>
              </a:rPr>
              <a:t> </a:t>
            </a:r>
            <a:r>
              <a:rPr lang="en-US" sz="2000">
                <a:solidFill>
                  <a:schemeClr val="bg1"/>
                </a:solidFill>
                <a:latin typeface="Tw Cen MT" panose="020B0602020104020603" pitchFamily="34" charset="0"/>
              </a:rPr>
              <a:t>fáth</a:t>
            </a:r>
            <a:r>
              <a:rPr lang="ga-IE" sz="2000">
                <a:solidFill>
                  <a:schemeClr val="bg1"/>
                </a:solidFill>
                <a:latin typeface="Tw Cen MT" panose="020B0602020104020603" pitchFamily="34" charset="0"/>
              </a:rPr>
              <a:t>, </a:t>
            </a:r>
            <a:r>
              <a:rPr lang="ga-IE" sz="2000" dirty="0">
                <a:solidFill>
                  <a:schemeClr val="bg1"/>
                </a:solidFill>
                <a:latin typeface="Tw Cen MT" panose="020B0602020104020603" pitchFamily="34" charset="0"/>
              </a:rPr>
              <a:t>meas tú?</a:t>
            </a:r>
          </a:p>
        </p:txBody>
      </p:sp>
      <p:sp>
        <p:nvSpPr>
          <p:cNvPr id="2" name="TextBox 3">
            <a:extLst>
              <a:ext uri="{FF2B5EF4-FFF2-40B4-BE49-F238E27FC236}">
                <a16:creationId xmlns:a16="http://schemas.microsoft.com/office/drawing/2014/main" id="{2CE92287-3193-4BDC-2C95-FB5D8F6D0650}"/>
              </a:ext>
            </a:extLst>
          </p:cNvPr>
          <p:cNvSpPr txBox="1"/>
          <p:nvPr/>
        </p:nvSpPr>
        <p:spPr>
          <a:xfrm>
            <a:off x="6434870" y="1976723"/>
            <a:ext cx="4487465" cy="692643"/>
          </a:xfrm>
          <a:prstGeom prst="rect">
            <a:avLst/>
          </a:prstGeom>
        </p:spPr>
        <p:txBody>
          <a:bodyPr vert="horz" lIns="91440" tIns="45720" rIns="91440" bIns="45720" rtlCol="0" anchor="t">
            <a:noAutofit/>
          </a:bodyPr>
          <a:lstStyle/>
          <a:p>
            <a:pPr marL="457200" indent="-457200">
              <a:lnSpc>
                <a:spcPct val="90000"/>
              </a:lnSpc>
              <a:spcBef>
                <a:spcPct val="0"/>
              </a:spcBef>
              <a:spcAft>
                <a:spcPts val="600"/>
              </a:spcAft>
              <a:buFont typeface="+mj-lt"/>
              <a:buAutoNum type="arabicPeriod"/>
            </a:pPr>
            <a:r>
              <a:rPr lang="ga-IE" sz="2000" dirty="0">
                <a:solidFill>
                  <a:schemeClr val="bg1"/>
                </a:solidFill>
                <a:latin typeface="Tw Cen MT" panose="020B0602020104020603" pitchFamily="34" charset="0"/>
              </a:rPr>
              <a:t>Cuimil an píobán go fuinniúil leis an gceirt ar feadh nóiméid, nó mar sin. </a:t>
            </a:r>
          </a:p>
          <a:p>
            <a:pPr marL="457200" indent="-457200">
              <a:lnSpc>
                <a:spcPct val="90000"/>
              </a:lnSpc>
              <a:spcBef>
                <a:spcPct val="0"/>
              </a:spcBef>
              <a:spcAft>
                <a:spcPts val="600"/>
              </a:spcAft>
              <a:buFont typeface="+mj-lt"/>
              <a:buAutoNum type="arabicPeriod"/>
            </a:pPr>
            <a:r>
              <a:rPr lang="ga-IE" sz="2000" dirty="0">
                <a:solidFill>
                  <a:schemeClr val="bg1"/>
                </a:solidFill>
                <a:latin typeface="Tw Cen MT" panose="020B0602020104020603" pitchFamily="34" charset="0"/>
              </a:rPr>
              <a:t>Ansin </a:t>
            </a:r>
            <a:r>
              <a:rPr lang="en-GB" sz="2000" dirty="0" err="1">
                <a:solidFill>
                  <a:schemeClr val="bg1"/>
                </a:solidFill>
                <a:latin typeface="Tw Cen MT" panose="020B0602020104020603" pitchFamily="34" charset="0"/>
              </a:rPr>
              <a:t>tóg</a:t>
            </a:r>
            <a:r>
              <a:rPr lang="ga-IE" sz="2000" dirty="0">
                <a:solidFill>
                  <a:schemeClr val="bg1"/>
                </a:solidFill>
                <a:latin typeface="Tw Cen MT" panose="020B0602020104020603" pitchFamily="34" charset="0"/>
              </a:rPr>
              <a:t> an píobán </a:t>
            </a:r>
            <a:r>
              <a:rPr lang="en-GB" sz="2000" dirty="0" err="1">
                <a:solidFill>
                  <a:schemeClr val="bg1"/>
                </a:solidFill>
                <a:latin typeface="Tw Cen MT" panose="020B0602020104020603" pitchFamily="34" charset="0"/>
              </a:rPr>
              <a:t>agus</a:t>
            </a:r>
            <a:r>
              <a:rPr lang="en-GB" sz="2000" dirty="0">
                <a:solidFill>
                  <a:schemeClr val="bg1"/>
                </a:solidFill>
                <a:latin typeface="Tw Cen MT" panose="020B0602020104020603" pitchFamily="34" charset="0"/>
              </a:rPr>
              <a:t> </a:t>
            </a:r>
            <a:r>
              <a:rPr lang="en-GB" sz="2000" dirty="0" err="1">
                <a:solidFill>
                  <a:schemeClr val="bg1"/>
                </a:solidFill>
                <a:latin typeface="Tw Cen MT" panose="020B0602020104020603" pitchFamily="34" charset="0"/>
              </a:rPr>
              <a:t>cuir</a:t>
            </a:r>
            <a:r>
              <a:rPr lang="en-GB" sz="2000" dirty="0">
                <a:solidFill>
                  <a:schemeClr val="bg1"/>
                </a:solidFill>
                <a:latin typeface="Tw Cen MT" panose="020B0602020104020603" pitchFamily="34" charset="0"/>
              </a:rPr>
              <a:t> in </a:t>
            </a:r>
            <a:r>
              <a:rPr lang="en-GB" sz="2000" dirty="0" err="1">
                <a:solidFill>
                  <a:schemeClr val="bg1"/>
                </a:solidFill>
                <a:latin typeface="Tw Cen MT" panose="020B0602020104020603" pitchFamily="34" charset="0"/>
              </a:rPr>
              <a:t>aice</a:t>
            </a:r>
            <a:r>
              <a:rPr lang="en-GB" sz="2000" dirty="0">
                <a:solidFill>
                  <a:schemeClr val="bg1"/>
                </a:solidFill>
                <a:latin typeface="Tw Cen MT" panose="020B0602020104020603" pitchFamily="34" charset="0"/>
              </a:rPr>
              <a:t> leis an </a:t>
            </a:r>
            <a:r>
              <a:rPr lang="en-GB" sz="2000" dirty="0" err="1">
                <a:solidFill>
                  <a:schemeClr val="bg1"/>
                </a:solidFill>
                <a:latin typeface="Tw Cen MT" panose="020B0602020104020603" pitchFamily="34" charset="0"/>
              </a:rPr>
              <a:t>gc</a:t>
            </a:r>
            <a:r>
              <a:rPr lang="ga-IE" sz="2000" dirty="0">
                <a:solidFill>
                  <a:schemeClr val="bg1"/>
                </a:solidFill>
                <a:latin typeface="Tw Cen MT" panose="020B0602020104020603" pitchFamily="34" charset="0"/>
              </a:rPr>
              <a:t>anna</a:t>
            </a:r>
            <a:r>
              <a:rPr lang="en-GB" sz="2000" dirty="0">
                <a:solidFill>
                  <a:schemeClr val="bg1"/>
                </a:solidFill>
                <a:latin typeface="Tw Cen MT" panose="020B0602020104020603" pitchFamily="34" charset="0"/>
              </a:rPr>
              <a:t> </a:t>
            </a:r>
            <a:r>
              <a:rPr lang="en-GB" sz="2000" dirty="0" err="1">
                <a:solidFill>
                  <a:schemeClr val="bg1"/>
                </a:solidFill>
                <a:latin typeface="Tw Cen MT" panose="020B0602020104020603" pitchFamily="34" charset="0"/>
              </a:rPr>
              <a:t>arís</a:t>
            </a:r>
            <a:r>
              <a:rPr lang="en-GB" sz="2000" dirty="0">
                <a:solidFill>
                  <a:schemeClr val="bg1"/>
                </a:solidFill>
                <a:latin typeface="Tw Cen MT" panose="020B0602020104020603" pitchFamily="34" charset="0"/>
              </a:rPr>
              <a:t> é </a:t>
            </a:r>
            <a:r>
              <a:rPr lang="en-GB" sz="2000" dirty="0" err="1">
                <a:solidFill>
                  <a:schemeClr val="bg1"/>
                </a:solidFill>
                <a:latin typeface="Tw Cen MT" panose="020B0602020104020603" pitchFamily="34" charset="0"/>
              </a:rPr>
              <a:t>gan</a:t>
            </a:r>
            <a:r>
              <a:rPr lang="en-GB" sz="2000" dirty="0">
                <a:solidFill>
                  <a:schemeClr val="bg1"/>
                </a:solidFill>
                <a:latin typeface="Tw Cen MT" panose="020B0602020104020603" pitchFamily="34" charset="0"/>
              </a:rPr>
              <a:t> </a:t>
            </a:r>
            <a:r>
              <a:rPr lang="en-GB" sz="2000" dirty="0" err="1">
                <a:solidFill>
                  <a:schemeClr val="bg1"/>
                </a:solidFill>
                <a:latin typeface="Tw Cen MT" panose="020B0602020104020603" pitchFamily="34" charset="0"/>
              </a:rPr>
              <a:t>teagmháil</a:t>
            </a:r>
            <a:r>
              <a:rPr lang="en-GB" sz="2000" dirty="0">
                <a:solidFill>
                  <a:schemeClr val="bg1"/>
                </a:solidFill>
                <a:latin typeface="Tw Cen MT" panose="020B0602020104020603" pitchFamily="34" charset="0"/>
              </a:rPr>
              <a:t> leis.</a:t>
            </a:r>
            <a:r>
              <a:rPr lang="ga-IE" sz="2000" dirty="0">
                <a:solidFill>
                  <a:schemeClr val="bg1"/>
                </a:solidFill>
                <a:latin typeface="Tw Cen MT" panose="020B0602020104020603" pitchFamily="34" charset="0"/>
              </a:rPr>
              <a:t> Céard a tharlaíonn</a:t>
            </a:r>
            <a:r>
              <a:rPr lang="en-GB" sz="2000" dirty="0">
                <a:solidFill>
                  <a:schemeClr val="bg1"/>
                </a:solidFill>
                <a:latin typeface="Tw Cen MT" panose="020B0602020104020603" pitchFamily="34" charset="0"/>
              </a:rPr>
              <a:t> an </a:t>
            </a:r>
            <a:r>
              <a:rPr lang="en-GB" sz="2000" dirty="0" err="1">
                <a:solidFill>
                  <a:schemeClr val="bg1"/>
                </a:solidFill>
                <a:latin typeface="Tw Cen MT" panose="020B0602020104020603" pitchFamily="34" charset="0"/>
              </a:rPr>
              <a:t>uair</a:t>
            </a:r>
            <a:r>
              <a:rPr lang="en-GB" sz="2000" dirty="0">
                <a:solidFill>
                  <a:schemeClr val="bg1"/>
                </a:solidFill>
                <a:latin typeface="Tw Cen MT" panose="020B0602020104020603" pitchFamily="34" charset="0"/>
              </a:rPr>
              <a:t> </a:t>
            </a:r>
            <a:r>
              <a:rPr lang="en-GB" sz="2000" dirty="0" err="1">
                <a:solidFill>
                  <a:schemeClr val="bg1"/>
                </a:solidFill>
                <a:latin typeface="Tw Cen MT" panose="020B0602020104020603" pitchFamily="34" charset="0"/>
              </a:rPr>
              <a:t>seo</a:t>
            </a:r>
            <a:r>
              <a:rPr lang="ga-IE" sz="2000" dirty="0">
                <a:solidFill>
                  <a:schemeClr val="bg1"/>
                </a:solidFill>
                <a:latin typeface="Tw Cen MT" panose="020B0602020104020603" pitchFamily="34" charset="0"/>
              </a:rPr>
              <a:t>?</a:t>
            </a:r>
          </a:p>
        </p:txBody>
      </p:sp>
    </p:spTree>
    <p:extLst>
      <p:ext uri="{BB962C8B-B14F-4D97-AF65-F5344CB8AC3E}">
        <p14:creationId xmlns:p14="http://schemas.microsoft.com/office/powerpoint/2010/main" val="231711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9460" name="Rectangle 19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461" name="Straight Connector 20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3" name="Rectangle 202">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458" name="Picture 2">
            <a:extLst>
              <a:ext uri="{FF2B5EF4-FFF2-40B4-BE49-F238E27FC236}">
                <a16:creationId xmlns:a16="http://schemas.microsoft.com/office/drawing/2014/main" id="{FE142777-CB51-49E0-8B04-D7789C7E55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9" r="19309"/>
          <a:stretch/>
        </p:blipFill>
        <p:spPr bwMode="auto">
          <a:xfrm>
            <a:off x="6539728" y="247402"/>
            <a:ext cx="3697019" cy="3017935"/>
          </a:xfrm>
          <a:prstGeom prst="rect">
            <a:avLst/>
          </a:prstGeom>
          <a:noFill/>
          <a:extLst>
            <a:ext uri="{909E8E84-426E-40DD-AFC4-6F175D3DCCD1}">
              <a14:hiddenFill xmlns:a14="http://schemas.microsoft.com/office/drawing/2010/main">
                <a:solidFill>
                  <a:srgbClr val="FFFFFF"/>
                </a:solidFill>
              </a14:hiddenFill>
            </a:ext>
          </a:extLst>
        </p:spPr>
      </p:pic>
      <p:sp>
        <p:nvSpPr>
          <p:cNvPr id="205" name="Rectangle 204">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D67BC3B7-3A58-40E8-A8B1-3E2C39D98F53}"/>
              </a:ext>
            </a:extLst>
          </p:cNvPr>
          <p:cNvSpPr txBox="1"/>
          <p:nvPr/>
        </p:nvSpPr>
        <p:spPr>
          <a:xfrm>
            <a:off x="7322378" y="-194910"/>
            <a:ext cx="2725108" cy="2471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 eolaíocht atá taobh thiar den turgnamh</a:t>
            </a:r>
          </a:p>
        </p:txBody>
      </p:sp>
      <p:sp>
        <p:nvSpPr>
          <p:cNvPr id="36" name="TextBox 35">
            <a:extLst>
              <a:ext uri="{FF2B5EF4-FFF2-40B4-BE49-F238E27FC236}">
                <a16:creationId xmlns:a16="http://schemas.microsoft.com/office/drawing/2014/main" id="{3723BAEF-DB27-4177-9DBE-7DD891FD588D}"/>
              </a:ext>
            </a:extLst>
          </p:cNvPr>
          <p:cNvSpPr txBox="1"/>
          <p:nvPr/>
        </p:nvSpPr>
        <p:spPr>
          <a:xfrm>
            <a:off x="965377" y="361533"/>
            <a:ext cx="4383728" cy="166480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Tá</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c</a:t>
            </a:r>
            <a:r>
              <a:rPr kumimoji="0" lang="ga-IE"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áithníní</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beaga ar a dtugtar </a:t>
            </a:r>
            <a:r>
              <a:rPr kumimoji="0" lang="ga-IE" altLang="en-US" sz="2000" b="1" i="0" u="none" strike="noStrike" kern="1200" cap="none" spc="0" normalizeH="0" baseline="0" noProof="0" dirty="0">
                <a:ln>
                  <a:noFill/>
                </a:ln>
                <a:solidFill>
                  <a:srgbClr val="FFFF00"/>
                </a:solidFill>
                <a:effectLst/>
                <a:uLnTx/>
                <a:uFillTx/>
                <a:latin typeface="Tw Cen MT" panose="020B0602020104020603" pitchFamily="34" charset="0"/>
                <a:ea typeface="+mn-ea"/>
                <a:cs typeface="+mn-cs"/>
              </a:rPr>
              <a:t>adaimh</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i ngach</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aon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rud. Tá</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na</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h</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adaimh chomh beag sin nach féidir iad a fheiceáil leis an tsúil. D’fhéadfaí na milliúin adamh</a:t>
            </a:r>
            <a:b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b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 chur ar bharr bioráin! </a:t>
            </a: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37" name="TextBox 36">
            <a:extLst>
              <a:ext uri="{FF2B5EF4-FFF2-40B4-BE49-F238E27FC236}">
                <a16:creationId xmlns:a16="http://schemas.microsoft.com/office/drawing/2014/main" id="{C395F96C-6452-4E32-92B0-0F005D1CA8B0}"/>
              </a:ext>
            </a:extLst>
          </p:cNvPr>
          <p:cNvSpPr txBox="1"/>
          <p:nvPr/>
        </p:nvSpPr>
        <p:spPr>
          <a:xfrm>
            <a:off x="990046" y="2306914"/>
            <a:ext cx="4245428" cy="1580655"/>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I ngach adamh bíonn: </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Leictreoin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Prótóin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Neodróin </a:t>
            </a: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6" name="TextBox 5">
            <a:extLst>
              <a:ext uri="{FF2B5EF4-FFF2-40B4-BE49-F238E27FC236}">
                <a16:creationId xmlns:a16="http://schemas.microsoft.com/office/drawing/2014/main" id="{34900463-03B5-4896-B4DB-8B5C048BC290}"/>
              </a:ext>
            </a:extLst>
          </p:cNvPr>
          <p:cNvSpPr txBox="1"/>
          <p:nvPr/>
        </p:nvSpPr>
        <p:spPr>
          <a:xfrm>
            <a:off x="6701312" y="4002081"/>
            <a:ext cx="9621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leictreon</a:t>
            </a:r>
          </a:p>
        </p:txBody>
      </p:sp>
      <p:sp>
        <p:nvSpPr>
          <p:cNvPr id="44" name="TextBox 43">
            <a:extLst>
              <a:ext uri="{FF2B5EF4-FFF2-40B4-BE49-F238E27FC236}">
                <a16:creationId xmlns:a16="http://schemas.microsoft.com/office/drawing/2014/main" id="{A2FCA767-20FC-44A5-B508-EBD6DC5DD759}"/>
              </a:ext>
            </a:extLst>
          </p:cNvPr>
          <p:cNvSpPr txBox="1"/>
          <p:nvPr/>
        </p:nvSpPr>
        <p:spPr>
          <a:xfrm>
            <a:off x="6705085" y="4643807"/>
            <a:ext cx="7825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prótón</a:t>
            </a:r>
          </a:p>
        </p:txBody>
      </p:sp>
      <p:sp>
        <p:nvSpPr>
          <p:cNvPr id="45" name="TextBox 44">
            <a:extLst>
              <a:ext uri="{FF2B5EF4-FFF2-40B4-BE49-F238E27FC236}">
                <a16:creationId xmlns:a16="http://schemas.microsoft.com/office/drawing/2014/main" id="{1639BC48-3FB2-4FCC-9387-8F0854E7BE9E}"/>
              </a:ext>
            </a:extLst>
          </p:cNvPr>
          <p:cNvSpPr txBox="1"/>
          <p:nvPr/>
        </p:nvSpPr>
        <p:spPr>
          <a:xfrm>
            <a:off x="6701312" y="5226759"/>
            <a:ext cx="936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neodrón</a:t>
            </a:r>
          </a:p>
        </p:txBody>
      </p:sp>
      <p:sp>
        <p:nvSpPr>
          <p:cNvPr id="47" name="TextBox 46">
            <a:extLst>
              <a:ext uri="{FF2B5EF4-FFF2-40B4-BE49-F238E27FC236}">
                <a16:creationId xmlns:a16="http://schemas.microsoft.com/office/drawing/2014/main" id="{21CFEDE9-BB16-4837-8A5D-521721DAC7B4}"/>
              </a:ext>
            </a:extLst>
          </p:cNvPr>
          <p:cNvSpPr txBox="1"/>
          <p:nvPr/>
        </p:nvSpPr>
        <p:spPr>
          <a:xfrm>
            <a:off x="971135" y="4274913"/>
            <a:ext cx="4245428" cy="1048189"/>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Bíonn lucht diúltach (</a:t>
            </a:r>
            <a:r>
              <a:rPr lang="ga-IE" altLang="en-US" sz="2000" dirty="0">
                <a:solidFill>
                  <a:prstClr val="white"/>
                </a:solidFill>
                <a:latin typeface="Tw Cen MT" panose="020B0602020104020603" pitchFamily="34" charset="0"/>
              </a:rPr>
              <a: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ar leictreoin. Bíonn lucht deimhneach (+) ar </a:t>
            </a:r>
            <a:r>
              <a:rPr kumimoji="0" lang="ga-IE"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phrótóin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Bíonn lucht neodrach (0) ar neodróin.</a:t>
            </a: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pic>
        <p:nvPicPr>
          <p:cNvPr id="21" name="Picture 6">
            <a:extLst>
              <a:ext uri="{FF2B5EF4-FFF2-40B4-BE49-F238E27FC236}">
                <a16:creationId xmlns:a16="http://schemas.microsoft.com/office/drawing/2014/main" id="{0A140DC2-CD96-4044-BC2C-F77E55622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6509" y="3856504"/>
            <a:ext cx="2694034" cy="269403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4A60669-F325-4CF5-9BE0-A1242E13C328}"/>
              </a:ext>
            </a:extLst>
          </p:cNvPr>
          <p:cNvSpPr txBox="1"/>
          <p:nvPr/>
        </p:nvSpPr>
        <p:spPr>
          <a:xfrm>
            <a:off x="8947028" y="5894175"/>
            <a:ext cx="1707491"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Adamh</a:t>
            </a:r>
          </a:p>
        </p:txBody>
      </p:sp>
      <p:pic>
        <p:nvPicPr>
          <p:cNvPr id="2" name="Picture 6">
            <a:extLst>
              <a:ext uri="{FF2B5EF4-FFF2-40B4-BE49-F238E27FC236}">
                <a16:creationId xmlns:a16="http://schemas.microsoft.com/office/drawing/2014/main" id="{A7D6803A-EE62-9C65-8119-9C4215568A5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733" y1="26133" x2="35538" y2="27307"/>
                        <a14:backgroundMark x1="54333" y1="49867" x2="45533" y2="33600"/>
                        <a14:backgroundMark x1="58067" y1="39600" x2="58067" y2="44267"/>
                        <a14:backgroundMark x1="55267" y1="41467" x2="53867" y2="40067"/>
                        <a14:backgroundMark x1="46400" y1="50267" x2="44533" y2="46067"/>
                        <a14:backgroundMark x1="54267" y1="39600" x2="56133" y2="35867"/>
                        <a14:backgroundMark x1="56600" y1="37733" x2="56600" y2="37733"/>
                        <a14:backgroundMark x1="56600" y1="43333" x2="56133" y2="42400"/>
                        <a14:backgroundMark x1="57067" y1="37733" x2="56600" y2="36800"/>
                        <a14:backgroundMark x1="56600" y1="36333" x2="64067" y2="38667"/>
                        <a14:backgroundMark x1="35667" y1="28400" x2="38467" y2="29333"/>
                        <a14:backgroundMark x1="36600" y1="22867" x2="35200" y2="21467"/>
                        <a14:backgroundMark x1="29200" y1="30267" x2="31067" y2="30733"/>
                        <a14:backgroundMark x1="56133" y1="42867" x2="55667" y2="41000"/>
                        <a14:backgroundMark x1="56133" y1="41933" x2="56600" y2="41000"/>
                        <a14:backgroundMark x1="37267" y1="27400" x2="33733" y2="30067"/>
                        <a14:backgroundMark x1="35067" y1="22933" x2="35933" y2="23867"/>
                      </a14:backgroundRemoval>
                    </a14:imgEffect>
                  </a14:imgLayer>
                </a14:imgProps>
              </a:ext>
              <a:ext uri="{28A0092B-C50C-407E-A947-70E740481C1C}">
                <a14:useLocalDpi xmlns:a14="http://schemas.microsoft.com/office/drawing/2010/main" val="0"/>
              </a:ext>
            </a:extLst>
          </a:blip>
          <a:srcRect/>
          <a:stretch/>
        </p:blipFill>
        <p:spPr bwMode="auto">
          <a:xfrm>
            <a:off x="5502665" y="3497646"/>
            <a:ext cx="2820202" cy="28202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9F28C14-6075-217C-4C70-30551F84BD4A}"/>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10000" b="90000" l="10000" r="90000">
                        <a14:foregroundMark x1="55733" y1="43333" x2="56200" y2="41000"/>
                        <a14:backgroundMark x1="53800" y1="48133" x2="51000" y2="50000"/>
                        <a14:backgroundMark x1="33333" y1="25333" x2="32400" y2="25800"/>
                        <a14:backgroundMark x1="31467" y1="28133" x2="37533" y2="26733"/>
                        <a14:backgroundMark x1="46800" y1="35067" x2="46800" y2="48600"/>
                        <a14:backgroundMark x1="53800" y1="34600" x2="46333" y2="34600"/>
                        <a14:backgroundMark x1="42133" y1="41133" x2="46333" y2="48133"/>
                        <a14:backgroundMark x1="56533" y1="35733" x2="56533" y2="35267"/>
                        <a14:backgroundMark x1="58400" y1="36667" x2="56533" y2="36667"/>
                        <a14:backgroundMark x1="35133" y1="27867" x2="34667" y2="29267"/>
                      </a14:backgroundRemoval>
                    </a14:imgEffect>
                  </a14:imgLayer>
                </a14:imgProps>
              </a:ext>
              <a:ext uri="{28A0092B-C50C-407E-A947-70E740481C1C}">
                <a14:useLocalDpi xmlns:a14="http://schemas.microsoft.com/office/drawing/2010/main" val="0"/>
              </a:ext>
            </a:extLst>
          </a:blip>
          <a:srcRect/>
          <a:stretch/>
        </p:blipFill>
        <p:spPr bwMode="auto">
          <a:xfrm>
            <a:off x="4878504" y="3752401"/>
            <a:ext cx="2694034" cy="2694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5DCA331-6E2B-AE30-9ABA-563E1BE522B1}"/>
              </a:ext>
            </a:extLst>
          </p:cNvPr>
          <p:cNvPicPr>
            <a:picLocks noChangeAspect="1" noChangeArrowheads="1"/>
          </p:cNvPicPr>
          <p:nvPr/>
        </p:nvPicPr>
        <p:blipFill>
          <a:blip r:embed="rId7">
            <a:extLst>
              <a:ext uri="{BEBA8EAE-BF5A-486C-A8C5-ECC9F3942E4B}">
                <a14:imgProps xmlns:a14="http://schemas.microsoft.com/office/drawing/2010/main">
                  <a14:imgLayer r:embed="rId5">
                    <a14:imgEffect>
                      <a14:backgroundRemoval t="10000" b="90000" l="10000" r="90000">
                        <a14:foregroundMark x1="54533" y1="50733" x2="56867" y2="47000"/>
                        <a14:backgroundMark x1="35000" y1="27000" x2="32267" y2="25600"/>
                        <a14:backgroundMark x1="34067" y1="27933" x2="36400" y2="25133"/>
                        <a14:backgroundMark x1="48533" y1="49800" x2="45267" y2="33533"/>
                        <a14:backgroundMark x1="56867" y1="41867" x2="55467" y2="40933"/>
                        <a14:backgroundMark x1="49467" y1="41867" x2="52667" y2="37200"/>
                        <a14:backgroundMark x1="36400" y1="29800" x2="35467" y2="31200"/>
                        <a14:backgroundMark x1="49933" y1="38600" x2="52667" y2="40467"/>
                        <a14:backgroundMark x1="58733" y1="45600" x2="59200" y2="41400"/>
                        <a14:backgroundMark x1="48533" y1="44200" x2="48533" y2="43267"/>
                        <a14:backgroundMark x1="52667" y1="42333" x2="54067" y2="40467"/>
                        <a14:backgroundMark x1="49467" y1="46067" x2="57800" y2="34467"/>
                        <a14:backgroundMark x1="37333" y1="27467" x2="36400" y2="27000"/>
                        <a14:backgroundMark x1="50400" y1="44667" x2="51267" y2="38600"/>
                        <a14:backgroundMark x1="56400" y1="38133" x2="56867" y2="43267"/>
                        <a14:backgroundMark x1="38267" y1="31200" x2="32667" y2="23733"/>
                        <a14:backgroundMark x1="57800" y1="37667" x2="50800" y2="43267"/>
                        <a14:backgroundMark x1="35467" y1="29800" x2="33600" y2="27933"/>
                        <a14:backgroundMark x1="36400" y1="28400" x2="34533" y2="29333"/>
                        <a14:backgroundMark x1="57333" y1="37200" x2="60133" y2="35333"/>
                        <a14:backgroundMark x1="57800" y1="36267" x2="58267" y2="37667"/>
                        <a14:backgroundMark x1="50267" y1="42533" x2="50533" y2="39800"/>
                        <a14:backgroundMark x1="36000" y1="27267" x2="35733" y2="25333"/>
                        <a14:backgroundMark x1="49667" y1="40133" x2="50533" y2="43400"/>
                        <a14:backgroundMark x1="35200" y1="27267" x2="36533" y2="25333"/>
                      </a14:backgroundRemoval>
                    </a14:imgEffect>
                  </a14:imgLayer>
                </a14:imgProps>
              </a:ext>
              <a:ext uri="{28A0092B-C50C-407E-A947-70E740481C1C}">
                <a14:useLocalDpi xmlns:a14="http://schemas.microsoft.com/office/drawing/2010/main" val="0"/>
              </a:ext>
            </a:extLst>
          </a:blip>
          <a:srcRect/>
          <a:stretch/>
        </p:blipFill>
        <p:spPr bwMode="auto">
          <a:xfrm>
            <a:off x="4983628" y="4153927"/>
            <a:ext cx="2694034" cy="269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16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par>
                                <p:cTn id="34" presetID="16" presetClass="entr" presetSubtype="21"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6" grpId="0"/>
      <p:bldP spid="44" grpId="0"/>
      <p:bldP spid="45" grpId="0"/>
      <p:bldP spid="47" grpId="0"/>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iúr 12">
            <a:extLst>
              <a:ext uri="{FF2B5EF4-FFF2-40B4-BE49-F238E27FC236}">
                <a16:creationId xmlns:a16="http://schemas.microsoft.com/office/drawing/2014/main" id="{9DF24B1B-0E43-73DB-B86F-C70ECC32C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319" y="912668"/>
            <a:ext cx="4536567" cy="4211955"/>
          </a:xfrm>
          <a:prstGeom prst="rect">
            <a:avLst/>
          </a:prstGeom>
        </p:spPr>
      </p:pic>
      <p:sp>
        <p:nvSpPr>
          <p:cNvPr id="3" name="Bosca téacs 2">
            <a:extLst>
              <a:ext uri="{FF2B5EF4-FFF2-40B4-BE49-F238E27FC236}">
                <a16:creationId xmlns:a16="http://schemas.microsoft.com/office/drawing/2014/main" id="{9BC75A92-2974-E0BE-55E4-074C00409AB3}"/>
              </a:ext>
            </a:extLst>
          </p:cNvPr>
          <p:cNvSpPr txBox="1"/>
          <p:nvPr/>
        </p:nvSpPr>
        <p:spPr>
          <a:xfrm>
            <a:off x="693683" y="971933"/>
            <a:ext cx="5152592" cy="4093428"/>
          </a:xfrm>
          <a:prstGeom prst="rect">
            <a:avLst/>
          </a:prstGeom>
          <a:noFill/>
        </p:spPr>
        <p:txBody>
          <a:bodyPr wrap="square">
            <a:spAutoFit/>
          </a:bodyPr>
          <a:lstStyle/>
          <a:p>
            <a:pPr lvl="0">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Nuair a chuimlítear dhá ábhar dhifriúla dá chéile, </a:t>
            </a:r>
            <a:r>
              <a:rPr lang="en-US" altLang="en-US" sz="2000" dirty="0">
                <a:solidFill>
                  <a:prstClr val="white"/>
                </a:solidFill>
                <a:latin typeface="Tw Cen MT" panose="020B0602020104020603" pitchFamily="34" charset="0"/>
              </a:rPr>
              <a:t>b</a:t>
            </a:r>
            <a:r>
              <a:rPr kumimoji="0" lang="ga-IE"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ogann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leictreoin (</a:t>
            </a:r>
            <a:r>
              <a:rPr kumimoji="0" lang="ga-IE" alt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ó ábhar amháin go dtí an t-ábhar eile agus</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lang="ga-IE" altLang="en-US" sz="2000" dirty="0">
                <a:solidFill>
                  <a:prstClr val="white"/>
                </a:solidFill>
                <a:latin typeface="Tw Cen MT" panose="020B0602020104020603" pitchFamily="34" charset="0"/>
              </a:rPr>
              <a:t>cruthaítear </a:t>
            </a:r>
            <a:r>
              <a:rPr lang="ga-IE" altLang="en-US" sz="2000" b="1" dirty="0">
                <a:solidFill>
                  <a:srgbClr val="FFFF00"/>
                </a:solidFill>
                <a:latin typeface="Tw Cen MT" panose="020B0602020104020603" pitchFamily="34" charset="0"/>
              </a:rPr>
              <a:t>leictreachas statach</a:t>
            </a:r>
            <a:r>
              <a:rPr lang="ga-IE" altLang="en-US" sz="2000" dirty="0">
                <a:solidFill>
                  <a:prstClr val="white"/>
                </a:solidFill>
                <a:latin typeface="Tw Cen MT" panose="020B0602020104020603" pitchFamily="34" charset="0"/>
              </a:rPr>
              <a:t>. </a:t>
            </a:r>
            <a:r>
              <a:rPr lang="en-US" altLang="en-US" sz="2000" dirty="0">
                <a:solidFill>
                  <a:prstClr val="white"/>
                </a:solidFill>
                <a:latin typeface="Tw Cen MT" panose="020B0602020104020603" pitchFamily="34" charset="0"/>
              </a:rPr>
              <a:t>B</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íonn </a:t>
            </a:r>
            <a:r>
              <a:rPr kumimoji="0" lang="ga-IE" altLang="en-US" sz="2000" b="1" i="0" u="none" strike="noStrike" kern="1200" cap="none" spc="0" normalizeH="0" baseline="0" noProof="0" dirty="0">
                <a:ln>
                  <a:noFill/>
                </a:ln>
                <a:solidFill>
                  <a:srgbClr val="FFFF00"/>
                </a:solidFill>
                <a:effectLst/>
                <a:uLnTx/>
                <a:uFillTx/>
                <a:latin typeface="Tw Cen MT" panose="020B0602020104020603" pitchFamily="34" charset="0"/>
                <a:ea typeface="+mn-ea"/>
                <a:cs typeface="+mn-cs"/>
              </a:rPr>
              <a:t>lucht leictreach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ag baint leis an dá ábhar</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ansin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An t-ábhar a chailleann leictreoin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bíonn níos mó prótón </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ná </a:t>
            </a:r>
            <a:r>
              <a:rPr kumimoji="0" lang="ga-IE"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leictreo</a:t>
            </a:r>
            <a:r>
              <a:rPr kumimoji="0" lang="en-GB"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i</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 </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a:t>
            </a:r>
            <a:r>
              <a:rPr kumimoji="0" lang="en-GB"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ige</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1" i="0" u="none" strike="noStrike" kern="1200" cap="none" spc="0" normalizeH="0" baseline="0" noProof="0" dirty="0">
                <a:ln>
                  <a:noFill/>
                </a:ln>
                <a:solidFill>
                  <a:srgbClr val="FFFF00"/>
                </a:solidFill>
                <a:effectLst/>
                <a:uLnTx/>
                <a:uFillTx/>
                <a:latin typeface="Tw Cen MT" panose="020B0602020104020603" pitchFamily="34" charset="0"/>
                <a:ea typeface="+mn-ea"/>
                <a:cs typeface="+mn-cs"/>
              </a:rPr>
              <a:t>Lucht deimhneach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 bhíonn ar an ábhar sin, mar sin.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An t-ábhar a </a:t>
            </a:r>
            <a:r>
              <a:rPr kumimoji="0" lang="en-GB"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ghnóthaíonn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leictreoin bhreise, bíonn níos mó leictreon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ná </a:t>
            </a:r>
            <a:r>
              <a:rPr kumimoji="0" lang="ga-IE"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prótó</a:t>
            </a:r>
            <a:r>
              <a:rPr kumimoji="0" lang="en-GB"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i</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 </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a:t>
            </a:r>
            <a:r>
              <a:rPr kumimoji="0" lang="en-GB"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ige</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1" i="0" u="none" strike="noStrike" kern="1200" cap="none" spc="0" normalizeH="0" baseline="0" noProof="0" dirty="0">
                <a:ln>
                  <a:noFill/>
                </a:ln>
                <a:solidFill>
                  <a:srgbClr val="FFFF00"/>
                </a:solidFill>
                <a:effectLst/>
                <a:uLnTx/>
                <a:uFillTx/>
                <a:latin typeface="Tw Cen MT" panose="020B0602020104020603" pitchFamily="34" charset="0"/>
                <a:ea typeface="+mn-ea"/>
                <a:cs typeface="+mn-cs"/>
              </a:rPr>
              <a:t>Lucht diúltach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 bhíonn ar an ábhar sin, mar sin</a:t>
            </a:r>
            <a:r>
              <a:rPr kumimoji="0" lang="ga-IE" altLang="en-US"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p>
        </p:txBody>
      </p:sp>
      <p:pic>
        <p:nvPicPr>
          <p:cNvPr id="11" name="Pictiúr 10">
            <a:extLst>
              <a:ext uri="{FF2B5EF4-FFF2-40B4-BE49-F238E27FC236}">
                <a16:creationId xmlns:a16="http://schemas.microsoft.com/office/drawing/2014/main" id="{AB2EB357-628B-8CAB-9B0C-DC4E9D9F2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318" y="912667"/>
            <a:ext cx="4536567" cy="4211955"/>
          </a:xfrm>
          <a:prstGeom prst="rect">
            <a:avLst/>
          </a:prstGeom>
        </p:spPr>
      </p:pic>
      <p:sp>
        <p:nvSpPr>
          <p:cNvPr id="36" name="Bosca téacs 35">
            <a:extLst>
              <a:ext uri="{FF2B5EF4-FFF2-40B4-BE49-F238E27FC236}">
                <a16:creationId xmlns:a16="http://schemas.microsoft.com/office/drawing/2014/main" id="{68B71920-CEFE-0050-56C7-80D8D50D8A84}"/>
              </a:ext>
            </a:extLst>
          </p:cNvPr>
          <p:cNvSpPr txBox="1"/>
          <p:nvPr/>
        </p:nvSpPr>
        <p:spPr>
          <a:xfrm>
            <a:off x="9122601" y="3136861"/>
            <a:ext cx="852182" cy="461665"/>
          </a:xfrm>
          <a:prstGeom prst="rect">
            <a:avLst/>
          </a:prstGeom>
          <a:noFill/>
        </p:spPr>
        <p:txBody>
          <a:bodyPr wrap="square" rtlCol="0">
            <a:spAutoFit/>
          </a:bodyPr>
          <a:lstStyle/>
          <a:p>
            <a:r>
              <a:rPr lang="en-US" sz="1200" b="1" dirty="0" err="1">
                <a:solidFill>
                  <a:prstClr val="black"/>
                </a:solidFill>
                <a:latin typeface="Calibri" panose="020F0502020204030204"/>
              </a:rPr>
              <a:t>Leictreoin</a:t>
            </a:r>
            <a:r>
              <a:rPr lang="en-US" sz="1200" b="1" dirty="0">
                <a:solidFill>
                  <a:prstClr val="black"/>
                </a:solidFill>
                <a:latin typeface="Calibri" panose="020F0502020204030204"/>
              </a:rPr>
              <a:t> ag </a:t>
            </a:r>
            <a:r>
              <a:rPr lang="en-US" sz="1200" b="1" dirty="0" err="1">
                <a:solidFill>
                  <a:prstClr val="black"/>
                </a:solidFill>
                <a:latin typeface="Calibri" panose="020F0502020204030204"/>
              </a:rPr>
              <a:t>bogadh</a:t>
            </a:r>
            <a:endParaRPr lang="ga-IE" sz="1200" b="1" dirty="0">
              <a:solidFill>
                <a:prstClr val="black"/>
              </a:solidFill>
              <a:latin typeface="Calibri" panose="020F0502020204030204"/>
            </a:endParaRPr>
          </a:p>
        </p:txBody>
      </p:sp>
      <p:sp>
        <p:nvSpPr>
          <p:cNvPr id="24" name="Saighead: síos 23">
            <a:extLst>
              <a:ext uri="{FF2B5EF4-FFF2-40B4-BE49-F238E27FC236}">
                <a16:creationId xmlns:a16="http://schemas.microsoft.com/office/drawing/2014/main" id="{760C039C-332F-14A3-2C56-96F80E983CFE}"/>
              </a:ext>
            </a:extLst>
          </p:cNvPr>
          <p:cNvSpPr/>
          <p:nvPr/>
        </p:nvSpPr>
        <p:spPr>
          <a:xfrm rot="19660247">
            <a:off x="9513648" y="2256816"/>
            <a:ext cx="155643" cy="233464"/>
          </a:xfrm>
          <a:prstGeom prst="down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6" name="Saighead: síos 25">
            <a:extLst>
              <a:ext uri="{FF2B5EF4-FFF2-40B4-BE49-F238E27FC236}">
                <a16:creationId xmlns:a16="http://schemas.microsoft.com/office/drawing/2014/main" id="{8236C2DB-57BE-533A-BD17-C17AF1237CBA}"/>
              </a:ext>
            </a:extLst>
          </p:cNvPr>
          <p:cNvSpPr/>
          <p:nvPr/>
        </p:nvSpPr>
        <p:spPr>
          <a:xfrm rot="19660247">
            <a:off x="9257275" y="2397072"/>
            <a:ext cx="155643" cy="233464"/>
          </a:xfrm>
          <a:prstGeom prst="down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7" name="Saighead: síos 26">
            <a:extLst>
              <a:ext uri="{FF2B5EF4-FFF2-40B4-BE49-F238E27FC236}">
                <a16:creationId xmlns:a16="http://schemas.microsoft.com/office/drawing/2014/main" id="{CC45A424-1111-16F2-A6A8-51769DB3CAD4}"/>
              </a:ext>
            </a:extLst>
          </p:cNvPr>
          <p:cNvSpPr/>
          <p:nvPr/>
        </p:nvSpPr>
        <p:spPr>
          <a:xfrm rot="19660247">
            <a:off x="9000905" y="2537326"/>
            <a:ext cx="155643" cy="233464"/>
          </a:xfrm>
          <a:prstGeom prst="down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8" name="Saighead: síos 27">
            <a:extLst>
              <a:ext uri="{FF2B5EF4-FFF2-40B4-BE49-F238E27FC236}">
                <a16:creationId xmlns:a16="http://schemas.microsoft.com/office/drawing/2014/main" id="{21021D59-6979-4AA3-4987-61E779F64C48}"/>
              </a:ext>
            </a:extLst>
          </p:cNvPr>
          <p:cNvSpPr/>
          <p:nvPr/>
        </p:nvSpPr>
        <p:spPr>
          <a:xfrm rot="8897201">
            <a:off x="9769397" y="2537370"/>
            <a:ext cx="155643" cy="233464"/>
          </a:xfrm>
          <a:prstGeom prst="down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9" name="Saighead: síos 28">
            <a:extLst>
              <a:ext uri="{FF2B5EF4-FFF2-40B4-BE49-F238E27FC236}">
                <a16:creationId xmlns:a16="http://schemas.microsoft.com/office/drawing/2014/main" id="{6B5BBCD5-EF20-A3AF-6FB6-89BDA02E7E88}"/>
              </a:ext>
            </a:extLst>
          </p:cNvPr>
          <p:cNvSpPr/>
          <p:nvPr/>
        </p:nvSpPr>
        <p:spPr>
          <a:xfrm rot="8897201">
            <a:off x="9514267" y="2677538"/>
            <a:ext cx="155643" cy="233464"/>
          </a:xfrm>
          <a:prstGeom prst="down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30" name="Saighead: síos 29">
            <a:extLst>
              <a:ext uri="{FF2B5EF4-FFF2-40B4-BE49-F238E27FC236}">
                <a16:creationId xmlns:a16="http://schemas.microsoft.com/office/drawing/2014/main" id="{4440BF68-83B7-EE47-72CE-1828E02463BA}"/>
              </a:ext>
            </a:extLst>
          </p:cNvPr>
          <p:cNvSpPr/>
          <p:nvPr/>
        </p:nvSpPr>
        <p:spPr>
          <a:xfrm rot="8897201">
            <a:off x="9257898" y="2817749"/>
            <a:ext cx="155643" cy="233464"/>
          </a:xfrm>
          <a:prstGeom prst="down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31" name="Bosca téacs 30">
            <a:extLst>
              <a:ext uri="{FF2B5EF4-FFF2-40B4-BE49-F238E27FC236}">
                <a16:creationId xmlns:a16="http://schemas.microsoft.com/office/drawing/2014/main" id="{5B5BB670-31EC-74C9-013E-9204A7B34035}"/>
              </a:ext>
            </a:extLst>
          </p:cNvPr>
          <p:cNvSpPr txBox="1"/>
          <p:nvPr/>
        </p:nvSpPr>
        <p:spPr>
          <a:xfrm>
            <a:off x="6854318" y="981953"/>
            <a:ext cx="4536567" cy="369332"/>
          </a:xfrm>
          <a:prstGeom prst="rect">
            <a:avLst/>
          </a:prstGeom>
          <a:noFill/>
        </p:spPr>
        <p:txBody>
          <a:bodyPr wrap="square" rtlCol="0">
            <a:spAutoFit/>
          </a:bodyPr>
          <a:lstStyle/>
          <a:p>
            <a:pPr algn="ctr"/>
            <a:r>
              <a:rPr lang="en-US" b="1" dirty="0" err="1">
                <a:solidFill>
                  <a:prstClr val="black"/>
                </a:solidFill>
                <a:latin typeface="Calibri" panose="020F0502020204030204"/>
              </a:rPr>
              <a:t>Leictreachas</a:t>
            </a:r>
            <a:r>
              <a:rPr lang="en-US" b="1" dirty="0">
                <a:solidFill>
                  <a:prstClr val="black"/>
                </a:solidFill>
                <a:latin typeface="Calibri" panose="020F0502020204030204"/>
              </a:rPr>
              <a:t> </a:t>
            </a:r>
            <a:r>
              <a:rPr lang="en-US" b="1" dirty="0" err="1">
                <a:solidFill>
                  <a:prstClr val="black"/>
                </a:solidFill>
                <a:latin typeface="Calibri" panose="020F0502020204030204"/>
              </a:rPr>
              <a:t>Statach</a:t>
            </a:r>
            <a:r>
              <a:rPr lang="en-US" b="1" dirty="0">
                <a:solidFill>
                  <a:prstClr val="black"/>
                </a:solidFill>
                <a:latin typeface="Calibri" panose="020F0502020204030204"/>
              </a:rPr>
              <a:t> á </a:t>
            </a:r>
            <a:r>
              <a:rPr lang="en-US" b="1" dirty="0" err="1">
                <a:solidFill>
                  <a:prstClr val="black"/>
                </a:solidFill>
                <a:latin typeface="Calibri" panose="020F0502020204030204"/>
              </a:rPr>
              <a:t>Chruthú</a:t>
            </a:r>
            <a:endParaRPr lang="ga-IE" b="1" dirty="0">
              <a:solidFill>
                <a:prstClr val="black"/>
              </a:solidFill>
              <a:latin typeface="Calibri" panose="020F0502020204030204"/>
            </a:endParaRPr>
          </a:p>
        </p:txBody>
      </p:sp>
      <p:pic>
        <p:nvPicPr>
          <p:cNvPr id="2" name="Pictiúr 1">
            <a:extLst>
              <a:ext uri="{FF2B5EF4-FFF2-40B4-BE49-F238E27FC236}">
                <a16:creationId xmlns:a16="http://schemas.microsoft.com/office/drawing/2014/main" id="{F44A30E6-3991-29A9-2F55-1E2A00BA2692}"/>
              </a:ext>
            </a:extLst>
          </p:cNvPr>
          <p:cNvPicPr>
            <a:picLocks noChangeAspect="1"/>
          </p:cNvPicPr>
          <p:nvPr/>
        </p:nvPicPr>
        <p:blipFill>
          <a:blip r:embed="rId4">
            <a:extLst>
              <a:ext uri="{28A0092B-C50C-407E-A947-70E740481C1C}">
                <a14:useLocalDpi xmlns:a14="http://schemas.microsoft.com/office/drawing/2010/main" val="0"/>
              </a:ext>
            </a:extLst>
          </a:blip>
          <a:srcRect l="2" r="2"/>
          <a:stretch/>
        </p:blipFill>
        <p:spPr>
          <a:xfrm>
            <a:off x="6854317" y="914400"/>
            <a:ext cx="4526448" cy="4202618"/>
          </a:xfrm>
          <a:prstGeom prst="rect">
            <a:avLst/>
          </a:prstGeom>
        </p:spPr>
      </p:pic>
      <p:sp>
        <p:nvSpPr>
          <p:cNvPr id="21" name="Bosca téacs 20">
            <a:extLst>
              <a:ext uri="{FF2B5EF4-FFF2-40B4-BE49-F238E27FC236}">
                <a16:creationId xmlns:a16="http://schemas.microsoft.com/office/drawing/2014/main" id="{B04C1621-201B-CE56-1AA1-74442693FE9B}"/>
              </a:ext>
            </a:extLst>
          </p:cNvPr>
          <p:cNvSpPr txBox="1"/>
          <p:nvPr/>
        </p:nvSpPr>
        <p:spPr>
          <a:xfrm>
            <a:off x="9830835" y="971933"/>
            <a:ext cx="14755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Lucht</a:t>
            </a:r>
            <a:r>
              <a:rPr kumimoji="0" lang="en-US" sz="12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noProof="0" dirty="0" err="1">
                <a:ln>
                  <a:noFill/>
                </a:ln>
                <a:solidFill>
                  <a:prstClr val="black"/>
                </a:solidFill>
                <a:effectLst/>
                <a:uLnTx/>
                <a:uFillTx/>
                <a:latin typeface="Calibri" panose="020F0502020204030204"/>
                <a:ea typeface="+mn-ea"/>
                <a:cs typeface="+mn-cs"/>
              </a:rPr>
              <a:t>diúltach</a:t>
            </a:r>
            <a:r>
              <a:rPr kumimoji="0" lang="en-US" sz="1200" b="1" i="0" u="none" strike="noStrike" kern="1200" cap="none" spc="0" normalizeH="0" noProof="0" dirty="0">
                <a:ln>
                  <a:noFill/>
                </a:ln>
                <a:solidFill>
                  <a:prstClr val="black"/>
                </a:solidFill>
                <a:effectLst/>
                <a:uLnTx/>
                <a:uFillTx/>
                <a:latin typeface="Calibri" panose="020F0502020204030204"/>
                <a:ea typeface="+mn-ea"/>
                <a:cs typeface="+mn-cs"/>
              </a:rPr>
              <a:t> = </a:t>
            </a:r>
            <a:r>
              <a:rPr kumimoji="0" lang="en-US" sz="1200" i="0" u="none" strike="noStrike" kern="1200" cap="none" spc="0" normalizeH="0" noProof="0" dirty="0" err="1">
                <a:ln>
                  <a:noFill/>
                </a:ln>
                <a:solidFill>
                  <a:prstClr val="black"/>
                </a:solidFill>
                <a:effectLst/>
                <a:uLnTx/>
                <a:uFillTx/>
                <a:latin typeface="Calibri" panose="020F0502020204030204"/>
                <a:ea typeface="+mn-ea"/>
                <a:cs typeface="+mn-cs"/>
              </a:rPr>
              <a:t>leictreoin</a:t>
            </a:r>
            <a:r>
              <a:rPr kumimoji="0" lang="en-US" sz="120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i="0" u="none" strike="noStrike" kern="1200" cap="none" spc="0" normalizeH="0" noProof="0" dirty="0" err="1">
                <a:ln>
                  <a:noFill/>
                </a:ln>
                <a:solidFill>
                  <a:prstClr val="black"/>
                </a:solidFill>
                <a:effectLst/>
                <a:uLnTx/>
                <a:uFillTx/>
                <a:latin typeface="Calibri" panose="020F0502020204030204"/>
                <a:ea typeface="+mn-ea"/>
                <a:cs typeface="+mn-cs"/>
              </a:rPr>
              <a:t>bhreise</a:t>
            </a:r>
            <a:r>
              <a:rPr kumimoji="0" lang="en-US" sz="120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i="0" u="none" strike="noStrike" kern="1200" cap="none" spc="0" normalizeH="0" noProof="0" dirty="0" err="1">
                <a:ln>
                  <a:noFill/>
                </a:ln>
                <a:solidFill>
                  <a:prstClr val="black"/>
                </a:solidFill>
                <a:effectLst/>
                <a:uLnTx/>
                <a:uFillTx/>
                <a:latin typeface="Calibri" panose="020F0502020204030204"/>
                <a:ea typeface="+mn-ea"/>
                <a:cs typeface="+mn-cs"/>
              </a:rPr>
              <a:t>gnóthaithe</a:t>
            </a:r>
            <a:endParaRPr kumimoji="0" lang="ga-IE" sz="1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Nascóir díreach 21">
            <a:extLst>
              <a:ext uri="{FF2B5EF4-FFF2-40B4-BE49-F238E27FC236}">
                <a16:creationId xmlns:a16="http://schemas.microsoft.com/office/drawing/2014/main" id="{78C7841B-5E7A-CB7B-8929-08F39B719DFA}"/>
              </a:ext>
            </a:extLst>
          </p:cNvPr>
          <p:cNvCxnSpPr>
            <a:cxnSpLocks/>
          </p:cNvCxnSpPr>
          <p:nvPr/>
        </p:nvCxnSpPr>
        <p:spPr>
          <a:xfrm flipV="1">
            <a:off x="10277444" y="1571090"/>
            <a:ext cx="242848" cy="44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Bosca téacs 7">
            <a:extLst>
              <a:ext uri="{FF2B5EF4-FFF2-40B4-BE49-F238E27FC236}">
                <a16:creationId xmlns:a16="http://schemas.microsoft.com/office/drawing/2014/main" id="{739D31B3-0C7A-6E7D-0106-9D7FA9693C89}"/>
              </a:ext>
            </a:extLst>
          </p:cNvPr>
          <p:cNvSpPr txBox="1"/>
          <p:nvPr/>
        </p:nvSpPr>
        <p:spPr>
          <a:xfrm>
            <a:off x="7495284" y="1432591"/>
            <a:ext cx="14755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200" b="1" i="0" u="none" strike="noStrike" kern="1200" cap="none" spc="0" normalizeH="0" baseline="0" dirty="0">
                <a:ln>
                  <a:noFill/>
                </a:ln>
                <a:solidFill>
                  <a:prstClr val="black"/>
                </a:solidFill>
                <a:effectLst/>
                <a:uLnTx/>
                <a:uFillTx/>
                <a:latin typeface="Calibri" panose="020F0502020204030204"/>
                <a:ea typeface="+mn-ea"/>
                <a:cs typeface="+mn-cs"/>
              </a:rPr>
              <a:t>Lucht </a:t>
            </a:r>
            <a:r>
              <a:rPr kumimoji="0" lang="en-US" sz="1200" b="1" i="0" u="none" strike="noStrike" kern="1200" cap="none" spc="0" normalizeH="0" baseline="0" dirty="0" err="1">
                <a:ln>
                  <a:noFill/>
                </a:ln>
                <a:solidFill>
                  <a:prstClr val="black"/>
                </a:solidFill>
                <a:effectLst/>
                <a:uLnTx/>
                <a:uFillTx/>
                <a:latin typeface="Calibri" panose="020F0502020204030204"/>
                <a:ea typeface="+mn-ea"/>
                <a:cs typeface="+mn-cs"/>
              </a:rPr>
              <a:t>deimhneach</a:t>
            </a:r>
            <a:r>
              <a:rPr kumimoji="0" lang="en-US" sz="1200" b="1" i="0" u="none" strike="noStrike" kern="1200" cap="none" spc="0" normalizeH="0" baseline="0" dirty="0">
                <a:ln>
                  <a:noFill/>
                </a:ln>
                <a:solidFill>
                  <a:prstClr val="black"/>
                </a:solidFill>
                <a:effectLst/>
                <a:uLnTx/>
                <a:uFillTx/>
                <a:latin typeface="Calibri" panose="020F0502020204030204"/>
                <a:ea typeface="+mn-ea"/>
                <a:cs typeface="+mn-cs"/>
              </a:rPr>
              <a:t> = </a:t>
            </a:r>
            <a:r>
              <a:rPr kumimoji="0" lang="en-US" sz="1200" i="0" u="none" strike="noStrike" kern="1200" cap="none" spc="0" normalizeH="0" baseline="0" dirty="0" err="1">
                <a:ln>
                  <a:noFill/>
                </a:ln>
                <a:solidFill>
                  <a:prstClr val="black"/>
                </a:solidFill>
                <a:effectLst/>
                <a:uLnTx/>
                <a:uFillTx/>
                <a:latin typeface="Calibri" panose="020F0502020204030204"/>
                <a:ea typeface="+mn-ea"/>
                <a:cs typeface="+mn-cs"/>
              </a:rPr>
              <a:t>leictreoin</a:t>
            </a:r>
            <a:r>
              <a:rPr kumimoji="0" lang="en-US" sz="120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200" i="0" u="none" strike="noStrike" kern="1200" cap="none" spc="0" normalizeH="0" baseline="0" dirty="0" err="1">
                <a:ln>
                  <a:noFill/>
                </a:ln>
                <a:solidFill>
                  <a:prstClr val="black"/>
                </a:solidFill>
                <a:effectLst/>
                <a:uLnTx/>
                <a:uFillTx/>
                <a:latin typeface="Calibri" panose="020F0502020204030204"/>
                <a:ea typeface="+mn-ea"/>
                <a:cs typeface="+mn-cs"/>
              </a:rPr>
              <a:t>caillte</a:t>
            </a:r>
            <a:endParaRPr kumimoji="0" lang="ga-IE" sz="1200" i="0" u="none" strike="noStrike" kern="1200" cap="none" spc="0" normalizeH="0" baseline="0" dirty="0">
              <a:ln>
                <a:noFill/>
              </a:ln>
              <a:solidFill>
                <a:prstClr val="black"/>
              </a:solidFill>
              <a:effectLst/>
              <a:uLnTx/>
              <a:uFillTx/>
              <a:latin typeface="Calibri" panose="020F0502020204030204"/>
              <a:ea typeface="+mn-ea"/>
              <a:cs typeface="+mn-cs"/>
            </a:endParaRPr>
          </a:p>
        </p:txBody>
      </p:sp>
      <p:cxnSp>
        <p:nvCxnSpPr>
          <p:cNvPr id="10" name="Nascóir díreach 9">
            <a:extLst>
              <a:ext uri="{FF2B5EF4-FFF2-40B4-BE49-F238E27FC236}">
                <a16:creationId xmlns:a16="http://schemas.microsoft.com/office/drawing/2014/main" id="{07563AAA-7A36-6BB0-3622-E30202E58122}"/>
              </a:ext>
            </a:extLst>
          </p:cNvPr>
          <p:cNvCxnSpPr>
            <a:cxnSpLocks/>
          </p:cNvCxnSpPr>
          <p:nvPr/>
        </p:nvCxnSpPr>
        <p:spPr>
          <a:xfrm>
            <a:off x="8472011" y="1883239"/>
            <a:ext cx="187741" cy="258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48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27" presetClass="emph" presetSubtype="0" repeatCount="3000" fill="remove" grpId="0" nodeType="withEffect">
                                  <p:stCondLst>
                                    <p:cond delay="0"/>
                                  </p:stCondLst>
                                  <p:childTnLst>
                                    <p:animClr clrSpc="rgb" dir="cw">
                                      <p:cBhvr override="childStyle">
                                        <p:cTn id="31" dur="250" autoRev="1" fill="remove"/>
                                        <p:tgtEl>
                                          <p:spTgt spid="24"/>
                                        </p:tgtEl>
                                        <p:attrNameLst>
                                          <p:attrName>style.color</p:attrName>
                                        </p:attrNameLst>
                                      </p:cBhvr>
                                      <p:to>
                                        <a:schemeClr val="bg1"/>
                                      </p:to>
                                    </p:animClr>
                                    <p:animClr clrSpc="rgb" dir="cw">
                                      <p:cBhvr>
                                        <p:cTn id="32" dur="250" autoRev="1" fill="remove"/>
                                        <p:tgtEl>
                                          <p:spTgt spid="24"/>
                                        </p:tgtEl>
                                        <p:attrNameLst>
                                          <p:attrName>fillcolor</p:attrName>
                                        </p:attrNameLst>
                                      </p:cBhvr>
                                      <p:to>
                                        <a:schemeClr val="bg1"/>
                                      </p:to>
                                    </p:animClr>
                                    <p:set>
                                      <p:cBhvr>
                                        <p:cTn id="33" dur="250" autoRev="1" fill="remove"/>
                                        <p:tgtEl>
                                          <p:spTgt spid="24"/>
                                        </p:tgtEl>
                                        <p:attrNameLst>
                                          <p:attrName>fill.type</p:attrName>
                                        </p:attrNameLst>
                                      </p:cBhvr>
                                      <p:to>
                                        <p:strVal val="solid"/>
                                      </p:to>
                                    </p:set>
                                    <p:set>
                                      <p:cBhvr>
                                        <p:cTn id="34" dur="250" autoRev="1" fill="remove"/>
                                        <p:tgtEl>
                                          <p:spTgt spid="24"/>
                                        </p:tgtEl>
                                        <p:attrNameLst>
                                          <p:attrName>fill.on</p:attrName>
                                        </p:attrNameLst>
                                      </p:cBhvr>
                                      <p:to>
                                        <p:strVal val="true"/>
                                      </p:to>
                                    </p:set>
                                  </p:childTnLst>
                                </p:cTn>
                              </p:par>
                              <p:par>
                                <p:cTn id="35" presetID="27" presetClass="emph" presetSubtype="0" repeatCount="3000" fill="remove" grpId="0" nodeType="withEffect">
                                  <p:stCondLst>
                                    <p:cond delay="0"/>
                                  </p:stCondLst>
                                  <p:childTnLst>
                                    <p:animClr clrSpc="rgb" dir="cw">
                                      <p:cBhvr override="childStyle">
                                        <p:cTn id="36" dur="250" autoRev="1" fill="remove"/>
                                        <p:tgtEl>
                                          <p:spTgt spid="26"/>
                                        </p:tgtEl>
                                        <p:attrNameLst>
                                          <p:attrName>style.color</p:attrName>
                                        </p:attrNameLst>
                                      </p:cBhvr>
                                      <p:to>
                                        <a:schemeClr val="bg1"/>
                                      </p:to>
                                    </p:animClr>
                                    <p:animClr clrSpc="rgb" dir="cw">
                                      <p:cBhvr>
                                        <p:cTn id="37" dur="250" autoRev="1" fill="remove"/>
                                        <p:tgtEl>
                                          <p:spTgt spid="26"/>
                                        </p:tgtEl>
                                        <p:attrNameLst>
                                          <p:attrName>fillcolor</p:attrName>
                                        </p:attrNameLst>
                                      </p:cBhvr>
                                      <p:to>
                                        <a:schemeClr val="bg1"/>
                                      </p:to>
                                    </p:animClr>
                                    <p:set>
                                      <p:cBhvr>
                                        <p:cTn id="38" dur="250" autoRev="1" fill="remove"/>
                                        <p:tgtEl>
                                          <p:spTgt spid="26"/>
                                        </p:tgtEl>
                                        <p:attrNameLst>
                                          <p:attrName>fill.type</p:attrName>
                                        </p:attrNameLst>
                                      </p:cBhvr>
                                      <p:to>
                                        <p:strVal val="solid"/>
                                      </p:to>
                                    </p:set>
                                    <p:set>
                                      <p:cBhvr>
                                        <p:cTn id="39" dur="250" autoRev="1" fill="remove"/>
                                        <p:tgtEl>
                                          <p:spTgt spid="26"/>
                                        </p:tgtEl>
                                        <p:attrNameLst>
                                          <p:attrName>fill.on</p:attrName>
                                        </p:attrNameLst>
                                      </p:cBhvr>
                                      <p:to>
                                        <p:strVal val="true"/>
                                      </p:to>
                                    </p:set>
                                  </p:childTnLst>
                                </p:cTn>
                              </p:par>
                              <p:par>
                                <p:cTn id="40" presetID="27" presetClass="emph" presetSubtype="0" repeatCount="3000" fill="remove" grpId="0" nodeType="withEffect">
                                  <p:stCondLst>
                                    <p:cond delay="0"/>
                                  </p:stCondLst>
                                  <p:childTnLst>
                                    <p:animClr clrSpc="rgb" dir="cw">
                                      <p:cBhvr override="childStyle">
                                        <p:cTn id="41" dur="250" autoRev="1" fill="remove"/>
                                        <p:tgtEl>
                                          <p:spTgt spid="27"/>
                                        </p:tgtEl>
                                        <p:attrNameLst>
                                          <p:attrName>style.color</p:attrName>
                                        </p:attrNameLst>
                                      </p:cBhvr>
                                      <p:to>
                                        <a:schemeClr val="bg1"/>
                                      </p:to>
                                    </p:animClr>
                                    <p:animClr clrSpc="rgb" dir="cw">
                                      <p:cBhvr>
                                        <p:cTn id="42" dur="250" autoRev="1" fill="remove"/>
                                        <p:tgtEl>
                                          <p:spTgt spid="27"/>
                                        </p:tgtEl>
                                        <p:attrNameLst>
                                          <p:attrName>fillcolor</p:attrName>
                                        </p:attrNameLst>
                                      </p:cBhvr>
                                      <p:to>
                                        <a:schemeClr val="bg1"/>
                                      </p:to>
                                    </p:animClr>
                                    <p:set>
                                      <p:cBhvr>
                                        <p:cTn id="43" dur="250" autoRev="1" fill="remove"/>
                                        <p:tgtEl>
                                          <p:spTgt spid="27"/>
                                        </p:tgtEl>
                                        <p:attrNameLst>
                                          <p:attrName>fill.type</p:attrName>
                                        </p:attrNameLst>
                                      </p:cBhvr>
                                      <p:to>
                                        <p:strVal val="solid"/>
                                      </p:to>
                                    </p:set>
                                    <p:set>
                                      <p:cBhvr>
                                        <p:cTn id="44" dur="250" autoRev="1" fill="remove"/>
                                        <p:tgtEl>
                                          <p:spTgt spid="27"/>
                                        </p:tgtEl>
                                        <p:attrNameLst>
                                          <p:attrName>fill.on</p:attrName>
                                        </p:attrNameLst>
                                      </p:cBhvr>
                                      <p:to>
                                        <p:strVal val="true"/>
                                      </p:to>
                                    </p:set>
                                  </p:childTnLst>
                                </p:cTn>
                              </p:par>
                              <p:par>
                                <p:cTn id="45" presetID="27" presetClass="emph" presetSubtype="0" repeatCount="3000" fill="remove" grpId="0" nodeType="withEffect">
                                  <p:stCondLst>
                                    <p:cond delay="0"/>
                                  </p:stCondLst>
                                  <p:childTnLst>
                                    <p:animClr clrSpc="rgb" dir="cw">
                                      <p:cBhvr override="childStyle">
                                        <p:cTn id="46" dur="250" autoRev="1" fill="remove"/>
                                        <p:tgtEl>
                                          <p:spTgt spid="28"/>
                                        </p:tgtEl>
                                        <p:attrNameLst>
                                          <p:attrName>style.color</p:attrName>
                                        </p:attrNameLst>
                                      </p:cBhvr>
                                      <p:to>
                                        <a:schemeClr val="bg1"/>
                                      </p:to>
                                    </p:animClr>
                                    <p:animClr clrSpc="rgb" dir="cw">
                                      <p:cBhvr>
                                        <p:cTn id="47" dur="250" autoRev="1" fill="remove"/>
                                        <p:tgtEl>
                                          <p:spTgt spid="28"/>
                                        </p:tgtEl>
                                        <p:attrNameLst>
                                          <p:attrName>fillcolor</p:attrName>
                                        </p:attrNameLst>
                                      </p:cBhvr>
                                      <p:to>
                                        <a:schemeClr val="bg1"/>
                                      </p:to>
                                    </p:animClr>
                                    <p:set>
                                      <p:cBhvr>
                                        <p:cTn id="48" dur="250" autoRev="1" fill="remove"/>
                                        <p:tgtEl>
                                          <p:spTgt spid="28"/>
                                        </p:tgtEl>
                                        <p:attrNameLst>
                                          <p:attrName>fill.type</p:attrName>
                                        </p:attrNameLst>
                                      </p:cBhvr>
                                      <p:to>
                                        <p:strVal val="solid"/>
                                      </p:to>
                                    </p:set>
                                    <p:set>
                                      <p:cBhvr>
                                        <p:cTn id="49" dur="250" autoRev="1" fill="remove"/>
                                        <p:tgtEl>
                                          <p:spTgt spid="28"/>
                                        </p:tgtEl>
                                        <p:attrNameLst>
                                          <p:attrName>fill.on</p:attrName>
                                        </p:attrNameLst>
                                      </p:cBhvr>
                                      <p:to>
                                        <p:strVal val="true"/>
                                      </p:to>
                                    </p:set>
                                  </p:childTnLst>
                                </p:cTn>
                              </p:par>
                              <p:par>
                                <p:cTn id="50" presetID="27" presetClass="emph" presetSubtype="0" repeatCount="3000" fill="remove" grpId="0" nodeType="withEffect">
                                  <p:stCondLst>
                                    <p:cond delay="0"/>
                                  </p:stCondLst>
                                  <p:childTnLst>
                                    <p:animClr clrSpc="rgb" dir="cw">
                                      <p:cBhvr override="childStyle">
                                        <p:cTn id="51" dur="250" autoRev="1" fill="remove"/>
                                        <p:tgtEl>
                                          <p:spTgt spid="29"/>
                                        </p:tgtEl>
                                        <p:attrNameLst>
                                          <p:attrName>style.color</p:attrName>
                                        </p:attrNameLst>
                                      </p:cBhvr>
                                      <p:to>
                                        <a:schemeClr val="bg1"/>
                                      </p:to>
                                    </p:animClr>
                                    <p:animClr clrSpc="rgb" dir="cw">
                                      <p:cBhvr>
                                        <p:cTn id="52" dur="250" autoRev="1" fill="remove"/>
                                        <p:tgtEl>
                                          <p:spTgt spid="29"/>
                                        </p:tgtEl>
                                        <p:attrNameLst>
                                          <p:attrName>fillcolor</p:attrName>
                                        </p:attrNameLst>
                                      </p:cBhvr>
                                      <p:to>
                                        <a:schemeClr val="bg1"/>
                                      </p:to>
                                    </p:animClr>
                                    <p:set>
                                      <p:cBhvr>
                                        <p:cTn id="53" dur="250" autoRev="1" fill="remove"/>
                                        <p:tgtEl>
                                          <p:spTgt spid="29"/>
                                        </p:tgtEl>
                                        <p:attrNameLst>
                                          <p:attrName>fill.type</p:attrName>
                                        </p:attrNameLst>
                                      </p:cBhvr>
                                      <p:to>
                                        <p:strVal val="solid"/>
                                      </p:to>
                                    </p:set>
                                    <p:set>
                                      <p:cBhvr>
                                        <p:cTn id="54" dur="250" autoRev="1" fill="remove"/>
                                        <p:tgtEl>
                                          <p:spTgt spid="29"/>
                                        </p:tgtEl>
                                        <p:attrNameLst>
                                          <p:attrName>fill.on</p:attrName>
                                        </p:attrNameLst>
                                      </p:cBhvr>
                                      <p:to>
                                        <p:strVal val="true"/>
                                      </p:to>
                                    </p:set>
                                  </p:childTnLst>
                                </p:cTn>
                              </p:par>
                              <p:par>
                                <p:cTn id="55" presetID="27" presetClass="emph" presetSubtype="0" repeatCount="3000" fill="remove" grpId="0" nodeType="withEffect">
                                  <p:stCondLst>
                                    <p:cond delay="0"/>
                                  </p:stCondLst>
                                  <p:childTnLst>
                                    <p:animClr clrSpc="rgb" dir="cw">
                                      <p:cBhvr override="childStyle">
                                        <p:cTn id="56" dur="250" autoRev="1" fill="remove"/>
                                        <p:tgtEl>
                                          <p:spTgt spid="30"/>
                                        </p:tgtEl>
                                        <p:attrNameLst>
                                          <p:attrName>style.color</p:attrName>
                                        </p:attrNameLst>
                                      </p:cBhvr>
                                      <p:to>
                                        <a:schemeClr val="bg1"/>
                                      </p:to>
                                    </p:animClr>
                                    <p:animClr clrSpc="rgb" dir="cw">
                                      <p:cBhvr>
                                        <p:cTn id="57" dur="250" autoRev="1" fill="remove"/>
                                        <p:tgtEl>
                                          <p:spTgt spid="30"/>
                                        </p:tgtEl>
                                        <p:attrNameLst>
                                          <p:attrName>fillcolor</p:attrName>
                                        </p:attrNameLst>
                                      </p:cBhvr>
                                      <p:to>
                                        <a:schemeClr val="bg1"/>
                                      </p:to>
                                    </p:animClr>
                                    <p:set>
                                      <p:cBhvr>
                                        <p:cTn id="58" dur="250" autoRev="1" fill="remove"/>
                                        <p:tgtEl>
                                          <p:spTgt spid="30"/>
                                        </p:tgtEl>
                                        <p:attrNameLst>
                                          <p:attrName>fill.type</p:attrName>
                                        </p:attrNameLst>
                                      </p:cBhvr>
                                      <p:to>
                                        <p:strVal val="solid"/>
                                      </p:to>
                                    </p:set>
                                    <p:set>
                                      <p:cBhvr>
                                        <p:cTn id="59" dur="250" autoRev="1" fill="remove"/>
                                        <p:tgtEl>
                                          <p:spTgt spid="30"/>
                                        </p:tgtEl>
                                        <p:attrNameLst>
                                          <p:attrName>fill.on</p:attrName>
                                        </p:attrNameLst>
                                      </p:cBhvr>
                                      <p:to>
                                        <p:strVal val="true"/>
                                      </p:to>
                                    </p:se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4" dur="500"/>
                                        <p:tgtEl>
                                          <p:spTgt spid="3">
                                            <p:txEl>
                                              <p:pRg st="2" end="2"/>
                                            </p:txEl>
                                          </p:spTgt>
                                        </p:tgtEl>
                                      </p:cBhvr>
                                    </p:animEffect>
                                  </p:childTnLst>
                                </p:cTn>
                              </p:par>
                              <p:par>
                                <p:cTn id="75" presetID="1"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53" presetClass="entr" presetSubtype="16"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par>
                                <p:cTn id="82" presetID="1" presetClass="exit" presetSubtype="0" fill="hold"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6"/>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1"/>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28"/>
                                        </p:tgtEl>
                                        <p:attrNameLst>
                                          <p:attrName>style.visibility</p:attrName>
                                        </p:attrNameLst>
                                      </p:cBhvr>
                                      <p:to>
                                        <p:strVal val="hidden"/>
                                      </p:to>
                                    </p:set>
                                  </p:childTnLst>
                                </p:cTn>
                              </p:par>
                              <p:par>
                                <p:cTn id="90" presetID="1" presetClass="exit" presetSubtype="0" fill="hold" grpId="2" nodeType="withEffect">
                                  <p:stCondLst>
                                    <p:cond delay="0"/>
                                  </p:stCondLst>
                                  <p:childTnLst>
                                    <p:set>
                                      <p:cBhvr>
                                        <p:cTn id="91" dur="1" fill="hold">
                                          <p:stCondLst>
                                            <p:cond delay="0"/>
                                          </p:stCondLst>
                                        </p:cTn>
                                        <p:tgtEl>
                                          <p:spTgt spid="29"/>
                                        </p:tgtEl>
                                        <p:attrNameLst>
                                          <p:attrName>style.visibility</p:attrName>
                                        </p:attrNameLst>
                                      </p:cBhvr>
                                      <p:to>
                                        <p:strVal val="hidden"/>
                                      </p:to>
                                    </p:set>
                                  </p:childTnLst>
                                </p:cTn>
                              </p:par>
                              <p:par>
                                <p:cTn id="92" presetID="1" presetClass="exit" presetSubtype="0" fill="hold" grpId="2" nodeType="withEffect">
                                  <p:stCondLst>
                                    <p:cond delay="0"/>
                                  </p:stCondLst>
                                  <p:childTnLst>
                                    <p:set>
                                      <p:cBhvr>
                                        <p:cTn id="93" dur="1" fill="hold">
                                          <p:stCondLst>
                                            <p:cond delay="0"/>
                                          </p:stCondLst>
                                        </p:cTn>
                                        <p:tgtEl>
                                          <p:spTgt spid="30"/>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24"/>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26"/>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27"/>
                                        </p:tgtEl>
                                        <p:attrNameLst>
                                          <p:attrName>style.visibility</p:attrName>
                                        </p:attrNameLst>
                                      </p:cBhvr>
                                      <p:to>
                                        <p:strVal val="hidden"/>
                                      </p:to>
                                    </p:set>
                                  </p:childTnLst>
                                </p:cTn>
                              </p:par>
                              <p:par>
                                <p:cTn id="100" presetID="53" presetClass="entr" presetSubtype="16"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9" dur="500"/>
                                        <p:tgtEl>
                                          <p:spTgt spid="3">
                                            <p:txEl>
                                              <p:pRg st="4" end="4"/>
                                            </p:txEl>
                                          </p:spTgt>
                                        </p:tgtEl>
                                      </p:cBhvr>
                                    </p:animEffect>
                                  </p:childTnLst>
                                </p:cTn>
                              </p:par>
                              <p:par>
                                <p:cTn id="110" presetID="1" presetClass="exit" presetSubtype="0" fill="hold" nodeType="withEffect">
                                  <p:stCondLst>
                                    <p:cond delay="0"/>
                                  </p:stCondLst>
                                  <p:childTnLst>
                                    <p:set>
                                      <p:cBhvr>
                                        <p:cTn id="111" dur="1" fill="hold">
                                          <p:stCondLst>
                                            <p:cond delay="0"/>
                                          </p:stCondLst>
                                        </p:cTn>
                                        <p:tgtEl>
                                          <p:spTgt spid="13"/>
                                        </p:tgtEl>
                                        <p:attrNameLst>
                                          <p:attrName>style.visibility</p:attrName>
                                        </p:attrNameLst>
                                      </p:cBhvr>
                                      <p:to>
                                        <p:strVal val="hidden"/>
                                      </p:to>
                                    </p:set>
                                  </p:childTnLst>
                                </p:cTn>
                              </p:par>
                              <p:par>
                                <p:cTn id="112" presetID="53" presetClass="entr" presetSubtype="16"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par>
                                <p:cTn id="117" presetID="53" presetClass="entr" presetSubtype="16" fill="hold"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animEffect transition="in" filter="fade">
                                      <p:cBhvr>
                                        <p:cTn id="121" dur="500"/>
                                        <p:tgtEl>
                                          <p:spTgt spid="22"/>
                                        </p:tgtEl>
                                      </p:cBhvr>
                                    </p:animEffect>
                                  </p:childTnLst>
                                </p:cTn>
                              </p:par>
                              <p:par>
                                <p:cTn id="122" presetID="1" presetClass="entr" presetSubtype="0" fill="hold" nodeType="withEffect">
                                  <p:stCondLst>
                                    <p:cond delay="0"/>
                                  </p:stCondLst>
                                  <p:childTnLst>
                                    <p:set>
                                      <p:cBhvr>
                                        <p:cTn id="1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24" grpId="0" animBg="1"/>
      <p:bldP spid="24" grpId="1" animBg="1"/>
      <p:bldP spid="24"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p:bldP spid="31" grpId="1"/>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50BF411-62CC-414D-AC18-E8340946E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75" b="5075"/>
          <a:stretch/>
        </p:blipFill>
        <p:spPr bwMode="auto">
          <a:xfrm>
            <a:off x="2567882" y="2375833"/>
            <a:ext cx="7304537" cy="3237818"/>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
        <p:nvSpPr>
          <p:cNvPr id="4" name="Bosca téacs 3">
            <a:extLst>
              <a:ext uri="{FF2B5EF4-FFF2-40B4-BE49-F238E27FC236}">
                <a16:creationId xmlns:a16="http://schemas.microsoft.com/office/drawing/2014/main" id="{84E60752-D422-5DD2-D6D5-5F82B92E3EE3}"/>
              </a:ext>
            </a:extLst>
          </p:cNvPr>
          <p:cNvSpPr txBox="1"/>
          <p:nvPr/>
        </p:nvSpPr>
        <p:spPr>
          <a:xfrm>
            <a:off x="2698531" y="662179"/>
            <a:ext cx="7173889" cy="132343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Nuair a bhíonn lucht leictreach ag baint le hábhair:</a:t>
            </a:r>
          </a:p>
          <a:p>
            <a:pPr marL="342900" marR="0" lvl="0" indent="-3429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ga-IE" altLang="en-US" sz="2000" b="1" i="0" u="none" strike="noStrike" kern="1200" cap="none" spc="0" normalizeH="0" baseline="0" noProof="0" dirty="0">
                <a:ln>
                  <a:noFill/>
                </a:ln>
                <a:solidFill>
                  <a:srgbClr val="FFFF00"/>
                </a:solidFill>
                <a:effectLst/>
                <a:uLnTx/>
                <a:uFillTx/>
                <a:latin typeface="Tw Cen MT" panose="020B0602020104020603" pitchFamily="34" charset="0"/>
                <a:ea typeface="+mn-ea"/>
                <a:cs typeface="+mn-cs"/>
              </a:rPr>
              <a:t>Éarann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luchtanna cosúla a chéile.</a:t>
            </a:r>
          </a:p>
          <a:p>
            <a:pPr marL="342900" marR="0" lvl="0" indent="-34290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ga-IE" altLang="en-US" sz="2000" b="1" i="0" u="none" strike="noStrike" kern="1200" cap="none" spc="0" normalizeH="0" baseline="0" noProof="0" dirty="0">
                <a:ln>
                  <a:noFill/>
                </a:ln>
                <a:solidFill>
                  <a:srgbClr val="FFFF00"/>
                </a:solidFill>
                <a:effectLst/>
                <a:uLnTx/>
                <a:uFillTx/>
                <a:latin typeface="Tw Cen MT" panose="020B0602020104020603" pitchFamily="34" charset="0"/>
                <a:ea typeface="+mn-ea"/>
                <a:cs typeface="+mn-cs"/>
              </a:rPr>
              <a:t>Aomann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luchtanna neamhchosúla a chéile.</a:t>
            </a:r>
          </a:p>
        </p:txBody>
      </p:sp>
      <p:sp>
        <p:nvSpPr>
          <p:cNvPr id="12" name="Bosca téacs 11">
            <a:extLst>
              <a:ext uri="{FF2B5EF4-FFF2-40B4-BE49-F238E27FC236}">
                <a16:creationId xmlns:a16="http://schemas.microsoft.com/office/drawing/2014/main" id="{33B5BEA1-74CD-9E3A-D1F4-E1DCDDAFE422}"/>
              </a:ext>
            </a:extLst>
          </p:cNvPr>
          <p:cNvSpPr txBox="1"/>
          <p:nvPr/>
        </p:nvSpPr>
        <p:spPr>
          <a:xfrm>
            <a:off x="7625712" y="4862542"/>
            <a:ext cx="21225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Aomann luchtanna neamhchosúla a chéile.</a:t>
            </a:r>
          </a:p>
        </p:txBody>
      </p:sp>
      <p:sp>
        <p:nvSpPr>
          <p:cNvPr id="2" name="Bosca téacs 1">
            <a:extLst>
              <a:ext uri="{FF2B5EF4-FFF2-40B4-BE49-F238E27FC236}">
                <a16:creationId xmlns:a16="http://schemas.microsoft.com/office/drawing/2014/main" id="{D61D9ECC-BD53-6CCA-20C5-C2CC43AFDF2E}"/>
              </a:ext>
            </a:extLst>
          </p:cNvPr>
          <p:cNvSpPr txBox="1"/>
          <p:nvPr/>
        </p:nvSpPr>
        <p:spPr>
          <a:xfrm>
            <a:off x="4368754" y="4862541"/>
            <a:ext cx="18513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Éarann luchtanna </a:t>
            </a:r>
            <a:r>
              <a:rPr kumimoji="0" lang="en-GB" sz="16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cosúla</a:t>
            </a: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chéile</a:t>
            </a:r>
            <a:r>
              <a:rPr kumimoji="0" lang="en-GB"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t>
            </a:r>
            <a:endParaRPr kumimoji="0" lang="ga-IE"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352444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7" name="Group 136">
            <a:extLst>
              <a:ext uri="{FF2B5EF4-FFF2-40B4-BE49-F238E27FC236}">
                <a16:creationId xmlns:a16="http://schemas.microsoft.com/office/drawing/2014/main" id="{732A444C-81CA-4D10-998B-529CE31D3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008" y="348973"/>
            <a:ext cx="4945999" cy="6036681"/>
            <a:chOff x="1674895" y="1345036"/>
            <a:chExt cx="5428610" cy="4210939"/>
          </a:xfrm>
        </p:grpSpPr>
        <p:sp>
          <p:nvSpPr>
            <p:cNvPr id="138" name="Rectangle 137">
              <a:extLst>
                <a:ext uri="{FF2B5EF4-FFF2-40B4-BE49-F238E27FC236}">
                  <a16:creationId xmlns:a16="http://schemas.microsoft.com/office/drawing/2014/main" id="{A66CC0ED-7D4E-4CE4-A15A-A6FF507AE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56042E25-B074-48D7-9694-5C952710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1" name="Rectangle 140">
            <a:extLst>
              <a:ext uri="{FF2B5EF4-FFF2-40B4-BE49-F238E27FC236}">
                <a16:creationId xmlns:a16="http://schemas.microsoft.com/office/drawing/2014/main" id="{24F61E28-F51E-44F9-B827-A32BAAABD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232747"/>
            <a:ext cx="4945999" cy="603668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3" name="Graphic 4">
            <a:extLst>
              <a:ext uri="{FF2B5EF4-FFF2-40B4-BE49-F238E27FC236}">
                <a16:creationId xmlns:a16="http://schemas.microsoft.com/office/drawing/2014/main" id="{57CD476F-4071-4E06-BD94-582AC00926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73349" y="210930"/>
            <a:ext cx="849365" cy="849366"/>
            <a:chOff x="5829300" y="3162300"/>
            <a:chExt cx="532256" cy="532257"/>
          </a:xfrm>
          <a:solidFill>
            <a:schemeClr val="bg1"/>
          </a:solidFill>
        </p:grpSpPr>
        <p:sp>
          <p:nvSpPr>
            <p:cNvPr id="144" name="Freeform: Shape 143">
              <a:extLst>
                <a:ext uri="{FF2B5EF4-FFF2-40B4-BE49-F238E27FC236}">
                  <a16:creationId xmlns:a16="http://schemas.microsoft.com/office/drawing/2014/main" id="{7B6A3560-202E-47CB-A0A4-7BAA40CED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DCE699C-0879-4B2A-BD24-CE9CB03F0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39C6C48-4048-472B-9200-BA3467DD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BE535A2-9A69-4D86-98B9-4606364B7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D38EB57-352E-48E7-9482-1AEA738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D18EEB6E-44FD-4775-9179-950DB8C3D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A93B6FB8-B03E-4FC7-AC61-9B1613A3C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96E9617C-8511-4D9B-94C1-C84BFB7ED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B076EA5A-A5A8-42A9-A0F7-ECECD999F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55856DB2-44EF-413E-B792-EFF0409DE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E2C35C7-1280-4F14-9553-11374063E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A0376E68-4370-4BE5-917D-39794960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0D187E9-AB0A-480D-B60A-74F7F26FF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2FCD300D-9541-4BA4-925B-D5E90889F25C}"/>
              </a:ext>
            </a:extLst>
          </p:cNvPr>
          <p:cNvSpPr txBox="1"/>
          <p:nvPr/>
        </p:nvSpPr>
        <p:spPr>
          <a:xfrm>
            <a:off x="6471872" y="3711666"/>
            <a:ext cx="4974771" cy="1325999"/>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Nuair a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chuir</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tú an píobán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lang="en-US" altLang="en-US" sz="2000" dirty="0" err="1">
                <a:solidFill>
                  <a:prstClr val="white"/>
                </a:solidFill>
                <a:latin typeface="Tw Cen MT" panose="020B0602020104020603" pitchFamily="34" charset="0"/>
              </a:rPr>
              <a:t>i</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aice</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leis an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gc</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ann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ansin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d’aom na leictreoin (</a:t>
            </a:r>
            <a:r>
              <a:rPr kumimoji="0" lang="ga-IE" alt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sa </a:t>
            </a:r>
            <a:r>
              <a:rPr kumimoji="0" lang="ga-IE"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phíobán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na prótóin (+) sa </a:t>
            </a:r>
            <a:r>
              <a:rPr kumimoji="0" lang="ga-IE"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channa</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agus tharraing an píobán an canna chuige</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féin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pic>
        <p:nvPicPr>
          <p:cNvPr id="54" name="Picture 5">
            <a:extLst>
              <a:ext uri="{FF2B5EF4-FFF2-40B4-BE49-F238E27FC236}">
                <a16:creationId xmlns:a16="http://schemas.microsoft.com/office/drawing/2014/main" id="{72FEBF6E-152F-4AB1-AE41-28CD4F713F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r="408"/>
          <a:stretch/>
        </p:blipFill>
        <p:spPr bwMode="auto">
          <a:xfrm>
            <a:off x="1330333" y="3429000"/>
            <a:ext cx="3400945" cy="21694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9ECA2FB8-0743-34DB-A6C8-1290A43AA774}"/>
              </a:ext>
            </a:extLst>
          </p:cNvPr>
          <p:cNvSpPr txBox="1"/>
          <p:nvPr/>
        </p:nvSpPr>
        <p:spPr>
          <a:xfrm>
            <a:off x="6465064" y="1470055"/>
            <a:ext cx="5471555" cy="1404575"/>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Nuair a chuimil tú </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an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píobán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PVC leis an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gceirt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bho</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g leictreoin </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ón gceirt go dtí an píobán. </a:t>
            </a:r>
            <a:r>
              <a:rPr kumimoji="0" lang="en-GB"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Bhí</a:t>
            </a:r>
            <a:r>
              <a:rPr kumimoji="0" lang="en-GB"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níos mó leictreon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lang="en-US" altLang="en-US" sz="2000" dirty="0">
                <a:solidFill>
                  <a:prstClr val="white"/>
                </a:solidFill>
                <a:latin typeface="Tw Cen MT" panose="020B0602020104020603" pitchFamily="34" charset="0"/>
              </a:rPr>
              <a:t>−</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ná</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prótóin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 ag an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bpíobán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en-US" altLang="en-US"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ansin</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agus bhí lucht diúltach air dá bharr</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sin</a:t>
            </a: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pic>
        <p:nvPicPr>
          <p:cNvPr id="3" name="Picture 2">
            <a:extLst>
              <a:ext uri="{FF2B5EF4-FFF2-40B4-BE49-F238E27FC236}">
                <a16:creationId xmlns:a16="http://schemas.microsoft.com/office/drawing/2014/main" id="{A4413A5C-B6E2-2224-124E-2AA0029F3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37" r="4037"/>
          <a:stretch/>
        </p:blipFill>
        <p:spPr bwMode="auto">
          <a:xfrm>
            <a:off x="1330333" y="787537"/>
            <a:ext cx="3369528" cy="233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69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BD18F529-449F-E6F5-F894-685669A8B0F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3691" b="369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Dronuilleog 4">
            <a:extLst>
              <a:ext uri="{FF2B5EF4-FFF2-40B4-BE49-F238E27FC236}">
                <a16:creationId xmlns:a16="http://schemas.microsoft.com/office/drawing/2014/main" id="{A5BF9891-F32D-3906-A71A-E2AE620C1A73}"/>
              </a:ext>
            </a:extLst>
          </p:cNvPr>
          <p:cNvSpPr/>
          <p:nvPr/>
        </p:nvSpPr>
        <p:spPr>
          <a:xfrm>
            <a:off x="5629591" y="4253023"/>
            <a:ext cx="3046576" cy="236042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Grúpa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Ábhair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chailleann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leictreoin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Bosca téacs 1">
            <a:extLst>
              <a:ext uri="{FF2B5EF4-FFF2-40B4-BE49-F238E27FC236}">
                <a16:creationId xmlns:a16="http://schemas.microsoft.com/office/drawing/2014/main" id="{3E967CDE-9221-5FC6-03ED-B7E44DC7EB5C}"/>
              </a:ext>
            </a:extLst>
          </p:cNvPr>
          <p:cNvSpPr txBox="1"/>
          <p:nvPr/>
        </p:nvSpPr>
        <p:spPr>
          <a:xfrm>
            <a:off x="5629591" y="148855"/>
            <a:ext cx="4954103" cy="707886"/>
          </a:xfrm>
          <a:prstGeom prst="rect">
            <a:avLst/>
          </a:prstGeom>
          <a:solidFill>
            <a:schemeClr val="tx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Féach thíos cuid de na hábhair is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féidir</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úsáid</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chun leictreachas statach a chruthú. </a:t>
            </a:r>
          </a:p>
        </p:txBody>
      </p:sp>
      <p:sp>
        <p:nvSpPr>
          <p:cNvPr id="7" name="Bosca téacs 6">
            <a:extLst>
              <a:ext uri="{FF2B5EF4-FFF2-40B4-BE49-F238E27FC236}">
                <a16:creationId xmlns:a16="http://schemas.microsoft.com/office/drawing/2014/main" id="{668F382A-251F-3CE1-ACD5-DA4C15D081A2}"/>
              </a:ext>
            </a:extLst>
          </p:cNvPr>
          <p:cNvSpPr txBox="1"/>
          <p:nvPr/>
        </p:nvSpPr>
        <p:spPr>
          <a:xfrm>
            <a:off x="5899037" y="1754372"/>
            <a:ext cx="884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Olann</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Bosca téacs 9">
            <a:extLst>
              <a:ext uri="{FF2B5EF4-FFF2-40B4-BE49-F238E27FC236}">
                <a16:creationId xmlns:a16="http://schemas.microsoft.com/office/drawing/2014/main" id="{9422B664-3886-31D9-B765-C66613C0AB49}"/>
              </a:ext>
            </a:extLst>
          </p:cNvPr>
          <p:cNvSpPr txBox="1"/>
          <p:nvPr/>
        </p:nvSpPr>
        <p:spPr>
          <a:xfrm>
            <a:off x="8883705" y="2234886"/>
            <a:ext cx="884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Gruaig</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Bosca téacs 10">
            <a:extLst>
              <a:ext uri="{FF2B5EF4-FFF2-40B4-BE49-F238E27FC236}">
                <a16:creationId xmlns:a16="http://schemas.microsoft.com/office/drawing/2014/main" id="{8B66D111-6126-11BD-896F-45B3D9FE65C2}"/>
              </a:ext>
            </a:extLst>
          </p:cNvPr>
          <p:cNvSpPr txBox="1"/>
          <p:nvPr/>
        </p:nvSpPr>
        <p:spPr>
          <a:xfrm>
            <a:off x="9902578" y="1943869"/>
            <a:ext cx="884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Níolón</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Bosca téacs 11">
            <a:extLst>
              <a:ext uri="{FF2B5EF4-FFF2-40B4-BE49-F238E27FC236}">
                <a16:creationId xmlns:a16="http://schemas.microsoft.com/office/drawing/2014/main" id="{298ABEE9-C9C6-E4AA-5D00-FB9D898FC983}"/>
              </a:ext>
            </a:extLst>
          </p:cNvPr>
          <p:cNvSpPr txBox="1"/>
          <p:nvPr/>
        </p:nvSpPr>
        <p:spPr>
          <a:xfrm>
            <a:off x="10723139" y="1466887"/>
            <a:ext cx="884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Gloine</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Bosca téacs 4">
            <a:extLst>
              <a:ext uri="{FF2B5EF4-FFF2-40B4-BE49-F238E27FC236}">
                <a16:creationId xmlns:a16="http://schemas.microsoft.com/office/drawing/2014/main" id="{C41EA55A-1AE2-3CAD-722D-B55741EC6732}"/>
              </a:ext>
            </a:extLst>
          </p:cNvPr>
          <p:cNvSpPr txBox="1"/>
          <p:nvPr/>
        </p:nvSpPr>
        <p:spPr>
          <a:xfrm>
            <a:off x="5629591" y="138088"/>
            <a:ext cx="5732315" cy="1323439"/>
          </a:xfrm>
          <a:prstGeom prst="rect">
            <a:avLst/>
          </a:prstGeom>
          <a:solidFill>
            <a:srgbClr val="F2F2F2"/>
          </a:solidFill>
        </p:spPr>
        <p:txBody>
          <a:bodyPr wrap="square" rtlCol="0">
            <a:spAutoFit/>
          </a:bodyPr>
          <a:lstStyle>
            <a:defPPr>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Is féidir na hábhair sin a roinnt ina dhá </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ng</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rúpa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is é sin </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ábhair a chailleann leictreoin </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nuair a dhéantar iad 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chuimilt</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d’ábhar eile agus </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ábhair a ghnóthaíonn leictreoin </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nuair a dhéantar iad 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chuimilt</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d’ábhar eile. </a:t>
            </a:r>
          </a:p>
        </p:txBody>
      </p:sp>
      <p:sp>
        <p:nvSpPr>
          <p:cNvPr id="17" name="Dronuilleog 16">
            <a:extLst>
              <a:ext uri="{FF2B5EF4-FFF2-40B4-BE49-F238E27FC236}">
                <a16:creationId xmlns:a16="http://schemas.microsoft.com/office/drawing/2014/main" id="{48096AD9-5C12-279E-9056-67331B0473C5}"/>
              </a:ext>
            </a:extLst>
          </p:cNvPr>
          <p:cNvSpPr/>
          <p:nvPr/>
        </p:nvSpPr>
        <p:spPr>
          <a:xfrm>
            <a:off x="8821557" y="4253023"/>
            <a:ext cx="3046576" cy="2360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Grúpa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Ábhair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ghnóthaíonn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leictreoin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Bosca téacs 12">
            <a:extLst>
              <a:ext uri="{FF2B5EF4-FFF2-40B4-BE49-F238E27FC236}">
                <a16:creationId xmlns:a16="http://schemas.microsoft.com/office/drawing/2014/main" id="{4EE11732-9F69-E67B-0060-97F7F53DCEDA}"/>
              </a:ext>
            </a:extLst>
          </p:cNvPr>
          <p:cNvSpPr txBox="1"/>
          <p:nvPr/>
        </p:nvSpPr>
        <p:spPr>
          <a:xfrm>
            <a:off x="7107751" y="2185864"/>
            <a:ext cx="884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Rubar</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osca téacs 13">
            <a:extLst>
              <a:ext uri="{FF2B5EF4-FFF2-40B4-BE49-F238E27FC236}">
                <a16:creationId xmlns:a16="http://schemas.microsoft.com/office/drawing/2014/main" id="{46F4454B-2A3F-F492-7B5F-373B7ECAA6D8}"/>
              </a:ext>
            </a:extLst>
          </p:cNvPr>
          <p:cNvSpPr txBox="1"/>
          <p:nvPr/>
        </p:nvSpPr>
        <p:spPr>
          <a:xfrm>
            <a:off x="9820591" y="2696505"/>
            <a:ext cx="1344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Styrofoam</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osca téacs 14">
            <a:extLst>
              <a:ext uri="{FF2B5EF4-FFF2-40B4-BE49-F238E27FC236}">
                <a16:creationId xmlns:a16="http://schemas.microsoft.com/office/drawing/2014/main" id="{2E49B959-228A-904F-5842-33DBDB643936}"/>
              </a:ext>
            </a:extLst>
          </p:cNvPr>
          <p:cNvSpPr txBox="1"/>
          <p:nvPr/>
        </p:nvSpPr>
        <p:spPr>
          <a:xfrm>
            <a:off x="8364399" y="3189907"/>
            <a:ext cx="584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PVC</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Bosca téacs 5">
            <a:extLst>
              <a:ext uri="{FF2B5EF4-FFF2-40B4-BE49-F238E27FC236}">
                <a16:creationId xmlns:a16="http://schemas.microsoft.com/office/drawing/2014/main" id="{A30E003D-7B7A-83A5-264F-E08DA19C6F64}"/>
              </a:ext>
            </a:extLst>
          </p:cNvPr>
          <p:cNvSpPr txBox="1"/>
          <p:nvPr/>
        </p:nvSpPr>
        <p:spPr>
          <a:xfrm>
            <a:off x="492757" y="5597788"/>
            <a:ext cx="4429197" cy="101566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Cad a tharlóidh, mar sin, má dhéanann tú balún atá déanta as rubar 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chuimilt</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de do chuid gruaige</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meas</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tú</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p:txBody>
      </p:sp>
    </p:spTree>
    <p:extLst>
      <p:ext uri="{BB962C8B-B14F-4D97-AF65-F5344CB8AC3E}">
        <p14:creationId xmlns:p14="http://schemas.microsoft.com/office/powerpoint/2010/main" val="365754164"/>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3"/>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hidden"/>
                                      </p:to>
                                    </p:set>
                                  </p:childTnLst>
                                </p:cTn>
                              </p:par>
                              <p:par>
                                <p:cTn id="60" presetID="16" presetClass="entr" presetSubtype="21"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par>
                          <p:cTn id="63" fill="hold">
                            <p:stCondLst>
                              <p:cond delay="500"/>
                            </p:stCondLst>
                            <p:childTnLst>
                              <p:par>
                                <p:cTn id="64" presetID="42" presetClass="path" presetSubtype="0" accel="50000" decel="50000" fill="hold" grpId="1" nodeType="afterEffect">
                                  <p:stCondLst>
                                    <p:cond delay="0"/>
                                  </p:stCondLst>
                                  <p:childTnLst>
                                    <p:animMotion origin="layout" path="M -2.08333E-6 1.11111E-6 L -0.00286 0.47708 " pathEditMode="relative" rAng="0" ptsTypes="AA">
                                      <p:cBhvr>
                                        <p:cTn id="65" dur="2000" fill="hold"/>
                                        <p:tgtEl>
                                          <p:spTgt spid="7"/>
                                        </p:tgtEl>
                                        <p:attrNameLst>
                                          <p:attrName>ppt_x</p:attrName>
                                          <p:attrName>ppt_y</p:attrName>
                                        </p:attrNameLst>
                                      </p:cBhvr>
                                      <p:rCtr x="-143" y="23843"/>
                                    </p:animMotion>
                                  </p:childTnLst>
                                </p:cTn>
                              </p:par>
                              <p:par>
                                <p:cTn id="66" presetID="42" presetClass="path" presetSubtype="0" accel="50000" decel="50000" fill="hold" grpId="1" nodeType="withEffect">
                                  <p:stCondLst>
                                    <p:cond delay="0"/>
                                  </p:stCondLst>
                                  <p:childTnLst>
                                    <p:animMotion origin="layout" path="M -3.75E-6 2.22222E-6 L -0.1819 0.42592 " pathEditMode="relative" rAng="0" ptsTypes="AA">
                                      <p:cBhvr>
                                        <p:cTn id="67" dur="2000" fill="hold"/>
                                        <p:tgtEl>
                                          <p:spTgt spid="10"/>
                                        </p:tgtEl>
                                        <p:attrNameLst>
                                          <p:attrName>ppt_x</p:attrName>
                                          <p:attrName>ppt_y</p:attrName>
                                        </p:attrNameLst>
                                      </p:cBhvr>
                                      <p:rCtr x="-9102" y="21296"/>
                                    </p:animMotion>
                                  </p:childTnLst>
                                </p:cTn>
                              </p:par>
                              <p:par>
                                <p:cTn id="68" presetID="42" presetClass="path" presetSubtype="0" accel="50000" decel="50000" fill="hold" grpId="1" nodeType="withEffect">
                                  <p:stCondLst>
                                    <p:cond delay="0"/>
                                  </p:stCondLst>
                                  <p:childTnLst>
                                    <p:animMotion origin="layout" path="M 2.5E-6 4.81481E-6 L -0.32604 0.59583 " pathEditMode="relative" rAng="0" ptsTypes="AA">
                                      <p:cBhvr>
                                        <p:cTn id="69" dur="2000" fill="hold"/>
                                        <p:tgtEl>
                                          <p:spTgt spid="11"/>
                                        </p:tgtEl>
                                        <p:attrNameLst>
                                          <p:attrName>ppt_x</p:attrName>
                                          <p:attrName>ppt_y</p:attrName>
                                        </p:attrNameLst>
                                      </p:cBhvr>
                                      <p:rCtr x="-16302" y="29792"/>
                                    </p:animMotion>
                                  </p:childTnLst>
                                </p:cTn>
                              </p:par>
                              <p:par>
                                <p:cTn id="70" presetID="42" presetClass="path" presetSubtype="0" accel="50000" decel="50000" fill="hold" grpId="1" nodeType="withEffect">
                                  <p:stCondLst>
                                    <p:cond delay="0"/>
                                  </p:stCondLst>
                                  <p:childTnLst>
                                    <p:animMotion origin="layout" path="M 4.79167E-6 -7.40741E-7 L -0.27566 0.64722 " pathEditMode="relative" rAng="0" ptsTypes="AA">
                                      <p:cBhvr>
                                        <p:cTn id="71" dur="2000" fill="hold"/>
                                        <p:tgtEl>
                                          <p:spTgt spid="12"/>
                                        </p:tgtEl>
                                        <p:attrNameLst>
                                          <p:attrName>ppt_x</p:attrName>
                                          <p:attrName>ppt_y</p:attrName>
                                        </p:attrNameLst>
                                      </p:cBhvr>
                                      <p:rCtr x="-13789" y="32361"/>
                                    </p:animMotion>
                                  </p:childTnLst>
                                </p:cTn>
                              </p:par>
                              <p:par>
                                <p:cTn id="72" presetID="42" presetClass="path" presetSubtype="0" accel="50000" decel="50000" fill="hold" grpId="1" nodeType="withEffect">
                                  <p:stCondLst>
                                    <p:cond delay="0"/>
                                  </p:stCondLst>
                                  <p:childTnLst>
                                    <p:animMotion origin="layout" path="M -8.33333E-7 -1.85185E-6 L 0.1655 0.46968 " pathEditMode="relative" rAng="0" ptsTypes="AA">
                                      <p:cBhvr>
                                        <p:cTn id="73" dur="2000" fill="hold"/>
                                        <p:tgtEl>
                                          <p:spTgt spid="13"/>
                                        </p:tgtEl>
                                        <p:attrNameLst>
                                          <p:attrName>ppt_x</p:attrName>
                                          <p:attrName>ppt_y</p:attrName>
                                        </p:attrNameLst>
                                      </p:cBhvr>
                                      <p:rCtr x="8268" y="23472"/>
                                    </p:animMotion>
                                  </p:childTnLst>
                                </p:cTn>
                              </p:par>
                              <p:par>
                                <p:cTn id="74" presetID="42" presetClass="path" presetSubtype="0" accel="50000" decel="50000" fill="hold" grpId="1" nodeType="withEffect">
                                  <p:stCondLst>
                                    <p:cond delay="0"/>
                                  </p:stCondLst>
                                  <p:childTnLst>
                                    <p:animMotion origin="layout" path="M 3.95833E-6 1.85185E-6 L 0.13945 0.30694 " pathEditMode="relative" rAng="0" ptsTypes="AA">
                                      <p:cBhvr>
                                        <p:cTn id="75" dur="2000" fill="hold"/>
                                        <p:tgtEl>
                                          <p:spTgt spid="15"/>
                                        </p:tgtEl>
                                        <p:attrNameLst>
                                          <p:attrName>ppt_x</p:attrName>
                                          <p:attrName>ppt_y</p:attrName>
                                        </p:attrNameLst>
                                      </p:cBhvr>
                                      <p:rCtr x="6966" y="15347"/>
                                    </p:animMotion>
                                  </p:childTnLst>
                                </p:cTn>
                              </p:par>
                              <p:par>
                                <p:cTn id="76" presetID="42" presetClass="path" presetSubtype="0" accel="50000" decel="50000" fill="hold" grpId="1" nodeType="withEffect">
                                  <p:stCondLst>
                                    <p:cond delay="0"/>
                                  </p:stCondLst>
                                  <p:childTnLst>
                                    <p:animMotion origin="layout" path="M 3.125E-6 1.11111E-6 L 0.0457 0.47986 " pathEditMode="relative" rAng="0" ptsTypes="AA">
                                      <p:cBhvr>
                                        <p:cTn id="77" dur="2000" fill="hold"/>
                                        <p:tgtEl>
                                          <p:spTgt spid="14"/>
                                        </p:tgtEl>
                                        <p:attrNameLst>
                                          <p:attrName>ppt_x</p:attrName>
                                          <p:attrName>ppt_y</p:attrName>
                                        </p:attrNameLst>
                                      </p:cBhvr>
                                      <p:rCtr x="2279" y="23981"/>
                                    </p:animMotion>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p:bldP spid="7" grpId="1"/>
      <p:bldP spid="10" grpId="0"/>
      <p:bldP spid="10" grpId="1"/>
      <p:bldP spid="11" grpId="0"/>
      <p:bldP spid="11" grpId="1"/>
      <p:bldP spid="12" grpId="0"/>
      <p:bldP spid="12" grpId="1"/>
      <p:bldP spid="3" grpId="0" animBg="1"/>
      <p:bldP spid="3" grpId="1" animBg="1"/>
      <p:bldP spid="17" grpId="0" animBg="1"/>
      <p:bldP spid="13" grpId="0"/>
      <p:bldP spid="13" grpId="1"/>
      <p:bldP spid="14" grpId="0"/>
      <p:bldP spid="14" grpId="1"/>
      <p:bldP spid="15" grpId="0"/>
      <p:bldP spid="15" grpId="1"/>
      <p:bldP spid="6" grpId="0" animBg="1"/>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1362</Words>
  <Application>Microsoft Office PowerPoint</Application>
  <PresentationFormat>Scáileán leathan</PresentationFormat>
  <Paragraphs>135</Paragraphs>
  <Slides>17</Slides>
  <Notes>3</Notes>
  <HiddenSlides>0</HiddenSlides>
  <MMClips>0</MMClips>
  <ScaleCrop>false</ScaleCrop>
  <HeadingPairs>
    <vt:vector size="6" baseType="variant">
      <vt:variant>
        <vt:lpstr>Clófhoirne a úsáideadh</vt:lpstr>
      </vt:variant>
      <vt:variant>
        <vt:i4>9</vt:i4>
      </vt:variant>
      <vt:variant>
        <vt:lpstr>Téama</vt:lpstr>
      </vt:variant>
      <vt:variant>
        <vt:i4>1</vt:i4>
      </vt:variant>
      <vt:variant>
        <vt:lpstr>Teidil sleamhnáin</vt:lpstr>
      </vt:variant>
      <vt:variant>
        <vt:i4>17</vt:i4>
      </vt:variant>
    </vt:vector>
  </HeadingPairs>
  <TitlesOfParts>
    <vt:vector size="27" baseType="lpstr">
      <vt:lpstr>Arial</vt:lpstr>
      <vt:lpstr>Berlin Sans FB</vt:lpstr>
      <vt:lpstr>Calibri</vt:lpstr>
      <vt:lpstr>Calibri Light</vt:lpstr>
      <vt:lpstr>Comic Sans MS</vt:lpstr>
      <vt:lpstr>Freestyle Script</vt:lpstr>
      <vt:lpstr>Ink Free</vt:lpstr>
      <vt:lpstr>Tw Cen MT</vt:lpstr>
      <vt:lpstr>Wingdings</vt:lpstr>
      <vt:lpstr>Office Theme</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An Leictreachas Statach</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Behind Static Electricity | The Kurious Kid | Science Experiment - YouTube</dc:title>
  <dc:creator>mairenig123@gmail.com</dc:creator>
  <cp:lastModifiedBy>Cáit Nic Fhionnlaoich</cp:lastModifiedBy>
  <cp:revision>346</cp:revision>
  <dcterms:created xsi:type="dcterms:W3CDTF">2021-12-14T09:23:17Z</dcterms:created>
  <dcterms:modified xsi:type="dcterms:W3CDTF">2024-01-19T11:06:17Z</dcterms:modified>
</cp:coreProperties>
</file>