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3" r:id="rId2"/>
    <p:sldId id="286" r:id="rId3"/>
    <p:sldId id="269" r:id="rId4"/>
    <p:sldId id="288" r:id="rId5"/>
    <p:sldId id="291" r:id="rId6"/>
    <p:sldId id="280" r:id="rId7"/>
    <p:sldId id="287" r:id="rId8"/>
    <p:sldId id="304" r:id="rId9"/>
    <p:sldId id="292" r:id="rId10"/>
    <p:sldId id="307" r:id="rId11"/>
    <p:sldId id="278" r:id="rId12"/>
    <p:sldId id="279" r:id="rId13"/>
    <p:sldId id="308" r:id="rId14"/>
    <p:sldId id="309" r:id="rId15"/>
    <p:sldId id="310" r:id="rId16"/>
    <p:sldId id="295" r:id="rId17"/>
    <p:sldId id="302"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F7F7F"/>
    <a:srgbClr val="404040"/>
    <a:srgbClr val="B35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9" autoAdjust="0"/>
    <p:restoredTop sz="93737" autoAdjust="0"/>
  </p:normalViewPr>
  <p:slideViewPr>
    <p:cSldViewPr snapToGrid="0">
      <p:cViewPr varScale="1">
        <p:scale>
          <a:sx n="97" d="100"/>
          <a:sy n="97" d="100"/>
        </p:scale>
        <p:origin x="1260" y="-21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E65F2-1F24-4EDB-A744-CE13134F8445}" type="datetimeFigureOut">
              <a:rPr lang="en-IE" smtClean="0"/>
              <a:t>19/01/2024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7D598-C752-4AF6-9A0E-BA9EA2B46777}" type="slidenum">
              <a:rPr lang="en-IE" smtClean="0"/>
              <a:t>‹#›</a:t>
            </a:fld>
            <a:endParaRPr lang="en-IE"/>
          </a:p>
        </p:txBody>
      </p:sp>
    </p:spTree>
    <p:extLst>
      <p:ext uri="{BB962C8B-B14F-4D97-AF65-F5344CB8AC3E}">
        <p14:creationId xmlns:p14="http://schemas.microsoft.com/office/powerpoint/2010/main" val="269762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5057D598-C752-4AF6-9A0E-BA9EA2B46777}" type="slidenum">
              <a:rPr lang="en-IE" smtClean="0"/>
              <a:t>4</a:t>
            </a:fld>
            <a:endParaRPr lang="en-IE"/>
          </a:p>
        </p:txBody>
      </p:sp>
    </p:spTree>
    <p:extLst>
      <p:ext uri="{BB962C8B-B14F-4D97-AF65-F5344CB8AC3E}">
        <p14:creationId xmlns:p14="http://schemas.microsoft.com/office/powerpoint/2010/main" val="321599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5057D598-C752-4AF6-9A0E-BA9EA2B46777}" type="slidenum">
              <a:rPr lang="en-IE" smtClean="0"/>
              <a:t>9</a:t>
            </a:fld>
            <a:endParaRPr lang="en-IE"/>
          </a:p>
        </p:txBody>
      </p:sp>
    </p:spTree>
    <p:extLst>
      <p:ext uri="{BB962C8B-B14F-4D97-AF65-F5344CB8AC3E}">
        <p14:creationId xmlns:p14="http://schemas.microsoft.com/office/powerpoint/2010/main" val="427822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D598-C752-4AF6-9A0E-BA9EA2B4677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32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7D598-C752-4AF6-9A0E-BA9EA2B4677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01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DAB7-FC76-42F6-93DD-68CB0EBF0D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20DEDE0-1098-475C-B64D-79A42AC65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0DD9AD8-3086-4F5D-901B-792EF5014460}"/>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5" name="Footer Placeholder 4">
            <a:extLst>
              <a:ext uri="{FF2B5EF4-FFF2-40B4-BE49-F238E27FC236}">
                <a16:creationId xmlns:a16="http://schemas.microsoft.com/office/drawing/2014/main" id="{BBCE9EE9-A107-46DF-B15C-1B1AD8996B1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FBAE7D2-E3A4-4A19-B8DC-A7BDEA7E0412}"/>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67612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E41E-3D3A-4F72-8698-0F19A9712F1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E676F09-D316-422E-A018-A694BE437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D58ADFF-A537-4290-84F8-A9C38154D3A7}"/>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5" name="Footer Placeholder 4">
            <a:extLst>
              <a:ext uri="{FF2B5EF4-FFF2-40B4-BE49-F238E27FC236}">
                <a16:creationId xmlns:a16="http://schemas.microsoft.com/office/drawing/2014/main" id="{14F663AC-60C0-4CAF-8ED3-1BC2271856D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367C88D-9133-4CCA-92B8-D70B68B8A867}"/>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403732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BFC772-4A97-4AD9-A962-07EEDBFDE0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2C9C92-53A0-4281-AFCF-A7BA1A20B8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A0B691E-E57D-48B5-BCA9-C736C89F6042}"/>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5" name="Footer Placeholder 4">
            <a:extLst>
              <a:ext uri="{FF2B5EF4-FFF2-40B4-BE49-F238E27FC236}">
                <a16:creationId xmlns:a16="http://schemas.microsoft.com/office/drawing/2014/main" id="{460B17E7-9740-47EE-A55C-8B36D6A9C4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6A75461-49A0-4B1A-9BA7-7616DFEC001A}"/>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454764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FA29-23E5-47BF-A4DF-AAF9EF76E47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71F74FF-789D-4213-A3DB-792331236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7B8221E-F823-43F1-BB58-D37E89D5D95E}"/>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5" name="Footer Placeholder 4">
            <a:extLst>
              <a:ext uri="{FF2B5EF4-FFF2-40B4-BE49-F238E27FC236}">
                <a16:creationId xmlns:a16="http://schemas.microsoft.com/office/drawing/2014/main" id="{6E099BB3-8536-4BB8-9B9C-126FFBA5C9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CA5D3F0-D104-4775-8778-D0EB4ABCA327}"/>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5041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19B7-6B6B-4707-8E87-EF908BC485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3B574E6-3A5E-4723-90B4-58BC9B08A1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BF899-12C2-413C-BC55-4E8C4ECADD1B}"/>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5" name="Footer Placeholder 4">
            <a:extLst>
              <a:ext uri="{FF2B5EF4-FFF2-40B4-BE49-F238E27FC236}">
                <a16:creationId xmlns:a16="http://schemas.microsoft.com/office/drawing/2014/main" id="{8A6864AE-BA2E-410C-97E1-8E2E1F8F581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5C53FB0-DE31-40E3-B993-CCDFDFB35B03}"/>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195327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906B-401F-4EE1-935F-D99534AB9C8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4FA62A2-7CEA-4A40-9C4F-3087816211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9310A73-D3FA-403A-872C-1148D45EB0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B25118A-C33F-452C-9677-5D32D073A2AE}"/>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6" name="Footer Placeholder 5">
            <a:extLst>
              <a:ext uri="{FF2B5EF4-FFF2-40B4-BE49-F238E27FC236}">
                <a16:creationId xmlns:a16="http://schemas.microsoft.com/office/drawing/2014/main" id="{D17CEEB9-C010-4B93-8524-B9D41FD20FC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DDD0970-DD0A-45D2-8CC5-03FBBD3E1143}"/>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65135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56994-0F7C-43BA-A5A5-41CB264D1B15}"/>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A9F138B-2CE5-4B2B-81BE-D56483E08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EE2957-44E6-4824-A1B8-05D593972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3B6AEFB-CED1-496B-80DF-13ABFDAB1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7573B2-0552-46F0-A8CE-71BEE2F5F4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04C0C89-0963-4EA7-9107-AA8304C9C8D4}"/>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8" name="Footer Placeholder 7">
            <a:extLst>
              <a:ext uri="{FF2B5EF4-FFF2-40B4-BE49-F238E27FC236}">
                <a16:creationId xmlns:a16="http://schemas.microsoft.com/office/drawing/2014/main" id="{ABEFB46C-B039-495B-9E7B-B228A131603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9BCF234-F47A-481D-81EE-3B22873CCB3A}"/>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272068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259E-D013-4956-9EF5-34662E68B04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D4E07F7-2BD7-4A52-A3A0-9E4D4734BF93}"/>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4" name="Footer Placeholder 3">
            <a:extLst>
              <a:ext uri="{FF2B5EF4-FFF2-40B4-BE49-F238E27FC236}">
                <a16:creationId xmlns:a16="http://schemas.microsoft.com/office/drawing/2014/main" id="{54E77427-153C-41E7-8444-97F97A602A9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13EC2AC-9EC3-4A90-B625-546E3EDCF8FA}"/>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2221328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E367B-EB0B-4E7A-B039-86E6BC302CE9}"/>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3" name="Footer Placeholder 2">
            <a:extLst>
              <a:ext uri="{FF2B5EF4-FFF2-40B4-BE49-F238E27FC236}">
                <a16:creationId xmlns:a16="http://schemas.microsoft.com/office/drawing/2014/main" id="{3B0C428C-D534-4C68-9DDA-0FCDCB4D80C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4DF6E27-8263-4D53-BFCC-7B513CFE1C3A}"/>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335807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6E9A-2B32-48DC-91E7-F4E20E171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EEA8127-CB8E-41F3-8978-7ADB75D74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90F587A-AE68-46CA-8D9B-8EA563835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9D99E-BE0C-47F8-B34F-379C39F2573A}"/>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6" name="Footer Placeholder 5">
            <a:extLst>
              <a:ext uri="{FF2B5EF4-FFF2-40B4-BE49-F238E27FC236}">
                <a16:creationId xmlns:a16="http://schemas.microsoft.com/office/drawing/2014/main" id="{FA0D0BCC-5AC6-4BFA-A9F9-7A9B2D993B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06EF0D1-C873-4748-B1A4-2FAD369AFEC2}"/>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177969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3A5B-0E8C-40F6-88E3-27EE42FB1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4F16B3F-309C-4A36-AD10-3B069FA76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C593369-E711-42FE-8E4B-36FF1F46B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0B098-7A59-4FAE-83F1-77C6860D8857}"/>
              </a:ext>
            </a:extLst>
          </p:cNvPr>
          <p:cNvSpPr>
            <a:spLocks noGrp="1"/>
          </p:cNvSpPr>
          <p:nvPr>
            <p:ph type="dt" sz="half" idx="10"/>
          </p:nvPr>
        </p:nvSpPr>
        <p:spPr/>
        <p:txBody>
          <a:bodyPr/>
          <a:lstStyle/>
          <a:p>
            <a:fld id="{A0B601DC-04D1-403B-AB96-F4CFB74DE1B3}" type="datetimeFigureOut">
              <a:rPr lang="en-IE" smtClean="0"/>
              <a:t>19/01/2024</a:t>
            </a:fld>
            <a:endParaRPr lang="en-IE"/>
          </a:p>
        </p:txBody>
      </p:sp>
      <p:sp>
        <p:nvSpPr>
          <p:cNvPr id="6" name="Footer Placeholder 5">
            <a:extLst>
              <a:ext uri="{FF2B5EF4-FFF2-40B4-BE49-F238E27FC236}">
                <a16:creationId xmlns:a16="http://schemas.microsoft.com/office/drawing/2014/main" id="{3E33E329-F645-4FA0-BF8E-F6A9DC518A6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36C6CDB-2099-47B9-8584-F930E458684B}"/>
              </a:ext>
            </a:extLst>
          </p:cNvPr>
          <p:cNvSpPr>
            <a:spLocks noGrp="1"/>
          </p:cNvSpPr>
          <p:nvPr>
            <p:ph type="sldNum" sz="quarter" idx="12"/>
          </p:nvPr>
        </p:nvSpPr>
        <p:spPr/>
        <p:txBody>
          <a:bodyPr/>
          <a:lstStyle/>
          <a:p>
            <a:fld id="{24A06DD8-DFB6-4D2A-B883-B9B2F02B5518}" type="slidenum">
              <a:rPr lang="en-IE" smtClean="0"/>
              <a:t>‹#›</a:t>
            </a:fld>
            <a:endParaRPr lang="en-IE"/>
          </a:p>
        </p:txBody>
      </p:sp>
    </p:spTree>
    <p:extLst>
      <p:ext uri="{BB962C8B-B14F-4D97-AF65-F5344CB8AC3E}">
        <p14:creationId xmlns:p14="http://schemas.microsoft.com/office/powerpoint/2010/main" val="3938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8FB31-EC58-423D-B23F-C46FE2B80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D57C4E2-0108-4EDD-8E37-68E3E9A2A1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0EDA75C-560D-4E35-9280-720D9C7737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601DC-04D1-403B-AB96-F4CFB74DE1B3}" type="datetimeFigureOut">
              <a:rPr lang="en-IE" smtClean="0"/>
              <a:t>19/01/2024</a:t>
            </a:fld>
            <a:endParaRPr lang="en-IE"/>
          </a:p>
        </p:txBody>
      </p:sp>
      <p:sp>
        <p:nvSpPr>
          <p:cNvPr id="5" name="Footer Placeholder 4">
            <a:extLst>
              <a:ext uri="{FF2B5EF4-FFF2-40B4-BE49-F238E27FC236}">
                <a16:creationId xmlns:a16="http://schemas.microsoft.com/office/drawing/2014/main" id="{6B513D41-2B79-4DD5-81DC-7621BB917F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F39BD16-FE21-4EB9-BA99-62CB3064E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06DD8-DFB6-4D2A-B883-B9B2F02B5518}" type="slidenum">
              <a:rPr lang="en-IE" smtClean="0"/>
              <a:t>‹#›</a:t>
            </a:fld>
            <a:endParaRPr lang="en-IE"/>
          </a:p>
        </p:txBody>
      </p:sp>
    </p:spTree>
    <p:extLst>
      <p:ext uri="{BB962C8B-B14F-4D97-AF65-F5344CB8AC3E}">
        <p14:creationId xmlns:p14="http://schemas.microsoft.com/office/powerpoint/2010/main" val="38374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4.wdp"/><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tiff"/><Relationship Id="rId5" Type="http://schemas.openxmlformats.org/officeDocument/2006/relationships/image" Target="../media/image40.gif"/><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gg.ie/wp-content/uploads/eureka-6-12.pdf" TargetMode="External"/><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hyperlink" Target="https://www.youtube.com/watch?v=QheSSHUbPeE" TargetMode="External"/><Relationship Id="rId4" Type="http://schemas.openxmlformats.org/officeDocument/2006/relationships/hyperlink" Target="https://ccea.org.uk/downloads/docs/ccea-asset-im/Resource/Droichid.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136">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a:extLst>
              <a:ext uri="{FF2B5EF4-FFF2-40B4-BE49-F238E27FC236}">
                <a16:creationId xmlns:a16="http://schemas.microsoft.com/office/drawing/2014/main" id="{AA2015B9-E6DB-40C6-B67D-CB52E691ED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070" name="Rectangle 13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BC0FE17-0C81-4FF5-818A-9E2D3D0DAB15}"/>
              </a:ext>
            </a:extLst>
          </p:cNvPr>
          <p:cNvSpPr txBox="1"/>
          <p:nvPr/>
        </p:nvSpPr>
        <p:spPr>
          <a:xfrm>
            <a:off x="643466" y="643467"/>
            <a:ext cx="5452529" cy="3569242"/>
          </a:xfrm>
          <a:prstGeom prst="rect">
            <a:avLst/>
          </a:prstGeom>
        </p:spPr>
        <p:txBody>
          <a:bodyPr vert="horz" lIns="91440" tIns="45720" rIns="91440" bIns="45720" rtlCol="0" anchor="t">
            <a:normAutofit/>
          </a:bodyPr>
          <a:lstStyle/>
          <a:p>
            <a:pPr>
              <a:lnSpc>
                <a:spcPct val="90000"/>
              </a:lnSpc>
              <a:spcBef>
                <a:spcPct val="0"/>
              </a:spcBef>
              <a:spcAft>
                <a:spcPts val="600"/>
              </a:spcAft>
            </a:pPr>
            <a:r>
              <a:rPr lang="ga-IE" sz="7400" dirty="0">
                <a:solidFill>
                  <a:srgbClr val="FFFFFF"/>
                </a:solidFill>
                <a:latin typeface="Algerian" panose="04020705040A02060702" pitchFamily="82" charset="0"/>
                <a:ea typeface="+mj-ea"/>
                <a:cs typeface="+mj-cs"/>
              </a:rPr>
              <a:t>Droichid</a:t>
            </a:r>
          </a:p>
        </p:txBody>
      </p:sp>
      <p:sp>
        <p:nvSpPr>
          <p:cNvPr id="2071" name="Rectangle 14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8910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4"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18" name="Straight Connector 17">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5" name="Straight Connector 18">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6" name="Straight Connector 20">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7" name="Straight Connector 22">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8" name="Straight Connector 24">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9" name="Straight Connector 26">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0" name="Straight Connector 27">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1" name="Straight Connector 28">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2" name="Straight Connector 30">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3" name="Straight Connector 31">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4" name="Straight Connector 33">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5" name="Straight Connector 39">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6" name="Straight Connector 40">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7" name="Straight Connector 41">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8" name="Straight Connector 43">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7" name="Picture 6">
            <a:extLst>
              <a:ext uri="{FF2B5EF4-FFF2-40B4-BE49-F238E27FC236}">
                <a16:creationId xmlns:a16="http://schemas.microsoft.com/office/drawing/2014/main" id="{D81AFED7-BB85-475C-8082-E864F2D14C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80502" y="5149175"/>
            <a:ext cx="3333600" cy="1132777"/>
          </a:xfrm>
          <a:prstGeom prst="rect">
            <a:avLst/>
          </a:prstGeom>
        </p:spPr>
      </p:pic>
      <p:pic>
        <p:nvPicPr>
          <p:cNvPr id="9" name="Picture 8" descr="A group of open notebooks with writing on them&#10;&#10;Description automatically generated with low confidence">
            <a:extLst>
              <a:ext uri="{FF2B5EF4-FFF2-40B4-BE49-F238E27FC236}">
                <a16:creationId xmlns:a16="http://schemas.microsoft.com/office/drawing/2014/main" id="{9959F623-14B6-4A45-BBF0-FE565C72F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191" y="3586512"/>
            <a:ext cx="3334904" cy="1102245"/>
          </a:xfrm>
          <a:prstGeom prst="rect">
            <a:avLst/>
          </a:prstGeom>
        </p:spPr>
      </p:pic>
      <p:pic>
        <p:nvPicPr>
          <p:cNvPr id="5" name="Picture 4" descr="Text, letter&#10;&#10;Description automatically generated">
            <a:extLst>
              <a:ext uri="{FF2B5EF4-FFF2-40B4-BE49-F238E27FC236}">
                <a16:creationId xmlns:a16="http://schemas.microsoft.com/office/drawing/2014/main" id="{B25255A3-3EC9-4DCD-9C53-C376F1A80A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134" y="716662"/>
            <a:ext cx="3371527" cy="1125090"/>
          </a:xfrm>
          <a:prstGeom prst="rect">
            <a:avLst/>
          </a:prstGeom>
        </p:spPr>
      </p:pic>
      <p:pic>
        <p:nvPicPr>
          <p:cNvPr id="3" name="Picture 2">
            <a:extLst>
              <a:ext uri="{FF2B5EF4-FFF2-40B4-BE49-F238E27FC236}">
                <a16:creationId xmlns:a16="http://schemas.microsoft.com/office/drawing/2014/main" id="{9F7945C3-C0C2-439F-ADAA-67E51045E9FD}"/>
              </a:ext>
            </a:extLst>
          </p:cNvPr>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8268125" y="2088593"/>
            <a:ext cx="3333600" cy="1132777"/>
          </a:xfrm>
          <a:prstGeom prst="rect">
            <a:avLst/>
          </a:prstGeom>
        </p:spPr>
      </p:pic>
      <p:pic>
        <p:nvPicPr>
          <p:cNvPr id="89" name="Picture 2">
            <a:extLst>
              <a:ext uri="{FF2B5EF4-FFF2-40B4-BE49-F238E27FC236}">
                <a16:creationId xmlns:a16="http://schemas.microsoft.com/office/drawing/2014/main" id="{9BC7FA3D-289B-4A0A-A159-1E948492EE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57200" y1="77868" x2="54467" y2="63247"/>
                        <a14:foregroundMark x1="51933" y1="80775" x2="47267" y2="89742"/>
                        <a14:foregroundMark x1="45467" y1="78998" x2="42200" y2="83279"/>
                        <a14:foregroundMark x1="50000" y1="45073" x2="52000" y2="39176"/>
                        <a14:foregroundMark x1="44867" y1="52100" x2="46000" y2="49677"/>
                      </a14:backgroundRemoval>
                    </a14:imgEffect>
                  </a14:imgLayer>
                </a14:imgProps>
              </a:ext>
              <a:ext uri="{28A0092B-C50C-407E-A947-70E740481C1C}">
                <a14:useLocalDpi xmlns:a14="http://schemas.microsoft.com/office/drawing/2010/main" val="0"/>
              </a:ext>
            </a:extLst>
          </a:blip>
          <a:srcRect/>
          <a:stretch/>
        </p:blipFill>
        <p:spPr bwMode="auto">
          <a:xfrm rot="994594">
            <a:off x="-103474" y="4896910"/>
            <a:ext cx="2021439" cy="1668360"/>
          </a:xfrm>
          <a:prstGeom prst="rect">
            <a:avLst/>
          </a:prstGeom>
          <a:noFill/>
          <a:extLst>
            <a:ext uri="{909E8E84-426E-40DD-AFC4-6F175D3DCCD1}">
              <a14:hiddenFill xmlns:a14="http://schemas.microsoft.com/office/drawing/2010/main">
                <a:solidFill>
                  <a:srgbClr val="FFFFFF"/>
                </a:solidFill>
              </a14:hiddenFill>
            </a:ext>
          </a:extLst>
        </p:spPr>
      </p:pic>
      <p:sp>
        <p:nvSpPr>
          <p:cNvPr id="90" name="Speech Bubble: Oval 89">
            <a:extLst>
              <a:ext uri="{FF2B5EF4-FFF2-40B4-BE49-F238E27FC236}">
                <a16:creationId xmlns:a16="http://schemas.microsoft.com/office/drawing/2014/main" id="{ADF67298-C242-4B87-8D6E-6F5A2B3B0281}"/>
              </a:ext>
            </a:extLst>
          </p:cNvPr>
          <p:cNvSpPr/>
          <p:nvPr/>
        </p:nvSpPr>
        <p:spPr>
          <a:xfrm>
            <a:off x="1532581" y="5237905"/>
            <a:ext cx="2156542" cy="1010553"/>
          </a:xfrm>
          <a:prstGeom prst="wedgeEllipseCallout">
            <a:avLst>
              <a:gd name="adj1" fmla="val -94081"/>
              <a:gd name="adj2" fmla="val 4660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600" b="1" i="0" u="none" strike="noStrike" kern="1200" cap="none" spc="0" normalizeH="0" baseline="0" noProof="0" dirty="0">
                <a:ln>
                  <a:noFill/>
                </a:ln>
                <a:solidFill>
                  <a:prstClr val="black"/>
                </a:solidFill>
                <a:effectLst/>
                <a:uLnTx/>
                <a:uFillTx/>
                <a:latin typeface="Segoe Print" panose="02000600000000000000" pitchFamily="2" charset="0"/>
                <a:ea typeface="Tahoma" panose="020B0604030504040204" pitchFamily="34" charset="0"/>
                <a:cs typeface="Tahoma" panose="020B0604030504040204" pitchFamily="34" charset="0"/>
              </a:rPr>
              <a:t>Cé acu droichead is láidre, meas tú? </a:t>
            </a:r>
          </a:p>
        </p:txBody>
      </p:sp>
      <p:sp>
        <p:nvSpPr>
          <p:cNvPr id="91" name="TextBox 90">
            <a:extLst>
              <a:ext uri="{FF2B5EF4-FFF2-40B4-BE49-F238E27FC236}">
                <a16:creationId xmlns:a16="http://schemas.microsoft.com/office/drawing/2014/main" id="{5F71592C-1460-46EC-892C-DD490ECE74F4}"/>
              </a:ext>
            </a:extLst>
          </p:cNvPr>
          <p:cNvSpPr txBox="1"/>
          <p:nvPr/>
        </p:nvSpPr>
        <p:spPr>
          <a:xfrm>
            <a:off x="11080234" y="1326709"/>
            <a:ext cx="4651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6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2" name="TextBox 91">
            <a:extLst>
              <a:ext uri="{FF2B5EF4-FFF2-40B4-BE49-F238E27FC236}">
                <a16:creationId xmlns:a16="http://schemas.microsoft.com/office/drawing/2014/main" id="{9148F7C7-0818-4B80-BC0C-B515972B40B5}"/>
              </a:ext>
            </a:extLst>
          </p:cNvPr>
          <p:cNvSpPr txBox="1"/>
          <p:nvPr/>
        </p:nvSpPr>
        <p:spPr>
          <a:xfrm>
            <a:off x="11090966" y="2655855"/>
            <a:ext cx="4427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6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3" name="TextBox 92">
            <a:extLst>
              <a:ext uri="{FF2B5EF4-FFF2-40B4-BE49-F238E27FC236}">
                <a16:creationId xmlns:a16="http://schemas.microsoft.com/office/drawing/2014/main" id="{38B3C949-9B4F-4D4B-AFC3-FD258B69C503}"/>
              </a:ext>
            </a:extLst>
          </p:cNvPr>
          <p:cNvSpPr txBox="1"/>
          <p:nvPr/>
        </p:nvSpPr>
        <p:spPr>
          <a:xfrm>
            <a:off x="11074660" y="5632769"/>
            <a:ext cx="4764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60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94" name="TextBox 93">
            <a:extLst>
              <a:ext uri="{FF2B5EF4-FFF2-40B4-BE49-F238E27FC236}">
                <a16:creationId xmlns:a16="http://schemas.microsoft.com/office/drawing/2014/main" id="{34B7636F-09BD-442D-B918-121BE5FD5EC0}"/>
              </a:ext>
            </a:extLst>
          </p:cNvPr>
          <p:cNvSpPr txBox="1"/>
          <p:nvPr/>
        </p:nvSpPr>
        <p:spPr>
          <a:xfrm>
            <a:off x="11080814" y="4155282"/>
            <a:ext cx="42832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6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95" name="TextBox 94">
            <a:extLst>
              <a:ext uri="{FF2B5EF4-FFF2-40B4-BE49-F238E27FC236}">
                <a16:creationId xmlns:a16="http://schemas.microsoft.com/office/drawing/2014/main" id="{14401DFB-7E9A-4FF7-A6F0-F15C450AE030}"/>
              </a:ext>
            </a:extLst>
          </p:cNvPr>
          <p:cNvSpPr txBox="1"/>
          <p:nvPr/>
        </p:nvSpPr>
        <p:spPr>
          <a:xfrm>
            <a:off x="778782" y="732485"/>
            <a:ext cx="74951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Féach sna grianghraif seo ar dheis 4 dhroichead agus iad ar fad déanta as bileoga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cairtpháipéir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(15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cm</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x 20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cm</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Tá 12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cm</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idir an dá leabhar i ngach cás.</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Seo mar a rinneadh na droichid:</a:t>
            </a:r>
          </a:p>
        </p:txBody>
      </p:sp>
      <p:sp>
        <p:nvSpPr>
          <p:cNvPr id="10" name="TextBox 9">
            <a:extLst>
              <a:ext uri="{FF2B5EF4-FFF2-40B4-BE49-F238E27FC236}">
                <a16:creationId xmlns:a16="http://schemas.microsoft.com/office/drawing/2014/main" id="{FD3E6E73-96A7-47E9-8515-D1ED5624832B}"/>
              </a:ext>
            </a:extLst>
          </p:cNvPr>
          <p:cNvSpPr txBox="1"/>
          <p:nvPr/>
        </p:nvSpPr>
        <p:spPr>
          <a:xfrm>
            <a:off x="566751" y="1836194"/>
            <a:ext cx="7486823" cy="3648706"/>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spcBef>
                <a:spcPts val="0"/>
              </a:spcBef>
              <a:buClrTx/>
              <a:buSzTx/>
              <a:buFont typeface="Arial" panose="020B0604020202020204" pitchFamily="34" charset="0"/>
              <a:buChar char="•"/>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Droichead </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Rinneadh bileog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chairtpháipéir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ghearradh ina trí stiall chothroma. Cuireadh na trí stiall sin ar bharr a chéile agus leagadh trasna an dá leabhar iad.</a:t>
            </a:r>
          </a:p>
          <a:p>
            <a:pPr marL="228600" marR="0" lvl="0" indent="-228600" algn="l" defTabSz="914400" rtl="0" eaLnBrk="1" fontAlgn="auto" latinLnBrk="0" hangingPunct="1">
              <a:spcBef>
                <a:spcPts val="0"/>
              </a:spcBef>
              <a:buClrTx/>
              <a:buSzTx/>
              <a:buFont typeface="Arial" panose="020B0604020202020204" pitchFamily="34" charset="0"/>
              <a:buChar char="•"/>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Droichead </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Filleadh suas na taobhanna ar bhileog iomlán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chairtpháipéir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agus leagadh trasna an dá leabhar í.</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28600" marR="0" lvl="0" indent="-228600" algn="l" defTabSz="914400" rtl="0" eaLnBrk="1" fontAlgn="auto" latinLnBrk="0" hangingPunct="1">
              <a:spcBef>
                <a:spcPts val="0"/>
              </a:spcBef>
              <a:buClrTx/>
              <a:buSzTx/>
              <a:buFont typeface="Arial" panose="020B0604020202020204" pitchFamily="34" charset="0"/>
              <a:buChar char="•"/>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Droichead C:</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Rinneadh bileog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chairtpháipéir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ghearradh ina trí stiall chothroma. Cuireadh na trí stiall sin ar bharr a chéile, greamaíodh dá chéile le seilitéip iad agus leagadh trasna an dá leabhar iad.</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28600" marR="0" lvl="0" indent="-228600" algn="l" defTabSz="914400" rtl="0" eaLnBrk="1" fontAlgn="auto" latinLnBrk="0" hangingPunct="1">
              <a:spcBef>
                <a:spcPts val="0"/>
              </a:spcBef>
              <a:buClrTx/>
              <a:buSzTx/>
              <a:buFont typeface="Arial" panose="020B0604020202020204" pitchFamily="34" charset="0"/>
              <a:buChar char="•"/>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Droichead </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Leagadh bileog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chairtpháipéir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trasna an dá leabhar.</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2" name="TextBox 11">
            <a:extLst>
              <a:ext uri="{FF2B5EF4-FFF2-40B4-BE49-F238E27FC236}">
                <a16:creationId xmlns:a16="http://schemas.microsoft.com/office/drawing/2014/main" id="{D7A12F59-8DF6-4745-B17D-D036878F8F70}"/>
              </a:ext>
            </a:extLst>
          </p:cNvPr>
          <p:cNvSpPr txBox="1"/>
          <p:nvPr/>
        </p:nvSpPr>
        <p:spPr>
          <a:xfrm>
            <a:off x="740901" y="146884"/>
            <a:ext cx="7039106" cy="61555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Turgnamh: Neart droichead a thástáil</a:t>
            </a:r>
          </a:p>
        </p:txBody>
      </p:sp>
      <p:sp>
        <p:nvSpPr>
          <p:cNvPr id="2" name="TextBox 77">
            <a:extLst>
              <a:ext uri="{FF2B5EF4-FFF2-40B4-BE49-F238E27FC236}">
                <a16:creationId xmlns:a16="http://schemas.microsoft.com/office/drawing/2014/main" id="{9F07FD48-5E9C-138E-28D5-B2B14C5260DB}"/>
              </a:ext>
            </a:extLst>
          </p:cNvPr>
          <p:cNvSpPr txBox="1"/>
          <p:nvPr/>
        </p:nvSpPr>
        <p:spPr>
          <a:xfrm>
            <a:off x="3801024" y="5007789"/>
            <a:ext cx="4317223" cy="1754326"/>
          </a:xfrm>
          <a:custGeom>
            <a:avLst/>
            <a:gdLst>
              <a:gd name="connsiteX0" fmla="*/ 0 w 6389489"/>
              <a:gd name="connsiteY0" fmla="*/ 0 h 1015663"/>
              <a:gd name="connsiteX1" fmla="*/ 516968 w 6389489"/>
              <a:gd name="connsiteY1" fmla="*/ 0 h 1015663"/>
              <a:gd name="connsiteX2" fmla="*/ 1161725 w 6389489"/>
              <a:gd name="connsiteY2" fmla="*/ 0 h 1015663"/>
              <a:gd name="connsiteX3" fmla="*/ 1742588 w 6389489"/>
              <a:gd name="connsiteY3" fmla="*/ 0 h 1015663"/>
              <a:gd name="connsiteX4" fmla="*/ 2259556 w 6389489"/>
              <a:gd name="connsiteY4" fmla="*/ 0 h 1015663"/>
              <a:gd name="connsiteX5" fmla="*/ 2776523 w 6389489"/>
              <a:gd name="connsiteY5" fmla="*/ 0 h 1015663"/>
              <a:gd name="connsiteX6" fmla="*/ 3485176 w 6389489"/>
              <a:gd name="connsiteY6" fmla="*/ 0 h 1015663"/>
              <a:gd name="connsiteX7" fmla="*/ 3938249 w 6389489"/>
              <a:gd name="connsiteY7" fmla="*/ 0 h 1015663"/>
              <a:gd name="connsiteX8" fmla="*/ 4519111 w 6389489"/>
              <a:gd name="connsiteY8" fmla="*/ 0 h 1015663"/>
              <a:gd name="connsiteX9" fmla="*/ 5227764 w 6389489"/>
              <a:gd name="connsiteY9" fmla="*/ 0 h 1015663"/>
              <a:gd name="connsiteX10" fmla="*/ 5808626 w 6389489"/>
              <a:gd name="connsiteY10" fmla="*/ 0 h 1015663"/>
              <a:gd name="connsiteX11" fmla="*/ 6389489 w 6389489"/>
              <a:gd name="connsiteY11" fmla="*/ 0 h 1015663"/>
              <a:gd name="connsiteX12" fmla="*/ 6389489 w 6389489"/>
              <a:gd name="connsiteY12" fmla="*/ 497675 h 1015663"/>
              <a:gd name="connsiteX13" fmla="*/ 6389489 w 6389489"/>
              <a:gd name="connsiteY13" fmla="*/ 1015663 h 1015663"/>
              <a:gd name="connsiteX14" fmla="*/ 5936416 w 6389489"/>
              <a:gd name="connsiteY14" fmla="*/ 1015663 h 1015663"/>
              <a:gd name="connsiteX15" fmla="*/ 5227764 w 6389489"/>
              <a:gd name="connsiteY15" fmla="*/ 1015663 h 1015663"/>
              <a:gd name="connsiteX16" fmla="*/ 4838586 w 6389489"/>
              <a:gd name="connsiteY16" fmla="*/ 1015663 h 1015663"/>
              <a:gd name="connsiteX17" fmla="*/ 4321618 w 6389489"/>
              <a:gd name="connsiteY17" fmla="*/ 1015663 h 1015663"/>
              <a:gd name="connsiteX18" fmla="*/ 3804650 w 6389489"/>
              <a:gd name="connsiteY18" fmla="*/ 1015663 h 1015663"/>
              <a:gd name="connsiteX19" fmla="*/ 3287683 w 6389489"/>
              <a:gd name="connsiteY19" fmla="*/ 1015663 h 1015663"/>
              <a:gd name="connsiteX20" fmla="*/ 2898505 w 6389489"/>
              <a:gd name="connsiteY20" fmla="*/ 1015663 h 1015663"/>
              <a:gd name="connsiteX21" fmla="*/ 2253747 w 6389489"/>
              <a:gd name="connsiteY21" fmla="*/ 1015663 h 1015663"/>
              <a:gd name="connsiteX22" fmla="*/ 1608990 w 6389489"/>
              <a:gd name="connsiteY22" fmla="*/ 1015663 h 1015663"/>
              <a:gd name="connsiteX23" fmla="*/ 1092022 w 6389489"/>
              <a:gd name="connsiteY23" fmla="*/ 1015663 h 1015663"/>
              <a:gd name="connsiteX24" fmla="*/ 511159 w 6389489"/>
              <a:gd name="connsiteY24" fmla="*/ 1015663 h 1015663"/>
              <a:gd name="connsiteX25" fmla="*/ 0 w 6389489"/>
              <a:gd name="connsiteY25" fmla="*/ 1015663 h 1015663"/>
              <a:gd name="connsiteX26" fmla="*/ 0 w 6389489"/>
              <a:gd name="connsiteY26" fmla="*/ 507832 h 1015663"/>
              <a:gd name="connsiteX27" fmla="*/ 0 w 6389489"/>
              <a:gd name="connsiteY27"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9489" h="1015663" fill="none" extrusionOk="0">
                <a:moveTo>
                  <a:pt x="0" y="0"/>
                </a:moveTo>
                <a:cubicBezTo>
                  <a:pt x="175851" y="-51416"/>
                  <a:pt x="353112" y="43401"/>
                  <a:pt x="516968" y="0"/>
                </a:cubicBezTo>
                <a:cubicBezTo>
                  <a:pt x="680824" y="-43401"/>
                  <a:pt x="930360" y="38419"/>
                  <a:pt x="1161725" y="0"/>
                </a:cubicBezTo>
                <a:cubicBezTo>
                  <a:pt x="1393090" y="-38419"/>
                  <a:pt x="1584629" y="2368"/>
                  <a:pt x="1742588" y="0"/>
                </a:cubicBezTo>
                <a:cubicBezTo>
                  <a:pt x="1900547" y="-2368"/>
                  <a:pt x="2129752" y="25845"/>
                  <a:pt x="2259556" y="0"/>
                </a:cubicBezTo>
                <a:cubicBezTo>
                  <a:pt x="2389360" y="-25845"/>
                  <a:pt x="2633914" y="35675"/>
                  <a:pt x="2776523" y="0"/>
                </a:cubicBezTo>
                <a:cubicBezTo>
                  <a:pt x="2919132" y="-35675"/>
                  <a:pt x="3221766" y="36689"/>
                  <a:pt x="3485176" y="0"/>
                </a:cubicBezTo>
                <a:cubicBezTo>
                  <a:pt x="3748586" y="-36689"/>
                  <a:pt x="3772033" y="10833"/>
                  <a:pt x="3938249" y="0"/>
                </a:cubicBezTo>
                <a:cubicBezTo>
                  <a:pt x="4104465" y="-10833"/>
                  <a:pt x="4312951" y="61662"/>
                  <a:pt x="4519111" y="0"/>
                </a:cubicBezTo>
                <a:cubicBezTo>
                  <a:pt x="4725271" y="-61662"/>
                  <a:pt x="5060770" y="30616"/>
                  <a:pt x="5227764" y="0"/>
                </a:cubicBezTo>
                <a:cubicBezTo>
                  <a:pt x="5394758" y="-30616"/>
                  <a:pt x="5663002" y="19754"/>
                  <a:pt x="5808626" y="0"/>
                </a:cubicBezTo>
                <a:cubicBezTo>
                  <a:pt x="5954250" y="-19754"/>
                  <a:pt x="6108407" y="2276"/>
                  <a:pt x="6389489" y="0"/>
                </a:cubicBezTo>
                <a:cubicBezTo>
                  <a:pt x="6432214" y="237357"/>
                  <a:pt x="6361437" y="301287"/>
                  <a:pt x="6389489" y="497675"/>
                </a:cubicBezTo>
                <a:cubicBezTo>
                  <a:pt x="6417541" y="694063"/>
                  <a:pt x="6373173" y="773805"/>
                  <a:pt x="6389489" y="1015663"/>
                </a:cubicBezTo>
                <a:cubicBezTo>
                  <a:pt x="6245711" y="1049053"/>
                  <a:pt x="6052278" y="974515"/>
                  <a:pt x="5936416" y="1015663"/>
                </a:cubicBezTo>
                <a:cubicBezTo>
                  <a:pt x="5820554" y="1056811"/>
                  <a:pt x="5538829" y="993863"/>
                  <a:pt x="5227764" y="1015663"/>
                </a:cubicBezTo>
                <a:cubicBezTo>
                  <a:pt x="4916699" y="1037463"/>
                  <a:pt x="4972905" y="1014955"/>
                  <a:pt x="4838586" y="1015663"/>
                </a:cubicBezTo>
                <a:cubicBezTo>
                  <a:pt x="4704267" y="1016371"/>
                  <a:pt x="4451821" y="998583"/>
                  <a:pt x="4321618" y="1015663"/>
                </a:cubicBezTo>
                <a:cubicBezTo>
                  <a:pt x="4191415" y="1032743"/>
                  <a:pt x="3938031" y="978256"/>
                  <a:pt x="3804650" y="1015663"/>
                </a:cubicBezTo>
                <a:cubicBezTo>
                  <a:pt x="3671269" y="1053070"/>
                  <a:pt x="3518659" y="977315"/>
                  <a:pt x="3287683" y="1015663"/>
                </a:cubicBezTo>
                <a:cubicBezTo>
                  <a:pt x="3056707" y="1054011"/>
                  <a:pt x="3070756" y="1013349"/>
                  <a:pt x="2898505" y="1015663"/>
                </a:cubicBezTo>
                <a:cubicBezTo>
                  <a:pt x="2726254" y="1017977"/>
                  <a:pt x="2420867" y="1011833"/>
                  <a:pt x="2253747" y="1015663"/>
                </a:cubicBezTo>
                <a:cubicBezTo>
                  <a:pt x="2086627" y="1019493"/>
                  <a:pt x="1922559" y="1013496"/>
                  <a:pt x="1608990" y="1015663"/>
                </a:cubicBezTo>
                <a:cubicBezTo>
                  <a:pt x="1295421" y="1017830"/>
                  <a:pt x="1202650" y="968301"/>
                  <a:pt x="1092022" y="1015663"/>
                </a:cubicBezTo>
                <a:cubicBezTo>
                  <a:pt x="981394" y="1063025"/>
                  <a:pt x="798580" y="1003101"/>
                  <a:pt x="511159" y="1015663"/>
                </a:cubicBezTo>
                <a:cubicBezTo>
                  <a:pt x="223738" y="1028225"/>
                  <a:pt x="190167" y="999002"/>
                  <a:pt x="0" y="1015663"/>
                </a:cubicBezTo>
                <a:cubicBezTo>
                  <a:pt x="-54608" y="876554"/>
                  <a:pt x="58527" y="753571"/>
                  <a:pt x="0" y="507832"/>
                </a:cubicBezTo>
                <a:cubicBezTo>
                  <a:pt x="-58527" y="262093"/>
                  <a:pt x="17976" y="151687"/>
                  <a:pt x="0" y="0"/>
                </a:cubicBezTo>
                <a:close/>
              </a:path>
              <a:path w="6389489" h="1015663" stroke="0" extrusionOk="0">
                <a:moveTo>
                  <a:pt x="0" y="0"/>
                </a:moveTo>
                <a:cubicBezTo>
                  <a:pt x="303644" y="-38227"/>
                  <a:pt x="380065" y="44969"/>
                  <a:pt x="644758" y="0"/>
                </a:cubicBezTo>
                <a:cubicBezTo>
                  <a:pt x="909451" y="-44969"/>
                  <a:pt x="917916" y="8885"/>
                  <a:pt x="1097830" y="0"/>
                </a:cubicBezTo>
                <a:cubicBezTo>
                  <a:pt x="1277744" y="-8885"/>
                  <a:pt x="1418775" y="2868"/>
                  <a:pt x="1614798" y="0"/>
                </a:cubicBezTo>
                <a:cubicBezTo>
                  <a:pt x="1810821" y="-2868"/>
                  <a:pt x="1920115" y="57098"/>
                  <a:pt x="2195661" y="0"/>
                </a:cubicBezTo>
                <a:cubicBezTo>
                  <a:pt x="2471207" y="-57098"/>
                  <a:pt x="2612656" y="55855"/>
                  <a:pt x="2840418" y="0"/>
                </a:cubicBezTo>
                <a:cubicBezTo>
                  <a:pt x="3068180" y="-55855"/>
                  <a:pt x="3312580" y="61707"/>
                  <a:pt x="3549071" y="0"/>
                </a:cubicBezTo>
                <a:cubicBezTo>
                  <a:pt x="3785562" y="-61707"/>
                  <a:pt x="3838655" y="31420"/>
                  <a:pt x="3938249" y="0"/>
                </a:cubicBezTo>
                <a:cubicBezTo>
                  <a:pt x="4037843" y="-31420"/>
                  <a:pt x="4386195" y="57517"/>
                  <a:pt x="4646901" y="0"/>
                </a:cubicBezTo>
                <a:cubicBezTo>
                  <a:pt x="4907607" y="-57517"/>
                  <a:pt x="4940832" y="29375"/>
                  <a:pt x="5099974" y="0"/>
                </a:cubicBezTo>
                <a:cubicBezTo>
                  <a:pt x="5259116" y="-29375"/>
                  <a:pt x="5506350" y="14769"/>
                  <a:pt x="5616942" y="0"/>
                </a:cubicBezTo>
                <a:cubicBezTo>
                  <a:pt x="5727534" y="-14769"/>
                  <a:pt x="6083339" y="9351"/>
                  <a:pt x="6389489" y="0"/>
                </a:cubicBezTo>
                <a:cubicBezTo>
                  <a:pt x="6445237" y="131832"/>
                  <a:pt x="6339467" y="269658"/>
                  <a:pt x="6389489" y="497675"/>
                </a:cubicBezTo>
                <a:cubicBezTo>
                  <a:pt x="6439511" y="725693"/>
                  <a:pt x="6349335" y="792984"/>
                  <a:pt x="6389489" y="1015663"/>
                </a:cubicBezTo>
                <a:cubicBezTo>
                  <a:pt x="6270326" y="1047088"/>
                  <a:pt x="6091425" y="976348"/>
                  <a:pt x="6000311" y="1015663"/>
                </a:cubicBezTo>
                <a:cubicBezTo>
                  <a:pt x="5909197" y="1054978"/>
                  <a:pt x="5530292" y="934977"/>
                  <a:pt x="5291659" y="1015663"/>
                </a:cubicBezTo>
                <a:cubicBezTo>
                  <a:pt x="5053026" y="1096349"/>
                  <a:pt x="4852586" y="964895"/>
                  <a:pt x="4710796" y="1015663"/>
                </a:cubicBezTo>
                <a:cubicBezTo>
                  <a:pt x="4569006" y="1066431"/>
                  <a:pt x="4336957" y="960589"/>
                  <a:pt x="4193828" y="1015663"/>
                </a:cubicBezTo>
                <a:cubicBezTo>
                  <a:pt x="4050699" y="1070737"/>
                  <a:pt x="3914087" y="989965"/>
                  <a:pt x="3740755" y="1015663"/>
                </a:cubicBezTo>
                <a:cubicBezTo>
                  <a:pt x="3567423" y="1041361"/>
                  <a:pt x="3381776" y="961686"/>
                  <a:pt x="3223788" y="1015663"/>
                </a:cubicBezTo>
                <a:cubicBezTo>
                  <a:pt x="3065800" y="1069640"/>
                  <a:pt x="2860836" y="980048"/>
                  <a:pt x="2579030" y="1015663"/>
                </a:cubicBezTo>
                <a:cubicBezTo>
                  <a:pt x="2297224" y="1051278"/>
                  <a:pt x="2357711" y="987583"/>
                  <a:pt x="2189852" y="1015663"/>
                </a:cubicBezTo>
                <a:cubicBezTo>
                  <a:pt x="2021993" y="1043743"/>
                  <a:pt x="1946130" y="993702"/>
                  <a:pt x="1800674" y="1015663"/>
                </a:cubicBezTo>
                <a:cubicBezTo>
                  <a:pt x="1655218" y="1037624"/>
                  <a:pt x="1383541" y="945779"/>
                  <a:pt x="1092022" y="1015663"/>
                </a:cubicBezTo>
                <a:cubicBezTo>
                  <a:pt x="800503" y="1085547"/>
                  <a:pt x="826146" y="969456"/>
                  <a:pt x="638949" y="1015663"/>
                </a:cubicBezTo>
                <a:cubicBezTo>
                  <a:pt x="451752" y="1061870"/>
                  <a:pt x="214812" y="972571"/>
                  <a:pt x="0" y="1015663"/>
                </a:cubicBezTo>
                <a:cubicBezTo>
                  <a:pt x="-4920" y="868106"/>
                  <a:pt x="47206" y="717618"/>
                  <a:pt x="0" y="528145"/>
                </a:cubicBezTo>
                <a:cubicBezTo>
                  <a:pt x="-47206" y="338672"/>
                  <a:pt x="60944" y="223650"/>
                  <a:pt x="0" y="0"/>
                </a:cubicBezTo>
                <a:close/>
              </a:path>
            </a:pathLst>
          </a:custGeom>
          <a:solidFill>
            <a:schemeClr val="accent2">
              <a:lumMod val="40000"/>
              <a:lumOff val="60000"/>
            </a:schemeClr>
          </a:solidFill>
          <a:ln>
            <a:solidFill>
              <a:schemeClr val="tx1"/>
            </a:solidFill>
            <a:extLst>
              <a:ext uri="{C807C97D-BFC1-408E-A445-0C87EB9F89A2}">
                <ask:lineSketchStyleProps xmlns:ask="http://schemas.microsoft.com/office/drawing/2018/sketchyshapes" sd="2547742190">
                  <a:custGeom>
                    <a:avLst/>
                    <a:gdLst>
                      <a:gd name="connsiteX0" fmla="*/ 0 w 4317223"/>
                      <a:gd name="connsiteY0" fmla="*/ 0 h 1754326"/>
                      <a:gd name="connsiteX1" fmla="*/ 349302 w 4317223"/>
                      <a:gd name="connsiteY1" fmla="*/ 0 h 1754326"/>
                      <a:gd name="connsiteX2" fmla="*/ 784949 w 4317223"/>
                      <a:gd name="connsiteY2" fmla="*/ 0 h 1754326"/>
                      <a:gd name="connsiteX3" fmla="*/ 1177424 w 4317223"/>
                      <a:gd name="connsiteY3" fmla="*/ 0 h 1754326"/>
                      <a:gd name="connsiteX4" fmla="*/ 1526727 w 4317223"/>
                      <a:gd name="connsiteY4" fmla="*/ 0 h 1754326"/>
                      <a:gd name="connsiteX5" fmla="*/ 1876029 w 4317223"/>
                      <a:gd name="connsiteY5" fmla="*/ 0 h 1754326"/>
                      <a:gd name="connsiteX6" fmla="*/ 2354849 w 4317223"/>
                      <a:gd name="connsiteY6" fmla="*/ 0 h 1754326"/>
                      <a:gd name="connsiteX7" fmla="*/ 2660979 w 4317223"/>
                      <a:gd name="connsiteY7" fmla="*/ 0 h 1754326"/>
                      <a:gd name="connsiteX8" fmla="*/ 3053453 w 4317223"/>
                      <a:gd name="connsiteY8" fmla="*/ 0 h 1754326"/>
                      <a:gd name="connsiteX9" fmla="*/ 3532273 w 4317223"/>
                      <a:gd name="connsiteY9" fmla="*/ 0 h 1754326"/>
                      <a:gd name="connsiteX10" fmla="*/ 3924747 w 4317223"/>
                      <a:gd name="connsiteY10" fmla="*/ 0 h 1754326"/>
                      <a:gd name="connsiteX11" fmla="*/ 4317223 w 4317223"/>
                      <a:gd name="connsiteY11" fmla="*/ 0 h 1754326"/>
                      <a:gd name="connsiteX12" fmla="*/ 4317223 w 4317223"/>
                      <a:gd name="connsiteY12" fmla="*/ 859619 h 1754326"/>
                      <a:gd name="connsiteX13" fmla="*/ 4317223 w 4317223"/>
                      <a:gd name="connsiteY13" fmla="*/ 1754326 h 1754326"/>
                      <a:gd name="connsiteX14" fmla="*/ 4011092 w 4317223"/>
                      <a:gd name="connsiteY14" fmla="*/ 1754326 h 1754326"/>
                      <a:gd name="connsiteX15" fmla="*/ 3532273 w 4317223"/>
                      <a:gd name="connsiteY15" fmla="*/ 1754326 h 1754326"/>
                      <a:gd name="connsiteX16" fmla="*/ 3269315 w 4317223"/>
                      <a:gd name="connsiteY16" fmla="*/ 1754326 h 1754326"/>
                      <a:gd name="connsiteX17" fmla="*/ 2920012 w 4317223"/>
                      <a:gd name="connsiteY17" fmla="*/ 1754326 h 1754326"/>
                      <a:gd name="connsiteX18" fmla="*/ 2570709 w 4317223"/>
                      <a:gd name="connsiteY18" fmla="*/ 1754326 h 1754326"/>
                      <a:gd name="connsiteX19" fmla="*/ 2221407 w 4317223"/>
                      <a:gd name="connsiteY19" fmla="*/ 1754326 h 1754326"/>
                      <a:gd name="connsiteX20" fmla="*/ 1958449 w 4317223"/>
                      <a:gd name="connsiteY20" fmla="*/ 1754326 h 1754326"/>
                      <a:gd name="connsiteX21" fmla="*/ 1522802 w 4317223"/>
                      <a:gd name="connsiteY21" fmla="*/ 1754326 h 1754326"/>
                      <a:gd name="connsiteX22" fmla="*/ 1087155 w 4317223"/>
                      <a:gd name="connsiteY22" fmla="*/ 1754326 h 1754326"/>
                      <a:gd name="connsiteX23" fmla="*/ 737852 w 4317223"/>
                      <a:gd name="connsiteY23" fmla="*/ 1754326 h 1754326"/>
                      <a:gd name="connsiteX24" fmla="*/ 345377 w 4317223"/>
                      <a:gd name="connsiteY24" fmla="*/ 1754326 h 1754326"/>
                      <a:gd name="connsiteX25" fmla="*/ 0 w 4317223"/>
                      <a:gd name="connsiteY25" fmla="*/ 1754326 h 1754326"/>
                      <a:gd name="connsiteX26" fmla="*/ 0 w 4317223"/>
                      <a:gd name="connsiteY26" fmla="*/ 877163 h 1754326"/>
                      <a:gd name="connsiteX27" fmla="*/ 0 w 4317223"/>
                      <a:gd name="connsiteY27" fmla="*/ 0 h 1754326"/>
                      <a:gd name="connsiteX0" fmla="*/ 0 w 4317223"/>
                      <a:gd name="connsiteY0" fmla="*/ 0 h 1754326"/>
                      <a:gd name="connsiteX1" fmla="*/ 435647 w 4317223"/>
                      <a:gd name="connsiteY1" fmla="*/ 0 h 1754326"/>
                      <a:gd name="connsiteX2" fmla="*/ 741777 w 4317223"/>
                      <a:gd name="connsiteY2" fmla="*/ 0 h 1754326"/>
                      <a:gd name="connsiteX3" fmla="*/ 1091079 w 4317223"/>
                      <a:gd name="connsiteY3" fmla="*/ 0 h 1754326"/>
                      <a:gd name="connsiteX4" fmla="*/ 1483554 w 4317223"/>
                      <a:gd name="connsiteY4" fmla="*/ 0 h 1754326"/>
                      <a:gd name="connsiteX5" fmla="*/ 1919201 w 4317223"/>
                      <a:gd name="connsiteY5" fmla="*/ 0 h 1754326"/>
                      <a:gd name="connsiteX6" fmla="*/ 2398021 w 4317223"/>
                      <a:gd name="connsiteY6" fmla="*/ 0 h 1754326"/>
                      <a:gd name="connsiteX7" fmla="*/ 2660979 w 4317223"/>
                      <a:gd name="connsiteY7" fmla="*/ 0 h 1754326"/>
                      <a:gd name="connsiteX8" fmla="*/ 3139798 w 4317223"/>
                      <a:gd name="connsiteY8" fmla="*/ 0 h 1754326"/>
                      <a:gd name="connsiteX9" fmla="*/ 3445928 w 4317223"/>
                      <a:gd name="connsiteY9" fmla="*/ 0 h 1754326"/>
                      <a:gd name="connsiteX10" fmla="*/ 3795231 w 4317223"/>
                      <a:gd name="connsiteY10" fmla="*/ 0 h 1754326"/>
                      <a:gd name="connsiteX11" fmla="*/ 4317223 w 4317223"/>
                      <a:gd name="connsiteY11" fmla="*/ 0 h 1754326"/>
                      <a:gd name="connsiteX12" fmla="*/ 4317223 w 4317223"/>
                      <a:gd name="connsiteY12" fmla="*/ 859619 h 1754326"/>
                      <a:gd name="connsiteX13" fmla="*/ 4317223 w 4317223"/>
                      <a:gd name="connsiteY13" fmla="*/ 1754326 h 1754326"/>
                      <a:gd name="connsiteX14" fmla="*/ 4054264 w 4317223"/>
                      <a:gd name="connsiteY14" fmla="*/ 1754326 h 1754326"/>
                      <a:gd name="connsiteX15" fmla="*/ 3575445 w 4317223"/>
                      <a:gd name="connsiteY15" fmla="*/ 1754326 h 1754326"/>
                      <a:gd name="connsiteX16" fmla="*/ 3182970 w 4317223"/>
                      <a:gd name="connsiteY16" fmla="*/ 1754326 h 1754326"/>
                      <a:gd name="connsiteX17" fmla="*/ 2833668 w 4317223"/>
                      <a:gd name="connsiteY17" fmla="*/ 1754326 h 1754326"/>
                      <a:gd name="connsiteX18" fmla="*/ 2527537 w 4317223"/>
                      <a:gd name="connsiteY18" fmla="*/ 1754326 h 1754326"/>
                      <a:gd name="connsiteX19" fmla="*/ 2178235 w 4317223"/>
                      <a:gd name="connsiteY19" fmla="*/ 1754326 h 1754326"/>
                      <a:gd name="connsiteX20" fmla="*/ 1742588 w 4317223"/>
                      <a:gd name="connsiteY20" fmla="*/ 1754326 h 1754326"/>
                      <a:gd name="connsiteX21" fmla="*/ 1479629 w 4317223"/>
                      <a:gd name="connsiteY21" fmla="*/ 1754326 h 1754326"/>
                      <a:gd name="connsiteX22" fmla="*/ 1216671 w 4317223"/>
                      <a:gd name="connsiteY22" fmla="*/ 1754326 h 1754326"/>
                      <a:gd name="connsiteX23" fmla="*/ 737852 w 4317223"/>
                      <a:gd name="connsiteY23" fmla="*/ 1754326 h 1754326"/>
                      <a:gd name="connsiteX24" fmla="*/ 431722 w 4317223"/>
                      <a:gd name="connsiteY24" fmla="*/ 1754326 h 1754326"/>
                      <a:gd name="connsiteX25" fmla="*/ 0 w 4317223"/>
                      <a:gd name="connsiteY25" fmla="*/ 1754326 h 1754326"/>
                      <a:gd name="connsiteX26" fmla="*/ 0 w 4317223"/>
                      <a:gd name="connsiteY26" fmla="*/ 912249 h 1754326"/>
                      <a:gd name="connsiteX27" fmla="*/ 0 w 4317223"/>
                      <a:gd name="connsiteY27"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17223" h="1754326" fill="none" extrusionOk="0">
                        <a:moveTo>
                          <a:pt x="0" y="0"/>
                        </a:moveTo>
                        <a:cubicBezTo>
                          <a:pt x="119977" y="-103773"/>
                          <a:pt x="268156" y="77439"/>
                          <a:pt x="349302" y="0"/>
                        </a:cubicBezTo>
                        <a:cubicBezTo>
                          <a:pt x="448872" y="-103001"/>
                          <a:pt x="619339" y="61104"/>
                          <a:pt x="784949" y="0"/>
                        </a:cubicBezTo>
                        <a:cubicBezTo>
                          <a:pt x="936472" y="-49640"/>
                          <a:pt x="1079318" y="-18972"/>
                          <a:pt x="1177424" y="0"/>
                        </a:cubicBezTo>
                        <a:cubicBezTo>
                          <a:pt x="1284448" y="4013"/>
                          <a:pt x="1451203" y="54964"/>
                          <a:pt x="1526727" y="0"/>
                        </a:cubicBezTo>
                        <a:cubicBezTo>
                          <a:pt x="1617669" y="-59687"/>
                          <a:pt x="1789380" y="48139"/>
                          <a:pt x="1876029" y="0"/>
                        </a:cubicBezTo>
                        <a:cubicBezTo>
                          <a:pt x="1980211" y="-112904"/>
                          <a:pt x="2155735" y="74447"/>
                          <a:pt x="2354849" y="0"/>
                        </a:cubicBezTo>
                        <a:cubicBezTo>
                          <a:pt x="2530229" y="-46719"/>
                          <a:pt x="2552435" y="13285"/>
                          <a:pt x="2660979" y="0"/>
                        </a:cubicBezTo>
                        <a:cubicBezTo>
                          <a:pt x="2758241" y="-11790"/>
                          <a:pt x="2924495" y="118491"/>
                          <a:pt x="3053453" y="0"/>
                        </a:cubicBezTo>
                        <a:cubicBezTo>
                          <a:pt x="3172584" y="-75737"/>
                          <a:pt x="3398697" y="35485"/>
                          <a:pt x="3532273" y="0"/>
                        </a:cubicBezTo>
                        <a:cubicBezTo>
                          <a:pt x="3636548" y="-42240"/>
                          <a:pt x="3846508" y="17516"/>
                          <a:pt x="3924747" y="0"/>
                        </a:cubicBezTo>
                        <a:cubicBezTo>
                          <a:pt x="4024120" y="-31158"/>
                          <a:pt x="4097399" y="8347"/>
                          <a:pt x="4317223" y="0"/>
                        </a:cubicBezTo>
                        <a:cubicBezTo>
                          <a:pt x="4333311" y="396210"/>
                          <a:pt x="4318272" y="515509"/>
                          <a:pt x="4317223" y="859619"/>
                        </a:cubicBezTo>
                        <a:cubicBezTo>
                          <a:pt x="4341081" y="1214154"/>
                          <a:pt x="4323948" y="1319831"/>
                          <a:pt x="4317223" y="1754326"/>
                        </a:cubicBezTo>
                        <a:cubicBezTo>
                          <a:pt x="4190370" y="1805037"/>
                          <a:pt x="4082525" y="1678949"/>
                          <a:pt x="4011092" y="1754326"/>
                        </a:cubicBezTo>
                        <a:cubicBezTo>
                          <a:pt x="3918330" y="1806573"/>
                          <a:pt x="3747493" y="1735204"/>
                          <a:pt x="3532273" y="1754326"/>
                        </a:cubicBezTo>
                        <a:cubicBezTo>
                          <a:pt x="3309053" y="1791713"/>
                          <a:pt x="3353975" y="1749745"/>
                          <a:pt x="3269315" y="1754326"/>
                        </a:cubicBezTo>
                        <a:cubicBezTo>
                          <a:pt x="3158913" y="1768014"/>
                          <a:pt x="3006517" y="1715701"/>
                          <a:pt x="2920012" y="1754326"/>
                        </a:cubicBezTo>
                        <a:cubicBezTo>
                          <a:pt x="2821969" y="1786205"/>
                          <a:pt x="2659758" y="1702181"/>
                          <a:pt x="2570709" y="1754326"/>
                        </a:cubicBezTo>
                        <a:cubicBezTo>
                          <a:pt x="2479346" y="1806342"/>
                          <a:pt x="2385611" y="1687827"/>
                          <a:pt x="2221407" y="1754326"/>
                        </a:cubicBezTo>
                        <a:cubicBezTo>
                          <a:pt x="2057277" y="1810394"/>
                          <a:pt x="2073243" y="1749733"/>
                          <a:pt x="1958449" y="1754326"/>
                        </a:cubicBezTo>
                        <a:cubicBezTo>
                          <a:pt x="1849786" y="1760919"/>
                          <a:pt x="1630808" y="1767366"/>
                          <a:pt x="1522802" y="1754326"/>
                        </a:cubicBezTo>
                        <a:cubicBezTo>
                          <a:pt x="1397733" y="1750286"/>
                          <a:pt x="1304596" y="1747249"/>
                          <a:pt x="1087155" y="1754326"/>
                        </a:cubicBezTo>
                        <a:cubicBezTo>
                          <a:pt x="873535" y="1756345"/>
                          <a:pt x="826850" y="1696687"/>
                          <a:pt x="737852" y="1754326"/>
                        </a:cubicBezTo>
                        <a:cubicBezTo>
                          <a:pt x="661017" y="1847230"/>
                          <a:pt x="533894" y="1761057"/>
                          <a:pt x="345377" y="1754326"/>
                        </a:cubicBezTo>
                        <a:cubicBezTo>
                          <a:pt x="140518" y="1784810"/>
                          <a:pt x="117926" y="1721030"/>
                          <a:pt x="0" y="1754326"/>
                        </a:cubicBezTo>
                        <a:cubicBezTo>
                          <a:pt x="-19268" y="1477756"/>
                          <a:pt x="35030" y="1288464"/>
                          <a:pt x="0" y="877163"/>
                        </a:cubicBezTo>
                        <a:cubicBezTo>
                          <a:pt x="-43619" y="461423"/>
                          <a:pt x="29503" y="285858"/>
                          <a:pt x="0" y="0"/>
                        </a:cubicBezTo>
                        <a:close/>
                      </a:path>
                      <a:path w="4317223" h="1754326" stroke="0" extrusionOk="0">
                        <a:moveTo>
                          <a:pt x="0" y="0"/>
                        </a:moveTo>
                        <a:cubicBezTo>
                          <a:pt x="206573" y="-102292"/>
                          <a:pt x="262566" y="60087"/>
                          <a:pt x="435647" y="0"/>
                        </a:cubicBezTo>
                        <a:cubicBezTo>
                          <a:pt x="616121" y="-88303"/>
                          <a:pt x="614692" y="33930"/>
                          <a:pt x="741777" y="0"/>
                        </a:cubicBezTo>
                        <a:cubicBezTo>
                          <a:pt x="875617" y="-17614"/>
                          <a:pt x="951830" y="29944"/>
                          <a:pt x="1091079" y="0"/>
                        </a:cubicBezTo>
                        <a:cubicBezTo>
                          <a:pt x="1230050" y="-21660"/>
                          <a:pt x="1298321" y="103233"/>
                          <a:pt x="1483554" y="0"/>
                        </a:cubicBezTo>
                        <a:cubicBezTo>
                          <a:pt x="1669620" y="-94751"/>
                          <a:pt x="1771073" y="93394"/>
                          <a:pt x="1919201" y="0"/>
                        </a:cubicBezTo>
                        <a:cubicBezTo>
                          <a:pt x="2078866" y="-147246"/>
                          <a:pt x="2269127" y="126648"/>
                          <a:pt x="2398021" y="0"/>
                        </a:cubicBezTo>
                        <a:cubicBezTo>
                          <a:pt x="2551715" y="-119687"/>
                          <a:pt x="2590523" y="63319"/>
                          <a:pt x="2660979" y="0"/>
                        </a:cubicBezTo>
                        <a:cubicBezTo>
                          <a:pt x="2676260" y="-59512"/>
                          <a:pt x="2990771" y="48240"/>
                          <a:pt x="3139798" y="0"/>
                        </a:cubicBezTo>
                        <a:cubicBezTo>
                          <a:pt x="3312814" y="-105606"/>
                          <a:pt x="3314082" y="40568"/>
                          <a:pt x="3445928" y="0"/>
                        </a:cubicBezTo>
                        <a:cubicBezTo>
                          <a:pt x="3560744" y="-48869"/>
                          <a:pt x="3720159" y="4771"/>
                          <a:pt x="3795231" y="0"/>
                        </a:cubicBezTo>
                        <a:cubicBezTo>
                          <a:pt x="3851068" y="-10183"/>
                          <a:pt x="4139730" y="-18974"/>
                          <a:pt x="4317223" y="0"/>
                        </a:cubicBezTo>
                        <a:cubicBezTo>
                          <a:pt x="4323751" y="190700"/>
                          <a:pt x="4277187" y="452034"/>
                          <a:pt x="4317223" y="859619"/>
                        </a:cubicBezTo>
                        <a:cubicBezTo>
                          <a:pt x="4349521" y="1276390"/>
                          <a:pt x="4324079" y="1377906"/>
                          <a:pt x="4317223" y="1754326"/>
                        </a:cubicBezTo>
                        <a:cubicBezTo>
                          <a:pt x="4244793" y="1789529"/>
                          <a:pt x="4132197" y="1688378"/>
                          <a:pt x="4054264" y="1754326"/>
                        </a:cubicBezTo>
                        <a:cubicBezTo>
                          <a:pt x="4002428" y="1812242"/>
                          <a:pt x="3769602" y="1634764"/>
                          <a:pt x="3575445" y="1754326"/>
                        </a:cubicBezTo>
                        <a:cubicBezTo>
                          <a:pt x="3435913" y="1887776"/>
                          <a:pt x="3300743" y="1667949"/>
                          <a:pt x="3182970" y="1754326"/>
                        </a:cubicBezTo>
                        <a:cubicBezTo>
                          <a:pt x="3085623" y="1845888"/>
                          <a:pt x="2896355" y="1663054"/>
                          <a:pt x="2833668" y="1754326"/>
                        </a:cubicBezTo>
                        <a:cubicBezTo>
                          <a:pt x="2735613" y="1853713"/>
                          <a:pt x="2635445" y="1726368"/>
                          <a:pt x="2527537" y="1754326"/>
                        </a:cubicBezTo>
                        <a:cubicBezTo>
                          <a:pt x="2402474" y="1776115"/>
                          <a:pt x="2277712" y="1664235"/>
                          <a:pt x="2178235" y="1754326"/>
                        </a:cubicBezTo>
                        <a:cubicBezTo>
                          <a:pt x="2104117" y="1871963"/>
                          <a:pt x="1946579" y="1689324"/>
                          <a:pt x="1742588" y="1754326"/>
                        </a:cubicBezTo>
                        <a:cubicBezTo>
                          <a:pt x="1554412" y="1822515"/>
                          <a:pt x="1603454" y="1697636"/>
                          <a:pt x="1479629" y="1754326"/>
                        </a:cubicBezTo>
                        <a:cubicBezTo>
                          <a:pt x="1365162" y="1789014"/>
                          <a:pt x="1323289" y="1709845"/>
                          <a:pt x="1216671" y="1754326"/>
                        </a:cubicBezTo>
                        <a:cubicBezTo>
                          <a:pt x="1056065" y="1813356"/>
                          <a:pt x="924160" y="1611860"/>
                          <a:pt x="737852" y="1754326"/>
                        </a:cubicBezTo>
                        <a:cubicBezTo>
                          <a:pt x="552201" y="1910558"/>
                          <a:pt x="561344" y="1645612"/>
                          <a:pt x="431722" y="1754326"/>
                        </a:cubicBezTo>
                        <a:cubicBezTo>
                          <a:pt x="317696" y="1826811"/>
                          <a:pt x="149775" y="1674607"/>
                          <a:pt x="0" y="1754326"/>
                        </a:cubicBezTo>
                        <a:cubicBezTo>
                          <a:pt x="8038" y="1502217"/>
                          <a:pt x="70264" y="1261162"/>
                          <a:pt x="0" y="912249"/>
                        </a:cubicBezTo>
                        <a:cubicBezTo>
                          <a:pt x="-53949" y="593351"/>
                          <a:pt x="39860" y="411457"/>
                          <a:pt x="0" y="0"/>
                        </a:cubicBezTo>
                        <a:close/>
                      </a:path>
                      <a:path w="4317223" h="1754326" fill="none" stroke="0" extrusionOk="0">
                        <a:moveTo>
                          <a:pt x="0" y="0"/>
                        </a:moveTo>
                        <a:cubicBezTo>
                          <a:pt x="129648" y="-84779"/>
                          <a:pt x="239295" y="87399"/>
                          <a:pt x="349302" y="0"/>
                        </a:cubicBezTo>
                        <a:cubicBezTo>
                          <a:pt x="444196" y="-81369"/>
                          <a:pt x="634318" y="39566"/>
                          <a:pt x="784949" y="0"/>
                        </a:cubicBezTo>
                        <a:cubicBezTo>
                          <a:pt x="942531" y="-63451"/>
                          <a:pt x="1080099" y="28181"/>
                          <a:pt x="1177424" y="0"/>
                        </a:cubicBezTo>
                        <a:cubicBezTo>
                          <a:pt x="1294738" y="-12578"/>
                          <a:pt x="1448808" y="41730"/>
                          <a:pt x="1526727" y="0"/>
                        </a:cubicBezTo>
                        <a:cubicBezTo>
                          <a:pt x="1604281" y="-49077"/>
                          <a:pt x="1795217" y="35853"/>
                          <a:pt x="1876029" y="0"/>
                        </a:cubicBezTo>
                        <a:cubicBezTo>
                          <a:pt x="1971487" y="-91202"/>
                          <a:pt x="2171014" y="39852"/>
                          <a:pt x="2354849" y="0"/>
                        </a:cubicBezTo>
                        <a:cubicBezTo>
                          <a:pt x="2533673" y="-68433"/>
                          <a:pt x="2534237" y="12828"/>
                          <a:pt x="2660979" y="0"/>
                        </a:cubicBezTo>
                        <a:cubicBezTo>
                          <a:pt x="2786401" y="-38613"/>
                          <a:pt x="2949811" y="95021"/>
                          <a:pt x="3053453" y="0"/>
                        </a:cubicBezTo>
                        <a:cubicBezTo>
                          <a:pt x="3176441" y="-102065"/>
                          <a:pt x="3424437" y="57591"/>
                          <a:pt x="3532273" y="0"/>
                        </a:cubicBezTo>
                        <a:cubicBezTo>
                          <a:pt x="3639188" y="-65535"/>
                          <a:pt x="3815490" y="43217"/>
                          <a:pt x="3924747" y="0"/>
                        </a:cubicBezTo>
                        <a:cubicBezTo>
                          <a:pt x="4051284" y="-28838"/>
                          <a:pt x="4121195" y="-4404"/>
                          <a:pt x="4317223" y="0"/>
                        </a:cubicBezTo>
                        <a:cubicBezTo>
                          <a:pt x="4335074" y="411196"/>
                          <a:pt x="4314319" y="516070"/>
                          <a:pt x="4317223" y="859619"/>
                        </a:cubicBezTo>
                        <a:cubicBezTo>
                          <a:pt x="4346945" y="1175040"/>
                          <a:pt x="4285347" y="1366565"/>
                          <a:pt x="4317223" y="1754326"/>
                        </a:cubicBezTo>
                        <a:cubicBezTo>
                          <a:pt x="4203328" y="1805226"/>
                          <a:pt x="4087965" y="1704338"/>
                          <a:pt x="4011092" y="1754326"/>
                        </a:cubicBezTo>
                        <a:cubicBezTo>
                          <a:pt x="3941259" y="1871122"/>
                          <a:pt x="3746564" y="1663856"/>
                          <a:pt x="3532273" y="1754326"/>
                        </a:cubicBezTo>
                        <a:cubicBezTo>
                          <a:pt x="3337851" y="1790185"/>
                          <a:pt x="3366966" y="1758065"/>
                          <a:pt x="3269315" y="1754326"/>
                        </a:cubicBezTo>
                        <a:cubicBezTo>
                          <a:pt x="3169832" y="1769082"/>
                          <a:pt x="3015868" y="1734269"/>
                          <a:pt x="2920012" y="1754326"/>
                        </a:cubicBezTo>
                        <a:cubicBezTo>
                          <a:pt x="2818622" y="1781819"/>
                          <a:pt x="2649346" y="1693996"/>
                          <a:pt x="2570709" y="1754326"/>
                        </a:cubicBezTo>
                        <a:cubicBezTo>
                          <a:pt x="2470836" y="1829403"/>
                          <a:pt x="2417298" y="1676803"/>
                          <a:pt x="2221407" y="1754326"/>
                        </a:cubicBezTo>
                        <a:cubicBezTo>
                          <a:pt x="2061483" y="1817468"/>
                          <a:pt x="2078047" y="1757699"/>
                          <a:pt x="1958449" y="1754326"/>
                        </a:cubicBezTo>
                        <a:cubicBezTo>
                          <a:pt x="1831551" y="1753242"/>
                          <a:pt x="1643162" y="1770249"/>
                          <a:pt x="1522802" y="1754326"/>
                        </a:cubicBezTo>
                        <a:cubicBezTo>
                          <a:pt x="1407228" y="1758459"/>
                          <a:pt x="1294033" y="1754696"/>
                          <a:pt x="1087155" y="1754326"/>
                        </a:cubicBezTo>
                        <a:cubicBezTo>
                          <a:pt x="844481" y="1751639"/>
                          <a:pt x="812561" y="1668227"/>
                          <a:pt x="737852" y="1754326"/>
                        </a:cubicBezTo>
                        <a:cubicBezTo>
                          <a:pt x="618998" y="1823526"/>
                          <a:pt x="547875" y="1713309"/>
                          <a:pt x="345377" y="1754326"/>
                        </a:cubicBezTo>
                        <a:cubicBezTo>
                          <a:pt x="149186" y="1775353"/>
                          <a:pt x="117433" y="1722378"/>
                          <a:pt x="0" y="1754326"/>
                        </a:cubicBezTo>
                        <a:cubicBezTo>
                          <a:pt x="-20893" y="1499243"/>
                          <a:pt x="47383" y="1345668"/>
                          <a:pt x="0" y="877163"/>
                        </a:cubicBezTo>
                        <a:cubicBezTo>
                          <a:pt x="-62586" y="434748"/>
                          <a:pt x="47514" y="282062"/>
                          <a:pt x="0" y="0"/>
                        </a:cubicBezTo>
                        <a:close/>
                      </a:path>
                    </a:pathLst>
                  </a:custGeom>
                  <ask:type>
                    <ask:lineSketchScribble/>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Tabhair</a:t>
            </a:r>
            <a:r>
              <a:rPr kumimoji="0" lang="en-US"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1" i="0" u="sng"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buille</a:t>
            </a:r>
            <a:r>
              <a:rPr kumimoji="0" lang="en-US"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1" i="0" u="sng"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faoi</a:t>
            </a:r>
            <a:r>
              <a:rPr kumimoji="0" lang="en-US"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1" i="0" u="sng"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thuairim</a:t>
            </a:r>
            <a:endParaRPr kumimoji="0" lang="en-US" sz="18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Cuir na droichid in ord ón gceann is láidre go dtí an ceann is laige ar leathanach </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63</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b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 do leabhar oibre.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Ansin déanfaimid an turgnamh go bhfeicfimid an raibh an ceart agat.</a:t>
            </a:r>
          </a:p>
        </p:txBody>
      </p:sp>
    </p:spTree>
    <p:extLst>
      <p:ext uri="{BB962C8B-B14F-4D97-AF65-F5344CB8AC3E}">
        <p14:creationId xmlns:p14="http://schemas.microsoft.com/office/powerpoint/2010/main" val="126695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p:cTn id="27" dur="500" fill="hold"/>
                                        <p:tgtEl>
                                          <p:spTgt spid="89"/>
                                        </p:tgtEl>
                                        <p:attrNameLst>
                                          <p:attrName>ppt_w</p:attrName>
                                        </p:attrNameLst>
                                      </p:cBhvr>
                                      <p:tavLst>
                                        <p:tav tm="0">
                                          <p:val>
                                            <p:fltVal val="0"/>
                                          </p:val>
                                        </p:tav>
                                        <p:tav tm="100000">
                                          <p:val>
                                            <p:strVal val="#ppt_w"/>
                                          </p:val>
                                        </p:tav>
                                      </p:tavLst>
                                    </p:anim>
                                    <p:anim calcmode="lin" valueType="num">
                                      <p:cBhvr>
                                        <p:cTn id="28" dur="500" fill="hold"/>
                                        <p:tgtEl>
                                          <p:spTgt spid="89"/>
                                        </p:tgtEl>
                                        <p:attrNameLst>
                                          <p:attrName>ppt_h</p:attrName>
                                        </p:attrNameLst>
                                      </p:cBhvr>
                                      <p:tavLst>
                                        <p:tav tm="0">
                                          <p:val>
                                            <p:fltVal val="0"/>
                                          </p:val>
                                        </p:tav>
                                        <p:tav tm="100000">
                                          <p:val>
                                            <p:strVal val="#ppt_h"/>
                                          </p:val>
                                        </p:tav>
                                      </p:tavLst>
                                    </p:anim>
                                    <p:animEffect transition="in" filter="fade">
                                      <p:cBhvr>
                                        <p:cTn id="29" dur="500"/>
                                        <p:tgtEl>
                                          <p:spTgt spid="8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p:cTn id="32" dur="500" fill="hold"/>
                                        <p:tgtEl>
                                          <p:spTgt spid="90"/>
                                        </p:tgtEl>
                                        <p:attrNameLst>
                                          <p:attrName>ppt_w</p:attrName>
                                        </p:attrNameLst>
                                      </p:cBhvr>
                                      <p:tavLst>
                                        <p:tav tm="0">
                                          <p:val>
                                            <p:fltVal val="0"/>
                                          </p:val>
                                        </p:tav>
                                        <p:tav tm="100000">
                                          <p:val>
                                            <p:strVal val="#ppt_w"/>
                                          </p:val>
                                        </p:tav>
                                      </p:tavLst>
                                    </p:anim>
                                    <p:anim calcmode="lin" valueType="num">
                                      <p:cBhvr>
                                        <p:cTn id="33" dur="500" fill="hold"/>
                                        <p:tgtEl>
                                          <p:spTgt spid="90"/>
                                        </p:tgtEl>
                                        <p:attrNameLst>
                                          <p:attrName>ppt_h</p:attrName>
                                        </p:attrNameLst>
                                      </p:cBhvr>
                                      <p:tavLst>
                                        <p:tav tm="0">
                                          <p:val>
                                            <p:fltVal val="0"/>
                                          </p:val>
                                        </p:tav>
                                        <p:tav tm="100000">
                                          <p:val>
                                            <p:strVal val="#ppt_h"/>
                                          </p:val>
                                        </p:tav>
                                      </p:tavLst>
                                    </p:anim>
                                    <p:animEffect transition="in" filter="fade">
                                      <p:cBhvr>
                                        <p:cTn id="34" dur="500"/>
                                        <p:tgtEl>
                                          <p:spTgt spid="9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uiExpand="1"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18" name="Straight Connector 17">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5" name="Straight Connector 18">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6" name="Straight Connector 20">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7" name="Straight Connector 22">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8" name="Straight Connector 24">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9" name="Straight Connector 26">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0" name="Straight Connector 27">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1" name="Straight Connector 28">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2" name="Straight Connector 30">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3" name="Straight Connector 31">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4" name="Straight Connector 33">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5" name="Straight Connector 39">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6" name="Straight Connector 40">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7" name="Straight Connector 41">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8" name="Straight Connector 43">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pic>
        <p:nvPicPr>
          <p:cNvPr id="7" name="Picture 6">
            <a:extLst>
              <a:ext uri="{FF2B5EF4-FFF2-40B4-BE49-F238E27FC236}">
                <a16:creationId xmlns:a16="http://schemas.microsoft.com/office/drawing/2014/main" id="{D81AFED7-BB85-475C-8082-E864F2D14C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04397" y="5283502"/>
            <a:ext cx="3334904" cy="1088337"/>
          </a:xfrm>
          <a:prstGeom prst="rect">
            <a:avLst/>
          </a:prstGeom>
        </p:spPr>
      </p:pic>
      <p:pic>
        <p:nvPicPr>
          <p:cNvPr id="5" name="Picture 4">
            <a:extLst>
              <a:ext uri="{FF2B5EF4-FFF2-40B4-BE49-F238E27FC236}">
                <a16:creationId xmlns:a16="http://schemas.microsoft.com/office/drawing/2014/main" id="{B25255A3-3EC9-4DCD-9C53-C376F1A80A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04397" y="3765652"/>
            <a:ext cx="3334904" cy="1040947"/>
          </a:xfrm>
          <a:prstGeom prst="rect">
            <a:avLst/>
          </a:prstGeom>
        </p:spPr>
      </p:pic>
      <p:pic>
        <p:nvPicPr>
          <p:cNvPr id="3" name="Picture 2">
            <a:extLst>
              <a:ext uri="{FF2B5EF4-FFF2-40B4-BE49-F238E27FC236}">
                <a16:creationId xmlns:a16="http://schemas.microsoft.com/office/drawing/2014/main" id="{9F7945C3-C0C2-439F-ADAA-67E51045E9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18283" y="2424397"/>
            <a:ext cx="3334904" cy="966698"/>
          </a:xfrm>
          <a:prstGeom prst="rect">
            <a:avLst/>
          </a:prstGeom>
        </p:spPr>
      </p:pic>
      <p:sp>
        <p:nvSpPr>
          <p:cNvPr id="93" name="TextBox 92">
            <a:extLst>
              <a:ext uri="{FF2B5EF4-FFF2-40B4-BE49-F238E27FC236}">
                <a16:creationId xmlns:a16="http://schemas.microsoft.com/office/drawing/2014/main" id="{38B3C949-9B4F-4D4B-AFC3-FD258B69C503}"/>
              </a:ext>
            </a:extLst>
          </p:cNvPr>
          <p:cNvSpPr txBox="1"/>
          <p:nvPr/>
        </p:nvSpPr>
        <p:spPr>
          <a:xfrm>
            <a:off x="10981468" y="5701492"/>
            <a:ext cx="476412" cy="646331"/>
          </a:xfrm>
          <a:prstGeom prst="rect">
            <a:avLst/>
          </a:prstGeom>
          <a:noFill/>
        </p:spPr>
        <p:txBody>
          <a:bodyPr wrap="none" rtlCol="0">
            <a:spAutoFit/>
          </a:bodyPr>
          <a:lstStyle/>
          <a:p>
            <a:r>
              <a:rPr lang="ga-IE" sz="3600" b="1" dirty="0"/>
              <a:t>D</a:t>
            </a:r>
          </a:p>
        </p:txBody>
      </p:sp>
      <p:sp>
        <p:nvSpPr>
          <p:cNvPr id="94" name="TextBox 93">
            <a:extLst>
              <a:ext uri="{FF2B5EF4-FFF2-40B4-BE49-F238E27FC236}">
                <a16:creationId xmlns:a16="http://schemas.microsoft.com/office/drawing/2014/main" id="{34B7636F-09BD-442D-B918-121BE5FD5EC0}"/>
              </a:ext>
            </a:extLst>
          </p:cNvPr>
          <p:cNvSpPr txBox="1"/>
          <p:nvPr/>
        </p:nvSpPr>
        <p:spPr>
          <a:xfrm>
            <a:off x="10952994" y="4206257"/>
            <a:ext cx="428322" cy="646331"/>
          </a:xfrm>
          <a:prstGeom prst="rect">
            <a:avLst/>
          </a:prstGeom>
          <a:noFill/>
        </p:spPr>
        <p:txBody>
          <a:bodyPr wrap="square" rtlCol="0">
            <a:spAutoFit/>
          </a:bodyPr>
          <a:lstStyle/>
          <a:p>
            <a:r>
              <a:rPr lang="ga-IE" sz="3600" b="1" dirty="0"/>
              <a:t>C</a:t>
            </a:r>
          </a:p>
        </p:txBody>
      </p:sp>
      <p:sp>
        <p:nvSpPr>
          <p:cNvPr id="95" name="TextBox 94">
            <a:extLst>
              <a:ext uri="{FF2B5EF4-FFF2-40B4-BE49-F238E27FC236}">
                <a16:creationId xmlns:a16="http://schemas.microsoft.com/office/drawing/2014/main" id="{14401DFB-7E9A-4FF7-A6F0-F15C450AE030}"/>
              </a:ext>
            </a:extLst>
          </p:cNvPr>
          <p:cNvSpPr txBox="1"/>
          <p:nvPr/>
        </p:nvSpPr>
        <p:spPr>
          <a:xfrm>
            <a:off x="2147490" y="1098896"/>
            <a:ext cx="4855813" cy="707886"/>
          </a:xfrm>
          <a:prstGeom prst="rect">
            <a:avLst/>
          </a:prstGeom>
          <a:noFill/>
        </p:spPr>
        <p:txBody>
          <a:bodyPr wrap="square" rtlCol="0">
            <a:spAutoFit/>
          </a:bodyPr>
          <a:lstStyle/>
          <a:p>
            <a:r>
              <a:rPr lang="ga-IE" sz="2000" dirty="0">
                <a:latin typeface="Tw Cen MT" panose="020B0602020104020603" pitchFamily="34" charset="0"/>
              </a:rPr>
              <a:t>Bainimis úsáid as boinn 5c anois chun neart na ndroichead a thomhas.</a:t>
            </a:r>
          </a:p>
        </p:txBody>
      </p:sp>
      <p:sp>
        <p:nvSpPr>
          <p:cNvPr id="12" name="TextBox 11">
            <a:extLst>
              <a:ext uri="{FF2B5EF4-FFF2-40B4-BE49-F238E27FC236}">
                <a16:creationId xmlns:a16="http://schemas.microsoft.com/office/drawing/2014/main" id="{D7A12F59-8DF6-4745-B17D-D036878F8F70}"/>
              </a:ext>
            </a:extLst>
          </p:cNvPr>
          <p:cNvSpPr txBox="1"/>
          <p:nvPr/>
        </p:nvSpPr>
        <p:spPr>
          <a:xfrm>
            <a:off x="800913" y="395023"/>
            <a:ext cx="7148111" cy="615553"/>
          </a:xfrm>
          <a:prstGeom prst="rect">
            <a:avLst/>
          </a:prstGeom>
          <a:noFill/>
        </p:spPr>
        <p:txBody>
          <a:bodyPr wrap="none" rtlCol="0">
            <a:spAutoFit/>
          </a:bodyPr>
          <a:lstStyle/>
          <a:p>
            <a:r>
              <a:rPr lang="ga-IE" sz="3400" dirty="0">
                <a:latin typeface="Berlin Sans FB" panose="020E0602020502020306" pitchFamily="34" charset="0"/>
              </a:rPr>
              <a:t>Turgnamh : Neart droichead a thástáil</a:t>
            </a:r>
          </a:p>
        </p:txBody>
      </p:sp>
      <p:pic>
        <p:nvPicPr>
          <p:cNvPr id="49" name="Picture 48" descr="A pile of coins&#10;&#10;Description automatically generated">
            <a:extLst>
              <a:ext uri="{FF2B5EF4-FFF2-40B4-BE49-F238E27FC236}">
                <a16:creationId xmlns:a16="http://schemas.microsoft.com/office/drawing/2014/main" id="{78815545-8B72-4EF4-B31C-F978DC3FE0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628" y="1037410"/>
            <a:ext cx="1271776" cy="941771"/>
          </a:xfrm>
          <a:prstGeom prst="rect">
            <a:avLst/>
          </a:prstGeom>
          <a:ln>
            <a:solidFill>
              <a:schemeClr val="tx1"/>
            </a:solidFill>
          </a:ln>
        </p:spPr>
      </p:pic>
      <p:sp>
        <p:nvSpPr>
          <p:cNvPr id="4" name="TextBox 51">
            <a:extLst>
              <a:ext uri="{FF2B5EF4-FFF2-40B4-BE49-F238E27FC236}">
                <a16:creationId xmlns:a16="http://schemas.microsoft.com/office/drawing/2014/main" id="{833F0C4D-94EF-8192-3D87-B073934EC74E}"/>
              </a:ext>
            </a:extLst>
          </p:cNvPr>
          <p:cNvSpPr txBox="1"/>
          <p:nvPr/>
        </p:nvSpPr>
        <p:spPr>
          <a:xfrm>
            <a:off x="2424324" y="2043170"/>
            <a:ext cx="5473291" cy="4184384"/>
          </a:xfrm>
          <a:prstGeom prst="rect">
            <a:avLst/>
          </a:prstGeom>
        </p:spPr>
        <p:txBody>
          <a:bodyPr vert="horz" lIns="91440" tIns="45720" rIns="91440" bIns="45720" rtlCol="0" anchor="ctr">
            <a:normAutofit/>
          </a:bodyPr>
          <a:lstStyle/>
          <a:p>
            <a:pPr>
              <a:lnSpc>
                <a:spcPct val="90000"/>
              </a:lnSpc>
              <a:spcAft>
                <a:spcPts val="600"/>
              </a:spcAft>
            </a:pPr>
            <a:r>
              <a:rPr lang="ga-IE" sz="2000" b="1" u="sng" dirty="0">
                <a:latin typeface="Tw Cen MT" panose="020B0602020104020603" pitchFamily="34" charset="0"/>
              </a:rPr>
              <a:t>Modh</a:t>
            </a:r>
            <a:endParaRPr lang="ga-IE" sz="2000" b="1" dirty="0">
              <a:latin typeface="Tw Cen MT" panose="020B0602020104020603" pitchFamily="34" charset="0"/>
            </a:endParaRPr>
          </a:p>
          <a:p>
            <a:pPr marL="457200" indent="-457200">
              <a:buFont typeface="+mj-lt"/>
              <a:buAutoNum type="arabicPeriod"/>
            </a:pPr>
            <a:r>
              <a:rPr lang="ga-IE" sz="2000" dirty="0">
                <a:latin typeface="Tw Cen MT" panose="020B0602020104020603" pitchFamily="34" charset="0"/>
              </a:rPr>
              <a:t>Tosaigh le droichead A. Leag amach an droichead mar atá léirithe sa ghrianghraf</a:t>
            </a:r>
            <a:r>
              <a:rPr lang="en-GB" sz="2000" dirty="0">
                <a:latin typeface="Tw Cen MT" panose="020B0602020104020603" pitchFamily="34" charset="0"/>
              </a:rPr>
              <a:t>.</a:t>
            </a:r>
            <a:r>
              <a:rPr lang="ga-IE" sz="2000" dirty="0">
                <a:latin typeface="Tw Cen MT" panose="020B0602020104020603" pitchFamily="34" charset="0"/>
              </a:rPr>
              <a:t> </a:t>
            </a:r>
            <a:r>
              <a:rPr lang="en-GB" sz="2000" dirty="0">
                <a:latin typeface="Tw Cen MT" panose="020B0602020104020603" pitchFamily="34" charset="0"/>
              </a:rPr>
              <a:t>F</a:t>
            </a:r>
            <a:r>
              <a:rPr lang="ga-IE" sz="2000" dirty="0" err="1">
                <a:latin typeface="Tw Cen MT" panose="020B0602020104020603" pitchFamily="34" charset="0"/>
              </a:rPr>
              <a:t>éach</a:t>
            </a:r>
            <a:r>
              <a:rPr lang="ga-IE" sz="2000" dirty="0">
                <a:latin typeface="Tw Cen MT" panose="020B0602020104020603" pitchFamily="34" charset="0"/>
              </a:rPr>
              <a:t> siar ar shleamhnán 10, más gá.</a:t>
            </a:r>
          </a:p>
          <a:p>
            <a:pPr marL="457200" indent="-457200">
              <a:buFont typeface="+mj-lt"/>
              <a:buAutoNum type="arabicPeriod"/>
            </a:pPr>
            <a:r>
              <a:rPr lang="ga-IE" sz="2000" dirty="0">
                <a:latin typeface="Tw Cen MT" panose="020B0602020104020603" pitchFamily="34" charset="0"/>
              </a:rPr>
              <a:t>Cuir boinn 5c ar an droichead ceann ar cheann. Comhair líon na mbonn is féidir a chur ar an droichead nó go dtitfidh sé. </a:t>
            </a:r>
          </a:p>
          <a:p>
            <a:pPr marL="457200" indent="-457200">
              <a:buFont typeface="+mj-lt"/>
              <a:buAutoNum type="arabicPeriod"/>
            </a:pPr>
            <a:r>
              <a:rPr lang="ga-IE" sz="2000" dirty="0">
                <a:latin typeface="Tw Cen MT" panose="020B0602020104020603" pitchFamily="34" charset="0"/>
              </a:rPr>
              <a:t>Cláraigh an toradh a fhaigheann tú ar leathanach 63 i do leabhar oibre.</a:t>
            </a:r>
          </a:p>
          <a:p>
            <a:pPr marL="457200" indent="-457200">
              <a:buFont typeface="+mj-lt"/>
              <a:buAutoNum type="arabicPeriod"/>
            </a:pPr>
            <a:r>
              <a:rPr lang="ga-IE" sz="2000" dirty="0">
                <a:latin typeface="Tw Cen MT" panose="020B0602020104020603" pitchFamily="34" charset="0"/>
              </a:rPr>
              <a:t>Déan amhlaidh le droichid B, C agus D.</a:t>
            </a:r>
          </a:p>
          <a:p>
            <a:pPr>
              <a:lnSpc>
                <a:spcPct val="90000"/>
              </a:lnSpc>
              <a:spcAft>
                <a:spcPts val="600"/>
              </a:spcAft>
            </a:pPr>
            <a:endParaRPr lang="ga-IE" sz="2000" dirty="0">
              <a:latin typeface="Tw Cen MT" panose="020B0602020104020603" pitchFamily="34" charset="0"/>
            </a:endParaRPr>
          </a:p>
          <a:p>
            <a:pPr>
              <a:lnSpc>
                <a:spcPct val="90000"/>
              </a:lnSpc>
              <a:spcAft>
                <a:spcPts val="600"/>
              </a:spcAft>
            </a:pPr>
            <a:endParaRPr lang="ga-IE" sz="2000" dirty="0">
              <a:latin typeface="Tw Cen MT" panose="020B0602020104020603" pitchFamily="34" charset="0"/>
            </a:endParaRPr>
          </a:p>
          <a:p>
            <a:pPr>
              <a:lnSpc>
                <a:spcPct val="90000"/>
              </a:lnSpc>
              <a:spcAft>
                <a:spcPts val="600"/>
              </a:spcAft>
            </a:pPr>
            <a:endParaRPr lang="ga-IE" sz="2000" dirty="0">
              <a:latin typeface="Tw Cen MT" panose="020B0602020104020603" pitchFamily="34" charset="0"/>
            </a:endParaRPr>
          </a:p>
        </p:txBody>
      </p:sp>
      <p:sp>
        <p:nvSpPr>
          <p:cNvPr id="8" name="TextBox 51">
            <a:extLst>
              <a:ext uri="{FF2B5EF4-FFF2-40B4-BE49-F238E27FC236}">
                <a16:creationId xmlns:a16="http://schemas.microsoft.com/office/drawing/2014/main" id="{5203A125-0A88-B43A-E66C-9DC2F0C3AC91}"/>
              </a:ext>
            </a:extLst>
          </p:cNvPr>
          <p:cNvSpPr txBox="1"/>
          <p:nvPr/>
        </p:nvSpPr>
        <p:spPr>
          <a:xfrm>
            <a:off x="2366477" y="2044878"/>
            <a:ext cx="5626019" cy="1159667"/>
          </a:xfrm>
          <a:prstGeom prst="rect">
            <a:avLst/>
          </a:prstGeom>
        </p:spPr>
        <p:txBody>
          <a:bodyPr vert="horz" lIns="91440" tIns="45720" rIns="91440" bIns="45720" rtlCol="0" anchor="ctr">
            <a:normAutofit/>
          </a:bodyPr>
          <a:lstStyle/>
          <a:p>
            <a:endParaRPr lang="ga-IE" sz="2000" dirty="0">
              <a:latin typeface="Tw Cen MT" panose="020B0602020104020603" pitchFamily="34" charset="0"/>
            </a:endParaRPr>
          </a:p>
        </p:txBody>
      </p:sp>
      <p:sp>
        <p:nvSpPr>
          <p:cNvPr id="2" name="TextBox 50">
            <a:extLst>
              <a:ext uri="{FF2B5EF4-FFF2-40B4-BE49-F238E27FC236}">
                <a16:creationId xmlns:a16="http://schemas.microsoft.com/office/drawing/2014/main" id="{EB5474D3-769F-8780-FFCB-1FD51F4C8982}"/>
              </a:ext>
            </a:extLst>
          </p:cNvPr>
          <p:cNvSpPr txBox="1"/>
          <p:nvPr/>
        </p:nvSpPr>
        <p:spPr>
          <a:xfrm>
            <a:off x="139472" y="2082193"/>
            <a:ext cx="1931229" cy="3977138"/>
          </a:xfrm>
          <a:prstGeom prst="rect">
            <a:avLst/>
          </a:prstGeom>
          <a:solidFill>
            <a:schemeClr val="accent2">
              <a:lumMod val="20000"/>
              <a:lumOff val="80000"/>
            </a:schemeClr>
          </a:solidFill>
        </p:spPr>
        <p:txBody>
          <a:bodyPr vert="horz" lIns="91440" tIns="45720" rIns="91440" bIns="45720" rtlCol="0" anchor="ctr">
            <a:normAutofit fontScale="92500" lnSpcReduction="10000"/>
          </a:bodyPr>
          <a:lstStyle/>
          <a:p>
            <a:pPr>
              <a:lnSpc>
                <a:spcPct val="110000"/>
              </a:lnSpc>
              <a:spcAft>
                <a:spcPts val="600"/>
              </a:spcAft>
            </a:pPr>
            <a:r>
              <a:rPr lang="ga-IE" sz="2000" b="1" u="sng" dirty="0">
                <a:latin typeface="Tw Cen MT" panose="020B0602020104020603" pitchFamily="34" charset="0"/>
              </a:rPr>
              <a:t>Fearas</a:t>
            </a:r>
          </a:p>
          <a:p>
            <a:pPr marL="228600" indent="-228600">
              <a:lnSpc>
                <a:spcPct val="110000"/>
              </a:lnSpc>
              <a:spcAft>
                <a:spcPts val="600"/>
              </a:spcAft>
              <a:buFont typeface="Arial" panose="020B0604020202020204" pitchFamily="34" charset="0"/>
              <a:buChar char="•"/>
              <a:tabLst>
                <a:tab pos="88900" algn="l"/>
                <a:tab pos="177800" algn="l"/>
                <a:tab pos="355600" algn="l"/>
              </a:tabLst>
            </a:pPr>
            <a:r>
              <a:rPr lang="ga-IE" sz="2000" dirty="0">
                <a:latin typeface="Tw Cen MT" panose="020B0602020104020603" pitchFamily="34" charset="0"/>
              </a:rPr>
              <a:t>2 leabhar ar an tiús céanna</a:t>
            </a:r>
          </a:p>
          <a:p>
            <a:pPr marL="228600" indent="-228600">
              <a:lnSpc>
                <a:spcPct val="110000"/>
              </a:lnSpc>
              <a:spcAft>
                <a:spcPts val="600"/>
              </a:spcAft>
              <a:buFont typeface="Arial" panose="020B0604020202020204" pitchFamily="34" charset="0"/>
              <a:buChar char="•"/>
            </a:pPr>
            <a:r>
              <a:rPr lang="ga-IE" sz="2000" dirty="0">
                <a:latin typeface="Tw Cen MT" panose="020B0602020104020603" pitchFamily="34" charset="0"/>
              </a:rPr>
              <a:t>4 bhileog </a:t>
            </a:r>
            <a:r>
              <a:rPr lang="ga-IE" sz="2000" dirty="0" err="1">
                <a:latin typeface="Tw Cen MT" panose="020B0602020104020603" pitchFamily="34" charset="0"/>
              </a:rPr>
              <a:t>chairtpháipéir</a:t>
            </a:r>
            <a:br>
              <a:rPr lang="en-US" sz="2000" dirty="0">
                <a:latin typeface="Tw Cen MT" panose="020B0602020104020603" pitchFamily="34" charset="0"/>
              </a:rPr>
            </a:br>
            <a:r>
              <a:rPr lang="ga-IE" sz="2000" dirty="0">
                <a:latin typeface="Tw Cen MT" panose="020B0602020104020603" pitchFamily="34" charset="0"/>
              </a:rPr>
              <a:t>15 </a:t>
            </a:r>
            <a:r>
              <a:rPr lang="ga-IE" sz="2000" dirty="0" err="1">
                <a:latin typeface="Tw Cen MT" panose="020B0602020104020603" pitchFamily="34" charset="0"/>
              </a:rPr>
              <a:t>cm</a:t>
            </a:r>
            <a:r>
              <a:rPr lang="ga-IE" sz="2000" dirty="0">
                <a:latin typeface="Tw Cen MT" panose="020B0602020104020603" pitchFamily="34" charset="0"/>
              </a:rPr>
              <a:t> x 20 </a:t>
            </a:r>
            <a:r>
              <a:rPr lang="ga-IE" sz="2000" dirty="0" err="1">
                <a:latin typeface="Tw Cen MT" panose="020B0602020104020603" pitchFamily="34" charset="0"/>
              </a:rPr>
              <a:t>cm</a:t>
            </a:r>
            <a:endParaRPr lang="ga-IE" sz="2000" dirty="0">
              <a:latin typeface="Tw Cen MT" panose="020B0602020104020603" pitchFamily="34" charset="0"/>
            </a:endParaRPr>
          </a:p>
          <a:p>
            <a:pPr indent="-228600">
              <a:lnSpc>
                <a:spcPct val="110000"/>
              </a:lnSpc>
              <a:spcAft>
                <a:spcPts val="600"/>
              </a:spcAft>
              <a:buFont typeface="Arial" panose="020B0604020202020204" pitchFamily="34" charset="0"/>
              <a:buChar char="•"/>
            </a:pPr>
            <a:r>
              <a:rPr lang="ga-IE" sz="2000" dirty="0">
                <a:latin typeface="Tw Cen MT" panose="020B0602020104020603" pitchFamily="34" charset="0"/>
              </a:rPr>
              <a:t>Siosúr</a:t>
            </a:r>
          </a:p>
          <a:p>
            <a:pPr indent="-228600">
              <a:lnSpc>
                <a:spcPct val="110000"/>
              </a:lnSpc>
              <a:spcAft>
                <a:spcPts val="600"/>
              </a:spcAft>
              <a:buFont typeface="Arial" panose="020B0604020202020204" pitchFamily="34" charset="0"/>
              <a:buChar char="•"/>
            </a:pPr>
            <a:r>
              <a:rPr lang="ga-IE" sz="2000" dirty="0">
                <a:latin typeface="Tw Cen MT" panose="020B0602020104020603" pitchFamily="34" charset="0"/>
              </a:rPr>
              <a:t>Seilitéip</a:t>
            </a:r>
          </a:p>
          <a:p>
            <a:pPr marL="228600" indent="-228600">
              <a:lnSpc>
                <a:spcPct val="110000"/>
              </a:lnSpc>
              <a:spcAft>
                <a:spcPts val="600"/>
              </a:spcAft>
              <a:buFont typeface="Arial" panose="020B0604020202020204" pitchFamily="34" charset="0"/>
              <a:buChar char="•"/>
            </a:pPr>
            <a:r>
              <a:rPr lang="ga-IE" sz="2000" dirty="0">
                <a:latin typeface="Tw Cen MT" panose="020B0602020104020603" pitchFamily="34" charset="0"/>
              </a:rPr>
              <a:t>Boinn 5c </a:t>
            </a:r>
            <a:br>
              <a:rPr lang="ga-IE" sz="2000" dirty="0">
                <a:latin typeface="Tw Cen MT" panose="020B0602020104020603" pitchFamily="34" charset="0"/>
              </a:rPr>
            </a:br>
            <a:r>
              <a:rPr lang="ga-IE" sz="2000" dirty="0">
                <a:latin typeface="Tw Cen MT" panose="020B0602020104020603" pitchFamily="34" charset="0"/>
              </a:rPr>
              <a:t>(nó is féidir leicneáin nó tairní a úsáid)</a:t>
            </a:r>
          </a:p>
        </p:txBody>
      </p:sp>
      <p:pic>
        <p:nvPicPr>
          <p:cNvPr id="11" name="Pictiúr 10">
            <a:extLst>
              <a:ext uri="{FF2B5EF4-FFF2-40B4-BE49-F238E27FC236}">
                <a16:creationId xmlns:a16="http://schemas.microsoft.com/office/drawing/2014/main" id="{FAFEEC89-68B5-EF7A-EFA6-9D71768378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3079" y="862623"/>
            <a:ext cx="3334801" cy="1121761"/>
          </a:xfrm>
          <a:prstGeom prst="rect">
            <a:avLst/>
          </a:prstGeom>
        </p:spPr>
      </p:pic>
      <p:sp>
        <p:nvSpPr>
          <p:cNvPr id="91" name="TextBox 90">
            <a:extLst>
              <a:ext uri="{FF2B5EF4-FFF2-40B4-BE49-F238E27FC236}">
                <a16:creationId xmlns:a16="http://schemas.microsoft.com/office/drawing/2014/main" id="{5F71592C-1460-46EC-892C-DD490ECE74F4}"/>
              </a:ext>
            </a:extLst>
          </p:cNvPr>
          <p:cNvSpPr txBox="1"/>
          <p:nvPr/>
        </p:nvSpPr>
        <p:spPr>
          <a:xfrm>
            <a:off x="10928997" y="1435862"/>
            <a:ext cx="465192" cy="646331"/>
          </a:xfrm>
          <a:prstGeom prst="rect">
            <a:avLst/>
          </a:prstGeom>
          <a:noFill/>
        </p:spPr>
        <p:txBody>
          <a:bodyPr wrap="square" rtlCol="0">
            <a:spAutoFit/>
          </a:bodyPr>
          <a:lstStyle/>
          <a:p>
            <a:r>
              <a:rPr lang="ga-IE" sz="3600" b="1" dirty="0"/>
              <a:t>A</a:t>
            </a:r>
          </a:p>
        </p:txBody>
      </p:sp>
      <p:sp>
        <p:nvSpPr>
          <p:cNvPr id="92" name="TextBox 91">
            <a:extLst>
              <a:ext uri="{FF2B5EF4-FFF2-40B4-BE49-F238E27FC236}">
                <a16:creationId xmlns:a16="http://schemas.microsoft.com/office/drawing/2014/main" id="{9148F7C7-0818-4B80-BC0C-B515972B40B5}"/>
              </a:ext>
            </a:extLst>
          </p:cNvPr>
          <p:cNvSpPr txBox="1"/>
          <p:nvPr/>
        </p:nvSpPr>
        <p:spPr>
          <a:xfrm>
            <a:off x="10981468" y="2836591"/>
            <a:ext cx="442750" cy="646331"/>
          </a:xfrm>
          <a:prstGeom prst="rect">
            <a:avLst/>
          </a:prstGeom>
          <a:noFill/>
        </p:spPr>
        <p:txBody>
          <a:bodyPr wrap="square" rtlCol="0">
            <a:spAutoFit/>
          </a:bodyPr>
          <a:lstStyle/>
          <a:p>
            <a:r>
              <a:rPr lang="ga-IE" sz="3600" b="1" dirty="0"/>
              <a:t>B</a:t>
            </a:r>
          </a:p>
        </p:txBody>
      </p:sp>
      <p:sp>
        <p:nvSpPr>
          <p:cNvPr id="9" name="TextBox 94">
            <a:extLst>
              <a:ext uri="{FF2B5EF4-FFF2-40B4-BE49-F238E27FC236}">
                <a16:creationId xmlns:a16="http://schemas.microsoft.com/office/drawing/2014/main" id="{D98F4CBA-FF69-229F-98B0-C39976C238E3}"/>
              </a:ext>
            </a:extLst>
          </p:cNvPr>
          <p:cNvSpPr txBox="1"/>
          <p:nvPr/>
        </p:nvSpPr>
        <p:spPr>
          <a:xfrm>
            <a:off x="3368206" y="5623475"/>
            <a:ext cx="3318701" cy="400110"/>
          </a:xfrm>
          <a:prstGeom prst="rect">
            <a:avLst/>
          </a:prstGeom>
          <a:noFill/>
        </p:spPr>
        <p:txBody>
          <a:bodyPr wrap="square" rtlCol="0">
            <a:spAutoFit/>
          </a:bodyPr>
          <a:lstStyle/>
          <a:p>
            <a:r>
              <a:rPr lang="ga-IE" sz="2000" dirty="0">
                <a:latin typeface="Tw Cen MT" panose="020B0602020104020603" pitchFamily="34" charset="0"/>
              </a:rPr>
              <a:t>Cé acu droichead is láidre?</a:t>
            </a:r>
          </a:p>
        </p:txBody>
      </p:sp>
    </p:spTree>
    <p:extLst>
      <p:ext uri="{BB962C8B-B14F-4D97-AF65-F5344CB8AC3E}">
        <p14:creationId xmlns:p14="http://schemas.microsoft.com/office/powerpoint/2010/main" val="39978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18" name="Straight Connector 17">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5" name="Straight Connector 18">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6" name="Straight Connector 20">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7" name="Straight Connector 22">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8" name="Straight Connector 24">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79" name="Straight Connector 26">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0" name="Straight Connector 27">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1" name="Straight Connector 28">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2" name="Straight Connector 30">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3" name="Straight Connector 31">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4" name="Straight Connector 33">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5" name="Straight Connector 39">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6" name="Straight Connector 40">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7" name="Straight Connector 41">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8" name="Straight Connector 43">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sp>
        <p:nvSpPr>
          <p:cNvPr id="12" name="TextBox 11">
            <a:extLst>
              <a:ext uri="{FF2B5EF4-FFF2-40B4-BE49-F238E27FC236}">
                <a16:creationId xmlns:a16="http://schemas.microsoft.com/office/drawing/2014/main" id="{D7A12F59-8DF6-4745-B17D-D036878F8F70}"/>
              </a:ext>
            </a:extLst>
          </p:cNvPr>
          <p:cNvSpPr txBox="1"/>
          <p:nvPr/>
        </p:nvSpPr>
        <p:spPr>
          <a:xfrm>
            <a:off x="1030049" y="382953"/>
            <a:ext cx="7039106" cy="615553"/>
          </a:xfrm>
          <a:prstGeom prst="rect">
            <a:avLst/>
          </a:prstGeom>
          <a:noFill/>
        </p:spPr>
        <p:txBody>
          <a:bodyPr wrap="none" rtlCol="0">
            <a:spAutoFit/>
          </a:bodyPr>
          <a:lstStyle/>
          <a:p>
            <a:r>
              <a:rPr lang="ga-IE" sz="3400" dirty="0">
                <a:latin typeface="Berlin Sans FB" panose="020E0602020502020306" pitchFamily="34" charset="0"/>
              </a:rPr>
              <a:t>Turgnamh: Neart droichead a thástáil</a:t>
            </a:r>
          </a:p>
        </p:txBody>
      </p:sp>
      <p:sp>
        <p:nvSpPr>
          <p:cNvPr id="51" name="TextBox 50">
            <a:extLst>
              <a:ext uri="{FF2B5EF4-FFF2-40B4-BE49-F238E27FC236}">
                <a16:creationId xmlns:a16="http://schemas.microsoft.com/office/drawing/2014/main" id="{F326E444-BDB0-437B-9EF2-5CF167F631F1}"/>
              </a:ext>
            </a:extLst>
          </p:cNvPr>
          <p:cNvSpPr txBox="1"/>
          <p:nvPr/>
        </p:nvSpPr>
        <p:spPr>
          <a:xfrm>
            <a:off x="1434466" y="1278250"/>
            <a:ext cx="5628600" cy="2287802"/>
          </a:xfrm>
          <a:prstGeom prst="rect">
            <a:avLst/>
          </a:prstGeom>
        </p:spPr>
        <p:txBody>
          <a:bodyPr vert="horz" lIns="91440" tIns="45720" rIns="91440" bIns="45720" rtlCol="0" anchor="t">
            <a:noAutofit/>
          </a:bodyPr>
          <a:lstStyle/>
          <a:p>
            <a:pPr>
              <a:spcAft>
                <a:spcPts val="600"/>
              </a:spcAft>
            </a:pPr>
            <a:endParaRPr lang="ga-IE" sz="2000" b="1" dirty="0">
              <a:latin typeface="Tw Cen MT" panose="020B0602020104020603" pitchFamily="34" charset="0"/>
            </a:endParaRPr>
          </a:p>
          <a:p>
            <a:pPr marL="342900" indent="-342900">
              <a:spcAft>
                <a:spcPts val="600"/>
              </a:spcAft>
              <a:buFont typeface="Arial" panose="020B0604020202020204" pitchFamily="34" charset="0"/>
              <a:buChar char="•"/>
            </a:pPr>
            <a:r>
              <a:rPr lang="ga-IE" sz="2000" b="1" dirty="0">
                <a:latin typeface="Tw Cen MT" panose="020B0602020104020603" pitchFamily="34" charset="0"/>
              </a:rPr>
              <a:t>Droichead A: </a:t>
            </a:r>
            <a:r>
              <a:rPr lang="ga-IE" sz="2000" dirty="0">
                <a:latin typeface="Tw Cen MT" panose="020B0602020104020603" pitchFamily="34" charset="0"/>
              </a:rPr>
              <a:t>Thit an droichead agus 5 bhonn air.</a:t>
            </a:r>
          </a:p>
          <a:p>
            <a:pPr marL="342900" indent="-342900">
              <a:spcAft>
                <a:spcPts val="600"/>
              </a:spcAft>
              <a:buFont typeface="Arial" panose="020B0604020202020204" pitchFamily="34" charset="0"/>
              <a:buChar char="•"/>
            </a:pPr>
            <a:r>
              <a:rPr lang="ga-IE" sz="2000" b="1" dirty="0">
                <a:latin typeface="Tw Cen MT" panose="020B0602020104020603" pitchFamily="34" charset="0"/>
              </a:rPr>
              <a:t>Droichead B: </a:t>
            </a:r>
            <a:r>
              <a:rPr lang="ga-IE" sz="2000" dirty="0">
                <a:latin typeface="Tw Cen MT" panose="020B0602020104020603" pitchFamily="34" charset="0"/>
              </a:rPr>
              <a:t>Cuireadh 50 bonn ar an droichead seo agus bhí sé fós ina sheasamh!</a:t>
            </a:r>
          </a:p>
          <a:p>
            <a:pPr marL="342900" indent="-342900">
              <a:spcAft>
                <a:spcPts val="600"/>
              </a:spcAft>
              <a:buFont typeface="Arial" panose="020B0604020202020204" pitchFamily="34" charset="0"/>
              <a:buChar char="•"/>
            </a:pPr>
            <a:r>
              <a:rPr lang="ga-IE" sz="2000" b="1" dirty="0">
                <a:latin typeface="Tw Cen MT" panose="020B0602020104020603" pitchFamily="34" charset="0"/>
              </a:rPr>
              <a:t>Droichead C: </a:t>
            </a:r>
            <a:r>
              <a:rPr lang="ga-IE" sz="2000" dirty="0">
                <a:latin typeface="Tw Cen MT" panose="020B0602020104020603" pitchFamily="34" charset="0"/>
              </a:rPr>
              <a:t>Thit an droichead agus 5 bhonn air.</a:t>
            </a:r>
          </a:p>
          <a:p>
            <a:pPr marL="342900" indent="-342900">
              <a:spcAft>
                <a:spcPts val="600"/>
              </a:spcAft>
              <a:buFont typeface="Arial" panose="020B0604020202020204" pitchFamily="34" charset="0"/>
              <a:buChar char="•"/>
            </a:pPr>
            <a:r>
              <a:rPr lang="ga-IE" sz="2000" b="1" dirty="0">
                <a:latin typeface="Tw Cen MT" panose="020B0602020104020603" pitchFamily="34" charset="0"/>
              </a:rPr>
              <a:t>Droichead D: </a:t>
            </a:r>
            <a:r>
              <a:rPr lang="ga-IE" sz="2000" dirty="0">
                <a:latin typeface="Tw Cen MT" panose="020B0602020104020603" pitchFamily="34" charset="0"/>
              </a:rPr>
              <a:t>Thit an droichead agus 4 bhonn air.</a:t>
            </a:r>
          </a:p>
          <a:p>
            <a:pPr marL="342900" indent="-342900">
              <a:spcAft>
                <a:spcPts val="600"/>
              </a:spcAft>
              <a:buFont typeface="Arial" panose="020B0604020202020204" pitchFamily="34" charset="0"/>
              <a:buChar char="•"/>
            </a:pPr>
            <a:endParaRPr lang="ga-IE" sz="2000" dirty="0">
              <a:latin typeface="Tw Cen MT" panose="020B0602020104020603" pitchFamily="34" charset="0"/>
            </a:endParaRPr>
          </a:p>
        </p:txBody>
      </p:sp>
      <p:sp>
        <p:nvSpPr>
          <p:cNvPr id="52" name="TextBox 51">
            <a:extLst>
              <a:ext uri="{FF2B5EF4-FFF2-40B4-BE49-F238E27FC236}">
                <a16:creationId xmlns:a16="http://schemas.microsoft.com/office/drawing/2014/main" id="{47404853-4D30-4C28-BE8E-4491A41D2C36}"/>
              </a:ext>
            </a:extLst>
          </p:cNvPr>
          <p:cNvSpPr txBox="1"/>
          <p:nvPr/>
        </p:nvSpPr>
        <p:spPr>
          <a:xfrm>
            <a:off x="1883885" y="5154074"/>
            <a:ext cx="4796556" cy="882773"/>
          </a:xfrm>
          <a:prstGeom prst="rect">
            <a:avLst/>
          </a:prstGeom>
          <a:solidFill>
            <a:schemeClr val="accent2">
              <a:lumMod val="60000"/>
              <a:lumOff val="40000"/>
            </a:schemeClr>
          </a:solidFill>
        </p:spPr>
        <p:txBody>
          <a:bodyPr vert="horz" lIns="91440" tIns="45720" rIns="91440" bIns="45720" rtlCol="0" anchor="ctr">
            <a:normAutofit fontScale="92500" lnSpcReduction="10000"/>
          </a:bodyPr>
          <a:lstStyle/>
          <a:p>
            <a:r>
              <a:rPr lang="ga-IE" sz="1900" dirty="0">
                <a:latin typeface="Tw Cen MT" panose="020B0602020104020603" pitchFamily="34" charset="0"/>
              </a:rPr>
              <a:t>Léiríonn </a:t>
            </a:r>
            <a:r>
              <a:rPr lang="en-GB" sz="1900" dirty="0">
                <a:latin typeface="Tw Cen MT" panose="020B0602020104020603" pitchFamily="34" charset="0"/>
              </a:rPr>
              <a:t>na </a:t>
            </a:r>
            <a:r>
              <a:rPr lang="en-GB" sz="1900" dirty="0" err="1">
                <a:latin typeface="Tw Cen MT" panose="020B0602020104020603" pitchFamily="34" charset="0"/>
              </a:rPr>
              <a:t>torthaí</a:t>
            </a:r>
            <a:r>
              <a:rPr lang="ga-IE" sz="1900" dirty="0">
                <a:latin typeface="Tw Cen MT" panose="020B0602020104020603" pitchFamily="34" charset="0"/>
              </a:rPr>
              <a:t> go bhfuil tábhacht leis na cruthanna a úsáidtear chun droichead a thógáil, nó tá cruthanna éagsúla níos láidre ná a chéile.</a:t>
            </a:r>
          </a:p>
        </p:txBody>
      </p:sp>
      <p:pic>
        <p:nvPicPr>
          <p:cNvPr id="47" name="Picture 2">
            <a:extLst>
              <a:ext uri="{FF2B5EF4-FFF2-40B4-BE49-F238E27FC236}">
                <a16:creationId xmlns:a16="http://schemas.microsoft.com/office/drawing/2014/main" id="{B332AFFC-F31B-4809-BF9E-D6425BE782E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35" b="90307" l="10000" r="90000">
                        <a14:foregroundMark x1="55000" y1="65105" x2="50933" y2="58885"/>
                        <a14:foregroundMark x1="47600" y1="47900" x2="50933" y2="43619"/>
                        <a14:foregroundMark x1="50267" y1="84410" x2="46667" y2="90307"/>
                        <a14:foregroundMark x1="46400" y1="50565" x2="44400" y2="52827"/>
                        <a14:foregroundMark x1="44133" y1="69790" x2="43133" y2="70921"/>
                        <a14:foregroundMark x1="39133" y1="70032" x2="37200" y2="69952"/>
                        <a14:foregroundMark x1="43533" y1="77625" x2="42400" y2="78110"/>
                        <a14:foregroundMark x1="46533" y1="79645" x2="44733" y2="82553"/>
                        <a14:foregroundMark x1="42200" y1="77383" x2="41800" y2="78271"/>
                        <a14:foregroundMark x1="40400" y1="90226" x2="37000" y2="89176"/>
                      </a14:backgroundRemoval>
                    </a14:imgEffect>
                  </a14:imgLayer>
                </a14:imgProps>
              </a:ext>
              <a:ext uri="{28A0092B-C50C-407E-A947-70E740481C1C}">
                <a14:useLocalDpi xmlns:a14="http://schemas.microsoft.com/office/drawing/2010/main" val="0"/>
              </a:ext>
            </a:extLst>
          </a:blip>
          <a:srcRect/>
          <a:stretch/>
        </p:blipFill>
        <p:spPr bwMode="auto">
          <a:xfrm rot="994594">
            <a:off x="-332487" y="4586675"/>
            <a:ext cx="2647865" cy="2185371"/>
          </a:xfrm>
          <a:prstGeom prst="rect">
            <a:avLst/>
          </a:prstGeom>
          <a:noFill/>
          <a:extLst>
            <a:ext uri="{909E8E84-426E-40DD-AFC4-6F175D3DCCD1}">
              <a14:hiddenFill xmlns:a14="http://schemas.microsoft.com/office/drawing/2010/main">
                <a:solidFill>
                  <a:srgbClr val="FFFFFF"/>
                </a:solidFill>
              </a14:hiddenFill>
            </a:ext>
          </a:extLst>
        </p:spPr>
      </p:pic>
      <p:sp>
        <p:nvSpPr>
          <p:cNvPr id="49" name="Speech Bubble: Oval 48">
            <a:extLst>
              <a:ext uri="{FF2B5EF4-FFF2-40B4-BE49-F238E27FC236}">
                <a16:creationId xmlns:a16="http://schemas.microsoft.com/office/drawing/2014/main" id="{5E10115A-62A2-45E6-8637-9428D94708D0}"/>
              </a:ext>
            </a:extLst>
          </p:cNvPr>
          <p:cNvSpPr/>
          <p:nvPr/>
        </p:nvSpPr>
        <p:spPr>
          <a:xfrm>
            <a:off x="1310076" y="4738053"/>
            <a:ext cx="3173331" cy="1575428"/>
          </a:xfrm>
          <a:prstGeom prst="wedgeEllipseCallout">
            <a:avLst>
              <a:gd name="adj1" fmla="val -72869"/>
              <a:gd name="adj2" fmla="val 499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dirty="0">
                <a:solidFill>
                  <a:schemeClr val="tx1"/>
                </a:solidFill>
                <a:latin typeface="Segoe Print" panose="02000600000000000000" pitchFamily="2" charset="0"/>
              </a:rPr>
              <a:t>Céard a léiríonn torthaí an turgnaimh seo, meas tú?</a:t>
            </a:r>
          </a:p>
        </p:txBody>
      </p:sp>
      <p:sp>
        <p:nvSpPr>
          <p:cNvPr id="2" name="TextBox 11">
            <a:extLst>
              <a:ext uri="{FF2B5EF4-FFF2-40B4-BE49-F238E27FC236}">
                <a16:creationId xmlns:a16="http://schemas.microsoft.com/office/drawing/2014/main" id="{5B5D14B8-E83C-FF84-06C0-56655C04FB0F}"/>
              </a:ext>
            </a:extLst>
          </p:cNvPr>
          <p:cNvSpPr txBox="1"/>
          <p:nvPr/>
        </p:nvSpPr>
        <p:spPr>
          <a:xfrm>
            <a:off x="3355934" y="726156"/>
            <a:ext cx="2954655" cy="830997"/>
          </a:xfrm>
          <a:prstGeom prst="rect">
            <a:avLst/>
          </a:prstGeom>
          <a:noFill/>
        </p:spPr>
        <p:txBody>
          <a:bodyPr wrap="none" rtlCol="0">
            <a:spAutoFit/>
          </a:bodyPr>
          <a:lstStyle/>
          <a:p>
            <a:r>
              <a:rPr lang="ga-IE" sz="2400" dirty="0">
                <a:latin typeface="Berlin Sans FB" panose="020E0602020502020306" pitchFamily="34" charset="0"/>
              </a:rPr>
              <a:t>			</a:t>
            </a:r>
          </a:p>
          <a:p>
            <a:r>
              <a:rPr lang="ga-IE" sz="2400" u="sng" dirty="0">
                <a:latin typeface="Berlin Sans FB" panose="020E0602020502020306" pitchFamily="34" charset="0"/>
              </a:rPr>
              <a:t>Na Torthaí</a:t>
            </a:r>
          </a:p>
        </p:txBody>
      </p:sp>
      <p:pic>
        <p:nvPicPr>
          <p:cNvPr id="7" name="Picture 6">
            <a:extLst>
              <a:ext uri="{FF2B5EF4-FFF2-40B4-BE49-F238E27FC236}">
                <a16:creationId xmlns:a16="http://schemas.microsoft.com/office/drawing/2014/main" id="{D81AFED7-BB85-475C-8082-E864F2D14C7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73173" y="5255564"/>
            <a:ext cx="3333600" cy="1121760"/>
          </a:xfrm>
          <a:prstGeom prst="rect">
            <a:avLst/>
          </a:prstGeom>
        </p:spPr>
      </p:pic>
      <p:pic>
        <p:nvPicPr>
          <p:cNvPr id="9" name="Picture 8">
            <a:extLst>
              <a:ext uri="{FF2B5EF4-FFF2-40B4-BE49-F238E27FC236}">
                <a16:creationId xmlns:a16="http://schemas.microsoft.com/office/drawing/2014/main" id="{9959F623-14B6-4A45-BBF0-FE565C72F4B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86554" y="1073405"/>
            <a:ext cx="3332905" cy="1155760"/>
          </a:xfrm>
          <a:prstGeom prst="rect">
            <a:avLst/>
          </a:prstGeom>
        </p:spPr>
      </p:pic>
      <p:pic>
        <p:nvPicPr>
          <p:cNvPr id="5" name="Picture 4">
            <a:extLst>
              <a:ext uri="{FF2B5EF4-FFF2-40B4-BE49-F238E27FC236}">
                <a16:creationId xmlns:a16="http://schemas.microsoft.com/office/drawing/2014/main" id="{B25255A3-3EC9-4DCD-9C53-C376F1A80A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73869" y="3820681"/>
            <a:ext cx="3332904" cy="1141974"/>
          </a:xfrm>
          <a:prstGeom prst="rect">
            <a:avLst/>
          </a:prstGeom>
        </p:spPr>
      </p:pic>
      <p:pic>
        <p:nvPicPr>
          <p:cNvPr id="3" name="Picture 2">
            <a:extLst>
              <a:ext uri="{FF2B5EF4-FFF2-40B4-BE49-F238E27FC236}">
                <a16:creationId xmlns:a16="http://schemas.microsoft.com/office/drawing/2014/main" id="{9F7945C3-C0C2-439F-ADAA-67E51045E9F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381262" y="2434114"/>
            <a:ext cx="3325511" cy="1129911"/>
          </a:xfrm>
          <a:prstGeom prst="rect">
            <a:avLst/>
          </a:prstGeom>
        </p:spPr>
      </p:pic>
      <p:sp>
        <p:nvSpPr>
          <p:cNvPr id="4" name="TextBox 90">
            <a:extLst>
              <a:ext uri="{FF2B5EF4-FFF2-40B4-BE49-F238E27FC236}">
                <a16:creationId xmlns:a16="http://schemas.microsoft.com/office/drawing/2014/main" id="{67A09E99-BD42-6C72-FE73-DA4481C6055E}"/>
              </a:ext>
            </a:extLst>
          </p:cNvPr>
          <p:cNvSpPr txBox="1"/>
          <p:nvPr/>
        </p:nvSpPr>
        <p:spPr>
          <a:xfrm>
            <a:off x="11161593" y="1618281"/>
            <a:ext cx="452173" cy="646331"/>
          </a:xfrm>
          <a:prstGeom prst="rect">
            <a:avLst/>
          </a:prstGeom>
          <a:noFill/>
        </p:spPr>
        <p:txBody>
          <a:bodyPr wrap="square" rtlCol="0">
            <a:spAutoFit/>
          </a:bodyPr>
          <a:lstStyle/>
          <a:p>
            <a:r>
              <a:rPr lang="ga-IE" sz="3600" b="1" dirty="0"/>
              <a:t>A</a:t>
            </a:r>
          </a:p>
        </p:txBody>
      </p:sp>
      <p:sp>
        <p:nvSpPr>
          <p:cNvPr id="6" name="TextBox 90">
            <a:extLst>
              <a:ext uri="{FF2B5EF4-FFF2-40B4-BE49-F238E27FC236}">
                <a16:creationId xmlns:a16="http://schemas.microsoft.com/office/drawing/2014/main" id="{7A492751-B728-611E-81B9-FD6999A4A67B}"/>
              </a:ext>
            </a:extLst>
          </p:cNvPr>
          <p:cNvSpPr txBox="1"/>
          <p:nvPr/>
        </p:nvSpPr>
        <p:spPr>
          <a:xfrm>
            <a:off x="11161593" y="2882631"/>
            <a:ext cx="465192" cy="646331"/>
          </a:xfrm>
          <a:prstGeom prst="rect">
            <a:avLst/>
          </a:prstGeom>
          <a:noFill/>
        </p:spPr>
        <p:txBody>
          <a:bodyPr wrap="square" rtlCol="0">
            <a:spAutoFit/>
          </a:bodyPr>
          <a:lstStyle/>
          <a:p>
            <a:r>
              <a:rPr lang="ga-IE" sz="3600" b="1" dirty="0"/>
              <a:t>B</a:t>
            </a:r>
          </a:p>
        </p:txBody>
      </p:sp>
      <p:sp>
        <p:nvSpPr>
          <p:cNvPr id="8" name="TextBox 90">
            <a:extLst>
              <a:ext uri="{FF2B5EF4-FFF2-40B4-BE49-F238E27FC236}">
                <a16:creationId xmlns:a16="http://schemas.microsoft.com/office/drawing/2014/main" id="{ACA0AE55-026D-79D2-5B94-4045F713C4EB}"/>
              </a:ext>
            </a:extLst>
          </p:cNvPr>
          <p:cNvSpPr txBox="1"/>
          <p:nvPr/>
        </p:nvSpPr>
        <p:spPr>
          <a:xfrm>
            <a:off x="11148574" y="4344538"/>
            <a:ext cx="465192" cy="646331"/>
          </a:xfrm>
          <a:prstGeom prst="rect">
            <a:avLst/>
          </a:prstGeom>
          <a:noFill/>
        </p:spPr>
        <p:txBody>
          <a:bodyPr wrap="square" rtlCol="0">
            <a:spAutoFit/>
          </a:bodyPr>
          <a:lstStyle/>
          <a:p>
            <a:r>
              <a:rPr lang="ga-IE" sz="3600" b="1" dirty="0"/>
              <a:t>C</a:t>
            </a:r>
          </a:p>
        </p:txBody>
      </p:sp>
      <p:sp>
        <p:nvSpPr>
          <p:cNvPr id="10" name="TextBox 90">
            <a:extLst>
              <a:ext uri="{FF2B5EF4-FFF2-40B4-BE49-F238E27FC236}">
                <a16:creationId xmlns:a16="http://schemas.microsoft.com/office/drawing/2014/main" id="{72A90C1F-76A5-E8CE-BDF5-CECC3250B940}"/>
              </a:ext>
            </a:extLst>
          </p:cNvPr>
          <p:cNvSpPr txBox="1"/>
          <p:nvPr/>
        </p:nvSpPr>
        <p:spPr>
          <a:xfrm>
            <a:off x="11127270" y="5768875"/>
            <a:ext cx="465192" cy="646331"/>
          </a:xfrm>
          <a:prstGeom prst="rect">
            <a:avLst/>
          </a:prstGeom>
          <a:noFill/>
        </p:spPr>
        <p:txBody>
          <a:bodyPr wrap="square" rtlCol="0">
            <a:spAutoFit/>
          </a:bodyPr>
          <a:lstStyle/>
          <a:p>
            <a:r>
              <a:rPr lang="ga-IE" sz="3600" b="1" dirty="0"/>
              <a:t>D</a:t>
            </a:r>
          </a:p>
        </p:txBody>
      </p:sp>
      <p:sp>
        <p:nvSpPr>
          <p:cNvPr id="11" name="Bosca téacs 10">
            <a:extLst>
              <a:ext uri="{FF2B5EF4-FFF2-40B4-BE49-F238E27FC236}">
                <a16:creationId xmlns:a16="http://schemas.microsoft.com/office/drawing/2014/main" id="{B8DF8234-A7D5-3DBB-2B43-978C5FDECD11}"/>
              </a:ext>
            </a:extLst>
          </p:cNvPr>
          <p:cNvSpPr txBox="1"/>
          <p:nvPr/>
        </p:nvSpPr>
        <p:spPr>
          <a:xfrm>
            <a:off x="2469823" y="3839022"/>
            <a:ext cx="3852872" cy="707886"/>
          </a:xfrm>
          <a:prstGeom prst="rect">
            <a:avLst/>
          </a:prstGeom>
          <a:noFill/>
        </p:spPr>
        <p:txBody>
          <a:bodyPr wrap="square" rtlCol="0">
            <a:spAutoFit/>
          </a:bodyPr>
          <a:lstStyle/>
          <a:p>
            <a:r>
              <a:rPr lang="ga-IE" sz="2000" dirty="0">
                <a:latin typeface="Tw Cen MT" panose="020B0602020104020603" pitchFamily="34" charset="0"/>
              </a:rPr>
              <a:t>An bhfuil na torthaí sin ag teacht leis na torthaí a fuair tú féin?</a:t>
            </a:r>
          </a:p>
        </p:txBody>
      </p:sp>
    </p:spTree>
    <p:extLst>
      <p:ext uri="{BB962C8B-B14F-4D97-AF65-F5344CB8AC3E}">
        <p14:creationId xmlns:p14="http://schemas.microsoft.com/office/powerpoint/2010/main" val="414347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randombar(horizontal)">
                                      <p:cBhvr>
                                        <p:cTn id="7" dur="500"/>
                                        <p:tgtEl>
                                          <p:spTgt spid="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
                                            <p:txEl>
                                              <p:pRg st="2" end="2"/>
                                            </p:txEl>
                                          </p:spTgt>
                                        </p:tgtEl>
                                        <p:attrNameLst>
                                          <p:attrName>style.visibility</p:attrName>
                                        </p:attrNameLst>
                                      </p:cBhvr>
                                      <p:to>
                                        <p:strVal val="visible"/>
                                      </p:to>
                                    </p:set>
                                    <p:animEffect transition="in" filter="randombar(horizontal)">
                                      <p:cBhvr>
                                        <p:cTn id="12" dur="500"/>
                                        <p:tgtEl>
                                          <p:spTgt spid="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
                                            <p:txEl>
                                              <p:pRg st="3" end="3"/>
                                            </p:txEl>
                                          </p:spTgt>
                                        </p:tgtEl>
                                        <p:attrNameLst>
                                          <p:attrName>style.visibility</p:attrName>
                                        </p:attrNameLst>
                                      </p:cBhvr>
                                      <p:to>
                                        <p:strVal val="visible"/>
                                      </p:to>
                                    </p:set>
                                    <p:animEffect transition="in" filter="randombar(horizontal)">
                                      <p:cBhvr>
                                        <p:cTn id="17" dur="500"/>
                                        <p:tgtEl>
                                          <p:spTgt spid="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xEl>
                                              <p:pRg st="4" end="4"/>
                                            </p:txEl>
                                          </p:spTgt>
                                        </p:tgtEl>
                                        <p:attrNameLst>
                                          <p:attrName>style.visibility</p:attrName>
                                        </p:attrNameLst>
                                      </p:cBhvr>
                                      <p:to>
                                        <p:strVal val="visible"/>
                                      </p:to>
                                    </p:set>
                                    <p:animEffect transition="in" filter="randombar(horizontal)">
                                      <p:cBhvr>
                                        <p:cTn id="22" dur="500"/>
                                        <p:tgtEl>
                                          <p:spTgt spid="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47"/>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9"/>
                                        </p:tgtEl>
                                        <p:attrNameLst>
                                          <p:attrName>style.visibility</p:attrName>
                                        </p:attrNameLst>
                                      </p:cBhvr>
                                      <p:to>
                                        <p:strVal val="hidden"/>
                                      </p:to>
                                    </p:set>
                                  </p:childTnLst>
                                </p:cTn>
                              </p:par>
                              <p:par>
                                <p:cTn id="46" presetID="53" presetClass="entr" presetSubtype="16"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uiExpand="1" build="p"/>
      <p:bldP spid="52" grpId="0" animBg="1"/>
      <p:bldP spid="49" grpId="0" animBg="1"/>
      <p:bldP spid="49" grpId="1"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1" name="Rectangle 10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02" name="Rectangle 10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03" name="Rectangle 10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grpSp>
      <p:sp>
        <p:nvSpPr>
          <p:cNvPr id="105" name="Rectangle 10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6A096B4-CEBA-42B7-8195-46B511409728}"/>
              </a:ext>
            </a:extLst>
          </p:cNvPr>
          <p:cNvSpPr txBox="1"/>
          <p:nvPr/>
        </p:nvSpPr>
        <p:spPr>
          <a:xfrm>
            <a:off x="1043631" y="873940"/>
            <a:ext cx="5052369" cy="1035781"/>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Am Tógála!</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Dear agus Déan</a:t>
            </a:r>
            <a:r>
              <a:rPr kumimoji="0" lang="en-US"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Droichead</a:t>
            </a:r>
          </a:p>
        </p:txBody>
      </p:sp>
      <p:sp>
        <p:nvSpPr>
          <p:cNvPr id="107" name="Rectangle 106">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8" name="Picture 14">
            <a:extLst>
              <a:ext uri="{FF2B5EF4-FFF2-40B4-BE49-F238E27FC236}">
                <a16:creationId xmlns:a16="http://schemas.microsoft.com/office/drawing/2014/main" id="{05CC6EA5-FAD0-4A62-9135-730AA64405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976445" y="985842"/>
            <a:ext cx="4131347" cy="4946599"/>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Straight Connector 10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66DC12-F770-4E37-8490-E0CA5C5DF8AE}"/>
              </a:ext>
            </a:extLst>
          </p:cNvPr>
          <p:cNvSpPr txBox="1"/>
          <p:nvPr/>
        </p:nvSpPr>
        <p:spPr>
          <a:xfrm>
            <a:off x="633597" y="2378137"/>
            <a:ext cx="5672667" cy="21766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0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Fearas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Cipíní líreacáin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Gliú láidir</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Meáchan 1 kg</a:t>
            </a:r>
            <a:endPar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 name="TextBox 38">
            <a:extLst>
              <a:ext uri="{FF2B5EF4-FFF2-40B4-BE49-F238E27FC236}">
                <a16:creationId xmlns:a16="http://schemas.microsoft.com/office/drawing/2014/main" id="{F266394F-167E-44A4-9D2B-23FDAC4F3298}"/>
              </a:ext>
            </a:extLst>
          </p:cNvPr>
          <p:cNvSpPr txBox="1"/>
          <p:nvPr/>
        </p:nvSpPr>
        <p:spPr>
          <a:xfrm>
            <a:off x="640081" y="3590628"/>
            <a:ext cx="5672666" cy="360629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Do </a:t>
            </a:r>
            <a:r>
              <a:rPr kumimoji="0" lang="en-GB" sz="2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a:t>
            </a:r>
            <a:r>
              <a:rPr kumimoji="0" lang="ga-IE" sz="24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húshlán</a:t>
            </a:r>
            <a:r>
              <a:rPr kumimoji="0" lang="en-GB" sz="2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r>
              <a:rPr kumimoji="0" lang="ga-IE" sz="24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br>
              <a:rPr kumimoji="0" lang="en-US"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en-GB"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a:t>
            </a:r>
            <a:r>
              <a:rPr kumimoji="0" lang="ga-IE" sz="20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roichead</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dhearadh agus a dhéanamh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 chóir go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dtrasnódh</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droichead bearna de </a:t>
            </a:r>
            <a:b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20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cm</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agus go mbeadh sé in ann 1 kg meáchain </a:t>
            </a:r>
            <a:b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 iompar ar feadh nóiméad amháin.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3" name="TextBox 38">
            <a:extLst>
              <a:ext uri="{FF2B5EF4-FFF2-40B4-BE49-F238E27FC236}">
                <a16:creationId xmlns:a16="http://schemas.microsoft.com/office/drawing/2014/main" id="{9CDBAF49-86AB-7B65-8511-77683C3A6A7B}"/>
              </a:ext>
            </a:extLst>
          </p:cNvPr>
          <p:cNvSpPr txBox="1"/>
          <p:nvPr/>
        </p:nvSpPr>
        <p:spPr>
          <a:xfrm>
            <a:off x="3015749" y="2854104"/>
            <a:ext cx="3354204" cy="892256"/>
          </a:xfrm>
          <a:prstGeom prst="rect">
            <a:avLst/>
          </a:prstGeom>
          <a:solidFill>
            <a:schemeClr val="bg1"/>
          </a:solidFill>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Is féidir mála siúcra a úsáid mar mheáchan sa chás nach bhfuil aon mheáchan eile ar fáil. </a:t>
            </a:r>
          </a:p>
        </p:txBody>
      </p:sp>
    </p:spTree>
    <p:extLst>
      <p:ext uri="{BB962C8B-B14F-4D97-AF65-F5344CB8AC3E}">
        <p14:creationId xmlns:p14="http://schemas.microsoft.com/office/powerpoint/2010/main" val="4150383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1" name="Rectangle 10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5" name="Rectangle 10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6A096B4-CEBA-42B7-8195-46B511409728}"/>
              </a:ext>
            </a:extLst>
          </p:cNvPr>
          <p:cNvSpPr txBox="1"/>
          <p:nvPr/>
        </p:nvSpPr>
        <p:spPr>
          <a:xfrm>
            <a:off x="1043631" y="873940"/>
            <a:ext cx="5052369" cy="1035781"/>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Am Tógála!</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Dear agus Déan: Droichead</a:t>
            </a:r>
          </a:p>
        </p:txBody>
      </p:sp>
      <p:sp>
        <p:nvSpPr>
          <p:cNvPr id="107" name="Rectangle 106">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ABD2759-11C1-4A34-B2C9-4699672DF212}"/>
              </a:ext>
            </a:extLst>
          </p:cNvPr>
          <p:cNvSpPr txBox="1"/>
          <p:nvPr/>
        </p:nvSpPr>
        <p:spPr>
          <a:xfrm>
            <a:off x="633591" y="3845839"/>
            <a:ext cx="5679151" cy="148448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Céim 2: An Dearadh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Pléigh dearadh an droichid le do ghrúpa. Nuair atá an dearadh socraithe agaibh, tarraing sceitse de ar leathanach 64 i do leabhar oibre. </a:t>
            </a:r>
          </a:p>
        </p:txBody>
      </p:sp>
      <p:sp>
        <p:nvSpPr>
          <p:cNvPr id="3" name="TextBox 2">
            <a:extLst>
              <a:ext uri="{FF2B5EF4-FFF2-40B4-BE49-F238E27FC236}">
                <a16:creationId xmlns:a16="http://schemas.microsoft.com/office/drawing/2014/main" id="{04244A2B-6B1F-4748-8FE1-1D9180C0EBE0}"/>
              </a:ext>
            </a:extLst>
          </p:cNvPr>
          <p:cNvSpPr txBox="1"/>
          <p:nvPr/>
        </p:nvSpPr>
        <p:spPr>
          <a:xfrm>
            <a:off x="7743479" y="3515764"/>
            <a:ext cx="8766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200" b="0" i="0" u="none" strike="noStrike" kern="1200" cap="none" spc="0" normalizeH="0" baseline="0" noProof="0" dirty="0">
                <a:ln>
                  <a:noFill/>
                </a:ln>
                <a:solidFill>
                  <a:prstClr val="white"/>
                </a:solidFill>
                <a:effectLst/>
                <a:uLnTx/>
                <a:uFillTx/>
                <a:latin typeface="Calibri" panose="020F0502020204030204"/>
                <a:ea typeface="+mn-ea"/>
                <a:cs typeface="+mn-cs"/>
              </a:rPr>
              <a:t>A</a:t>
            </a:r>
          </a:p>
        </p:txBody>
      </p:sp>
      <p:sp>
        <p:nvSpPr>
          <p:cNvPr id="21" name="TextBox 20">
            <a:extLst>
              <a:ext uri="{FF2B5EF4-FFF2-40B4-BE49-F238E27FC236}">
                <a16:creationId xmlns:a16="http://schemas.microsoft.com/office/drawing/2014/main" id="{C9BA8BCE-D2D1-4011-85D4-D43B9B363562}"/>
              </a:ext>
            </a:extLst>
          </p:cNvPr>
          <p:cNvSpPr txBox="1"/>
          <p:nvPr/>
        </p:nvSpPr>
        <p:spPr>
          <a:xfrm>
            <a:off x="8466361" y="1277276"/>
            <a:ext cx="8766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3200" b="0" i="0" u="none" strike="noStrike" kern="1200" cap="none" spc="0" normalizeH="0" baseline="0" noProof="0" dirty="0">
                <a:ln>
                  <a:noFill/>
                </a:ln>
                <a:solidFill>
                  <a:prstClr val="white"/>
                </a:solidFill>
                <a:effectLst/>
                <a:uLnTx/>
                <a:uFillTx/>
                <a:latin typeface="Calibri" panose="020F0502020204030204"/>
                <a:ea typeface="+mn-ea"/>
                <a:cs typeface="+mn-cs"/>
              </a:rPr>
              <a:t>B</a:t>
            </a:r>
          </a:p>
        </p:txBody>
      </p:sp>
      <p:pic>
        <p:nvPicPr>
          <p:cNvPr id="2054" name="Picture 6">
            <a:extLst>
              <a:ext uri="{FF2B5EF4-FFF2-40B4-BE49-F238E27FC236}">
                <a16:creationId xmlns:a16="http://schemas.microsoft.com/office/drawing/2014/main" id="{DF9B9117-A7C3-4535-AF97-81E398D3443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63" b="99862" l="200" r="97000">
                        <a14:foregroundMark x1="28600" y1="9122" x2="38467" y2="9952"/>
                        <a14:foregroundMark x1="58200" y1="6773" x2="51400" y2="3663"/>
                        <a14:foregroundMark x1="52933" y1="22529" x2="59000" y2="16240"/>
                        <a14:foregroundMark x1="89400" y1="12301" x2="97000" y2="17001"/>
                        <a14:foregroundMark x1="76467" y1="33587" x2="82533" y2="34347"/>
                        <a14:foregroundMark x1="63533" y1="30408" x2="62000" y2="30408"/>
                        <a14:foregroundMark x1="46800" y1="37526" x2="39200" y2="39046"/>
                        <a14:foregroundMark x1="37733" y1="41465" x2="47600" y2="39876"/>
                        <a14:foregroundMark x1="75667" y1="43815" x2="71933" y2="44575"/>
                        <a14:foregroundMark x1="25533" y1="55632" x2="28600" y2="62681"/>
                        <a14:foregroundMark x1="50600" y1="71389" x2="32400" y2="74499"/>
                        <a14:foregroundMark x1="1267" y1="51693" x2="24800" y2="54803"/>
                        <a14:foregroundMark x1="467" y1="52453" x2="17333" y2="71389"/>
                        <a14:foregroundMark x1="17333" y1="71389" x2="30133" y2="74499"/>
                        <a14:foregroundMark x1="40857" y1="89434" x2="46067" y2="93435"/>
                        <a14:foregroundMark x1="49133" y1="86317" x2="47600" y2="87146"/>
                        <a14:foregroundMark x1="6667" y1="90809" x2="3600" y2="83621"/>
                        <a14:foregroundMark x1="45800" y1="93988" x2="43200" y2="97581"/>
                        <a14:foregroundMark x1="71933" y1="94471" x2="71067" y2="92191"/>
                        <a14:foregroundMark x1="71067" y1="93573" x2="68553" y2="92440"/>
                        <a14:foregroundMark x1="7067" y1="87699" x2="5333" y2="85003"/>
                        <a14:foregroundMark x1="21867" y1="56116" x2="21867" y2="65100"/>
                        <a14:foregroundMark x1="63200" y1="60124" x2="62533" y2="60815"/>
                        <a14:foregroundMark x1="56333" y1="55632" x2="54467" y2="61437"/>
                        <a14:foregroundMark x1="58800" y1="86317" x2="57267" y2="85003"/>
                        <a14:foregroundMark x1="25467" y1="76641" x2="25733" y2="76296"/>
                        <a14:foregroundMark x1="7067" y1="87906" x2="9533" y2="85349"/>
                        <a14:foregroundMark x1="44800" y1="93435" x2="45067" y2="92122"/>
                        <a14:foregroundMark x1="63147" y1="82699" x2="57867" y2="79198"/>
                        <a14:foregroundMark x1="67473" y1="85567" x2="65973" y2="84572"/>
                        <a14:foregroundMark x1="71000" y1="87906" x2="69088" y2="86638"/>
                        <a14:foregroundMark x1="60188" y1="87119" x2="59400" y2="86662"/>
                        <a14:foregroundMark x1="69400" y1="92467" x2="68826" y2="92134"/>
                        <a14:foregroundMark x1="69154" y1="86775" x2="74400" y2="86662"/>
                        <a14:foregroundMark x1="23771" y1="78048" x2="26067" y2="76918"/>
                        <a14:foregroundMark x1="8933" y1="85349" x2="10297" y2="84678"/>
                        <a14:foregroundMark x1="69052" y1="86564" x2="74733" y2="86317"/>
                        <a14:foregroundMark x1="42560" y1="90211" x2="43200" y2="90878"/>
                        <a14:foregroundMark x1="32000" y1="79198" x2="35744" y2="83103"/>
                        <a14:foregroundMark x1="9944" y1="85340" x2="8267" y2="86317"/>
                        <a14:foregroundMark x1="26067" y1="75950" x2="23287" y2="77570"/>
                        <a14:foregroundMark x1="67315" y1="62552" x2="64733" y2="62059"/>
                        <a14:foregroundMark x1="71600" y1="63372" x2="69882" y2="63044"/>
                        <a14:foregroundMark x1="52867" y1="81479" x2="47267" y2="87906"/>
                        <a14:foregroundMark x1="75000" y1="95024" x2="71267" y2="91154"/>
                        <a14:foregroundMark x1="75933" y1="97305" x2="75667" y2="95370"/>
                        <a14:foregroundMark x1="38533" y1="57913" x2="35733" y2="61437"/>
                        <a14:foregroundMark x1="23740" y1="78017" x2="29467" y2="75674"/>
                        <a14:foregroundMark x1="11400" y1="83068" x2="13579" y2="82176"/>
                        <a14:foregroundMark x1="200" y1="82446" x2="6400" y2="90187"/>
                        <a14:foregroundMark x1="25133" y1="56600" x2="34200" y2="74706"/>
                        <a14:foregroundMark x1="32000" y1="74361" x2="22933" y2="65653"/>
                        <a14:foregroundMark x1="45067" y1="70145" x2="32333" y2="69178"/>
                        <a14:foregroundMark x1="23037" y1="77323" x2="26667" y2="75881"/>
                        <a14:foregroundMark x1="14667" y1="80650" x2="20931" y2="78161"/>
                        <a14:foregroundMark x1="31937" y1="82422" x2="31333" y2="81824"/>
                        <a14:foregroundMark x1="38733" y1="89150" x2="38452" y2="88871"/>
                        <a14:foregroundMark x1="69128" y1="86722" x2="74733" y2="85764"/>
                        <a14:foregroundMark x1="69262" y1="86997" x2="74200" y2="86040"/>
                        <a14:foregroundMark x1="30267" y1="62889" x2="35660" y2="62768"/>
                        <a14:foregroundMark x1="69730" y1="87967" x2="71200" y2="87768"/>
                        <a14:foregroundMark x1="30467" y1="82861" x2="31415" y2="83501"/>
                        <a14:foregroundMark x1="31964" y1="84664" x2="32876" y2="85319"/>
                        <a14:foregroundMark x1="30800" y1="83829" x2="31669" y2="84452"/>
                        <a14:foregroundMark x1="56800" y1="85280" x2="53000" y2="83829"/>
                        <a14:foregroundMark x1="66267" y1="91638" x2="61201" y2="89047"/>
                        <a14:foregroundMark x1="5667" y1="83068" x2="1533" y2="80995"/>
                        <a14:foregroundMark x1="5867" y1="83276" x2="933" y2="82446"/>
                        <a14:foregroundMark x1="42733" y1="99862" x2="46467" y2="92053"/>
                        <a14:foregroundMark x1="60533" y1="87560" x2="61733" y2="88597"/>
                        <a14:foregroundMark x1="21267" y1="17899" x2="23467" y2="5943"/>
                        <a14:foregroundMark x1="21667" y1="54457" x2="8800" y2="54457"/>
                        <a14:foregroundMark x1="38000" y1="88321" x2="32600" y2="85418"/>
                        <a14:foregroundMark x1="69160" y1="87818" x2="70867" y2="87975"/>
                        <a14:foregroundMark x1="61133" y1="87077" x2="62135" y2="87169"/>
                        <a14:foregroundMark x1="65874" y1="88047" x2="61867" y2="88113"/>
                        <a14:foregroundMark x1="70200" y1="87975" x2="69256" y2="87991"/>
                        <a14:foregroundMark x1="69192" y1="87875" x2="71400" y2="87422"/>
                        <a14:foregroundMark x1="65333" y1="88666" x2="67147" y2="88294"/>
                        <a14:foregroundMark x1="56800" y1="84312" x2="56267" y2="83621"/>
                        <a14:foregroundMark x1="55933" y1="83068" x2="55533" y2="82377"/>
                        <a14:foregroundMark x1="69867" y1="63925" x2="66867" y2="63925"/>
                        <a14:foregroundMark x1="46667" y1="91569" x2="46667" y2="94057"/>
                        <a14:foregroundMark x1="46133" y1="94817" x2="43400" y2="98756"/>
                        <a14:foregroundMark x1="42000" y1="95370" x2="43533" y2="98411"/>
                        <a14:foregroundMark x1="533" y1="83621" x2="1267" y2="83829"/>
                        <a14:foregroundMark x1="533" y1="83276" x2="1400" y2="85073"/>
                        <a14:foregroundMark x1="400" y1="83414" x2="1067" y2="85764"/>
                        <a14:foregroundMark x1="42333" y1="99654" x2="42867" y2="96061"/>
                        <a14:foregroundMark x1="42133" y1="95508" x2="43000" y2="98411"/>
                        <a14:foregroundMark x1="41667" y1="97167" x2="42333" y2="98618"/>
                        <a14:foregroundMark x1="35867" y1="62336" x2="37267" y2="59779"/>
                        <a14:backgroundMark x1="42411" y1="88399" x2="43667" y2="88597"/>
                        <a14:backgroundMark x1="34200" y1="59226" x2="36000" y2="58189"/>
                        <a14:backgroundMark x1="35600" y1="58397" x2="32600" y2="60677"/>
                        <a14:backgroundMark x1="41733" y1="89012" x2="37400" y2="86109"/>
                        <a14:backgroundMark x1="40133" y1="86317" x2="34200" y2="84865"/>
                        <a14:backgroundMark x1="67467" y1="90463" x2="65067" y2="89634"/>
                        <a14:backgroundMark x1="32400" y1="83621" x2="43333" y2="89426"/>
                        <a14:backgroundMark x1="31600" y1="82861" x2="37533" y2="84865"/>
                        <a14:backgroundMark x1="30667" y1="61714" x2="36200" y2="57775"/>
                        <a14:backgroundMark x1="32000" y1="61299" x2="37000" y2="58811"/>
                        <a14:backgroundMark x1="31400" y1="61714" x2="31400" y2="62129"/>
                        <a14:backgroundMark x1="22533" y1="78507" x2="10467" y2="85902"/>
                        <a14:backgroundMark x1="65463" y1="89548" x2="69267" y2="91638"/>
                        <a14:backgroundMark x1="64588" y1="89067" x2="64993" y2="89290"/>
                        <a14:backgroundMark x1="65267" y1="83276" x2="70467" y2="78922"/>
                        <a14:backgroundMark x1="36000" y1="61092" x2="37200" y2="57775"/>
                        <a14:backgroundMark x1="37200" y1="57360" x2="37200" y2="57360"/>
                        <a14:backgroundMark x1="67667" y1="62889" x2="70267" y2="62336"/>
                        <a14:backgroundMark x1="67467" y1="62336" x2="70267" y2="62889"/>
                        <a14:backgroundMark x1="70067" y1="63096" x2="69358" y2="63096"/>
                        <a14:backgroundMark x1="61092" y1="86532" x2="59733" y2="86109"/>
                        <a14:backgroundMark x1="31533" y1="82723" x2="30800" y2="82032"/>
                        <a14:backgroundMark x1="23467" y1="77747" x2="22533" y2="78438"/>
                        <a14:backgroundMark x1="64533" y1="83483" x2="65260" y2="86425"/>
                        <a14:backgroundMark x1="68135" y1="86690" x2="58800" y2="82308"/>
                        <a14:backgroundMark x1="64333" y1="83690" x2="62267" y2="83690"/>
                        <a14:backgroundMark x1="37267" y1="87008" x2="37467" y2="87008"/>
                        <a14:backgroundMark x1="37652" y1="87581" x2="43467" y2="88943"/>
                        <a14:backgroundMark x1="17067" y1="81064" x2="14067" y2="82723"/>
                        <a14:backgroundMark x1="56933" y1="81963" x2="58000" y2="83068"/>
                        <a14:backgroundMark x1="58000" y1="84174" x2="57333" y2="81064"/>
                        <a14:backgroundMark x1="57133" y1="80926" x2="57133" y2="82377"/>
                        <a14:backgroundMark x1="69133" y1="87768" x2="61667" y2="86317"/>
                        <a14:backgroundMark x1="38133" y1="58328" x2="38133" y2="58880"/>
                        <a14:backgroundMark x1="36933" y1="62889" x2="36267" y2="63372"/>
                      </a14:backgroundRemoval>
                    </a14:imgEffect>
                  </a14:imgLayer>
                </a14:imgProps>
              </a:ext>
              <a:ext uri="{28A0092B-C50C-407E-A947-70E740481C1C}">
                <a14:useLocalDpi xmlns:a14="http://schemas.microsoft.com/office/drawing/2010/main" val="0"/>
              </a:ext>
            </a:extLst>
          </a:blip>
          <a:srcRect/>
          <a:stretch/>
        </p:blipFill>
        <p:spPr bwMode="auto">
          <a:xfrm>
            <a:off x="7762921" y="2250219"/>
            <a:ext cx="2188385" cy="21110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41BE80D-E65C-4302-8BCE-FC64FB75A0D0}"/>
              </a:ext>
            </a:extLst>
          </p:cNvPr>
          <p:cNvSpPr txBox="1"/>
          <p:nvPr/>
        </p:nvSpPr>
        <p:spPr>
          <a:xfrm>
            <a:off x="6955664" y="808759"/>
            <a:ext cx="412252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Céard a d’fhoghlaim tú faoi dhroichid </a:t>
            </a:r>
            <a:b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 bheidh ina chabhair duit agus an droichead á dhearadh?</a:t>
            </a:r>
          </a:p>
        </p:txBody>
      </p:sp>
      <p:pic>
        <p:nvPicPr>
          <p:cNvPr id="22" name="Picture 21" descr="C:\Users\maire\Pictures\fuinneamh\Q mark.gif">
            <a:extLst>
              <a:ext uri="{FF2B5EF4-FFF2-40B4-BE49-F238E27FC236}">
                <a16:creationId xmlns:a16="http://schemas.microsoft.com/office/drawing/2014/main" id="{22A60723-41C0-353D-D5F2-85183C05F2B1}"/>
              </a:ext>
            </a:extLst>
          </p:cNvPr>
          <p:cNvPicPr>
            <a:picLocks noChangeAspect="1" noChangeArrowheads="1" noCrop="1"/>
          </p:cNvPicPr>
          <p:nvPr/>
        </p:nvPicPr>
        <p:blipFill>
          <a:blip r:embed="rId5">
            <a:clrChange>
              <a:clrFrom>
                <a:srgbClr val="C2D8B2"/>
              </a:clrFrom>
              <a:clrTo>
                <a:srgbClr val="C2D8B2">
                  <a:alpha val="0"/>
                </a:srgbClr>
              </a:clrTo>
            </a:clrChange>
            <a:extLst>
              <a:ext uri="{28A0092B-C50C-407E-A947-70E740481C1C}">
                <a14:useLocalDpi xmlns:a14="http://schemas.microsoft.com/office/drawing/2010/main" val="0"/>
              </a:ext>
            </a:extLst>
          </a:blip>
          <a:srcRect/>
          <a:stretch>
            <a:fillRect/>
          </a:stretch>
        </p:blipFill>
        <p:spPr bwMode="auto">
          <a:xfrm>
            <a:off x="7600725" y="1829665"/>
            <a:ext cx="2810063" cy="28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5">
            <a:extLst>
              <a:ext uri="{FF2B5EF4-FFF2-40B4-BE49-F238E27FC236}">
                <a16:creationId xmlns:a16="http://schemas.microsoft.com/office/drawing/2014/main" id="{F519EECF-AEDE-3D97-FEE7-CEE164412B6D}"/>
              </a:ext>
            </a:extLst>
          </p:cNvPr>
          <p:cNvSpPr txBox="1"/>
          <p:nvPr/>
        </p:nvSpPr>
        <p:spPr>
          <a:xfrm>
            <a:off x="633592" y="5340761"/>
            <a:ext cx="5679151" cy="86108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Céim 3: An Tógáil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Ar aghaidh libh leis an tógáil!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Úsáidigí</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na cipíní líreacáin agus an gliú leis an droichead a thógáil.</a:t>
            </a:r>
          </a:p>
        </p:txBody>
      </p:sp>
      <p:sp>
        <p:nvSpPr>
          <p:cNvPr id="4" name="TextBox 13">
            <a:extLst>
              <a:ext uri="{FF2B5EF4-FFF2-40B4-BE49-F238E27FC236}">
                <a16:creationId xmlns:a16="http://schemas.microsoft.com/office/drawing/2014/main" id="{773B9E0C-5E4E-F122-6A67-4BBE217B78A9}"/>
              </a:ext>
            </a:extLst>
          </p:cNvPr>
          <p:cNvSpPr txBox="1"/>
          <p:nvPr/>
        </p:nvSpPr>
        <p:spPr>
          <a:xfrm>
            <a:off x="633594" y="2242157"/>
            <a:ext cx="5679151" cy="159324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Céim 1: An Taighde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ngrúpaí</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déanaigí taighde ar an idirlíon nó sa leabharlann chun smaointe a fháil maidir le droichead a dhearadh agus a dhéanamh as cipíní líreacáin agus gliú.  </a:t>
            </a:r>
          </a:p>
        </p:txBody>
      </p:sp>
      <p:pic>
        <p:nvPicPr>
          <p:cNvPr id="6" name="Pictiúr 5">
            <a:extLst>
              <a:ext uri="{FF2B5EF4-FFF2-40B4-BE49-F238E27FC236}">
                <a16:creationId xmlns:a16="http://schemas.microsoft.com/office/drawing/2014/main" id="{4ABD75D3-DC76-FA00-3BF4-3D4E8DAF4B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18298" y="3276647"/>
            <a:ext cx="3456432" cy="2611580"/>
          </a:xfrm>
          <a:prstGeom prst="rect">
            <a:avLst/>
          </a:prstGeom>
        </p:spPr>
      </p:pic>
      <p:sp>
        <p:nvSpPr>
          <p:cNvPr id="7" name="Bosca téacs 6">
            <a:extLst>
              <a:ext uri="{FF2B5EF4-FFF2-40B4-BE49-F238E27FC236}">
                <a16:creationId xmlns:a16="http://schemas.microsoft.com/office/drawing/2014/main" id="{A316BF8F-91A8-E848-6A03-5DC20E4ABDB4}"/>
              </a:ext>
            </a:extLst>
          </p:cNvPr>
          <p:cNvSpPr txBox="1"/>
          <p:nvPr/>
        </p:nvSpPr>
        <p:spPr>
          <a:xfrm>
            <a:off x="7787151" y="3920043"/>
            <a:ext cx="2459555"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Dearadh</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20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Samplach</a:t>
            </a:r>
            <a:endPar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5" name="Dronuilleog 4">
            <a:extLst>
              <a:ext uri="{FF2B5EF4-FFF2-40B4-BE49-F238E27FC236}">
                <a16:creationId xmlns:a16="http://schemas.microsoft.com/office/drawing/2014/main" id="{8FD8A7CB-E6D8-73DE-9E31-C201CBC98BE5}"/>
              </a:ext>
            </a:extLst>
          </p:cNvPr>
          <p:cNvSpPr/>
          <p:nvPr/>
        </p:nvSpPr>
        <p:spPr>
          <a:xfrm>
            <a:off x="7646962" y="2105062"/>
            <a:ext cx="3015408" cy="12537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005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
                                            <p:txEl>
                                              <p:pRg st="0" end="0"/>
                                            </p:txEl>
                                          </p:spTgt>
                                        </p:tgtEl>
                                        <p:attrNameLst>
                                          <p:attrName>style.visibility</p:attrName>
                                        </p:attrNameLst>
                                      </p:cBhvr>
                                      <p:to>
                                        <p:strVal val="hidden"/>
                                      </p:to>
                                    </p:set>
                                  </p:childTnLst>
                                </p:cTn>
                              </p:par>
                              <p:par>
                                <p:cTn id="9" presetID="16" presetClass="entr" presetSubtype="21"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barn(inVertical)">
                                      <p:cBhvr>
                                        <p:cTn id="11" dur="500"/>
                                        <p:tgtEl>
                                          <p:spTgt spid="205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4" presetClass="entr" presetSubtype="10" fill="hold" grpId="1"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05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3" grpId="1"/>
      <p:bldP spid="21" grpId="0"/>
      <p:bldP spid="2" grpId="0"/>
      <p:bldP spid="4" grpId="0"/>
      <p:bldP spid="7"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1" name="Rectangle 10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05" name="Rectangle 10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C6A096B4-CEBA-42B7-8195-46B511409728}"/>
              </a:ext>
            </a:extLst>
          </p:cNvPr>
          <p:cNvSpPr txBox="1"/>
          <p:nvPr/>
        </p:nvSpPr>
        <p:spPr>
          <a:xfrm>
            <a:off x="1043631" y="873940"/>
            <a:ext cx="5052369" cy="1035781"/>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Am Tógála!</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Dear agus Déan</a:t>
            </a:r>
            <a:r>
              <a:rPr kumimoji="0" lang="en-US" sz="3600" b="0" i="0" u="none" strike="noStrike" kern="1200" cap="none" spc="0" normalizeH="0" baseline="0" noProof="0">
                <a:ln>
                  <a:noFill/>
                </a:ln>
                <a:solidFill>
                  <a:prstClr val="black"/>
                </a:solidFill>
                <a:effectLst/>
                <a:uLnTx/>
                <a:uFillTx/>
                <a:latin typeface="Berlin Sans FB" panose="020E0602020502020306" pitchFamily="34" charset="0"/>
                <a:ea typeface="+mn-ea"/>
                <a:cs typeface="+mn-cs"/>
              </a:rPr>
              <a:t>:</a:t>
            </a:r>
            <a:r>
              <a:rPr kumimoji="0" lang="ga-IE" sz="3600" b="0" i="0" u="none" strike="noStrike" kern="1200" cap="none" spc="0" normalizeH="0" baseline="0" noProof="0">
                <a:ln>
                  <a:noFill/>
                </a:ln>
                <a:solidFill>
                  <a:prstClr val="black"/>
                </a:solidFill>
                <a:effectLst/>
                <a:uLnTx/>
                <a:uFillTx/>
                <a:latin typeface="Berlin Sans FB" panose="020E0602020502020306" pitchFamily="34" charset="0"/>
                <a:ea typeface="+mn-ea"/>
                <a:cs typeface="+mn-cs"/>
              </a:rPr>
              <a:t> </a:t>
            </a:r>
            <a:r>
              <a:rPr kumimoji="0" lang="ga-IE" sz="36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Droichead</a:t>
            </a:r>
          </a:p>
        </p:txBody>
      </p:sp>
      <p:sp>
        <p:nvSpPr>
          <p:cNvPr id="107" name="Rectangle 106">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9" name="Straight Connector 10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86BB0EA1-608A-48ED-B51B-F6CD97ABFD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238227" y="1639024"/>
            <a:ext cx="3593646" cy="3393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AFB59FD-3D76-45C0-9C8D-806B53B028DF}"/>
              </a:ext>
            </a:extLst>
          </p:cNvPr>
          <p:cNvSpPr txBox="1"/>
          <p:nvPr/>
        </p:nvSpPr>
        <p:spPr>
          <a:xfrm>
            <a:off x="572250" y="2634460"/>
            <a:ext cx="5679151" cy="2135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Céim 4: An Tástáil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Cuir</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igí</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dhá bhord 20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cm</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óna chéile.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Leag</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aigí</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droichead ar na boird sa dóigh is go dtrasnaíonn sé an bhearna eatarthu.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Cuir</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igí</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meáchan 1 kg ar an droichead agus fág</a:t>
            </a:r>
            <a:r>
              <a:rPr kumimoji="0" lang="en-GB"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aigí</a:t>
            </a:r>
            <a:r>
              <a:rPr kumimoji="0" lang="ga-IE" sz="20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ann é ar feadh nóiméad amháin. </a:t>
            </a:r>
          </a:p>
        </p:txBody>
      </p:sp>
      <p:sp>
        <p:nvSpPr>
          <p:cNvPr id="6" name="Bosca téacs 5">
            <a:extLst>
              <a:ext uri="{FF2B5EF4-FFF2-40B4-BE49-F238E27FC236}">
                <a16:creationId xmlns:a16="http://schemas.microsoft.com/office/drawing/2014/main" id="{FFBFE499-773C-862C-1CAE-67D6321ADD13}"/>
              </a:ext>
            </a:extLst>
          </p:cNvPr>
          <p:cNvSpPr txBox="1"/>
          <p:nvPr/>
        </p:nvSpPr>
        <p:spPr>
          <a:xfrm>
            <a:off x="640080" y="5033023"/>
            <a:ext cx="5672668" cy="677108"/>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 raibh an droichead láidir go leor le 1 kg meáchain </a:t>
            </a:r>
            <a:br>
              <a:rPr kumimoji="0" lang="en-US" sz="19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br>
            <a:r>
              <a:rPr kumimoji="0" lang="ga-IE" sz="19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a </a:t>
            </a:r>
            <a:r>
              <a:rPr kumimoji="0" lang="ga-IE" sz="19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iompar ar feadh nóiméad amháin?</a:t>
            </a:r>
            <a:endParaRPr kumimoji="0" lang="ga-IE"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677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0" dur="500"/>
                                        <p:tgtEl>
                                          <p:spTgt spid="17">
                                            <p:txEl>
                                              <p:pRg st="3" end="3"/>
                                            </p:txEl>
                                          </p:spTgt>
                                        </p:tgtEl>
                                      </p:cBhvr>
                                    </p:animEffect>
                                  </p:childTnLst>
                                </p:cTn>
                              </p:par>
                            </p:childTnLst>
                          </p:cTn>
                        </p:par>
                        <p:par>
                          <p:cTn id="21" fill="hold">
                            <p:stCondLst>
                              <p:cond delay="500"/>
                            </p:stCondLst>
                            <p:childTnLst>
                              <p:par>
                                <p:cTn id="22" presetID="14" presetClass="entr" presetSubtype="10"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randombar(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ackground pattern&#10;&#10;Description automatically generated">
            <a:extLst>
              <a:ext uri="{FF2B5EF4-FFF2-40B4-BE49-F238E27FC236}">
                <a16:creationId xmlns:a16="http://schemas.microsoft.com/office/drawing/2014/main" id="{60792971-320A-CCDC-5E74-8D0C5D37BC30}"/>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a:stretch/>
        </p:blipFill>
        <p:spPr>
          <a:xfrm>
            <a:off x="251032" y="591672"/>
            <a:ext cx="12191980" cy="6857999"/>
          </a:xfrm>
          <a:prstGeom prst="rect">
            <a:avLst/>
          </a:prstGeom>
        </p:spPr>
      </p:pic>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 name="Grúpa 2">
            <a:extLst>
              <a:ext uri="{FF2B5EF4-FFF2-40B4-BE49-F238E27FC236}">
                <a16:creationId xmlns:a16="http://schemas.microsoft.com/office/drawing/2014/main" id="{F923153C-B22F-1BA5-40B3-E73CE369607D}"/>
              </a:ext>
            </a:extLst>
          </p:cNvPr>
          <p:cNvGrpSpPr/>
          <p:nvPr/>
        </p:nvGrpSpPr>
        <p:grpSpPr>
          <a:xfrm>
            <a:off x="5155379" y="733306"/>
            <a:ext cx="6243225" cy="5516523"/>
            <a:chOff x="5155379" y="733306"/>
            <a:chExt cx="6243225" cy="5516523"/>
          </a:xfrm>
        </p:grpSpPr>
        <p:sp>
          <p:nvSpPr>
            <p:cNvPr id="4" name="Dronuilleog 3">
              <a:extLst>
                <a:ext uri="{FF2B5EF4-FFF2-40B4-BE49-F238E27FC236}">
                  <a16:creationId xmlns:a16="http://schemas.microsoft.com/office/drawing/2014/main" id="{4E3833DF-A5BC-7C2D-0B56-A675F68ED0F0}"/>
                </a:ext>
              </a:extLst>
            </p:cNvPr>
            <p:cNvSpPr/>
            <p:nvPr/>
          </p:nvSpPr>
          <p:spPr>
            <a:xfrm>
              <a:off x="5155379" y="1263180"/>
              <a:ext cx="6243225" cy="9576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ga-IE"/>
            </a:p>
          </p:txBody>
        </p:sp>
        <p:sp>
          <p:nvSpPr>
            <p:cNvPr id="5" name="Saorfhoirm: cruth 4">
              <a:extLst>
                <a:ext uri="{FF2B5EF4-FFF2-40B4-BE49-F238E27FC236}">
                  <a16:creationId xmlns:a16="http://schemas.microsoft.com/office/drawing/2014/main" id="{50DD654B-7C2B-2889-E56D-591B9534B245}"/>
                </a:ext>
              </a:extLst>
            </p:cNvPr>
            <p:cNvSpPr/>
            <p:nvPr/>
          </p:nvSpPr>
          <p:spPr>
            <a:xfrm>
              <a:off x="5429578" y="733306"/>
              <a:ext cx="5725212" cy="1121760"/>
            </a:xfrm>
            <a:custGeom>
              <a:avLst/>
              <a:gdLst>
                <a:gd name="connsiteX0" fmla="*/ 0 w 5725212"/>
                <a:gd name="connsiteY0" fmla="*/ 186964 h 1121760"/>
                <a:gd name="connsiteX1" fmla="*/ 186964 w 5725212"/>
                <a:gd name="connsiteY1" fmla="*/ 0 h 1121760"/>
                <a:gd name="connsiteX2" fmla="*/ 5538248 w 5725212"/>
                <a:gd name="connsiteY2" fmla="*/ 0 h 1121760"/>
                <a:gd name="connsiteX3" fmla="*/ 5725212 w 5725212"/>
                <a:gd name="connsiteY3" fmla="*/ 186964 h 1121760"/>
                <a:gd name="connsiteX4" fmla="*/ 5725212 w 5725212"/>
                <a:gd name="connsiteY4" fmla="*/ 934796 h 1121760"/>
                <a:gd name="connsiteX5" fmla="*/ 5538248 w 5725212"/>
                <a:gd name="connsiteY5" fmla="*/ 1121760 h 1121760"/>
                <a:gd name="connsiteX6" fmla="*/ 186964 w 5725212"/>
                <a:gd name="connsiteY6" fmla="*/ 1121760 h 1121760"/>
                <a:gd name="connsiteX7" fmla="*/ 0 w 5725212"/>
                <a:gd name="connsiteY7" fmla="*/ 934796 h 1121760"/>
                <a:gd name="connsiteX8" fmla="*/ 0 w 5725212"/>
                <a:gd name="connsiteY8" fmla="*/ 186964 h 112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5212" h="1121760">
                  <a:moveTo>
                    <a:pt x="0" y="186964"/>
                  </a:moveTo>
                  <a:cubicBezTo>
                    <a:pt x="0" y="83707"/>
                    <a:pt x="83707" y="0"/>
                    <a:pt x="186964" y="0"/>
                  </a:cubicBezTo>
                  <a:lnTo>
                    <a:pt x="5538248" y="0"/>
                  </a:lnTo>
                  <a:cubicBezTo>
                    <a:pt x="5641505" y="0"/>
                    <a:pt x="5725212" y="83707"/>
                    <a:pt x="5725212" y="186964"/>
                  </a:cubicBezTo>
                  <a:lnTo>
                    <a:pt x="5725212" y="934796"/>
                  </a:lnTo>
                  <a:cubicBezTo>
                    <a:pt x="5725212" y="1038053"/>
                    <a:pt x="5641505" y="1121760"/>
                    <a:pt x="5538248" y="1121760"/>
                  </a:cubicBezTo>
                  <a:lnTo>
                    <a:pt x="186964" y="1121760"/>
                  </a:lnTo>
                  <a:cubicBezTo>
                    <a:pt x="83707" y="1121760"/>
                    <a:pt x="0" y="1038053"/>
                    <a:pt x="0" y="934796"/>
                  </a:cubicBezTo>
                  <a:lnTo>
                    <a:pt x="0" y="186964"/>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9945" tIns="54760" rIns="219945" bIns="54760" numCol="1" spcCol="1270" anchor="ctr" anchorCtr="0">
              <a:noAutofit/>
            </a:bodyPr>
            <a:lstStyle/>
            <a:p>
              <a:pPr marL="0" lvl="0" indent="0" algn="l" defTabSz="800100">
                <a:lnSpc>
                  <a:spcPct val="90000"/>
                </a:lnSpc>
                <a:spcBef>
                  <a:spcPct val="0"/>
                </a:spcBef>
                <a:spcAft>
                  <a:spcPct val="35000"/>
                </a:spcAft>
                <a:buNone/>
              </a:pPr>
              <a:r>
                <a:rPr lang="ga-IE" sz="1800" kern="1200" noProof="0" dirty="0">
                  <a:solidFill>
                    <a:schemeClr val="bg1"/>
                  </a:solidFill>
                  <a:latin typeface="Tw Cen MT" panose="020B0602020104020603" pitchFamily="34" charset="0"/>
                </a:rPr>
                <a:t>Tuilleadh eolais:</a:t>
              </a:r>
            </a:p>
            <a:p>
              <a:pPr marL="0" lvl="0" indent="0" algn="l" defTabSz="800100">
                <a:lnSpc>
                  <a:spcPct val="90000"/>
                </a:lnSpc>
                <a:spcBef>
                  <a:spcPct val="0"/>
                </a:spcBef>
                <a:spcAft>
                  <a:spcPct val="35000"/>
                </a:spcAft>
                <a:buNone/>
              </a:pPr>
              <a:r>
                <a:rPr lang="ga-IE" sz="1800" kern="1200" noProof="0" dirty="0">
                  <a:solidFill>
                    <a:srgbClr val="FFFF00"/>
                  </a:solidFill>
                  <a:latin typeface="Tw Cen MT" panose="020B0602020104020603" pitchFamily="34" charset="0"/>
                  <a:hlinkClick r:id="rId3">
                    <a:extLst>
                      <a:ext uri="{A12FA001-AC4F-418D-AE19-62706E023703}">
                        <ahyp:hlinkClr xmlns:ahyp="http://schemas.microsoft.com/office/drawing/2018/hyperlinkcolor" val="tx"/>
                      </a:ext>
                    </a:extLst>
                  </a:hlinkClick>
                </a:rPr>
                <a:t>https://www.cogg.ie/wp-content/uploads/eureka-6-12.pdf</a:t>
              </a:r>
              <a:r>
                <a:rPr lang="ga-IE" sz="1800" kern="1200" noProof="0" dirty="0">
                  <a:solidFill>
                    <a:srgbClr val="FFFF00"/>
                  </a:solidFill>
                  <a:latin typeface="Tw Cen MT" panose="020B0602020104020603" pitchFamily="34" charset="0"/>
                </a:rPr>
                <a:t> </a:t>
              </a:r>
            </a:p>
          </p:txBody>
        </p:sp>
        <p:sp>
          <p:nvSpPr>
            <p:cNvPr id="8" name="Dronuilleog 7">
              <a:extLst>
                <a:ext uri="{FF2B5EF4-FFF2-40B4-BE49-F238E27FC236}">
                  <a16:creationId xmlns:a16="http://schemas.microsoft.com/office/drawing/2014/main" id="{3696B006-7EA3-4B51-901C-C52FC0FB5F80}"/>
                </a:ext>
              </a:extLst>
            </p:cNvPr>
            <p:cNvSpPr/>
            <p:nvPr/>
          </p:nvSpPr>
          <p:spPr>
            <a:xfrm>
              <a:off x="5155379" y="3306898"/>
              <a:ext cx="6243225" cy="9576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ga-IE"/>
            </a:p>
          </p:txBody>
        </p:sp>
        <p:sp>
          <p:nvSpPr>
            <p:cNvPr id="9" name="Saorfhoirm: cruth 8">
              <a:extLst>
                <a:ext uri="{FF2B5EF4-FFF2-40B4-BE49-F238E27FC236}">
                  <a16:creationId xmlns:a16="http://schemas.microsoft.com/office/drawing/2014/main" id="{A6B9BA4D-76EB-0BB3-7BF3-A2DC03B8319B}"/>
                </a:ext>
              </a:extLst>
            </p:cNvPr>
            <p:cNvSpPr/>
            <p:nvPr/>
          </p:nvSpPr>
          <p:spPr>
            <a:xfrm>
              <a:off x="5476496" y="2406305"/>
              <a:ext cx="5678625" cy="1441798"/>
            </a:xfrm>
            <a:custGeom>
              <a:avLst/>
              <a:gdLst>
                <a:gd name="connsiteX0" fmla="*/ 0 w 5678625"/>
                <a:gd name="connsiteY0" fmla="*/ 240304 h 1441798"/>
                <a:gd name="connsiteX1" fmla="*/ 240304 w 5678625"/>
                <a:gd name="connsiteY1" fmla="*/ 0 h 1441798"/>
                <a:gd name="connsiteX2" fmla="*/ 5438321 w 5678625"/>
                <a:gd name="connsiteY2" fmla="*/ 0 h 1441798"/>
                <a:gd name="connsiteX3" fmla="*/ 5678625 w 5678625"/>
                <a:gd name="connsiteY3" fmla="*/ 240304 h 1441798"/>
                <a:gd name="connsiteX4" fmla="*/ 5678625 w 5678625"/>
                <a:gd name="connsiteY4" fmla="*/ 1201494 h 1441798"/>
                <a:gd name="connsiteX5" fmla="*/ 5438321 w 5678625"/>
                <a:gd name="connsiteY5" fmla="*/ 1441798 h 1441798"/>
                <a:gd name="connsiteX6" fmla="*/ 240304 w 5678625"/>
                <a:gd name="connsiteY6" fmla="*/ 1441798 h 1441798"/>
                <a:gd name="connsiteX7" fmla="*/ 0 w 5678625"/>
                <a:gd name="connsiteY7" fmla="*/ 1201494 h 1441798"/>
                <a:gd name="connsiteX8" fmla="*/ 0 w 5678625"/>
                <a:gd name="connsiteY8" fmla="*/ 240304 h 144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8625" h="1441798">
                  <a:moveTo>
                    <a:pt x="0" y="240304"/>
                  </a:moveTo>
                  <a:cubicBezTo>
                    <a:pt x="0" y="107588"/>
                    <a:pt x="107588" y="0"/>
                    <a:pt x="240304" y="0"/>
                  </a:cubicBezTo>
                  <a:lnTo>
                    <a:pt x="5438321" y="0"/>
                  </a:lnTo>
                  <a:cubicBezTo>
                    <a:pt x="5571037" y="0"/>
                    <a:pt x="5678625" y="107588"/>
                    <a:pt x="5678625" y="240304"/>
                  </a:cubicBezTo>
                  <a:lnTo>
                    <a:pt x="5678625" y="1201494"/>
                  </a:lnTo>
                  <a:cubicBezTo>
                    <a:pt x="5678625" y="1334210"/>
                    <a:pt x="5571037" y="1441798"/>
                    <a:pt x="5438321" y="1441798"/>
                  </a:cubicBezTo>
                  <a:lnTo>
                    <a:pt x="240304" y="1441798"/>
                  </a:lnTo>
                  <a:cubicBezTo>
                    <a:pt x="107588" y="1441798"/>
                    <a:pt x="0" y="1334210"/>
                    <a:pt x="0" y="1201494"/>
                  </a:cubicBezTo>
                  <a:lnTo>
                    <a:pt x="0" y="240304"/>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35568" tIns="70383" rIns="235568" bIns="70383" numCol="1" spcCol="1270" anchor="ctr" anchorCtr="0">
              <a:noAutofit/>
            </a:bodyPr>
            <a:lstStyle/>
            <a:p>
              <a:pPr marL="0" lvl="0" indent="0" algn="l" defTabSz="800100">
                <a:lnSpc>
                  <a:spcPct val="90000"/>
                </a:lnSpc>
                <a:spcBef>
                  <a:spcPct val="0"/>
                </a:spcBef>
                <a:spcAft>
                  <a:spcPct val="35000"/>
                </a:spcAft>
                <a:buNone/>
              </a:pPr>
              <a:r>
                <a:rPr lang="ga-IE" sz="1800" kern="1200" noProof="0" dirty="0">
                  <a:solidFill>
                    <a:schemeClr val="bg1"/>
                  </a:solidFill>
                  <a:latin typeface="Tw Cen MT" panose="020B0602020104020603" pitchFamily="34" charset="0"/>
                </a:rPr>
                <a:t>Tuilleadh eolais don mhúinteoir:</a:t>
              </a:r>
            </a:p>
            <a:p>
              <a:pPr marL="0" lvl="0" indent="0" algn="l" defTabSz="800100">
                <a:lnSpc>
                  <a:spcPct val="90000"/>
                </a:lnSpc>
                <a:spcBef>
                  <a:spcPct val="0"/>
                </a:spcBef>
                <a:spcAft>
                  <a:spcPct val="35000"/>
                </a:spcAft>
                <a:buNone/>
              </a:pPr>
              <a:r>
                <a:rPr lang="ga-IE" sz="1800" kern="1200" noProof="0" dirty="0">
                  <a:solidFill>
                    <a:srgbClr val="FFFF00"/>
                  </a:solidFill>
                  <a:latin typeface="Tw Cen MT" panose="020B0602020104020603" pitchFamily="34" charset="0"/>
                  <a:hlinkClick r:id="rId4">
                    <a:extLst>
                      <a:ext uri="{A12FA001-AC4F-418D-AE19-62706E023703}">
                        <ahyp:hlinkClr xmlns:ahyp="http://schemas.microsoft.com/office/drawing/2018/hyperlinkcolor" val="tx"/>
                      </a:ext>
                    </a:extLst>
                  </a:hlinkClick>
                </a:rPr>
                <a:t>https://ccea.org.uk/downloads/docs/ccea-asset-im/Resource/Droichid.pdf</a:t>
              </a:r>
              <a:r>
                <a:rPr lang="ga-IE" sz="1800" kern="1200" noProof="0" dirty="0">
                  <a:solidFill>
                    <a:srgbClr val="FFFF00"/>
                  </a:solidFill>
                  <a:latin typeface="Tw Cen MT" panose="020B0602020104020603" pitchFamily="34" charset="0"/>
                </a:rPr>
                <a:t> </a:t>
              </a:r>
            </a:p>
          </p:txBody>
        </p:sp>
        <p:sp>
          <p:nvSpPr>
            <p:cNvPr id="10" name="Dronuilleog 9">
              <a:extLst>
                <a:ext uri="{FF2B5EF4-FFF2-40B4-BE49-F238E27FC236}">
                  <a16:creationId xmlns:a16="http://schemas.microsoft.com/office/drawing/2014/main" id="{2D72A9AC-2462-1176-B88C-40962DE436AB}"/>
                </a:ext>
              </a:extLst>
            </p:cNvPr>
            <p:cNvSpPr/>
            <p:nvPr/>
          </p:nvSpPr>
          <p:spPr>
            <a:xfrm>
              <a:off x="5155379" y="5292229"/>
              <a:ext cx="6243225" cy="957600"/>
            </a:xfrm>
            <a:prstGeom prst="rect">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ga-IE"/>
            </a:p>
          </p:txBody>
        </p:sp>
        <p:sp>
          <p:nvSpPr>
            <p:cNvPr id="12" name="Saorfhoirm: cruth 11">
              <a:extLst>
                <a:ext uri="{FF2B5EF4-FFF2-40B4-BE49-F238E27FC236}">
                  <a16:creationId xmlns:a16="http://schemas.microsoft.com/office/drawing/2014/main" id="{F2168AFE-81A1-A3FE-747F-907268403705}"/>
                </a:ext>
              </a:extLst>
            </p:cNvPr>
            <p:cNvSpPr/>
            <p:nvPr/>
          </p:nvSpPr>
          <p:spPr>
            <a:xfrm>
              <a:off x="5476683" y="4630020"/>
              <a:ext cx="5644449" cy="1383410"/>
            </a:xfrm>
            <a:custGeom>
              <a:avLst/>
              <a:gdLst>
                <a:gd name="connsiteX0" fmla="*/ 0 w 5644449"/>
                <a:gd name="connsiteY0" fmla="*/ 230573 h 1383410"/>
                <a:gd name="connsiteX1" fmla="*/ 230573 w 5644449"/>
                <a:gd name="connsiteY1" fmla="*/ 0 h 1383410"/>
                <a:gd name="connsiteX2" fmla="*/ 5413876 w 5644449"/>
                <a:gd name="connsiteY2" fmla="*/ 0 h 1383410"/>
                <a:gd name="connsiteX3" fmla="*/ 5644449 w 5644449"/>
                <a:gd name="connsiteY3" fmla="*/ 230573 h 1383410"/>
                <a:gd name="connsiteX4" fmla="*/ 5644449 w 5644449"/>
                <a:gd name="connsiteY4" fmla="*/ 1152837 h 1383410"/>
                <a:gd name="connsiteX5" fmla="*/ 5413876 w 5644449"/>
                <a:gd name="connsiteY5" fmla="*/ 1383410 h 1383410"/>
                <a:gd name="connsiteX6" fmla="*/ 230573 w 5644449"/>
                <a:gd name="connsiteY6" fmla="*/ 1383410 h 1383410"/>
                <a:gd name="connsiteX7" fmla="*/ 0 w 5644449"/>
                <a:gd name="connsiteY7" fmla="*/ 1152837 h 1383410"/>
                <a:gd name="connsiteX8" fmla="*/ 0 w 5644449"/>
                <a:gd name="connsiteY8" fmla="*/ 230573 h 138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4449" h="1383410">
                  <a:moveTo>
                    <a:pt x="0" y="230573"/>
                  </a:moveTo>
                  <a:cubicBezTo>
                    <a:pt x="0" y="103231"/>
                    <a:pt x="103231" y="0"/>
                    <a:pt x="230573" y="0"/>
                  </a:cubicBezTo>
                  <a:lnTo>
                    <a:pt x="5413876" y="0"/>
                  </a:lnTo>
                  <a:cubicBezTo>
                    <a:pt x="5541218" y="0"/>
                    <a:pt x="5644449" y="103231"/>
                    <a:pt x="5644449" y="230573"/>
                  </a:cubicBezTo>
                  <a:lnTo>
                    <a:pt x="5644449" y="1152837"/>
                  </a:lnTo>
                  <a:cubicBezTo>
                    <a:pt x="5644449" y="1280179"/>
                    <a:pt x="5541218" y="1383410"/>
                    <a:pt x="5413876" y="1383410"/>
                  </a:cubicBezTo>
                  <a:lnTo>
                    <a:pt x="230573" y="1383410"/>
                  </a:lnTo>
                  <a:cubicBezTo>
                    <a:pt x="103231" y="1383410"/>
                    <a:pt x="0" y="1280179"/>
                    <a:pt x="0" y="1152837"/>
                  </a:cubicBezTo>
                  <a:lnTo>
                    <a:pt x="0" y="230573"/>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32718" tIns="67533" rIns="232718" bIns="67533" numCol="1" spcCol="1270" anchor="ctr" anchorCtr="0">
              <a:noAutofit/>
            </a:bodyPr>
            <a:lstStyle/>
            <a:p>
              <a:pPr marL="0" lvl="0" indent="0" algn="l" defTabSz="800100">
                <a:lnSpc>
                  <a:spcPct val="100000"/>
                </a:lnSpc>
                <a:spcBef>
                  <a:spcPct val="0"/>
                </a:spcBef>
                <a:spcAft>
                  <a:spcPct val="35000"/>
                </a:spcAft>
                <a:buNone/>
              </a:pPr>
              <a:r>
                <a:rPr lang="ga-IE" sz="1800" kern="1200" noProof="0" dirty="0">
                  <a:solidFill>
                    <a:schemeClr val="bg1"/>
                  </a:solidFill>
                  <a:latin typeface="Tw Cen MT" panose="020B0602020104020603" pitchFamily="34" charset="0"/>
                </a:rPr>
                <a:t>Cliceáil ar an nasc seo thíos chun féachaint ar fhíseán a bhaineann le droichead a thógáil as cipíní líreacáin:</a:t>
              </a:r>
            </a:p>
            <a:p>
              <a:pPr marL="0" lvl="0" indent="0" algn="l" defTabSz="800100">
                <a:lnSpc>
                  <a:spcPct val="90000"/>
                </a:lnSpc>
                <a:spcBef>
                  <a:spcPct val="0"/>
                </a:spcBef>
                <a:spcAft>
                  <a:spcPct val="35000"/>
                </a:spcAft>
                <a:buNone/>
              </a:pPr>
              <a:r>
                <a:rPr lang="en-US" sz="1800" kern="1200" dirty="0">
                  <a:solidFill>
                    <a:srgbClr val="FFFF00"/>
                  </a:solidFill>
                  <a:latin typeface="Tw Cen MT" panose="020B0602020104020603" pitchFamily="34" charset="0"/>
                  <a:hlinkClick r:id="rId5">
                    <a:extLst>
                      <a:ext uri="{A12FA001-AC4F-418D-AE19-62706E023703}">
                        <ahyp:hlinkClr xmlns:ahyp="http://schemas.microsoft.com/office/drawing/2018/hyperlinkcolor" val="tx"/>
                      </a:ext>
                    </a:extLst>
                  </a:hlinkClick>
                </a:rPr>
                <a:t>https://www.youtube.com/watch?v=QheSSHUbPeE</a:t>
              </a:r>
              <a:endParaRPr lang="ga-IE" sz="1800" kern="1200" noProof="0" dirty="0">
                <a:solidFill>
                  <a:srgbClr val="FFFF00"/>
                </a:solidFill>
                <a:latin typeface="Tw Cen MT" panose="020B0602020104020603" pitchFamily="34" charset="0"/>
              </a:endParaRPr>
            </a:p>
          </p:txBody>
        </p:sp>
      </p:grpSp>
    </p:spTree>
    <p:extLst>
      <p:ext uri="{BB962C8B-B14F-4D97-AF65-F5344CB8AC3E}">
        <p14:creationId xmlns:p14="http://schemas.microsoft.com/office/powerpoint/2010/main" val="113794045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0" name="Group 9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1" name="Rectangle 10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02" name="Rectangle 10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03" name="Rectangle 10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grpSp>
      <p:sp>
        <p:nvSpPr>
          <p:cNvPr id="3" name="TextBox 6">
            <a:extLst>
              <a:ext uri="{FF2B5EF4-FFF2-40B4-BE49-F238E27FC236}">
                <a16:creationId xmlns:a16="http://schemas.microsoft.com/office/drawing/2014/main" id="{8B86B139-1E06-3756-1467-6FF044C081ED}"/>
              </a:ext>
            </a:extLst>
          </p:cNvPr>
          <p:cNvSpPr txBox="1">
            <a:spLocks noChangeArrowheads="1"/>
          </p:cNvSpPr>
          <p:nvPr/>
        </p:nvSpPr>
        <p:spPr bwMode="auto">
          <a:xfrm>
            <a:off x="1457500" y="1062849"/>
            <a:ext cx="10008524" cy="4031873"/>
          </a:xfrm>
          <a:prstGeom prst="rect">
            <a:avLst/>
          </a:prstGeom>
          <a:noFill/>
          <a:ln w="9525">
            <a:noFill/>
            <a:miter lim="800000"/>
            <a:headEnd/>
            <a:tailEnd/>
          </a:ln>
        </p:spPr>
        <p:txBody>
          <a:bodyPr wrap="square">
            <a:spAutoFit/>
          </a:bodyPr>
          <a:lstStyle/>
          <a:p>
            <a:r>
              <a:rPr lang="en-US" sz="1600" b="1" dirty="0" err="1">
                <a:solidFill>
                  <a:srgbClr val="000000"/>
                </a:solidFill>
                <a:latin typeface="Tw Cen MT" panose="020B0602020104020603" pitchFamily="34" charset="0"/>
                <a:cs typeface="Times New Roman" pitchFamily="18" charset="0"/>
              </a:rPr>
              <a:t>Ealaín</a:t>
            </a:r>
            <a:r>
              <a:rPr lang="en-US" sz="1600" b="1" dirty="0">
                <a:solidFill>
                  <a:srgbClr val="000000"/>
                </a:solidFill>
                <a:latin typeface="Tw Cen MT" panose="020B0602020104020603" pitchFamily="34" charset="0"/>
                <a:cs typeface="Times New Roman" pitchFamily="18" charset="0"/>
              </a:rPr>
              <a:t>: </a:t>
            </a:r>
            <a:r>
              <a:rPr lang="en-US" sz="1600" dirty="0">
                <a:solidFill>
                  <a:srgbClr val="000000"/>
                </a:solidFill>
                <a:latin typeface="Tw Cen MT" panose="020B0602020104020603" pitchFamily="34" charset="0"/>
                <a:cs typeface="Times New Roman" pitchFamily="18" charset="0"/>
              </a:rPr>
              <a:t>Christine Warner</a:t>
            </a:r>
          </a:p>
          <a:p>
            <a:r>
              <a:rPr lang="ga-IE" sz="1600" b="1" dirty="0">
                <a:solidFill>
                  <a:srgbClr val="000000"/>
                </a:solidFill>
                <a:latin typeface="Tw Cen MT" panose="020B0602020104020603" pitchFamily="34" charset="0"/>
                <a:cs typeface="Times New Roman" pitchFamily="18" charset="0"/>
              </a:rPr>
              <a:t>Íomhánna</a:t>
            </a:r>
            <a:r>
              <a:rPr lang="en-US" sz="1600" b="1" dirty="0">
                <a:solidFill>
                  <a:srgbClr val="000000"/>
                </a:solidFill>
                <a:latin typeface="Tw Cen MT" panose="020B0602020104020603" pitchFamily="34" charset="0"/>
                <a:cs typeface="Times New Roman" pitchFamily="18" charset="0"/>
              </a:rPr>
              <a:t> </a:t>
            </a:r>
            <a:r>
              <a:rPr lang="en-US" sz="1600" b="1" dirty="0" err="1">
                <a:solidFill>
                  <a:srgbClr val="000000"/>
                </a:solidFill>
                <a:latin typeface="Tw Cen MT" panose="020B0602020104020603" pitchFamily="34" charset="0"/>
                <a:cs typeface="Times New Roman" pitchFamily="18" charset="0"/>
              </a:rPr>
              <a:t>eile</a:t>
            </a:r>
            <a:r>
              <a:rPr lang="ga-IE" sz="1600" b="1" dirty="0">
                <a:solidFill>
                  <a:srgbClr val="000000"/>
                </a:solidFill>
                <a:latin typeface="Tw Cen MT" panose="020B0602020104020603" pitchFamily="34" charset="0"/>
                <a:cs typeface="Times New Roman" pitchFamily="18" charset="0"/>
              </a:rPr>
              <a:t>: </a:t>
            </a:r>
            <a:r>
              <a:rPr lang="en-US" sz="1600" dirty="0">
                <a:solidFill>
                  <a:srgbClr val="000000"/>
                </a:solidFill>
                <a:latin typeface="Tw Cen MT" panose="020B0602020104020603" pitchFamily="34" charset="0"/>
                <a:cs typeface="Times New Roman" pitchFamily="18" charset="0"/>
              </a:rPr>
              <a:t>Conor Fagan, S</a:t>
            </a:r>
            <a:r>
              <a:rPr lang="ga-IE" sz="1600" dirty="0" err="1">
                <a:solidFill>
                  <a:srgbClr val="000000"/>
                </a:solidFill>
                <a:latin typeface="Tw Cen MT" panose="020B0602020104020603" pitchFamily="34" charset="0"/>
                <a:cs typeface="Times New Roman" pitchFamily="18" charset="0"/>
              </a:rPr>
              <a:t>hutterstock</a:t>
            </a:r>
            <a:endParaRPr lang="en-US" sz="1600" dirty="0">
              <a:solidFill>
                <a:srgbClr val="000000"/>
              </a:solidFill>
              <a:latin typeface="Tw Cen MT" panose="020B0602020104020603" pitchFamily="34" charset="0"/>
              <a:cs typeface="Times New Roman" pitchFamily="18" charset="0"/>
            </a:endParaRPr>
          </a:p>
          <a:p>
            <a:r>
              <a:rPr lang="en-US" sz="1600" b="1" dirty="0" err="1">
                <a:solidFill>
                  <a:srgbClr val="000000"/>
                </a:solidFill>
                <a:latin typeface="Tw Cen MT" panose="020B0602020104020603" pitchFamily="34" charset="0"/>
                <a:cs typeface="Times New Roman" pitchFamily="18" charset="0"/>
              </a:rPr>
              <a:t>Tagairtí</a:t>
            </a:r>
            <a:r>
              <a:rPr lang="en-US" sz="1600" b="1" dirty="0">
                <a:solidFill>
                  <a:srgbClr val="000000"/>
                </a:solidFill>
                <a:latin typeface="Tw Cen MT" panose="020B0602020104020603" pitchFamily="34" charset="0"/>
                <a:cs typeface="Times New Roman" pitchFamily="18" charset="0"/>
              </a:rPr>
              <a:t>:</a:t>
            </a:r>
          </a:p>
          <a:p>
            <a:r>
              <a:rPr lang="en-US" sz="1600" i="0" dirty="0">
                <a:effectLst/>
                <a:latin typeface="Tw Cen MT" panose="020B0602020104020603" pitchFamily="34" charset="0"/>
              </a:rPr>
              <a:t>Yalta, Russia - September 20, 2020: Beautiful mountain landscape of the southern Crimea Ai Petri plateau A girl walking along a suspension bridge between mountain battlements for extreme entertainment. Irina Kononova / Shutterstock.com.</a:t>
            </a:r>
          </a:p>
          <a:p>
            <a:r>
              <a:rPr lang="en-US" sz="1600" i="0" dirty="0">
                <a:effectLst/>
                <a:latin typeface="Tw Cen MT" panose="020B0602020104020603" pitchFamily="34" charset="0"/>
              </a:rPr>
              <a:t>SALLINS, IRELAND - APRIL 05, 2015: A stone bridge over the Royal Canal. Ross Mahon / Shutterstock.com.</a:t>
            </a:r>
          </a:p>
          <a:p>
            <a:endParaRPr lang="ga-IE" sz="1600" b="1"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Má rinneadh faillí ar aon bhealach ó thaobh cóipchirt de ba cheart d’úinéir an chóipchirt teagmháil a dhéanamh leis na foilsitheoirí. 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202</a:t>
            </a:r>
            <a:r>
              <a:rPr lang="en-US" sz="1600">
                <a:solidFill>
                  <a:srgbClr val="000000"/>
                </a:solidFill>
                <a:latin typeface="Tw Cen MT" panose="020B0602020104020603" pitchFamily="34" charset="0"/>
                <a:cs typeface="Times New Roman" pitchFamily="18" charset="0"/>
              </a:rPr>
              <a:t>4</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Foras na Gaeilge, 63</a:t>
            </a:r>
            <a:r>
              <a:rPr lang="en-US" sz="1600" dirty="0">
                <a:solidFill>
                  <a:srgbClr val="000000"/>
                </a:solidFill>
                <a:latin typeface="Tw Cen MT" panose="020B0602020104020603" pitchFamily="34" charset="0"/>
                <a:cs typeface="Times New Roman" pitchFamily="18" charset="0"/>
              </a:rPr>
              <a:t>–</a:t>
            </a:r>
            <a:r>
              <a:rPr lang="ga-IE" sz="1600" dirty="0">
                <a:solidFill>
                  <a:srgbClr val="000000"/>
                </a:solidFill>
                <a:latin typeface="Tw Cen MT" panose="020B0602020104020603" pitchFamily="34" charset="0"/>
                <a:cs typeface="Times New Roman" pitchFamily="18" charset="0"/>
              </a:rPr>
              <a:t>66 Sráid Amiens, Baile Átha Cliath 1 </a:t>
            </a:r>
            <a:endParaRPr lang="ga-IE" sz="1600" dirty="0">
              <a:solidFill>
                <a:prstClr val="black"/>
              </a:solidFill>
              <a:latin typeface="Comic Sans MS" pitchFamily="66" charset="0"/>
            </a:endParaRPr>
          </a:p>
        </p:txBody>
      </p:sp>
    </p:spTree>
    <p:extLst>
      <p:ext uri="{BB962C8B-B14F-4D97-AF65-F5344CB8AC3E}">
        <p14:creationId xmlns:p14="http://schemas.microsoft.com/office/powerpoint/2010/main" val="346879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bhchruth 2">
            <a:extLst>
              <a:ext uri="{FF2B5EF4-FFF2-40B4-BE49-F238E27FC236}">
                <a16:creationId xmlns:a16="http://schemas.microsoft.com/office/drawing/2014/main" id="{DAA6DE46-0032-E5A0-E5E2-316EC6665745}"/>
              </a:ext>
            </a:extLst>
          </p:cNvPr>
          <p:cNvSpPr/>
          <p:nvPr/>
        </p:nvSpPr>
        <p:spPr>
          <a:xfrm>
            <a:off x="4119715" y="2943634"/>
            <a:ext cx="4534131" cy="970096"/>
          </a:xfrm>
          <a:prstGeom prst="ellipse">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grpSp>
        <p:nvGrpSpPr>
          <p:cNvPr id="100" name="Group 9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01" name="Rectangle 10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02" name="Rectangle 10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103" name="Rectangle 10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grpSp>
      <p:pic>
        <p:nvPicPr>
          <p:cNvPr id="2" name="Picture 4">
            <a:extLst>
              <a:ext uri="{FF2B5EF4-FFF2-40B4-BE49-F238E27FC236}">
                <a16:creationId xmlns:a16="http://schemas.microsoft.com/office/drawing/2014/main" id="{DED2C75C-8CAE-F69A-9C7C-A6043E6EA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726" y="3114357"/>
            <a:ext cx="3319587" cy="628650"/>
          </a:xfrm>
          <a:prstGeom prst="rect">
            <a:avLst/>
          </a:prstGeom>
          <a:noFill/>
          <a:ln w="9525">
            <a:noFill/>
            <a:miter lim="800000"/>
            <a:headEnd/>
            <a:tailEnd/>
          </a:ln>
        </p:spPr>
      </p:pic>
    </p:spTree>
    <p:extLst>
      <p:ext uri="{BB962C8B-B14F-4D97-AF65-F5344CB8AC3E}">
        <p14:creationId xmlns:p14="http://schemas.microsoft.com/office/powerpoint/2010/main" val="55508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14">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a:extLst>
              <a:ext uri="{FF2B5EF4-FFF2-40B4-BE49-F238E27FC236}">
                <a16:creationId xmlns:a16="http://schemas.microsoft.com/office/drawing/2014/main" id="{3E0CE9EE-3F56-414B-AC4B-171494AC4C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1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1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20">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2"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3"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4"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5"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6"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7"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8"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9"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0"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1"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2"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3"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4"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5"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6"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7"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8"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9"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0"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41"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grpSp>
      <p:sp>
        <p:nvSpPr>
          <p:cNvPr id="62" name="Rectangle 4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D053A71-7909-4852-83B8-CAEB2B8CD15A}"/>
              </a:ext>
            </a:extLst>
          </p:cNvPr>
          <p:cNvSpPr txBox="1"/>
          <p:nvPr/>
        </p:nvSpPr>
        <p:spPr>
          <a:xfrm>
            <a:off x="1938452" y="4009591"/>
            <a:ext cx="3874685" cy="10146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ga-IE" dirty="0">
              <a:solidFill>
                <a:schemeClr val="bg1"/>
              </a:solidFill>
            </a:endParaRPr>
          </a:p>
          <a:p>
            <a:pPr>
              <a:lnSpc>
                <a:spcPct val="90000"/>
              </a:lnSpc>
              <a:spcAft>
                <a:spcPts val="600"/>
              </a:spcAft>
            </a:pPr>
            <a:r>
              <a:rPr lang="ga-IE" sz="2000" dirty="0">
                <a:solidFill>
                  <a:schemeClr val="bg1"/>
                </a:solidFill>
                <a:latin typeface="Tw Cen MT" panose="020B0602020104020603" pitchFamily="34" charset="0"/>
              </a:rPr>
              <a:t> </a:t>
            </a:r>
          </a:p>
        </p:txBody>
      </p:sp>
      <p:sp>
        <p:nvSpPr>
          <p:cNvPr id="7" name="Rectangle 6">
            <a:extLst>
              <a:ext uri="{FF2B5EF4-FFF2-40B4-BE49-F238E27FC236}">
                <a16:creationId xmlns:a16="http://schemas.microsoft.com/office/drawing/2014/main" id="{5B5CA3B2-3BDD-4EC5-861C-9583CCB8AE69}"/>
              </a:ext>
            </a:extLst>
          </p:cNvPr>
          <p:cNvSpPr/>
          <p:nvPr/>
        </p:nvSpPr>
        <p:spPr>
          <a:xfrm>
            <a:off x="3526221" y="5569922"/>
            <a:ext cx="24187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ga-IE"/>
          </a:p>
        </p:txBody>
      </p:sp>
      <p:sp>
        <p:nvSpPr>
          <p:cNvPr id="10" name="Rectangle 9">
            <a:extLst>
              <a:ext uri="{FF2B5EF4-FFF2-40B4-BE49-F238E27FC236}">
                <a16:creationId xmlns:a16="http://schemas.microsoft.com/office/drawing/2014/main" id="{DAEA43EE-D40A-4589-8BFF-4A3B520A4837}"/>
              </a:ext>
            </a:extLst>
          </p:cNvPr>
          <p:cNvSpPr/>
          <p:nvPr/>
        </p:nvSpPr>
        <p:spPr>
          <a:xfrm>
            <a:off x="7844601" y="5454867"/>
            <a:ext cx="24187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ga-IE"/>
          </a:p>
        </p:txBody>
      </p:sp>
      <p:sp>
        <p:nvSpPr>
          <p:cNvPr id="57" name="Rectangle 56">
            <a:extLst>
              <a:ext uri="{FF2B5EF4-FFF2-40B4-BE49-F238E27FC236}">
                <a16:creationId xmlns:a16="http://schemas.microsoft.com/office/drawing/2014/main" id="{F687326B-89A4-4C2C-8880-DC5BCC1A83F0}"/>
              </a:ext>
            </a:extLst>
          </p:cNvPr>
          <p:cNvSpPr/>
          <p:nvPr/>
        </p:nvSpPr>
        <p:spPr>
          <a:xfrm>
            <a:off x="1180956" y="3866619"/>
            <a:ext cx="24187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ga-IE"/>
          </a:p>
        </p:txBody>
      </p:sp>
      <p:sp>
        <p:nvSpPr>
          <p:cNvPr id="3" name="TextBox 51">
            <a:extLst>
              <a:ext uri="{FF2B5EF4-FFF2-40B4-BE49-F238E27FC236}">
                <a16:creationId xmlns:a16="http://schemas.microsoft.com/office/drawing/2014/main" id="{290A2B4B-F067-900D-85DE-77908EAD53DE}"/>
              </a:ext>
            </a:extLst>
          </p:cNvPr>
          <p:cNvSpPr txBox="1"/>
          <p:nvPr/>
        </p:nvSpPr>
        <p:spPr>
          <a:xfrm>
            <a:off x="987475" y="1322825"/>
            <a:ext cx="4045573" cy="954107"/>
          </a:xfrm>
          <a:prstGeom prst="rect">
            <a:avLst/>
          </a:prstGeom>
          <a:solidFill>
            <a:schemeClr val="bg1">
              <a:alpha val="31000"/>
            </a:schemeClr>
          </a:solidFill>
        </p:spPr>
        <p:txBody>
          <a:bodyPr wrap="square">
            <a:spAutoFit/>
          </a:bodyPr>
          <a:lstStyle/>
          <a:p>
            <a:pPr algn="ctr">
              <a:spcAft>
                <a:spcPts val="600"/>
              </a:spcAft>
            </a:pPr>
            <a:r>
              <a:rPr lang="ga-IE" sz="2800" dirty="0">
                <a:solidFill>
                  <a:schemeClr val="bg1"/>
                </a:solidFill>
                <a:latin typeface="Berlin Sans FB" panose="020E0602020502020306" pitchFamily="34" charset="0"/>
              </a:rPr>
              <a:t>Cad atá ar eolas agat faoi dhroichid?</a:t>
            </a:r>
          </a:p>
        </p:txBody>
      </p:sp>
      <p:grpSp>
        <p:nvGrpSpPr>
          <p:cNvPr id="12" name="Grúpa 11">
            <a:extLst>
              <a:ext uri="{FF2B5EF4-FFF2-40B4-BE49-F238E27FC236}">
                <a16:creationId xmlns:a16="http://schemas.microsoft.com/office/drawing/2014/main" id="{4861348C-5023-DFBA-343F-19C30EED7BA9}"/>
              </a:ext>
            </a:extLst>
          </p:cNvPr>
          <p:cNvGrpSpPr/>
          <p:nvPr/>
        </p:nvGrpSpPr>
        <p:grpSpPr>
          <a:xfrm>
            <a:off x="606970" y="3026822"/>
            <a:ext cx="4824063" cy="396004"/>
            <a:chOff x="592348" y="2928913"/>
            <a:chExt cx="5008869" cy="396004"/>
          </a:xfrm>
        </p:grpSpPr>
        <p:sp>
          <p:nvSpPr>
            <p:cNvPr id="52" name="TextBox 51">
              <a:extLst>
                <a:ext uri="{FF2B5EF4-FFF2-40B4-BE49-F238E27FC236}">
                  <a16:creationId xmlns:a16="http://schemas.microsoft.com/office/drawing/2014/main" id="{8C22F871-2554-45F0-A0D2-D19A869B1ABD}"/>
                </a:ext>
              </a:extLst>
            </p:cNvPr>
            <p:cNvSpPr txBox="1"/>
            <p:nvPr/>
          </p:nvSpPr>
          <p:spPr>
            <a:xfrm>
              <a:off x="595513" y="2928917"/>
              <a:ext cx="5005704" cy="396000"/>
            </a:xfrm>
            <a:prstGeom prst="rect">
              <a:avLst/>
            </a:prstGeom>
            <a:solidFill>
              <a:schemeClr val="bg1">
                <a:alpha val="31000"/>
              </a:schemeClr>
            </a:solidFill>
          </p:spPr>
          <p:txBody>
            <a:bodyPr wrap="square">
              <a:spAutoFit/>
            </a:bodyPr>
            <a:lstStyle/>
            <a:p>
              <a:pPr>
                <a:spcAft>
                  <a:spcPts val="600"/>
                </a:spcAft>
              </a:pPr>
              <a:r>
                <a:rPr lang="ga-IE" dirty="0">
                  <a:solidFill>
                    <a:schemeClr val="bg1"/>
                  </a:solidFill>
                  <a:latin typeface="Tw Cen MT" panose="020B0602020104020603" pitchFamily="34" charset="0"/>
                </a:rPr>
                <a:t>       Cad is droichead ann? </a:t>
              </a:r>
            </a:p>
          </p:txBody>
        </p:sp>
        <p:sp>
          <p:nvSpPr>
            <p:cNvPr id="5" name="TextBox 14">
              <a:extLst>
                <a:ext uri="{FF2B5EF4-FFF2-40B4-BE49-F238E27FC236}">
                  <a16:creationId xmlns:a16="http://schemas.microsoft.com/office/drawing/2014/main" id="{5C2D6F0B-0FCE-A88F-3570-31DEE8E47986}"/>
                </a:ext>
              </a:extLst>
            </p:cNvPr>
            <p:cNvSpPr txBox="1">
              <a:spLocks noChangeArrowheads="1"/>
            </p:cNvSpPr>
            <p:nvPr/>
          </p:nvSpPr>
          <p:spPr bwMode="auto">
            <a:xfrm>
              <a:off x="592348" y="2928913"/>
              <a:ext cx="448550" cy="396000"/>
            </a:xfrm>
            <a:prstGeom prst="rect">
              <a:avLst/>
            </a:prstGeom>
            <a:noFill/>
            <a:ln>
              <a:solidFill>
                <a:schemeClr val="bg1"/>
              </a:solidFill>
            </a:ln>
          </p:spPr>
          <p:txBody>
            <a:bodyPr wrap="square" tIns="46800" anchor="ctr">
              <a:no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a:solidFill>
                    <a:schemeClr val="bg1"/>
                  </a:solidFill>
                  <a:latin typeface="Berlin Sans FB" panose="020E0602020502020306" pitchFamily="34" charset="0"/>
                </a:rPr>
                <a:t>1</a:t>
              </a:r>
            </a:p>
          </p:txBody>
        </p:sp>
      </p:grpSp>
      <p:grpSp>
        <p:nvGrpSpPr>
          <p:cNvPr id="13" name="Grúpa 12">
            <a:extLst>
              <a:ext uri="{FF2B5EF4-FFF2-40B4-BE49-F238E27FC236}">
                <a16:creationId xmlns:a16="http://schemas.microsoft.com/office/drawing/2014/main" id="{79658751-C434-8999-CAB2-E4C8C743F8E1}"/>
              </a:ext>
            </a:extLst>
          </p:cNvPr>
          <p:cNvGrpSpPr/>
          <p:nvPr/>
        </p:nvGrpSpPr>
        <p:grpSpPr>
          <a:xfrm>
            <a:off x="599993" y="4525153"/>
            <a:ext cx="4809881" cy="410928"/>
            <a:chOff x="603947" y="3109828"/>
            <a:chExt cx="4798690" cy="410928"/>
          </a:xfrm>
        </p:grpSpPr>
        <p:sp>
          <p:nvSpPr>
            <p:cNvPr id="69" name="TextBox 68">
              <a:extLst>
                <a:ext uri="{FF2B5EF4-FFF2-40B4-BE49-F238E27FC236}">
                  <a16:creationId xmlns:a16="http://schemas.microsoft.com/office/drawing/2014/main" id="{F47FD8C2-2FF1-4930-AA5F-A9F0AC24A97F}"/>
                </a:ext>
              </a:extLst>
            </p:cNvPr>
            <p:cNvSpPr txBox="1"/>
            <p:nvPr/>
          </p:nvSpPr>
          <p:spPr>
            <a:xfrm>
              <a:off x="603947" y="3124756"/>
              <a:ext cx="4798690" cy="396000"/>
            </a:xfrm>
            <a:prstGeom prst="rect">
              <a:avLst/>
            </a:prstGeom>
            <a:solidFill>
              <a:schemeClr val="bg1">
                <a:alpha val="41000"/>
              </a:schemeClr>
            </a:solidFill>
          </p:spPr>
          <p:txBody>
            <a:bodyPr wrap="square">
              <a:spAutoFit/>
            </a:bodyPr>
            <a:lstStyle/>
            <a:p>
              <a:pPr>
                <a:spcAft>
                  <a:spcPts val="600"/>
                </a:spcAft>
              </a:pPr>
              <a:r>
                <a:rPr lang="ga-IE" dirty="0">
                  <a:solidFill>
                    <a:schemeClr val="bg1"/>
                  </a:solidFill>
                  <a:latin typeface="Tw Cen MT" panose="020B0602020104020603" pitchFamily="34" charset="0"/>
                </a:rPr>
                <a:t>       Cad as a mbíonn droichid déanta? </a:t>
              </a:r>
            </a:p>
          </p:txBody>
        </p:sp>
        <p:sp>
          <p:nvSpPr>
            <p:cNvPr id="6" name="TextBox 14">
              <a:extLst>
                <a:ext uri="{FF2B5EF4-FFF2-40B4-BE49-F238E27FC236}">
                  <a16:creationId xmlns:a16="http://schemas.microsoft.com/office/drawing/2014/main" id="{B4638A7B-3B55-A21B-C593-07D2BBF401ED}"/>
                </a:ext>
              </a:extLst>
            </p:cNvPr>
            <p:cNvSpPr txBox="1">
              <a:spLocks noChangeArrowheads="1"/>
            </p:cNvSpPr>
            <p:nvPr/>
          </p:nvSpPr>
          <p:spPr bwMode="auto">
            <a:xfrm>
              <a:off x="612334" y="3109828"/>
              <a:ext cx="430995" cy="396000"/>
            </a:xfrm>
            <a:prstGeom prst="rect">
              <a:avLst/>
            </a:prstGeom>
            <a:noFill/>
            <a:ln>
              <a:solidFill>
                <a:schemeClr val="bg1"/>
              </a:solidFill>
            </a:ln>
          </p:spPr>
          <p:txBody>
            <a:bodyPr wrap="square" tIns="46800" anchor="ctr">
              <a:no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a:solidFill>
                    <a:schemeClr val="bg1"/>
                  </a:solidFill>
                  <a:latin typeface="Berlin Sans FB" panose="020E0602020502020306" pitchFamily="34" charset="0"/>
                </a:rPr>
                <a:t>3</a:t>
              </a:r>
            </a:p>
          </p:txBody>
        </p:sp>
      </p:grpSp>
      <p:grpSp>
        <p:nvGrpSpPr>
          <p:cNvPr id="16" name="Grúpa 15">
            <a:extLst>
              <a:ext uri="{FF2B5EF4-FFF2-40B4-BE49-F238E27FC236}">
                <a16:creationId xmlns:a16="http://schemas.microsoft.com/office/drawing/2014/main" id="{1E0A090C-D4CD-B176-F4B9-B0A6CEE29271}"/>
              </a:ext>
            </a:extLst>
          </p:cNvPr>
          <p:cNvGrpSpPr/>
          <p:nvPr/>
        </p:nvGrpSpPr>
        <p:grpSpPr>
          <a:xfrm>
            <a:off x="595842" y="5118850"/>
            <a:ext cx="4824057" cy="648389"/>
            <a:chOff x="602460" y="4884326"/>
            <a:chExt cx="5032180" cy="648389"/>
          </a:xfrm>
        </p:grpSpPr>
        <p:sp>
          <p:nvSpPr>
            <p:cNvPr id="68" name="TextBox 67">
              <a:extLst>
                <a:ext uri="{FF2B5EF4-FFF2-40B4-BE49-F238E27FC236}">
                  <a16:creationId xmlns:a16="http://schemas.microsoft.com/office/drawing/2014/main" id="{70DA0061-C3D6-4371-BF11-2E3DDD2E4A32}"/>
                </a:ext>
              </a:extLst>
            </p:cNvPr>
            <p:cNvSpPr txBox="1"/>
            <p:nvPr/>
          </p:nvSpPr>
          <p:spPr>
            <a:xfrm>
              <a:off x="602460" y="4886384"/>
              <a:ext cx="5032180" cy="646331"/>
            </a:xfrm>
            <a:prstGeom prst="rect">
              <a:avLst/>
            </a:prstGeom>
            <a:solidFill>
              <a:schemeClr val="bg1">
                <a:alpha val="41000"/>
              </a:schemeClr>
            </a:solidFill>
          </p:spPr>
          <p:txBody>
            <a:bodyPr wrap="square">
              <a:spAutoFit/>
            </a:bodyPr>
            <a:lstStyle/>
            <a:p>
              <a:r>
                <a:rPr lang="ga-IE" dirty="0">
                  <a:solidFill>
                    <a:schemeClr val="bg1"/>
                  </a:solidFill>
                  <a:latin typeface="Tw Cen MT" panose="020B0602020104020603" pitchFamily="34" charset="0"/>
                </a:rPr>
                <a:t>       An féidir leat aon droichead cáiliúil </a:t>
              </a:r>
              <a:r>
                <a:rPr lang="en-US" dirty="0" err="1">
                  <a:solidFill>
                    <a:schemeClr val="bg1"/>
                  </a:solidFill>
                  <a:latin typeface="Tw Cen MT" panose="020B0602020104020603" pitchFamily="34" charset="0"/>
                </a:rPr>
                <a:t>ar</a:t>
              </a:r>
              <a:r>
                <a:rPr lang="ga-IE" dirty="0">
                  <a:solidFill>
                    <a:schemeClr val="bg1"/>
                  </a:solidFill>
                  <a:latin typeface="Tw Cen MT" panose="020B0602020104020603" pitchFamily="34" charset="0"/>
                </a:rPr>
                <a:t>  </a:t>
              </a:r>
            </a:p>
            <a:p>
              <a:r>
                <a:rPr lang="en-US" dirty="0">
                  <a:solidFill>
                    <a:schemeClr val="bg1"/>
                  </a:solidFill>
                  <a:latin typeface="Tw Cen MT" panose="020B0602020104020603" pitchFamily="34" charset="0"/>
                </a:rPr>
                <a:t>       </a:t>
              </a:r>
              <a:r>
                <a:rPr lang="ga-IE" dirty="0">
                  <a:solidFill>
                    <a:schemeClr val="bg1"/>
                  </a:solidFill>
                  <a:latin typeface="Tw Cen MT" panose="020B0602020104020603" pitchFamily="34" charset="0"/>
                </a:rPr>
                <a:t>domhan a ainmniú? </a:t>
              </a:r>
            </a:p>
          </p:txBody>
        </p:sp>
        <p:sp>
          <p:nvSpPr>
            <p:cNvPr id="8" name="TextBox 14">
              <a:extLst>
                <a:ext uri="{FF2B5EF4-FFF2-40B4-BE49-F238E27FC236}">
                  <a16:creationId xmlns:a16="http://schemas.microsoft.com/office/drawing/2014/main" id="{01A724D8-29BA-288A-CA65-2A468209A8CE}"/>
                </a:ext>
              </a:extLst>
            </p:cNvPr>
            <p:cNvSpPr txBox="1">
              <a:spLocks noChangeArrowheads="1"/>
            </p:cNvSpPr>
            <p:nvPr/>
          </p:nvSpPr>
          <p:spPr bwMode="auto">
            <a:xfrm>
              <a:off x="615560" y="4884326"/>
              <a:ext cx="450638" cy="633821"/>
            </a:xfrm>
            <a:prstGeom prst="rect">
              <a:avLst/>
            </a:prstGeom>
            <a:noFill/>
            <a:ln>
              <a:solidFill>
                <a:schemeClr val="bg1"/>
              </a:solidFill>
            </a:ln>
          </p:spPr>
          <p:txBody>
            <a:bodyPr wrap="square" tIns="46800" anchor="ctr">
              <a:no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a:solidFill>
                    <a:schemeClr val="bg1"/>
                  </a:solidFill>
                  <a:latin typeface="Berlin Sans FB" panose="020E0602020502020306" pitchFamily="34" charset="0"/>
                </a:rPr>
                <a:t>4</a:t>
              </a:r>
            </a:p>
          </p:txBody>
        </p:sp>
      </p:grpSp>
      <p:grpSp>
        <p:nvGrpSpPr>
          <p:cNvPr id="15" name="Grúpa 14">
            <a:extLst>
              <a:ext uri="{FF2B5EF4-FFF2-40B4-BE49-F238E27FC236}">
                <a16:creationId xmlns:a16="http://schemas.microsoft.com/office/drawing/2014/main" id="{569FF026-84C9-23ED-6906-8800712EBCE2}"/>
              </a:ext>
            </a:extLst>
          </p:cNvPr>
          <p:cNvGrpSpPr/>
          <p:nvPr/>
        </p:nvGrpSpPr>
        <p:grpSpPr>
          <a:xfrm>
            <a:off x="600624" y="3643055"/>
            <a:ext cx="4819276" cy="646334"/>
            <a:chOff x="621882" y="4634960"/>
            <a:chExt cx="5027316" cy="646334"/>
          </a:xfrm>
        </p:grpSpPr>
        <p:sp>
          <p:nvSpPr>
            <p:cNvPr id="42" name="TextBox 41">
              <a:extLst>
                <a:ext uri="{FF2B5EF4-FFF2-40B4-BE49-F238E27FC236}">
                  <a16:creationId xmlns:a16="http://schemas.microsoft.com/office/drawing/2014/main" id="{52D119EC-F6A0-4EDA-A996-EF4F07C487FD}"/>
                </a:ext>
              </a:extLst>
            </p:cNvPr>
            <p:cNvSpPr txBox="1"/>
            <p:nvPr/>
          </p:nvSpPr>
          <p:spPr>
            <a:xfrm>
              <a:off x="621882" y="4634963"/>
              <a:ext cx="5027316" cy="646331"/>
            </a:xfrm>
            <a:prstGeom prst="rect">
              <a:avLst/>
            </a:prstGeom>
            <a:solidFill>
              <a:schemeClr val="bg1">
                <a:alpha val="41000"/>
              </a:schemeClr>
            </a:solidFill>
          </p:spPr>
          <p:txBody>
            <a:bodyPr wrap="square">
              <a:spAutoFit/>
            </a:bodyPr>
            <a:lstStyle/>
            <a:p>
              <a:pPr marL="441325" indent="-441325"/>
              <a:r>
                <a:rPr lang="ga-IE" dirty="0">
                  <a:solidFill>
                    <a:schemeClr val="bg1"/>
                  </a:solidFill>
                  <a:latin typeface="Tw Cen MT" panose="020B0602020104020603" pitchFamily="34" charset="0"/>
                </a:rPr>
                <a:t>       An féidir leat na príomhchineálacha           droichead a ainmniú?</a:t>
              </a:r>
            </a:p>
          </p:txBody>
        </p:sp>
        <p:sp>
          <p:nvSpPr>
            <p:cNvPr id="9" name="TextBox 14">
              <a:extLst>
                <a:ext uri="{FF2B5EF4-FFF2-40B4-BE49-F238E27FC236}">
                  <a16:creationId xmlns:a16="http://schemas.microsoft.com/office/drawing/2014/main" id="{9C0A8AC7-A071-169D-DDD1-FF5CBC53FBF3}"/>
                </a:ext>
              </a:extLst>
            </p:cNvPr>
            <p:cNvSpPr txBox="1">
              <a:spLocks noChangeArrowheads="1"/>
            </p:cNvSpPr>
            <p:nvPr/>
          </p:nvSpPr>
          <p:spPr bwMode="auto">
            <a:xfrm>
              <a:off x="629993" y="4634960"/>
              <a:ext cx="450649" cy="646331"/>
            </a:xfrm>
            <a:prstGeom prst="rect">
              <a:avLst/>
            </a:prstGeom>
            <a:noFill/>
            <a:ln>
              <a:solidFill>
                <a:schemeClr val="bg1"/>
              </a:solidFill>
            </a:ln>
          </p:spPr>
          <p:txBody>
            <a:bodyPr wrap="square" tIns="46800" anchor="ctr">
              <a:no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ga-IE" altLang="en-US" sz="2800" dirty="0">
                  <a:solidFill>
                    <a:schemeClr val="bg1"/>
                  </a:solidFill>
                  <a:latin typeface="Berlin Sans FB" panose="020E0602020502020306" pitchFamily="34" charset="0"/>
                </a:rPr>
                <a:t>2</a:t>
              </a:r>
            </a:p>
          </p:txBody>
        </p:sp>
      </p:grpSp>
    </p:spTree>
    <p:extLst>
      <p:ext uri="{BB962C8B-B14F-4D97-AF65-F5344CB8AC3E}">
        <p14:creationId xmlns:p14="http://schemas.microsoft.com/office/powerpoint/2010/main" val="1060853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C4848A2C-DC7F-4C8A-8470-A68BBA4B1C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315E16C7-C0B7-47FF-8D42-C735CDBCE0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0EE6E5D1-5930-4FF0-BAB4-F6A2782CB1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93D67814-179B-4B40-A830-4329D515D7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54" name="Rectangle 153">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A8B085E-A6F4-4A2F-84C8-39A2B2F44CDE}"/>
              </a:ext>
            </a:extLst>
          </p:cNvPr>
          <p:cNvSpPr txBox="1"/>
          <p:nvPr/>
        </p:nvSpPr>
        <p:spPr>
          <a:xfrm>
            <a:off x="4286858" y="2322084"/>
            <a:ext cx="3618284" cy="2213832"/>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ga-IE" sz="2000" kern="1200" dirty="0">
                <a:solidFill>
                  <a:srgbClr val="080808"/>
                </a:solidFill>
                <a:latin typeface="Tw Cen MT" panose="020B0602020104020603" pitchFamily="34" charset="0"/>
                <a:ea typeface="+mj-ea"/>
                <a:cs typeface="Cavolini" panose="03000502040302020204" pitchFamily="66" charset="0"/>
              </a:rPr>
              <a:t>Is éard is droichead ann ná struchtúr a chuireann ar a gcumas do dhaoine nó d’fheithiclí dul thar aibhneacha, gleannta</a:t>
            </a:r>
            <a:r>
              <a:rPr lang="ga-IE" sz="2000" dirty="0">
                <a:solidFill>
                  <a:srgbClr val="080808"/>
                </a:solidFill>
                <a:latin typeface="Tw Cen MT" panose="020B0602020104020603" pitchFamily="34" charset="0"/>
                <a:ea typeface="+mj-ea"/>
                <a:cs typeface="Cavolini" panose="03000502040302020204" pitchFamily="66" charset="0"/>
              </a:rPr>
              <a:t> agus rudaí eile nach iad.</a:t>
            </a:r>
            <a:endParaRPr lang="ga-IE" sz="2000" kern="1200" dirty="0">
              <a:solidFill>
                <a:srgbClr val="080808"/>
              </a:solidFill>
              <a:latin typeface="Tw Cen MT" panose="020B0602020104020603" pitchFamily="34" charset="0"/>
              <a:ea typeface="+mj-ea"/>
              <a:cs typeface="Cavolini" panose="03000502040302020204" pitchFamily="66" charset="0"/>
            </a:endParaRPr>
          </a:p>
        </p:txBody>
      </p:sp>
      <p:sp>
        <p:nvSpPr>
          <p:cNvPr id="156" name="Frame 155">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4418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50E33FA-877A-4636-9EF9-6EC02CFD24A4}"/>
              </a:ext>
            </a:extLst>
          </p:cNvPr>
          <p:cNvSpPr txBox="1"/>
          <p:nvPr/>
        </p:nvSpPr>
        <p:spPr>
          <a:xfrm>
            <a:off x="780350" y="83673"/>
            <a:ext cx="10631300" cy="104713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ga-IE" sz="4000" kern="1200">
                <a:solidFill>
                  <a:srgbClr val="FFFFFF"/>
                </a:solidFill>
                <a:latin typeface="Berlin Sans FB" panose="020E0602020502020306" pitchFamily="34" charset="0"/>
                <a:ea typeface="+mj-ea"/>
                <a:cs typeface="+mj-cs"/>
              </a:rPr>
              <a:t>Is iomaí cineál droichid atá ann.</a:t>
            </a:r>
          </a:p>
        </p:txBody>
      </p:sp>
      <p:pic>
        <p:nvPicPr>
          <p:cNvPr id="3076" name="Picture 4">
            <a:extLst>
              <a:ext uri="{FF2B5EF4-FFF2-40B4-BE49-F238E27FC236}">
                <a16:creationId xmlns:a16="http://schemas.microsoft.com/office/drawing/2014/main" id="{5D2BB8B8-3490-45FA-AD38-BFBFB16865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73640" y="1130805"/>
            <a:ext cx="3239963" cy="3240000"/>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solidFill>
            <a:srgbClr val="FFFFFF">
              <a:shade val="85000"/>
            </a:srgbClr>
          </a:solidFill>
        </p:spPr>
      </p:pic>
      <p:pic>
        <p:nvPicPr>
          <p:cNvPr id="5" name="Picture 2">
            <a:extLst>
              <a:ext uri="{FF2B5EF4-FFF2-40B4-BE49-F238E27FC236}">
                <a16:creationId xmlns:a16="http://schemas.microsoft.com/office/drawing/2014/main" id="{5BB1D6BF-AB3D-4BDE-9DC0-52F37B5CE1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0"/>
          <a:stretch/>
        </p:blipFill>
        <p:spPr bwMode="auto">
          <a:xfrm>
            <a:off x="565146" y="1130805"/>
            <a:ext cx="3240000" cy="3240000"/>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solidFill>
            <a:srgbClr val="FFFFFF">
              <a:shade val="85000"/>
            </a:srgbClr>
          </a:solidFill>
        </p:spPr>
      </p:pic>
      <p:pic>
        <p:nvPicPr>
          <p:cNvPr id="11" name="Picture 4">
            <a:extLst>
              <a:ext uri="{FF2B5EF4-FFF2-40B4-BE49-F238E27FC236}">
                <a16:creationId xmlns:a16="http://schemas.microsoft.com/office/drawing/2014/main" id="{035786A6-49C0-4D65-9D57-0678F66FB6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412006" y="1130805"/>
            <a:ext cx="3243898" cy="3240000"/>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88B84DF-B052-47DE-83BC-AEA47CC3344F}"/>
              </a:ext>
            </a:extLst>
          </p:cNvPr>
          <p:cNvSpPr txBox="1"/>
          <p:nvPr/>
        </p:nvSpPr>
        <p:spPr>
          <a:xfrm>
            <a:off x="4308294" y="4543200"/>
            <a:ext cx="3824186" cy="2231127"/>
          </a:xfrm>
          <a:prstGeom prst="rect">
            <a:avLst/>
          </a:prstGeom>
          <a:solidFill>
            <a:srgbClr val="D9D9D9"/>
          </a:solidFill>
        </p:spPr>
        <p:txBody>
          <a:bodyPr vert="horz" lIns="91440" tIns="45720" rIns="91440" bIns="45720" rtlCol="0">
            <a:noAutofit/>
          </a:bodyPr>
          <a:lstStyle/>
          <a:p>
            <a:r>
              <a:rPr lang="ga-IE" sz="2000">
                <a:latin typeface="Tw Cen MT" panose="020B0602020104020603" pitchFamily="34" charset="0"/>
              </a:rPr>
              <a:t>Féach thuas leagan eile de dhroichead bíoma. Sa chás seo tá níos mó ná bíoma amháin ar an droichead agus colúin mar thacaí fúthu. Tá deic ar bharr na mbíomaí. Is ar an deic sin a mbíonn feithiclí ag tiomáint nó daoine ag siúl. </a:t>
            </a:r>
          </a:p>
        </p:txBody>
      </p:sp>
      <p:sp>
        <p:nvSpPr>
          <p:cNvPr id="41" name="TextBox 40">
            <a:extLst>
              <a:ext uri="{FF2B5EF4-FFF2-40B4-BE49-F238E27FC236}">
                <a16:creationId xmlns:a16="http://schemas.microsoft.com/office/drawing/2014/main" id="{FD385AFD-8BA4-4FE6-9FD3-91875DE01467}"/>
              </a:ext>
            </a:extLst>
          </p:cNvPr>
          <p:cNvSpPr txBox="1"/>
          <p:nvPr/>
        </p:nvSpPr>
        <p:spPr>
          <a:xfrm>
            <a:off x="366934" y="4542354"/>
            <a:ext cx="3823200" cy="1938992"/>
          </a:xfrm>
          <a:prstGeom prst="rect">
            <a:avLst/>
          </a:prstGeom>
          <a:solidFill>
            <a:srgbClr val="D9D9D9"/>
          </a:solidFill>
        </p:spPr>
        <p:txBody>
          <a:bodyPr wrap="square" rtlCol="0">
            <a:spAutoFit/>
          </a:bodyPr>
          <a:lstStyle/>
          <a:p>
            <a:pPr lvl="0"/>
            <a:r>
              <a:rPr lang="ga-IE" sz="2000" dirty="0">
                <a:latin typeface="Tw Cen MT" panose="020B0602020104020603" pitchFamily="34" charset="0"/>
              </a:rPr>
              <a:t>Is é an bealach is simplí chun droichead a dhéanamh ná bíoma (stoc crainn nó clár adhmaid, mar shampla) a chur ina luí thar shruthán. </a:t>
            </a:r>
            <a:r>
              <a:rPr lang="ga-IE" sz="2000" b="1" dirty="0">
                <a:solidFill>
                  <a:srgbClr val="FF0000"/>
                </a:solidFill>
                <a:latin typeface="Tw Cen MT" panose="020B0602020104020603" pitchFamily="34" charset="0"/>
              </a:rPr>
              <a:t>Droichead bíoma </a:t>
            </a:r>
            <a:r>
              <a:rPr lang="ga-IE" sz="2000" dirty="0">
                <a:latin typeface="Tw Cen MT" panose="020B0602020104020603" pitchFamily="34" charset="0"/>
              </a:rPr>
              <a:t>a thugtar ar an gcineál sin droichid. </a:t>
            </a:r>
          </a:p>
        </p:txBody>
      </p:sp>
      <p:sp>
        <p:nvSpPr>
          <p:cNvPr id="42" name="TextBox 41">
            <a:extLst>
              <a:ext uri="{FF2B5EF4-FFF2-40B4-BE49-F238E27FC236}">
                <a16:creationId xmlns:a16="http://schemas.microsoft.com/office/drawing/2014/main" id="{225340A5-EC73-4EA1-BF6B-388316137BA3}"/>
              </a:ext>
            </a:extLst>
          </p:cNvPr>
          <p:cNvSpPr txBox="1"/>
          <p:nvPr/>
        </p:nvSpPr>
        <p:spPr>
          <a:xfrm>
            <a:off x="8368800" y="4542354"/>
            <a:ext cx="3823200" cy="1938992"/>
          </a:xfrm>
          <a:prstGeom prst="rect">
            <a:avLst/>
          </a:prstGeom>
          <a:solidFill>
            <a:srgbClr val="D9D9D9"/>
          </a:solidFill>
        </p:spPr>
        <p:txBody>
          <a:bodyPr wrap="square" rtlCol="0">
            <a:spAutoFit/>
          </a:bodyPr>
          <a:lstStyle/>
          <a:p>
            <a:r>
              <a:rPr lang="ga-IE" sz="2000" dirty="0">
                <a:latin typeface="Tw Cen MT" panose="020B0602020104020603" pitchFamily="34" charset="0"/>
              </a:rPr>
              <a:t>Seo thuas </a:t>
            </a:r>
            <a:r>
              <a:rPr lang="ga-IE" sz="2000" b="1" dirty="0">
                <a:solidFill>
                  <a:srgbClr val="FF0000"/>
                </a:solidFill>
                <a:latin typeface="Tw Cen MT" panose="020B0602020104020603" pitchFamily="34" charset="0"/>
              </a:rPr>
              <a:t>stuadhroichead</a:t>
            </a:r>
            <a:r>
              <a:rPr lang="ga-IE" sz="2000" dirty="0">
                <a:latin typeface="Tw Cen MT" panose="020B0602020104020603" pitchFamily="34" charset="0"/>
              </a:rPr>
              <a:t>. </a:t>
            </a:r>
            <a:br>
              <a:rPr lang="en-US" sz="2000" dirty="0">
                <a:latin typeface="Tw Cen MT" panose="020B0602020104020603" pitchFamily="34" charset="0"/>
              </a:rPr>
            </a:br>
            <a:r>
              <a:rPr lang="ga-IE" sz="2000" dirty="0">
                <a:latin typeface="Tw Cen MT" panose="020B0602020104020603" pitchFamily="34" charset="0"/>
              </a:rPr>
              <a:t>Tá </a:t>
            </a:r>
            <a:r>
              <a:rPr lang="ga-IE" sz="2000" dirty="0" err="1">
                <a:latin typeface="Tw Cen MT" panose="020B0602020104020603" pitchFamily="34" charset="0"/>
              </a:rPr>
              <a:t>stuadhroichid</a:t>
            </a:r>
            <a:r>
              <a:rPr lang="ga-IE" sz="2000" dirty="0">
                <a:latin typeface="Tw Cen MT" panose="020B0602020104020603" pitchFamily="34" charset="0"/>
              </a:rPr>
              <a:t> chloiche mar seo le feiceáil ar fud na hÉireann. </a:t>
            </a:r>
            <a:br>
              <a:rPr lang="en-US" sz="2000" dirty="0">
                <a:latin typeface="Tw Cen MT" panose="020B0602020104020603" pitchFamily="34" charset="0"/>
              </a:rPr>
            </a:br>
            <a:r>
              <a:rPr lang="ga-IE" sz="2000" dirty="0">
                <a:latin typeface="Tw Cen MT" panose="020B0602020104020603" pitchFamily="34" charset="0"/>
              </a:rPr>
              <a:t>Tá cuid acu an-sean ar fad. </a:t>
            </a:r>
            <a:br>
              <a:rPr lang="en-US" sz="2000">
                <a:latin typeface="Tw Cen MT" panose="020B0602020104020603" pitchFamily="34" charset="0"/>
              </a:rPr>
            </a:br>
            <a:r>
              <a:rPr lang="ga-IE" sz="2000">
                <a:latin typeface="Tw Cen MT" panose="020B0602020104020603" pitchFamily="34" charset="0"/>
              </a:rPr>
              <a:t>As </a:t>
            </a:r>
            <a:r>
              <a:rPr lang="ga-IE" sz="2000" dirty="0">
                <a:latin typeface="Tw Cen MT" panose="020B0602020104020603" pitchFamily="34" charset="0"/>
              </a:rPr>
              <a:t>adhmad nó as cloch a dhéantaí na </a:t>
            </a:r>
            <a:r>
              <a:rPr lang="ga-IE" sz="2000" dirty="0" err="1">
                <a:latin typeface="Tw Cen MT" panose="020B0602020104020603" pitchFamily="34" charset="0"/>
              </a:rPr>
              <a:t>stuadhroichid</a:t>
            </a:r>
            <a:r>
              <a:rPr lang="ga-IE" sz="2000" dirty="0">
                <a:latin typeface="Tw Cen MT" panose="020B0602020104020603" pitchFamily="34" charset="0"/>
              </a:rPr>
              <a:t> fadó. </a:t>
            </a:r>
          </a:p>
        </p:txBody>
      </p:sp>
    </p:spTree>
    <p:extLst>
      <p:ext uri="{BB962C8B-B14F-4D97-AF65-F5344CB8AC3E}">
        <p14:creationId xmlns:p14="http://schemas.microsoft.com/office/powerpoint/2010/main" val="3905578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4C788ACC-0049-46DE-8CC2-4226F30E3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162052" y="3272588"/>
            <a:ext cx="6105382" cy="3585411"/>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4D8CDE-D781-49F5-88DE-E99D545E50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445E7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A945A2E-AA0F-4E71-B9F4-B50A089B03D6}"/>
              </a:ext>
            </a:extLst>
          </p:cNvPr>
          <p:cNvSpPr txBox="1"/>
          <p:nvPr/>
        </p:nvSpPr>
        <p:spPr>
          <a:xfrm>
            <a:off x="78766" y="4340326"/>
            <a:ext cx="4843653" cy="1938992"/>
          </a:xfrm>
          <a:prstGeom prst="rect">
            <a:avLst/>
          </a:prstGeom>
          <a:noFill/>
        </p:spPr>
        <p:txBody>
          <a:bodyPr wrap="square" rtlCol="0">
            <a:spAutoFit/>
          </a:bodyPr>
          <a:lstStyle/>
          <a:p>
            <a:pPr lvl="0"/>
            <a:r>
              <a:rPr lang="ga-IE" sz="2000" dirty="0">
                <a:latin typeface="Tw Cen MT" panose="020B0602020104020603" pitchFamily="34" charset="0"/>
              </a:rPr>
              <a:t>Seo ar dheis </a:t>
            </a:r>
            <a:r>
              <a:rPr lang="ga-IE" sz="2000" b="1" dirty="0">
                <a:solidFill>
                  <a:srgbClr val="FF0000"/>
                </a:solidFill>
                <a:latin typeface="Tw Cen MT" panose="020B0602020104020603" pitchFamily="34" charset="0"/>
              </a:rPr>
              <a:t>droichead </a:t>
            </a:r>
            <a:r>
              <a:rPr lang="ga-IE" sz="2000" b="1" dirty="0" err="1">
                <a:solidFill>
                  <a:srgbClr val="FF0000"/>
                </a:solidFill>
                <a:latin typeface="Tw Cen MT" panose="020B0602020104020603" pitchFamily="34" charset="0"/>
              </a:rPr>
              <a:t>staghcháblaí</a:t>
            </a:r>
            <a:r>
              <a:rPr lang="ga-IE" sz="2000" dirty="0">
                <a:latin typeface="Tw Cen MT" panose="020B0602020104020603" pitchFamily="34" charset="0"/>
              </a:rPr>
              <a:t>. Bíonn an droichead </a:t>
            </a:r>
            <a:r>
              <a:rPr lang="ga-IE" sz="2000" dirty="0" err="1">
                <a:latin typeface="Tw Cen MT" panose="020B0602020104020603" pitchFamily="34" charset="0"/>
              </a:rPr>
              <a:t>staghcháblaí</a:t>
            </a:r>
            <a:r>
              <a:rPr lang="ga-IE" sz="2000" dirty="0">
                <a:latin typeface="Tw Cen MT" panose="020B0602020104020603" pitchFamily="34" charset="0"/>
              </a:rPr>
              <a:t> cosúil leis an droichead crochta ach go mbíonn deic an droichid ar crochadh as cáblaí atá ceangailte go díreach de na </a:t>
            </a:r>
            <a:r>
              <a:rPr lang="ga-IE" sz="2000" dirty="0" err="1">
                <a:latin typeface="Tw Cen MT" panose="020B0602020104020603" pitchFamily="34" charset="0"/>
              </a:rPr>
              <a:t>túir</a:t>
            </a:r>
            <a:r>
              <a:rPr lang="ga-IE" sz="2000" dirty="0">
                <a:latin typeface="Tw Cen MT" panose="020B0602020104020603" pitchFamily="34" charset="0"/>
              </a:rPr>
              <a:t>. Cruth ‘A’ a bhíonn ar an droichead </a:t>
            </a:r>
            <a:r>
              <a:rPr lang="ga-IE" sz="2000" dirty="0" err="1">
                <a:latin typeface="Tw Cen MT" panose="020B0602020104020603" pitchFamily="34" charset="0"/>
              </a:rPr>
              <a:t>staghcháblaí</a:t>
            </a:r>
            <a:r>
              <a:rPr lang="ga-IE" sz="2000" dirty="0">
                <a:latin typeface="Tw Cen MT" panose="020B0602020104020603" pitchFamily="34" charset="0"/>
              </a:rPr>
              <a:t>.</a:t>
            </a:r>
          </a:p>
        </p:txBody>
      </p:sp>
      <p:sp>
        <p:nvSpPr>
          <p:cNvPr id="15" name="TextBox 14">
            <a:extLst>
              <a:ext uri="{FF2B5EF4-FFF2-40B4-BE49-F238E27FC236}">
                <a16:creationId xmlns:a16="http://schemas.microsoft.com/office/drawing/2014/main" id="{F0210618-357E-4132-8070-191EE856DBCF}"/>
              </a:ext>
            </a:extLst>
          </p:cNvPr>
          <p:cNvSpPr txBox="1"/>
          <p:nvPr/>
        </p:nvSpPr>
        <p:spPr>
          <a:xfrm>
            <a:off x="205694" y="3327181"/>
            <a:ext cx="2143536" cy="400110"/>
          </a:xfrm>
          <a:prstGeom prst="rect">
            <a:avLst/>
          </a:prstGeom>
          <a:noFill/>
        </p:spPr>
        <p:txBody>
          <a:bodyPr wrap="none" rtlCol="0">
            <a:spAutoFit/>
          </a:bodyPr>
          <a:lstStyle/>
          <a:p>
            <a:r>
              <a:rPr lang="ga-IE" sz="2000" b="1" dirty="0">
                <a:solidFill>
                  <a:schemeClr val="bg1"/>
                </a:solidFill>
                <a:latin typeface="Tw Cen MT" panose="020B0602020104020603" pitchFamily="34" charset="0"/>
              </a:rPr>
              <a:t>Droichead Crochta</a:t>
            </a:r>
          </a:p>
        </p:txBody>
      </p:sp>
      <p:sp>
        <p:nvSpPr>
          <p:cNvPr id="16" name="TextBox 15">
            <a:extLst>
              <a:ext uri="{FF2B5EF4-FFF2-40B4-BE49-F238E27FC236}">
                <a16:creationId xmlns:a16="http://schemas.microsoft.com/office/drawing/2014/main" id="{8A42A737-7786-4CD5-A486-DE88CE8598DE}"/>
              </a:ext>
            </a:extLst>
          </p:cNvPr>
          <p:cNvSpPr txBox="1"/>
          <p:nvPr/>
        </p:nvSpPr>
        <p:spPr>
          <a:xfrm>
            <a:off x="5244104" y="6129369"/>
            <a:ext cx="2797882" cy="400110"/>
          </a:xfrm>
          <a:prstGeom prst="rect">
            <a:avLst/>
          </a:prstGeom>
          <a:noFill/>
        </p:spPr>
        <p:txBody>
          <a:bodyPr wrap="none" rtlCol="0">
            <a:spAutoFit/>
          </a:bodyPr>
          <a:lstStyle/>
          <a:p>
            <a:r>
              <a:rPr lang="ga-IE" sz="2000" b="1" dirty="0">
                <a:solidFill>
                  <a:schemeClr val="bg1"/>
                </a:solidFill>
                <a:latin typeface="Tw Cen MT" panose="020B0602020104020603" pitchFamily="34" charset="0"/>
              </a:rPr>
              <a:t>Droichead </a:t>
            </a:r>
            <a:r>
              <a:rPr lang="ga-IE" sz="2000" b="1" dirty="0" err="1">
                <a:solidFill>
                  <a:schemeClr val="bg1"/>
                </a:solidFill>
                <a:latin typeface="Tw Cen MT" panose="020B0602020104020603" pitchFamily="34" charset="0"/>
              </a:rPr>
              <a:t>Staghcháblaí</a:t>
            </a:r>
            <a:endParaRPr lang="ga-IE" sz="2000" b="1" dirty="0">
              <a:solidFill>
                <a:schemeClr val="bg1"/>
              </a:solidFill>
              <a:latin typeface="Tw Cen MT" panose="020B0602020104020603" pitchFamily="34" charset="0"/>
            </a:endParaRPr>
          </a:p>
        </p:txBody>
      </p:sp>
      <p:sp>
        <p:nvSpPr>
          <p:cNvPr id="4" name="TextBox 14">
            <a:extLst>
              <a:ext uri="{FF2B5EF4-FFF2-40B4-BE49-F238E27FC236}">
                <a16:creationId xmlns:a16="http://schemas.microsoft.com/office/drawing/2014/main" id="{CE2EA335-7E70-64A9-09C8-312E86E6E6FD}"/>
              </a:ext>
            </a:extLst>
          </p:cNvPr>
          <p:cNvSpPr txBox="1"/>
          <p:nvPr/>
        </p:nvSpPr>
        <p:spPr>
          <a:xfrm>
            <a:off x="9362868" y="3744920"/>
            <a:ext cx="681131" cy="307777"/>
          </a:xfrm>
          <a:prstGeom prst="rect">
            <a:avLst/>
          </a:prstGeom>
          <a:noFill/>
          <a:ln>
            <a:noFill/>
          </a:ln>
        </p:spPr>
        <p:txBody>
          <a:bodyPr wrap="square" rtlCol="0">
            <a:spAutoFit/>
          </a:bodyPr>
          <a:lstStyle>
            <a:defPPr>
              <a:defRPr lang="en-US"/>
            </a:defPPr>
            <a:lvl1pPr>
              <a:defRPr sz="1200" b="1">
                <a:latin typeface="Tw Cen MT" panose="020B0602020104020603" pitchFamily="34" charset="0"/>
              </a:defRPr>
            </a:lvl1pPr>
          </a:lstStyle>
          <a:p>
            <a:r>
              <a:rPr lang="ga-IE" sz="1400" dirty="0">
                <a:solidFill>
                  <a:schemeClr val="bg1"/>
                </a:solidFill>
              </a:rPr>
              <a:t>cáblaí </a:t>
            </a:r>
          </a:p>
        </p:txBody>
      </p:sp>
      <p:sp>
        <p:nvSpPr>
          <p:cNvPr id="6" name="TextBox 14">
            <a:extLst>
              <a:ext uri="{FF2B5EF4-FFF2-40B4-BE49-F238E27FC236}">
                <a16:creationId xmlns:a16="http://schemas.microsoft.com/office/drawing/2014/main" id="{E055F72C-A119-65E4-319B-D747197245E4}"/>
              </a:ext>
            </a:extLst>
          </p:cNvPr>
          <p:cNvSpPr txBox="1"/>
          <p:nvPr/>
        </p:nvSpPr>
        <p:spPr>
          <a:xfrm>
            <a:off x="6503520" y="3751826"/>
            <a:ext cx="709324" cy="307777"/>
          </a:xfrm>
          <a:prstGeom prst="rect">
            <a:avLst/>
          </a:prstGeom>
          <a:noFill/>
          <a:ln>
            <a:noFill/>
          </a:ln>
        </p:spPr>
        <p:txBody>
          <a:bodyPr wrap="square" rtlCol="0">
            <a:spAutoFit/>
          </a:bodyPr>
          <a:lstStyle>
            <a:defPPr>
              <a:defRPr lang="en-US"/>
            </a:defPPr>
            <a:lvl1pPr>
              <a:defRPr sz="1200" b="1">
                <a:latin typeface="Tw Cen MT" panose="020B0602020104020603" pitchFamily="34" charset="0"/>
              </a:defRPr>
            </a:lvl1pPr>
          </a:lstStyle>
          <a:p>
            <a:r>
              <a:rPr lang="ga-IE" sz="1400" dirty="0">
                <a:solidFill>
                  <a:schemeClr val="bg1"/>
                </a:solidFill>
              </a:rPr>
              <a:t>túr</a:t>
            </a:r>
          </a:p>
        </p:txBody>
      </p:sp>
      <p:cxnSp>
        <p:nvCxnSpPr>
          <p:cNvPr id="7" name="Straight Arrow Connector 18">
            <a:extLst>
              <a:ext uri="{FF2B5EF4-FFF2-40B4-BE49-F238E27FC236}">
                <a16:creationId xmlns:a16="http://schemas.microsoft.com/office/drawing/2014/main" id="{BAEF4E5E-A495-FFAD-A3DF-C9B8F4A32626}"/>
              </a:ext>
            </a:extLst>
          </p:cNvPr>
          <p:cNvCxnSpPr>
            <a:cxnSpLocks/>
          </p:cNvCxnSpPr>
          <p:nvPr/>
        </p:nvCxnSpPr>
        <p:spPr>
          <a:xfrm>
            <a:off x="6726451" y="4008128"/>
            <a:ext cx="197202" cy="3535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8">
            <a:extLst>
              <a:ext uri="{FF2B5EF4-FFF2-40B4-BE49-F238E27FC236}">
                <a16:creationId xmlns:a16="http://schemas.microsoft.com/office/drawing/2014/main" id="{AAF70741-510F-FDBF-55D7-07D09778FB4E}"/>
              </a:ext>
            </a:extLst>
          </p:cNvPr>
          <p:cNvCxnSpPr>
            <a:cxnSpLocks/>
          </p:cNvCxnSpPr>
          <p:nvPr/>
        </p:nvCxnSpPr>
        <p:spPr>
          <a:xfrm flipH="1">
            <a:off x="8856419" y="3973421"/>
            <a:ext cx="577516" cy="22281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8">
            <a:extLst>
              <a:ext uri="{FF2B5EF4-FFF2-40B4-BE49-F238E27FC236}">
                <a16:creationId xmlns:a16="http://schemas.microsoft.com/office/drawing/2014/main" id="{38211C16-9957-DE7B-7484-7E7C2BA7BECA}"/>
              </a:ext>
            </a:extLst>
          </p:cNvPr>
          <p:cNvCxnSpPr>
            <a:cxnSpLocks/>
          </p:cNvCxnSpPr>
          <p:nvPr/>
        </p:nvCxnSpPr>
        <p:spPr>
          <a:xfrm>
            <a:off x="1270523" y="440199"/>
            <a:ext cx="137172" cy="32017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úpa 12">
            <a:extLst>
              <a:ext uri="{FF2B5EF4-FFF2-40B4-BE49-F238E27FC236}">
                <a16:creationId xmlns:a16="http://schemas.microsoft.com/office/drawing/2014/main" id="{21EA160C-C545-2875-E433-21D9F8CAC8EA}"/>
              </a:ext>
            </a:extLst>
          </p:cNvPr>
          <p:cNvGrpSpPr/>
          <p:nvPr/>
        </p:nvGrpSpPr>
        <p:grpSpPr>
          <a:xfrm>
            <a:off x="6380627" y="560554"/>
            <a:ext cx="245785" cy="598364"/>
            <a:chOff x="6404919" y="616960"/>
            <a:chExt cx="245785" cy="598364"/>
          </a:xfrm>
        </p:grpSpPr>
        <p:cxnSp>
          <p:nvCxnSpPr>
            <p:cNvPr id="23" name="Straight Arrow Connector 18">
              <a:extLst>
                <a:ext uri="{FF2B5EF4-FFF2-40B4-BE49-F238E27FC236}">
                  <a16:creationId xmlns:a16="http://schemas.microsoft.com/office/drawing/2014/main" id="{5E7EA968-4F46-850C-3B05-A99E056C7878}"/>
                </a:ext>
              </a:extLst>
            </p:cNvPr>
            <p:cNvCxnSpPr>
              <a:cxnSpLocks/>
            </p:cNvCxnSpPr>
            <p:nvPr/>
          </p:nvCxnSpPr>
          <p:spPr>
            <a:xfrm>
              <a:off x="6404919" y="616960"/>
              <a:ext cx="245785" cy="59836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8">
              <a:extLst>
                <a:ext uri="{FF2B5EF4-FFF2-40B4-BE49-F238E27FC236}">
                  <a16:creationId xmlns:a16="http://schemas.microsoft.com/office/drawing/2014/main" id="{DB23463D-BEA8-C8EA-802D-41CE4F8FB19A}"/>
                </a:ext>
              </a:extLst>
            </p:cNvPr>
            <p:cNvCxnSpPr>
              <a:cxnSpLocks/>
            </p:cNvCxnSpPr>
            <p:nvPr/>
          </p:nvCxnSpPr>
          <p:spPr>
            <a:xfrm>
              <a:off x="6404919" y="616960"/>
              <a:ext cx="98601" cy="59836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14">
            <a:extLst>
              <a:ext uri="{FF2B5EF4-FFF2-40B4-BE49-F238E27FC236}">
                <a16:creationId xmlns:a16="http://schemas.microsoft.com/office/drawing/2014/main" id="{EABB25E1-E09C-377E-7AC5-F605B0F0DC0B}"/>
              </a:ext>
            </a:extLst>
          </p:cNvPr>
          <p:cNvSpPr txBox="1"/>
          <p:nvPr/>
        </p:nvSpPr>
        <p:spPr>
          <a:xfrm>
            <a:off x="5787082" y="328455"/>
            <a:ext cx="1136571" cy="307777"/>
          </a:xfrm>
          <a:prstGeom prst="rect">
            <a:avLst/>
          </a:prstGeom>
          <a:noFill/>
          <a:ln>
            <a:noFill/>
          </a:ln>
        </p:spPr>
        <p:txBody>
          <a:bodyPr wrap="square" rtlCol="0">
            <a:spAutoFit/>
          </a:bodyPr>
          <a:lstStyle>
            <a:defPPr>
              <a:defRPr lang="en-US"/>
            </a:defPPr>
            <a:lvl1pPr>
              <a:defRPr sz="1200" b="1">
                <a:latin typeface="Tw Cen MT" panose="020B0602020104020603" pitchFamily="34" charset="0"/>
              </a:defRPr>
            </a:lvl1pPr>
          </a:lstStyle>
          <a:p>
            <a:r>
              <a:rPr lang="ga-IE" sz="1400" dirty="0">
                <a:solidFill>
                  <a:schemeClr val="bg1"/>
                </a:solidFill>
              </a:rPr>
              <a:t>cáblaí móra</a:t>
            </a:r>
          </a:p>
        </p:txBody>
      </p:sp>
      <p:sp>
        <p:nvSpPr>
          <p:cNvPr id="28" name="TextBox 14">
            <a:extLst>
              <a:ext uri="{FF2B5EF4-FFF2-40B4-BE49-F238E27FC236}">
                <a16:creationId xmlns:a16="http://schemas.microsoft.com/office/drawing/2014/main" id="{89717419-C69E-0256-430B-344F5A9AC689}"/>
              </a:ext>
            </a:extLst>
          </p:cNvPr>
          <p:cNvSpPr txBox="1"/>
          <p:nvPr/>
        </p:nvSpPr>
        <p:spPr>
          <a:xfrm>
            <a:off x="1074805" y="181689"/>
            <a:ext cx="1136571" cy="307777"/>
          </a:xfrm>
          <a:prstGeom prst="rect">
            <a:avLst/>
          </a:prstGeom>
          <a:noFill/>
          <a:ln>
            <a:noFill/>
          </a:ln>
        </p:spPr>
        <p:txBody>
          <a:bodyPr wrap="square" rtlCol="0">
            <a:spAutoFit/>
          </a:bodyPr>
          <a:lstStyle>
            <a:defPPr>
              <a:defRPr lang="en-US"/>
            </a:defPPr>
            <a:lvl1pPr>
              <a:defRPr sz="1200" b="1">
                <a:latin typeface="Tw Cen MT" panose="020B0602020104020603" pitchFamily="34" charset="0"/>
              </a:defRPr>
            </a:lvl1pPr>
          </a:lstStyle>
          <a:p>
            <a:r>
              <a:rPr lang="ga-IE" sz="1400" dirty="0">
                <a:solidFill>
                  <a:schemeClr val="bg1"/>
                </a:solidFill>
              </a:rPr>
              <a:t>túr </a:t>
            </a:r>
          </a:p>
        </p:txBody>
      </p:sp>
      <p:sp>
        <p:nvSpPr>
          <p:cNvPr id="3" name="TextBox 8">
            <a:extLst>
              <a:ext uri="{FF2B5EF4-FFF2-40B4-BE49-F238E27FC236}">
                <a16:creationId xmlns:a16="http://schemas.microsoft.com/office/drawing/2014/main" id="{825AE47B-7F61-442B-54C3-234482FF5E7C}"/>
              </a:ext>
            </a:extLst>
          </p:cNvPr>
          <p:cNvSpPr txBox="1"/>
          <p:nvPr/>
        </p:nvSpPr>
        <p:spPr>
          <a:xfrm>
            <a:off x="7458302" y="616961"/>
            <a:ext cx="3809132" cy="1631216"/>
          </a:xfrm>
          <a:prstGeom prst="rect">
            <a:avLst/>
          </a:prstGeom>
          <a:solidFill>
            <a:srgbClr val="7F7F7F"/>
          </a:solidFill>
        </p:spPr>
        <p:txBody>
          <a:bodyPr wrap="square" rtlCol="0">
            <a:spAutoFit/>
          </a:bodyPr>
          <a:lstStyle/>
          <a:p>
            <a:r>
              <a:rPr lang="ga-IE" sz="2000" dirty="0">
                <a:solidFill>
                  <a:schemeClr val="bg1"/>
                </a:solidFill>
                <a:latin typeface="Tw Cen MT" panose="020B0602020104020603" pitchFamily="34" charset="0"/>
              </a:rPr>
              <a:t>Na droichid a tógadh le 100 bliain anuas, áfach, baineadh úsáid as ábhair nua-aimseartha chun iad a thógáil, cruach agus coincréit, mar shampla.</a:t>
            </a:r>
          </a:p>
        </p:txBody>
      </p:sp>
      <p:sp>
        <p:nvSpPr>
          <p:cNvPr id="9" name="TextBox 8">
            <a:extLst>
              <a:ext uri="{FF2B5EF4-FFF2-40B4-BE49-F238E27FC236}">
                <a16:creationId xmlns:a16="http://schemas.microsoft.com/office/drawing/2014/main" id="{DD7D8E6C-8EC5-4494-88BF-BD1EE6C79BF0}"/>
              </a:ext>
            </a:extLst>
          </p:cNvPr>
          <p:cNvSpPr txBox="1"/>
          <p:nvPr/>
        </p:nvSpPr>
        <p:spPr>
          <a:xfrm>
            <a:off x="7458302" y="24687"/>
            <a:ext cx="3809132" cy="3170099"/>
          </a:xfrm>
          <a:prstGeom prst="rect">
            <a:avLst/>
          </a:prstGeom>
          <a:solidFill>
            <a:srgbClr val="7F7F7F"/>
          </a:solidFill>
        </p:spPr>
        <p:txBody>
          <a:bodyPr wrap="square" rtlCol="0">
            <a:spAutoFit/>
          </a:bodyPr>
          <a:lstStyle/>
          <a:p>
            <a:pPr lvl="0"/>
            <a:r>
              <a:rPr lang="ga-IE" sz="2000" dirty="0">
                <a:solidFill>
                  <a:schemeClr val="bg1"/>
                </a:solidFill>
                <a:latin typeface="Tw Cen MT" panose="020B0602020104020603" pitchFamily="34" charset="0"/>
              </a:rPr>
              <a:t>Seo ar chlé </a:t>
            </a:r>
            <a:r>
              <a:rPr lang="ga-IE" sz="2000" b="1" dirty="0">
                <a:solidFill>
                  <a:srgbClr val="FF0000"/>
                </a:solidFill>
                <a:latin typeface="Tw Cen MT" panose="020B0602020104020603" pitchFamily="34" charset="0"/>
              </a:rPr>
              <a:t>droichead crochta</a:t>
            </a:r>
            <a:r>
              <a:rPr lang="ga-IE" sz="2000" dirty="0">
                <a:solidFill>
                  <a:schemeClr val="bg1"/>
                </a:solidFill>
                <a:latin typeface="Tw Cen MT" panose="020B0602020104020603" pitchFamily="34" charset="0"/>
              </a:rPr>
              <a:t>. Bíonn dhá </a:t>
            </a:r>
            <a:r>
              <a:rPr lang="ga-IE" sz="2000" dirty="0" err="1">
                <a:solidFill>
                  <a:schemeClr val="bg1"/>
                </a:solidFill>
                <a:latin typeface="Tw Cen MT" panose="020B0602020104020603" pitchFamily="34" charset="0"/>
              </a:rPr>
              <a:t>thúr</a:t>
            </a:r>
            <a:r>
              <a:rPr lang="ga-IE" sz="2000" dirty="0">
                <a:solidFill>
                  <a:schemeClr val="bg1"/>
                </a:solidFill>
                <a:latin typeface="Tw Cen MT" panose="020B0602020104020603" pitchFamily="34" charset="0"/>
              </a:rPr>
              <a:t> ar an droichead crochta de ghnáth. Bíonn dhá chábla mhóra air a théann thar na </a:t>
            </a:r>
            <a:r>
              <a:rPr lang="ga-IE" sz="2000" dirty="0" err="1">
                <a:solidFill>
                  <a:schemeClr val="bg1"/>
                </a:solidFill>
                <a:latin typeface="Tw Cen MT" panose="020B0602020104020603" pitchFamily="34" charset="0"/>
              </a:rPr>
              <a:t>túir</a:t>
            </a:r>
            <a:r>
              <a:rPr lang="ga-IE" sz="2000" dirty="0">
                <a:solidFill>
                  <a:schemeClr val="bg1"/>
                </a:solidFill>
                <a:latin typeface="Tw Cen MT" panose="020B0602020104020603" pitchFamily="34" charset="0"/>
              </a:rPr>
              <a:t> agus iad daingnithe ag dhá cheann an droichid. Bíonn deic an droichid ar crochadh as cáblaí ceartingearacha atá ceangailte de na cáblaí móra. Cruth ‘M’ a bhíonn ar an droichead crochta.</a:t>
            </a:r>
          </a:p>
        </p:txBody>
      </p:sp>
    </p:spTree>
    <p:extLst>
      <p:ext uri="{BB962C8B-B14F-4D97-AF65-F5344CB8AC3E}">
        <p14:creationId xmlns:p14="http://schemas.microsoft.com/office/powerpoint/2010/main" val="4024073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par>
                                <p:cTn id="17" presetID="53" presetClass="entr" presetSubtype="16"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4" grpId="0"/>
      <p:bldP spid="6" grpId="0"/>
      <p:bldP spid="27" grpId="0"/>
      <p:bldP spid="28" grpId="0"/>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214" name="Rectangle 8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C201242-0A86-4683-9459-B2A1D9BDCE30}"/>
              </a:ext>
            </a:extLst>
          </p:cNvPr>
          <p:cNvSpPr txBox="1"/>
          <p:nvPr/>
        </p:nvSpPr>
        <p:spPr>
          <a:xfrm>
            <a:off x="5562992" y="4447165"/>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ga-IE" sz="4000" kern="1200" dirty="0">
                <a:solidFill>
                  <a:srgbClr val="FFFFFF"/>
                </a:solidFill>
                <a:latin typeface="Berlin Sans FB" panose="020E0602020502020306" pitchFamily="34" charset="0"/>
                <a:ea typeface="+mj-ea"/>
                <a:cs typeface="+mj-cs"/>
              </a:rPr>
              <a:t>Droichid an Domhain</a:t>
            </a:r>
          </a:p>
        </p:txBody>
      </p:sp>
      <p:pic>
        <p:nvPicPr>
          <p:cNvPr id="8198" name="Picture 6">
            <a:extLst>
              <a:ext uri="{FF2B5EF4-FFF2-40B4-BE49-F238E27FC236}">
                <a16:creationId xmlns:a16="http://schemas.microsoft.com/office/drawing/2014/main" id="{6F4C6317-1028-4005-B043-B1206E6AAC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17636"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5B940D19-CF7F-4612-A0E8-A44D1A76A4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
          <a:stretch/>
        </p:blipFill>
        <p:spPr bwMode="auto">
          <a:xfrm>
            <a:off x="4202549"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D121FC3F-36BB-4851-93FA-C779F50C51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086176" y="321733"/>
            <a:ext cx="3797984" cy="20105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C68884BD-34D7-41D5-8A15-5E37756979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17634"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0F6C52D2-3797-4B9F-A8C2-031D212019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8082952" y="2431705"/>
            <a:ext cx="3797983" cy="2000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7A828108-0948-42D5-A5DA-4142899292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317634" y="4525716"/>
            <a:ext cx="3794760" cy="2010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5FD78F-99E1-4C72-B842-615466F3E2E1}"/>
              </a:ext>
            </a:extLst>
          </p:cNvPr>
          <p:cNvSpPr txBox="1"/>
          <p:nvPr/>
        </p:nvSpPr>
        <p:spPr>
          <a:xfrm>
            <a:off x="4261224" y="5286364"/>
            <a:ext cx="7539349" cy="1015663"/>
          </a:xfrm>
          <a:prstGeom prst="rect">
            <a:avLst/>
          </a:prstGeom>
          <a:solidFill>
            <a:srgbClr val="404040"/>
          </a:solidFill>
        </p:spPr>
        <p:txBody>
          <a:bodyPr wrap="square" rtlCol="0">
            <a:spAutoFit/>
          </a:bodyPr>
          <a:lstStyle/>
          <a:p>
            <a:r>
              <a:rPr lang="ga-IE" sz="2000" dirty="0">
                <a:solidFill>
                  <a:schemeClr val="bg1"/>
                </a:solidFill>
                <a:latin typeface="Tw Cen MT" panose="020B0602020104020603" pitchFamily="34" charset="0"/>
              </a:rPr>
              <a:t>Féach sna grianghraif thuas roinnt droichead a bhfuil cáil orthu ar fud an domhain. Cé na tíortha ina bhfuil na droichid sin, meas tú? An féidir leat aon cheann de na droichid a ainmniú?</a:t>
            </a:r>
          </a:p>
        </p:txBody>
      </p:sp>
      <p:sp>
        <p:nvSpPr>
          <p:cNvPr id="26" name="TextBox 25">
            <a:extLst>
              <a:ext uri="{FF2B5EF4-FFF2-40B4-BE49-F238E27FC236}">
                <a16:creationId xmlns:a16="http://schemas.microsoft.com/office/drawing/2014/main" id="{009FAA43-0E32-4CBB-92ED-FF7E95773F08}"/>
              </a:ext>
            </a:extLst>
          </p:cNvPr>
          <p:cNvSpPr txBox="1"/>
          <p:nvPr/>
        </p:nvSpPr>
        <p:spPr>
          <a:xfrm>
            <a:off x="4333611" y="5257539"/>
            <a:ext cx="7491994" cy="1015663"/>
          </a:xfrm>
          <a:prstGeom prst="rect">
            <a:avLst/>
          </a:prstGeom>
          <a:solidFill>
            <a:srgbClr val="404040"/>
          </a:solidFill>
        </p:spPr>
        <p:txBody>
          <a:bodyPr wrap="square" rtlCol="0">
            <a:spAutoFit/>
          </a:bodyPr>
          <a:lstStyle/>
          <a:p>
            <a:r>
              <a:rPr lang="ga-IE" sz="2000" dirty="0">
                <a:solidFill>
                  <a:schemeClr val="bg1"/>
                </a:solidFill>
                <a:latin typeface="Tw Cen MT" panose="020B0602020104020603" pitchFamily="34" charset="0"/>
              </a:rPr>
              <a:t>Is minic a úsáidtear cruthanna faoi leith agus droichid á ndearadh agus á dtógáil. Féach na droichid cháiliúla seo arís. An bhfeiceann tú aon chruth faoi leith a úsáidtear go minic?</a:t>
            </a:r>
          </a:p>
        </p:txBody>
      </p:sp>
      <p:sp>
        <p:nvSpPr>
          <p:cNvPr id="29" name="TextBox 28">
            <a:extLst>
              <a:ext uri="{FF2B5EF4-FFF2-40B4-BE49-F238E27FC236}">
                <a16:creationId xmlns:a16="http://schemas.microsoft.com/office/drawing/2014/main" id="{1A752D06-BDF4-44EA-868C-7BDEEA5CAA98}"/>
              </a:ext>
            </a:extLst>
          </p:cNvPr>
          <p:cNvSpPr txBox="1"/>
          <p:nvPr/>
        </p:nvSpPr>
        <p:spPr>
          <a:xfrm>
            <a:off x="4425724" y="5275162"/>
            <a:ext cx="7374849" cy="1015663"/>
          </a:xfrm>
          <a:prstGeom prst="rect">
            <a:avLst/>
          </a:prstGeom>
          <a:solidFill>
            <a:srgbClr val="404040"/>
          </a:solidFill>
        </p:spPr>
        <p:txBody>
          <a:bodyPr wrap="square" rtlCol="0">
            <a:spAutoFit/>
          </a:bodyPr>
          <a:lstStyle/>
          <a:p>
            <a:r>
              <a:rPr lang="ga-IE" sz="2000" dirty="0">
                <a:solidFill>
                  <a:schemeClr val="bg1"/>
                </a:solidFill>
                <a:latin typeface="Tw Cen MT" panose="020B0602020104020603" pitchFamily="34" charset="0"/>
              </a:rPr>
              <a:t>Ceann de na cruthanna is mó a fheictear ar dhroichid ná an triantán.</a:t>
            </a:r>
          </a:p>
          <a:p>
            <a:r>
              <a:rPr lang="ga-IE" sz="2000" dirty="0">
                <a:solidFill>
                  <a:schemeClr val="bg1"/>
                </a:solidFill>
                <a:latin typeface="Tw Cen MT" panose="020B0602020104020603" pitchFamily="34" charset="0"/>
              </a:rPr>
              <a:t>Cén fáth, meas tú?</a:t>
            </a:r>
          </a:p>
          <a:p>
            <a:endParaRPr lang="ga-IE" sz="2000" dirty="0">
              <a:solidFill>
                <a:schemeClr val="bg1"/>
              </a:solidFill>
              <a:latin typeface="Tw Cen MT" panose="020B0602020104020603" pitchFamily="34" charset="0"/>
            </a:endParaRPr>
          </a:p>
        </p:txBody>
      </p:sp>
      <p:sp>
        <p:nvSpPr>
          <p:cNvPr id="31" name="TextBox 30">
            <a:extLst>
              <a:ext uri="{FF2B5EF4-FFF2-40B4-BE49-F238E27FC236}">
                <a16:creationId xmlns:a16="http://schemas.microsoft.com/office/drawing/2014/main" id="{9AEDA9C0-4351-4FD5-A4CC-01E905482FAF}"/>
              </a:ext>
            </a:extLst>
          </p:cNvPr>
          <p:cNvSpPr txBox="1"/>
          <p:nvPr/>
        </p:nvSpPr>
        <p:spPr>
          <a:xfrm>
            <a:off x="284741" y="1989415"/>
            <a:ext cx="3494098" cy="353943"/>
          </a:xfrm>
          <a:prstGeom prst="rect">
            <a:avLst/>
          </a:prstGeom>
          <a:noFill/>
        </p:spPr>
        <p:txBody>
          <a:bodyPr wrap="none" rtlCol="0">
            <a:spAutoFit/>
          </a:bodyPr>
          <a:lstStyle/>
          <a:p>
            <a:r>
              <a:rPr lang="ga-IE" sz="1700" dirty="0">
                <a:solidFill>
                  <a:schemeClr val="bg1"/>
                </a:solidFill>
                <a:latin typeface="Tw Cen MT" panose="020B0602020104020603" pitchFamily="34" charset="0"/>
              </a:rPr>
              <a:t>Droichead </a:t>
            </a:r>
            <a:r>
              <a:rPr lang="ga-IE" sz="1700" dirty="0" err="1">
                <a:solidFill>
                  <a:schemeClr val="bg1"/>
                </a:solidFill>
                <a:latin typeface="Tw Cen MT" panose="020B0602020104020603" pitchFamily="34" charset="0"/>
              </a:rPr>
              <a:t>Rialto</a:t>
            </a:r>
            <a:r>
              <a:rPr lang="ga-IE" sz="1700" dirty="0">
                <a:solidFill>
                  <a:schemeClr val="bg1"/>
                </a:solidFill>
                <a:latin typeface="Tw Cen MT" panose="020B0602020104020603" pitchFamily="34" charset="0"/>
              </a:rPr>
              <a:t>, Veinéis na </a:t>
            </a:r>
            <a:r>
              <a:rPr lang="ga-IE" sz="1700" dirty="0" err="1">
                <a:solidFill>
                  <a:schemeClr val="bg1"/>
                </a:solidFill>
                <a:latin typeface="Tw Cen MT" panose="020B0602020104020603" pitchFamily="34" charset="0"/>
              </a:rPr>
              <a:t>hIodáile</a:t>
            </a:r>
            <a:endParaRPr lang="ga-IE" sz="1700" dirty="0">
              <a:solidFill>
                <a:schemeClr val="bg1"/>
              </a:solidFill>
              <a:latin typeface="Tw Cen MT" panose="020B0602020104020603" pitchFamily="34" charset="0"/>
            </a:endParaRPr>
          </a:p>
        </p:txBody>
      </p:sp>
      <p:sp>
        <p:nvSpPr>
          <p:cNvPr id="33" name="TextBox 32">
            <a:extLst>
              <a:ext uri="{FF2B5EF4-FFF2-40B4-BE49-F238E27FC236}">
                <a16:creationId xmlns:a16="http://schemas.microsoft.com/office/drawing/2014/main" id="{A536F659-B9F6-4F3A-820E-E4E784E37403}"/>
              </a:ext>
            </a:extLst>
          </p:cNvPr>
          <p:cNvSpPr txBox="1"/>
          <p:nvPr/>
        </p:nvSpPr>
        <p:spPr>
          <a:xfrm>
            <a:off x="4170630" y="286563"/>
            <a:ext cx="3825391" cy="615553"/>
          </a:xfrm>
          <a:prstGeom prst="rect">
            <a:avLst/>
          </a:prstGeom>
          <a:noFill/>
        </p:spPr>
        <p:txBody>
          <a:bodyPr wrap="square" rtlCol="0">
            <a:spAutoFit/>
          </a:bodyPr>
          <a:lstStyle/>
          <a:p>
            <a:r>
              <a:rPr lang="ga-IE" sz="1700" dirty="0">
                <a:solidFill>
                  <a:schemeClr val="bg1"/>
                </a:solidFill>
                <a:latin typeface="Tw Cen MT" panose="020B0602020104020603" pitchFamily="34" charset="0"/>
              </a:rPr>
              <a:t>Droichead an Gheata Órga, </a:t>
            </a:r>
          </a:p>
          <a:p>
            <a:r>
              <a:rPr lang="ga-IE" sz="1700" dirty="0">
                <a:solidFill>
                  <a:schemeClr val="bg1"/>
                </a:solidFill>
                <a:latin typeface="Tw Cen MT" panose="020B0602020104020603" pitchFamily="34" charset="0"/>
              </a:rPr>
              <a:t>San </a:t>
            </a:r>
            <a:r>
              <a:rPr lang="ga-IE" sz="1700" dirty="0" err="1">
                <a:solidFill>
                  <a:schemeClr val="bg1"/>
                </a:solidFill>
                <a:latin typeface="Tw Cen MT" panose="020B0602020104020603" pitchFamily="34" charset="0"/>
              </a:rPr>
              <a:t>Francisco</a:t>
            </a:r>
            <a:r>
              <a:rPr lang="ga-IE" sz="1700" dirty="0">
                <a:solidFill>
                  <a:schemeClr val="bg1"/>
                </a:solidFill>
                <a:latin typeface="Tw Cen MT" panose="020B0602020104020603" pitchFamily="34" charset="0"/>
              </a:rPr>
              <a:t>, Stáit Aontaithe Mheiriceá</a:t>
            </a:r>
          </a:p>
        </p:txBody>
      </p:sp>
      <p:sp>
        <p:nvSpPr>
          <p:cNvPr id="34" name="TextBox 33">
            <a:extLst>
              <a:ext uri="{FF2B5EF4-FFF2-40B4-BE49-F238E27FC236}">
                <a16:creationId xmlns:a16="http://schemas.microsoft.com/office/drawing/2014/main" id="{4FF2CBAC-6639-44A7-9189-BF6B32839196}"/>
              </a:ext>
            </a:extLst>
          </p:cNvPr>
          <p:cNvSpPr txBox="1"/>
          <p:nvPr/>
        </p:nvSpPr>
        <p:spPr>
          <a:xfrm>
            <a:off x="287411" y="2381658"/>
            <a:ext cx="3855463" cy="615553"/>
          </a:xfrm>
          <a:prstGeom prst="rect">
            <a:avLst/>
          </a:prstGeom>
          <a:noFill/>
        </p:spPr>
        <p:txBody>
          <a:bodyPr wrap="square" rtlCol="0">
            <a:spAutoFit/>
          </a:bodyPr>
          <a:lstStyle/>
          <a:p>
            <a:r>
              <a:rPr lang="ga-IE" sz="1700" dirty="0">
                <a:solidFill>
                  <a:schemeClr val="bg1"/>
                </a:solidFill>
                <a:latin typeface="Tw Cen MT" panose="020B0602020104020603" pitchFamily="34" charset="0"/>
              </a:rPr>
              <a:t>Droichead </a:t>
            </a:r>
            <a:r>
              <a:rPr lang="ga-IE" sz="1700" dirty="0" err="1">
                <a:solidFill>
                  <a:schemeClr val="bg1"/>
                </a:solidFill>
                <a:latin typeface="Tw Cen MT" panose="020B0602020104020603" pitchFamily="34" charset="0"/>
              </a:rPr>
              <a:t>Akashi-Kaikyo</a:t>
            </a:r>
            <a:r>
              <a:rPr lang="ga-IE" sz="1700" dirty="0">
                <a:solidFill>
                  <a:schemeClr val="bg1"/>
                </a:solidFill>
                <a:latin typeface="Tw Cen MT" panose="020B0602020104020603" pitchFamily="34" charset="0"/>
              </a:rPr>
              <a:t>, </a:t>
            </a:r>
            <a:r>
              <a:rPr lang="ga-IE" sz="1700" dirty="0" err="1">
                <a:solidFill>
                  <a:schemeClr val="bg1"/>
                </a:solidFill>
                <a:latin typeface="Tw Cen MT" panose="020B0602020104020603" pitchFamily="34" charset="0"/>
              </a:rPr>
              <a:t>Kobe</a:t>
            </a:r>
            <a:r>
              <a:rPr lang="ga-IE" sz="1700" dirty="0">
                <a:solidFill>
                  <a:schemeClr val="bg1"/>
                </a:solidFill>
                <a:latin typeface="Tw Cen MT" panose="020B0602020104020603" pitchFamily="34" charset="0"/>
              </a:rPr>
              <a:t> &amp; </a:t>
            </a:r>
            <a:r>
              <a:rPr lang="ga-IE" sz="1700" dirty="0" err="1">
                <a:solidFill>
                  <a:schemeClr val="bg1"/>
                </a:solidFill>
                <a:latin typeface="Tw Cen MT" panose="020B0602020104020603" pitchFamily="34" charset="0"/>
              </a:rPr>
              <a:t>Iwaya</a:t>
            </a:r>
            <a:r>
              <a:rPr lang="ga-IE" sz="1700" dirty="0">
                <a:solidFill>
                  <a:schemeClr val="bg1"/>
                </a:solidFill>
                <a:latin typeface="Tw Cen MT" panose="020B0602020104020603" pitchFamily="34" charset="0"/>
              </a:rPr>
              <a:t>, an tSeapáin </a:t>
            </a:r>
          </a:p>
        </p:txBody>
      </p:sp>
      <p:sp>
        <p:nvSpPr>
          <p:cNvPr id="35" name="TextBox 34">
            <a:extLst>
              <a:ext uri="{FF2B5EF4-FFF2-40B4-BE49-F238E27FC236}">
                <a16:creationId xmlns:a16="http://schemas.microsoft.com/office/drawing/2014/main" id="{A2DB2884-0CC9-42A6-AB07-CC4C98D2F4D7}"/>
              </a:ext>
            </a:extLst>
          </p:cNvPr>
          <p:cNvSpPr txBox="1"/>
          <p:nvPr/>
        </p:nvSpPr>
        <p:spPr>
          <a:xfrm>
            <a:off x="8067624" y="1747212"/>
            <a:ext cx="2417496" cy="615553"/>
          </a:xfrm>
          <a:prstGeom prst="rect">
            <a:avLst/>
          </a:prstGeom>
          <a:noFill/>
        </p:spPr>
        <p:txBody>
          <a:bodyPr wrap="square" rtlCol="0">
            <a:spAutoFit/>
          </a:bodyPr>
          <a:lstStyle/>
          <a:p>
            <a:r>
              <a:rPr lang="ga-IE" sz="1700" dirty="0">
                <a:solidFill>
                  <a:schemeClr val="bg1"/>
                </a:solidFill>
                <a:latin typeface="Tw Cen MT" panose="020B0602020104020603" pitchFamily="34" charset="0"/>
              </a:rPr>
              <a:t>Droichead Chuan </a:t>
            </a:r>
            <a:r>
              <a:rPr lang="ga-IE" sz="1700" dirty="0" err="1">
                <a:solidFill>
                  <a:schemeClr val="bg1"/>
                </a:solidFill>
                <a:latin typeface="Tw Cen MT" panose="020B0602020104020603" pitchFamily="34" charset="0"/>
              </a:rPr>
              <a:t>Sydney</a:t>
            </a:r>
            <a:r>
              <a:rPr lang="ga-IE" sz="1700" dirty="0">
                <a:solidFill>
                  <a:schemeClr val="bg1"/>
                </a:solidFill>
                <a:latin typeface="Tw Cen MT" panose="020B0602020104020603" pitchFamily="34" charset="0"/>
              </a:rPr>
              <a:t>, </a:t>
            </a:r>
            <a:br>
              <a:rPr lang="ga-IE" sz="1700" dirty="0">
                <a:solidFill>
                  <a:schemeClr val="bg1"/>
                </a:solidFill>
                <a:latin typeface="Tw Cen MT" panose="020B0602020104020603" pitchFamily="34" charset="0"/>
              </a:rPr>
            </a:br>
            <a:r>
              <a:rPr lang="ga-IE" sz="1700" dirty="0" err="1">
                <a:solidFill>
                  <a:schemeClr val="bg1"/>
                </a:solidFill>
                <a:latin typeface="Tw Cen MT" panose="020B0602020104020603" pitchFamily="34" charset="0"/>
              </a:rPr>
              <a:t>Sydney</a:t>
            </a:r>
            <a:r>
              <a:rPr lang="ga-IE" sz="1700" dirty="0">
                <a:solidFill>
                  <a:schemeClr val="bg1"/>
                </a:solidFill>
                <a:latin typeface="Tw Cen MT" panose="020B0602020104020603" pitchFamily="34" charset="0"/>
              </a:rPr>
              <a:t> na hAstráile</a:t>
            </a:r>
          </a:p>
        </p:txBody>
      </p:sp>
      <p:sp>
        <p:nvSpPr>
          <p:cNvPr id="37" name="TextBox 36">
            <a:extLst>
              <a:ext uri="{FF2B5EF4-FFF2-40B4-BE49-F238E27FC236}">
                <a16:creationId xmlns:a16="http://schemas.microsoft.com/office/drawing/2014/main" id="{7700A055-D2CC-42BE-A446-DF9F0A8745B0}"/>
              </a:ext>
            </a:extLst>
          </p:cNvPr>
          <p:cNvSpPr txBox="1"/>
          <p:nvPr/>
        </p:nvSpPr>
        <p:spPr>
          <a:xfrm>
            <a:off x="294284" y="4496988"/>
            <a:ext cx="3855463" cy="353943"/>
          </a:xfrm>
          <a:prstGeom prst="rect">
            <a:avLst/>
          </a:prstGeom>
          <a:noFill/>
        </p:spPr>
        <p:txBody>
          <a:bodyPr wrap="square" rtlCol="0">
            <a:spAutoFit/>
          </a:bodyPr>
          <a:lstStyle/>
          <a:p>
            <a:r>
              <a:rPr lang="ga-IE" sz="1700" dirty="0">
                <a:solidFill>
                  <a:schemeClr val="bg1"/>
                </a:solidFill>
                <a:latin typeface="Tw Cen MT" panose="020B0602020104020603" pitchFamily="34" charset="0"/>
              </a:rPr>
              <a:t>Droichead an </a:t>
            </a:r>
            <a:r>
              <a:rPr lang="ga-IE" sz="1700" dirty="0" err="1">
                <a:solidFill>
                  <a:schemeClr val="bg1"/>
                </a:solidFill>
                <a:latin typeface="Tw Cen MT" panose="020B0602020104020603" pitchFamily="34" charset="0"/>
              </a:rPr>
              <a:t>Túir</a:t>
            </a:r>
            <a:r>
              <a:rPr lang="ga-IE" sz="1700" dirty="0">
                <a:solidFill>
                  <a:schemeClr val="bg1"/>
                </a:solidFill>
                <a:latin typeface="Tw Cen MT" panose="020B0602020104020603" pitchFamily="34" charset="0"/>
              </a:rPr>
              <a:t>, Londain Shasana </a:t>
            </a:r>
          </a:p>
        </p:txBody>
      </p:sp>
      <p:sp>
        <p:nvSpPr>
          <p:cNvPr id="38" name="TextBox 37">
            <a:extLst>
              <a:ext uri="{FF2B5EF4-FFF2-40B4-BE49-F238E27FC236}">
                <a16:creationId xmlns:a16="http://schemas.microsoft.com/office/drawing/2014/main" id="{258338B5-ACEA-49A6-B758-B60EF8ADE02F}"/>
              </a:ext>
            </a:extLst>
          </p:cNvPr>
          <p:cNvSpPr txBox="1"/>
          <p:nvPr/>
        </p:nvSpPr>
        <p:spPr>
          <a:xfrm>
            <a:off x="8073660" y="4078632"/>
            <a:ext cx="3855463" cy="353943"/>
          </a:xfrm>
          <a:prstGeom prst="rect">
            <a:avLst/>
          </a:prstGeom>
          <a:noFill/>
        </p:spPr>
        <p:txBody>
          <a:bodyPr wrap="square" rtlCol="0">
            <a:spAutoFit/>
          </a:bodyPr>
          <a:lstStyle/>
          <a:p>
            <a:r>
              <a:rPr lang="ga-IE" sz="1700" dirty="0">
                <a:solidFill>
                  <a:schemeClr val="bg1"/>
                </a:solidFill>
                <a:latin typeface="Tw Cen MT" panose="020B0602020104020603" pitchFamily="34" charset="0"/>
              </a:rPr>
              <a:t>Droichead </a:t>
            </a:r>
            <a:r>
              <a:rPr lang="ga-IE" sz="1700" dirty="0" err="1">
                <a:solidFill>
                  <a:schemeClr val="bg1"/>
                </a:solidFill>
                <a:latin typeface="Tw Cen MT" panose="020B0602020104020603" pitchFamily="34" charset="0"/>
              </a:rPr>
              <a:t>Fhoithre</a:t>
            </a:r>
            <a:r>
              <a:rPr lang="ga-IE" sz="1700" dirty="0">
                <a:solidFill>
                  <a:schemeClr val="bg1"/>
                </a:solidFill>
                <a:latin typeface="Tw Cen MT" panose="020B0602020104020603" pitchFamily="34" charset="0"/>
              </a:rPr>
              <a:t>, </a:t>
            </a:r>
            <a:r>
              <a:rPr lang="ga-IE" sz="1700" dirty="0" err="1">
                <a:solidFill>
                  <a:schemeClr val="bg1"/>
                </a:solidFill>
                <a:latin typeface="Tw Cen MT" panose="020B0602020104020603" pitchFamily="34" charset="0"/>
              </a:rPr>
              <a:t>Queensferry</a:t>
            </a:r>
            <a:r>
              <a:rPr lang="ga-IE" sz="1700" dirty="0">
                <a:solidFill>
                  <a:schemeClr val="bg1"/>
                </a:solidFill>
                <a:latin typeface="Tw Cen MT" panose="020B0602020104020603" pitchFamily="34" charset="0"/>
              </a:rPr>
              <a:t>, Albain </a:t>
            </a:r>
          </a:p>
        </p:txBody>
      </p:sp>
    </p:spTree>
    <p:extLst>
      <p:ext uri="{BB962C8B-B14F-4D97-AF65-F5344CB8AC3E}">
        <p14:creationId xmlns:p14="http://schemas.microsoft.com/office/powerpoint/2010/main" val="2038156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2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6" grpId="0" animBg="1"/>
      <p:bldP spid="26" grpId="1" animBg="1"/>
      <p:bldP spid="29" grpId="0" animBg="1"/>
      <p:bldP spid="31" grpId="0"/>
      <p:bldP spid="33" grpId="0"/>
      <p:bldP spid="34" grpId="0"/>
      <p:bldP spid="35"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8" name="Rectangle 51">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53">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Oval 55">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57">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2" name="Picture 1" descr="A picture containing text, pink&#10;&#10;Description automatically generated">
            <a:extLst>
              <a:ext uri="{FF2B5EF4-FFF2-40B4-BE49-F238E27FC236}">
                <a16:creationId xmlns:a16="http://schemas.microsoft.com/office/drawing/2014/main" id="{83BEFEF1-A7D6-4DA1-9F74-825E08D52E6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9436402" y="428528"/>
            <a:ext cx="2533415"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3" name="Picture 2">
            <a:extLst>
              <a:ext uri="{FF2B5EF4-FFF2-40B4-BE49-F238E27FC236}">
                <a16:creationId xmlns:a16="http://schemas.microsoft.com/office/drawing/2014/main" id="{0A3F7378-39C0-4BD6-95C1-4B0F1F9FAFA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rcRect/>
          <a:stretch/>
        </p:blipFill>
        <p:spPr>
          <a:xfrm>
            <a:off x="9473872" y="3384462"/>
            <a:ext cx="2533423" cy="2485650"/>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72" name="Arc 5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25E36CA7-862B-4F54-A4FD-287002B66C65}"/>
              </a:ext>
            </a:extLst>
          </p:cNvPr>
          <p:cNvSpPr txBox="1"/>
          <p:nvPr/>
        </p:nvSpPr>
        <p:spPr>
          <a:xfrm>
            <a:off x="9436402" y="2251672"/>
            <a:ext cx="526106" cy="769441"/>
          </a:xfrm>
          <a:prstGeom prst="rect">
            <a:avLst/>
          </a:prstGeom>
          <a:noFill/>
        </p:spPr>
        <p:txBody>
          <a:bodyPr wrap="none" rtlCol="0">
            <a:spAutoFit/>
          </a:bodyPr>
          <a:lstStyle/>
          <a:p>
            <a:r>
              <a:rPr lang="ga-IE" sz="4400" b="1" dirty="0"/>
              <a:t>A</a:t>
            </a:r>
          </a:p>
        </p:txBody>
      </p:sp>
      <p:sp>
        <p:nvSpPr>
          <p:cNvPr id="23" name="TextBox 22">
            <a:extLst>
              <a:ext uri="{FF2B5EF4-FFF2-40B4-BE49-F238E27FC236}">
                <a16:creationId xmlns:a16="http://schemas.microsoft.com/office/drawing/2014/main" id="{FA67BD62-166C-419F-8EA1-10086DF6A302}"/>
              </a:ext>
            </a:extLst>
          </p:cNvPr>
          <p:cNvSpPr txBox="1"/>
          <p:nvPr/>
        </p:nvSpPr>
        <p:spPr>
          <a:xfrm>
            <a:off x="9449226" y="5145914"/>
            <a:ext cx="500458" cy="769441"/>
          </a:xfrm>
          <a:prstGeom prst="rect">
            <a:avLst/>
          </a:prstGeom>
          <a:noFill/>
        </p:spPr>
        <p:txBody>
          <a:bodyPr wrap="none" rtlCol="0">
            <a:spAutoFit/>
          </a:bodyPr>
          <a:lstStyle/>
          <a:p>
            <a:r>
              <a:rPr lang="ga-IE" sz="4400" b="1" dirty="0"/>
              <a:t>B</a:t>
            </a:r>
          </a:p>
        </p:txBody>
      </p:sp>
      <p:sp>
        <p:nvSpPr>
          <p:cNvPr id="8" name="TextBox 77">
            <a:extLst>
              <a:ext uri="{FF2B5EF4-FFF2-40B4-BE49-F238E27FC236}">
                <a16:creationId xmlns:a16="http://schemas.microsoft.com/office/drawing/2014/main" id="{E70DD94B-2839-4CFA-D395-ACA8ADCF9A78}"/>
              </a:ext>
            </a:extLst>
          </p:cNvPr>
          <p:cNvSpPr txBox="1"/>
          <p:nvPr/>
        </p:nvSpPr>
        <p:spPr>
          <a:xfrm>
            <a:off x="112363" y="5440327"/>
            <a:ext cx="4804475" cy="1200329"/>
          </a:xfrm>
          <a:custGeom>
            <a:avLst/>
            <a:gdLst>
              <a:gd name="connsiteX0" fmla="*/ 0 w 6389489"/>
              <a:gd name="connsiteY0" fmla="*/ 0 h 1015663"/>
              <a:gd name="connsiteX1" fmla="*/ 516968 w 6389489"/>
              <a:gd name="connsiteY1" fmla="*/ 0 h 1015663"/>
              <a:gd name="connsiteX2" fmla="*/ 1161725 w 6389489"/>
              <a:gd name="connsiteY2" fmla="*/ 0 h 1015663"/>
              <a:gd name="connsiteX3" fmla="*/ 1742588 w 6389489"/>
              <a:gd name="connsiteY3" fmla="*/ 0 h 1015663"/>
              <a:gd name="connsiteX4" fmla="*/ 2259556 w 6389489"/>
              <a:gd name="connsiteY4" fmla="*/ 0 h 1015663"/>
              <a:gd name="connsiteX5" fmla="*/ 2776523 w 6389489"/>
              <a:gd name="connsiteY5" fmla="*/ 0 h 1015663"/>
              <a:gd name="connsiteX6" fmla="*/ 3485176 w 6389489"/>
              <a:gd name="connsiteY6" fmla="*/ 0 h 1015663"/>
              <a:gd name="connsiteX7" fmla="*/ 3938249 w 6389489"/>
              <a:gd name="connsiteY7" fmla="*/ 0 h 1015663"/>
              <a:gd name="connsiteX8" fmla="*/ 4519111 w 6389489"/>
              <a:gd name="connsiteY8" fmla="*/ 0 h 1015663"/>
              <a:gd name="connsiteX9" fmla="*/ 5227764 w 6389489"/>
              <a:gd name="connsiteY9" fmla="*/ 0 h 1015663"/>
              <a:gd name="connsiteX10" fmla="*/ 5808626 w 6389489"/>
              <a:gd name="connsiteY10" fmla="*/ 0 h 1015663"/>
              <a:gd name="connsiteX11" fmla="*/ 6389489 w 6389489"/>
              <a:gd name="connsiteY11" fmla="*/ 0 h 1015663"/>
              <a:gd name="connsiteX12" fmla="*/ 6389489 w 6389489"/>
              <a:gd name="connsiteY12" fmla="*/ 497675 h 1015663"/>
              <a:gd name="connsiteX13" fmla="*/ 6389489 w 6389489"/>
              <a:gd name="connsiteY13" fmla="*/ 1015663 h 1015663"/>
              <a:gd name="connsiteX14" fmla="*/ 5936416 w 6389489"/>
              <a:gd name="connsiteY14" fmla="*/ 1015663 h 1015663"/>
              <a:gd name="connsiteX15" fmla="*/ 5227764 w 6389489"/>
              <a:gd name="connsiteY15" fmla="*/ 1015663 h 1015663"/>
              <a:gd name="connsiteX16" fmla="*/ 4838586 w 6389489"/>
              <a:gd name="connsiteY16" fmla="*/ 1015663 h 1015663"/>
              <a:gd name="connsiteX17" fmla="*/ 4321618 w 6389489"/>
              <a:gd name="connsiteY17" fmla="*/ 1015663 h 1015663"/>
              <a:gd name="connsiteX18" fmla="*/ 3804650 w 6389489"/>
              <a:gd name="connsiteY18" fmla="*/ 1015663 h 1015663"/>
              <a:gd name="connsiteX19" fmla="*/ 3287683 w 6389489"/>
              <a:gd name="connsiteY19" fmla="*/ 1015663 h 1015663"/>
              <a:gd name="connsiteX20" fmla="*/ 2898505 w 6389489"/>
              <a:gd name="connsiteY20" fmla="*/ 1015663 h 1015663"/>
              <a:gd name="connsiteX21" fmla="*/ 2253747 w 6389489"/>
              <a:gd name="connsiteY21" fmla="*/ 1015663 h 1015663"/>
              <a:gd name="connsiteX22" fmla="*/ 1608990 w 6389489"/>
              <a:gd name="connsiteY22" fmla="*/ 1015663 h 1015663"/>
              <a:gd name="connsiteX23" fmla="*/ 1092022 w 6389489"/>
              <a:gd name="connsiteY23" fmla="*/ 1015663 h 1015663"/>
              <a:gd name="connsiteX24" fmla="*/ 511159 w 6389489"/>
              <a:gd name="connsiteY24" fmla="*/ 1015663 h 1015663"/>
              <a:gd name="connsiteX25" fmla="*/ 0 w 6389489"/>
              <a:gd name="connsiteY25" fmla="*/ 1015663 h 1015663"/>
              <a:gd name="connsiteX26" fmla="*/ 0 w 6389489"/>
              <a:gd name="connsiteY26" fmla="*/ 507832 h 1015663"/>
              <a:gd name="connsiteX27" fmla="*/ 0 w 6389489"/>
              <a:gd name="connsiteY27"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9489" h="1015663" fill="none" extrusionOk="0">
                <a:moveTo>
                  <a:pt x="0" y="0"/>
                </a:moveTo>
                <a:cubicBezTo>
                  <a:pt x="175851" y="-51416"/>
                  <a:pt x="353112" y="43401"/>
                  <a:pt x="516968" y="0"/>
                </a:cubicBezTo>
                <a:cubicBezTo>
                  <a:pt x="680824" y="-43401"/>
                  <a:pt x="930360" y="38419"/>
                  <a:pt x="1161725" y="0"/>
                </a:cubicBezTo>
                <a:cubicBezTo>
                  <a:pt x="1393090" y="-38419"/>
                  <a:pt x="1584629" y="2368"/>
                  <a:pt x="1742588" y="0"/>
                </a:cubicBezTo>
                <a:cubicBezTo>
                  <a:pt x="1900547" y="-2368"/>
                  <a:pt x="2129752" y="25845"/>
                  <a:pt x="2259556" y="0"/>
                </a:cubicBezTo>
                <a:cubicBezTo>
                  <a:pt x="2389360" y="-25845"/>
                  <a:pt x="2633914" y="35675"/>
                  <a:pt x="2776523" y="0"/>
                </a:cubicBezTo>
                <a:cubicBezTo>
                  <a:pt x="2919132" y="-35675"/>
                  <a:pt x="3221766" y="36689"/>
                  <a:pt x="3485176" y="0"/>
                </a:cubicBezTo>
                <a:cubicBezTo>
                  <a:pt x="3748586" y="-36689"/>
                  <a:pt x="3772033" y="10833"/>
                  <a:pt x="3938249" y="0"/>
                </a:cubicBezTo>
                <a:cubicBezTo>
                  <a:pt x="4104465" y="-10833"/>
                  <a:pt x="4312951" y="61662"/>
                  <a:pt x="4519111" y="0"/>
                </a:cubicBezTo>
                <a:cubicBezTo>
                  <a:pt x="4725271" y="-61662"/>
                  <a:pt x="5060770" y="30616"/>
                  <a:pt x="5227764" y="0"/>
                </a:cubicBezTo>
                <a:cubicBezTo>
                  <a:pt x="5394758" y="-30616"/>
                  <a:pt x="5663002" y="19754"/>
                  <a:pt x="5808626" y="0"/>
                </a:cubicBezTo>
                <a:cubicBezTo>
                  <a:pt x="5954250" y="-19754"/>
                  <a:pt x="6108407" y="2276"/>
                  <a:pt x="6389489" y="0"/>
                </a:cubicBezTo>
                <a:cubicBezTo>
                  <a:pt x="6432214" y="237357"/>
                  <a:pt x="6361437" y="301287"/>
                  <a:pt x="6389489" y="497675"/>
                </a:cubicBezTo>
                <a:cubicBezTo>
                  <a:pt x="6417541" y="694063"/>
                  <a:pt x="6373173" y="773805"/>
                  <a:pt x="6389489" y="1015663"/>
                </a:cubicBezTo>
                <a:cubicBezTo>
                  <a:pt x="6245711" y="1049053"/>
                  <a:pt x="6052278" y="974515"/>
                  <a:pt x="5936416" y="1015663"/>
                </a:cubicBezTo>
                <a:cubicBezTo>
                  <a:pt x="5820554" y="1056811"/>
                  <a:pt x="5538829" y="993863"/>
                  <a:pt x="5227764" y="1015663"/>
                </a:cubicBezTo>
                <a:cubicBezTo>
                  <a:pt x="4916699" y="1037463"/>
                  <a:pt x="4972905" y="1014955"/>
                  <a:pt x="4838586" y="1015663"/>
                </a:cubicBezTo>
                <a:cubicBezTo>
                  <a:pt x="4704267" y="1016371"/>
                  <a:pt x="4451821" y="998583"/>
                  <a:pt x="4321618" y="1015663"/>
                </a:cubicBezTo>
                <a:cubicBezTo>
                  <a:pt x="4191415" y="1032743"/>
                  <a:pt x="3938031" y="978256"/>
                  <a:pt x="3804650" y="1015663"/>
                </a:cubicBezTo>
                <a:cubicBezTo>
                  <a:pt x="3671269" y="1053070"/>
                  <a:pt x="3518659" y="977315"/>
                  <a:pt x="3287683" y="1015663"/>
                </a:cubicBezTo>
                <a:cubicBezTo>
                  <a:pt x="3056707" y="1054011"/>
                  <a:pt x="3070756" y="1013349"/>
                  <a:pt x="2898505" y="1015663"/>
                </a:cubicBezTo>
                <a:cubicBezTo>
                  <a:pt x="2726254" y="1017977"/>
                  <a:pt x="2420867" y="1011833"/>
                  <a:pt x="2253747" y="1015663"/>
                </a:cubicBezTo>
                <a:cubicBezTo>
                  <a:pt x="2086627" y="1019493"/>
                  <a:pt x="1922559" y="1013496"/>
                  <a:pt x="1608990" y="1015663"/>
                </a:cubicBezTo>
                <a:cubicBezTo>
                  <a:pt x="1295421" y="1017830"/>
                  <a:pt x="1202650" y="968301"/>
                  <a:pt x="1092022" y="1015663"/>
                </a:cubicBezTo>
                <a:cubicBezTo>
                  <a:pt x="981394" y="1063025"/>
                  <a:pt x="798580" y="1003101"/>
                  <a:pt x="511159" y="1015663"/>
                </a:cubicBezTo>
                <a:cubicBezTo>
                  <a:pt x="223738" y="1028225"/>
                  <a:pt x="190167" y="999002"/>
                  <a:pt x="0" y="1015663"/>
                </a:cubicBezTo>
                <a:cubicBezTo>
                  <a:pt x="-54608" y="876554"/>
                  <a:pt x="58527" y="753571"/>
                  <a:pt x="0" y="507832"/>
                </a:cubicBezTo>
                <a:cubicBezTo>
                  <a:pt x="-58527" y="262093"/>
                  <a:pt x="17976" y="151687"/>
                  <a:pt x="0" y="0"/>
                </a:cubicBezTo>
                <a:close/>
              </a:path>
              <a:path w="6389489" h="1015663" stroke="0" extrusionOk="0">
                <a:moveTo>
                  <a:pt x="0" y="0"/>
                </a:moveTo>
                <a:cubicBezTo>
                  <a:pt x="303644" y="-38227"/>
                  <a:pt x="380065" y="44969"/>
                  <a:pt x="644758" y="0"/>
                </a:cubicBezTo>
                <a:cubicBezTo>
                  <a:pt x="909451" y="-44969"/>
                  <a:pt x="917916" y="8885"/>
                  <a:pt x="1097830" y="0"/>
                </a:cubicBezTo>
                <a:cubicBezTo>
                  <a:pt x="1277744" y="-8885"/>
                  <a:pt x="1418775" y="2868"/>
                  <a:pt x="1614798" y="0"/>
                </a:cubicBezTo>
                <a:cubicBezTo>
                  <a:pt x="1810821" y="-2868"/>
                  <a:pt x="1920115" y="57098"/>
                  <a:pt x="2195661" y="0"/>
                </a:cubicBezTo>
                <a:cubicBezTo>
                  <a:pt x="2471207" y="-57098"/>
                  <a:pt x="2612656" y="55855"/>
                  <a:pt x="2840418" y="0"/>
                </a:cubicBezTo>
                <a:cubicBezTo>
                  <a:pt x="3068180" y="-55855"/>
                  <a:pt x="3312580" y="61707"/>
                  <a:pt x="3549071" y="0"/>
                </a:cubicBezTo>
                <a:cubicBezTo>
                  <a:pt x="3785562" y="-61707"/>
                  <a:pt x="3838655" y="31420"/>
                  <a:pt x="3938249" y="0"/>
                </a:cubicBezTo>
                <a:cubicBezTo>
                  <a:pt x="4037843" y="-31420"/>
                  <a:pt x="4386195" y="57517"/>
                  <a:pt x="4646901" y="0"/>
                </a:cubicBezTo>
                <a:cubicBezTo>
                  <a:pt x="4907607" y="-57517"/>
                  <a:pt x="4940832" y="29375"/>
                  <a:pt x="5099974" y="0"/>
                </a:cubicBezTo>
                <a:cubicBezTo>
                  <a:pt x="5259116" y="-29375"/>
                  <a:pt x="5506350" y="14769"/>
                  <a:pt x="5616942" y="0"/>
                </a:cubicBezTo>
                <a:cubicBezTo>
                  <a:pt x="5727534" y="-14769"/>
                  <a:pt x="6083339" y="9351"/>
                  <a:pt x="6389489" y="0"/>
                </a:cubicBezTo>
                <a:cubicBezTo>
                  <a:pt x="6445237" y="131832"/>
                  <a:pt x="6339467" y="269658"/>
                  <a:pt x="6389489" y="497675"/>
                </a:cubicBezTo>
                <a:cubicBezTo>
                  <a:pt x="6439511" y="725693"/>
                  <a:pt x="6349335" y="792984"/>
                  <a:pt x="6389489" y="1015663"/>
                </a:cubicBezTo>
                <a:cubicBezTo>
                  <a:pt x="6270326" y="1047088"/>
                  <a:pt x="6091425" y="976348"/>
                  <a:pt x="6000311" y="1015663"/>
                </a:cubicBezTo>
                <a:cubicBezTo>
                  <a:pt x="5909197" y="1054978"/>
                  <a:pt x="5530292" y="934977"/>
                  <a:pt x="5291659" y="1015663"/>
                </a:cubicBezTo>
                <a:cubicBezTo>
                  <a:pt x="5053026" y="1096349"/>
                  <a:pt x="4852586" y="964895"/>
                  <a:pt x="4710796" y="1015663"/>
                </a:cubicBezTo>
                <a:cubicBezTo>
                  <a:pt x="4569006" y="1066431"/>
                  <a:pt x="4336957" y="960589"/>
                  <a:pt x="4193828" y="1015663"/>
                </a:cubicBezTo>
                <a:cubicBezTo>
                  <a:pt x="4050699" y="1070737"/>
                  <a:pt x="3914087" y="989965"/>
                  <a:pt x="3740755" y="1015663"/>
                </a:cubicBezTo>
                <a:cubicBezTo>
                  <a:pt x="3567423" y="1041361"/>
                  <a:pt x="3381776" y="961686"/>
                  <a:pt x="3223788" y="1015663"/>
                </a:cubicBezTo>
                <a:cubicBezTo>
                  <a:pt x="3065800" y="1069640"/>
                  <a:pt x="2860836" y="980048"/>
                  <a:pt x="2579030" y="1015663"/>
                </a:cubicBezTo>
                <a:cubicBezTo>
                  <a:pt x="2297224" y="1051278"/>
                  <a:pt x="2357711" y="987583"/>
                  <a:pt x="2189852" y="1015663"/>
                </a:cubicBezTo>
                <a:cubicBezTo>
                  <a:pt x="2021993" y="1043743"/>
                  <a:pt x="1946130" y="993702"/>
                  <a:pt x="1800674" y="1015663"/>
                </a:cubicBezTo>
                <a:cubicBezTo>
                  <a:pt x="1655218" y="1037624"/>
                  <a:pt x="1383541" y="945779"/>
                  <a:pt x="1092022" y="1015663"/>
                </a:cubicBezTo>
                <a:cubicBezTo>
                  <a:pt x="800503" y="1085547"/>
                  <a:pt x="826146" y="969456"/>
                  <a:pt x="638949" y="1015663"/>
                </a:cubicBezTo>
                <a:cubicBezTo>
                  <a:pt x="451752" y="1061870"/>
                  <a:pt x="214812" y="972571"/>
                  <a:pt x="0" y="1015663"/>
                </a:cubicBezTo>
                <a:cubicBezTo>
                  <a:pt x="-4920" y="868106"/>
                  <a:pt x="47206" y="717618"/>
                  <a:pt x="0" y="528145"/>
                </a:cubicBezTo>
                <a:cubicBezTo>
                  <a:pt x="-47206" y="338672"/>
                  <a:pt x="60944" y="223650"/>
                  <a:pt x="0" y="0"/>
                </a:cubicBezTo>
                <a:close/>
              </a:path>
            </a:pathLst>
          </a:custGeom>
          <a:solidFill>
            <a:schemeClr val="accent2">
              <a:lumMod val="40000"/>
              <a:lumOff val="60000"/>
            </a:schemeClr>
          </a:solidFill>
          <a:ln>
            <a:solidFill>
              <a:schemeClr val="tx1"/>
            </a:solidFill>
            <a:extLst>
              <a:ext uri="{C807C97D-BFC1-408E-A445-0C87EB9F89A2}">
                <ask:lineSketchStyleProps xmlns:ask="http://schemas.microsoft.com/office/drawing/2018/sketchyshapes" sd="2547742190">
                  <a:custGeom>
                    <a:avLst/>
                    <a:gdLst>
                      <a:gd name="connsiteX0" fmla="*/ 0 w 4804475"/>
                      <a:gd name="connsiteY0" fmla="*/ 0 h 1200329"/>
                      <a:gd name="connsiteX1" fmla="*/ 388725 w 4804475"/>
                      <a:gd name="connsiteY1" fmla="*/ 0 h 1200329"/>
                      <a:gd name="connsiteX2" fmla="*/ 873540 w 4804475"/>
                      <a:gd name="connsiteY2" fmla="*/ 0 h 1200329"/>
                      <a:gd name="connsiteX3" fmla="*/ 1310311 w 4804475"/>
                      <a:gd name="connsiteY3" fmla="*/ 0 h 1200329"/>
                      <a:gd name="connsiteX4" fmla="*/ 1699037 w 4804475"/>
                      <a:gd name="connsiteY4" fmla="*/ 0 h 1200329"/>
                      <a:gd name="connsiteX5" fmla="*/ 2087762 w 4804475"/>
                      <a:gd name="connsiteY5" fmla="*/ 0 h 1200329"/>
                      <a:gd name="connsiteX6" fmla="*/ 2620622 w 4804475"/>
                      <a:gd name="connsiteY6" fmla="*/ 0 h 1200329"/>
                      <a:gd name="connsiteX7" fmla="*/ 2961303 w 4804475"/>
                      <a:gd name="connsiteY7" fmla="*/ 0 h 1200329"/>
                      <a:gd name="connsiteX8" fmla="*/ 3398073 w 4804475"/>
                      <a:gd name="connsiteY8" fmla="*/ 0 h 1200329"/>
                      <a:gd name="connsiteX9" fmla="*/ 3930934 w 4804475"/>
                      <a:gd name="connsiteY9" fmla="*/ 0 h 1200329"/>
                      <a:gd name="connsiteX10" fmla="*/ 4367704 w 4804475"/>
                      <a:gd name="connsiteY10" fmla="*/ 0 h 1200329"/>
                      <a:gd name="connsiteX11" fmla="*/ 4804475 w 4804475"/>
                      <a:gd name="connsiteY11" fmla="*/ 0 h 1200329"/>
                      <a:gd name="connsiteX12" fmla="*/ 4804475 w 4804475"/>
                      <a:gd name="connsiteY12" fmla="*/ 588161 h 1200329"/>
                      <a:gd name="connsiteX13" fmla="*/ 4804475 w 4804475"/>
                      <a:gd name="connsiteY13" fmla="*/ 1200329 h 1200329"/>
                      <a:gd name="connsiteX14" fmla="*/ 4463793 w 4804475"/>
                      <a:gd name="connsiteY14" fmla="*/ 1200329 h 1200329"/>
                      <a:gd name="connsiteX15" fmla="*/ 3930934 w 4804475"/>
                      <a:gd name="connsiteY15" fmla="*/ 1200329 h 1200329"/>
                      <a:gd name="connsiteX16" fmla="*/ 3638298 w 4804475"/>
                      <a:gd name="connsiteY16" fmla="*/ 1200329 h 1200329"/>
                      <a:gd name="connsiteX17" fmla="*/ 3249572 w 4804475"/>
                      <a:gd name="connsiteY17" fmla="*/ 1200329 h 1200329"/>
                      <a:gd name="connsiteX18" fmla="*/ 2860846 w 4804475"/>
                      <a:gd name="connsiteY18" fmla="*/ 1200329 h 1200329"/>
                      <a:gd name="connsiteX19" fmla="*/ 2472121 w 4804475"/>
                      <a:gd name="connsiteY19" fmla="*/ 1200329 h 1200329"/>
                      <a:gd name="connsiteX20" fmla="*/ 2179484 w 4804475"/>
                      <a:gd name="connsiteY20" fmla="*/ 1200329 h 1200329"/>
                      <a:gd name="connsiteX21" fmla="*/ 1694669 w 4804475"/>
                      <a:gd name="connsiteY21" fmla="*/ 1200329 h 1200329"/>
                      <a:gd name="connsiteX22" fmla="*/ 1209854 w 4804475"/>
                      <a:gd name="connsiteY22" fmla="*/ 1200329 h 1200329"/>
                      <a:gd name="connsiteX23" fmla="*/ 821128 w 4804475"/>
                      <a:gd name="connsiteY23" fmla="*/ 1200329 h 1200329"/>
                      <a:gd name="connsiteX24" fmla="*/ 384357 w 4804475"/>
                      <a:gd name="connsiteY24" fmla="*/ 1200329 h 1200329"/>
                      <a:gd name="connsiteX25" fmla="*/ 0 w 4804475"/>
                      <a:gd name="connsiteY25" fmla="*/ 1200329 h 1200329"/>
                      <a:gd name="connsiteX26" fmla="*/ 0 w 4804475"/>
                      <a:gd name="connsiteY26" fmla="*/ 600165 h 1200329"/>
                      <a:gd name="connsiteX27" fmla="*/ 0 w 4804475"/>
                      <a:gd name="connsiteY27" fmla="*/ 0 h 1200329"/>
                      <a:gd name="connsiteX0" fmla="*/ 0 w 4804475"/>
                      <a:gd name="connsiteY0" fmla="*/ 0 h 1200329"/>
                      <a:gd name="connsiteX1" fmla="*/ 484815 w 4804475"/>
                      <a:gd name="connsiteY1" fmla="*/ 0 h 1200329"/>
                      <a:gd name="connsiteX2" fmla="*/ 825495 w 4804475"/>
                      <a:gd name="connsiteY2" fmla="*/ 0 h 1200329"/>
                      <a:gd name="connsiteX3" fmla="*/ 1214221 w 4804475"/>
                      <a:gd name="connsiteY3" fmla="*/ 0 h 1200329"/>
                      <a:gd name="connsiteX4" fmla="*/ 1650992 w 4804475"/>
                      <a:gd name="connsiteY4" fmla="*/ 0 h 1200329"/>
                      <a:gd name="connsiteX5" fmla="*/ 2135807 w 4804475"/>
                      <a:gd name="connsiteY5" fmla="*/ 0 h 1200329"/>
                      <a:gd name="connsiteX6" fmla="*/ 2668667 w 4804475"/>
                      <a:gd name="connsiteY6" fmla="*/ 0 h 1200329"/>
                      <a:gd name="connsiteX7" fmla="*/ 2961303 w 4804475"/>
                      <a:gd name="connsiteY7" fmla="*/ 0 h 1200329"/>
                      <a:gd name="connsiteX8" fmla="*/ 3494163 w 4804475"/>
                      <a:gd name="connsiteY8" fmla="*/ 0 h 1200329"/>
                      <a:gd name="connsiteX9" fmla="*/ 3834844 w 4804475"/>
                      <a:gd name="connsiteY9" fmla="*/ 0 h 1200329"/>
                      <a:gd name="connsiteX10" fmla="*/ 4223570 w 4804475"/>
                      <a:gd name="connsiteY10" fmla="*/ 0 h 1200329"/>
                      <a:gd name="connsiteX11" fmla="*/ 4804475 w 4804475"/>
                      <a:gd name="connsiteY11" fmla="*/ 0 h 1200329"/>
                      <a:gd name="connsiteX12" fmla="*/ 4804475 w 4804475"/>
                      <a:gd name="connsiteY12" fmla="*/ 588161 h 1200329"/>
                      <a:gd name="connsiteX13" fmla="*/ 4804475 w 4804475"/>
                      <a:gd name="connsiteY13" fmla="*/ 1200329 h 1200329"/>
                      <a:gd name="connsiteX14" fmla="*/ 4511838 w 4804475"/>
                      <a:gd name="connsiteY14" fmla="*/ 1200329 h 1200329"/>
                      <a:gd name="connsiteX15" fmla="*/ 3978979 w 4804475"/>
                      <a:gd name="connsiteY15" fmla="*/ 1200329 h 1200329"/>
                      <a:gd name="connsiteX16" fmla="*/ 3542208 w 4804475"/>
                      <a:gd name="connsiteY16" fmla="*/ 1200329 h 1200329"/>
                      <a:gd name="connsiteX17" fmla="*/ 3153482 w 4804475"/>
                      <a:gd name="connsiteY17" fmla="*/ 1200329 h 1200329"/>
                      <a:gd name="connsiteX18" fmla="*/ 2812801 w 4804475"/>
                      <a:gd name="connsiteY18" fmla="*/ 1200329 h 1200329"/>
                      <a:gd name="connsiteX19" fmla="*/ 2424076 w 4804475"/>
                      <a:gd name="connsiteY19" fmla="*/ 1200329 h 1200329"/>
                      <a:gd name="connsiteX20" fmla="*/ 1939260 w 4804475"/>
                      <a:gd name="connsiteY20" fmla="*/ 1200329 h 1200329"/>
                      <a:gd name="connsiteX21" fmla="*/ 1646624 w 4804475"/>
                      <a:gd name="connsiteY21" fmla="*/ 1200329 h 1200329"/>
                      <a:gd name="connsiteX22" fmla="*/ 1353988 w 4804475"/>
                      <a:gd name="connsiteY22" fmla="*/ 1200329 h 1200329"/>
                      <a:gd name="connsiteX23" fmla="*/ 821128 w 4804475"/>
                      <a:gd name="connsiteY23" fmla="*/ 1200329 h 1200329"/>
                      <a:gd name="connsiteX24" fmla="*/ 480447 w 4804475"/>
                      <a:gd name="connsiteY24" fmla="*/ 1200329 h 1200329"/>
                      <a:gd name="connsiteX25" fmla="*/ 0 w 4804475"/>
                      <a:gd name="connsiteY25" fmla="*/ 1200329 h 1200329"/>
                      <a:gd name="connsiteX26" fmla="*/ 0 w 4804475"/>
                      <a:gd name="connsiteY26" fmla="*/ 624171 h 1200329"/>
                      <a:gd name="connsiteX27" fmla="*/ 0 w 4804475"/>
                      <a:gd name="connsiteY2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04475" h="1200329" fill="none" extrusionOk="0">
                        <a:moveTo>
                          <a:pt x="0" y="0"/>
                        </a:moveTo>
                        <a:cubicBezTo>
                          <a:pt x="133043" y="-71287"/>
                          <a:pt x="277865" y="52325"/>
                          <a:pt x="388725" y="0"/>
                        </a:cubicBezTo>
                        <a:cubicBezTo>
                          <a:pt x="507640" y="-62095"/>
                          <a:pt x="674301" y="31096"/>
                          <a:pt x="873540" y="0"/>
                        </a:cubicBezTo>
                        <a:cubicBezTo>
                          <a:pt x="1038838" y="-15225"/>
                          <a:pt x="1195527" y="-7876"/>
                          <a:pt x="1310311" y="0"/>
                        </a:cubicBezTo>
                        <a:cubicBezTo>
                          <a:pt x="1429235" y="1301"/>
                          <a:pt x="1610195" y="37969"/>
                          <a:pt x="1699037" y="0"/>
                        </a:cubicBezTo>
                        <a:cubicBezTo>
                          <a:pt x="1797673" y="-35341"/>
                          <a:pt x="1987281" y="32785"/>
                          <a:pt x="2087762" y="0"/>
                        </a:cubicBezTo>
                        <a:cubicBezTo>
                          <a:pt x="2203247" y="-96244"/>
                          <a:pt x="2371435" y="70150"/>
                          <a:pt x="2620622" y="0"/>
                        </a:cubicBezTo>
                        <a:cubicBezTo>
                          <a:pt x="2817868" y="-38095"/>
                          <a:pt x="2839755" y="7851"/>
                          <a:pt x="2961303" y="0"/>
                        </a:cubicBezTo>
                        <a:cubicBezTo>
                          <a:pt x="3064669" y="-2858"/>
                          <a:pt x="3260613" y="93223"/>
                          <a:pt x="3398073" y="0"/>
                        </a:cubicBezTo>
                        <a:cubicBezTo>
                          <a:pt x="3550154" y="-68392"/>
                          <a:pt x="3790288" y="23536"/>
                          <a:pt x="3930934" y="0"/>
                        </a:cubicBezTo>
                        <a:cubicBezTo>
                          <a:pt x="4051099" y="-29464"/>
                          <a:pt x="4270251" y="13421"/>
                          <a:pt x="4367704" y="0"/>
                        </a:cubicBezTo>
                        <a:cubicBezTo>
                          <a:pt x="4480967" y="-11945"/>
                          <a:pt x="4573969" y="5517"/>
                          <a:pt x="4804475" y="0"/>
                        </a:cubicBezTo>
                        <a:cubicBezTo>
                          <a:pt x="4831828" y="275369"/>
                          <a:pt x="4787503" y="355057"/>
                          <a:pt x="4804475" y="588161"/>
                        </a:cubicBezTo>
                        <a:cubicBezTo>
                          <a:pt x="4830012" y="834135"/>
                          <a:pt x="4809611" y="898082"/>
                          <a:pt x="4804475" y="1200329"/>
                        </a:cubicBezTo>
                        <a:cubicBezTo>
                          <a:pt x="4693303" y="1239072"/>
                          <a:pt x="4540915" y="1145420"/>
                          <a:pt x="4463793" y="1200329"/>
                        </a:cubicBezTo>
                        <a:cubicBezTo>
                          <a:pt x="4345479" y="1208393"/>
                          <a:pt x="4178039" y="1223112"/>
                          <a:pt x="3930934" y="1200329"/>
                        </a:cubicBezTo>
                        <a:cubicBezTo>
                          <a:pt x="3689610" y="1225940"/>
                          <a:pt x="3734691" y="1196955"/>
                          <a:pt x="3638298" y="1200329"/>
                        </a:cubicBezTo>
                        <a:cubicBezTo>
                          <a:pt x="3512079" y="1217168"/>
                          <a:pt x="3345769" y="1169549"/>
                          <a:pt x="3249572" y="1200329"/>
                        </a:cubicBezTo>
                        <a:cubicBezTo>
                          <a:pt x="3145286" y="1222021"/>
                          <a:pt x="2960683" y="1161428"/>
                          <a:pt x="2860846" y="1200329"/>
                        </a:cubicBezTo>
                        <a:cubicBezTo>
                          <a:pt x="2759951" y="1238441"/>
                          <a:pt x="2663349" y="1154446"/>
                          <a:pt x="2472121" y="1200329"/>
                        </a:cubicBezTo>
                        <a:cubicBezTo>
                          <a:pt x="2291243" y="1236571"/>
                          <a:pt x="2306670" y="1196720"/>
                          <a:pt x="2179484" y="1200329"/>
                        </a:cubicBezTo>
                        <a:cubicBezTo>
                          <a:pt x="2076439" y="1211964"/>
                          <a:pt x="1818590" y="1202771"/>
                          <a:pt x="1694669" y="1200329"/>
                        </a:cubicBezTo>
                        <a:cubicBezTo>
                          <a:pt x="1564135" y="1200583"/>
                          <a:pt x="1466026" y="1185563"/>
                          <a:pt x="1209854" y="1200329"/>
                        </a:cubicBezTo>
                        <a:cubicBezTo>
                          <a:pt x="963885" y="1192856"/>
                          <a:pt x="914703" y="1161977"/>
                          <a:pt x="821128" y="1200329"/>
                        </a:cubicBezTo>
                        <a:cubicBezTo>
                          <a:pt x="735658" y="1268452"/>
                          <a:pt x="596525" y="1205249"/>
                          <a:pt x="384357" y="1200329"/>
                        </a:cubicBezTo>
                        <a:cubicBezTo>
                          <a:pt x="159585" y="1222309"/>
                          <a:pt x="138626" y="1178771"/>
                          <a:pt x="0" y="1200329"/>
                        </a:cubicBezTo>
                        <a:cubicBezTo>
                          <a:pt x="-26229" y="1005393"/>
                          <a:pt x="37368" y="871235"/>
                          <a:pt x="0" y="600165"/>
                        </a:cubicBezTo>
                        <a:cubicBezTo>
                          <a:pt x="-47835" y="317935"/>
                          <a:pt x="29563" y="201318"/>
                          <a:pt x="0" y="0"/>
                        </a:cubicBezTo>
                        <a:close/>
                      </a:path>
                      <a:path w="4804475" h="1200329" stroke="0" extrusionOk="0">
                        <a:moveTo>
                          <a:pt x="0" y="0"/>
                        </a:moveTo>
                        <a:cubicBezTo>
                          <a:pt x="229302" y="-70452"/>
                          <a:pt x="292276" y="33340"/>
                          <a:pt x="484815" y="0"/>
                        </a:cubicBezTo>
                        <a:cubicBezTo>
                          <a:pt x="684086" y="-54706"/>
                          <a:pt x="687776" y="18701"/>
                          <a:pt x="825495" y="0"/>
                        </a:cubicBezTo>
                        <a:cubicBezTo>
                          <a:pt x="980762" y="-14191"/>
                          <a:pt x="1064237" y="12899"/>
                          <a:pt x="1214221" y="0"/>
                        </a:cubicBezTo>
                        <a:cubicBezTo>
                          <a:pt x="1369932" y="-24683"/>
                          <a:pt x="1449132" y="93476"/>
                          <a:pt x="1650992" y="0"/>
                        </a:cubicBezTo>
                        <a:cubicBezTo>
                          <a:pt x="1857660" y="-49710"/>
                          <a:pt x="1984909" y="55121"/>
                          <a:pt x="2135807" y="0"/>
                        </a:cubicBezTo>
                        <a:cubicBezTo>
                          <a:pt x="2310224" y="-93764"/>
                          <a:pt x="2501195" y="79649"/>
                          <a:pt x="2668667" y="0"/>
                        </a:cubicBezTo>
                        <a:cubicBezTo>
                          <a:pt x="2837020" y="-93282"/>
                          <a:pt x="2880644" y="53642"/>
                          <a:pt x="2961303" y="0"/>
                        </a:cubicBezTo>
                        <a:cubicBezTo>
                          <a:pt x="2995543" y="-41229"/>
                          <a:pt x="3323699" y="19800"/>
                          <a:pt x="3494163" y="0"/>
                        </a:cubicBezTo>
                        <a:cubicBezTo>
                          <a:pt x="3683123" y="-82085"/>
                          <a:pt x="3712145" y="33446"/>
                          <a:pt x="3834844" y="0"/>
                        </a:cubicBezTo>
                        <a:cubicBezTo>
                          <a:pt x="3956437" y="-34221"/>
                          <a:pt x="4140067" y="-3146"/>
                          <a:pt x="4223570" y="0"/>
                        </a:cubicBezTo>
                        <a:cubicBezTo>
                          <a:pt x="4268408" y="13643"/>
                          <a:pt x="4581485" y="2421"/>
                          <a:pt x="4804475" y="0"/>
                        </a:cubicBezTo>
                        <a:cubicBezTo>
                          <a:pt x="4833768" y="140797"/>
                          <a:pt x="4751296" y="284400"/>
                          <a:pt x="4804475" y="588161"/>
                        </a:cubicBezTo>
                        <a:cubicBezTo>
                          <a:pt x="4840873" y="876205"/>
                          <a:pt x="4802930" y="944081"/>
                          <a:pt x="4804475" y="1200329"/>
                        </a:cubicBezTo>
                        <a:cubicBezTo>
                          <a:pt x="4720676" y="1223776"/>
                          <a:pt x="4585547" y="1154487"/>
                          <a:pt x="4511838" y="1200329"/>
                        </a:cubicBezTo>
                        <a:cubicBezTo>
                          <a:pt x="4465578" y="1223938"/>
                          <a:pt x="4188160" y="1122868"/>
                          <a:pt x="3978979" y="1200329"/>
                        </a:cubicBezTo>
                        <a:cubicBezTo>
                          <a:pt x="3815814" y="1291251"/>
                          <a:pt x="3682768" y="1142360"/>
                          <a:pt x="3542208" y="1200329"/>
                        </a:cubicBezTo>
                        <a:cubicBezTo>
                          <a:pt x="3426503" y="1283134"/>
                          <a:pt x="3246047" y="1136948"/>
                          <a:pt x="3153482" y="1200329"/>
                        </a:cubicBezTo>
                        <a:cubicBezTo>
                          <a:pt x="3042411" y="1276328"/>
                          <a:pt x="2924400" y="1203386"/>
                          <a:pt x="2812801" y="1200329"/>
                        </a:cubicBezTo>
                        <a:cubicBezTo>
                          <a:pt x="2679890" y="1223370"/>
                          <a:pt x="2540076" y="1137746"/>
                          <a:pt x="2424076" y="1200329"/>
                        </a:cubicBezTo>
                        <a:cubicBezTo>
                          <a:pt x="2313528" y="1270290"/>
                          <a:pt x="2203603" y="1144781"/>
                          <a:pt x="1939260" y="1200329"/>
                        </a:cubicBezTo>
                        <a:cubicBezTo>
                          <a:pt x="1733574" y="1260977"/>
                          <a:pt x="1791452" y="1152501"/>
                          <a:pt x="1646624" y="1200329"/>
                        </a:cubicBezTo>
                        <a:cubicBezTo>
                          <a:pt x="1519154" y="1217036"/>
                          <a:pt x="1467906" y="1170805"/>
                          <a:pt x="1353988" y="1200329"/>
                        </a:cubicBezTo>
                        <a:cubicBezTo>
                          <a:pt x="1187767" y="1245525"/>
                          <a:pt x="1021214" y="1078740"/>
                          <a:pt x="821128" y="1200329"/>
                        </a:cubicBezTo>
                        <a:cubicBezTo>
                          <a:pt x="614255" y="1321609"/>
                          <a:pt x="624264" y="1117567"/>
                          <a:pt x="480447" y="1200329"/>
                        </a:cubicBezTo>
                        <a:cubicBezTo>
                          <a:pt x="345262" y="1251658"/>
                          <a:pt x="171037" y="1138543"/>
                          <a:pt x="0" y="1200329"/>
                        </a:cubicBezTo>
                        <a:cubicBezTo>
                          <a:pt x="16556" y="1030868"/>
                          <a:pt x="45817" y="853916"/>
                          <a:pt x="0" y="624171"/>
                        </a:cubicBezTo>
                        <a:cubicBezTo>
                          <a:pt x="-40390" y="402106"/>
                          <a:pt x="44219" y="294960"/>
                          <a:pt x="0" y="0"/>
                        </a:cubicBezTo>
                        <a:close/>
                      </a:path>
                      <a:path w="4804475" h="1200329" fill="none" stroke="0" extrusionOk="0">
                        <a:moveTo>
                          <a:pt x="0" y="0"/>
                        </a:moveTo>
                        <a:cubicBezTo>
                          <a:pt x="164724" y="-48671"/>
                          <a:pt x="266390" y="66675"/>
                          <a:pt x="388725" y="0"/>
                        </a:cubicBezTo>
                        <a:cubicBezTo>
                          <a:pt x="468395" y="-68915"/>
                          <a:pt x="705329" y="18310"/>
                          <a:pt x="873540" y="0"/>
                        </a:cubicBezTo>
                        <a:cubicBezTo>
                          <a:pt x="1050700" y="-38003"/>
                          <a:pt x="1197817" y="18890"/>
                          <a:pt x="1310311" y="0"/>
                        </a:cubicBezTo>
                        <a:cubicBezTo>
                          <a:pt x="1451287" y="-20599"/>
                          <a:pt x="1611780" y="27466"/>
                          <a:pt x="1699037" y="0"/>
                        </a:cubicBezTo>
                        <a:cubicBezTo>
                          <a:pt x="1765628" y="-44096"/>
                          <a:pt x="1994091" y="19682"/>
                          <a:pt x="2087762" y="0"/>
                        </a:cubicBezTo>
                        <a:cubicBezTo>
                          <a:pt x="2193603" y="-87943"/>
                          <a:pt x="2410356" y="-5643"/>
                          <a:pt x="2620622" y="0"/>
                        </a:cubicBezTo>
                        <a:cubicBezTo>
                          <a:pt x="2821184" y="-58312"/>
                          <a:pt x="2823185" y="7448"/>
                          <a:pt x="2961303" y="0"/>
                        </a:cubicBezTo>
                        <a:cubicBezTo>
                          <a:pt x="3098257" y="-30967"/>
                          <a:pt x="3280035" y="60960"/>
                          <a:pt x="3398073" y="0"/>
                        </a:cubicBezTo>
                        <a:cubicBezTo>
                          <a:pt x="3538596" y="-68925"/>
                          <a:pt x="3824410" y="54128"/>
                          <a:pt x="3930934" y="0"/>
                        </a:cubicBezTo>
                        <a:cubicBezTo>
                          <a:pt x="4043961" y="-62991"/>
                          <a:pt x="4240907" y="37829"/>
                          <a:pt x="4367704" y="0"/>
                        </a:cubicBezTo>
                        <a:cubicBezTo>
                          <a:pt x="4486382" y="-21623"/>
                          <a:pt x="4591173" y="33"/>
                          <a:pt x="4804475" y="0"/>
                        </a:cubicBezTo>
                        <a:cubicBezTo>
                          <a:pt x="4821186" y="282213"/>
                          <a:pt x="4793455" y="353346"/>
                          <a:pt x="4804475" y="588161"/>
                        </a:cubicBezTo>
                        <a:cubicBezTo>
                          <a:pt x="4837696" y="793457"/>
                          <a:pt x="4777433" y="935747"/>
                          <a:pt x="4804475" y="1200329"/>
                        </a:cubicBezTo>
                        <a:cubicBezTo>
                          <a:pt x="4681812" y="1233904"/>
                          <a:pt x="4549367" y="1174803"/>
                          <a:pt x="4463793" y="1200329"/>
                        </a:cubicBezTo>
                        <a:cubicBezTo>
                          <a:pt x="4386902" y="1304293"/>
                          <a:pt x="4168716" y="1124700"/>
                          <a:pt x="3930934" y="1200329"/>
                        </a:cubicBezTo>
                        <a:cubicBezTo>
                          <a:pt x="3702251" y="1225498"/>
                          <a:pt x="3744658" y="1203350"/>
                          <a:pt x="3638298" y="1200329"/>
                        </a:cubicBezTo>
                        <a:cubicBezTo>
                          <a:pt x="3526595" y="1217766"/>
                          <a:pt x="3365365" y="1201583"/>
                          <a:pt x="3249572" y="1200329"/>
                        </a:cubicBezTo>
                        <a:cubicBezTo>
                          <a:pt x="3122571" y="1216159"/>
                          <a:pt x="2953066" y="1159130"/>
                          <a:pt x="2860846" y="1200329"/>
                        </a:cubicBezTo>
                        <a:cubicBezTo>
                          <a:pt x="2744301" y="1261977"/>
                          <a:pt x="2677191" y="1146113"/>
                          <a:pt x="2472121" y="1200329"/>
                        </a:cubicBezTo>
                        <a:cubicBezTo>
                          <a:pt x="2293306" y="1241529"/>
                          <a:pt x="2310217" y="1200374"/>
                          <a:pt x="2179484" y="1200329"/>
                        </a:cubicBezTo>
                        <a:cubicBezTo>
                          <a:pt x="2041986" y="1199208"/>
                          <a:pt x="1830027" y="1225168"/>
                          <a:pt x="1694669" y="1200329"/>
                        </a:cubicBezTo>
                        <a:cubicBezTo>
                          <a:pt x="1547619" y="1184861"/>
                          <a:pt x="1438172" y="1203917"/>
                          <a:pt x="1209854" y="1200329"/>
                        </a:cubicBezTo>
                        <a:cubicBezTo>
                          <a:pt x="954232" y="1198750"/>
                          <a:pt x="904130" y="1124907"/>
                          <a:pt x="821128" y="1200329"/>
                        </a:cubicBezTo>
                        <a:cubicBezTo>
                          <a:pt x="704997" y="1246885"/>
                          <a:pt x="613426" y="1155327"/>
                          <a:pt x="384357" y="1200329"/>
                        </a:cubicBezTo>
                        <a:cubicBezTo>
                          <a:pt x="161470" y="1212895"/>
                          <a:pt x="135476" y="1178483"/>
                          <a:pt x="0" y="1200329"/>
                        </a:cubicBezTo>
                        <a:cubicBezTo>
                          <a:pt x="-6958" y="1004383"/>
                          <a:pt x="46169" y="902725"/>
                          <a:pt x="0" y="600165"/>
                        </a:cubicBezTo>
                        <a:cubicBezTo>
                          <a:pt x="-56801" y="299776"/>
                          <a:pt x="33622" y="190669"/>
                          <a:pt x="0" y="0"/>
                        </a:cubicBezTo>
                        <a:close/>
                      </a:path>
                    </a:pathLst>
                  </a:custGeom>
                  <ask:type>
                    <ask:lineSketchScribble/>
                  </ask:type>
                </ask:lineSketchStyleProps>
              </a:ext>
            </a:extLst>
          </a:ln>
        </p:spPr>
        <p:txBody>
          <a:bodyPr wrap="square">
            <a:spAutoFit/>
          </a:bodyPr>
          <a:lstStyle/>
          <a:p>
            <a:r>
              <a:rPr lang="ga-IE" b="1" kern="1200" dirty="0">
                <a:latin typeface="Tw Cen MT" panose="020B0602020104020603" pitchFamily="34" charset="0"/>
              </a:rPr>
              <a:t>Céard a tharlaíonn?</a:t>
            </a:r>
          </a:p>
          <a:p>
            <a:r>
              <a:rPr lang="ga-IE" kern="1200" dirty="0">
                <a:latin typeface="Tw Cen MT" panose="020B0602020104020603" pitchFamily="34" charset="0"/>
              </a:rPr>
              <a:t>Cuirtear </a:t>
            </a:r>
            <a:r>
              <a:rPr lang="ga-IE" dirty="0">
                <a:latin typeface="Tw Cen MT" panose="020B0602020104020603" pitchFamily="34" charset="0"/>
              </a:rPr>
              <a:t>an chearnóg as a riocht agus déantar </a:t>
            </a:r>
            <a:r>
              <a:rPr lang="ga-IE" kern="1200" dirty="0">
                <a:latin typeface="Tw Cen MT" panose="020B0602020104020603" pitchFamily="34" charset="0"/>
              </a:rPr>
              <a:t>comhthreomharán</a:t>
            </a:r>
            <a:r>
              <a:rPr lang="ga-IE" dirty="0">
                <a:latin typeface="Tw Cen MT" panose="020B0602020104020603" pitchFamily="34" charset="0"/>
              </a:rPr>
              <a:t> dí.</a:t>
            </a:r>
            <a:r>
              <a:rPr lang="ga-IE" kern="1200" dirty="0">
                <a:latin typeface="Tw Cen MT" panose="020B0602020104020603" pitchFamily="34" charset="0"/>
              </a:rPr>
              <a:t> </a:t>
            </a:r>
            <a:r>
              <a:rPr lang="ga-IE" dirty="0">
                <a:latin typeface="Tw Cen MT" panose="020B0602020104020603" pitchFamily="34" charset="0"/>
              </a:rPr>
              <a:t>Ní chuirtear an triantán as a riocht, áfach.</a:t>
            </a:r>
          </a:p>
        </p:txBody>
      </p:sp>
      <p:sp>
        <p:nvSpPr>
          <p:cNvPr id="5" name="TextBox 4">
            <a:extLst>
              <a:ext uri="{FF2B5EF4-FFF2-40B4-BE49-F238E27FC236}">
                <a16:creationId xmlns:a16="http://schemas.microsoft.com/office/drawing/2014/main" id="{A8E41469-4823-4408-B40E-A9AD55E859B7}"/>
              </a:ext>
            </a:extLst>
          </p:cNvPr>
          <p:cNvSpPr txBox="1"/>
          <p:nvPr/>
        </p:nvSpPr>
        <p:spPr>
          <a:xfrm>
            <a:off x="0" y="-77461"/>
            <a:ext cx="9100955" cy="1480234"/>
          </a:xfrm>
          <a:prstGeom prst="rect">
            <a:avLst/>
          </a:prstGeom>
          <a:solidFill>
            <a:schemeClr val="bg2"/>
          </a:solidFill>
        </p:spPr>
        <p:txBody>
          <a:bodyPr vert="horz" lIns="91440" tIns="45720" rIns="91440" bIns="45720" rtlCol="0" anchor="ctr">
            <a:noAutofit/>
          </a:bodyPr>
          <a:lstStyle/>
          <a:p>
            <a:pPr>
              <a:lnSpc>
                <a:spcPct val="90000"/>
              </a:lnSpc>
              <a:spcBef>
                <a:spcPct val="0"/>
              </a:spcBef>
              <a:spcAft>
                <a:spcPts val="600"/>
              </a:spcAft>
            </a:pPr>
            <a:r>
              <a:rPr lang="ga-IE" sz="3800" dirty="0">
                <a:latin typeface="Berlin Sans FB" panose="020E0602020502020306" pitchFamily="34" charset="0"/>
                <a:ea typeface="+mj-ea"/>
                <a:cs typeface="+mj-cs"/>
              </a:rPr>
              <a:t>Turgnamh</a:t>
            </a:r>
            <a:endParaRPr lang="ga-IE" sz="3000" dirty="0">
              <a:latin typeface="Berlin Sans FB" panose="020E0602020502020306" pitchFamily="34" charset="0"/>
              <a:ea typeface="+mj-ea"/>
              <a:cs typeface="+mj-cs"/>
            </a:endParaRPr>
          </a:p>
          <a:p>
            <a:pPr>
              <a:lnSpc>
                <a:spcPct val="90000"/>
              </a:lnSpc>
              <a:spcBef>
                <a:spcPct val="0"/>
              </a:spcBef>
              <a:spcAft>
                <a:spcPts val="600"/>
              </a:spcAft>
            </a:pPr>
            <a:r>
              <a:rPr lang="ga-IE" sz="2800" dirty="0">
                <a:latin typeface="Berlin Sans FB" panose="020E0602020502020306" pitchFamily="34" charset="0"/>
                <a:ea typeface="+mj-ea"/>
                <a:cs typeface="+mj-cs"/>
              </a:rPr>
              <a:t>Cé acu cruth is láidre – an triantán nó an chearnóg?</a:t>
            </a:r>
          </a:p>
        </p:txBody>
      </p:sp>
      <p:sp>
        <p:nvSpPr>
          <p:cNvPr id="7" name="Rectangle: Rounded Corners 6">
            <a:extLst>
              <a:ext uri="{FF2B5EF4-FFF2-40B4-BE49-F238E27FC236}">
                <a16:creationId xmlns:a16="http://schemas.microsoft.com/office/drawing/2014/main" id="{7E208B4C-607E-4068-A346-53183B5B4CFF}"/>
              </a:ext>
            </a:extLst>
          </p:cNvPr>
          <p:cNvSpPr/>
          <p:nvPr/>
        </p:nvSpPr>
        <p:spPr>
          <a:xfrm>
            <a:off x="140878" y="2429418"/>
            <a:ext cx="2474111" cy="1700968"/>
          </a:xfrm>
          <a:custGeom>
            <a:avLst/>
            <a:gdLst>
              <a:gd name="connsiteX0" fmla="*/ 0 w 2093996"/>
              <a:gd name="connsiteY0" fmla="*/ 233800 h 1402774"/>
              <a:gd name="connsiteX1" fmla="*/ 233800 w 2093996"/>
              <a:gd name="connsiteY1" fmla="*/ 0 h 1402774"/>
              <a:gd name="connsiteX2" fmla="*/ 727140 w 2093996"/>
              <a:gd name="connsiteY2" fmla="*/ 0 h 1402774"/>
              <a:gd name="connsiteX3" fmla="*/ 1285536 w 2093996"/>
              <a:gd name="connsiteY3" fmla="*/ 0 h 1402774"/>
              <a:gd name="connsiteX4" fmla="*/ 1860196 w 2093996"/>
              <a:gd name="connsiteY4" fmla="*/ 0 h 1402774"/>
              <a:gd name="connsiteX5" fmla="*/ 2093996 w 2093996"/>
              <a:gd name="connsiteY5" fmla="*/ 233800 h 1402774"/>
              <a:gd name="connsiteX6" fmla="*/ 2093996 w 2093996"/>
              <a:gd name="connsiteY6" fmla="*/ 692035 h 1402774"/>
              <a:gd name="connsiteX7" fmla="*/ 2093996 w 2093996"/>
              <a:gd name="connsiteY7" fmla="*/ 1168974 h 1402774"/>
              <a:gd name="connsiteX8" fmla="*/ 1860196 w 2093996"/>
              <a:gd name="connsiteY8" fmla="*/ 1402774 h 1402774"/>
              <a:gd name="connsiteX9" fmla="*/ 1285536 w 2093996"/>
              <a:gd name="connsiteY9" fmla="*/ 1402774 h 1402774"/>
              <a:gd name="connsiteX10" fmla="*/ 710876 w 2093996"/>
              <a:gd name="connsiteY10" fmla="*/ 1402774 h 1402774"/>
              <a:gd name="connsiteX11" fmla="*/ 233800 w 2093996"/>
              <a:gd name="connsiteY11" fmla="*/ 1402774 h 1402774"/>
              <a:gd name="connsiteX12" fmla="*/ 0 w 2093996"/>
              <a:gd name="connsiteY12" fmla="*/ 1168974 h 1402774"/>
              <a:gd name="connsiteX13" fmla="*/ 0 w 2093996"/>
              <a:gd name="connsiteY13" fmla="*/ 710739 h 1402774"/>
              <a:gd name="connsiteX14" fmla="*/ 0 w 2093996"/>
              <a:gd name="connsiteY14" fmla="*/ 233800 h 140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3996" h="1402774" fill="none" extrusionOk="0">
                <a:moveTo>
                  <a:pt x="0" y="233800"/>
                </a:moveTo>
                <a:cubicBezTo>
                  <a:pt x="-4796" y="102488"/>
                  <a:pt x="120928" y="18110"/>
                  <a:pt x="233800" y="0"/>
                </a:cubicBezTo>
                <a:cubicBezTo>
                  <a:pt x="451544" y="-11681"/>
                  <a:pt x="557042" y="18093"/>
                  <a:pt x="727140" y="0"/>
                </a:cubicBezTo>
                <a:cubicBezTo>
                  <a:pt x="897238" y="-18093"/>
                  <a:pt x="1028896" y="26045"/>
                  <a:pt x="1285536" y="0"/>
                </a:cubicBezTo>
                <a:cubicBezTo>
                  <a:pt x="1542176" y="-26045"/>
                  <a:pt x="1681271" y="30864"/>
                  <a:pt x="1860196" y="0"/>
                </a:cubicBezTo>
                <a:cubicBezTo>
                  <a:pt x="2013700" y="-6868"/>
                  <a:pt x="2099992" y="118813"/>
                  <a:pt x="2093996" y="233800"/>
                </a:cubicBezTo>
                <a:cubicBezTo>
                  <a:pt x="2137512" y="338464"/>
                  <a:pt x="2065507" y="482043"/>
                  <a:pt x="2093996" y="692035"/>
                </a:cubicBezTo>
                <a:cubicBezTo>
                  <a:pt x="2122485" y="902028"/>
                  <a:pt x="2086404" y="964844"/>
                  <a:pt x="2093996" y="1168974"/>
                </a:cubicBezTo>
                <a:cubicBezTo>
                  <a:pt x="2102701" y="1301129"/>
                  <a:pt x="2008076" y="1384844"/>
                  <a:pt x="1860196" y="1402774"/>
                </a:cubicBezTo>
                <a:cubicBezTo>
                  <a:pt x="1743680" y="1447945"/>
                  <a:pt x="1541668" y="1359995"/>
                  <a:pt x="1285536" y="1402774"/>
                </a:cubicBezTo>
                <a:cubicBezTo>
                  <a:pt x="1029404" y="1445553"/>
                  <a:pt x="869453" y="1396444"/>
                  <a:pt x="710876" y="1402774"/>
                </a:cubicBezTo>
                <a:cubicBezTo>
                  <a:pt x="552299" y="1409104"/>
                  <a:pt x="421354" y="1347684"/>
                  <a:pt x="233800" y="1402774"/>
                </a:cubicBezTo>
                <a:cubicBezTo>
                  <a:pt x="89665" y="1403351"/>
                  <a:pt x="2761" y="1298099"/>
                  <a:pt x="0" y="1168974"/>
                </a:cubicBezTo>
                <a:cubicBezTo>
                  <a:pt x="-17446" y="1002467"/>
                  <a:pt x="25616" y="808266"/>
                  <a:pt x="0" y="710739"/>
                </a:cubicBezTo>
                <a:cubicBezTo>
                  <a:pt x="-25616" y="613212"/>
                  <a:pt x="12036" y="463840"/>
                  <a:pt x="0" y="233800"/>
                </a:cubicBezTo>
                <a:close/>
              </a:path>
              <a:path w="2093996" h="1402774" stroke="0" extrusionOk="0">
                <a:moveTo>
                  <a:pt x="0" y="233800"/>
                </a:moveTo>
                <a:cubicBezTo>
                  <a:pt x="-3664" y="97757"/>
                  <a:pt x="134335" y="-978"/>
                  <a:pt x="233800" y="0"/>
                </a:cubicBezTo>
                <a:cubicBezTo>
                  <a:pt x="381162" y="-34724"/>
                  <a:pt x="490496" y="18488"/>
                  <a:pt x="743404" y="0"/>
                </a:cubicBezTo>
                <a:cubicBezTo>
                  <a:pt x="996312" y="-18488"/>
                  <a:pt x="1027476" y="20105"/>
                  <a:pt x="1285536" y="0"/>
                </a:cubicBezTo>
                <a:cubicBezTo>
                  <a:pt x="1543596" y="-20105"/>
                  <a:pt x="1689242" y="21091"/>
                  <a:pt x="1860196" y="0"/>
                </a:cubicBezTo>
                <a:cubicBezTo>
                  <a:pt x="1968394" y="12705"/>
                  <a:pt x="2093839" y="143134"/>
                  <a:pt x="2093996" y="233800"/>
                </a:cubicBezTo>
                <a:cubicBezTo>
                  <a:pt x="2128271" y="395473"/>
                  <a:pt x="2062747" y="580539"/>
                  <a:pt x="2093996" y="701387"/>
                </a:cubicBezTo>
                <a:cubicBezTo>
                  <a:pt x="2125245" y="822235"/>
                  <a:pt x="2042271" y="1032568"/>
                  <a:pt x="2093996" y="1168974"/>
                </a:cubicBezTo>
                <a:cubicBezTo>
                  <a:pt x="2098512" y="1328177"/>
                  <a:pt x="1981968" y="1394129"/>
                  <a:pt x="1860196" y="1402774"/>
                </a:cubicBezTo>
                <a:cubicBezTo>
                  <a:pt x="1664793" y="1461028"/>
                  <a:pt x="1553541" y="1344206"/>
                  <a:pt x="1334328" y="1402774"/>
                </a:cubicBezTo>
                <a:cubicBezTo>
                  <a:pt x="1115115" y="1461342"/>
                  <a:pt x="966318" y="1370796"/>
                  <a:pt x="792196" y="1402774"/>
                </a:cubicBezTo>
                <a:cubicBezTo>
                  <a:pt x="618074" y="1434752"/>
                  <a:pt x="448936" y="1395091"/>
                  <a:pt x="233800" y="1402774"/>
                </a:cubicBezTo>
                <a:cubicBezTo>
                  <a:pt x="119188" y="1389496"/>
                  <a:pt x="-18321" y="1299300"/>
                  <a:pt x="0" y="1168974"/>
                </a:cubicBezTo>
                <a:cubicBezTo>
                  <a:pt x="-45648" y="972622"/>
                  <a:pt x="20383" y="895240"/>
                  <a:pt x="0" y="720090"/>
                </a:cubicBezTo>
                <a:cubicBezTo>
                  <a:pt x="-20383" y="544940"/>
                  <a:pt x="28182" y="424076"/>
                  <a:pt x="0" y="233800"/>
                </a:cubicBezTo>
                <a:close/>
              </a:path>
            </a:pathLst>
          </a:custGeom>
          <a:solidFill>
            <a:schemeClr val="accent4">
              <a:lumMod val="20000"/>
              <a:lumOff val="80000"/>
            </a:schemeClr>
          </a:solidFill>
          <a:ln>
            <a:extLst>
              <a:ext uri="{C807C97D-BFC1-408E-A445-0C87EB9F89A2}">
                <ask:lineSketchStyleProps xmlns:ask="http://schemas.microsoft.com/office/drawing/2018/sketchyshapes" sd="657299846">
                  <a:custGeom>
                    <a:avLst/>
                    <a:gdLst>
                      <a:gd name="connsiteX0" fmla="*/ 0 w 2474111"/>
                      <a:gd name="connsiteY0" fmla="*/ 283499 h 1700968"/>
                      <a:gd name="connsiteX1" fmla="*/ 276240 w 2474111"/>
                      <a:gd name="connsiteY1" fmla="*/ 0 h 1700968"/>
                      <a:gd name="connsiteX2" fmla="*/ 859134 w 2474111"/>
                      <a:gd name="connsiteY2" fmla="*/ 0 h 1700968"/>
                      <a:gd name="connsiteX3" fmla="*/ 1518894 w 2474111"/>
                      <a:gd name="connsiteY3" fmla="*/ 0 h 1700968"/>
                      <a:gd name="connsiteX4" fmla="*/ 2197870 w 2474111"/>
                      <a:gd name="connsiteY4" fmla="*/ 0 h 1700968"/>
                      <a:gd name="connsiteX5" fmla="*/ 2474111 w 2474111"/>
                      <a:gd name="connsiteY5" fmla="*/ 283499 h 1700968"/>
                      <a:gd name="connsiteX6" fmla="*/ 2474111 w 2474111"/>
                      <a:gd name="connsiteY6" fmla="*/ 839144 h 1700968"/>
                      <a:gd name="connsiteX7" fmla="*/ 2474111 w 2474111"/>
                      <a:gd name="connsiteY7" fmla="*/ 1417468 h 1700968"/>
                      <a:gd name="connsiteX8" fmla="*/ 2197870 w 2474111"/>
                      <a:gd name="connsiteY8" fmla="*/ 1700968 h 1700968"/>
                      <a:gd name="connsiteX9" fmla="*/ 1518894 w 2474111"/>
                      <a:gd name="connsiteY9" fmla="*/ 1700968 h 1700968"/>
                      <a:gd name="connsiteX10" fmla="*/ 839918 w 2474111"/>
                      <a:gd name="connsiteY10" fmla="*/ 1700968 h 1700968"/>
                      <a:gd name="connsiteX11" fmla="*/ 276240 w 2474111"/>
                      <a:gd name="connsiteY11" fmla="*/ 1700968 h 1700968"/>
                      <a:gd name="connsiteX12" fmla="*/ 0 w 2474111"/>
                      <a:gd name="connsiteY12" fmla="*/ 1417468 h 1700968"/>
                      <a:gd name="connsiteX13" fmla="*/ 0 w 2474111"/>
                      <a:gd name="connsiteY13" fmla="*/ 861823 h 1700968"/>
                      <a:gd name="connsiteX14" fmla="*/ 0 w 2474111"/>
                      <a:gd name="connsiteY14" fmla="*/ 283499 h 1700968"/>
                      <a:gd name="connsiteX0" fmla="*/ 0 w 2474111"/>
                      <a:gd name="connsiteY0" fmla="*/ 283499 h 1700968"/>
                      <a:gd name="connsiteX1" fmla="*/ 276240 w 2474111"/>
                      <a:gd name="connsiteY1" fmla="*/ 0 h 1700968"/>
                      <a:gd name="connsiteX2" fmla="*/ 878351 w 2474111"/>
                      <a:gd name="connsiteY2" fmla="*/ 0 h 1700968"/>
                      <a:gd name="connsiteX3" fmla="*/ 1518894 w 2474111"/>
                      <a:gd name="connsiteY3" fmla="*/ 0 h 1700968"/>
                      <a:gd name="connsiteX4" fmla="*/ 2197870 w 2474111"/>
                      <a:gd name="connsiteY4" fmla="*/ 0 h 1700968"/>
                      <a:gd name="connsiteX5" fmla="*/ 2474111 w 2474111"/>
                      <a:gd name="connsiteY5" fmla="*/ 283499 h 1700968"/>
                      <a:gd name="connsiteX6" fmla="*/ 2474111 w 2474111"/>
                      <a:gd name="connsiteY6" fmla="*/ 850484 h 1700968"/>
                      <a:gd name="connsiteX7" fmla="*/ 2474111 w 2474111"/>
                      <a:gd name="connsiteY7" fmla="*/ 1417468 h 1700968"/>
                      <a:gd name="connsiteX8" fmla="*/ 2197870 w 2474111"/>
                      <a:gd name="connsiteY8" fmla="*/ 1700968 h 1700968"/>
                      <a:gd name="connsiteX9" fmla="*/ 1576543 w 2474111"/>
                      <a:gd name="connsiteY9" fmla="*/ 1700968 h 1700968"/>
                      <a:gd name="connsiteX10" fmla="*/ 936000 w 2474111"/>
                      <a:gd name="connsiteY10" fmla="*/ 1700968 h 1700968"/>
                      <a:gd name="connsiteX11" fmla="*/ 276240 w 2474111"/>
                      <a:gd name="connsiteY11" fmla="*/ 1700968 h 1700968"/>
                      <a:gd name="connsiteX12" fmla="*/ 0 w 2474111"/>
                      <a:gd name="connsiteY12" fmla="*/ 1417468 h 1700968"/>
                      <a:gd name="connsiteX13" fmla="*/ 0 w 2474111"/>
                      <a:gd name="connsiteY13" fmla="*/ 873162 h 1700968"/>
                      <a:gd name="connsiteX14" fmla="*/ 0 w 2474111"/>
                      <a:gd name="connsiteY14" fmla="*/ 283499 h 170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4111" h="1700968" fill="none" extrusionOk="0">
                        <a:moveTo>
                          <a:pt x="0" y="283499"/>
                        </a:moveTo>
                        <a:cubicBezTo>
                          <a:pt x="19869" y="152729"/>
                          <a:pt x="135781" y="38470"/>
                          <a:pt x="276240" y="0"/>
                        </a:cubicBezTo>
                        <a:cubicBezTo>
                          <a:pt x="551113" y="-47497"/>
                          <a:pt x="660451" y="18775"/>
                          <a:pt x="859134" y="0"/>
                        </a:cubicBezTo>
                        <a:cubicBezTo>
                          <a:pt x="1064460" y="-34605"/>
                          <a:pt x="1215740" y="37406"/>
                          <a:pt x="1518894" y="0"/>
                        </a:cubicBezTo>
                        <a:cubicBezTo>
                          <a:pt x="1817215" y="-8093"/>
                          <a:pt x="1991406" y="38185"/>
                          <a:pt x="2197870" y="0"/>
                        </a:cubicBezTo>
                        <a:cubicBezTo>
                          <a:pt x="2345782" y="-24225"/>
                          <a:pt x="2465349" y="142122"/>
                          <a:pt x="2474111" y="283499"/>
                        </a:cubicBezTo>
                        <a:cubicBezTo>
                          <a:pt x="2526117" y="444525"/>
                          <a:pt x="2448833" y="579692"/>
                          <a:pt x="2474111" y="839144"/>
                        </a:cubicBezTo>
                        <a:cubicBezTo>
                          <a:pt x="2499490" y="1096513"/>
                          <a:pt x="2465164" y="1154458"/>
                          <a:pt x="2474111" y="1417468"/>
                        </a:cubicBezTo>
                        <a:cubicBezTo>
                          <a:pt x="2482510" y="1599994"/>
                          <a:pt x="2367171" y="1677335"/>
                          <a:pt x="2197870" y="1700968"/>
                        </a:cubicBezTo>
                        <a:cubicBezTo>
                          <a:pt x="1998857" y="1730023"/>
                          <a:pt x="1867726" y="1666698"/>
                          <a:pt x="1518894" y="1700968"/>
                        </a:cubicBezTo>
                        <a:cubicBezTo>
                          <a:pt x="1234233" y="1762470"/>
                          <a:pt x="1031822" y="1713604"/>
                          <a:pt x="839918" y="1700968"/>
                        </a:cubicBezTo>
                        <a:cubicBezTo>
                          <a:pt x="625358" y="1709689"/>
                          <a:pt x="504399" y="1634170"/>
                          <a:pt x="276240" y="1700968"/>
                        </a:cubicBezTo>
                        <a:cubicBezTo>
                          <a:pt x="93327" y="1727175"/>
                          <a:pt x="13101" y="1596965"/>
                          <a:pt x="0" y="1417468"/>
                        </a:cubicBezTo>
                        <a:cubicBezTo>
                          <a:pt x="-16060" y="1213648"/>
                          <a:pt x="23639" y="953538"/>
                          <a:pt x="0" y="861823"/>
                        </a:cubicBezTo>
                        <a:cubicBezTo>
                          <a:pt x="-35252" y="781507"/>
                          <a:pt x="26410" y="614085"/>
                          <a:pt x="0" y="283499"/>
                        </a:cubicBezTo>
                        <a:close/>
                      </a:path>
                      <a:path w="2474111" h="1700968" stroke="0" extrusionOk="0">
                        <a:moveTo>
                          <a:pt x="0" y="283499"/>
                        </a:moveTo>
                        <a:cubicBezTo>
                          <a:pt x="-22515" y="115960"/>
                          <a:pt x="134439" y="10971"/>
                          <a:pt x="276240" y="0"/>
                        </a:cubicBezTo>
                        <a:cubicBezTo>
                          <a:pt x="445504" y="-36965"/>
                          <a:pt x="596090" y="4356"/>
                          <a:pt x="878351" y="0"/>
                        </a:cubicBezTo>
                        <a:cubicBezTo>
                          <a:pt x="1186300" y="-19049"/>
                          <a:pt x="1220651" y="33056"/>
                          <a:pt x="1518894" y="0"/>
                        </a:cubicBezTo>
                        <a:cubicBezTo>
                          <a:pt x="1858128" y="-56077"/>
                          <a:pt x="1993592" y="29821"/>
                          <a:pt x="2197870" y="0"/>
                        </a:cubicBezTo>
                        <a:cubicBezTo>
                          <a:pt x="2330150" y="39223"/>
                          <a:pt x="2481198" y="173043"/>
                          <a:pt x="2474111" y="283499"/>
                        </a:cubicBezTo>
                        <a:cubicBezTo>
                          <a:pt x="2492673" y="474513"/>
                          <a:pt x="2457670" y="674858"/>
                          <a:pt x="2474111" y="850484"/>
                        </a:cubicBezTo>
                        <a:cubicBezTo>
                          <a:pt x="2488128" y="950756"/>
                          <a:pt x="2392017" y="1299565"/>
                          <a:pt x="2474111" y="1417468"/>
                        </a:cubicBezTo>
                        <a:cubicBezTo>
                          <a:pt x="2481756" y="1591621"/>
                          <a:pt x="2309045" y="1668255"/>
                          <a:pt x="2197870" y="1700968"/>
                        </a:cubicBezTo>
                        <a:cubicBezTo>
                          <a:pt x="1962007" y="1774152"/>
                          <a:pt x="1808740" y="1665294"/>
                          <a:pt x="1576543" y="1700968"/>
                        </a:cubicBezTo>
                        <a:cubicBezTo>
                          <a:pt x="1364844" y="1761206"/>
                          <a:pt x="1138490" y="1666590"/>
                          <a:pt x="936000" y="1700968"/>
                        </a:cubicBezTo>
                        <a:cubicBezTo>
                          <a:pt x="714162" y="1752554"/>
                          <a:pt x="518954" y="1723030"/>
                          <a:pt x="276240" y="1700968"/>
                        </a:cubicBezTo>
                        <a:cubicBezTo>
                          <a:pt x="164463" y="1687877"/>
                          <a:pt x="-2561" y="1584837"/>
                          <a:pt x="0" y="1417468"/>
                        </a:cubicBezTo>
                        <a:cubicBezTo>
                          <a:pt x="-57361" y="1148494"/>
                          <a:pt x="21950" y="1070224"/>
                          <a:pt x="0" y="873162"/>
                        </a:cubicBezTo>
                        <a:cubicBezTo>
                          <a:pt x="-13352" y="633270"/>
                          <a:pt x="52175" y="487584"/>
                          <a:pt x="0" y="283499"/>
                        </a:cubicBezTo>
                        <a:close/>
                      </a:path>
                      <a:path w="2474111" h="1700968" fill="none" stroke="0" extrusionOk="0">
                        <a:moveTo>
                          <a:pt x="0" y="283499"/>
                        </a:moveTo>
                        <a:cubicBezTo>
                          <a:pt x="-18389" y="100254"/>
                          <a:pt x="154778" y="21567"/>
                          <a:pt x="276240" y="0"/>
                        </a:cubicBezTo>
                        <a:cubicBezTo>
                          <a:pt x="534172" y="-24794"/>
                          <a:pt x="678633" y="16307"/>
                          <a:pt x="859134" y="0"/>
                        </a:cubicBezTo>
                        <a:cubicBezTo>
                          <a:pt x="1057340" y="25402"/>
                          <a:pt x="1224432" y="25991"/>
                          <a:pt x="1518894" y="0"/>
                        </a:cubicBezTo>
                        <a:cubicBezTo>
                          <a:pt x="1835347" y="951"/>
                          <a:pt x="1961759" y="17523"/>
                          <a:pt x="2197870" y="0"/>
                        </a:cubicBezTo>
                        <a:cubicBezTo>
                          <a:pt x="2360338" y="21534"/>
                          <a:pt x="2481754" y="129325"/>
                          <a:pt x="2474111" y="283499"/>
                        </a:cubicBezTo>
                        <a:cubicBezTo>
                          <a:pt x="2559760" y="435071"/>
                          <a:pt x="2428053" y="590897"/>
                          <a:pt x="2474111" y="839144"/>
                        </a:cubicBezTo>
                        <a:cubicBezTo>
                          <a:pt x="2504322" y="1117324"/>
                          <a:pt x="2487031" y="1177047"/>
                          <a:pt x="2474111" y="1417468"/>
                        </a:cubicBezTo>
                        <a:cubicBezTo>
                          <a:pt x="2495296" y="1570519"/>
                          <a:pt x="2347472" y="1673969"/>
                          <a:pt x="2197870" y="1700968"/>
                        </a:cubicBezTo>
                        <a:cubicBezTo>
                          <a:pt x="2129913" y="1770705"/>
                          <a:pt x="1852865" y="1596030"/>
                          <a:pt x="1518894" y="1700968"/>
                        </a:cubicBezTo>
                        <a:cubicBezTo>
                          <a:pt x="1238623" y="1753560"/>
                          <a:pt x="975918" y="1692407"/>
                          <a:pt x="839918" y="1700968"/>
                        </a:cubicBezTo>
                        <a:cubicBezTo>
                          <a:pt x="675037" y="1696976"/>
                          <a:pt x="503858" y="1628661"/>
                          <a:pt x="276240" y="1700968"/>
                        </a:cubicBezTo>
                        <a:cubicBezTo>
                          <a:pt x="91652" y="1702605"/>
                          <a:pt x="31788" y="1599126"/>
                          <a:pt x="0" y="1417468"/>
                        </a:cubicBezTo>
                        <a:cubicBezTo>
                          <a:pt x="-21957" y="1219333"/>
                          <a:pt x="26546" y="971767"/>
                          <a:pt x="0" y="861823"/>
                        </a:cubicBezTo>
                        <a:cubicBezTo>
                          <a:pt x="-41772" y="751893"/>
                          <a:pt x="-18991" y="547290"/>
                          <a:pt x="0" y="283499"/>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a:r>
              <a:rPr lang="ga-IE" b="1" u="sng" dirty="0">
                <a:solidFill>
                  <a:schemeClr val="tx1"/>
                </a:solidFill>
                <a:latin typeface="Tw Cen MT" panose="020B0602020104020603" pitchFamily="34" charset="0"/>
              </a:rPr>
              <a:t>Fearas</a:t>
            </a:r>
          </a:p>
          <a:p>
            <a:pPr marL="285750" indent="-201613">
              <a:buFont typeface="Arial" panose="020B0604020202020204" pitchFamily="34" charset="0"/>
              <a:buChar char="•"/>
            </a:pPr>
            <a:r>
              <a:rPr lang="ga-IE" dirty="0">
                <a:solidFill>
                  <a:schemeClr val="tx1"/>
                </a:solidFill>
                <a:latin typeface="Tw Cen MT" panose="020B0602020104020603" pitchFamily="34" charset="0"/>
              </a:rPr>
              <a:t>Siosúr</a:t>
            </a:r>
          </a:p>
          <a:p>
            <a:pPr marL="285750" indent="-201613">
              <a:buFont typeface="Arial" panose="020B0604020202020204" pitchFamily="34" charset="0"/>
              <a:buChar char="•"/>
            </a:pPr>
            <a:r>
              <a:rPr lang="ga-IE" dirty="0">
                <a:solidFill>
                  <a:schemeClr val="tx1"/>
                </a:solidFill>
                <a:latin typeface="Tw Cen MT" panose="020B0602020104020603" pitchFamily="34" charset="0"/>
              </a:rPr>
              <a:t>Bileoga </a:t>
            </a:r>
            <a:r>
              <a:rPr lang="ga-IE" dirty="0" err="1">
                <a:solidFill>
                  <a:schemeClr val="tx1"/>
                </a:solidFill>
                <a:latin typeface="Tw Cen MT" panose="020B0602020104020603" pitchFamily="34" charset="0"/>
              </a:rPr>
              <a:t>cairtpháipéir</a:t>
            </a:r>
            <a:endParaRPr lang="ga-IE" dirty="0">
              <a:solidFill>
                <a:schemeClr val="tx1"/>
              </a:solidFill>
              <a:latin typeface="Tw Cen MT" panose="020B0602020104020603" pitchFamily="34" charset="0"/>
            </a:endParaRPr>
          </a:p>
          <a:p>
            <a:pPr marL="285750" indent="-201613">
              <a:buFont typeface="Arial" panose="020B0604020202020204" pitchFamily="34" charset="0"/>
              <a:buChar char="•"/>
            </a:pPr>
            <a:r>
              <a:rPr lang="ga-IE" dirty="0">
                <a:solidFill>
                  <a:schemeClr val="tx1"/>
                </a:solidFill>
                <a:latin typeface="Tw Cen MT" panose="020B0602020104020603" pitchFamily="34" charset="0"/>
              </a:rPr>
              <a:t>Gliú</a:t>
            </a:r>
          </a:p>
          <a:p>
            <a:pPr marL="285750" indent="-201613">
              <a:buFont typeface="Arial" panose="020B0604020202020204" pitchFamily="34" charset="0"/>
              <a:buChar char="•"/>
            </a:pPr>
            <a:r>
              <a:rPr lang="ga-IE" dirty="0">
                <a:solidFill>
                  <a:schemeClr val="tx1"/>
                </a:solidFill>
                <a:latin typeface="Tw Cen MT" panose="020B0602020104020603" pitchFamily="34" charset="0"/>
              </a:rPr>
              <a:t>Rialóir</a:t>
            </a:r>
          </a:p>
        </p:txBody>
      </p:sp>
      <p:sp>
        <p:nvSpPr>
          <p:cNvPr id="67" name="TextBox 66">
            <a:extLst>
              <a:ext uri="{FF2B5EF4-FFF2-40B4-BE49-F238E27FC236}">
                <a16:creationId xmlns:a16="http://schemas.microsoft.com/office/drawing/2014/main" id="{63C78233-0566-4B5B-9570-2E0D76BBA600}"/>
              </a:ext>
            </a:extLst>
          </p:cNvPr>
          <p:cNvSpPr txBox="1"/>
          <p:nvPr/>
        </p:nvSpPr>
        <p:spPr>
          <a:xfrm>
            <a:off x="2729132" y="1402773"/>
            <a:ext cx="6478984" cy="3922612"/>
          </a:xfrm>
          <a:custGeom>
            <a:avLst/>
            <a:gdLst>
              <a:gd name="connsiteX0" fmla="*/ 0 w 6380228"/>
              <a:gd name="connsiteY0" fmla="*/ 0 h 923330"/>
              <a:gd name="connsiteX1" fmla="*/ 580021 w 6380228"/>
              <a:gd name="connsiteY1" fmla="*/ 0 h 923330"/>
              <a:gd name="connsiteX2" fmla="*/ 1223844 w 6380228"/>
              <a:gd name="connsiteY2" fmla="*/ 0 h 923330"/>
              <a:gd name="connsiteX3" fmla="*/ 1612458 w 6380228"/>
              <a:gd name="connsiteY3" fmla="*/ 0 h 923330"/>
              <a:gd name="connsiteX4" fmla="*/ 2128676 w 6380228"/>
              <a:gd name="connsiteY4" fmla="*/ 0 h 923330"/>
              <a:gd name="connsiteX5" fmla="*/ 2708697 w 6380228"/>
              <a:gd name="connsiteY5" fmla="*/ 0 h 923330"/>
              <a:gd name="connsiteX6" fmla="*/ 3161113 w 6380228"/>
              <a:gd name="connsiteY6" fmla="*/ 0 h 923330"/>
              <a:gd name="connsiteX7" fmla="*/ 3741134 w 6380228"/>
              <a:gd name="connsiteY7" fmla="*/ 0 h 923330"/>
              <a:gd name="connsiteX8" fmla="*/ 4384957 w 6380228"/>
              <a:gd name="connsiteY8" fmla="*/ 0 h 923330"/>
              <a:gd name="connsiteX9" fmla="*/ 4773571 w 6380228"/>
              <a:gd name="connsiteY9" fmla="*/ 0 h 923330"/>
              <a:gd name="connsiteX10" fmla="*/ 5225987 w 6380228"/>
              <a:gd name="connsiteY10" fmla="*/ 0 h 923330"/>
              <a:gd name="connsiteX11" fmla="*/ 5614601 w 6380228"/>
              <a:gd name="connsiteY11" fmla="*/ 0 h 923330"/>
              <a:gd name="connsiteX12" fmla="*/ 6380228 w 6380228"/>
              <a:gd name="connsiteY12" fmla="*/ 0 h 923330"/>
              <a:gd name="connsiteX13" fmla="*/ 6380228 w 6380228"/>
              <a:gd name="connsiteY13" fmla="*/ 480132 h 923330"/>
              <a:gd name="connsiteX14" fmla="*/ 6380228 w 6380228"/>
              <a:gd name="connsiteY14" fmla="*/ 923330 h 923330"/>
              <a:gd name="connsiteX15" fmla="*/ 5991614 w 6380228"/>
              <a:gd name="connsiteY15" fmla="*/ 923330 h 923330"/>
              <a:gd name="connsiteX16" fmla="*/ 5539198 w 6380228"/>
              <a:gd name="connsiteY16" fmla="*/ 923330 h 923330"/>
              <a:gd name="connsiteX17" fmla="*/ 4831573 w 6380228"/>
              <a:gd name="connsiteY17" fmla="*/ 923330 h 923330"/>
              <a:gd name="connsiteX18" fmla="*/ 4251552 w 6380228"/>
              <a:gd name="connsiteY18" fmla="*/ 923330 h 923330"/>
              <a:gd name="connsiteX19" fmla="*/ 3799136 w 6380228"/>
              <a:gd name="connsiteY19" fmla="*/ 923330 h 923330"/>
              <a:gd name="connsiteX20" fmla="*/ 3346720 w 6380228"/>
              <a:gd name="connsiteY20" fmla="*/ 923330 h 923330"/>
              <a:gd name="connsiteX21" fmla="*/ 2958106 w 6380228"/>
              <a:gd name="connsiteY21" fmla="*/ 923330 h 923330"/>
              <a:gd name="connsiteX22" fmla="*/ 2569492 w 6380228"/>
              <a:gd name="connsiteY22" fmla="*/ 923330 h 923330"/>
              <a:gd name="connsiteX23" fmla="*/ 1989471 w 6380228"/>
              <a:gd name="connsiteY23" fmla="*/ 923330 h 923330"/>
              <a:gd name="connsiteX24" fmla="*/ 1537055 w 6380228"/>
              <a:gd name="connsiteY24" fmla="*/ 923330 h 923330"/>
              <a:gd name="connsiteX25" fmla="*/ 1084639 w 6380228"/>
              <a:gd name="connsiteY25" fmla="*/ 923330 h 923330"/>
              <a:gd name="connsiteX26" fmla="*/ 632223 w 6380228"/>
              <a:gd name="connsiteY26" fmla="*/ 923330 h 923330"/>
              <a:gd name="connsiteX27" fmla="*/ 0 w 6380228"/>
              <a:gd name="connsiteY27" fmla="*/ 923330 h 923330"/>
              <a:gd name="connsiteX28" fmla="*/ 0 w 6380228"/>
              <a:gd name="connsiteY28" fmla="*/ 470898 h 923330"/>
              <a:gd name="connsiteX29" fmla="*/ 0 w 6380228"/>
              <a:gd name="connsiteY29"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80228" h="923330" fill="none" extrusionOk="0">
                <a:moveTo>
                  <a:pt x="0" y="0"/>
                </a:moveTo>
                <a:cubicBezTo>
                  <a:pt x="183041" y="-30174"/>
                  <a:pt x="292397" y="17802"/>
                  <a:pt x="580021" y="0"/>
                </a:cubicBezTo>
                <a:cubicBezTo>
                  <a:pt x="867645" y="-17802"/>
                  <a:pt x="930727" y="2913"/>
                  <a:pt x="1223844" y="0"/>
                </a:cubicBezTo>
                <a:cubicBezTo>
                  <a:pt x="1516961" y="-2913"/>
                  <a:pt x="1512618" y="46289"/>
                  <a:pt x="1612458" y="0"/>
                </a:cubicBezTo>
                <a:cubicBezTo>
                  <a:pt x="1712298" y="-46289"/>
                  <a:pt x="1999447" y="28461"/>
                  <a:pt x="2128676" y="0"/>
                </a:cubicBezTo>
                <a:cubicBezTo>
                  <a:pt x="2257905" y="-28461"/>
                  <a:pt x="2456222" y="42715"/>
                  <a:pt x="2708697" y="0"/>
                </a:cubicBezTo>
                <a:cubicBezTo>
                  <a:pt x="2961172" y="-42715"/>
                  <a:pt x="3031753" y="5382"/>
                  <a:pt x="3161113" y="0"/>
                </a:cubicBezTo>
                <a:cubicBezTo>
                  <a:pt x="3290473" y="-5382"/>
                  <a:pt x="3493184" y="37710"/>
                  <a:pt x="3741134" y="0"/>
                </a:cubicBezTo>
                <a:cubicBezTo>
                  <a:pt x="3989084" y="-37710"/>
                  <a:pt x="4215433" y="3462"/>
                  <a:pt x="4384957" y="0"/>
                </a:cubicBezTo>
                <a:cubicBezTo>
                  <a:pt x="4554481" y="-3462"/>
                  <a:pt x="4633005" y="8485"/>
                  <a:pt x="4773571" y="0"/>
                </a:cubicBezTo>
                <a:cubicBezTo>
                  <a:pt x="4914137" y="-8485"/>
                  <a:pt x="5064588" y="45434"/>
                  <a:pt x="5225987" y="0"/>
                </a:cubicBezTo>
                <a:cubicBezTo>
                  <a:pt x="5387386" y="-45434"/>
                  <a:pt x="5423199" y="4237"/>
                  <a:pt x="5614601" y="0"/>
                </a:cubicBezTo>
                <a:cubicBezTo>
                  <a:pt x="5806003" y="-4237"/>
                  <a:pt x="6148643" y="18583"/>
                  <a:pt x="6380228" y="0"/>
                </a:cubicBezTo>
                <a:cubicBezTo>
                  <a:pt x="6397104" y="190827"/>
                  <a:pt x="6338101" y="367973"/>
                  <a:pt x="6380228" y="480132"/>
                </a:cubicBezTo>
                <a:cubicBezTo>
                  <a:pt x="6422355" y="592291"/>
                  <a:pt x="6370030" y="736420"/>
                  <a:pt x="6380228" y="923330"/>
                </a:cubicBezTo>
                <a:cubicBezTo>
                  <a:pt x="6263981" y="956060"/>
                  <a:pt x="6106779" y="907025"/>
                  <a:pt x="5991614" y="923330"/>
                </a:cubicBezTo>
                <a:cubicBezTo>
                  <a:pt x="5876449" y="939635"/>
                  <a:pt x="5664675" y="915355"/>
                  <a:pt x="5539198" y="923330"/>
                </a:cubicBezTo>
                <a:cubicBezTo>
                  <a:pt x="5413721" y="931305"/>
                  <a:pt x="4986186" y="869851"/>
                  <a:pt x="4831573" y="923330"/>
                </a:cubicBezTo>
                <a:cubicBezTo>
                  <a:pt x="4676961" y="976809"/>
                  <a:pt x="4453971" y="867096"/>
                  <a:pt x="4251552" y="923330"/>
                </a:cubicBezTo>
                <a:cubicBezTo>
                  <a:pt x="4049133" y="979564"/>
                  <a:pt x="3946927" y="894280"/>
                  <a:pt x="3799136" y="923330"/>
                </a:cubicBezTo>
                <a:cubicBezTo>
                  <a:pt x="3651345" y="952380"/>
                  <a:pt x="3449516" y="897412"/>
                  <a:pt x="3346720" y="923330"/>
                </a:cubicBezTo>
                <a:cubicBezTo>
                  <a:pt x="3243924" y="949248"/>
                  <a:pt x="3047851" y="912283"/>
                  <a:pt x="2958106" y="923330"/>
                </a:cubicBezTo>
                <a:cubicBezTo>
                  <a:pt x="2868361" y="934377"/>
                  <a:pt x="2699749" y="880049"/>
                  <a:pt x="2569492" y="923330"/>
                </a:cubicBezTo>
                <a:cubicBezTo>
                  <a:pt x="2439235" y="966611"/>
                  <a:pt x="2150576" y="863816"/>
                  <a:pt x="1989471" y="923330"/>
                </a:cubicBezTo>
                <a:cubicBezTo>
                  <a:pt x="1828366" y="982844"/>
                  <a:pt x="1646194" y="895164"/>
                  <a:pt x="1537055" y="923330"/>
                </a:cubicBezTo>
                <a:cubicBezTo>
                  <a:pt x="1427916" y="951496"/>
                  <a:pt x="1266427" y="878660"/>
                  <a:pt x="1084639" y="923330"/>
                </a:cubicBezTo>
                <a:cubicBezTo>
                  <a:pt x="902851" y="968000"/>
                  <a:pt x="824133" y="902141"/>
                  <a:pt x="632223" y="923330"/>
                </a:cubicBezTo>
                <a:cubicBezTo>
                  <a:pt x="440313" y="944519"/>
                  <a:pt x="187865" y="850562"/>
                  <a:pt x="0" y="923330"/>
                </a:cubicBezTo>
                <a:cubicBezTo>
                  <a:pt x="-32686" y="744140"/>
                  <a:pt x="27571" y="561810"/>
                  <a:pt x="0" y="470898"/>
                </a:cubicBezTo>
                <a:cubicBezTo>
                  <a:pt x="-27571" y="379986"/>
                  <a:pt x="22342" y="230450"/>
                  <a:pt x="0" y="0"/>
                </a:cubicBezTo>
                <a:close/>
              </a:path>
              <a:path w="6380228" h="923330" stroke="0" extrusionOk="0">
                <a:moveTo>
                  <a:pt x="0" y="0"/>
                </a:moveTo>
                <a:cubicBezTo>
                  <a:pt x="153595" y="-43096"/>
                  <a:pt x="241491" y="21901"/>
                  <a:pt x="388614" y="0"/>
                </a:cubicBezTo>
                <a:cubicBezTo>
                  <a:pt x="535737" y="-21901"/>
                  <a:pt x="853851" y="59092"/>
                  <a:pt x="1096239" y="0"/>
                </a:cubicBezTo>
                <a:cubicBezTo>
                  <a:pt x="1338628" y="-59092"/>
                  <a:pt x="1444241" y="47130"/>
                  <a:pt x="1612458" y="0"/>
                </a:cubicBezTo>
                <a:cubicBezTo>
                  <a:pt x="1780675" y="-47130"/>
                  <a:pt x="2001557" y="52025"/>
                  <a:pt x="2192478" y="0"/>
                </a:cubicBezTo>
                <a:cubicBezTo>
                  <a:pt x="2383399" y="-52025"/>
                  <a:pt x="2465430" y="41811"/>
                  <a:pt x="2581092" y="0"/>
                </a:cubicBezTo>
                <a:cubicBezTo>
                  <a:pt x="2696754" y="-41811"/>
                  <a:pt x="3145516" y="37752"/>
                  <a:pt x="3288718" y="0"/>
                </a:cubicBezTo>
                <a:cubicBezTo>
                  <a:pt x="3431920" y="-37752"/>
                  <a:pt x="3675936" y="60484"/>
                  <a:pt x="3868738" y="0"/>
                </a:cubicBezTo>
                <a:cubicBezTo>
                  <a:pt x="4061540" y="-60484"/>
                  <a:pt x="4284484" y="47336"/>
                  <a:pt x="4448759" y="0"/>
                </a:cubicBezTo>
                <a:cubicBezTo>
                  <a:pt x="4613034" y="-47336"/>
                  <a:pt x="4994629" y="28703"/>
                  <a:pt x="5156384" y="0"/>
                </a:cubicBezTo>
                <a:cubicBezTo>
                  <a:pt x="5318139" y="-28703"/>
                  <a:pt x="5578415" y="50164"/>
                  <a:pt x="5736405" y="0"/>
                </a:cubicBezTo>
                <a:cubicBezTo>
                  <a:pt x="5894395" y="-50164"/>
                  <a:pt x="6090900" y="40700"/>
                  <a:pt x="6380228" y="0"/>
                </a:cubicBezTo>
                <a:cubicBezTo>
                  <a:pt x="6402027" y="228964"/>
                  <a:pt x="6352342" y="250286"/>
                  <a:pt x="6380228" y="470898"/>
                </a:cubicBezTo>
                <a:cubicBezTo>
                  <a:pt x="6408114" y="691510"/>
                  <a:pt x="6336867" y="740315"/>
                  <a:pt x="6380228" y="923330"/>
                </a:cubicBezTo>
                <a:cubicBezTo>
                  <a:pt x="6173715" y="987009"/>
                  <a:pt x="6017056" y="920007"/>
                  <a:pt x="5736405" y="923330"/>
                </a:cubicBezTo>
                <a:cubicBezTo>
                  <a:pt x="5455754" y="926653"/>
                  <a:pt x="5348200" y="873320"/>
                  <a:pt x="5220187" y="923330"/>
                </a:cubicBezTo>
                <a:cubicBezTo>
                  <a:pt x="5092174" y="973340"/>
                  <a:pt x="4935234" y="904060"/>
                  <a:pt x="4767770" y="923330"/>
                </a:cubicBezTo>
                <a:cubicBezTo>
                  <a:pt x="4600306" y="942600"/>
                  <a:pt x="4304346" y="903736"/>
                  <a:pt x="4123947" y="923330"/>
                </a:cubicBezTo>
                <a:cubicBezTo>
                  <a:pt x="3943548" y="942924"/>
                  <a:pt x="3887547" y="916171"/>
                  <a:pt x="3671531" y="923330"/>
                </a:cubicBezTo>
                <a:cubicBezTo>
                  <a:pt x="3455515" y="930489"/>
                  <a:pt x="3221950" y="915197"/>
                  <a:pt x="3027708" y="923330"/>
                </a:cubicBezTo>
                <a:cubicBezTo>
                  <a:pt x="2833466" y="931463"/>
                  <a:pt x="2694657" y="910489"/>
                  <a:pt x="2511490" y="923330"/>
                </a:cubicBezTo>
                <a:cubicBezTo>
                  <a:pt x="2328323" y="936171"/>
                  <a:pt x="2227617" y="876095"/>
                  <a:pt x="1995271" y="923330"/>
                </a:cubicBezTo>
                <a:cubicBezTo>
                  <a:pt x="1762925" y="970565"/>
                  <a:pt x="1797033" y="914865"/>
                  <a:pt x="1606657" y="923330"/>
                </a:cubicBezTo>
                <a:cubicBezTo>
                  <a:pt x="1416281" y="931795"/>
                  <a:pt x="1193945" y="871509"/>
                  <a:pt x="962834" y="923330"/>
                </a:cubicBezTo>
                <a:cubicBezTo>
                  <a:pt x="731723" y="975151"/>
                  <a:pt x="427314" y="836368"/>
                  <a:pt x="0" y="923330"/>
                </a:cubicBezTo>
                <a:cubicBezTo>
                  <a:pt x="-48907" y="812800"/>
                  <a:pt x="17512" y="563665"/>
                  <a:pt x="0" y="452432"/>
                </a:cubicBezTo>
                <a:cubicBezTo>
                  <a:pt x="-17512" y="341199"/>
                  <a:pt x="16743" y="208726"/>
                  <a:pt x="0" y="0"/>
                </a:cubicBezTo>
                <a:close/>
              </a:path>
            </a:pathLst>
          </a:custGeom>
          <a:solidFill>
            <a:schemeClr val="bg1"/>
          </a:solidFill>
          <a:ln>
            <a:solidFill>
              <a:schemeClr val="tx1"/>
            </a:solidFill>
            <a:extLst>
              <a:ext uri="{C807C97D-BFC1-408E-A445-0C87EB9F89A2}">
                <ask:lineSketchStyleProps xmlns:ask="http://schemas.microsoft.com/office/drawing/2018/sketchyshapes" sd="793041704">
                  <a:custGeom>
                    <a:avLst/>
                    <a:gdLst>
                      <a:gd name="connsiteX0" fmla="*/ 0 w 6478984"/>
                      <a:gd name="connsiteY0" fmla="*/ 0 h 3922612"/>
                      <a:gd name="connsiteX1" fmla="*/ 588998 w 6478984"/>
                      <a:gd name="connsiteY1" fmla="*/ 0 h 3922612"/>
                      <a:gd name="connsiteX2" fmla="*/ 1242787 w 6478984"/>
                      <a:gd name="connsiteY2" fmla="*/ 0 h 3922612"/>
                      <a:gd name="connsiteX3" fmla="*/ 1637416 w 6478984"/>
                      <a:gd name="connsiteY3" fmla="*/ 0 h 3922612"/>
                      <a:gd name="connsiteX4" fmla="*/ 2161624 w 6478984"/>
                      <a:gd name="connsiteY4" fmla="*/ 0 h 3922612"/>
                      <a:gd name="connsiteX5" fmla="*/ 2750623 w 6478984"/>
                      <a:gd name="connsiteY5" fmla="*/ 0 h 3922612"/>
                      <a:gd name="connsiteX6" fmla="*/ 3210042 w 6478984"/>
                      <a:gd name="connsiteY6" fmla="*/ 0 h 3922612"/>
                      <a:gd name="connsiteX7" fmla="*/ 3799040 w 6478984"/>
                      <a:gd name="connsiteY7" fmla="*/ 0 h 3922612"/>
                      <a:gd name="connsiteX8" fmla="*/ 4452829 w 6478984"/>
                      <a:gd name="connsiteY8" fmla="*/ 0 h 3922612"/>
                      <a:gd name="connsiteX9" fmla="*/ 4847458 w 6478984"/>
                      <a:gd name="connsiteY9" fmla="*/ 0 h 3922612"/>
                      <a:gd name="connsiteX10" fmla="*/ 5306877 w 6478984"/>
                      <a:gd name="connsiteY10" fmla="*/ 0 h 3922612"/>
                      <a:gd name="connsiteX11" fmla="*/ 5701506 w 6478984"/>
                      <a:gd name="connsiteY11" fmla="*/ 0 h 3922612"/>
                      <a:gd name="connsiteX12" fmla="*/ 6478983 w 6478984"/>
                      <a:gd name="connsiteY12" fmla="*/ 0 h 3922612"/>
                      <a:gd name="connsiteX13" fmla="*/ 6478983 w 6478984"/>
                      <a:gd name="connsiteY13" fmla="*/ 2039759 h 3922612"/>
                      <a:gd name="connsiteX14" fmla="*/ 6478983 w 6478984"/>
                      <a:gd name="connsiteY14" fmla="*/ 3922611 h 3922612"/>
                      <a:gd name="connsiteX15" fmla="*/ 6084354 w 6478984"/>
                      <a:gd name="connsiteY15" fmla="*/ 3922611 h 3922612"/>
                      <a:gd name="connsiteX16" fmla="*/ 5624936 w 6478984"/>
                      <a:gd name="connsiteY16" fmla="*/ 3922611 h 3922612"/>
                      <a:gd name="connsiteX17" fmla="*/ 4906358 w 6478984"/>
                      <a:gd name="connsiteY17" fmla="*/ 3922611 h 3922612"/>
                      <a:gd name="connsiteX18" fmla="*/ 4317359 w 6478984"/>
                      <a:gd name="connsiteY18" fmla="*/ 3922611 h 3922612"/>
                      <a:gd name="connsiteX19" fmla="*/ 3857940 w 6478984"/>
                      <a:gd name="connsiteY19" fmla="*/ 3922611 h 3922612"/>
                      <a:gd name="connsiteX20" fmla="*/ 3398522 w 6478984"/>
                      <a:gd name="connsiteY20" fmla="*/ 3922611 h 3922612"/>
                      <a:gd name="connsiteX21" fmla="*/ 3003892 w 6478984"/>
                      <a:gd name="connsiteY21" fmla="*/ 3922611 h 3922612"/>
                      <a:gd name="connsiteX22" fmla="*/ 2609263 w 6478984"/>
                      <a:gd name="connsiteY22" fmla="*/ 3922611 h 3922612"/>
                      <a:gd name="connsiteX23" fmla="*/ 2020264 w 6478984"/>
                      <a:gd name="connsiteY23" fmla="*/ 3922611 h 3922612"/>
                      <a:gd name="connsiteX24" fmla="*/ 1560846 w 6478984"/>
                      <a:gd name="connsiteY24" fmla="*/ 3922611 h 3922612"/>
                      <a:gd name="connsiteX25" fmla="*/ 1101427 w 6478984"/>
                      <a:gd name="connsiteY25" fmla="*/ 3922611 h 3922612"/>
                      <a:gd name="connsiteX26" fmla="*/ 642008 w 6478984"/>
                      <a:gd name="connsiteY26" fmla="*/ 3922611 h 3922612"/>
                      <a:gd name="connsiteX27" fmla="*/ 0 w 6478984"/>
                      <a:gd name="connsiteY27" fmla="*/ 3922611 h 3922612"/>
                      <a:gd name="connsiteX28" fmla="*/ 0 w 6478984"/>
                      <a:gd name="connsiteY28" fmla="*/ 2000530 h 3922612"/>
                      <a:gd name="connsiteX29" fmla="*/ 0 w 6478984"/>
                      <a:gd name="connsiteY29" fmla="*/ 0 h 3922612"/>
                      <a:gd name="connsiteX0" fmla="*/ 0 w 6478984"/>
                      <a:gd name="connsiteY0" fmla="*/ 0 h 3922612"/>
                      <a:gd name="connsiteX1" fmla="*/ 394629 w 6478984"/>
                      <a:gd name="connsiteY1" fmla="*/ 0 h 3922612"/>
                      <a:gd name="connsiteX2" fmla="*/ 1113207 w 6478984"/>
                      <a:gd name="connsiteY2" fmla="*/ 0 h 3922612"/>
                      <a:gd name="connsiteX3" fmla="*/ 1637416 w 6478984"/>
                      <a:gd name="connsiteY3" fmla="*/ 0 h 3922612"/>
                      <a:gd name="connsiteX4" fmla="*/ 2226414 w 6478984"/>
                      <a:gd name="connsiteY4" fmla="*/ 0 h 3922612"/>
                      <a:gd name="connsiteX5" fmla="*/ 2621043 w 6478984"/>
                      <a:gd name="connsiteY5" fmla="*/ 0 h 3922612"/>
                      <a:gd name="connsiteX6" fmla="*/ 3339622 w 6478984"/>
                      <a:gd name="connsiteY6" fmla="*/ 0 h 3922612"/>
                      <a:gd name="connsiteX7" fmla="*/ 3928620 w 6478984"/>
                      <a:gd name="connsiteY7" fmla="*/ 0 h 3922612"/>
                      <a:gd name="connsiteX8" fmla="*/ 4517618 w 6478984"/>
                      <a:gd name="connsiteY8" fmla="*/ 0 h 3922612"/>
                      <a:gd name="connsiteX9" fmla="*/ 5236196 w 6478984"/>
                      <a:gd name="connsiteY9" fmla="*/ 0 h 3922612"/>
                      <a:gd name="connsiteX10" fmla="*/ 5825195 w 6478984"/>
                      <a:gd name="connsiteY10" fmla="*/ 0 h 3922612"/>
                      <a:gd name="connsiteX11" fmla="*/ 6478983 w 6478984"/>
                      <a:gd name="connsiteY11" fmla="*/ 0 h 3922612"/>
                      <a:gd name="connsiteX12" fmla="*/ 6478983 w 6478984"/>
                      <a:gd name="connsiteY12" fmla="*/ 2000530 h 3922612"/>
                      <a:gd name="connsiteX13" fmla="*/ 6478983 w 6478984"/>
                      <a:gd name="connsiteY13" fmla="*/ 3922611 h 3922612"/>
                      <a:gd name="connsiteX14" fmla="*/ 5825195 w 6478984"/>
                      <a:gd name="connsiteY14" fmla="*/ 3922611 h 3922612"/>
                      <a:gd name="connsiteX15" fmla="*/ 5300987 w 6478984"/>
                      <a:gd name="connsiteY15" fmla="*/ 3922611 h 3922612"/>
                      <a:gd name="connsiteX16" fmla="*/ 4841567 w 6478984"/>
                      <a:gd name="connsiteY16" fmla="*/ 3922611 h 3922612"/>
                      <a:gd name="connsiteX17" fmla="*/ 4187779 w 6478984"/>
                      <a:gd name="connsiteY17" fmla="*/ 3922611 h 3922612"/>
                      <a:gd name="connsiteX18" fmla="*/ 3728360 w 6478984"/>
                      <a:gd name="connsiteY18" fmla="*/ 3922611 h 3922612"/>
                      <a:gd name="connsiteX19" fmla="*/ 3074572 w 6478984"/>
                      <a:gd name="connsiteY19" fmla="*/ 3922611 h 3922612"/>
                      <a:gd name="connsiteX20" fmla="*/ 2550363 w 6478984"/>
                      <a:gd name="connsiteY20" fmla="*/ 3922611 h 3922612"/>
                      <a:gd name="connsiteX21" fmla="*/ 2026154 w 6478984"/>
                      <a:gd name="connsiteY21" fmla="*/ 3922611 h 3922612"/>
                      <a:gd name="connsiteX22" fmla="*/ 1631525 w 6478984"/>
                      <a:gd name="connsiteY22" fmla="*/ 3922611 h 3922612"/>
                      <a:gd name="connsiteX23" fmla="*/ 977737 w 6478984"/>
                      <a:gd name="connsiteY23" fmla="*/ 3922611 h 3922612"/>
                      <a:gd name="connsiteX24" fmla="*/ 0 w 6478984"/>
                      <a:gd name="connsiteY24" fmla="*/ 3922611 h 3922612"/>
                      <a:gd name="connsiteX25" fmla="*/ 0 w 6478984"/>
                      <a:gd name="connsiteY25" fmla="*/ 1922081 h 3922612"/>
                      <a:gd name="connsiteX26" fmla="*/ 0 w 6478984"/>
                      <a:gd name="connsiteY26" fmla="*/ 0 h 392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78984" h="3922612" fill="none" extrusionOk="0">
                        <a:moveTo>
                          <a:pt x="0" y="0"/>
                        </a:moveTo>
                        <a:cubicBezTo>
                          <a:pt x="183846" y="-133680"/>
                          <a:pt x="277222" y="40776"/>
                          <a:pt x="588998" y="0"/>
                        </a:cubicBezTo>
                        <a:cubicBezTo>
                          <a:pt x="901958" y="-65648"/>
                          <a:pt x="930490" y="-12185"/>
                          <a:pt x="1242787" y="0"/>
                        </a:cubicBezTo>
                        <a:cubicBezTo>
                          <a:pt x="1569114" y="-10245"/>
                          <a:pt x="1520243" y="194536"/>
                          <a:pt x="1637416" y="0"/>
                        </a:cubicBezTo>
                        <a:cubicBezTo>
                          <a:pt x="1731858" y="-200468"/>
                          <a:pt x="2022241" y="143049"/>
                          <a:pt x="2161624" y="0"/>
                        </a:cubicBezTo>
                        <a:cubicBezTo>
                          <a:pt x="2319757" y="-115832"/>
                          <a:pt x="2459960" y="177873"/>
                          <a:pt x="2750623" y="0"/>
                        </a:cubicBezTo>
                        <a:cubicBezTo>
                          <a:pt x="2994516" y="-218349"/>
                          <a:pt x="3073690" y="8478"/>
                          <a:pt x="3210042" y="0"/>
                        </a:cubicBezTo>
                        <a:cubicBezTo>
                          <a:pt x="3327424" y="-32152"/>
                          <a:pt x="3604004" y="153555"/>
                          <a:pt x="3799040" y="0"/>
                        </a:cubicBezTo>
                        <a:cubicBezTo>
                          <a:pt x="4039193" y="-156002"/>
                          <a:pt x="4261160" y="21419"/>
                          <a:pt x="4452829" y="0"/>
                        </a:cubicBezTo>
                        <a:cubicBezTo>
                          <a:pt x="4640372" y="-5698"/>
                          <a:pt x="4712946" y="32753"/>
                          <a:pt x="4847458" y="0"/>
                        </a:cubicBezTo>
                        <a:cubicBezTo>
                          <a:pt x="5040076" y="-23860"/>
                          <a:pt x="5138156" y="195359"/>
                          <a:pt x="5306877" y="0"/>
                        </a:cubicBezTo>
                        <a:cubicBezTo>
                          <a:pt x="5445932" y="-154008"/>
                          <a:pt x="5540080" y="-3071"/>
                          <a:pt x="5701506" y="0"/>
                        </a:cubicBezTo>
                        <a:cubicBezTo>
                          <a:pt x="5934764" y="-75582"/>
                          <a:pt x="6200371" y="81631"/>
                          <a:pt x="6478983" y="0"/>
                        </a:cubicBezTo>
                        <a:cubicBezTo>
                          <a:pt x="6472337" y="804311"/>
                          <a:pt x="6390792" y="1673613"/>
                          <a:pt x="6478983" y="2039759"/>
                        </a:cubicBezTo>
                        <a:cubicBezTo>
                          <a:pt x="6558146" y="2382003"/>
                          <a:pt x="6383629" y="3212083"/>
                          <a:pt x="6478983" y="3922611"/>
                        </a:cubicBezTo>
                        <a:cubicBezTo>
                          <a:pt x="6355348" y="4083422"/>
                          <a:pt x="6195993" y="3853180"/>
                          <a:pt x="6084354" y="3922611"/>
                        </a:cubicBezTo>
                        <a:cubicBezTo>
                          <a:pt x="5966264" y="3978270"/>
                          <a:pt x="5749170" y="3877327"/>
                          <a:pt x="5624936" y="3922611"/>
                        </a:cubicBezTo>
                        <a:cubicBezTo>
                          <a:pt x="5555516" y="4011983"/>
                          <a:pt x="5073889" y="3678046"/>
                          <a:pt x="4906358" y="3922611"/>
                        </a:cubicBezTo>
                        <a:cubicBezTo>
                          <a:pt x="4813940" y="4150412"/>
                          <a:pt x="4525382" y="3591039"/>
                          <a:pt x="4317359" y="3922611"/>
                        </a:cubicBezTo>
                        <a:cubicBezTo>
                          <a:pt x="4115905" y="4151485"/>
                          <a:pt x="4035269" y="3798937"/>
                          <a:pt x="3857940" y="3922611"/>
                        </a:cubicBezTo>
                        <a:cubicBezTo>
                          <a:pt x="3748446" y="4050357"/>
                          <a:pt x="3497438" y="3814163"/>
                          <a:pt x="3398522" y="3922611"/>
                        </a:cubicBezTo>
                        <a:cubicBezTo>
                          <a:pt x="3298630" y="4044080"/>
                          <a:pt x="3083267" y="3876998"/>
                          <a:pt x="3003892" y="3922611"/>
                        </a:cubicBezTo>
                        <a:cubicBezTo>
                          <a:pt x="2917491" y="3993630"/>
                          <a:pt x="2776653" y="3729061"/>
                          <a:pt x="2609263" y="3922611"/>
                        </a:cubicBezTo>
                        <a:cubicBezTo>
                          <a:pt x="2404942" y="4094619"/>
                          <a:pt x="2226764" y="3721089"/>
                          <a:pt x="2020264" y="3922611"/>
                        </a:cubicBezTo>
                        <a:cubicBezTo>
                          <a:pt x="1856491" y="4189139"/>
                          <a:pt x="1674244" y="3797227"/>
                          <a:pt x="1560846" y="3922611"/>
                        </a:cubicBezTo>
                        <a:cubicBezTo>
                          <a:pt x="1407579" y="4031107"/>
                          <a:pt x="1230457" y="3677860"/>
                          <a:pt x="1101427" y="3922611"/>
                        </a:cubicBezTo>
                        <a:cubicBezTo>
                          <a:pt x="904069" y="4121352"/>
                          <a:pt x="818361" y="3773005"/>
                          <a:pt x="642008" y="3922611"/>
                        </a:cubicBezTo>
                        <a:cubicBezTo>
                          <a:pt x="525117" y="4086683"/>
                          <a:pt x="192471" y="3585716"/>
                          <a:pt x="0" y="3922611"/>
                        </a:cubicBezTo>
                        <a:cubicBezTo>
                          <a:pt x="-47242" y="3077991"/>
                          <a:pt x="10864" y="2389777"/>
                          <a:pt x="0" y="2000530"/>
                        </a:cubicBezTo>
                        <a:cubicBezTo>
                          <a:pt x="-59206" y="1724822"/>
                          <a:pt x="1256" y="1093623"/>
                          <a:pt x="0" y="0"/>
                        </a:cubicBezTo>
                        <a:close/>
                      </a:path>
                      <a:path w="6478984" h="3922612" stroke="0" extrusionOk="0">
                        <a:moveTo>
                          <a:pt x="0" y="0"/>
                        </a:moveTo>
                        <a:cubicBezTo>
                          <a:pt x="132370" y="-157164"/>
                          <a:pt x="292762" y="100441"/>
                          <a:pt x="394629" y="0"/>
                        </a:cubicBezTo>
                        <a:cubicBezTo>
                          <a:pt x="499570" y="-42554"/>
                          <a:pt x="921961" y="247491"/>
                          <a:pt x="1113207" y="0"/>
                        </a:cubicBezTo>
                        <a:cubicBezTo>
                          <a:pt x="1286062" y="-252893"/>
                          <a:pt x="1501325" y="184733"/>
                          <a:pt x="1637416" y="0"/>
                        </a:cubicBezTo>
                        <a:cubicBezTo>
                          <a:pt x="1792833" y="-159161"/>
                          <a:pt x="2011157" y="251096"/>
                          <a:pt x="2226414" y="0"/>
                        </a:cubicBezTo>
                        <a:cubicBezTo>
                          <a:pt x="2414524" y="-224054"/>
                          <a:pt x="2522513" y="132517"/>
                          <a:pt x="2621043" y="0"/>
                        </a:cubicBezTo>
                        <a:cubicBezTo>
                          <a:pt x="2764502" y="-129838"/>
                          <a:pt x="3185485" y="219997"/>
                          <a:pt x="3339622" y="0"/>
                        </a:cubicBezTo>
                        <a:cubicBezTo>
                          <a:pt x="3499906" y="-93153"/>
                          <a:pt x="3781924" y="214838"/>
                          <a:pt x="3928620" y="0"/>
                        </a:cubicBezTo>
                        <a:cubicBezTo>
                          <a:pt x="4147264" y="-246478"/>
                          <a:pt x="4343132" y="207096"/>
                          <a:pt x="4517618" y="0"/>
                        </a:cubicBezTo>
                        <a:cubicBezTo>
                          <a:pt x="4643083" y="-165111"/>
                          <a:pt x="5097511" y="94097"/>
                          <a:pt x="5236196" y="0"/>
                        </a:cubicBezTo>
                        <a:cubicBezTo>
                          <a:pt x="5408466" y="-104132"/>
                          <a:pt x="5657086" y="201066"/>
                          <a:pt x="5825195" y="0"/>
                        </a:cubicBezTo>
                        <a:cubicBezTo>
                          <a:pt x="6044042" y="-249410"/>
                          <a:pt x="6194527" y="187298"/>
                          <a:pt x="6478983" y="0"/>
                        </a:cubicBezTo>
                        <a:cubicBezTo>
                          <a:pt x="6504402" y="971110"/>
                          <a:pt x="6455376" y="1063352"/>
                          <a:pt x="6478983" y="2000530"/>
                        </a:cubicBezTo>
                        <a:cubicBezTo>
                          <a:pt x="6509732" y="2992303"/>
                          <a:pt x="6471549" y="3146572"/>
                          <a:pt x="6478983" y="3922611"/>
                        </a:cubicBezTo>
                        <a:cubicBezTo>
                          <a:pt x="6250054" y="4182414"/>
                          <a:pt x="6081880" y="3907894"/>
                          <a:pt x="5825195" y="3922611"/>
                        </a:cubicBezTo>
                        <a:cubicBezTo>
                          <a:pt x="5541353" y="3957297"/>
                          <a:pt x="5437315" y="3758642"/>
                          <a:pt x="5300987" y="3922611"/>
                        </a:cubicBezTo>
                        <a:cubicBezTo>
                          <a:pt x="5151379" y="4135418"/>
                          <a:pt x="5012432" y="3834222"/>
                          <a:pt x="4841567" y="3922611"/>
                        </a:cubicBezTo>
                        <a:cubicBezTo>
                          <a:pt x="4638599" y="4053095"/>
                          <a:pt x="4365832" y="3817779"/>
                          <a:pt x="4187779" y="3922611"/>
                        </a:cubicBezTo>
                        <a:cubicBezTo>
                          <a:pt x="4017264" y="4002568"/>
                          <a:pt x="3944481" y="3887157"/>
                          <a:pt x="3728360" y="3922611"/>
                        </a:cubicBezTo>
                        <a:cubicBezTo>
                          <a:pt x="3499016" y="3982684"/>
                          <a:pt x="3237440" y="3873072"/>
                          <a:pt x="3074572" y="3922611"/>
                        </a:cubicBezTo>
                        <a:cubicBezTo>
                          <a:pt x="2888736" y="3948135"/>
                          <a:pt x="2707392" y="3901821"/>
                          <a:pt x="2550363" y="3922611"/>
                        </a:cubicBezTo>
                        <a:cubicBezTo>
                          <a:pt x="2372434" y="3941109"/>
                          <a:pt x="2216239" y="3779920"/>
                          <a:pt x="2026154" y="3922611"/>
                        </a:cubicBezTo>
                        <a:cubicBezTo>
                          <a:pt x="1773609" y="4124343"/>
                          <a:pt x="1827121" y="3877214"/>
                          <a:pt x="1631525" y="3922611"/>
                        </a:cubicBezTo>
                        <a:cubicBezTo>
                          <a:pt x="1437746" y="3938460"/>
                          <a:pt x="1225384" y="3741733"/>
                          <a:pt x="977737" y="3922611"/>
                        </a:cubicBezTo>
                        <a:cubicBezTo>
                          <a:pt x="838144" y="4259354"/>
                          <a:pt x="372765" y="3502180"/>
                          <a:pt x="0" y="3922611"/>
                        </a:cubicBezTo>
                        <a:cubicBezTo>
                          <a:pt x="-49100" y="3521126"/>
                          <a:pt x="66478" y="2337069"/>
                          <a:pt x="0" y="1922081"/>
                        </a:cubicBezTo>
                        <a:cubicBezTo>
                          <a:pt x="28979" y="1594974"/>
                          <a:pt x="-124055" y="925868"/>
                          <a:pt x="0" y="0"/>
                        </a:cubicBezTo>
                        <a:close/>
                      </a:path>
                      <a:path w="6478984" h="3922612" fill="none" stroke="0" extrusionOk="0">
                        <a:moveTo>
                          <a:pt x="0" y="0"/>
                        </a:moveTo>
                        <a:cubicBezTo>
                          <a:pt x="226432" y="-153888"/>
                          <a:pt x="328011" y="27100"/>
                          <a:pt x="588998" y="0"/>
                        </a:cubicBezTo>
                        <a:cubicBezTo>
                          <a:pt x="870151" y="-75380"/>
                          <a:pt x="921714" y="-6601"/>
                          <a:pt x="1242787" y="0"/>
                        </a:cubicBezTo>
                        <a:cubicBezTo>
                          <a:pt x="1541098" y="-7707"/>
                          <a:pt x="1523266" y="220224"/>
                          <a:pt x="1637416" y="0"/>
                        </a:cubicBezTo>
                        <a:cubicBezTo>
                          <a:pt x="1746736" y="-204326"/>
                          <a:pt x="2034601" y="116604"/>
                          <a:pt x="2161624" y="0"/>
                        </a:cubicBezTo>
                        <a:cubicBezTo>
                          <a:pt x="2300455" y="-144153"/>
                          <a:pt x="2478524" y="234504"/>
                          <a:pt x="2750623" y="0"/>
                        </a:cubicBezTo>
                        <a:cubicBezTo>
                          <a:pt x="2988537" y="-162338"/>
                          <a:pt x="3054162" y="42079"/>
                          <a:pt x="3210042" y="0"/>
                        </a:cubicBezTo>
                        <a:cubicBezTo>
                          <a:pt x="3353692" y="-7829"/>
                          <a:pt x="3565407" y="151032"/>
                          <a:pt x="3799040" y="0"/>
                        </a:cubicBezTo>
                        <a:cubicBezTo>
                          <a:pt x="4024576" y="-186367"/>
                          <a:pt x="4255060" y="21971"/>
                          <a:pt x="4452829" y="0"/>
                        </a:cubicBezTo>
                        <a:cubicBezTo>
                          <a:pt x="4634544" y="-10237"/>
                          <a:pt x="4709196" y="22615"/>
                          <a:pt x="4847458" y="0"/>
                        </a:cubicBezTo>
                        <a:cubicBezTo>
                          <a:pt x="4954504" y="-46211"/>
                          <a:pt x="5119457" y="202180"/>
                          <a:pt x="5306877" y="0"/>
                        </a:cubicBezTo>
                        <a:cubicBezTo>
                          <a:pt x="5486848" y="-171979"/>
                          <a:pt x="5516587" y="28792"/>
                          <a:pt x="5701506" y="0"/>
                        </a:cubicBezTo>
                        <a:cubicBezTo>
                          <a:pt x="5842800" y="13649"/>
                          <a:pt x="6263141" y="143483"/>
                          <a:pt x="6478983" y="0"/>
                        </a:cubicBezTo>
                        <a:cubicBezTo>
                          <a:pt x="6444199" y="858638"/>
                          <a:pt x="6512776" y="1647100"/>
                          <a:pt x="6478983" y="2039759"/>
                        </a:cubicBezTo>
                        <a:cubicBezTo>
                          <a:pt x="6527249" y="2489601"/>
                          <a:pt x="6340628" y="3255544"/>
                          <a:pt x="6478983" y="3922611"/>
                        </a:cubicBezTo>
                        <a:cubicBezTo>
                          <a:pt x="6356822" y="4073882"/>
                          <a:pt x="6207130" y="3868854"/>
                          <a:pt x="6084354" y="3922611"/>
                        </a:cubicBezTo>
                        <a:cubicBezTo>
                          <a:pt x="5944337" y="3994128"/>
                          <a:pt x="5741627" y="3880862"/>
                          <a:pt x="5624936" y="3922611"/>
                        </a:cubicBezTo>
                        <a:cubicBezTo>
                          <a:pt x="5457858" y="3897048"/>
                          <a:pt x="5093094" y="3696305"/>
                          <a:pt x="4906358" y="3922611"/>
                        </a:cubicBezTo>
                        <a:cubicBezTo>
                          <a:pt x="4722590" y="4188901"/>
                          <a:pt x="4584526" y="3647208"/>
                          <a:pt x="4317359" y="3922611"/>
                        </a:cubicBezTo>
                        <a:cubicBezTo>
                          <a:pt x="4101704" y="4194376"/>
                          <a:pt x="3999973" y="3795918"/>
                          <a:pt x="3857940" y="3922611"/>
                        </a:cubicBezTo>
                        <a:cubicBezTo>
                          <a:pt x="3706822" y="4032387"/>
                          <a:pt x="3471279" y="3813404"/>
                          <a:pt x="3398522" y="3922611"/>
                        </a:cubicBezTo>
                        <a:cubicBezTo>
                          <a:pt x="3272266" y="4037931"/>
                          <a:pt x="3093435" y="3878722"/>
                          <a:pt x="3003892" y="3922611"/>
                        </a:cubicBezTo>
                        <a:cubicBezTo>
                          <a:pt x="2908439" y="3936205"/>
                          <a:pt x="2684651" y="3771782"/>
                          <a:pt x="2609263" y="3922611"/>
                        </a:cubicBezTo>
                        <a:cubicBezTo>
                          <a:pt x="2527147" y="4092190"/>
                          <a:pt x="2200584" y="3645710"/>
                          <a:pt x="2020264" y="3922611"/>
                        </a:cubicBezTo>
                        <a:cubicBezTo>
                          <a:pt x="1835205" y="4157004"/>
                          <a:pt x="1678341" y="3800158"/>
                          <a:pt x="1560846" y="3922611"/>
                        </a:cubicBezTo>
                        <a:cubicBezTo>
                          <a:pt x="1434569" y="4042249"/>
                          <a:pt x="1273450" y="3733589"/>
                          <a:pt x="1101427" y="3922611"/>
                        </a:cubicBezTo>
                        <a:cubicBezTo>
                          <a:pt x="897080" y="4106066"/>
                          <a:pt x="872378" y="3794259"/>
                          <a:pt x="642008" y="3922611"/>
                        </a:cubicBezTo>
                        <a:cubicBezTo>
                          <a:pt x="421265" y="4040971"/>
                          <a:pt x="154496" y="3684429"/>
                          <a:pt x="0" y="3922611"/>
                        </a:cubicBezTo>
                        <a:cubicBezTo>
                          <a:pt x="-11098" y="3113437"/>
                          <a:pt x="66183" y="2328164"/>
                          <a:pt x="0" y="2000530"/>
                        </a:cubicBezTo>
                        <a:cubicBezTo>
                          <a:pt x="59575" y="1506760"/>
                          <a:pt x="7699" y="1096255"/>
                          <a:pt x="0" y="0"/>
                        </a:cubicBezTo>
                        <a:close/>
                      </a:path>
                    </a:pathLst>
                  </a:custGeom>
                  <ask:type>
                    <ask:lineSketchScribble/>
                  </ask:type>
                </ask:lineSketchStyleProps>
              </a:ext>
            </a:extLst>
          </a:ln>
        </p:spPr>
        <p:txBody>
          <a:bodyPr wrap="square">
            <a:spAutoFit/>
          </a:bodyPr>
          <a:lstStyle/>
          <a:p>
            <a:pPr defTabSz="755650">
              <a:lnSpc>
                <a:spcPct val="90000"/>
              </a:lnSpc>
              <a:spcBef>
                <a:spcPct val="0"/>
              </a:spcBef>
              <a:spcAft>
                <a:spcPct val="35000"/>
              </a:spcAft>
            </a:pPr>
            <a:r>
              <a:rPr lang="ga-IE" sz="1900" b="1" u="sng" kern="1200" dirty="0">
                <a:latin typeface="Tw Cen MT" panose="020B0602020104020603" pitchFamily="34" charset="0"/>
              </a:rPr>
              <a:t>Modh</a:t>
            </a:r>
            <a:endParaRPr lang="ga-IE" sz="1900" b="1" kern="1200" dirty="0">
              <a:latin typeface="Tw Cen MT" panose="020B0602020104020603" pitchFamily="34" charset="0"/>
            </a:endParaRPr>
          </a:p>
          <a:p>
            <a:pPr marL="342900" indent="-342900" defTabSz="755650">
              <a:lnSpc>
                <a:spcPct val="90000"/>
              </a:lnSpc>
              <a:spcBef>
                <a:spcPct val="0"/>
              </a:spcBef>
              <a:spcAft>
                <a:spcPct val="35000"/>
              </a:spcAft>
              <a:buFont typeface="+mj-lt"/>
              <a:buAutoNum type="arabicPeriod"/>
            </a:pPr>
            <a:r>
              <a:rPr lang="ga-IE" sz="1900" dirty="0">
                <a:latin typeface="Tw Cen MT" panose="020B0602020104020603" pitchFamily="34" charset="0"/>
              </a:rPr>
              <a:t>Tóg bileog </a:t>
            </a:r>
            <a:r>
              <a:rPr lang="ga-IE" sz="1900" dirty="0" err="1">
                <a:latin typeface="Tw Cen MT" panose="020B0602020104020603" pitchFamily="34" charset="0"/>
              </a:rPr>
              <a:t>chairtpháipéir</a:t>
            </a:r>
            <a:r>
              <a:rPr lang="ga-IE" sz="1900" dirty="0">
                <a:latin typeface="Tw Cen MT" panose="020B0602020104020603" pitchFamily="34" charset="0"/>
              </a:rPr>
              <a:t> amháin agus g</a:t>
            </a:r>
            <a:r>
              <a:rPr lang="ga-IE" sz="1900" kern="1200" dirty="0">
                <a:latin typeface="Tw Cen MT" panose="020B0602020104020603" pitchFamily="34" charset="0"/>
              </a:rPr>
              <a:t>earr 4 stiall</a:t>
            </a:r>
            <a:r>
              <a:rPr lang="ga-IE" sz="1900" dirty="0">
                <a:latin typeface="Tw Cen MT" panose="020B0602020104020603" pitchFamily="34" charset="0"/>
              </a:rPr>
              <a:t> di. Déan cinnte go bhfuil an fad agus an leithead céanna iontu uile.</a:t>
            </a:r>
            <a:r>
              <a:rPr lang="ga-IE" sz="1900" kern="1200" dirty="0">
                <a:latin typeface="Tw Cen MT" panose="020B0602020104020603" pitchFamily="34" charset="0"/>
              </a:rPr>
              <a:t> Greamaigh na stiallacha </a:t>
            </a:r>
            <a:r>
              <a:rPr lang="ga-IE" sz="1900" dirty="0">
                <a:latin typeface="Tw Cen MT" panose="020B0602020104020603" pitchFamily="34" charset="0"/>
              </a:rPr>
              <a:t>dá</a:t>
            </a:r>
            <a:r>
              <a:rPr lang="ga-IE" sz="1900" kern="1200" dirty="0">
                <a:latin typeface="Tw Cen MT" panose="020B0602020104020603" pitchFamily="34" charset="0"/>
              </a:rPr>
              <a:t> chéile leis an </a:t>
            </a:r>
            <a:r>
              <a:rPr lang="ga-IE" sz="1900" dirty="0">
                <a:latin typeface="Tw Cen MT" panose="020B0602020104020603" pitchFamily="34" charset="0"/>
              </a:rPr>
              <a:t>ngliú chun cearnóg a dhéanamh, mar a léirítear i b</a:t>
            </a:r>
            <a:r>
              <a:rPr lang="ga-IE" sz="1900" b="1" dirty="0">
                <a:latin typeface="Tw Cen MT" panose="020B0602020104020603" pitchFamily="34" charset="0"/>
              </a:rPr>
              <a:t>pictiúr</a:t>
            </a:r>
            <a:r>
              <a:rPr lang="ga-IE" sz="1900" dirty="0">
                <a:latin typeface="Tw Cen MT" panose="020B0602020104020603" pitchFamily="34" charset="0"/>
              </a:rPr>
              <a:t> </a:t>
            </a:r>
            <a:r>
              <a:rPr lang="ga-IE" sz="1900" b="1" dirty="0">
                <a:latin typeface="Tw Cen MT" panose="020B0602020104020603" pitchFamily="34" charset="0"/>
              </a:rPr>
              <a:t>A</a:t>
            </a:r>
            <a:r>
              <a:rPr lang="ga-IE" sz="1900" kern="1200" dirty="0">
                <a:latin typeface="Tw Cen MT" panose="020B0602020104020603" pitchFamily="34" charset="0"/>
              </a:rPr>
              <a:t>.</a:t>
            </a:r>
          </a:p>
          <a:p>
            <a:pPr marL="342900" indent="-342900" defTabSz="755650">
              <a:lnSpc>
                <a:spcPct val="90000"/>
              </a:lnSpc>
              <a:spcBef>
                <a:spcPct val="0"/>
              </a:spcBef>
              <a:spcAft>
                <a:spcPct val="35000"/>
              </a:spcAft>
              <a:buFont typeface="+mj-lt"/>
              <a:buAutoNum type="arabicPeriod"/>
            </a:pPr>
            <a:r>
              <a:rPr lang="ga-IE" sz="1900" dirty="0">
                <a:latin typeface="Tw Cen MT" panose="020B0602020104020603" pitchFamily="34" charset="0"/>
              </a:rPr>
              <a:t>Ansin gearr 3 stiall eile den </a:t>
            </a:r>
            <a:r>
              <a:rPr lang="ga-IE" sz="1900" dirty="0" err="1">
                <a:latin typeface="Tw Cen MT" panose="020B0602020104020603" pitchFamily="34" charset="0"/>
              </a:rPr>
              <a:t>chairtpháipéar</a:t>
            </a:r>
            <a:r>
              <a:rPr lang="ga-IE" sz="1900" dirty="0">
                <a:latin typeface="Tw Cen MT" panose="020B0602020104020603" pitchFamily="34" charset="0"/>
              </a:rPr>
              <a:t> agus iad ar aon mhéid leis na cinn a úsáideadh don chearnóg. Greamaigh na stiallacha dá chéile leis an ngliú chun triantán comhshleasach a dhéanamh, mar a léirítear i b</a:t>
            </a:r>
            <a:r>
              <a:rPr lang="ga-IE" sz="1900" b="1" dirty="0">
                <a:latin typeface="Tw Cen MT" panose="020B0602020104020603" pitchFamily="34" charset="0"/>
              </a:rPr>
              <a:t>pictiúr</a:t>
            </a:r>
            <a:r>
              <a:rPr lang="ga-IE" sz="1900" dirty="0">
                <a:latin typeface="Tw Cen MT" panose="020B0602020104020603" pitchFamily="34" charset="0"/>
              </a:rPr>
              <a:t> </a:t>
            </a:r>
            <a:r>
              <a:rPr lang="ga-IE" sz="1900" b="1" dirty="0">
                <a:latin typeface="Tw Cen MT" panose="020B0602020104020603" pitchFamily="34" charset="0"/>
              </a:rPr>
              <a:t>B</a:t>
            </a:r>
            <a:r>
              <a:rPr lang="ga-IE" sz="1900" dirty="0">
                <a:latin typeface="Tw Cen MT" panose="020B0602020104020603" pitchFamily="34" charset="0"/>
              </a:rPr>
              <a:t>.</a:t>
            </a:r>
          </a:p>
          <a:p>
            <a:pPr marL="342900" indent="-342900" defTabSz="755650">
              <a:lnSpc>
                <a:spcPct val="90000"/>
              </a:lnSpc>
              <a:spcBef>
                <a:spcPct val="0"/>
              </a:spcBef>
              <a:spcAft>
                <a:spcPct val="35000"/>
              </a:spcAft>
              <a:buFont typeface="+mj-lt"/>
              <a:buAutoNum type="arabicPeriod"/>
            </a:pPr>
            <a:r>
              <a:rPr lang="ga-IE" sz="1900" dirty="0">
                <a:latin typeface="Tw Cen MT" panose="020B0602020104020603" pitchFamily="34" charset="0"/>
              </a:rPr>
              <a:t>Tóg an chearnóg agus déan iarracht í a chur as a riocht </a:t>
            </a:r>
            <a:br>
              <a:rPr lang="ga-IE" sz="1900" dirty="0">
                <a:latin typeface="Tw Cen MT" panose="020B0602020104020603" pitchFamily="34" charset="0"/>
              </a:rPr>
            </a:br>
            <a:r>
              <a:rPr lang="ga-IE" sz="1900" dirty="0">
                <a:latin typeface="Tw Cen MT" panose="020B0602020104020603" pitchFamily="34" charset="0"/>
              </a:rPr>
              <a:t>ach a bheith ag brú nó ag tarraingt ar na </a:t>
            </a:r>
            <a:r>
              <a:rPr lang="ga-IE" sz="1900" dirty="0" err="1">
                <a:latin typeface="Tw Cen MT" panose="020B0602020104020603" pitchFamily="34" charset="0"/>
              </a:rPr>
              <a:t>cúinní</a:t>
            </a:r>
            <a:r>
              <a:rPr lang="ga-IE" sz="1900" dirty="0">
                <a:latin typeface="Tw Cen MT" panose="020B0602020104020603" pitchFamily="34" charset="0"/>
              </a:rPr>
              <a:t>. Céard a tharlaíonn?</a:t>
            </a:r>
          </a:p>
          <a:p>
            <a:pPr marL="342900" indent="-342900" defTabSz="755650">
              <a:lnSpc>
                <a:spcPct val="90000"/>
              </a:lnSpc>
              <a:spcBef>
                <a:spcPct val="0"/>
              </a:spcBef>
              <a:spcAft>
                <a:spcPct val="35000"/>
              </a:spcAft>
              <a:buFont typeface="+mj-lt"/>
              <a:buAutoNum type="arabicPeriod"/>
            </a:pPr>
            <a:r>
              <a:rPr lang="ga-IE" sz="1900" dirty="0">
                <a:latin typeface="Tw Cen MT" panose="020B0602020104020603" pitchFamily="34" charset="0"/>
              </a:rPr>
              <a:t>Déan amhlaidh leis an triantán. Céard a tharlaíonn?</a:t>
            </a:r>
          </a:p>
        </p:txBody>
      </p:sp>
    </p:spTree>
    <p:extLst>
      <p:ext uri="{BB962C8B-B14F-4D97-AF65-F5344CB8AC3E}">
        <p14:creationId xmlns:p14="http://schemas.microsoft.com/office/powerpoint/2010/main" val="3348907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arn(inVertical)">
                                      <p:cBhvr>
                                        <p:cTn id="11" dur="500"/>
                                        <p:tgtEl>
                                          <p:spTgt spid="67"/>
                                        </p:tgtEl>
                                      </p:cBhvr>
                                    </p:animEffect>
                                  </p:childTnLst>
                                </p:cTn>
                              </p:par>
                              <p:par>
                                <p:cTn id="12" presetID="10" presetClass="entr" presetSubtype="0" fill="hold" nodeType="withEffect">
                                  <p:stCondLst>
                                    <p:cond delay="0"/>
                                  </p:stCondLst>
                                  <p:childTnLst>
                                    <p:set>
                                      <p:cBhvr>
                                        <p:cTn id="13" dur="1" fill="hold">
                                          <p:stCondLst>
                                            <p:cond delay="0"/>
                                          </p:stCondLst>
                                        </p:cTn>
                                        <p:tgtEl>
                                          <p:spTgt spid="67">
                                            <p:txEl>
                                              <p:pRg st="1" end="1"/>
                                            </p:txEl>
                                          </p:spTgt>
                                        </p:tgtEl>
                                        <p:attrNameLst>
                                          <p:attrName>style.visibility</p:attrName>
                                        </p:attrNameLst>
                                      </p:cBhvr>
                                      <p:to>
                                        <p:strVal val="visible"/>
                                      </p:to>
                                    </p:set>
                                    <p:animEffect transition="in" filter="fade">
                                      <p:cBhvr>
                                        <p:cTn id="14" dur="500"/>
                                        <p:tgtEl>
                                          <p:spTgt spid="67">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7">
                                            <p:txEl>
                                              <p:pRg st="0" end="0"/>
                                            </p:txEl>
                                          </p:spTgt>
                                        </p:tgtEl>
                                        <p:attrNameLst>
                                          <p:attrName>style.visibility</p:attrName>
                                        </p:attrNameLst>
                                      </p:cBhvr>
                                      <p:to>
                                        <p:strVal val="visible"/>
                                      </p:to>
                                    </p:set>
                                    <p:animEffect transition="in" filter="fade">
                                      <p:cBhvr>
                                        <p:cTn id="17" dur="500"/>
                                        <p:tgtEl>
                                          <p:spTgt spid="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xEl>
                                              <p:pRg st="2" end="2"/>
                                            </p:txEl>
                                          </p:spTgt>
                                        </p:tgtEl>
                                        <p:attrNameLst>
                                          <p:attrName>style.visibility</p:attrName>
                                        </p:attrNameLst>
                                      </p:cBhvr>
                                      <p:to>
                                        <p:strVal val="visible"/>
                                      </p:to>
                                    </p:set>
                                    <p:animEffect transition="in" filter="fade">
                                      <p:cBhvr>
                                        <p:cTn id="22" dur="500"/>
                                        <p:tgtEl>
                                          <p:spTgt spid="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7">
                                            <p:txEl>
                                              <p:pRg st="3" end="3"/>
                                            </p:txEl>
                                          </p:spTgt>
                                        </p:tgtEl>
                                        <p:attrNameLst>
                                          <p:attrName>style.visibility</p:attrName>
                                        </p:attrNameLst>
                                      </p:cBhvr>
                                      <p:to>
                                        <p:strVal val="visible"/>
                                      </p:to>
                                    </p:set>
                                    <p:animEffect transition="in" filter="fade">
                                      <p:cBhvr>
                                        <p:cTn id="27" dur="500"/>
                                        <p:tgtEl>
                                          <p:spTgt spid="6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xEl>
                                              <p:pRg st="4" end="4"/>
                                            </p:txEl>
                                          </p:spTgt>
                                        </p:tgtEl>
                                        <p:attrNameLst>
                                          <p:attrName>style.visibility</p:attrName>
                                        </p:attrNameLst>
                                      </p:cBhvr>
                                      <p:to>
                                        <p:strVal val="visible"/>
                                      </p:to>
                                    </p:set>
                                    <p:animEffect transition="in" filter="fade">
                                      <p:cBhvr>
                                        <p:cTn id="32" dur="500"/>
                                        <p:tgtEl>
                                          <p:spTgt spid="6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8" name="Rectangle 51">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Freeform: Shape 53">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Oval 55">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Freeform: Shape 57">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pink, envelope, painted&#10;&#10;Description automatically generated">
            <a:extLst>
              <a:ext uri="{FF2B5EF4-FFF2-40B4-BE49-F238E27FC236}">
                <a16:creationId xmlns:a16="http://schemas.microsoft.com/office/drawing/2014/main" id="{C01C239A-6B37-4347-8569-BAACC3260D71}"/>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flipH="1">
            <a:off x="8605182" y="2142393"/>
            <a:ext cx="2533422" cy="2289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72" name="Arc 59">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795BDF12-EA33-43DC-8371-497496D73888}"/>
              </a:ext>
            </a:extLst>
          </p:cNvPr>
          <p:cNvSpPr txBox="1"/>
          <p:nvPr/>
        </p:nvSpPr>
        <p:spPr>
          <a:xfrm>
            <a:off x="279905" y="4875349"/>
            <a:ext cx="5232210" cy="1631216"/>
          </a:xfrm>
          <a:custGeom>
            <a:avLst/>
            <a:gdLst>
              <a:gd name="connsiteX0" fmla="*/ 0 w 6383872"/>
              <a:gd name="connsiteY0" fmla="*/ 0 h 646331"/>
              <a:gd name="connsiteX1" fmla="*/ 644191 w 6383872"/>
              <a:gd name="connsiteY1" fmla="*/ 0 h 646331"/>
              <a:gd name="connsiteX2" fmla="*/ 1352220 w 6383872"/>
              <a:gd name="connsiteY2" fmla="*/ 0 h 646331"/>
              <a:gd name="connsiteX3" fmla="*/ 1932572 w 6383872"/>
              <a:gd name="connsiteY3" fmla="*/ 0 h 646331"/>
              <a:gd name="connsiteX4" fmla="*/ 2449085 w 6383872"/>
              <a:gd name="connsiteY4" fmla="*/ 0 h 646331"/>
              <a:gd name="connsiteX5" fmla="*/ 2837921 w 6383872"/>
              <a:gd name="connsiteY5" fmla="*/ 0 h 646331"/>
              <a:gd name="connsiteX6" fmla="*/ 3226757 w 6383872"/>
              <a:gd name="connsiteY6" fmla="*/ 0 h 646331"/>
              <a:gd name="connsiteX7" fmla="*/ 3743270 w 6383872"/>
              <a:gd name="connsiteY7" fmla="*/ 0 h 646331"/>
              <a:gd name="connsiteX8" fmla="*/ 4259784 w 6383872"/>
              <a:gd name="connsiteY8" fmla="*/ 0 h 646331"/>
              <a:gd name="connsiteX9" fmla="*/ 4903974 w 6383872"/>
              <a:gd name="connsiteY9" fmla="*/ 0 h 646331"/>
              <a:gd name="connsiteX10" fmla="*/ 5356649 w 6383872"/>
              <a:gd name="connsiteY10" fmla="*/ 0 h 646331"/>
              <a:gd name="connsiteX11" fmla="*/ 5809324 w 6383872"/>
              <a:gd name="connsiteY11" fmla="*/ 0 h 646331"/>
              <a:gd name="connsiteX12" fmla="*/ 6383872 w 6383872"/>
              <a:gd name="connsiteY12" fmla="*/ 0 h 646331"/>
              <a:gd name="connsiteX13" fmla="*/ 6383872 w 6383872"/>
              <a:gd name="connsiteY13" fmla="*/ 310239 h 646331"/>
              <a:gd name="connsiteX14" fmla="*/ 6383872 w 6383872"/>
              <a:gd name="connsiteY14" fmla="*/ 646331 h 646331"/>
              <a:gd name="connsiteX15" fmla="*/ 5867359 w 6383872"/>
              <a:gd name="connsiteY15" fmla="*/ 646331 h 646331"/>
              <a:gd name="connsiteX16" fmla="*/ 5223168 w 6383872"/>
              <a:gd name="connsiteY16" fmla="*/ 646331 h 646331"/>
              <a:gd name="connsiteX17" fmla="*/ 4706655 w 6383872"/>
              <a:gd name="connsiteY17" fmla="*/ 646331 h 646331"/>
              <a:gd name="connsiteX18" fmla="*/ 4317819 w 6383872"/>
              <a:gd name="connsiteY18" fmla="*/ 646331 h 646331"/>
              <a:gd name="connsiteX19" fmla="*/ 3865144 w 6383872"/>
              <a:gd name="connsiteY19" fmla="*/ 646331 h 646331"/>
              <a:gd name="connsiteX20" fmla="*/ 3284792 w 6383872"/>
              <a:gd name="connsiteY20" fmla="*/ 646331 h 646331"/>
              <a:gd name="connsiteX21" fmla="*/ 2576763 w 6383872"/>
              <a:gd name="connsiteY21" fmla="*/ 646331 h 646331"/>
              <a:gd name="connsiteX22" fmla="*/ 2060250 w 6383872"/>
              <a:gd name="connsiteY22" fmla="*/ 646331 h 646331"/>
              <a:gd name="connsiteX23" fmla="*/ 1607575 w 6383872"/>
              <a:gd name="connsiteY23" fmla="*/ 646331 h 646331"/>
              <a:gd name="connsiteX24" fmla="*/ 963384 w 6383872"/>
              <a:gd name="connsiteY24" fmla="*/ 646331 h 646331"/>
              <a:gd name="connsiteX25" fmla="*/ 0 w 6383872"/>
              <a:gd name="connsiteY25" fmla="*/ 646331 h 646331"/>
              <a:gd name="connsiteX26" fmla="*/ 0 w 6383872"/>
              <a:gd name="connsiteY26" fmla="*/ 310239 h 646331"/>
              <a:gd name="connsiteX27" fmla="*/ 0 w 6383872"/>
              <a:gd name="connsiteY27"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3872" h="646331" fill="none" extrusionOk="0">
                <a:moveTo>
                  <a:pt x="0" y="0"/>
                </a:moveTo>
                <a:cubicBezTo>
                  <a:pt x="276507" y="-59877"/>
                  <a:pt x="485730" y="61959"/>
                  <a:pt x="644191" y="0"/>
                </a:cubicBezTo>
                <a:cubicBezTo>
                  <a:pt x="802652" y="-61959"/>
                  <a:pt x="1042473" y="27804"/>
                  <a:pt x="1352220" y="0"/>
                </a:cubicBezTo>
                <a:cubicBezTo>
                  <a:pt x="1661967" y="-27804"/>
                  <a:pt x="1787234" y="18682"/>
                  <a:pt x="1932572" y="0"/>
                </a:cubicBezTo>
                <a:cubicBezTo>
                  <a:pt x="2077910" y="-18682"/>
                  <a:pt x="2240724" y="39985"/>
                  <a:pt x="2449085" y="0"/>
                </a:cubicBezTo>
                <a:cubicBezTo>
                  <a:pt x="2657446" y="-39985"/>
                  <a:pt x="2657915" y="36808"/>
                  <a:pt x="2837921" y="0"/>
                </a:cubicBezTo>
                <a:cubicBezTo>
                  <a:pt x="3017927" y="-36808"/>
                  <a:pt x="3135680" y="41057"/>
                  <a:pt x="3226757" y="0"/>
                </a:cubicBezTo>
                <a:cubicBezTo>
                  <a:pt x="3317834" y="-41057"/>
                  <a:pt x="3559146" y="61927"/>
                  <a:pt x="3743270" y="0"/>
                </a:cubicBezTo>
                <a:cubicBezTo>
                  <a:pt x="3927394" y="-61927"/>
                  <a:pt x="4134392" y="2984"/>
                  <a:pt x="4259784" y="0"/>
                </a:cubicBezTo>
                <a:cubicBezTo>
                  <a:pt x="4385176" y="-2984"/>
                  <a:pt x="4642010" y="9135"/>
                  <a:pt x="4903974" y="0"/>
                </a:cubicBezTo>
                <a:cubicBezTo>
                  <a:pt x="5165938" y="-9135"/>
                  <a:pt x="5137999" y="30272"/>
                  <a:pt x="5356649" y="0"/>
                </a:cubicBezTo>
                <a:cubicBezTo>
                  <a:pt x="5575299" y="-30272"/>
                  <a:pt x="5584279" y="51379"/>
                  <a:pt x="5809324" y="0"/>
                </a:cubicBezTo>
                <a:cubicBezTo>
                  <a:pt x="6034369" y="-51379"/>
                  <a:pt x="6145451" y="19144"/>
                  <a:pt x="6383872" y="0"/>
                </a:cubicBezTo>
                <a:cubicBezTo>
                  <a:pt x="6403104" y="99956"/>
                  <a:pt x="6367450" y="173086"/>
                  <a:pt x="6383872" y="310239"/>
                </a:cubicBezTo>
                <a:cubicBezTo>
                  <a:pt x="6400294" y="447392"/>
                  <a:pt x="6382255" y="521927"/>
                  <a:pt x="6383872" y="646331"/>
                </a:cubicBezTo>
                <a:cubicBezTo>
                  <a:pt x="6179927" y="652524"/>
                  <a:pt x="6077010" y="633194"/>
                  <a:pt x="5867359" y="646331"/>
                </a:cubicBezTo>
                <a:cubicBezTo>
                  <a:pt x="5657708" y="659468"/>
                  <a:pt x="5544516" y="617259"/>
                  <a:pt x="5223168" y="646331"/>
                </a:cubicBezTo>
                <a:cubicBezTo>
                  <a:pt x="4901820" y="675403"/>
                  <a:pt x="4930253" y="620474"/>
                  <a:pt x="4706655" y="646331"/>
                </a:cubicBezTo>
                <a:cubicBezTo>
                  <a:pt x="4483057" y="672188"/>
                  <a:pt x="4504071" y="599976"/>
                  <a:pt x="4317819" y="646331"/>
                </a:cubicBezTo>
                <a:cubicBezTo>
                  <a:pt x="4131567" y="692686"/>
                  <a:pt x="4082640" y="634331"/>
                  <a:pt x="3865144" y="646331"/>
                </a:cubicBezTo>
                <a:cubicBezTo>
                  <a:pt x="3647648" y="658331"/>
                  <a:pt x="3436844" y="580022"/>
                  <a:pt x="3284792" y="646331"/>
                </a:cubicBezTo>
                <a:cubicBezTo>
                  <a:pt x="3132740" y="712640"/>
                  <a:pt x="2745210" y="639664"/>
                  <a:pt x="2576763" y="646331"/>
                </a:cubicBezTo>
                <a:cubicBezTo>
                  <a:pt x="2408316" y="652998"/>
                  <a:pt x="2219336" y="598826"/>
                  <a:pt x="2060250" y="646331"/>
                </a:cubicBezTo>
                <a:cubicBezTo>
                  <a:pt x="1901164" y="693836"/>
                  <a:pt x="1751923" y="644885"/>
                  <a:pt x="1607575" y="646331"/>
                </a:cubicBezTo>
                <a:cubicBezTo>
                  <a:pt x="1463228" y="647777"/>
                  <a:pt x="1134822" y="625558"/>
                  <a:pt x="963384" y="646331"/>
                </a:cubicBezTo>
                <a:cubicBezTo>
                  <a:pt x="791946" y="667104"/>
                  <a:pt x="246054" y="619683"/>
                  <a:pt x="0" y="646331"/>
                </a:cubicBezTo>
                <a:cubicBezTo>
                  <a:pt x="-33795" y="541844"/>
                  <a:pt x="15613" y="421512"/>
                  <a:pt x="0" y="310239"/>
                </a:cubicBezTo>
                <a:cubicBezTo>
                  <a:pt x="-15613" y="198966"/>
                  <a:pt x="690" y="71682"/>
                  <a:pt x="0" y="0"/>
                </a:cubicBezTo>
                <a:close/>
              </a:path>
              <a:path w="6383872" h="646331" stroke="0" extrusionOk="0">
                <a:moveTo>
                  <a:pt x="0" y="0"/>
                </a:moveTo>
                <a:cubicBezTo>
                  <a:pt x="151049" y="-15404"/>
                  <a:pt x="466372" y="951"/>
                  <a:pt x="644191" y="0"/>
                </a:cubicBezTo>
                <a:cubicBezTo>
                  <a:pt x="822010" y="-951"/>
                  <a:pt x="975754" y="19189"/>
                  <a:pt x="1096865" y="0"/>
                </a:cubicBezTo>
                <a:cubicBezTo>
                  <a:pt x="1217976" y="-19189"/>
                  <a:pt x="1542762" y="75148"/>
                  <a:pt x="1741056" y="0"/>
                </a:cubicBezTo>
                <a:cubicBezTo>
                  <a:pt x="1939350" y="-75148"/>
                  <a:pt x="2131024" y="72719"/>
                  <a:pt x="2385247" y="0"/>
                </a:cubicBezTo>
                <a:cubicBezTo>
                  <a:pt x="2639470" y="-72719"/>
                  <a:pt x="2628511" y="21739"/>
                  <a:pt x="2837921" y="0"/>
                </a:cubicBezTo>
                <a:cubicBezTo>
                  <a:pt x="3047331" y="-21739"/>
                  <a:pt x="3152266" y="25125"/>
                  <a:pt x="3290596" y="0"/>
                </a:cubicBezTo>
                <a:cubicBezTo>
                  <a:pt x="3428927" y="-25125"/>
                  <a:pt x="3551511" y="2419"/>
                  <a:pt x="3743270" y="0"/>
                </a:cubicBezTo>
                <a:cubicBezTo>
                  <a:pt x="3935029" y="-2419"/>
                  <a:pt x="4142949" y="56730"/>
                  <a:pt x="4259784" y="0"/>
                </a:cubicBezTo>
                <a:cubicBezTo>
                  <a:pt x="4376619" y="-56730"/>
                  <a:pt x="4677070" y="46425"/>
                  <a:pt x="4903974" y="0"/>
                </a:cubicBezTo>
                <a:cubicBezTo>
                  <a:pt x="5130878" y="-46425"/>
                  <a:pt x="5316246" y="26064"/>
                  <a:pt x="5420488" y="0"/>
                </a:cubicBezTo>
                <a:cubicBezTo>
                  <a:pt x="5524730" y="-26064"/>
                  <a:pt x="6002217" y="35095"/>
                  <a:pt x="6383872" y="0"/>
                </a:cubicBezTo>
                <a:cubicBezTo>
                  <a:pt x="6419846" y="77619"/>
                  <a:pt x="6351481" y="242130"/>
                  <a:pt x="6383872" y="316702"/>
                </a:cubicBezTo>
                <a:cubicBezTo>
                  <a:pt x="6416263" y="391274"/>
                  <a:pt x="6359884" y="558450"/>
                  <a:pt x="6383872" y="646331"/>
                </a:cubicBezTo>
                <a:cubicBezTo>
                  <a:pt x="6094511" y="683940"/>
                  <a:pt x="5837161" y="573842"/>
                  <a:pt x="5675843" y="646331"/>
                </a:cubicBezTo>
                <a:cubicBezTo>
                  <a:pt x="5514525" y="718820"/>
                  <a:pt x="5324689" y="612266"/>
                  <a:pt x="5223168" y="646331"/>
                </a:cubicBezTo>
                <a:cubicBezTo>
                  <a:pt x="5121648" y="680396"/>
                  <a:pt x="4943962" y="585933"/>
                  <a:pt x="4706655" y="646331"/>
                </a:cubicBezTo>
                <a:cubicBezTo>
                  <a:pt x="4469348" y="706729"/>
                  <a:pt x="4474367" y="607077"/>
                  <a:pt x="4317819" y="646331"/>
                </a:cubicBezTo>
                <a:cubicBezTo>
                  <a:pt x="4161271" y="685585"/>
                  <a:pt x="3836529" y="597665"/>
                  <a:pt x="3609789" y="646331"/>
                </a:cubicBezTo>
                <a:cubicBezTo>
                  <a:pt x="3383049" y="694997"/>
                  <a:pt x="3293768" y="632125"/>
                  <a:pt x="3093276" y="646331"/>
                </a:cubicBezTo>
                <a:cubicBezTo>
                  <a:pt x="2892784" y="660537"/>
                  <a:pt x="2761700" y="610789"/>
                  <a:pt x="2449085" y="646331"/>
                </a:cubicBezTo>
                <a:cubicBezTo>
                  <a:pt x="2136470" y="681873"/>
                  <a:pt x="2166384" y="599693"/>
                  <a:pt x="2060250" y="646331"/>
                </a:cubicBezTo>
                <a:cubicBezTo>
                  <a:pt x="1954117" y="692969"/>
                  <a:pt x="1754979" y="636710"/>
                  <a:pt x="1543736" y="646331"/>
                </a:cubicBezTo>
                <a:cubicBezTo>
                  <a:pt x="1332493" y="655952"/>
                  <a:pt x="1248651" y="609174"/>
                  <a:pt x="1027223" y="646331"/>
                </a:cubicBezTo>
                <a:cubicBezTo>
                  <a:pt x="805795" y="683488"/>
                  <a:pt x="503441" y="600087"/>
                  <a:pt x="0" y="646331"/>
                </a:cubicBezTo>
                <a:cubicBezTo>
                  <a:pt x="-18716" y="580281"/>
                  <a:pt x="21176" y="436612"/>
                  <a:pt x="0" y="323166"/>
                </a:cubicBezTo>
                <a:cubicBezTo>
                  <a:pt x="-21176" y="209720"/>
                  <a:pt x="27473" y="142928"/>
                  <a:pt x="0" y="0"/>
                </a:cubicBezTo>
                <a:close/>
              </a:path>
            </a:pathLst>
          </a:custGeom>
          <a:solidFill>
            <a:schemeClr val="accent2">
              <a:lumMod val="40000"/>
              <a:lumOff val="60000"/>
            </a:schemeClr>
          </a:solidFill>
          <a:ln>
            <a:solidFill>
              <a:schemeClr val="tx1"/>
            </a:solidFill>
            <a:extLst>
              <a:ext uri="{C807C97D-BFC1-408E-A445-0C87EB9F89A2}">
                <ask:lineSketchStyleProps xmlns:ask="http://schemas.microsoft.com/office/drawing/2018/sketchyshapes" sd="25201244">
                  <a:custGeom>
                    <a:avLst/>
                    <a:gdLst>
                      <a:gd name="connsiteX0" fmla="*/ 0 w 5232210"/>
                      <a:gd name="connsiteY0" fmla="*/ 0 h 1631216"/>
                      <a:gd name="connsiteX1" fmla="*/ 527977 w 5232210"/>
                      <a:gd name="connsiteY1" fmla="*/ 0 h 1631216"/>
                      <a:gd name="connsiteX2" fmla="*/ 1108277 w 5232210"/>
                      <a:gd name="connsiteY2" fmla="*/ 0 h 1631216"/>
                      <a:gd name="connsiteX3" fmla="*/ 1583932 w 5232210"/>
                      <a:gd name="connsiteY3" fmla="*/ 0 h 1631216"/>
                      <a:gd name="connsiteX4" fmla="*/ 2007265 w 5232210"/>
                      <a:gd name="connsiteY4" fmla="*/ 0 h 1631216"/>
                      <a:gd name="connsiteX5" fmla="*/ 2325954 w 5232210"/>
                      <a:gd name="connsiteY5" fmla="*/ 0 h 1631216"/>
                      <a:gd name="connsiteX6" fmla="*/ 2644644 w 5232210"/>
                      <a:gd name="connsiteY6" fmla="*/ 0 h 1631216"/>
                      <a:gd name="connsiteX7" fmla="*/ 3067977 w 5232210"/>
                      <a:gd name="connsiteY7" fmla="*/ 0 h 1631216"/>
                      <a:gd name="connsiteX8" fmla="*/ 3491311 w 5232210"/>
                      <a:gd name="connsiteY8" fmla="*/ 0 h 1631216"/>
                      <a:gd name="connsiteX9" fmla="*/ 4019288 w 5232210"/>
                      <a:gd name="connsiteY9" fmla="*/ 0 h 1631216"/>
                      <a:gd name="connsiteX10" fmla="*/ 4390299 w 5232210"/>
                      <a:gd name="connsiteY10" fmla="*/ 0 h 1631216"/>
                      <a:gd name="connsiteX11" fmla="*/ 4761311 w 5232210"/>
                      <a:gd name="connsiteY11" fmla="*/ 0 h 1631216"/>
                      <a:gd name="connsiteX12" fmla="*/ 5232210 w 5232210"/>
                      <a:gd name="connsiteY12" fmla="*/ 0 h 1631216"/>
                      <a:gd name="connsiteX13" fmla="*/ 5232210 w 5232210"/>
                      <a:gd name="connsiteY13" fmla="*/ 782983 h 1631216"/>
                      <a:gd name="connsiteX14" fmla="*/ 5232210 w 5232210"/>
                      <a:gd name="connsiteY14" fmla="*/ 1631216 h 1631216"/>
                      <a:gd name="connsiteX15" fmla="*/ 4808876 w 5232210"/>
                      <a:gd name="connsiteY15" fmla="*/ 1631216 h 1631216"/>
                      <a:gd name="connsiteX16" fmla="*/ 4280899 w 5232210"/>
                      <a:gd name="connsiteY16" fmla="*/ 1631216 h 1631216"/>
                      <a:gd name="connsiteX17" fmla="*/ 3857565 w 5232210"/>
                      <a:gd name="connsiteY17" fmla="*/ 1631216 h 1631216"/>
                      <a:gd name="connsiteX18" fmla="*/ 3538876 w 5232210"/>
                      <a:gd name="connsiteY18" fmla="*/ 1631216 h 1631216"/>
                      <a:gd name="connsiteX19" fmla="*/ 3167865 w 5232210"/>
                      <a:gd name="connsiteY19" fmla="*/ 1631216 h 1631216"/>
                      <a:gd name="connsiteX20" fmla="*/ 2692209 w 5232210"/>
                      <a:gd name="connsiteY20" fmla="*/ 1631216 h 1631216"/>
                      <a:gd name="connsiteX21" fmla="*/ 2111910 w 5232210"/>
                      <a:gd name="connsiteY21" fmla="*/ 1631216 h 1631216"/>
                      <a:gd name="connsiteX22" fmla="*/ 1688577 w 5232210"/>
                      <a:gd name="connsiteY22" fmla="*/ 1631216 h 1631216"/>
                      <a:gd name="connsiteX23" fmla="*/ 1317565 w 5232210"/>
                      <a:gd name="connsiteY23" fmla="*/ 1631216 h 1631216"/>
                      <a:gd name="connsiteX24" fmla="*/ 789587 w 5232210"/>
                      <a:gd name="connsiteY24" fmla="*/ 1631216 h 1631216"/>
                      <a:gd name="connsiteX25" fmla="*/ 0 w 5232210"/>
                      <a:gd name="connsiteY25" fmla="*/ 1631216 h 1631216"/>
                      <a:gd name="connsiteX26" fmla="*/ 0 w 5232210"/>
                      <a:gd name="connsiteY26" fmla="*/ 782983 h 1631216"/>
                      <a:gd name="connsiteX27" fmla="*/ 0 w 5232210"/>
                      <a:gd name="connsiteY27" fmla="*/ 0 h 1631216"/>
                      <a:gd name="connsiteX0" fmla="*/ 0 w 5232210"/>
                      <a:gd name="connsiteY0" fmla="*/ 0 h 1631216"/>
                      <a:gd name="connsiteX1" fmla="*/ 527977 w 5232210"/>
                      <a:gd name="connsiteY1" fmla="*/ 0 h 1631216"/>
                      <a:gd name="connsiteX2" fmla="*/ 898988 w 5232210"/>
                      <a:gd name="connsiteY2" fmla="*/ 0 h 1631216"/>
                      <a:gd name="connsiteX3" fmla="*/ 1426966 w 5232210"/>
                      <a:gd name="connsiteY3" fmla="*/ 0 h 1631216"/>
                      <a:gd name="connsiteX4" fmla="*/ 1954944 w 5232210"/>
                      <a:gd name="connsiteY4" fmla="*/ 0 h 1631216"/>
                      <a:gd name="connsiteX5" fmla="*/ 2325954 w 5232210"/>
                      <a:gd name="connsiteY5" fmla="*/ 0 h 1631216"/>
                      <a:gd name="connsiteX6" fmla="*/ 2696966 w 5232210"/>
                      <a:gd name="connsiteY6" fmla="*/ 0 h 1631216"/>
                      <a:gd name="connsiteX7" fmla="*/ 3067977 w 5232210"/>
                      <a:gd name="connsiteY7" fmla="*/ 0 h 1631216"/>
                      <a:gd name="connsiteX8" fmla="*/ 3491311 w 5232210"/>
                      <a:gd name="connsiteY8" fmla="*/ 0 h 1631216"/>
                      <a:gd name="connsiteX9" fmla="*/ 4019288 w 5232210"/>
                      <a:gd name="connsiteY9" fmla="*/ 0 h 1631216"/>
                      <a:gd name="connsiteX10" fmla="*/ 4442622 w 5232210"/>
                      <a:gd name="connsiteY10" fmla="*/ 0 h 1631216"/>
                      <a:gd name="connsiteX11" fmla="*/ 5232210 w 5232210"/>
                      <a:gd name="connsiteY11" fmla="*/ 0 h 1631216"/>
                      <a:gd name="connsiteX12" fmla="*/ 5232210 w 5232210"/>
                      <a:gd name="connsiteY12" fmla="*/ 799295 h 1631216"/>
                      <a:gd name="connsiteX13" fmla="*/ 5232210 w 5232210"/>
                      <a:gd name="connsiteY13" fmla="*/ 1631216 h 1631216"/>
                      <a:gd name="connsiteX14" fmla="*/ 4651910 w 5232210"/>
                      <a:gd name="connsiteY14" fmla="*/ 1631216 h 1631216"/>
                      <a:gd name="connsiteX15" fmla="*/ 4280899 w 5232210"/>
                      <a:gd name="connsiteY15" fmla="*/ 1631216 h 1631216"/>
                      <a:gd name="connsiteX16" fmla="*/ 3857565 w 5232210"/>
                      <a:gd name="connsiteY16" fmla="*/ 1631216 h 1631216"/>
                      <a:gd name="connsiteX17" fmla="*/ 3538876 w 5232210"/>
                      <a:gd name="connsiteY17" fmla="*/ 1631216 h 1631216"/>
                      <a:gd name="connsiteX18" fmla="*/ 2958576 w 5232210"/>
                      <a:gd name="connsiteY18" fmla="*/ 1631216 h 1631216"/>
                      <a:gd name="connsiteX19" fmla="*/ 2535243 w 5232210"/>
                      <a:gd name="connsiteY19" fmla="*/ 1631216 h 1631216"/>
                      <a:gd name="connsiteX20" fmla="*/ 2007265 w 5232210"/>
                      <a:gd name="connsiteY20" fmla="*/ 1631216 h 1631216"/>
                      <a:gd name="connsiteX21" fmla="*/ 1688577 w 5232210"/>
                      <a:gd name="connsiteY21" fmla="*/ 1631216 h 1631216"/>
                      <a:gd name="connsiteX22" fmla="*/ 1265243 w 5232210"/>
                      <a:gd name="connsiteY22" fmla="*/ 1631216 h 1631216"/>
                      <a:gd name="connsiteX23" fmla="*/ 841910 w 5232210"/>
                      <a:gd name="connsiteY23" fmla="*/ 1631216 h 1631216"/>
                      <a:gd name="connsiteX24" fmla="*/ 0 w 5232210"/>
                      <a:gd name="connsiteY24" fmla="*/ 1631216 h 1631216"/>
                      <a:gd name="connsiteX25" fmla="*/ 0 w 5232210"/>
                      <a:gd name="connsiteY25" fmla="*/ 815609 h 1631216"/>
                      <a:gd name="connsiteX26" fmla="*/ 0 w 5232210"/>
                      <a:gd name="connsiteY26"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32210" h="1631216" fill="none" extrusionOk="0">
                        <a:moveTo>
                          <a:pt x="0" y="0"/>
                        </a:moveTo>
                        <a:cubicBezTo>
                          <a:pt x="216613" y="-164321"/>
                          <a:pt x="406228" y="169355"/>
                          <a:pt x="527977" y="0"/>
                        </a:cubicBezTo>
                        <a:cubicBezTo>
                          <a:pt x="653990" y="-151683"/>
                          <a:pt x="853984" y="92344"/>
                          <a:pt x="1108277" y="0"/>
                        </a:cubicBezTo>
                        <a:cubicBezTo>
                          <a:pt x="1355427" y="-72492"/>
                          <a:pt x="1440916" y="40806"/>
                          <a:pt x="1583932" y="0"/>
                        </a:cubicBezTo>
                        <a:cubicBezTo>
                          <a:pt x="1688332" y="-46863"/>
                          <a:pt x="1845936" y="97131"/>
                          <a:pt x="2007265" y="0"/>
                        </a:cubicBezTo>
                        <a:cubicBezTo>
                          <a:pt x="2149124" y="-75107"/>
                          <a:pt x="2165361" y="130012"/>
                          <a:pt x="2325954" y="0"/>
                        </a:cubicBezTo>
                        <a:cubicBezTo>
                          <a:pt x="2468777" y="-71037"/>
                          <a:pt x="2581505" y="82627"/>
                          <a:pt x="2644644" y="0"/>
                        </a:cubicBezTo>
                        <a:cubicBezTo>
                          <a:pt x="2695434" y="-125880"/>
                          <a:pt x="2954270" y="161533"/>
                          <a:pt x="3067977" y="0"/>
                        </a:cubicBezTo>
                        <a:cubicBezTo>
                          <a:pt x="3236306" y="-170292"/>
                          <a:pt x="3384142" y="-13463"/>
                          <a:pt x="3491311" y="0"/>
                        </a:cubicBezTo>
                        <a:cubicBezTo>
                          <a:pt x="3570392" y="-9544"/>
                          <a:pt x="3806704" y="9216"/>
                          <a:pt x="4019288" y="0"/>
                        </a:cubicBezTo>
                        <a:cubicBezTo>
                          <a:pt x="4225136" y="5994"/>
                          <a:pt x="4227810" y="60954"/>
                          <a:pt x="4390299" y="0"/>
                        </a:cubicBezTo>
                        <a:cubicBezTo>
                          <a:pt x="4579024" y="-75221"/>
                          <a:pt x="4580756" y="139091"/>
                          <a:pt x="4761311" y="0"/>
                        </a:cubicBezTo>
                        <a:cubicBezTo>
                          <a:pt x="4941798" y="-115919"/>
                          <a:pt x="5029654" y="45333"/>
                          <a:pt x="5232210" y="0"/>
                        </a:cubicBezTo>
                        <a:cubicBezTo>
                          <a:pt x="5288058" y="265375"/>
                          <a:pt x="5189504" y="420289"/>
                          <a:pt x="5232210" y="782983"/>
                        </a:cubicBezTo>
                        <a:cubicBezTo>
                          <a:pt x="5278374" y="1087272"/>
                          <a:pt x="5205015" y="1297005"/>
                          <a:pt x="5232210" y="1631216"/>
                        </a:cubicBezTo>
                        <a:cubicBezTo>
                          <a:pt x="5066471" y="1658066"/>
                          <a:pt x="4999379" y="1607027"/>
                          <a:pt x="4808876" y="1631216"/>
                        </a:cubicBezTo>
                        <a:cubicBezTo>
                          <a:pt x="4648193" y="1669333"/>
                          <a:pt x="4522920" y="1527551"/>
                          <a:pt x="4280899" y="1631216"/>
                        </a:cubicBezTo>
                        <a:cubicBezTo>
                          <a:pt x="3999154" y="1730992"/>
                          <a:pt x="4013692" y="1561581"/>
                          <a:pt x="3857565" y="1631216"/>
                        </a:cubicBezTo>
                        <a:cubicBezTo>
                          <a:pt x="3718937" y="1704689"/>
                          <a:pt x="3723964" y="1527588"/>
                          <a:pt x="3538876" y="1631216"/>
                        </a:cubicBezTo>
                        <a:cubicBezTo>
                          <a:pt x="3382724" y="1726409"/>
                          <a:pt x="3328193" y="1558948"/>
                          <a:pt x="3167865" y="1631216"/>
                        </a:cubicBezTo>
                        <a:cubicBezTo>
                          <a:pt x="2999673" y="1640762"/>
                          <a:pt x="2800733" y="1477239"/>
                          <a:pt x="2692209" y="1631216"/>
                        </a:cubicBezTo>
                        <a:cubicBezTo>
                          <a:pt x="2566531" y="1794547"/>
                          <a:pt x="2270699" y="1638502"/>
                          <a:pt x="2111910" y="1631216"/>
                        </a:cubicBezTo>
                        <a:cubicBezTo>
                          <a:pt x="1963207" y="1648782"/>
                          <a:pt x="1808805" y="1560980"/>
                          <a:pt x="1688577" y="1631216"/>
                        </a:cubicBezTo>
                        <a:cubicBezTo>
                          <a:pt x="1539588" y="1756249"/>
                          <a:pt x="1464315" y="1647553"/>
                          <a:pt x="1317565" y="1631216"/>
                        </a:cubicBezTo>
                        <a:cubicBezTo>
                          <a:pt x="1157857" y="1645973"/>
                          <a:pt x="953092" y="1607129"/>
                          <a:pt x="789587" y="1631216"/>
                        </a:cubicBezTo>
                        <a:cubicBezTo>
                          <a:pt x="602651" y="1649424"/>
                          <a:pt x="221009" y="1562896"/>
                          <a:pt x="0" y="1631216"/>
                        </a:cubicBezTo>
                        <a:cubicBezTo>
                          <a:pt x="-57462" y="1432973"/>
                          <a:pt x="27624" y="1024498"/>
                          <a:pt x="0" y="782983"/>
                        </a:cubicBezTo>
                        <a:cubicBezTo>
                          <a:pt x="-7734" y="478105"/>
                          <a:pt x="-8886" y="189739"/>
                          <a:pt x="0" y="0"/>
                        </a:cubicBezTo>
                        <a:close/>
                      </a:path>
                      <a:path w="5232210" h="1631216" stroke="0" extrusionOk="0">
                        <a:moveTo>
                          <a:pt x="0" y="0"/>
                        </a:moveTo>
                        <a:cubicBezTo>
                          <a:pt x="100378" y="-30417"/>
                          <a:pt x="379387" y="-8206"/>
                          <a:pt x="527977" y="0"/>
                        </a:cubicBezTo>
                        <a:cubicBezTo>
                          <a:pt x="704286" y="-13562"/>
                          <a:pt x="793758" y="45107"/>
                          <a:pt x="898988" y="0"/>
                        </a:cubicBezTo>
                        <a:cubicBezTo>
                          <a:pt x="974887" y="-113023"/>
                          <a:pt x="1293903" y="209297"/>
                          <a:pt x="1426966" y="0"/>
                        </a:cubicBezTo>
                        <a:cubicBezTo>
                          <a:pt x="1551683" y="-251173"/>
                          <a:pt x="1732642" y="169718"/>
                          <a:pt x="1954944" y="0"/>
                        </a:cubicBezTo>
                        <a:cubicBezTo>
                          <a:pt x="2168215" y="-163127"/>
                          <a:pt x="2162350" y="20377"/>
                          <a:pt x="2325954" y="0"/>
                        </a:cubicBezTo>
                        <a:cubicBezTo>
                          <a:pt x="2524166" y="-45423"/>
                          <a:pt x="2592466" y="74420"/>
                          <a:pt x="2696966" y="0"/>
                        </a:cubicBezTo>
                        <a:cubicBezTo>
                          <a:pt x="2789467" y="-33750"/>
                          <a:pt x="2914998" y="11433"/>
                          <a:pt x="3067977" y="0"/>
                        </a:cubicBezTo>
                        <a:cubicBezTo>
                          <a:pt x="3208024" y="-10289"/>
                          <a:pt x="3409338" y="147851"/>
                          <a:pt x="3491311" y="0"/>
                        </a:cubicBezTo>
                        <a:cubicBezTo>
                          <a:pt x="3594807" y="-146759"/>
                          <a:pt x="3857320" y="142574"/>
                          <a:pt x="4019288" y="0"/>
                        </a:cubicBezTo>
                        <a:cubicBezTo>
                          <a:pt x="4208362" y="-113300"/>
                          <a:pt x="4346723" y="43351"/>
                          <a:pt x="4442622" y="0"/>
                        </a:cubicBezTo>
                        <a:cubicBezTo>
                          <a:pt x="4526073" y="-102346"/>
                          <a:pt x="4927936" y="110602"/>
                          <a:pt x="5232210" y="0"/>
                        </a:cubicBezTo>
                        <a:cubicBezTo>
                          <a:pt x="5288787" y="216370"/>
                          <a:pt x="5191357" y="613831"/>
                          <a:pt x="5232210" y="799295"/>
                        </a:cubicBezTo>
                        <a:cubicBezTo>
                          <a:pt x="5254877" y="1009687"/>
                          <a:pt x="5237974" y="1365059"/>
                          <a:pt x="5232210" y="1631216"/>
                        </a:cubicBezTo>
                        <a:cubicBezTo>
                          <a:pt x="5035835" y="1678839"/>
                          <a:pt x="4807320" y="1468567"/>
                          <a:pt x="4651910" y="1631216"/>
                        </a:cubicBezTo>
                        <a:cubicBezTo>
                          <a:pt x="4516938" y="1810918"/>
                          <a:pt x="4343617" y="1565715"/>
                          <a:pt x="4280899" y="1631216"/>
                        </a:cubicBezTo>
                        <a:cubicBezTo>
                          <a:pt x="4178561" y="1730822"/>
                          <a:pt x="4084514" y="1483537"/>
                          <a:pt x="3857565" y="1631216"/>
                        </a:cubicBezTo>
                        <a:cubicBezTo>
                          <a:pt x="3658036" y="1774929"/>
                          <a:pt x="3664468" y="1525734"/>
                          <a:pt x="3538876" y="1631216"/>
                        </a:cubicBezTo>
                        <a:cubicBezTo>
                          <a:pt x="3392685" y="1682625"/>
                          <a:pt x="3156954" y="1515920"/>
                          <a:pt x="2958576" y="1631216"/>
                        </a:cubicBezTo>
                        <a:cubicBezTo>
                          <a:pt x="2800783" y="1795605"/>
                          <a:pt x="2683867" y="1588022"/>
                          <a:pt x="2535243" y="1631216"/>
                        </a:cubicBezTo>
                        <a:cubicBezTo>
                          <a:pt x="2369303" y="1673483"/>
                          <a:pt x="2255605" y="1565657"/>
                          <a:pt x="2007265" y="1631216"/>
                        </a:cubicBezTo>
                        <a:cubicBezTo>
                          <a:pt x="1755899" y="1727332"/>
                          <a:pt x="1809953" y="1501119"/>
                          <a:pt x="1688577" y="1631216"/>
                        </a:cubicBezTo>
                        <a:cubicBezTo>
                          <a:pt x="1613413" y="1751102"/>
                          <a:pt x="1446966" y="1619266"/>
                          <a:pt x="1265243" y="1631216"/>
                        </a:cubicBezTo>
                        <a:cubicBezTo>
                          <a:pt x="1082107" y="1650445"/>
                          <a:pt x="1022601" y="1542404"/>
                          <a:pt x="841910" y="1631216"/>
                        </a:cubicBezTo>
                        <a:cubicBezTo>
                          <a:pt x="645319" y="1735486"/>
                          <a:pt x="457010" y="1531870"/>
                          <a:pt x="0" y="1631216"/>
                        </a:cubicBezTo>
                        <a:cubicBezTo>
                          <a:pt x="-18520" y="1437074"/>
                          <a:pt x="2078" y="1084606"/>
                          <a:pt x="0" y="815609"/>
                        </a:cubicBezTo>
                        <a:cubicBezTo>
                          <a:pt x="-19" y="523471"/>
                          <a:pt x="35227" y="350499"/>
                          <a:pt x="0" y="0"/>
                        </a:cubicBezTo>
                        <a:close/>
                      </a:path>
                      <a:path w="5232210" h="1631216" fill="none" stroke="0" extrusionOk="0">
                        <a:moveTo>
                          <a:pt x="0" y="0"/>
                        </a:moveTo>
                        <a:cubicBezTo>
                          <a:pt x="197207" y="-135837"/>
                          <a:pt x="395599" y="131183"/>
                          <a:pt x="527977" y="0"/>
                        </a:cubicBezTo>
                        <a:cubicBezTo>
                          <a:pt x="639448" y="-131264"/>
                          <a:pt x="844798" y="85882"/>
                          <a:pt x="1108277" y="0"/>
                        </a:cubicBezTo>
                        <a:cubicBezTo>
                          <a:pt x="1381884" y="-40323"/>
                          <a:pt x="1481719" y="43629"/>
                          <a:pt x="1583932" y="0"/>
                        </a:cubicBezTo>
                        <a:cubicBezTo>
                          <a:pt x="1692492" y="-41455"/>
                          <a:pt x="1867999" y="70588"/>
                          <a:pt x="2007265" y="0"/>
                        </a:cubicBezTo>
                        <a:cubicBezTo>
                          <a:pt x="2187299" y="-86616"/>
                          <a:pt x="2143160" y="55553"/>
                          <a:pt x="2325954" y="0"/>
                        </a:cubicBezTo>
                        <a:cubicBezTo>
                          <a:pt x="2465921" y="-60758"/>
                          <a:pt x="2555541" y="80013"/>
                          <a:pt x="2644644" y="0"/>
                        </a:cubicBezTo>
                        <a:cubicBezTo>
                          <a:pt x="2740050" y="-73086"/>
                          <a:pt x="2914828" y="186905"/>
                          <a:pt x="3067977" y="0"/>
                        </a:cubicBezTo>
                        <a:cubicBezTo>
                          <a:pt x="3244152" y="-153256"/>
                          <a:pt x="3388026" y="3821"/>
                          <a:pt x="3491311" y="0"/>
                        </a:cubicBezTo>
                        <a:cubicBezTo>
                          <a:pt x="3599285" y="9866"/>
                          <a:pt x="3789128" y="-9439"/>
                          <a:pt x="4019288" y="0"/>
                        </a:cubicBezTo>
                        <a:cubicBezTo>
                          <a:pt x="4217751" y="-44956"/>
                          <a:pt x="4223252" y="55566"/>
                          <a:pt x="4390299" y="0"/>
                        </a:cubicBezTo>
                        <a:cubicBezTo>
                          <a:pt x="4548337" y="-50681"/>
                          <a:pt x="4617483" y="131712"/>
                          <a:pt x="4761311" y="0"/>
                        </a:cubicBezTo>
                        <a:cubicBezTo>
                          <a:pt x="4945933" y="-99891"/>
                          <a:pt x="5086515" y="57176"/>
                          <a:pt x="5232210" y="0"/>
                        </a:cubicBezTo>
                        <a:cubicBezTo>
                          <a:pt x="5252462" y="270666"/>
                          <a:pt x="5242926" y="428563"/>
                          <a:pt x="5232210" y="782983"/>
                        </a:cubicBezTo>
                        <a:cubicBezTo>
                          <a:pt x="5268573" y="1161057"/>
                          <a:pt x="5286506" y="1325725"/>
                          <a:pt x="5232210" y="1631216"/>
                        </a:cubicBezTo>
                        <a:cubicBezTo>
                          <a:pt x="5060650" y="1648728"/>
                          <a:pt x="4984885" y="1593967"/>
                          <a:pt x="4808876" y="1631216"/>
                        </a:cubicBezTo>
                        <a:cubicBezTo>
                          <a:pt x="4633408" y="1671045"/>
                          <a:pt x="4553893" y="1553813"/>
                          <a:pt x="4280899" y="1631216"/>
                        </a:cubicBezTo>
                        <a:cubicBezTo>
                          <a:pt x="4043503" y="1702984"/>
                          <a:pt x="4055042" y="1595775"/>
                          <a:pt x="3857565" y="1631216"/>
                        </a:cubicBezTo>
                        <a:cubicBezTo>
                          <a:pt x="3726036" y="1700378"/>
                          <a:pt x="3688840" y="1475132"/>
                          <a:pt x="3538876" y="1631216"/>
                        </a:cubicBezTo>
                        <a:cubicBezTo>
                          <a:pt x="3392048" y="1782256"/>
                          <a:pt x="3337082" y="1608342"/>
                          <a:pt x="3167865" y="1631216"/>
                        </a:cubicBezTo>
                        <a:cubicBezTo>
                          <a:pt x="2997789" y="1676199"/>
                          <a:pt x="2825861" y="1467123"/>
                          <a:pt x="2692209" y="1631216"/>
                        </a:cubicBezTo>
                        <a:cubicBezTo>
                          <a:pt x="2568931" y="1814187"/>
                          <a:pt x="2262100" y="1617724"/>
                          <a:pt x="2111910" y="1631216"/>
                        </a:cubicBezTo>
                        <a:cubicBezTo>
                          <a:pt x="1974856" y="1641707"/>
                          <a:pt x="1793887" y="1501728"/>
                          <a:pt x="1688577" y="1631216"/>
                        </a:cubicBezTo>
                        <a:cubicBezTo>
                          <a:pt x="1552164" y="1748618"/>
                          <a:pt x="1434353" y="1633617"/>
                          <a:pt x="1317565" y="1631216"/>
                        </a:cubicBezTo>
                        <a:cubicBezTo>
                          <a:pt x="1195383" y="1635423"/>
                          <a:pt x="926301" y="1548637"/>
                          <a:pt x="789587" y="1631216"/>
                        </a:cubicBezTo>
                        <a:cubicBezTo>
                          <a:pt x="652771" y="1671156"/>
                          <a:pt x="224678" y="1622351"/>
                          <a:pt x="0" y="1631216"/>
                        </a:cubicBezTo>
                        <a:cubicBezTo>
                          <a:pt x="34014" y="1367569"/>
                          <a:pt x="7684" y="1099630"/>
                          <a:pt x="0" y="782983"/>
                        </a:cubicBezTo>
                        <a:cubicBezTo>
                          <a:pt x="-3207" y="467920"/>
                          <a:pt x="-7487" y="149197"/>
                          <a:pt x="0" y="0"/>
                        </a:cubicBezTo>
                        <a:close/>
                      </a:path>
                    </a:pathLst>
                  </a:custGeom>
                  <ask:type>
                    <ask:lineSketchScribble/>
                  </ask:type>
                </ask:lineSketchStyleProps>
              </a:ext>
            </a:extLst>
          </a:ln>
        </p:spPr>
        <p:txBody>
          <a:bodyPr wrap="square">
            <a:spAutoFit/>
          </a:bodyPr>
          <a:lstStyle/>
          <a:p>
            <a:pPr marL="0" marR="0" lvl="0" indent="0" algn="l" defTabSz="755650" rtl="0" eaLnBrk="1" fontAlgn="auto" latinLnBrk="0" hangingPunct="1">
              <a:spcBef>
                <a:spcPct val="0"/>
              </a:spcBef>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w Cen MT" panose="020B0602020104020603" pitchFamily="34" charset="0"/>
              </a:rPr>
              <a:t>Céard</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rPr>
              <a:t> a </a:t>
            </a:r>
            <a:r>
              <a:rPr kumimoji="0" lang="en-US" sz="2000" b="1" i="0" u="none" strike="noStrike" kern="1200" cap="none" spc="0" normalizeH="0" baseline="0" noProof="0" dirty="0" err="1">
                <a:ln>
                  <a:noFill/>
                </a:ln>
                <a:solidFill>
                  <a:prstClr val="black"/>
                </a:solidFill>
                <a:effectLst/>
                <a:uLnTx/>
                <a:uFillTx/>
                <a:latin typeface="Tw Cen MT" panose="020B0602020104020603" pitchFamily="34" charset="0"/>
              </a:rPr>
              <a:t>tharlaíonn</a:t>
            </a:r>
            <a:r>
              <a:rPr kumimoji="0" lang="en-US" sz="2000" b="1" i="0" u="none" strike="noStrike" kern="1200" cap="none" spc="0" normalizeH="0" baseline="0" noProof="0" dirty="0">
                <a:ln>
                  <a:noFill/>
                </a:ln>
                <a:solidFill>
                  <a:prstClr val="black"/>
                </a:solidFill>
                <a:effectLst/>
                <a:uLnTx/>
                <a:uFillTx/>
                <a:latin typeface="Tw Cen MT" panose="020B0602020104020603" pitchFamily="34" charset="0"/>
              </a:rPr>
              <a:t>?</a:t>
            </a:r>
          </a:p>
          <a:p>
            <a:pPr marL="0" marR="0" lvl="0" indent="0" algn="l" defTabSz="755650" rtl="0" eaLnBrk="1" fontAlgn="auto" latinLnBrk="0" hangingPunct="1">
              <a:spcBef>
                <a:spcPct val="0"/>
              </a:spcBef>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Ní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rPr>
              <a:t>chuirtear</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 an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rPr>
              <a:t>chearnóg</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 as a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rPr>
              <a:t>riocht</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nuair</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bhrúitear</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nó</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nuair</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tharraingítear</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ar</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na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cúinní</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Tá</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dhá</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thriantán</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déanta</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agat</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den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chearnóg</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agus</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tá</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an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cruth</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i</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bhfad</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níos</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láidre</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anois</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dá</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en-US" sz="2000" b="0" i="0" u="none" strike="noStrike" kern="1200" cap="none" spc="0" normalizeH="0" noProof="0" dirty="0" err="1">
                <a:ln>
                  <a:noFill/>
                </a:ln>
                <a:solidFill>
                  <a:prstClr val="black"/>
                </a:solidFill>
                <a:effectLst/>
                <a:uLnTx/>
                <a:uFillTx/>
                <a:latin typeface="Tw Cen MT" panose="020B0602020104020603" pitchFamily="34" charset="0"/>
              </a:rPr>
              <a:t>bharr</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a:t>
            </a: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5B2F4C51-3188-4BC1-9C03-28A5010BB6BD}"/>
              </a:ext>
            </a:extLst>
          </p:cNvPr>
          <p:cNvSpPr txBox="1"/>
          <p:nvPr/>
        </p:nvSpPr>
        <p:spPr>
          <a:xfrm>
            <a:off x="8605182" y="3725822"/>
            <a:ext cx="48282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44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77" name="TextBox 76">
            <a:extLst>
              <a:ext uri="{FF2B5EF4-FFF2-40B4-BE49-F238E27FC236}">
                <a16:creationId xmlns:a16="http://schemas.microsoft.com/office/drawing/2014/main" id="{1DE24B46-7002-4A60-99FC-5975E89E1525}"/>
              </a:ext>
            </a:extLst>
          </p:cNvPr>
          <p:cNvSpPr txBox="1"/>
          <p:nvPr/>
        </p:nvSpPr>
        <p:spPr>
          <a:xfrm>
            <a:off x="2929511" y="2228396"/>
            <a:ext cx="5232210" cy="2031325"/>
          </a:xfrm>
          <a:custGeom>
            <a:avLst/>
            <a:gdLst>
              <a:gd name="connsiteX0" fmla="*/ 0 w 6383872"/>
              <a:gd name="connsiteY0" fmla="*/ 0 h 1200329"/>
              <a:gd name="connsiteX1" fmla="*/ 644191 w 6383872"/>
              <a:gd name="connsiteY1" fmla="*/ 0 h 1200329"/>
              <a:gd name="connsiteX2" fmla="*/ 1033027 w 6383872"/>
              <a:gd name="connsiteY2" fmla="*/ 0 h 1200329"/>
              <a:gd name="connsiteX3" fmla="*/ 1421862 w 6383872"/>
              <a:gd name="connsiteY3" fmla="*/ 0 h 1200329"/>
              <a:gd name="connsiteX4" fmla="*/ 1938376 w 6383872"/>
              <a:gd name="connsiteY4" fmla="*/ 0 h 1200329"/>
              <a:gd name="connsiteX5" fmla="*/ 2454889 w 6383872"/>
              <a:gd name="connsiteY5" fmla="*/ 0 h 1200329"/>
              <a:gd name="connsiteX6" fmla="*/ 3099080 w 6383872"/>
              <a:gd name="connsiteY6" fmla="*/ 0 h 1200329"/>
              <a:gd name="connsiteX7" fmla="*/ 3551754 w 6383872"/>
              <a:gd name="connsiteY7" fmla="*/ 0 h 1200329"/>
              <a:gd name="connsiteX8" fmla="*/ 4004429 w 6383872"/>
              <a:gd name="connsiteY8" fmla="*/ 0 h 1200329"/>
              <a:gd name="connsiteX9" fmla="*/ 4584781 w 6383872"/>
              <a:gd name="connsiteY9" fmla="*/ 0 h 1200329"/>
              <a:gd name="connsiteX10" fmla="*/ 5037455 w 6383872"/>
              <a:gd name="connsiteY10" fmla="*/ 0 h 1200329"/>
              <a:gd name="connsiteX11" fmla="*/ 5426291 w 6383872"/>
              <a:gd name="connsiteY11" fmla="*/ 0 h 1200329"/>
              <a:gd name="connsiteX12" fmla="*/ 6383872 w 6383872"/>
              <a:gd name="connsiteY12" fmla="*/ 0 h 1200329"/>
              <a:gd name="connsiteX13" fmla="*/ 6383872 w 6383872"/>
              <a:gd name="connsiteY13" fmla="*/ 412113 h 1200329"/>
              <a:gd name="connsiteX14" fmla="*/ 6383872 w 6383872"/>
              <a:gd name="connsiteY14" fmla="*/ 824226 h 1200329"/>
              <a:gd name="connsiteX15" fmla="*/ 6383872 w 6383872"/>
              <a:gd name="connsiteY15" fmla="*/ 1200329 h 1200329"/>
              <a:gd name="connsiteX16" fmla="*/ 5803520 w 6383872"/>
              <a:gd name="connsiteY16" fmla="*/ 1200329 h 1200329"/>
              <a:gd name="connsiteX17" fmla="*/ 5223168 w 6383872"/>
              <a:gd name="connsiteY17" fmla="*/ 1200329 h 1200329"/>
              <a:gd name="connsiteX18" fmla="*/ 4515139 w 6383872"/>
              <a:gd name="connsiteY18" fmla="*/ 1200329 h 1200329"/>
              <a:gd name="connsiteX19" fmla="*/ 3998625 w 6383872"/>
              <a:gd name="connsiteY19" fmla="*/ 1200329 h 1200329"/>
              <a:gd name="connsiteX20" fmla="*/ 3545951 w 6383872"/>
              <a:gd name="connsiteY20" fmla="*/ 1200329 h 1200329"/>
              <a:gd name="connsiteX21" fmla="*/ 2901760 w 6383872"/>
              <a:gd name="connsiteY21" fmla="*/ 1200329 h 1200329"/>
              <a:gd name="connsiteX22" fmla="*/ 2193731 w 6383872"/>
              <a:gd name="connsiteY22" fmla="*/ 1200329 h 1200329"/>
              <a:gd name="connsiteX23" fmla="*/ 1485701 w 6383872"/>
              <a:gd name="connsiteY23" fmla="*/ 1200329 h 1200329"/>
              <a:gd name="connsiteX24" fmla="*/ 1033027 w 6383872"/>
              <a:gd name="connsiteY24" fmla="*/ 1200329 h 1200329"/>
              <a:gd name="connsiteX25" fmla="*/ 0 w 6383872"/>
              <a:gd name="connsiteY25" fmla="*/ 1200329 h 1200329"/>
              <a:gd name="connsiteX26" fmla="*/ 0 w 6383872"/>
              <a:gd name="connsiteY26" fmla="*/ 836229 h 1200329"/>
              <a:gd name="connsiteX27" fmla="*/ 0 w 6383872"/>
              <a:gd name="connsiteY27" fmla="*/ 448123 h 1200329"/>
              <a:gd name="connsiteX28" fmla="*/ 0 w 6383872"/>
              <a:gd name="connsiteY2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83872" h="1200329" fill="none" extrusionOk="0">
                <a:moveTo>
                  <a:pt x="0" y="0"/>
                </a:moveTo>
                <a:cubicBezTo>
                  <a:pt x="187486" y="-27492"/>
                  <a:pt x="332222" y="13239"/>
                  <a:pt x="644191" y="0"/>
                </a:cubicBezTo>
                <a:cubicBezTo>
                  <a:pt x="956160" y="-13239"/>
                  <a:pt x="853021" y="36808"/>
                  <a:pt x="1033027" y="0"/>
                </a:cubicBezTo>
                <a:cubicBezTo>
                  <a:pt x="1213033" y="-36808"/>
                  <a:pt x="1332637" y="1195"/>
                  <a:pt x="1421862" y="0"/>
                </a:cubicBezTo>
                <a:cubicBezTo>
                  <a:pt x="1511087" y="-1195"/>
                  <a:pt x="1748766" y="58041"/>
                  <a:pt x="1938376" y="0"/>
                </a:cubicBezTo>
                <a:cubicBezTo>
                  <a:pt x="2127986" y="-58041"/>
                  <a:pt x="2332316" y="4535"/>
                  <a:pt x="2454889" y="0"/>
                </a:cubicBezTo>
                <a:cubicBezTo>
                  <a:pt x="2577462" y="-4535"/>
                  <a:pt x="2835521" y="4574"/>
                  <a:pt x="3099080" y="0"/>
                </a:cubicBezTo>
                <a:cubicBezTo>
                  <a:pt x="3362639" y="-4574"/>
                  <a:pt x="3341706" y="38611"/>
                  <a:pt x="3551754" y="0"/>
                </a:cubicBezTo>
                <a:cubicBezTo>
                  <a:pt x="3761802" y="-38611"/>
                  <a:pt x="3779384" y="51379"/>
                  <a:pt x="4004429" y="0"/>
                </a:cubicBezTo>
                <a:cubicBezTo>
                  <a:pt x="4229474" y="-51379"/>
                  <a:pt x="4325175" y="33787"/>
                  <a:pt x="4584781" y="0"/>
                </a:cubicBezTo>
                <a:cubicBezTo>
                  <a:pt x="4844387" y="-33787"/>
                  <a:pt x="4928254" y="45006"/>
                  <a:pt x="5037455" y="0"/>
                </a:cubicBezTo>
                <a:cubicBezTo>
                  <a:pt x="5146656" y="-45006"/>
                  <a:pt x="5322520" y="9911"/>
                  <a:pt x="5426291" y="0"/>
                </a:cubicBezTo>
                <a:cubicBezTo>
                  <a:pt x="5530062" y="-9911"/>
                  <a:pt x="6155222" y="9566"/>
                  <a:pt x="6383872" y="0"/>
                </a:cubicBezTo>
                <a:cubicBezTo>
                  <a:pt x="6419613" y="169111"/>
                  <a:pt x="6360438" y="251926"/>
                  <a:pt x="6383872" y="412113"/>
                </a:cubicBezTo>
                <a:cubicBezTo>
                  <a:pt x="6407306" y="572300"/>
                  <a:pt x="6369205" y="741367"/>
                  <a:pt x="6383872" y="824226"/>
                </a:cubicBezTo>
                <a:cubicBezTo>
                  <a:pt x="6398539" y="907085"/>
                  <a:pt x="6342833" y="1023730"/>
                  <a:pt x="6383872" y="1200329"/>
                </a:cubicBezTo>
                <a:cubicBezTo>
                  <a:pt x="6153940" y="1232842"/>
                  <a:pt x="6007034" y="1141853"/>
                  <a:pt x="5803520" y="1200329"/>
                </a:cubicBezTo>
                <a:cubicBezTo>
                  <a:pt x="5600006" y="1258805"/>
                  <a:pt x="5375220" y="1134020"/>
                  <a:pt x="5223168" y="1200329"/>
                </a:cubicBezTo>
                <a:cubicBezTo>
                  <a:pt x="5071116" y="1266638"/>
                  <a:pt x="4683586" y="1193662"/>
                  <a:pt x="4515139" y="1200329"/>
                </a:cubicBezTo>
                <a:cubicBezTo>
                  <a:pt x="4346692" y="1206996"/>
                  <a:pt x="4165540" y="1158022"/>
                  <a:pt x="3998625" y="1200329"/>
                </a:cubicBezTo>
                <a:cubicBezTo>
                  <a:pt x="3831710" y="1242636"/>
                  <a:pt x="3681341" y="1194157"/>
                  <a:pt x="3545951" y="1200329"/>
                </a:cubicBezTo>
                <a:cubicBezTo>
                  <a:pt x="3410561" y="1206501"/>
                  <a:pt x="3073198" y="1179556"/>
                  <a:pt x="2901760" y="1200329"/>
                </a:cubicBezTo>
                <a:cubicBezTo>
                  <a:pt x="2730322" y="1221102"/>
                  <a:pt x="2406141" y="1115624"/>
                  <a:pt x="2193731" y="1200329"/>
                </a:cubicBezTo>
                <a:cubicBezTo>
                  <a:pt x="1981321" y="1285034"/>
                  <a:pt x="1705348" y="1150985"/>
                  <a:pt x="1485701" y="1200329"/>
                </a:cubicBezTo>
                <a:cubicBezTo>
                  <a:pt x="1266054" y="1249673"/>
                  <a:pt x="1208274" y="1158520"/>
                  <a:pt x="1033027" y="1200329"/>
                </a:cubicBezTo>
                <a:cubicBezTo>
                  <a:pt x="857780" y="1242138"/>
                  <a:pt x="462553" y="1183293"/>
                  <a:pt x="0" y="1200329"/>
                </a:cubicBezTo>
                <a:cubicBezTo>
                  <a:pt x="-28739" y="1030493"/>
                  <a:pt x="18775" y="932836"/>
                  <a:pt x="0" y="836229"/>
                </a:cubicBezTo>
                <a:cubicBezTo>
                  <a:pt x="-18775" y="739622"/>
                  <a:pt x="44782" y="557967"/>
                  <a:pt x="0" y="448123"/>
                </a:cubicBezTo>
                <a:cubicBezTo>
                  <a:pt x="-44782" y="338279"/>
                  <a:pt x="52853" y="119492"/>
                  <a:pt x="0" y="0"/>
                </a:cubicBezTo>
                <a:close/>
              </a:path>
              <a:path w="6383872" h="1200329" stroke="0" extrusionOk="0">
                <a:moveTo>
                  <a:pt x="0" y="0"/>
                </a:moveTo>
                <a:cubicBezTo>
                  <a:pt x="151049" y="-15404"/>
                  <a:pt x="466372" y="951"/>
                  <a:pt x="644191" y="0"/>
                </a:cubicBezTo>
                <a:cubicBezTo>
                  <a:pt x="822010" y="-951"/>
                  <a:pt x="975754" y="19189"/>
                  <a:pt x="1096865" y="0"/>
                </a:cubicBezTo>
                <a:cubicBezTo>
                  <a:pt x="1217976" y="-19189"/>
                  <a:pt x="1542762" y="75148"/>
                  <a:pt x="1741056" y="0"/>
                </a:cubicBezTo>
                <a:cubicBezTo>
                  <a:pt x="1939350" y="-75148"/>
                  <a:pt x="2131024" y="72719"/>
                  <a:pt x="2385247" y="0"/>
                </a:cubicBezTo>
                <a:cubicBezTo>
                  <a:pt x="2639470" y="-72719"/>
                  <a:pt x="2628511" y="21739"/>
                  <a:pt x="2837921" y="0"/>
                </a:cubicBezTo>
                <a:cubicBezTo>
                  <a:pt x="3047331" y="-21739"/>
                  <a:pt x="3152266" y="25125"/>
                  <a:pt x="3290596" y="0"/>
                </a:cubicBezTo>
                <a:cubicBezTo>
                  <a:pt x="3428927" y="-25125"/>
                  <a:pt x="3551511" y="2419"/>
                  <a:pt x="3743270" y="0"/>
                </a:cubicBezTo>
                <a:cubicBezTo>
                  <a:pt x="3935029" y="-2419"/>
                  <a:pt x="4142949" y="56730"/>
                  <a:pt x="4259784" y="0"/>
                </a:cubicBezTo>
                <a:cubicBezTo>
                  <a:pt x="4376619" y="-56730"/>
                  <a:pt x="4677070" y="46425"/>
                  <a:pt x="4903974" y="0"/>
                </a:cubicBezTo>
                <a:cubicBezTo>
                  <a:pt x="5130878" y="-46425"/>
                  <a:pt x="5316246" y="26064"/>
                  <a:pt x="5420488" y="0"/>
                </a:cubicBezTo>
                <a:cubicBezTo>
                  <a:pt x="5524730" y="-26064"/>
                  <a:pt x="6002217" y="35095"/>
                  <a:pt x="6383872" y="0"/>
                </a:cubicBezTo>
                <a:cubicBezTo>
                  <a:pt x="6385620" y="104757"/>
                  <a:pt x="6374608" y="289972"/>
                  <a:pt x="6383872" y="388106"/>
                </a:cubicBezTo>
                <a:cubicBezTo>
                  <a:pt x="6393136" y="486240"/>
                  <a:pt x="6378443" y="625580"/>
                  <a:pt x="6383872" y="812223"/>
                </a:cubicBezTo>
                <a:cubicBezTo>
                  <a:pt x="6389301" y="998866"/>
                  <a:pt x="6340178" y="1082656"/>
                  <a:pt x="6383872" y="1200329"/>
                </a:cubicBezTo>
                <a:cubicBezTo>
                  <a:pt x="6239385" y="1250146"/>
                  <a:pt x="6032718" y="1166264"/>
                  <a:pt x="5931197" y="1200329"/>
                </a:cubicBezTo>
                <a:cubicBezTo>
                  <a:pt x="5829677" y="1234394"/>
                  <a:pt x="5651991" y="1139931"/>
                  <a:pt x="5414684" y="1200329"/>
                </a:cubicBezTo>
                <a:cubicBezTo>
                  <a:pt x="5177377" y="1260727"/>
                  <a:pt x="5182396" y="1161075"/>
                  <a:pt x="5025848" y="1200329"/>
                </a:cubicBezTo>
                <a:cubicBezTo>
                  <a:pt x="4869300" y="1239583"/>
                  <a:pt x="4538844" y="1150524"/>
                  <a:pt x="4317819" y="1200329"/>
                </a:cubicBezTo>
                <a:cubicBezTo>
                  <a:pt x="4096794" y="1250134"/>
                  <a:pt x="4001798" y="1186123"/>
                  <a:pt x="3801306" y="1200329"/>
                </a:cubicBezTo>
                <a:cubicBezTo>
                  <a:pt x="3600814" y="1214535"/>
                  <a:pt x="3469730" y="1164787"/>
                  <a:pt x="3157115" y="1200329"/>
                </a:cubicBezTo>
                <a:cubicBezTo>
                  <a:pt x="2844500" y="1235871"/>
                  <a:pt x="2875432" y="1160376"/>
                  <a:pt x="2768279" y="1200329"/>
                </a:cubicBezTo>
                <a:cubicBezTo>
                  <a:pt x="2661126" y="1240282"/>
                  <a:pt x="2460264" y="1190081"/>
                  <a:pt x="2251766" y="1200329"/>
                </a:cubicBezTo>
                <a:cubicBezTo>
                  <a:pt x="2043268" y="1210577"/>
                  <a:pt x="1960951" y="1164483"/>
                  <a:pt x="1735252" y="1200329"/>
                </a:cubicBezTo>
                <a:cubicBezTo>
                  <a:pt x="1509553" y="1236175"/>
                  <a:pt x="1405157" y="1177153"/>
                  <a:pt x="1154900" y="1200329"/>
                </a:cubicBezTo>
                <a:cubicBezTo>
                  <a:pt x="904643" y="1223505"/>
                  <a:pt x="807599" y="1182711"/>
                  <a:pt x="574548" y="1200329"/>
                </a:cubicBezTo>
                <a:cubicBezTo>
                  <a:pt x="341497" y="1217947"/>
                  <a:pt x="226967" y="1162204"/>
                  <a:pt x="0" y="1200329"/>
                </a:cubicBezTo>
                <a:cubicBezTo>
                  <a:pt x="-39566" y="1118262"/>
                  <a:pt x="2215" y="914487"/>
                  <a:pt x="0" y="836229"/>
                </a:cubicBezTo>
                <a:cubicBezTo>
                  <a:pt x="-2215" y="757971"/>
                  <a:pt x="22019" y="584624"/>
                  <a:pt x="0" y="472129"/>
                </a:cubicBezTo>
                <a:cubicBezTo>
                  <a:pt x="-22019" y="359634"/>
                  <a:pt x="5473" y="140801"/>
                  <a:pt x="0" y="0"/>
                </a:cubicBezTo>
                <a:close/>
              </a:path>
            </a:pathLst>
          </a:custGeom>
          <a:solidFill>
            <a:schemeClr val="bg1"/>
          </a:solidFill>
          <a:ln>
            <a:solidFill>
              <a:schemeClr val="tx1"/>
            </a:solidFill>
            <a:extLst>
              <a:ext uri="{C807C97D-BFC1-408E-A445-0C87EB9F89A2}">
                <ask:lineSketchStyleProps xmlns:ask="http://schemas.microsoft.com/office/drawing/2018/sketchyshapes" sd="25201244">
                  <a:custGeom>
                    <a:avLst/>
                    <a:gdLst>
                      <a:gd name="connsiteX0" fmla="*/ 0 w 5232210"/>
                      <a:gd name="connsiteY0" fmla="*/ 0 h 2031325"/>
                      <a:gd name="connsiteX1" fmla="*/ 527977 w 5232210"/>
                      <a:gd name="connsiteY1" fmla="*/ 0 h 2031325"/>
                      <a:gd name="connsiteX2" fmla="*/ 846667 w 5232210"/>
                      <a:gd name="connsiteY2" fmla="*/ 0 h 2031325"/>
                      <a:gd name="connsiteX3" fmla="*/ 1165355 w 5232210"/>
                      <a:gd name="connsiteY3" fmla="*/ 0 h 2031325"/>
                      <a:gd name="connsiteX4" fmla="*/ 1588689 w 5232210"/>
                      <a:gd name="connsiteY4" fmla="*/ 0 h 2031325"/>
                      <a:gd name="connsiteX5" fmla="*/ 2012022 w 5232210"/>
                      <a:gd name="connsiteY5" fmla="*/ 0 h 2031325"/>
                      <a:gd name="connsiteX6" fmla="*/ 2540000 w 5232210"/>
                      <a:gd name="connsiteY6" fmla="*/ 0 h 2031325"/>
                      <a:gd name="connsiteX7" fmla="*/ 2911011 w 5232210"/>
                      <a:gd name="connsiteY7" fmla="*/ 0 h 2031325"/>
                      <a:gd name="connsiteX8" fmla="*/ 3282022 w 5232210"/>
                      <a:gd name="connsiteY8" fmla="*/ 0 h 2031325"/>
                      <a:gd name="connsiteX9" fmla="*/ 3757678 w 5232210"/>
                      <a:gd name="connsiteY9" fmla="*/ 0 h 2031325"/>
                      <a:gd name="connsiteX10" fmla="*/ 4128689 w 5232210"/>
                      <a:gd name="connsiteY10" fmla="*/ 0 h 2031325"/>
                      <a:gd name="connsiteX11" fmla="*/ 4447378 w 5232210"/>
                      <a:gd name="connsiteY11" fmla="*/ 0 h 2031325"/>
                      <a:gd name="connsiteX12" fmla="*/ 5232210 w 5232210"/>
                      <a:gd name="connsiteY12" fmla="*/ 0 h 2031325"/>
                      <a:gd name="connsiteX13" fmla="*/ 5232210 w 5232210"/>
                      <a:gd name="connsiteY13" fmla="*/ 697421 h 2031325"/>
                      <a:gd name="connsiteX14" fmla="*/ 5232210 w 5232210"/>
                      <a:gd name="connsiteY14" fmla="*/ 1394843 h 2031325"/>
                      <a:gd name="connsiteX15" fmla="*/ 5232210 w 5232210"/>
                      <a:gd name="connsiteY15" fmla="*/ 2031325 h 2031325"/>
                      <a:gd name="connsiteX16" fmla="*/ 4756554 w 5232210"/>
                      <a:gd name="connsiteY16" fmla="*/ 2031325 h 2031325"/>
                      <a:gd name="connsiteX17" fmla="*/ 4280899 w 5232210"/>
                      <a:gd name="connsiteY17" fmla="*/ 2031325 h 2031325"/>
                      <a:gd name="connsiteX18" fmla="*/ 3700599 w 5232210"/>
                      <a:gd name="connsiteY18" fmla="*/ 2031325 h 2031325"/>
                      <a:gd name="connsiteX19" fmla="*/ 3277265 w 5232210"/>
                      <a:gd name="connsiteY19" fmla="*/ 2031325 h 2031325"/>
                      <a:gd name="connsiteX20" fmla="*/ 2906255 w 5232210"/>
                      <a:gd name="connsiteY20" fmla="*/ 2031325 h 2031325"/>
                      <a:gd name="connsiteX21" fmla="*/ 2378277 w 5232210"/>
                      <a:gd name="connsiteY21" fmla="*/ 2031325 h 2031325"/>
                      <a:gd name="connsiteX22" fmla="*/ 1797977 w 5232210"/>
                      <a:gd name="connsiteY22" fmla="*/ 2031325 h 2031325"/>
                      <a:gd name="connsiteX23" fmla="*/ 1217677 w 5232210"/>
                      <a:gd name="connsiteY23" fmla="*/ 2031325 h 2031325"/>
                      <a:gd name="connsiteX24" fmla="*/ 846667 w 5232210"/>
                      <a:gd name="connsiteY24" fmla="*/ 2031325 h 2031325"/>
                      <a:gd name="connsiteX25" fmla="*/ 0 w 5232210"/>
                      <a:gd name="connsiteY25" fmla="*/ 2031325 h 2031325"/>
                      <a:gd name="connsiteX26" fmla="*/ 0 w 5232210"/>
                      <a:gd name="connsiteY26" fmla="*/ 1415156 h 2031325"/>
                      <a:gd name="connsiteX27" fmla="*/ 0 w 5232210"/>
                      <a:gd name="connsiteY27" fmla="*/ 758361 h 2031325"/>
                      <a:gd name="connsiteX28" fmla="*/ 0 w 5232210"/>
                      <a:gd name="connsiteY28" fmla="*/ 0 h 2031325"/>
                      <a:gd name="connsiteX0" fmla="*/ 0 w 5232210"/>
                      <a:gd name="connsiteY0" fmla="*/ 0 h 2031325"/>
                      <a:gd name="connsiteX1" fmla="*/ 527977 w 5232210"/>
                      <a:gd name="connsiteY1" fmla="*/ 0 h 2031325"/>
                      <a:gd name="connsiteX2" fmla="*/ 898988 w 5232210"/>
                      <a:gd name="connsiteY2" fmla="*/ 0 h 2031325"/>
                      <a:gd name="connsiteX3" fmla="*/ 1426966 w 5232210"/>
                      <a:gd name="connsiteY3" fmla="*/ 0 h 2031325"/>
                      <a:gd name="connsiteX4" fmla="*/ 1954944 w 5232210"/>
                      <a:gd name="connsiteY4" fmla="*/ 0 h 2031325"/>
                      <a:gd name="connsiteX5" fmla="*/ 2325954 w 5232210"/>
                      <a:gd name="connsiteY5" fmla="*/ 0 h 2031325"/>
                      <a:gd name="connsiteX6" fmla="*/ 2696966 w 5232210"/>
                      <a:gd name="connsiteY6" fmla="*/ 0 h 2031325"/>
                      <a:gd name="connsiteX7" fmla="*/ 3067977 w 5232210"/>
                      <a:gd name="connsiteY7" fmla="*/ 0 h 2031325"/>
                      <a:gd name="connsiteX8" fmla="*/ 3491311 w 5232210"/>
                      <a:gd name="connsiteY8" fmla="*/ 0 h 2031325"/>
                      <a:gd name="connsiteX9" fmla="*/ 4019288 w 5232210"/>
                      <a:gd name="connsiteY9" fmla="*/ 0 h 2031325"/>
                      <a:gd name="connsiteX10" fmla="*/ 4442622 w 5232210"/>
                      <a:gd name="connsiteY10" fmla="*/ 0 h 2031325"/>
                      <a:gd name="connsiteX11" fmla="*/ 5232210 w 5232210"/>
                      <a:gd name="connsiteY11" fmla="*/ 0 h 2031325"/>
                      <a:gd name="connsiteX12" fmla="*/ 5232210 w 5232210"/>
                      <a:gd name="connsiteY12" fmla="*/ 656794 h 2031325"/>
                      <a:gd name="connsiteX13" fmla="*/ 5232210 w 5232210"/>
                      <a:gd name="connsiteY13" fmla="*/ 1374530 h 2031325"/>
                      <a:gd name="connsiteX14" fmla="*/ 5232210 w 5232210"/>
                      <a:gd name="connsiteY14" fmla="*/ 2031325 h 2031325"/>
                      <a:gd name="connsiteX15" fmla="*/ 4861198 w 5232210"/>
                      <a:gd name="connsiteY15" fmla="*/ 2031325 h 2031325"/>
                      <a:gd name="connsiteX16" fmla="*/ 4437865 w 5232210"/>
                      <a:gd name="connsiteY16" fmla="*/ 2031325 h 2031325"/>
                      <a:gd name="connsiteX17" fmla="*/ 4119175 w 5232210"/>
                      <a:gd name="connsiteY17" fmla="*/ 2031325 h 2031325"/>
                      <a:gd name="connsiteX18" fmla="*/ 3538876 w 5232210"/>
                      <a:gd name="connsiteY18" fmla="*/ 2031325 h 2031325"/>
                      <a:gd name="connsiteX19" fmla="*/ 3115543 w 5232210"/>
                      <a:gd name="connsiteY19" fmla="*/ 2031325 h 2031325"/>
                      <a:gd name="connsiteX20" fmla="*/ 2587565 w 5232210"/>
                      <a:gd name="connsiteY20" fmla="*/ 2031325 h 2031325"/>
                      <a:gd name="connsiteX21" fmla="*/ 2268876 w 5232210"/>
                      <a:gd name="connsiteY21" fmla="*/ 2031325 h 2031325"/>
                      <a:gd name="connsiteX22" fmla="*/ 1845543 w 5232210"/>
                      <a:gd name="connsiteY22" fmla="*/ 2031325 h 2031325"/>
                      <a:gd name="connsiteX23" fmla="*/ 1422209 w 5232210"/>
                      <a:gd name="connsiteY23" fmla="*/ 2031325 h 2031325"/>
                      <a:gd name="connsiteX24" fmla="*/ 946553 w 5232210"/>
                      <a:gd name="connsiteY24" fmla="*/ 2031325 h 2031325"/>
                      <a:gd name="connsiteX25" fmla="*/ 470898 w 5232210"/>
                      <a:gd name="connsiteY25" fmla="*/ 2031325 h 2031325"/>
                      <a:gd name="connsiteX26" fmla="*/ 0 w 5232210"/>
                      <a:gd name="connsiteY26" fmla="*/ 2031325 h 2031325"/>
                      <a:gd name="connsiteX27" fmla="*/ 0 w 5232210"/>
                      <a:gd name="connsiteY27" fmla="*/ 1415156 h 2031325"/>
                      <a:gd name="connsiteX28" fmla="*/ 0 w 5232210"/>
                      <a:gd name="connsiteY28" fmla="*/ 798987 h 2031325"/>
                      <a:gd name="connsiteX29" fmla="*/ 0 w 5232210"/>
                      <a:gd name="connsiteY29"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32210" h="2031325" fill="none" extrusionOk="0">
                        <a:moveTo>
                          <a:pt x="0" y="0"/>
                        </a:moveTo>
                        <a:cubicBezTo>
                          <a:pt x="130516" y="-18416"/>
                          <a:pt x="271593" y="58728"/>
                          <a:pt x="527977" y="0"/>
                        </a:cubicBezTo>
                        <a:cubicBezTo>
                          <a:pt x="773193" y="-26022"/>
                          <a:pt x="685949" y="58790"/>
                          <a:pt x="846667" y="0"/>
                        </a:cubicBezTo>
                        <a:cubicBezTo>
                          <a:pt x="986511" y="-62141"/>
                          <a:pt x="1109678" y="-4970"/>
                          <a:pt x="1165355" y="0"/>
                        </a:cubicBezTo>
                        <a:cubicBezTo>
                          <a:pt x="1230924" y="4725"/>
                          <a:pt x="1431372" y="103661"/>
                          <a:pt x="1588689" y="0"/>
                        </a:cubicBezTo>
                        <a:cubicBezTo>
                          <a:pt x="1738328" y="-71468"/>
                          <a:pt x="1917963" y="-4005"/>
                          <a:pt x="2012022" y="0"/>
                        </a:cubicBezTo>
                        <a:cubicBezTo>
                          <a:pt x="2107699" y="-12139"/>
                          <a:pt x="2367641" y="13891"/>
                          <a:pt x="2540000" y="0"/>
                        </a:cubicBezTo>
                        <a:cubicBezTo>
                          <a:pt x="2762751" y="-13157"/>
                          <a:pt x="2736131" y="52334"/>
                          <a:pt x="2911011" y="0"/>
                        </a:cubicBezTo>
                        <a:cubicBezTo>
                          <a:pt x="3074373" y="-66089"/>
                          <a:pt x="3102818" y="52748"/>
                          <a:pt x="3282022" y="0"/>
                        </a:cubicBezTo>
                        <a:cubicBezTo>
                          <a:pt x="3454881" y="-48942"/>
                          <a:pt x="3563956" y="39573"/>
                          <a:pt x="3757678" y="0"/>
                        </a:cubicBezTo>
                        <a:cubicBezTo>
                          <a:pt x="3974814" y="-56637"/>
                          <a:pt x="4050620" y="103846"/>
                          <a:pt x="4128689" y="0"/>
                        </a:cubicBezTo>
                        <a:cubicBezTo>
                          <a:pt x="4211422" y="-52656"/>
                          <a:pt x="4341955" y="8271"/>
                          <a:pt x="4447378" y="0"/>
                        </a:cubicBezTo>
                        <a:cubicBezTo>
                          <a:pt x="4583368" y="-118"/>
                          <a:pt x="4996474" y="-11160"/>
                          <a:pt x="5232210" y="0"/>
                        </a:cubicBezTo>
                        <a:cubicBezTo>
                          <a:pt x="5280448" y="261940"/>
                          <a:pt x="5207630" y="422133"/>
                          <a:pt x="5232210" y="697421"/>
                        </a:cubicBezTo>
                        <a:cubicBezTo>
                          <a:pt x="5254734" y="994832"/>
                          <a:pt x="5227156" y="1257966"/>
                          <a:pt x="5232210" y="1394843"/>
                        </a:cubicBezTo>
                        <a:cubicBezTo>
                          <a:pt x="5277815" y="1550017"/>
                          <a:pt x="5166967" y="1687631"/>
                          <a:pt x="5232210" y="2031325"/>
                        </a:cubicBezTo>
                        <a:cubicBezTo>
                          <a:pt x="5029708" y="2106543"/>
                          <a:pt x="4867599" y="1923373"/>
                          <a:pt x="4756554" y="2031325"/>
                        </a:cubicBezTo>
                        <a:cubicBezTo>
                          <a:pt x="4635652" y="2138732"/>
                          <a:pt x="4409018" y="1920550"/>
                          <a:pt x="4280899" y="2031325"/>
                        </a:cubicBezTo>
                        <a:cubicBezTo>
                          <a:pt x="4151969" y="2116715"/>
                          <a:pt x="3823029" y="1983450"/>
                          <a:pt x="3700599" y="2031325"/>
                        </a:cubicBezTo>
                        <a:cubicBezTo>
                          <a:pt x="3566387" y="2034683"/>
                          <a:pt x="3388664" y="1980836"/>
                          <a:pt x="3277265" y="2031325"/>
                        </a:cubicBezTo>
                        <a:cubicBezTo>
                          <a:pt x="3133109" y="2074949"/>
                          <a:pt x="3024264" y="2029074"/>
                          <a:pt x="2906255" y="2031325"/>
                        </a:cubicBezTo>
                        <a:cubicBezTo>
                          <a:pt x="2758559" y="2044324"/>
                          <a:pt x="2515042" y="2014478"/>
                          <a:pt x="2378277" y="2031325"/>
                        </a:cubicBezTo>
                        <a:cubicBezTo>
                          <a:pt x="2208713" y="2074507"/>
                          <a:pt x="2004779" y="1910964"/>
                          <a:pt x="1797977" y="2031325"/>
                        </a:cubicBezTo>
                        <a:cubicBezTo>
                          <a:pt x="1593803" y="2182742"/>
                          <a:pt x="1406942" y="1959210"/>
                          <a:pt x="1217677" y="2031325"/>
                        </a:cubicBezTo>
                        <a:cubicBezTo>
                          <a:pt x="1006560" y="2091911"/>
                          <a:pt x="1008865" y="1959549"/>
                          <a:pt x="846667" y="2031325"/>
                        </a:cubicBezTo>
                        <a:cubicBezTo>
                          <a:pt x="677988" y="2157165"/>
                          <a:pt x="409942" y="1920734"/>
                          <a:pt x="0" y="2031325"/>
                        </a:cubicBezTo>
                        <a:cubicBezTo>
                          <a:pt x="-21533" y="1734304"/>
                          <a:pt x="3320" y="1589915"/>
                          <a:pt x="0" y="1415156"/>
                        </a:cubicBezTo>
                        <a:cubicBezTo>
                          <a:pt x="-42882" y="1261598"/>
                          <a:pt x="23647" y="895671"/>
                          <a:pt x="0" y="758361"/>
                        </a:cubicBezTo>
                        <a:cubicBezTo>
                          <a:pt x="-22799" y="567394"/>
                          <a:pt x="-349" y="177913"/>
                          <a:pt x="0" y="0"/>
                        </a:cubicBezTo>
                        <a:close/>
                      </a:path>
                      <a:path w="5232210" h="2031325" stroke="0" extrusionOk="0">
                        <a:moveTo>
                          <a:pt x="0" y="0"/>
                        </a:moveTo>
                        <a:cubicBezTo>
                          <a:pt x="120831" y="-34275"/>
                          <a:pt x="408626" y="19200"/>
                          <a:pt x="527977" y="0"/>
                        </a:cubicBezTo>
                        <a:cubicBezTo>
                          <a:pt x="662981" y="-19078"/>
                          <a:pt x="783511" y="16410"/>
                          <a:pt x="898988" y="0"/>
                        </a:cubicBezTo>
                        <a:cubicBezTo>
                          <a:pt x="1002594" y="-14429"/>
                          <a:pt x="1276587" y="75008"/>
                          <a:pt x="1426966" y="0"/>
                        </a:cubicBezTo>
                        <a:cubicBezTo>
                          <a:pt x="1632481" y="-111900"/>
                          <a:pt x="1772360" y="155039"/>
                          <a:pt x="1954944" y="0"/>
                        </a:cubicBezTo>
                        <a:cubicBezTo>
                          <a:pt x="2141215" y="-91678"/>
                          <a:pt x="2163373" y="48309"/>
                          <a:pt x="2325954" y="0"/>
                        </a:cubicBezTo>
                        <a:cubicBezTo>
                          <a:pt x="2480676" y="-40922"/>
                          <a:pt x="2595872" y="46684"/>
                          <a:pt x="2696966" y="0"/>
                        </a:cubicBezTo>
                        <a:cubicBezTo>
                          <a:pt x="2829003" y="-51162"/>
                          <a:pt x="2926437" y="20632"/>
                          <a:pt x="3067977" y="0"/>
                        </a:cubicBezTo>
                        <a:cubicBezTo>
                          <a:pt x="3248474" y="24981"/>
                          <a:pt x="3382360" y="67721"/>
                          <a:pt x="3491311" y="0"/>
                        </a:cubicBezTo>
                        <a:cubicBezTo>
                          <a:pt x="3585683" y="-121541"/>
                          <a:pt x="3841933" y="100814"/>
                          <a:pt x="4019288" y="0"/>
                        </a:cubicBezTo>
                        <a:cubicBezTo>
                          <a:pt x="4213163" y="-72592"/>
                          <a:pt x="4334985" y="48364"/>
                          <a:pt x="4442622" y="0"/>
                        </a:cubicBezTo>
                        <a:cubicBezTo>
                          <a:pt x="4520231" y="653"/>
                          <a:pt x="4930535" y="39972"/>
                          <a:pt x="5232210" y="0"/>
                        </a:cubicBezTo>
                        <a:cubicBezTo>
                          <a:pt x="5244758" y="164390"/>
                          <a:pt x="5244350" y="507992"/>
                          <a:pt x="5232210" y="656794"/>
                        </a:cubicBezTo>
                        <a:cubicBezTo>
                          <a:pt x="5228105" y="809092"/>
                          <a:pt x="5206095" y="1080322"/>
                          <a:pt x="5232210" y="1374530"/>
                        </a:cubicBezTo>
                        <a:cubicBezTo>
                          <a:pt x="5226231" y="1697818"/>
                          <a:pt x="5218339" y="1835401"/>
                          <a:pt x="5232210" y="2031325"/>
                        </a:cubicBezTo>
                        <a:cubicBezTo>
                          <a:pt x="5107935" y="2105491"/>
                          <a:pt x="4934075" y="1949283"/>
                          <a:pt x="4861198" y="2031325"/>
                        </a:cubicBezTo>
                        <a:cubicBezTo>
                          <a:pt x="4759610" y="2039990"/>
                          <a:pt x="4647993" y="1938496"/>
                          <a:pt x="4437865" y="2031325"/>
                        </a:cubicBezTo>
                        <a:cubicBezTo>
                          <a:pt x="4249301" y="2142331"/>
                          <a:pt x="4236494" y="1959758"/>
                          <a:pt x="4119175" y="2031325"/>
                        </a:cubicBezTo>
                        <a:cubicBezTo>
                          <a:pt x="3986974" y="2113204"/>
                          <a:pt x="3714066" y="1965306"/>
                          <a:pt x="3538876" y="2031325"/>
                        </a:cubicBezTo>
                        <a:cubicBezTo>
                          <a:pt x="3381576" y="2147138"/>
                          <a:pt x="3298038" y="2000736"/>
                          <a:pt x="3115543" y="2031325"/>
                        </a:cubicBezTo>
                        <a:cubicBezTo>
                          <a:pt x="2977624" y="2060235"/>
                          <a:pt x="2851066" y="1981632"/>
                          <a:pt x="2587565" y="2031325"/>
                        </a:cubicBezTo>
                        <a:cubicBezTo>
                          <a:pt x="2303113" y="2077209"/>
                          <a:pt x="2353625" y="1983003"/>
                          <a:pt x="2268876" y="2031325"/>
                        </a:cubicBezTo>
                        <a:cubicBezTo>
                          <a:pt x="2165195" y="2109951"/>
                          <a:pt x="2044201" y="2024848"/>
                          <a:pt x="1845543" y="2031325"/>
                        </a:cubicBezTo>
                        <a:cubicBezTo>
                          <a:pt x="1674303" y="2045604"/>
                          <a:pt x="1588535" y="1949513"/>
                          <a:pt x="1422209" y="2031325"/>
                        </a:cubicBezTo>
                        <a:cubicBezTo>
                          <a:pt x="1266194" y="2082259"/>
                          <a:pt x="1169451" y="1977798"/>
                          <a:pt x="946553" y="2031325"/>
                        </a:cubicBezTo>
                        <a:cubicBezTo>
                          <a:pt x="742940" y="2076160"/>
                          <a:pt x="685931" y="2000046"/>
                          <a:pt x="470898" y="2031325"/>
                        </a:cubicBezTo>
                        <a:cubicBezTo>
                          <a:pt x="295025" y="2048709"/>
                          <a:pt x="193769" y="1989784"/>
                          <a:pt x="0" y="2031325"/>
                        </a:cubicBezTo>
                        <a:cubicBezTo>
                          <a:pt x="-68277" y="1889676"/>
                          <a:pt x="35554" y="1555083"/>
                          <a:pt x="0" y="1415156"/>
                        </a:cubicBezTo>
                        <a:cubicBezTo>
                          <a:pt x="18845" y="1300476"/>
                          <a:pt x="12794" y="1025605"/>
                          <a:pt x="0" y="798987"/>
                        </a:cubicBezTo>
                        <a:cubicBezTo>
                          <a:pt x="-12298" y="603317"/>
                          <a:pt x="-6894" y="298737"/>
                          <a:pt x="0" y="0"/>
                        </a:cubicBezTo>
                        <a:close/>
                      </a:path>
                      <a:path w="5232210" h="2031325" fill="none" stroke="0" extrusionOk="0">
                        <a:moveTo>
                          <a:pt x="0" y="0"/>
                        </a:moveTo>
                        <a:cubicBezTo>
                          <a:pt x="139916" y="-39384"/>
                          <a:pt x="269181" y="-8850"/>
                          <a:pt x="527977" y="0"/>
                        </a:cubicBezTo>
                        <a:cubicBezTo>
                          <a:pt x="780996" y="-18761"/>
                          <a:pt x="687610" y="81129"/>
                          <a:pt x="846667" y="0"/>
                        </a:cubicBezTo>
                        <a:cubicBezTo>
                          <a:pt x="1000490" y="-52778"/>
                          <a:pt x="1097267" y="972"/>
                          <a:pt x="1165355" y="0"/>
                        </a:cubicBezTo>
                        <a:cubicBezTo>
                          <a:pt x="1222338" y="6686"/>
                          <a:pt x="1439895" y="91860"/>
                          <a:pt x="1588689" y="0"/>
                        </a:cubicBezTo>
                        <a:cubicBezTo>
                          <a:pt x="1760002" y="-73663"/>
                          <a:pt x="1905969" y="1752"/>
                          <a:pt x="2012022" y="0"/>
                        </a:cubicBezTo>
                        <a:cubicBezTo>
                          <a:pt x="2101200" y="40255"/>
                          <a:pt x="2294551" y="-40329"/>
                          <a:pt x="2540000" y="0"/>
                        </a:cubicBezTo>
                        <a:cubicBezTo>
                          <a:pt x="2763374" y="3088"/>
                          <a:pt x="2738535" y="69727"/>
                          <a:pt x="2911011" y="0"/>
                        </a:cubicBezTo>
                        <a:cubicBezTo>
                          <a:pt x="3087903" y="-64773"/>
                          <a:pt x="3093762" y="59395"/>
                          <a:pt x="3282022" y="0"/>
                        </a:cubicBezTo>
                        <a:cubicBezTo>
                          <a:pt x="3469862" y="-75604"/>
                          <a:pt x="3525562" y="16509"/>
                          <a:pt x="3757678" y="0"/>
                        </a:cubicBezTo>
                        <a:cubicBezTo>
                          <a:pt x="3960182" y="-71023"/>
                          <a:pt x="4056144" y="47108"/>
                          <a:pt x="4128689" y="0"/>
                        </a:cubicBezTo>
                        <a:cubicBezTo>
                          <a:pt x="4204487" y="-59515"/>
                          <a:pt x="4366082" y="16961"/>
                          <a:pt x="4447378" y="0"/>
                        </a:cubicBezTo>
                        <a:cubicBezTo>
                          <a:pt x="4532630" y="17406"/>
                          <a:pt x="5075678" y="21690"/>
                          <a:pt x="5232210" y="0"/>
                        </a:cubicBezTo>
                        <a:cubicBezTo>
                          <a:pt x="5264214" y="297297"/>
                          <a:pt x="5217661" y="424742"/>
                          <a:pt x="5232210" y="697421"/>
                        </a:cubicBezTo>
                        <a:cubicBezTo>
                          <a:pt x="5253653" y="971625"/>
                          <a:pt x="5254256" y="1259815"/>
                          <a:pt x="5232210" y="1394843"/>
                        </a:cubicBezTo>
                        <a:cubicBezTo>
                          <a:pt x="5203656" y="1552400"/>
                          <a:pt x="5236792" y="1695030"/>
                          <a:pt x="5232210" y="2031325"/>
                        </a:cubicBezTo>
                        <a:cubicBezTo>
                          <a:pt x="5034429" y="2103456"/>
                          <a:pt x="4968112" y="1913613"/>
                          <a:pt x="4756554" y="2031325"/>
                        </a:cubicBezTo>
                        <a:cubicBezTo>
                          <a:pt x="4607379" y="2129196"/>
                          <a:pt x="4413511" y="1935870"/>
                          <a:pt x="4280899" y="2031325"/>
                        </a:cubicBezTo>
                        <a:cubicBezTo>
                          <a:pt x="4168260" y="2144444"/>
                          <a:pt x="3837492" y="2003077"/>
                          <a:pt x="3700599" y="2031325"/>
                        </a:cubicBezTo>
                        <a:cubicBezTo>
                          <a:pt x="3566164" y="2063794"/>
                          <a:pt x="3408163" y="1964570"/>
                          <a:pt x="3277265" y="2031325"/>
                        </a:cubicBezTo>
                        <a:cubicBezTo>
                          <a:pt x="3142154" y="2105961"/>
                          <a:pt x="3031424" y="2026006"/>
                          <a:pt x="2906255" y="2031325"/>
                        </a:cubicBezTo>
                        <a:cubicBezTo>
                          <a:pt x="2797481" y="2067272"/>
                          <a:pt x="2550210" y="2004808"/>
                          <a:pt x="2378277" y="2031325"/>
                        </a:cubicBezTo>
                        <a:cubicBezTo>
                          <a:pt x="2242431" y="2037066"/>
                          <a:pt x="1931619" y="1872502"/>
                          <a:pt x="1797977" y="2031325"/>
                        </a:cubicBezTo>
                        <a:cubicBezTo>
                          <a:pt x="1581085" y="2156982"/>
                          <a:pt x="1389173" y="1981790"/>
                          <a:pt x="1217677" y="2031325"/>
                        </a:cubicBezTo>
                        <a:cubicBezTo>
                          <a:pt x="1028931" y="2116085"/>
                          <a:pt x="989732" y="1956070"/>
                          <a:pt x="846667" y="2031325"/>
                        </a:cubicBezTo>
                        <a:cubicBezTo>
                          <a:pt x="712265" y="2070878"/>
                          <a:pt x="393289" y="2038478"/>
                          <a:pt x="0" y="2031325"/>
                        </a:cubicBezTo>
                        <a:cubicBezTo>
                          <a:pt x="-29" y="1743932"/>
                          <a:pt x="13143" y="1594366"/>
                          <a:pt x="0" y="1415156"/>
                        </a:cubicBezTo>
                        <a:cubicBezTo>
                          <a:pt x="-3754" y="1210140"/>
                          <a:pt x="32211" y="926559"/>
                          <a:pt x="0" y="758361"/>
                        </a:cubicBezTo>
                        <a:cubicBezTo>
                          <a:pt x="-59648" y="542214"/>
                          <a:pt x="68746" y="242848"/>
                          <a:pt x="0" y="0"/>
                        </a:cubicBezTo>
                        <a:close/>
                      </a:path>
                    </a:pathLst>
                  </a:custGeom>
                  <ask:type>
                    <ask:lineSketchScribble/>
                  </ask:type>
                </ask:lineSketchStyleProps>
              </a:ext>
            </a:extLst>
          </a:ln>
        </p:spPr>
        <p:txBody>
          <a:bodyPr wrap="square">
            <a:spAutoFit/>
          </a:bodyPr>
          <a:lstStyle/>
          <a:p>
            <a:pPr marL="457200" marR="0" lvl="0" indent="-457200" algn="l" defTabSz="755650" rtl="0" eaLnBrk="1" fontAlgn="auto" latinLnBrk="0" hangingPunct="1">
              <a:lnSpc>
                <a:spcPct val="90000"/>
              </a:lnSpc>
              <a:spcBef>
                <a:spcPct val="0"/>
              </a:spcBef>
              <a:spcAft>
                <a:spcPct val="35000"/>
              </a:spcAft>
              <a:buClrTx/>
              <a:buSzTx/>
              <a:buFont typeface="+mj-lt"/>
              <a:buAutoNum type="arabicPeriod" startAt="5"/>
              <a:tabLst/>
              <a:defRPr/>
            </a:pPr>
            <a:r>
              <a:rPr lang="en-US" sz="2000" dirty="0" err="1">
                <a:solidFill>
                  <a:prstClr val="black"/>
                </a:solidFill>
                <a:latin typeface="Tw Cen MT" panose="020B0602020104020603" pitchFamily="34" charset="0"/>
              </a:rPr>
              <a:t>Anois</a:t>
            </a:r>
            <a:r>
              <a:rPr lang="en-US" sz="2000" dirty="0">
                <a:solidFill>
                  <a:prstClr val="black"/>
                </a:solidFill>
                <a:latin typeface="Tw Cen MT" panose="020B0602020104020603" pitchFamily="34" charset="0"/>
              </a:rPr>
              <a:t> g</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earr stiall amháin eile </a:t>
            </a:r>
            <a:r>
              <a:rPr lang="ga-IE" sz="2000" dirty="0">
                <a:solidFill>
                  <a:prstClr val="black"/>
                </a:solidFill>
                <a:latin typeface="Tw Cen MT" panose="020B0602020104020603" pitchFamily="34" charset="0"/>
              </a:rPr>
              <a:t>den </a:t>
            </a:r>
            <a:r>
              <a:rPr lang="en-US" sz="2000" dirty="0">
                <a:solidFill>
                  <a:prstClr val="black"/>
                </a:solidFill>
                <a:latin typeface="Tw Cen MT" panose="020B0602020104020603" pitchFamily="34" charset="0"/>
              </a:rPr>
              <a:t> </a:t>
            </a:r>
            <a:r>
              <a:rPr lang="ga-IE" sz="2000" dirty="0">
                <a:solidFill>
                  <a:prstClr val="black"/>
                </a:solidFill>
                <a:latin typeface="Tw Cen MT" panose="020B0602020104020603" pitchFamily="34" charset="0"/>
              </a:rPr>
              <a:t>ch</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airt</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rPr>
              <a:t>pháipéar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Cuir </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an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rPr>
              <a:t>stiall</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 </a:t>
            </a:r>
            <a:r>
              <a:rPr lang="en-US" sz="2000" dirty="0" err="1">
                <a:solidFill>
                  <a:prstClr val="black"/>
                </a:solidFill>
                <a:latin typeface="Tw Cen MT" panose="020B0602020104020603" pitchFamily="34" charset="0"/>
              </a:rPr>
              <a:t>fiarthrasna</a:t>
            </a:r>
            <a:r>
              <a:rPr lang="en-US" sz="2000" dirty="0">
                <a:solidFill>
                  <a:prstClr val="black"/>
                </a:solidFill>
                <a:latin typeface="Tw Cen MT" panose="020B0602020104020603" pitchFamily="34" charset="0"/>
              </a:rPr>
              <a:t> na c</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earnó</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rPr>
              <a:t>i</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g</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rPr>
              <a:t>e</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mar a léirítear i b</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rPr>
              <a:t>pictiúr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1" i="0" u="none" strike="noStrike" kern="1200" cap="none" spc="0" normalizeH="0" baseline="0" noProof="0" dirty="0">
                <a:ln>
                  <a:noFill/>
                </a:ln>
                <a:solidFill>
                  <a:prstClr val="black"/>
                </a:solidFill>
                <a:effectLst/>
                <a:uLnTx/>
                <a:uFillTx/>
                <a:latin typeface="Tw Cen MT" panose="020B0602020104020603" pitchFamily="34" charset="0"/>
              </a:rPr>
              <a:t>C</a:t>
            </a:r>
            <a:r>
              <a:rPr lang="ga-IE" sz="2000" dirty="0">
                <a:solidFill>
                  <a:prstClr val="black"/>
                </a:solidFill>
                <a:latin typeface="Tw Cen MT" panose="020B0602020104020603" pitchFamily="34" charset="0"/>
              </a:rPr>
              <a: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agus</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greamaigh</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Anois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rPr>
              <a:t>tóg</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rPr>
              <a:t> an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rPr>
              <a:t>chearnóg</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rPr>
              <a:t>agus</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rPr>
              <a:t>déan</a:t>
            </a:r>
            <a:r>
              <a:rPr kumimoji="0" lang="en-GB"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GB" sz="2000" b="0" i="0" u="none" strike="noStrike" kern="1200" cap="none" spc="0" normalizeH="0" baseline="0" noProof="0" dirty="0" err="1">
                <a:ln>
                  <a:noFill/>
                </a:ln>
                <a:solidFill>
                  <a:prstClr val="black"/>
                </a:solidFill>
                <a:effectLst/>
                <a:uLnTx/>
                <a:uFillTx/>
                <a:latin typeface="Tw Cen MT" panose="020B0602020104020603" pitchFamily="34" charset="0"/>
              </a:rPr>
              <a:t>iarracht</a:t>
            </a:r>
            <a:r>
              <a:rPr lang="en-GB" sz="2000" dirty="0">
                <a:solidFill>
                  <a:prstClr val="black"/>
                </a:solidFill>
                <a:latin typeface="Tw Cen MT" panose="020B0602020104020603" pitchFamily="34" charset="0"/>
              </a:rPr>
              <a:t> í a chur as a </a:t>
            </a:r>
            <a:r>
              <a:rPr lang="en-GB" sz="2000" dirty="0" err="1">
                <a:solidFill>
                  <a:prstClr val="black"/>
                </a:solidFill>
                <a:latin typeface="Tw Cen MT" panose="020B0602020104020603" pitchFamily="34" charset="0"/>
              </a:rPr>
              <a:t>riocht</a:t>
            </a:r>
            <a:r>
              <a:rPr lang="en-GB" sz="2000" dirty="0">
                <a:solidFill>
                  <a:prstClr val="black"/>
                </a:solidFill>
                <a:latin typeface="Tw Cen MT" panose="020B0602020104020603" pitchFamily="34" charset="0"/>
              </a:rPr>
              <a:t> ach a </a:t>
            </a:r>
            <a:r>
              <a:rPr lang="en-GB" sz="2000" dirty="0" err="1">
                <a:solidFill>
                  <a:prstClr val="black"/>
                </a:solidFill>
                <a:latin typeface="Tw Cen MT" panose="020B0602020104020603" pitchFamily="34" charset="0"/>
              </a:rPr>
              <a:t>bheith</a:t>
            </a:r>
            <a:r>
              <a:rPr lang="en-GB" sz="2000" dirty="0">
                <a:solidFill>
                  <a:prstClr val="black"/>
                </a:solidFill>
                <a:latin typeface="Tw Cen MT" panose="020B0602020104020603" pitchFamily="34" charset="0"/>
              </a:rPr>
              <a:t> ag </a:t>
            </a:r>
            <a:r>
              <a:rPr lang="en-GB" sz="2000" dirty="0" err="1">
                <a:solidFill>
                  <a:prstClr val="black"/>
                </a:solidFill>
                <a:latin typeface="Tw Cen MT" panose="020B0602020104020603" pitchFamily="34" charset="0"/>
              </a:rPr>
              <a:t>brú</a:t>
            </a:r>
            <a:r>
              <a:rPr lang="en-GB" sz="2000" dirty="0">
                <a:solidFill>
                  <a:prstClr val="black"/>
                </a:solidFill>
                <a:latin typeface="Tw Cen MT" panose="020B0602020104020603" pitchFamily="34" charset="0"/>
              </a:rPr>
              <a:t> </a:t>
            </a:r>
            <a:r>
              <a:rPr lang="en-GB" sz="2000" dirty="0" err="1">
                <a:solidFill>
                  <a:prstClr val="black"/>
                </a:solidFill>
                <a:latin typeface="Tw Cen MT" panose="020B0602020104020603" pitchFamily="34" charset="0"/>
              </a:rPr>
              <a:t>nó</a:t>
            </a:r>
            <a:r>
              <a:rPr lang="en-GB" sz="2000" dirty="0">
                <a:solidFill>
                  <a:prstClr val="black"/>
                </a:solidFill>
                <a:latin typeface="Tw Cen MT" panose="020B0602020104020603" pitchFamily="34" charset="0"/>
              </a:rPr>
              <a:t> ag </a:t>
            </a:r>
            <a:r>
              <a:rPr lang="en-GB" sz="2000" dirty="0" err="1">
                <a:solidFill>
                  <a:prstClr val="black"/>
                </a:solidFill>
                <a:latin typeface="Tw Cen MT" panose="020B0602020104020603" pitchFamily="34" charset="0"/>
              </a:rPr>
              <a:t>tarraingt</a:t>
            </a:r>
            <a:r>
              <a:rPr lang="en-GB" sz="2000" dirty="0">
                <a:solidFill>
                  <a:prstClr val="black"/>
                </a:solidFill>
                <a:latin typeface="Tw Cen MT" panose="020B0602020104020603" pitchFamily="34" charset="0"/>
              </a:rPr>
              <a:t> </a:t>
            </a:r>
            <a:r>
              <a:rPr lang="en-GB" sz="2000" dirty="0" err="1">
                <a:solidFill>
                  <a:prstClr val="black"/>
                </a:solidFill>
                <a:latin typeface="Tw Cen MT" panose="020B0602020104020603" pitchFamily="34" charset="0"/>
              </a:rPr>
              <a:t>ar</a:t>
            </a:r>
            <a:r>
              <a:rPr lang="en-GB" sz="2000" dirty="0">
                <a:solidFill>
                  <a:prstClr val="black"/>
                </a:solidFill>
                <a:latin typeface="Tw Cen MT" panose="020B0602020104020603" pitchFamily="34" charset="0"/>
              </a:rPr>
              <a:t> na </a:t>
            </a:r>
            <a:r>
              <a:rPr lang="en-GB" sz="2000" dirty="0" err="1">
                <a:solidFill>
                  <a:prstClr val="black"/>
                </a:solidFill>
                <a:latin typeface="Tw Cen MT" panose="020B0602020104020603" pitchFamily="34" charset="0"/>
              </a:rPr>
              <a:t>cúinní</a:t>
            </a:r>
            <a:r>
              <a:rPr lang="en-GB" sz="2000" dirty="0">
                <a:solidFill>
                  <a:prstClr val="black"/>
                </a:solidFill>
                <a:latin typeface="Tw Cen MT" panose="020B0602020104020603" pitchFamily="34" charset="0"/>
              </a:rPr>
              <a:t>. </a:t>
            </a:r>
            <a:r>
              <a:rPr lang="en-GB" sz="2000" dirty="0" err="1">
                <a:solidFill>
                  <a:prstClr val="black"/>
                </a:solidFill>
                <a:latin typeface="Tw Cen MT" panose="020B0602020104020603" pitchFamily="34" charset="0"/>
              </a:rPr>
              <a:t>Céard</a:t>
            </a:r>
            <a:r>
              <a:rPr lang="en-GB" sz="2000" dirty="0">
                <a:solidFill>
                  <a:prstClr val="black"/>
                </a:solidFill>
                <a:latin typeface="Tw Cen MT" panose="020B0602020104020603" pitchFamily="34" charset="0"/>
              </a:rPr>
              <a:t> a </a:t>
            </a:r>
            <a:r>
              <a:rPr lang="en-GB" sz="2000" dirty="0" err="1">
                <a:solidFill>
                  <a:prstClr val="black"/>
                </a:solidFill>
                <a:latin typeface="Tw Cen MT" panose="020B0602020104020603" pitchFamily="34" charset="0"/>
              </a:rPr>
              <a:t>tharlaíonn</a:t>
            </a:r>
            <a:r>
              <a:rPr lang="en-GB" sz="2000" dirty="0">
                <a:solidFill>
                  <a:prstClr val="black"/>
                </a:solidFill>
                <a:latin typeface="Tw Cen MT" panose="020B0602020104020603" pitchFamily="34" charset="0"/>
              </a:rPr>
              <a:t> an </a:t>
            </a:r>
            <a:r>
              <a:rPr lang="en-GB" sz="2000" dirty="0" err="1">
                <a:solidFill>
                  <a:prstClr val="black"/>
                </a:solidFill>
                <a:latin typeface="Tw Cen MT" panose="020B0602020104020603" pitchFamily="34" charset="0"/>
              </a:rPr>
              <a:t>uair</a:t>
            </a:r>
            <a:r>
              <a:rPr lang="en-GB" sz="2000" dirty="0">
                <a:solidFill>
                  <a:prstClr val="black"/>
                </a:solidFill>
                <a:latin typeface="Tw Cen MT" panose="020B0602020104020603" pitchFamily="34" charset="0"/>
              </a:rPr>
              <a:t> </a:t>
            </a:r>
            <a:r>
              <a:rPr lang="en-GB" sz="2000" dirty="0" err="1">
                <a:solidFill>
                  <a:prstClr val="black"/>
                </a:solidFill>
                <a:latin typeface="Tw Cen MT" panose="020B0602020104020603" pitchFamily="34" charset="0"/>
              </a:rPr>
              <a:t>seo</a:t>
            </a:r>
            <a:r>
              <a:rPr lang="en-GB" sz="2000" dirty="0">
                <a:solidFill>
                  <a:prstClr val="black"/>
                </a:solidFill>
                <a:latin typeface="Tw Cen MT" panose="020B0602020104020603" pitchFamily="34" charset="0"/>
              </a:rPr>
              <a:t>?</a:t>
            </a: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5" name="TextBox 4">
            <a:extLst>
              <a:ext uri="{FF2B5EF4-FFF2-40B4-BE49-F238E27FC236}">
                <a16:creationId xmlns:a16="http://schemas.microsoft.com/office/drawing/2014/main" id="{E20341F0-D6E3-B260-9106-6A82A87E46DE}"/>
              </a:ext>
            </a:extLst>
          </p:cNvPr>
          <p:cNvSpPr txBox="1"/>
          <p:nvPr/>
        </p:nvSpPr>
        <p:spPr>
          <a:xfrm>
            <a:off x="0" y="-77461"/>
            <a:ext cx="9100955" cy="1480234"/>
          </a:xfrm>
          <a:prstGeom prst="rect">
            <a:avLst/>
          </a:prstGeom>
          <a:solidFill>
            <a:schemeClr val="bg2"/>
          </a:solidFill>
        </p:spPr>
        <p:txBody>
          <a:bodyPr vert="horz" lIns="91440" tIns="45720" rIns="91440" bIns="45720" rtlCol="0" anchor="ctr">
            <a:noAutofit/>
          </a:bodyPr>
          <a:lstStyle/>
          <a:p>
            <a:pPr>
              <a:lnSpc>
                <a:spcPct val="90000"/>
              </a:lnSpc>
              <a:spcBef>
                <a:spcPct val="0"/>
              </a:spcBef>
              <a:spcAft>
                <a:spcPts val="600"/>
              </a:spcAft>
            </a:pPr>
            <a:r>
              <a:rPr lang="ga-IE" sz="3800" dirty="0">
                <a:latin typeface="Berlin Sans FB" panose="020E0602020502020306" pitchFamily="34" charset="0"/>
                <a:ea typeface="+mj-ea"/>
                <a:cs typeface="+mj-cs"/>
              </a:rPr>
              <a:t>Turgnamh</a:t>
            </a:r>
            <a:endParaRPr lang="ga-IE" sz="3000" dirty="0">
              <a:latin typeface="Berlin Sans FB" panose="020E0602020502020306" pitchFamily="34" charset="0"/>
              <a:ea typeface="+mj-ea"/>
              <a:cs typeface="+mj-cs"/>
            </a:endParaRPr>
          </a:p>
          <a:p>
            <a:pPr>
              <a:lnSpc>
                <a:spcPct val="90000"/>
              </a:lnSpc>
              <a:spcBef>
                <a:spcPct val="0"/>
              </a:spcBef>
              <a:spcAft>
                <a:spcPts val="600"/>
              </a:spcAft>
            </a:pPr>
            <a:r>
              <a:rPr lang="ga-IE" sz="2800" dirty="0">
                <a:latin typeface="Berlin Sans FB" panose="020E0602020502020306" pitchFamily="34" charset="0"/>
                <a:ea typeface="+mj-ea"/>
                <a:cs typeface="+mj-cs"/>
              </a:rPr>
              <a:t>Cé acu cruth is láidre – an triantán nó an chearnóg?</a:t>
            </a:r>
          </a:p>
        </p:txBody>
      </p:sp>
      <p:sp>
        <p:nvSpPr>
          <p:cNvPr id="6" name="Rectangle: Rounded Corners 6">
            <a:extLst>
              <a:ext uri="{FF2B5EF4-FFF2-40B4-BE49-F238E27FC236}">
                <a16:creationId xmlns:a16="http://schemas.microsoft.com/office/drawing/2014/main" id="{8573DEBA-F339-0AE3-DD15-51DE3004A03C}"/>
              </a:ext>
            </a:extLst>
          </p:cNvPr>
          <p:cNvSpPr/>
          <p:nvPr/>
        </p:nvSpPr>
        <p:spPr>
          <a:xfrm>
            <a:off x="140878" y="2429418"/>
            <a:ext cx="2474111" cy="1700968"/>
          </a:xfrm>
          <a:custGeom>
            <a:avLst/>
            <a:gdLst>
              <a:gd name="connsiteX0" fmla="*/ 0 w 2093996"/>
              <a:gd name="connsiteY0" fmla="*/ 233800 h 1402774"/>
              <a:gd name="connsiteX1" fmla="*/ 233800 w 2093996"/>
              <a:gd name="connsiteY1" fmla="*/ 0 h 1402774"/>
              <a:gd name="connsiteX2" fmla="*/ 727140 w 2093996"/>
              <a:gd name="connsiteY2" fmla="*/ 0 h 1402774"/>
              <a:gd name="connsiteX3" fmla="*/ 1285536 w 2093996"/>
              <a:gd name="connsiteY3" fmla="*/ 0 h 1402774"/>
              <a:gd name="connsiteX4" fmla="*/ 1860196 w 2093996"/>
              <a:gd name="connsiteY4" fmla="*/ 0 h 1402774"/>
              <a:gd name="connsiteX5" fmla="*/ 2093996 w 2093996"/>
              <a:gd name="connsiteY5" fmla="*/ 233800 h 1402774"/>
              <a:gd name="connsiteX6" fmla="*/ 2093996 w 2093996"/>
              <a:gd name="connsiteY6" fmla="*/ 692035 h 1402774"/>
              <a:gd name="connsiteX7" fmla="*/ 2093996 w 2093996"/>
              <a:gd name="connsiteY7" fmla="*/ 1168974 h 1402774"/>
              <a:gd name="connsiteX8" fmla="*/ 1860196 w 2093996"/>
              <a:gd name="connsiteY8" fmla="*/ 1402774 h 1402774"/>
              <a:gd name="connsiteX9" fmla="*/ 1285536 w 2093996"/>
              <a:gd name="connsiteY9" fmla="*/ 1402774 h 1402774"/>
              <a:gd name="connsiteX10" fmla="*/ 710876 w 2093996"/>
              <a:gd name="connsiteY10" fmla="*/ 1402774 h 1402774"/>
              <a:gd name="connsiteX11" fmla="*/ 233800 w 2093996"/>
              <a:gd name="connsiteY11" fmla="*/ 1402774 h 1402774"/>
              <a:gd name="connsiteX12" fmla="*/ 0 w 2093996"/>
              <a:gd name="connsiteY12" fmla="*/ 1168974 h 1402774"/>
              <a:gd name="connsiteX13" fmla="*/ 0 w 2093996"/>
              <a:gd name="connsiteY13" fmla="*/ 710739 h 1402774"/>
              <a:gd name="connsiteX14" fmla="*/ 0 w 2093996"/>
              <a:gd name="connsiteY14" fmla="*/ 233800 h 140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3996" h="1402774" fill="none" extrusionOk="0">
                <a:moveTo>
                  <a:pt x="0" y="233800"/>
                </a:moveTo>
                <a:cubicBezTo>
                  <a:pt x="-4796" y="102488"/>
                  <a:pt x="120928" y="18110"/>
                  <a:pt x="233800" y="0"/>
                </a:cubicBezTo>
                <a:cubicBezTo>
                  <a:pt x="451544" y="-11681"/>
                  <a:pt x="557042" y="18093"/>
                  <a:pt x="727140" y="0"/>
                </a:cubicBezTo>
                <a:cubicBezTo>
                  <a:pt x="897238" y="-18093"/>
                  <a:pt x="1028896" y="26045"/>
                  <a:pt x="1285536" y="0"/>
                </a:cubicBezTo>
                <a:cubicBezTo>
                  <a:pt x="1542176" y="-26045"/>
                  <a:pt x="1681271" y="30864"/>
                  <a:pt x="1860196" y="0"/>
                </a:cubicBezTo>
                <a:cubicBezTo>
                  <a:pt x="2013700" y="-6868"/>
                  <a:pt x="2099992" y="118813"/>
                  <a:pt x="2093996" y="233800"/>
                </a:cubicBezTo>
                <a:cubicBezTo>
                  <a:pt x="2137512" y="338464"/>
                  <a:pt x="2065507" y="482043"/>
                  <a:pt x="2093996" y="692035"/>
                </a:cubicBezTo>
                <a:cubicBezTo>
                  <a:pt x="2122485" y="902028"/>
                  <a:pt x="2086404" y="964844"/>
                  <a:pt x="2093996" y="1168974"/>
                </a:cubicBezTo>
                <a:cubicBezTo>
                  <a:pt x="2102701" y="1301129"/>
                  <a:pt x="2008076" y="1384844"/>
                  <a:pt x="1860196" y="1402774"/>
                </a:cubicBezTo>
                <a:cubicBezTo>
                  <a:pt x="1743680" y="1447945"/>
                  <a:pt x="1541668" y="1359995"/>
                  <a:pt x="1285536" y="1402774"/>
                </a:cubicBezTo>
                <a:cubicBezTo>
                  <a:pt x="1029404" y="1445553"/>
                  <a:pt x="869453" y="1396444"/>
                  <a:pt x="710876" y="1402774"/>
                </a:cubicBezTo>
                <a:cubicBezTo>
                  <a:pt x="552299" y="1409104"/>
                  <a:pt x="421354" y="1347684"/>
                  <a:pt x="233800" y="1402774"/>
                </a:cubicBezTo>
                <a:cubicBezTo>
                  <a:pt x="89665" y="1403351"/>
                  <a:pt x="2761" y="1298099"/>
                  <a:pt x="0" y="1168974"/>
                </a:cubicBezTo>
                <a:cubicBezTo>
                  <a:pt x="-17446" y="1002467"/>
                  <a:pt x="25616" y="808266"/>
                  <a:pt x="0" y="710739"/>
                </a:cubicBezTo>
                <a:cubicBezTo>
                  <a:pt x="-25616" y="613212"/>
                  <a:pt x="12036" y="463840"/>
                  <a:pt x="0" y="233800"/>
                </a:cubicBezTo>
                <a:close/>
              </a:path>
              <a:path w="2093996" h="1402774" stroke="0" extrusionOk="0">
                <a:moveTo>
                  <a:pt x="0" y="233800"/>
                </a:moveTo>
                <a:cubicBezTo>
                  <a:pt x="-3664" y="97757"/>
                  <a:pt x="134335" y="-978"/>
                  <a:pt x="233800" y="0"/>
                </a:cubicBezTo>
                <a:cubicBezTo>
                  <a:pt x="381162" y="-34724"/>
                  <a:pt x="490496" y="18488"/>
                  <a:pt x="743404" y="0"/>
                </a:cubicBezTo>
                <a:cubicBezTo>
                  <a:pt x="996312" y="-18488"/>
                  <a:pt x="1027476" y="20105"/>
                  <a:pt x="1285536" y="0"/>
                </a:cubicBezTo>
                <a:cubicBezTo>
                  <a:pt x="1543596" y="-20105"/>
                  <a:pt x="1689242" y="21091"/>
                  <a:pt x="1860196" y="0"/>
                </a:cubicBezTo>
                <a:cubicBezTo>
                  <a:pt x="1968394" y="12705"/>
                  <a:pt x="2093839" y="143134"/>
                  <a:pt x="2093996" y="233800"/>
                </a:cubicBezTo>
                <a:cubicBezTo>
                  <a:pt x="2128271" y="395473"/>
                  <a:pt x="2062747" y="580539"/>
                  <a:pt x="2093996" y="701387"/>
                </a:cubicBezTo>
                <a:cubicBezTo>
                  <a:pt x="2125245" y="822235"/>
                  <a:pt x="2042271" y="1032568"/>
                  <a:pt x="2093996" y="1168974"/>
                </a:cubicBezTo>
                <a:cubicBezTo>
                  <a:pt x="2098512" y="1328177"/>
                  <a:pt x="1981968" y="1394129"/>
                  <a:pt x="1860196" y="1402774"/>
                </a:cubicBezTo>
                <a:cubicBezTo>
                  <a:pt x="1664793" y="1461028"/>
                  <a:pt x="1553541" y="1344206"/>
                  <a:pt x="1334328" y="1402774"/>
                </a:cubicBezTo>
                <a:cubicBezTo>
                  <a:pt x="1115115" y="1461342"/>
                  <a:pt x="966318" y="1370796"/>
                  <a:pt x="792196" y="1402774"/>
                </a:cubicBezTo>
                <a:cubicBezTo>
                  <a:pt x="618074" y="1434752"/>
                  <a:pt x="448936" y="1395091"/>
                  <a:pt x="233800" y="1402774"/>
                </a:cubicBezTo>
                <a:cubicBezTo>
                  <a:pt x="119188" y="1389496"/>
                  <a:pt x="-18321" y="1299300"/>
                  <a:pt x="0" y="1168974"/>
                </a:cubicBezTo>
                <a:cubicBezTo>
                  <a:pt x="-45648" y="972622"/>
                  <a:pt x="20383" y="895240"/>
                  <a:pt x="0" y="720090"/>
                </a:cubicBezTo>
                <a:cubicBezTo>
                  <a:pt x="-20383" y="544940"/>
                  <a:pt x="28182" y="424076"/>
                  <a:pt x="0" y="233800"/>
                </a:cubicBezTo>
                <a:close/>
              </a:path>
            </a:pathLst>
          </a:custGeom>
          <a:solidFill>
            <a:schemeClr val="accent4">
              <a:lumMod val="20000"/>
              <a:lumOff val="80000"/>
            </a:schemeClr>
          </a:solidFill>
          <a:ln>
            <a:extLst>
              <a:ext uri="{C807C97D-BFC1-408E-A445-0C87EB9F89A2}">
                <ask:lineSketchStyleProps xmlns:ask="http://schemas.microsoft.com/office/drawing/2018/sketchyshapes" sd="657299846">
                  <a:custGeom>
                    <a:avLst/>
                    <a:gdLst>
                      <a:gd name="connsiteX0" fmla="*/ 0 w 2474111"/>
                      <a:gd name="connsiteY0" fmla="*/ 283499 h 1700968"/>
                      <a:gd name="connsiteX1" fmla="*/ 276240 w 2474111"/>
                      <a:gd name="connsiteY1" fmla="*/ 0 h 1700968"/>
                      <a:gd name="connsiteX2" fmla="*/ 859134 w 2474111"/>
                      <a:gd name="connsiteY2" fmla="*/ 0 h 1700968"/>
                      <a:gd name="connsiteX3" fmla="*/ 1518894 w 2474111"/>
                      <a:gd name="connsiteY3" fmla="*/ 0 h 1700968"/>
                      <a:gd name="connsiteX4" fmla="*/ 2197870 w 2474111"/>
                      <a:gd name="connsiteY4" fmla="*/ 0 h 1700968"/>
                      <a:gd name="connsiteX5" fmla="*/ 2474111 w 2474111"/>
                      <a:gd name="connsiteY5" fmla="*/ 283499 h 1700968"/>
                      <a:gd name="connsiteX6" fmla="*/ 2474111 w 2474111"/>
                      <a:gd name="connsiteY6" fmla="*/ 839144 h 1700968"/>
                      <a:gd name="connsiteX7" fmla="*/ 2474111 w 2474111"/>
                      <a:gd name="connsiteY7" fmla="*/ 1417468 h 1700968"/>
                      <a:gd name="connsiteX8" fmla="*/ 2197870 w 2474111"/>
                      <a:gd name="connsiteY8" fmla="*/ 1700968 h 1700968"/>
                      <a:gd name="connsiteX9" fmla="*/ 1518894 w 2474111"/>
                      <a:gd name="connsiteY9" fmla="*/ 1700968 h 1700968"/>
                      <a:gd name="connsiteX10" fmla="*/ 839918 w 2474111"/>
                      <a:gd name="connsiteY10" fmla="*/ 1700968 h 1700968"/>
                      <a:gd name="connsiteX11" fmla="*/ 276240 w 2474111"/>
                      <a:gd name="connsiteY11" fmla="*/ 1700968 h 1700968"/>
                      <a:gd name="connsiteX12" fmla="*/ 0 w 2474111"/>
                      <a:gd name="connsiteY12" fmla="*/ 1417468 h 1700968"/>
                      <a:gd name="connsiteX13" fmla="*/ 0 w 2474111"/>
                      <a:gd name="connsiteY13" fmla="*/ 861823 h 1700968"/>
                      <a:gd name="connsiteX14" fmla="*/ 0 w 2474111"/>
                      <a:gd name="connsiteY14" fmla="*/ 283499 h 1700968"/>
                      <a:gd name="connsiteX0" fmla="*/ 0 w 2474111"/>
                      <a:gd name="connsiteY0" fmla="*/ 283499 h 1700968"/>
                      <a:gd name="connsiteX1" fmla="*/ 276240 w 2474111"/>
                      <a:gd name="connsiteY1" fmla="*/ 0 h 1700968"/>
                      <a:gd name="connsiteX2" fmla="*/ 878351 w 2474111"/>
                      <a:gd name="connsiteY2" fmla="*/ 0 h 1700968"/>
                      <a:gd name="connsiteX3" fmla="*/ 1518894 w 2474111"/>
                      <a:gd name="connsiteY3" fmla="*/ 0 h 1700968"/>
                      <a:gd name="connsiteX4" fmla="*/ 2197870 w 2474111"/>
                      <a:gd name="connsiteY4" fmla="*/ 0 h 1700968"/>
                      <a:gd name="connsiteX5" fmla="*/ 2474111 w 2474111"/>
                      <a:gd name="connsiteY5" fmla="*/ 283499 h 1700968"/>
                      <a:gd name="connsiteX6" fmla="*/ 2474111 w 2474111"/>
                      <a:gd name="connsiteY6" fmla="*/ 850484 h 1700968"/>
                      <a:gd name="connsiteX7" fmla="*/ 2474111 w 2474111"/>
                      <a:gd name="connsiteY7" fmla="*/ 1417468 h 1700968"/>
                      <a:gd name="connsiteX8" fmla="*/ 2197870 w 2474111"/>
                      <a:gd name="connsiteY8" fmla="*/ 1700968 h 1700968"/>
                      <a:gd name="connsiteX9" fmla="*/ 1576543 w 2474111"/>
                      <a:gd name="connsiteY9" fmla="*/ 1700968 h 1700968"/>
                      <a:gd name="connsiteX10" fmla="*/ 936000 w 2474111"/>
                      <a:gd name="connsiteY10" fmla="*/ 1700968 h 1700968"/>
                      <a:gd name="connsiteX11" fmla="*/ 276240 w 2474111"/>
                      <a:gd name="connsiteY11" fmla="*/ 1700968 h 1700968"/>
                      <a:gd name="connsiteX12" fmla="*/ 0 w 2474111"/>
                      <a:gd name="connsiteY12" fmla="*/ 1417468 h 1700968"/>
                      <a:gd name="connsiteX13" fmla="*/ 0 w 2474111"/>
                      <a:gd name="connsiteY13" fmla="*/ 873162 h 1700968"/>
                      <a:gd name="connsiteX14" fmla="*/ 0 w 2474111"/>
                      <a:gd name="connsiteY14" fmla="*/ 283499 h 170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4111" h="1700968" fill="none" extrusionOk="0">
                        <a:moveTo>
                          <a:pt x="0" y="283499"/>
                        </a:moveTo>
                        <a:cubicBezTo>
                          <a:pt x="19869" y="152729"/>
                          <a:pt x="135781" y="38470"/>
                          <a:pt x="276240" y="0"/>
                        </a:cubicBezTo>
                        <a:cubicBezTo>
                          <a:pt x="551113" y="-47497"/>
                          <a:pt x="660451" y="18775"/>
                          <a:pt x="859134" y="0"/>
                        </a:cubicBezTo>
                        <a:cubicBezTo>
                          <a:pt x="1064460" y="-34605"/>
                          <a:pt x="1215740" y="37406"/>
                          <a:pt x="1518894" y="0"/>
                        </a:cubicBezTo>
                        <a:cubicBezTo>
                          <a:pt x="1817215" y="-8093"/>
                          <a:pt x="1991406" y="38185"/>
                          <a:pt x="2197870" y="0"/>
                        </a:cubicBezTo>
                        <a:cubicBezTo>
                          <a:pt x="2345782" y="-24225"/>
                          <a:pt x="2465349" y="142122"/>
                          <a:pt x="2474111" y="283499"/>
                        </a:cubicBezTo>
                        <a:cubicBezTo>
                          <a:pt x="2526117" y="444525"/>
                          <a:pt x="2448833" y="579692"/>
                          <a:pt x="2474111" y="839144"/>
                        </a:cubicBezTo>
                        <a:cubicBezTo>
                          <a:pt x="2499490" y="1096513"/>
                          <a:pt x="2465164" y="1154458"/>
                          <a:pt x="2474111" y="1417468"/>
                        </a:cubicBezTo>
                        <a:cubicBezTo>
                          <a:pt x="2482510" y="1599994"/>
                          <a:pt x="2367171" y="1677335"/>
                          <a:pt x="2197870" y="1700968"/>
                        </a:cubicBezTo>
                        <a:cubicBezTo>
                          <a:pt x="1998857" y="1730023"/>
                          <a:pt x="1867726" y="1666698"/>
                          <a:pt x="1518894" y="1700968"/>
                        </a:cubicBezTo>
                        <a:cubicBezTo>
                          <a:pt x="1234233" y="1762470"/>
                          <a:pt x="1031822" y="1713604"/>
                          <a:pt x="839918" y="1700968"/>
                        </a:cubicBezTo>
                        <a:cubicBezTo>
                          <a:pt x="625358" y="1709689"/>
                          <a:pt x="504399" y="1634170"/>
                          <a:pt x="276240" y="1700968"/>
                        </a:cubicBezTo>
                        <a:cubicBezTo>
                          <a:pt x="93327" y="1727175"/>
                          <a:pt x="13101" y="1596965"/>
                          <a:pt x="0" y="1417468"/>
                        </a:cubicBezTo>
                        <a:cubicBezTo>
                          <a:pt x="-16060" y="1213648"/>
                          <a:pt x="23639" y="953538"/>
                          <a:pt x="0" y="861823"/>
                        </a:cubicBezTo>
                        <a:cubicBezTo>
                          <a:pt x="-35252" y="781507"/>
                          <a:pt x="26410" y="614085"/>
                          <a:pt x="0" y="283499"/>
                        </a:cubicBezTo>
                        <a:close/>
                      </a:path>
                      <a:path w="2474111" h="1700968" stroke="0" extrusionOk="0">
                        <a:moveTo>
                          <a:pt x="0" y="283499"/>
                        </a:moveTo>
                        <a:cubicBezTo>
                          <a:pt x="-22515" y="115960"/>
                          <a:pt x="134439" y="10971"/>
                          <a:pt x="276240" y="0"/>
                        </a:cubicBezTo>
                        <a:cubicBezTo>
                          <a:pt x="445504" y="-36965"/>
                          <a:pt x="596090" y="4356"/>
                          <a:pt x="878351" y="0"/>
                        </a:cubicBezTo>
                        <a:cubicBezTo>
                          <a:pt x="1186300" y="-19049"/>
                          <a:pt x="1220651" y="33056"/>
                          <a:pt x="1518894" y="0"/>
                        </a:cubicBezTo>
                        <a:cubicBezTo>
                          <a:pt x="1858128" y="-56077"/>
                          <a:pt x="1993592" y="29821"/>
                          <a:pt x="2197870" y="0"/>
                        </a:cubicBezTo>
                        <a:cubicBezTo>
                          <a:pt x="2330150" y="39223"/>
                          <a:pt x="2481198" y="173043"/>
                          <a:pt x="2474111" y="283499"/>
                        </a:cubicBezTo>
                        <a:cubicBezTo>
                          <a:pt x="2492673" y="474513"/>
                          <a:pt x="2457670" y="674858"/>
                          <a:pt x="2474111" y="850484"/>
                        </a:cubicBezTo>
                        <a:cubicBezTo>
                          <a:pt x="2488128" y="950756"/>
                          <a:pt x="2392017" y="1299565"/>
                          <a:pt x="2474111" y="1417468"/>
                        </a:cubicBezTo>
                        <a:cubicBezTo>
                          <a:pt x="2481756" y="1591621"/>
                          <a:pt x="2309045" y="1668255"/>
                          <a:pt x="2197870" y="1700968"/>
                        </a:cubicBezTo>
                        <a:cubicBezTo>
                          <a:pt x="1962007" y="1774152"/>
                          <a:pt x="1808740" y="1665294"/>
                          <a:pt x="1576543" y="1700968"/>
                        </a:cubicBezTo>
                        <a:cubicBezTo>
                          <a:pt x="1364844" y="1761206"/>
                          <a:pt x="1138490" y="1666590"/>
                          <a:pt x="936000" y="1700968"/>
                        </a:cubicBezTo>
                        <a:cubicBezTo>
                          <a:pt x="714162" y="1752554"/>
                          <a:pt x="518954" y="1723030"/>
                          <a:pt x="276240" y="1700968"/>
                        </a:cubicBezTo>
                        <a:cubicBezTo>
                          <a:pt x="164463" y="1687877"/>
                          <a:pt x="-2561" y="1584837"/>
                          <a:pt x="0" y="1417468"/>
                        </a:cubicBezTo>
                        <a:cubicBezTo>
                          <a:pt x="-57361" y="1148494"/>
                          <a:pt x="21950" y="1070224"/>
                          <a:pt x="0" y="873162"/>
                        </a:cubicBezTo>
                        <a:cubicBezTo>
                          <a:pt x="-13352" y="633270"/>
                          <a:pt x="52175" y="487584"/>
                          <a:pt x="0" y="283499"/>
                        </a:cubicBezTo>
                        <a:close/>
                      </a:path>
                      <a:path w="2474111" h="1700968" fill="none" stroke="0" extrusionOk="0">
                        <a:moveTo>
                          <a:pt x="0" y="283499"/>
                        </a:moveTo>
                        <a:cubicBezTo>
                          <a:pt x="-18389" y="100254"/>
                          <a:pt x="154778" y="21567"/>
                          <a:pt x="276240" y="0"/>
                        </a:cubicBezTo>
                        <a:cubicBezTo>
                          <a:pt x="534172" y="-24794"/>
                          <a:pt x="678633" y="16307"/>
                          <a:pt x="859134" y="0"/>
                        </a:cubicBezTo>
                        <a:cubicBezTo>
                          <a:pt x="1057340" y="25402"/>
                          <a:pt x="1224432" y="25991"/>
                          <a:pt x="1518894" y="0"/>
                        </a:cubicBezTo>
                        <a:cubicBezTo>
                          <a:pt x="1835347" y="951"/>
                          <a:pt x="1961759" y="17523"/>
                          <a:pt x="2197870" y="0"/>
                        </a:cubicBezTo>
                        <a:cubicBezTo>
                          <a:pt x="2360338" y="21534"/>
                          <a:pt x="2481754" y="129325"/>
                          <a:pt x="2474111" y="283499"/>
                        </a:cubicBezTo>
                        <a:cubicBezTo>
                          <a:pt x="2559760" y="435071"/>
                          <a:pt x="2428053" y="590897"/>
                          <a:pt x="2474111" y="839144"/>
                        </a:cubicBezTo>
                        <a:cubicBezTo>
                          <a:pt x="2504322" y="1117324"/>
                          <a:pt x="2487031" y="1177047"/>
                          <a:pt x="2474111" y="1417468"/>
                        </a:cubicBezTo>
                        <a:cubicBezTo>
                          <a:pt x="2495296" y="1570519"/>
                          <a:pt x="2347472" y="1673969"/>
                          <a:pt x="2197870" y="1700968"/>
                        </a:cubicBezTo>
                        <a:cubicBezTo>
                          <a:pt x="2129913" y="1770705"/>
                          <a:pt x="1852865" y="1596030"/>
                          <a:pt x="1518894" y="1700968"/>
                        </a:cubicBezTo>
                        <a:cubicBezTo>
                          <a:pt x="1238623" y="1753560"/>
                          <a:pt x="975918" y="1692407"/>
                          <a:pt x="839918" y="1700968"/>
                        </a:cubicBezTo>
                        <a:cubicBezTo>
                          <a:pt x="675037" y="1696976"/>
                          <a:pt x="503858" y="1628661"/>
                          <a:pt x="276240" y="1700968"/>
                        </a:cubicBezTo>
                        <a:cubicBezTo>
                          <a:pt x="91652" y="1702605"/>
                          <a:pt x="31788" y="1599126"/>
                          <a:pt x="0" y="1417468"/>
                        </a:cubicBezTo>
                        <a:cubicBezTo>
                          <a:pt x="-21957" y="1219333"/>
                          <a:pt x="26546" y="971767"/>
                          <a:pt x="0" y="861823"/>
                        </a:cubicBezTo>
                        <a:cubicBezTo>
                          <a:pt x="-41772" y="751893"/>
                          <a:pt x="-18991" y="547290"/>
                          <a:pt x="0" y="283499"/>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a:r>
              <a:rPr lang="ga-IE" b="1" u="sng" dirty="0">
                <a:solidFill>
                  <a:schemeClr val="tx1"/>
                </a:solidFill>
                <a:latin typeface="Tw Cen MT" panose="020B0602020104020603" pitchFamily="34" charset="0"/>
              </a:rPr>
              <a:t>Fearas</a:t>
            </a:r>
          </a:p>
          <a:p>
            <a:pPr marL="285750" indent="-201613">
              <a:buFont typeface="Arial" panose="020B0604020202020204" pitchFamily="34" charset="0"/>
              <a:buChar char="•"/>
            </a:pPr>
            <a:r>
              <a:rPr lang="ga-IE" dirty="0">
                <a:solidFill>
                  <a:schemeClr val="tx1"/>
                </a:solidFill>
                <a:latin typeface="Tw Cen MT" panose="020B0602020104020603" pitchFamily="34" charset="0"/>
              </a:rPr>
              <a:t>Siosúr</a:t>
            </a:r>
          </a:p>
          <a:p>
            <a:pPr marL="285750" indent="-201613">
              <a:buFont typeface="Arial" panose="020B0604020202020204" pitchFamily="34" charset="0"/>
              <a:buChar char="•"/>
            </a:pPr>
            <a:r>
              <a:rPr lang="ga-IE" dirty="0">
                <a:solidFill>
                  <a:schemeClr val="tx1"/>
                </a:solidFill>
                <a:latin typeface="Tw Cen MT" panose="020B0602020104020603" pitchFamily="34" charset="0"/>
              </a:rPr>
              <a:t>Bileoga </a:t>
            </a:r>
            <a:r>
              <a:rPr lang="ga-IE" dirty="0" err="1">
                <a:solidFill>
                  <a:schemeClr val="tx1"/>
                </a:solidFill>
                <a:latin typeface="Tw Cen MT" panose="020B0602020104020603" pitchFamily="34" charset="0"/>
              </a:rPr>
              <a:t>cairtpháipéir</a:t>
            </a:r>
            <a:endParaRPr lang="ga-IE" dirty="0">
              <a:solidFill>
                <a:schemeClr val="tx1"/>
              </a:solidFill>
              <a:latin typeface="Tw Cen MT" panose="020B0602020104020603" pitchFamily="34" charset="0"/>
            </a:endParaRPr>
          </a:p>
          <a:p>
            <a:pPr marL="285750" indent="-201613">
              <a:buFont typeface="Arial" panose="020B0604020202020204" pitchFamily="34" charset="0"/>
              <a:buChar char="•"/>
            </a:pPr>
            <a:r>
              <a:rPr lang="ga-IE" dirty="0">
                <a:solidFill>
                  <a:schemeClr val="tx1"/>
                </a:solidFill>
                <a:latin typeface="Tw Cen MT" panose="020B0602020104020603" pitchFamily="34" charset="0"/>
              </a:rPr>
              <a:t>Gliú</a:t>
            </a:r>
          </a:p>
          <a:p>
            <a:pPr marL="285750" indent="-201613">
              <a:buFont typeface="Arial" panose="020B0604020202020204" pitchFamily="34" charset="0"/>
              <a:buChar char="•"/>
            </a:pPr>
            <a:r>
              <a:rPr lang="ga-IE" dirty="0">
                <a:solidFill>
                  <a:schemeClr val="tx1"/>
                </a:solidFill>
                <a:latin typeface="Tw Cen MT" panose="020B0602020104020603" pitchFamily="34" charset="0"/>
              </a:rPr>
              <a:t>Rialóir</a:t>
            </a:r>
          </a:p>
        </p:txBody>
      </p:sp>
      <p:grpSp>
        <p:nvGrpSpPr>
          <p:cNvPr id="2" name="Grúpa 1">
            <a:extLst>
              <a:ext uri="{FF2B5EF4-FFF2-40B4-BE49-F238E27FC236}">
                <a16:creationId xmlns:a16="http://schemas.microsoft.com/office/drawing/2014/main" id="{09A8C885-86BE-F100-118D-4C7A9879516B}"/>
              </a:ext>
            </a:extLst>
          </p:cNvPr>
          <p:cNvGrpSpPr/>
          <p:nvPr/>
        </p:nvGrpSpPr>
        <p:grpSpPr>
          <a:xfrm>
            <a:off x="0" y="1403604"/>
            <a:ext cx="8395856" cy="5216381"/>
            <a:chOff x="12532873" y="1267604"/>
            <a:chExt cx="6856134" cy="4791075"/>
          </a:xfrm>
        </p:grpSpPr>
        <p:pic>
          <p:nvPicPr>
            <p:cNvPr id="17410" name="Picture 2">
              <a:extLst>
                <a:ext uri="{FF2B5EF4-FFF2-40B4-BE49-F238E27FC236}">
                  <a16:creationId xmlns:a16="http://schemas.microsoft.com/office/drawing/2014/main" id="{8724CC33-B7A4-4524-BF18-E6D3BB45E8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2532873" y="1267604"/>
              <a:ext cx="6856134" cy="4791075"/>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3CBAA43D-48E0-4805-BEA3-D0F980FC4A46}"/>
                </a:ext>
              </a:extLst>
            </p:cNvPr>
            <p:cNvSpPr txBox="1"/>
            <p:nvPr/>
          </p:nvSpPr>
          <p:spPr>
            <a:xfrm>
              <a:off x="12677071" y="1339428"/>
              <a:ext cx="4656259" cy="1201401"/>
            </a:xfrm>
            <a:custGeom>
              <a:avLst/>
              <a:gdLst>
                <a:gd name="connsiteX0" fmla="*/ 0 w 5613781"/>
                <a:gd name="connsiteY0" fmla="*/ 0 h 1308050"/>
                <a:gd name="connsiteX1" fmla="*/ 617516 w 5613781"/>
                <a:gd name="connsiteY1" fmla="*/ 0 h 1308050"/>
                <a:gd name="connsiteX2" fmla="*/ 1066618 w 5613781"/>
                <a:gd name="connsiteY2" fmla="*/ 0 h 1308050"/>
                <a:gd name="connsiteX3" fmla="*/ 1684134 w 5613781"/>
                <a:gd name="connsiteY3" fmla="*/ 0 h 1308050"/>
                <a:gd name="connsiteX4" fmla="*/ 2301650 w 5613781"/>
                <a:gd name="connsiteY4" fmla="*/ 0 h 1308050"/>
                <a:gd name="connsiteX5" fmla="*/ 2750753 w 5613781"/>
                <a:gd name="connsiteY5" fmla="*/ 0 h 1308050"/>
                <a:gd name="connsiteX6" fmla="*/ 3199855 w 5613781"/>
                <a:gd name="connsiteY6" fmla="*/ 0 h 1308050"/>
                <a:gd name="connsiteX7" fmla="*/ 3648958 w 5613781"/>
                <a:gd name="connsiteY7" fmla="*/ 0 h 1308050"/>
                <a:gd name="connsiteX8" fmla="*/ 4154198 w 5613781"/>
                <a:gd name="connsiteY8" fmla="*/ 0 h 1308050"/>
                <a:gd name="connsiteX9" fmla="*/ 4771714 w 5613781"/>
                <a:gd name="connsiteY9" fmla="*/ 0 h 1308050"/>
                <a:gd name="connsiteX10" fmla="*/ 5613781 w 5613781"/>
                <a:gd name="connsiteY10" fmla="*/ 0 h 1308050"/>
                <a:gd name="connsiteX11" fmla="*/ 5613781 w 5613781"/>
                <a:gd name="connsiteY11" fmla="*/ 436017 h 1308050"/>
                <a:gd name="connsiteX12" fmla="*/ 5613781 w 5613781"/>
                <a:gd name="connsiteY12" fmla="*/ 872033 h 1308050"/>
                <a:gd name="connsiteX13" fmla="*/ 5613781 w 5613781"/>
                <a:gd name="connsiteY13" fmla="*/ 1308050 h 1308050"/>
                <a:gd name="connsiteX14" fmla="*/ 4940127 w 5613781"/>
                <a:gd name="connsiteY14" fmla="*/ 1308050 h 1308050"/>
                <a:gd name="connsiteX15" fmla="*/ 4491025 w 5613781"/>
                <a:gd name="connsiteY15" fmla="*/ 1308050 h 1308050"/>
                <a:gd name="connsiteX16" fmla="*/ 3985785 w 5613781"/>
                <a:gd name="connsiteY16" fmla="*/ 1308050 h 1308050"/>
                <a:gd name="connsiteX17" fmla="*/ 3592820 w 5613781"/>
                <a:gd name="connsiteY17" fmla="*/ 1308050 h 1308050"/>
                <a:gd name="connsiteX18" fmla="*/ 2919166 w 5613781"/>
                <a:gd name="connsiteY18" fmla="*/ 1308050 h 1308050"/>
                <a:gd name="connsiteX19" fmla="*/ 2413926 w 5613781"/>
                <a:gd name="connsiteY19" fmla="*/ 1308050 h 1308050"/>
                <a:gd name="connsiteX20" fmla="*/ 1796410 w 5613781"/>
                <a:gd name="connsiteY20" fmla="*/ 1308050 h 1308050"/>
                <a:gd name="connsiteX21" fmla="*/ 1403445 w 5613781"/>
                <a:gd name="connsiteY21" fmla="*/ 1308050 h 1308050"/>
                <a:gd name="connsiteX22" fmla="*/ 898205 w 5613781"/>
                <a:gd name="connsiteY22" fmla="*/ 1308050 h 1308050"/>
                <a:gd name="connsiteX23" fmla="*/ 0 w 5613781"/>
                <a:gd name="connsiteY23" fmla="*/ 1308050 h 1308050"/>
                <a:gd name="connsiteX24" fmla="*/ 0 w 5613781"/>
                <a:gd name="connsiteY24" fmla="*/ 872033 h 1308050"/>
                <a:gd name="connsiteX25" fmla="*/ 0 w 5613781"/>
                <a:gd name="connsiteY25" fmla="*/ 449097 h 1308050"/>
                <a:gd name="connsiteX26" fmla="*/ 0 w 5613781"/>
                <a:gd name="connsiteY26" fmla="*/ 0 h 13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13781" h="1308050" extrusionOk="0">
                  <a:moveTo>
                    <a:pt x="0" y="0"/>
                  </a:moveTo>
                  <a:cubicBezTo>
                    <a:pt x="304037" y="-14347"/>
                    <a:pt x="467461" y="50476"/>
                    <a:pt x="617516" y="0"/>
                  </a:cubicBezTo>
                  <a:cubicBezTo>
                    <a:pt x="767571" y="-50476"/>
                    <a:pt x="971960" y="45025"/>
                    <a:pt x="1066618" y="0"/>
                  </a:cubicBezTo>
                  <a:cubicBezTo>
                    <a:pt x="1161276" y="-45025"/>
                    <a:pt x="1467504" y="51931"/>
                    <a:pt x="1684134" y="0"/>
                  </a:cubicBezTo>
                  <a:cubicBezTo>
                    <a:pt x="1900764" y="-51931"/>
                    <a:pt x="2159059" y="9408"/>
                    <a:pt x="2301650" y="0"/>
                  </a:cubicBezTo>
                  <a:cubicBezTo>
                    <a:pt x="2444241" y="-9408"/>
                    <a:pt x="2565527" y="38096"/>
                    <a:pt x="2750753" y="0"/>
                  </a:cubicBezTo>
                  <a:cubicBezTo>
                    <a:pt x="2935979" y="-38096"/>
                    <a:pt x="3084946" y="4166"/>
                    <a:pt x="3199855" y="0"/>
                  </a:cubicBezTo>
                  <a:cubicBezTo>
                    <a:pt x="3314764" y="-4166"/>
                    <a:pt x="3446937" y="49712"/>
                    <a:pt x="3648958" y="0"/>
                  </a:cubicBezTo>
                  <a:cubicBezTo>
                    <a:pt x="3850979" y="-49712"/>
                    <a:pt x="3960323" y="5055"/>
                    <a:pt x="4154198" y="0"/>
                  </a:cubicBezTo>
                  <a:cubicBezTo>
                    <a:pt x="4348073" y="-5055"/>
                    <a:pt x="4637410" y="37313"/>
                    <a:pt x="4771714" y="0"/>
                  </a:cubicBezTo>
                  <a:cubicBezTo>
                    <a:pt x="4906018" y="-37313"/>
                    <a:pt x="5342341" y="58458"/>
                    <a:pt x="5613781" y="0"/>
                  </a:cubicBezTo>
                  <a:cubicBezTo>
                    <a:pt x="5616741" y="146395"/>
                    <a:pt x="5609593" y="263081"/>
                    <a:pt x="5613781" y="436017"/>
                  </a:cubicBezTo>
                  <a:cubicBezTo>
                    <a:pt x="5617969" y="608953"/>
                    <a:pt x="5569412" y="657272"/>
                    <a:pt x="5613781" y="872033"/>
                  </a:cubicBezTo>
                  <a:cubicBezTo>
                    <a:pt x="5658150" y="1086794"/>
                    <a:pt x="5564451" y="1106930"/>
                    <a:pt x="5613781" y="1308050"/>
                  </a:cubicBezTo>
                  <a:cubicBezTo>
                    <a:pt x="5392068" y="1387693"/>
                    <a:pt x="5159173" y="1256642"/>
                    <a:pt x="4940127" y="1308050"/>
                  </a:cubicBezTo>
                  <a:cubicBezTo>
                    <a:pt x="4721081" y="1359458"/>
                    <a:pt x="4680071" y="1276713"/>
                    <a:pt x="4491025" y="1308050"/>
                  </a:cubicBezTo>
                  <a:cubicBezTo>
                    <a:pt x="4301979" y="1339387"/>
                    <a:pt x="4223761" y="1247615"/>
                    <a:pt x="3985785" y="1308050"/>
                  </a:cubicBezTo>
                  <a:cubicBezTo>
                    <a:pt x="3747809" y="1368485"/>
                    <a:pt x="3691432" y="1273919"/>
                    <a:pt x="3592820" y="1308050"/>
                  </a:cubicBezTo>
                  <a:cubicBezTo>
                    <a:pt x="3494209" y="1342181"/>
                    <a:pt x="3139295" y="1302158"/>
                    <a:pt x="2919166" y="1308050"/>
                  </a:cubicBezTo>
                  <a:cubicBezTo>
                    <a:pt x="2699037" y="1313942"/>
                    <a:pt x="2597539" y="1260244"/>
                    <a:pt x="2413926" y="1308050"/>
                  </a:cubicBezTo>
                  <a:cubicBezTo>
                    <a:pt x="2230313" y="1355856"/>
                    <a:pt x="2052253" y="1244624"/>
                    <a:pt x="1796410" y="1308050"/>
                  </a:cubicBezTo>
                  <a:cubicBezTo>
                    <a:pt x="1540567" y="1371476"/>
                    <a:pt x="1595598" y="1281181"/>
                    <a:pt x="1403445" y="1308050"/>
                  </a:cubicBezTo>
                  <a:cubicBezTo>
                    <a:pt x="1211292" y="1334919"/>
                    <a:pt x="1084337" y="1259866"/>
                    <a:pt x="898205" y="1308050"/>
                  </a:cubicBezTo>
                  <a:cubicBezTo>
                    <a:pt x="712073" y="1356234"/>
                    <a:pt x="408850" y="1225207"/>
                    <a:pt x="0" y="1308050"/>
                  </a:cubicBezTo>
                  <a:cubicBezTo>
                    <a:pt x="-41986" y="1219999"/>
                    <a:pt x="5329" y="1025911"/>
                    <a:pt x="0" y="872033"/>
                  </a:cubicBezTo>
                  <a:cubicBezTo>
                    <a:pt x="-5329" y="718155"/>
                    <a:pt x="3442" y="544729"/>
                    <a:pt x="0" y="449097"/>
                  </a:cubicBezTo>
                  <a:cubicBezTo>
                    <a:pt x="-3442" y="353465"/>
                    <a:pt x="19753" y="123072"/>
                    <a:pt x="0" y="0"/>
                  </a:cubicBezTo>
                  <a:close/>
                </a:path>
              </a:pathLst>
            </a:custGeom>
            <a:solidFill>
              <a:schemeClr val="bg1">
                <a:lumMod val="95000"/>
              </a:schemeClr>
            </a:solidFill>
            <a:ln>
              <a:noFill/>
              <a:extLst>
                <a:ext uri="{C807C97D-BFC1-408E-A445-0C87EB9F89A2}">
                  <ask:lineSketchStyleProps xmlns:ask="http://schemas.microsoft.com/office/drawing/2018/sketchyshapes" sd="25201244">
                    <a:custGeom>
                      <a:avLst/>
                      <a:gdLst>
                        <a:gd name="connsiteX0" fmla="*/ 0 w 5701942"/>
                        <a:gd name="connsiteY0" fmla="*/ 0 h 1308050"/>
                        <a:gd name="connsiteX1" fmla="*/ 627213 w 5701942"/>
                        <a:gd name="connsiteY1" fmla="*/ 0 h 1308050"/>
                        <a:gd name="connsiteX2" fmla="*/ 1083368 w 5701942"/>
                        <a:gd name="connsiteY2" fmla="*/ 0 h 1308050"/>
                        <a:gd name="connsiteX3" fmla="*/ 1710582 w 5701942"/>
                        <a:gd name="connsiteY3" fmla="*/ 0 h 1308050"/>
                        <a:gd name="connsiteX4" fmla="*/ 2337796 w 5701942"/>
                        <a:gd name="connsiteY4" fmla="*/ 0 h 1308050"/>
                        <a:gd name="connsiteX5" fmla="*/ 2793951 w 5701942"/>
                        <a:gd name="connsiteY5" fmla="*/ 0 h 1308050"/>
                        <a:gd name="connsiteX6" fmla="*/ 3250106 w 5701942"/>
                        <a:gd name="connsiteY6" fmla="*/ 0 h 1308050"/>
                        <a:gd name="connsiteX7" fmla="*/ 3706262 w 5701942"/>
                        <a:gd name="connsiteY7" fmla="*/ 0 h 1308050"/>
                        <a:gd name="connsiteX8" fmla="*/ 4219437 w 5701942"/>
                        <a:gd name="connsiteY8" fmla="*/ 0 h 1308050"/>
                        <a:gd name="connsiteX9" fmla="*/ 4846650 w 5701942"/>
                        <a:gd name="connsiteY9" fmla="*/ 0 h 1308050"/>
                        <a:gd name="connsiteX10" fmla="*/ 5701942 w 5701942"/>
                        <a:gd name="connsiteY10" fmla="*/ 0 h 1308050"/>
                        <a:gd name="connsiteX11" fmla="*/ 5701942 w 5701942"/>
                        <a:gd name="connsiteY11" fmla="*/ 436017 h 1308050"/>
                        <a:gd name="connsiteX12" fmla="*/ 5701942 w 5701942"/>
                        <a:gd name="connsiteY12" fmla="*/ 872033 h 1308050"/>
                        <a:gd name="connsiteX13" fmla="*/ 5701942 w 5701942"/>
                        <a:gd name="connsiteY13" fmla="*/ 1308050 h 1308050"/>
                        <a:gd name="connsiteX14" fmla="*/ 5017708 w 5701942"/>
                        <a:gd name="connsiteY14" fmla="*/ 1308050 h 1308050"/>
                        <a:gd name="connsiteX15" fmla="*/ 4561553 w 5701942"/>
                        <a:gd name="connsiteY15" fmla="*/ 1308050 h 1308050"/>
                        <a:gd name="connsiteX16" fmla="*/ 4048379 w 5701942"/>
                        <a:gd name="connsiteY16" fmla="*/ 1308050 h 1308050"/>
                        <a:gd name="connsiteX17" fmla="*/ 3649243 w 5701942"/>
                        <a:gd name="connsiteY17" fmla="*/ 1308050 h 1308050"/>
                        <a:gd name="connsiteX18" fmla="*/ 2965009 w 5701942"/>
                        <a:gd name="connsiteY18" fmla="*/ 1308050 h 1308050"/>
                        <a:gd name="connsiteX19" fmla="*/ 2451835 w 5701942"/>
                        <a:gd name="connsiteY19" fmla="*/ 1308050 h 1308050"/>
                        <a:gd name="connsiteX20" fmla="*/ 1824621 w 5701942"/>
                        <a:gd name="connsiteY20" fmla="*/ 1308050 h 1308050"/>
                        <a:gd name="connsiteX21" fmla="*/ 1425485 w 5701942"/>
                        <a:gd name="connsiteY21" fmla="*/ 1308050 h 1308050"/>
                        <a:gd name="connsiteX22" fmla="*/ 912310 w 5701942"/>
                        <a:gd name="connsiteY22" fmla="*/ 1308050 h 1308050"/>
                        <a:gd name="connsiteX23" fmla="*/ 0 w 5701942"/>
                        <a:gd name="connsiteY23" fmla="*/ 1308050 h 1308050"/>
                        <a:gd name="connsiteX24" fmla="*/ 0 w 5701942"/>
                        <a:gd name="connsiteY24" fmla="*/ 872033 h 1308050"/>
                        <a:gd name="connsiteX25" fmla="*/ 0 w 5701942"/>
                        <a:gd name="connsiteY25" fmla="*/ 449097 h 1308050"/>
                        <a:gd name="connsiteX26" fmla="*/ 0 w 5701942"/>
                        <a:gd name="connsiteY26" fmla="*/ 0 h 13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01942" h="1308050" fill="none" extrusionOk="0">
                          <a:moveTo>
                            <a:pt x="0" y="0"/>
                          </a:moveTo>
                          <a:cubicBezTo>
                            <a:pt x="314422" y="-34376"/>
                            <a:pt x="463915" y="7596"/>
                            <a:pt x="627213" y="0"/>
                          </a:cubicBezTo>
                          <a:cubicBezTo>
                            <a:pt x="765362" y="-69285"/>
                            <a:pt x="1003734" y="71406"/>
                            <a:pt x="1083368" y="0"/>
                          </a:cubicBezTo>
                          <a:cubicBezTo>
                            <a:pt x="1167933" y="-30962"/>
                            <a:pt x="1490242" y="68048"/>
                            <a:pt x="1710582" y="0"/>
                          </a:cubicBezTo>
                          <a:cubicBezTo>
                            <a:pt x="1923952" y="-54232"/>
                            <a:pt x="2162275" y="1261"/>
                            <a:pt x="2337796" y="0"/>
                          </a:cubicBezTo>
                          <a:cubicBezTo>
                            <a:pt x="2445505" y="-8684"/>
                            <a:pt x="2641461" y="23814"/>
                            <a:pt x="2793951" y="0"/>
                          </a:cubicBezTo>
                          <a:cubicBezTo>
                            <a:pt x="2964909" y="-22764"/>
                            <a:pt x="3126475" y="23825"/>
                            <a:pt x="3250106" y="0"/>
                          </a:cubicBezTo>
                          <a:cubicBezTo>
                            <a:pt x="3360042" y="27291"/>
                            <a:pt x="3506132" y="40477"/>
                            <a:pt x="3706262" y="0"/>
                          </a:cubicBezTo>
                          <a:cubicBezTo>
                            <a:pt x="3903545" y="-57094"/>
                            <a:pt x="4036182" y="6980"/>
                            <a:pt x="4219437" y="0"/>
                          </a:cubicBezTo>
                          <a:cubicBezTo>
                            <a:pt x="4429839" y="-15890"/>
                            <a:pt x="4707073" y="22209"/>
                            <a:pt x="4846650" y="0"/>
                          </a:cubicBezTo>
                          <a:cubicBezTo>
                            <a:pt x="4915060" y="-43089"/>
                            <a:pt x="5427385" y="50979"/>
                            <a:pt x="5701942" y="0"/>
                          </a:cubicBezTo>
                          <a:cubicBezTo>
                            <a:pt x="5700075" y="162378"/>
                            <a:pt x="5716302" y="245880"/>
                            <a:pt x="5701942" y="436017"/>
                          </a:cubicBezTo>
                          <a:cubicBezTo>
                            <a:pt x="5709050" y="609307"/>
                            <a:pt x="5660511" y="666074"/>
                            <a:pt x="5701942" y="872033"/>
                          </a:cubicBezTo>
                          <a:cubicBezTo>
                            <a:pt x="5744685" y="1094861"/>
                            <a:pt x="5626544" y="1096375"/>
                            <a:pt x="5701942" y="1308050"/>
                          </a:cubicBezTo>
                          <a:cubicBezTo>
                            <a:pt x="5507452" y="1397732"/>
                            <a:pt x="5198285" y="1232930"/>
                            <a:pt x="5017708" y="1308050"/>
                          </a:cubicBezTo>
                          <a:cubicBezTo>
                            <a:pt x="4803942" y="1348297"/>
                            <a:pt x="4745001" y="1270011"/>
                            <a:pt x="4561553" y="1308050"/>
                          </a:cubicBezTo>
                          <a:cubicBezTo>
                            <a:pt x="4372418" y="1362237"/>
                            <a:pt x="4313905" y="1259050"/>
                            <a:pt x="4048379" y="1308050"/>
                          </a:cubicBezTo>
                          <a:cubicBezTo>
                            <a:pt x="3815664" y="1372491"/>
                            <a:pt x="3734841" y="1253263"/>
                            <a:pt x="3649243" y="1308050"/>
                          </a:cubicBezTo>
                          <a:cubicBezTo>
                            <a:pt x="3534750" y="1362786"/>
                            <a:pt x="3159114" y="1297404"/>
                            <a:pt x="2965009" y="1308050"/>
                          </a:cubicBezTo>
                          <a:cubicBezTo>
                            <a:pt x="2771318" y="1319445"/>
                            <a:pt x="2658513" y="1268559"/>
                            <a:pt x="2451835" y="1308050"/>
                          </a:cubicBezTo>
                          <a:cubicBezTo>
                            <a:pt x="2262237" y="1336543"/>
                            <a:pt x="2061744" y="1191388"/>
                            <a:pt x="1824621" y="1308050"/>
                          </a:cubicBezTo>
                          <a:cubicBezTo>
                            <a:pt x="1570121" y="1360433"/>
                            <a:pt x="1606327" y="1293086"/>
                            <a:pt x="1425485" y="1308050"/>
                          </a:cubicBezTo>
                          <a:cubicBezTo>
                            <a:pt x="1226632" y="1320912"/>
                            <a:pt x="1120159" y="1281726"/>
                            <a:pt x="912310" y="1308050"/>
                          </a:cubicBezTo>
                          <a:cubicBezTo>
                            <a:pt x="657168" y="1360830"/>
                            <a:pt x="399915" y="1300274"/>
                            <a:pt x="0" y="1308050"/>
                          </a:cubicBezTo>
                          <a:cubicBezTo>
                            <a:pt x="-74634" y="1228838"/>
                            <a:pt x="28931" y="1042438"/>
                            <a:pt x="0" y="872033"/>
                          </a:cubicBezTo>
                          <a:cubicBezTo>
                            <a:pt x="-25588" y="723568"/>
                            <a:pt x="15604" y="559653"/>
                            <a:pt x="0" y="449097"/>
                          </a:cubicBezTo>
                          <a:cubicBezTo>
                            <a:pt x="-25202" y="337467"/>
                            <a:pt x="32357" y="122395"/>
                            <a:pt x="0" y="0"/>
                          </a:cubicBezTo>
                          <a:close/>
                        </a:path>
                        <a:path w="5701942" h="1308050" stroke="0" extrusionOk="0">
                          <a:moveTo>
                            <a:pt x="0" y="0"/>
                          </a:moveTo>
                          <a:cubicBezTo>
                            <a:pt x="282581" y="-721"/>
                            <a:pt x="473216" y="34526"/>
                            <a:pt x="627213" y="0"/>
                          </a:cubicBezTo>
                          <a:cubicBezTo>
                            <a:pt x="777533" y="-47622"/>
                            <a:pt x="973160" y="68016"/>
                            <a:pt x="1083368" y="0"/>
                          </a:cubicBezTo>
                          <a:cubicBezTo>
                            <a:pt x="1212832" y="5359"/>
                            <a:pt x="1528883" y="43950"/>
                            <a:pt x="1710582" y="0"/>
                          </a:cubicBezTo>
                          <a:cubicBezTo>
                            <a:pt x="1925259" y="-49042"/>
                            <a:pt x="2210809" y="-7767"/>
                            <a:pt x="2337796" y="0"/>
                          </a:cubicBezTo>
                          <a:cubicBezTo>
                            <a:pt x="2499338" y="16393"/>
                            <a:pt x="2596064" y="27767"/>
                            <a:pt x="2793951" y="0"/>
                          </a:cubicBezTo>
                          <a:cubicBezTo>
                            <a:pt x="2981157" y="-34147"/>
                            <a:pt x="3117586" y="-21646"/>
                            <a:pt x="3250106" y="0"/>
                          </a:cubicBezTo>
                          <a:cubicBezTo>
                            <a:pt x="3387307" y="25968"/>
                            <a:pt x="3499421" y="72219"/>
                            <a:pt x="3706262" y="0"/>
                          </a:cubicBezTo>
                          <a:cubicBezTo>
                            <a:pt x="3939347" y="-46360"/>
                            <a:pt x="4020509" y="-9448"/>
                            <a:pt x="4219437" y="0"/>
                          </a:cubicBezTo>
                          <a:cubicBezTo>
                            <a:pt x="4425473" y="25433"/>
                            <a:pt x="4705062" y="26432"/>
                            <a:pt x="4846650" y="0"/>
                          </a:cubicBezTo>
                          <a:cubicBezTo>
                            <a:pt x="4967691" y="-58042"/>
                            <a:pt x="5452385" y="13654"/>
                            <a:pt x="5701942" y="0"/>
                          </a:cubicBezTo>
                          <a:cubicBezTo>
                            <a:pt x="5688251" y="166681"/>
                            <a:pt x="5730203" y="264716"/>
                            <a:pt x="5701942" y="436017"/>
                          </a:cubicBezTo>
                          <a:cubicBezTo>
                            <a:pt x="5706272" y="622042"/>
                            <a:pt x="5665942" y="658888"/>
                            <a:pt x="5701942" y="872033"/>
                          </a:cubicBezTo>
                          <a:cubicBezTo>
                            <a:pt x="5752258" y="1108310"/>
                            <a:pt x="5657042" y="1105149"/>
                            <a:pt x="5701942" y="1308050"/>
                          </a:cubicBezTo>
                          <a:cubicBezTo>
                            <a:pt x="5492940" y="1410264"/>
                            <a:pt x="5247499" y="1257756"/>
                            <a:pt x="5017708" y="1308050"/>
                          </a:cubicBezTo>
                          <a:cubicBezTo>
                            <a:pt x="4779248" y="1366282"/>
                            <a:pt x="4758312" y="1272066"/>
                            <a:pt x="4561553" y="1308050"/>
                          </a:cubicBezTo>
                          <a:cubicBezTo>
                            <a:pt x="4352372" y="1370872"/>
                            <a:pt x="4298022" y="1244293"/>
                            <a:pt x="4048379" y="1308050"/>
                          </a:cubicBezTo>
                          <a:cubicBezTo>
                            <a:pt x="3814093" y="1368026"/>
                            <a:pt x="3760920" y="1298075"/>
                            <a:pt x="3649243" y="1308050"/>
                          </a:cubicBezTo>
                          <a:cubicBezTo>
                            <a:pt x="3578509" y="1344402"/>
                            <a:pt x="3186296" y="1268723"/>
                            <a:pt x="2965009" y="1308050"/>
                          </a:cubicBezTo>
                          <a:cubicBezTo>
                            <a:pt x="2742392" y="1319608"/>
                            <a:pt x="2624531" y="1271557"/>
                            <a:pt x="2451835" y="1308050"/>
                          </a:cubicBezTo>
                          <a:cubicBezTo>
                            <a:pt x="2273628" y="1370745"/>
                            <a:pt x="2120219" y="1257520"/>
                            <a:pt x="1824621" y="1308050"/>
                          </a:cubicBezTo>
                          <a:cubicBezTo>
                            <a:pt x="1565228" y="1376915"/>
                            <a:pt x="1641116" y="1286805"/>
                            <a:pt x="1425485" y="1308050"/>
                          </a:cubicBezTo>
                          <a:cubicBezTo>
                            <a:pt x="1233318" y="1315977"/>
                            <a:pt x="1079002" y="1251309"/>
                            <a:pt x="912310" y="1308050"/>
                          </a:cubicBezTo>
                          <a:cubicBezTo>
                            <a:pt x="696107" y="1345014"/>
                            <a:pt x="400388" y="1284498"/>
                            <a:pt x="0" y="1308050"/>
                          </a:cubicBezTo>
                          <a:cubicBezTo>
                            <a:pt x="-82423" y="1225721"/>
                            <a:pt x="2059" y="999283"/>
                            <a:pt x="0" y="872033"/>
                          </a:cubicBezTo>
                          <a:cubicBezTo>
                            <a:pt x="-626" y="701974"/>
                            <a:pt x="12668" y="568002"/>
                            <a:pt x="0" y="449097"/>
                          </a:cubicBezTo>
                          <a:cubicBezTo>
                            <a:pt x="7721" y="353476"/>
                            <a:pt x="15192" y="157199"/>
                            <a:pt x="0" y="0"/>
                          </a:cubicBezTo>
                          <a:close/>
                        </a:path>
                      </a:pathLst>
                    </a:custGeom>
                    <ask:type>
                      <ask:lineSketchScribble/>
                    </ask:type>
                  </ask:lineSketchStyleProps>
                </a:ext>
              </a:extLst>
            </a:ln>
          </p:spPr>
          <p:txBody>
            <a:bodyPr wrap="square">
              <a:sp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ga-IE" sz="20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rPr>
                <a:t>Conclúid: </a:t>
              </a:r>
            </a:p>
            <a:p>
              <a:pPr marL="0" marR="0" lvl="0" indent="0" algn="l" defTabSz="755650" rtl="0" eaLnBrk="1" fontAlgn="auto" latinLnBrk="0" hangingPunct="1">
                <a:lnSpc>
                  <a:spcPct val="90000"/>
                </a:lnSpc>
                <a:spcBef>
                  <a:spcPct val="0"/>
                </a:spcBef>
                <a:spcAft>
                  <a:spcPct val="3500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Tá an triantán níos láidre ná an chearnóg mar chruth. Ní féidir é a chur as a riocht go héasca. </a:t>
              </a:r>
              <a:r>
                <a:rPr lang="ga-IE" sz="2000" dirty="0">
                  <a:solidFill>
                    <a:prstClr val="black"/>
                  </a:solidFill>
                  <a:latin typeface="Tw Cen MT" panose="020B0602020104020603" pitchFamily="34" charset="0"/>
                </a:rPr>
                <a:t>Sin an fáth a bhfuil</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an-tábhacht leis an triantán mar chruth tógála</a:t>
              </a:r>
              <a:r>
                <a:rPr lang="ga-IE" sz="2000" dirty="0">
                  <a:solidFill>
                    <a:prstClr val="black"/>
                  </a:solidFill>
                  <a:latin typeface="Tw Cen MT" panose="020B0602020104020603" pitchFamily="34" charset="0"/>
                </a:rPr>
                <a:t>.</a:t>
              </a: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grpSp>
    </p:spTree>
    <p:extLst>
      <p:ext uri="{BB962C8B-B14F-4D97-AF65-F5344CB8AC3E}">
        <p14:creationId xmlns:p14="http://schemas.microsoft.com/office/powerpoint/2010/main" val="27341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p:cTn id="18" dur="500" fill="hold"/>
                                        <p:tgtEl>
                                          <p:spTgt spid="79"/>
                                        </p:tgtEl>
                                        <p:attrNameLst>
                                          <p:attrName>ppt_w</p:attrName>
                                        </p:attrNameLst>
                                      </p:cBhvr>
                                      <p:tavLst>
                                        <p:tav tm="0">
                                          <p:val>
                                            <p:fltVal val="0"/>
                                          </p:val>
                                        </p:tav>
                                        <p:tav tm="100000">
                                          <p:val>
                                            <p:strVal val="#ppt_w"/>
                                          </p:val>
                                        </p:tav>
                                      </p:tavLst>
                                    </p:anim>
                                    <p:anim calcmode="lin" valueType="num">
                                      <p:cBhvr>
                                        <p:cTn id="19" dur="500" fill="hold"/>
                                        <p:tgtEl>
                                          <p:spTgt spid="79"/>
                                        </p:tgtEl>
                                        <p:attrNameLst>
                                          <p:attrName>ppt_h</p:attrName>
                                        </p:attrNameLst>
                                      </p:cBhvr>
                                      <p:tavLst>
                                        <p:tav tm="0">
                                          <p:val>
                                            <p:fltVal val="0"/>
                                          </p:val>
                                        </p:tav>
                                        <p:tav tm="100000">
                                          <p:val>
                                            <p:strVal val="#ppt_h"/>
                                          </p:val>
                                        </p:tav>
                                      </p:tavLst>
                                    </p:anim>
                                    <p:animEffect transition="in" filter="fade">
                                      <p:cBhvr>
                                        <p:cTn id="20" dur="500"/>
                                        <p:tgtEl>
                                          <p:spTgt spid="7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24" grpId="0"/>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87BE22-AAE4-4BE2-8CA2-CF0565479F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3" name="TextBox 2">
            <a:extLst>
              <a:ext uri="{FF2B5EF4-FFF2-40B4-BE49-F238E27FC236}">
                <a16:creationId xmlns:a16="http://schemas.microsoft.com/office/drawing/2014/main" id="{8AF7E15F-BE07-42D5-AF04-48E269217252}"/>
              </a:ext>
            </a:extLst>
          </p:cNvPr>
          <p:cNvSpPr txBox="1"/>
          <p:nvPr/>
        </p:nvSpPr>
        <p:spPr>
          <a:xfrm>
            <a:off x="525346" y="2176932"/>
            <a:ext cx="5083298" cy="4409427"/>
          </a:xfrm>
          <a:prstGeom prst="rect">
            <a:avLst/>
          </a:prstGeom>
        </p:spPr>
        <p:txBody>
          <a:bodyPr vert="horz" lIns="91440" tIns="45720" rIns="91440" bIns="45720" rtlCol="0" anchor="ctr">
            <a:noAutofit/>
          </a:bodyPr>
          <a:lstStyle/>
          <a:p>
            <a:pPr lvl="0"/>
            <a:r>
              <a:rPr lang="ga-IE" dirty="0">
                <a:latin typeface="Tw Cen MT" panose="020B0602020104020603" pitchFamily="34" charset="0"/>
              </a:rPr>
              <a:t>Nuair a bhíonn droichead á dhearadh ag innealtóirí, bíonn orthu a machnamh a dhéanamh ar go leor gnéithe éagsúla. </a:t>
            </a:r>
            <a:endParaRPr lang="en-US" dirty="0">
              <a:latin typeface="Tw Cen MT" panose="020B0602020104020603" pitchFamily="34" charset="0"/>
            </a:endParaRPr>
          </a:p>
          <a:p>
            <a:pPr lvl="0"/>
            <a:endParaRPr lang="en-GB" sz="1000" dirty="0">
              <a:latin typeface="Tw Cen MT" panose="020B0602020104020603" pitchFamily="34" charset="0"/>
            </a:endParaRPr>
          </a:p>
          <a:p>
            <a:pPr lvl="0"/>
            <a:r>
              <a:rPr lang="ga-IE" dirty="0">
                <a:latin typeface="Tw Cen MT" panose="020B0602020104020603" pitchFamily="34" charset="0"/>
              </a:rPr>
              <a:t>Caithfidh siad a chinntiú, mar shampla, go mbeidh an struchtúr in ann fórsaí amhail gaoth, domhantarraingt agus creathanna talún a sheasamh agus meáchan daoine agus tráchta a iompar freisin. Roghnaíonn siad ábhair láidre chun na críche sin, coincréit agus cruach, mar shampla.</a:t>
            </a:r>
            <a:endParaRPr lang="en-US" dirty="0">
              <a:latin typeface="Tw Cen MT" panose="020B0602020104020603" pitchFamily="34" charset="0"/>
            </a:endParaRPr>
          </a:p>
          <a:p>
            <a:pPr lvl="0"/>
            <a:endParaRPr lang="en-GB" sz="1000" dirty="0">
              <a:latin typeface="Tw Cen MT" panose="020B0602020104020603" pitchFamily="34" charset="0"/>
            </a:endParaRPr>
          </a:p>
          <a:p>
            <a:pPr lvl="0"/>
            <a:r>
              <a:rPr lang="ga-IE" dirty="0">
                <a:latin typeface="Tw Cen MT" panose="020B0602020104020603" pitchFamily="34" charset="0"/>
              </a:rPr>
              <a:t>Ní mór dóibh smaoineamh ar na cruthanna </a:t>
            </a:r>
            <a:br>
              <a:rPr lang="en-US" dirty="0">
                <a:latin typeface="Tw Cen MT" panose="020B0602020104020603" pitchFamily="34" charset="0"/>
              </a:rPr>
            </a:br>
            <a:r>
              <a:rPr lang="ga-IE" dirty="0">
                <a:latin typeface="Tw Cen MT" panose="020B0602020104020603" pitchFamily="34" charset="0"/>
              </a:rPr>
              <a:t>a úsáidfear sa droichead freisin nó, mar atá feicthe againn, tá cruthanna áirithe níos láidre </a:t>
            </a:r>
            <a:br>
              <a:rPr lang="en-US" dirty="0">
                <a:latin typeface="Tw Cen MT" panose="020B0602020104020603" pitchFamily="34" charset="0"/>
              </a:rPr>
            </a:br>
            <a:r>
              <a:rPr lang="ga-IE" dirty="0">
                <a:latin typeface="Tw Cen MT" panose="020B0602020104020603" pitchFamily="34" charset="0"/>
              </a:rPr>
              <a:t>ná a chéile. </a:t>
            </a:r>
          </a:p>
        </p:txBody>
      </p:sp>
      <p:sp>
        <p:nvSpPr>
          <p:cNvPr id="2" name="TextBox 2">
            <a:extLst>
              <a:ext uri="{FF2B5EF4-FFF2-40B4-BE49-F238E27FC236}">
                <a16:creationId xmlns:a16="http://schemas.microsoft.com/office/drawing/2014/main" id="{56799B46-2FFA-8363-B489-7A510561724A}"/>
              </a:ext>
            </a:extLst>
          </p:cNvPr>
          <p:cNvSpPr txBox="1"/>
          <p:nvPr/>
        </p:nvSpPr>
        <p:spPr>
          <a:xfrm>
            <a:off x="713327" y="1738870"/>
            <a:ext cx="4895317" cy="573235"/>
          </a:xfrm>
          <a:prstGeom prst="rect">
            <a:avLst/>
          </a:prstGeom>
        </p:spPr>
        <p:txBody>
          <a:bodyPr vert="horz" lIns="91440" tIns="45720" rIns="91440" bIns="45720" rtlCol="0" anchor="ctr">
            <a:noAutofit/>
          </a:bodyPr>
          <a:lstStyle/>
          <a:p>
            <a:pPr>
              <a:lnSpc>
                <a:spcPct val="90000"/>
              </a:lnSpc>
              <a:spcAft>
                <a:spcPts val="600"/>
              </a:spcAft>
            </a:pPr>
            <a:r>
              <a:rPr lang="ga-IE" sz="3400" dirty="0">
                <a:latin typeface="Berlin Sans FB" panose="020E0602020502020306" pitchFamily="34" charset="0"/>
              </a:rPr>
              <a:t>Droichead a dhearadh</a:t>
            </a:r>
          </a:p>
        </p:txBody>
      </p:sp>
    </p:spTree>
    <p:extLst>
      <p:ext uri="{BB962C8B-B14F-4D97-AF65-F5344CB8AC3E}">
        <p14:creationId xmlns:p14="http://schemas.microsoft.com/office/powerpoint/2010/main" val="3461177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3084</TotalTime>
  <Words>1881</Words>
  <Application>Microsoft Office PowerPoint</Application>
  <PresentationFormat>Scáileán leathan</PresentationFormat>
  <Paragraphs>172</Paragraphs>
  <Slides>18</Slides>
  <Notes>4</Notes>
  <HiddenSlides>0</HiddenSlides>
  <MMClips>0</MMClips>
  <ScaleCrop>false</ScaleCrop>
  <HeadingPairs>
    <vt:vector size="6" baseType="variant">
      <vt:variant>
        <vt:lpstr>Clófhoirne a úsáideadh</vt:lpstr>
      </vt:variant>
      <vt:variant>
        <vt:i4>8</vt:i4>
      </vt:variant>
      <vt:variant>
        <vt:lpstr>Téama</vt:lpstr>
      </vt:variant>
      <vt:variant>
        <vt:i4>1</vt:i4>
      </vt:variant>
      <vt:variant>
        <vt:lpstr>Teidil sleamhnáin</vt:lpstr>
      </vt:variant>
      <vt:variant>
        <vt:i4>18</vt:i4>
      </vt:variant>
    </vt:vector>
  </HeadingPairs>
  <TitlesOfParts>
    <vt:vector size="27" baseType="lpstr">
      <vt:lpstr>Algerian</vt:lpstr>
      <vt:lpstr>Arial</vt:lpstr>
      <vt:lpstr>Berlin Sans FB</vt:lpstr>
      <vt:lpstr>Calibri</vt:lpstr>
      <vt:lpstr>Calibri Light</vt:lpstr>
      <vt:lpstr>Comic Sans MS</vt:lpstr>
      <vt:lpstr>Segoe Print</vt:lpstr>
      <vt:lpstr>Tw Cen MT</vt:lpstr>
      <vt:lpstr>Office Theme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mairenig123@gmail.com</dc:creator>
  <cp:lastModifiedBy>Cáit Nic Fhionnlaoich</cp:lastModifiedBy>
  <cp:revision>633</cp:revision>
  <dcterms:created xsi:type="dcterms:W3CDTF">2022-03-13T15:18:00Z</dcterms:created>
  <dcterms:modified xsi:type="dcterms:W3CDTF">2024-01-19T11:16:06Z</dcterms:modified>
</cp:coreProperties>
</file>