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78" r:id="rId3"/>
    <p:sldId id="305" r:id="rId4"/>
    <p:sldId id="306" r:id="rId5"/>
    <p:sldId id="280" r:id="rId6"/>
    <p:sldId id="270" r:id="rId7"/>
    <p:sldId id="272" r:id="rId8"/>
    <p:sldId id="273" r:id="rId9"/>
    <p:sldId id="307" r:id="rId10"/>
    <p:sldId id="274" r:id="rId11"/>
    <p:sldId id="275" r:id="rId12"/>
    <p:sldId id="276" r:id="rId13"/>
    <p:sldId id="292" r:id="rId14"/>
    <p:sldId id="304" r:id="rId15"/>
    <p:sldId id="301" r:id="rId16"/>
    <p:sldId id="303" r:id="rId17"/>
    <p:sldId id="293" r:id="rId18"/>
    <p:sldId id="299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EB951"/>
    <a:srgbClr val="FFC000"/>
    <a:srgbClr val="765D72"/>
    <a:srgbClr val="B29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6D3A0-0737-4AC6-A207-99E7D4BFFEB1}" v="2223" dt="2022-03-10T20:25:24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76" autoAdjust="0"/>
  </p:normalViewPr>
  <p:slideViewPr>
    <p:cSldViewPr snapToGrid="0">
      <p:cViewPr varScale="1">
        <p:scale>
          <a:sx n="81" d="100"/>
          <a:sy n="81" d="100"/>
        </p:scale>
        <p:origin x="16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enig123@gmail.com" userId="6044d3ce541adf88" providerId="LiveId" clId="{E2D6D3A0-0737-4AC6-A207-99E7D4BFFEB1}"/>
    <pc:docChg chg="undo custSel addSld delSld modSld sldOrd modMainMaster">
      <pc:chgData name="mairenig123@gmail.com" userId="6044d3ce541adf88" providerId="LiveId" clId="{E2D6D3A0-0737-4AC6-A207-99E7D4BFFEB1}" dt="2022-03-10T20:28:38.882" v="9038" actId="1440"/>
      <pc:docMkLst>
        <pc:docMk/>
      </pc:docMkLst>
      <pc:sldChg chg="addSp delSp modSp del mod">
        <pc:chgData name="mairenig123@gmail.com" userId="6044d3ce541adf88" providerId="LiveId" clId="{E2D6D3A0-0737-4AC6-A207-99E7D4BFFEB1}" dt="2022-03-10T16:10:49.782" v="8744" actId="47"/>
        <pc:sldMkLst>
          <pc:docMk/>
          <pc:sldMk cId="702410393" sldId="257"/>
        </pc:sldMkLst>
        <pc:spChg chg="mod">
          <ac:chgData name="mairenig123@gmail.com" userId="6044d3ce541adf88" providerId="LiveId" clId="{E2D6D3A0-0737-4AC6-A207-99E7D4BFFEB1}" dt="2022-03-08T09:45:01.014" v="4361" actId="1076"/>
          <ac:spMkLst>
            <pc:docMk/>
            <pc:sldMk cId="702410393" sldId="257"/>
            <ac:spMk id="3" creationId="{8764CC53-2A61-43E2-B656-19646D3A77B1}"/>
          </ac:spMkLst>
        </pc:spChg>
        <pc:spChg chg="add del mod">
          <ac:chgData name="mairenig123@gmail.com" userId="6044d3ce541adf88" providerId="LiveId" clId="{E2D6D3A0-0737-4AC6-A207-99E7D4BFFEB1}" dt="2022-03-08T12:27:36.404" v="6590" actId="478"/>
          <ac:spMkLst>
            <pc:docMk/>
            <pc:sldMk cId="702410393" sldId="257"/>
            <ac:spMk id="4" creationId="{7B6A2D08-CD0A-4EAB-8BB0-58ADE422089E}"/>
          </ac:spMkLst>
        </pc:spChg>
      </pc:sldChg>
      <pc:sldChg chg="modSp del mod">
        <pc:chgData name="mairenig123@gmail.com" userId="6044d3ce541adf88" providerId="LiveId" clId="{E2D6D3A0-0737-4AC6-A207-99E7D4BFFEB1}" dt="2022-03-08T09:44:32.904" v="4355" actId="47"/>
        <pc:sldMkLst>
          <pc:docMk/>
          <pc:sldMk cId="2281922917" sldId="258"/>
        </pc:sldMkLst>
        <pc:spChg chg="mod">
          <ac:chgData name="mairenig123@gmail.com" userId="6044d3ce541adf88" providerId="LiveId" clId="{E2D6D3A0-0737-4AC6-A207-99E7D4BFFEB1}" dt="2022-03-08T09:44:23.112" v="4354" actId="14100"/>
          <ac:spMkLst>
            <pc:docMk/>
            <pc:sldMk cId="2281922917" sldId="258"/>
            <ac:spMk id="3" creationId="{7B707A6C-E2F7-474F-9430-A06A342E850E}"/>
          </ac:spMkLst>
        </pc:spChg>
      </pc:sldChg>
      <pc:sldChg chg="delSp modSp del mod">
        <pc:chgData name="mairenig123@gmail.com" userId="6044d3ce541adf88" providerId="LiveId" clId="{E2D6D3A0-0737-4AC6-A207-99E7D4BFFEB1}" dt="2022-03-08T12:26:41.283" v="6587" actId="47"/>
        <pc:sldMkLst>
          <pc:docMk/>
          <pc:sldMk cId="3718891226" sldId="259"/>
        </pc:sldMkLst>
        <pc:spChg chg="mod">
          <ac:chgData name="mairenig123@gmail.com" userId="6044d3ce541adf88" providerId="LiveId" clId="{E2D6D3A0-0737-4AC6-A207-99E7D4BFFEB1}" dt="2022-03-08T12:02:06.411" v="5594" actId="21"/>
          <ac:spMkLst>
            <pc:docMk/>
            <pc:sldMk cId="3718891226" sldId="259"/>
            <ac:spMk id="3" creationId="{62EF8B82-635F-445A-BB17-8B0A839D81A3}"/>
          </ac:spMkLst>
        </pc:spChg>
        <pc:spChg chg="del mod">
          <ac:chgData name="mairenig123@gmail.com" userId="6044d3ce541adf88" providerId="LiveId" clId="{E2D6D3A0-0737-4AC6-A207-99E7D4BFFEB1}" dt="2022-03-08T09:44:47.218" v="4358" actId="21"/>
          <ac:spMkLst>
            <pc:docMk/>
            <pc:sldMk cId="3718891226" sldId="259"/>
            <ac:spMk id="4" creationId="{19BF0658-4ACA-4715-888A-773CDE872761}"/>
          </ac:spMkLst>
        </pc:spChg>
      </pc:sldChg>
      <pc:sldChg chg="addSp delSp modSp del mod">
        <pc:chgData name="mairenig123@gmail.com" userId="6044d3ce541adf88" providerId="LiveId" clId="{E2D6D3A0-0737-4AC6-A207-99E7D4BFFEB1}" dt="2022-03-09T10:52:32.314" v="8092" actId="47"/>
        <pc:sldMkLst>
          <pc:docMk/>
          <pc:sldMk cId="1121656339" sldId="260"/>
        </pc:sldMkLst>
        <pc:spChg chg="mod">
          <ac:chgData name="mairenig123@gmail.com" userId="6044d3ce541adf88" providerId="LiveId" clId="{E2D6D3A0-0737-4AC6-A207-99E7D4BFFEB1}" dt="2022-03-07T18:30:29.069" v="3054" actId="1076"/>
          <ac:spMkLst>
            <pc:docMk/>
            <pc:sldMk cId="1121656339" sldId="260"/>
            <ac:spMk id="3" creationId="{05326875-788C-43E4-9497-7A20DD515B23}"/>
          </ac:spMkLst>
        </pc:spChg>
        <pc:picChg chg="mod">
          <ac:chgData name="mairenig123@gmail.com" userId="6044d3ce541adf88" providerId="LiveId" clId="{E2D6D3A0-0737-4AC6-A207-99E7D4BFFEB1}" dt="2022-03-08T09:40:58.829" v="4344" actId="1076"/>
          <ac:picMkLst>
            <pc:docMk/>
            <pc:sldMk cId="1121656339" sldId="260"/>
            <ac:picMk id="4" creationId="{0A8DC608-8209-4C0D-B541-F2B800F16922}"/>
          </ac:picMkLst>
        </pc:picChg>
        <pc:picChg chg="del mod">
          <ac:chgData name="mairenig123@gmail.com" userId="6044d3ce541adf88" providerId="LiveId" clId="{E2D6D3A0-0737-4AC6-A207-99E7D4BFFEB1}" dt="2022-03-08T12:01:39.527" v="5593" actId="478"/>
          <ac:picMkLst>
            <pc:docMk/>
            <pc:sldMk cId="1121656339" sldId="260"/>
            <ac:picMk id="5" creationId="{33CAF8DC-08DC-4D24-BD50-749580C3FD71}"/>
          </ac:picMkLst>
        </pc:picChg>
        <pc:picChg chg="add mod">
          <ac:chgData name="mairenig123@gmail.com" userId="6044d3ce541adf88" providerId="LiveId" clId="{E2D6D3A0-0737-4AC6-A207-99E7D4BFFEB1}" dt="2022-03-08T09:41:01.682" v="4345" actId="1076"/>
          <ac:picMkLst>
            <pc:docMk/>
            <pc:sldMk cId="1121656339" sldId="260"/>
            <ac:picMk id="5122" creationId="{082BA6AF-36DD-43F2-B03E-5D57B7DC4919}"/>
          </ac:picMkLst>
        </pc:picChg>
      </pc:sldChg>
      <pc:sldChg chg="modSp setBg">
        <pc:chgData name="mairenig123@gmail.com" userId="6044d3ce541adf88" providerId="LiveId" clId="{E2D6D3A0-0737-4AC6-A207-99E7D4BFFEB1}" dt="2022-03-08T09:36:45.628" v="4337"/>
        <pc:sldMkLst>
          <pc:docMk/>
          <pc:sldMk cId="541764962" sldId="262"/>
        </pc:sldMkLst>
        <pc:picChg chg="mod">
          <ac:chgData name="mairenig123@gmail.com" userId="6044d3ce541adf88" providerId="LiveId" clId="{E2D6D3A0-0737-4AC6-A207-99E7D4BFFEB1}" dt="2022-03-08T07:15:14.020" v="3055" actId="1076"/>
          <ac:picMkLst>
            <pc:docMk/>
            <pc:sldMk cId="541764962" sldId="262"/>
            <ac:picMk id="4098" creationId="{C9BB7A45-CC7D-46A5-9992-875F4516FF39}"/>
          </ac:picMkLst>
        </pc:picChg>
        <pc:picChg chg="mod">
          <ac:chgData name="mairenig123@gmail.com" userId="6044d3ce541adf88" providerId="LiveId" clId="{E2D6D3A0-0737-4AC6-A207-99E7D4BFFEB1}" dt="2022-03-08T07:15:17.058" v="3056" actId="1076"/>
          <ac:picMkLst>
            <pc:docMk/>
            <pc:sldMk cId="541764962" sldId="262"/>
            <ac:picMk id="4100" creationId="{BB34BCE1-1899-44D2-A5F1-1E10954E5C84}"/>
          </ac:picMkLst>
        </pc:picChg>
      </pc:sldChg>
      <pc:sldChg chg="del ord setBg">
        <pc:chgData name="mairenig123@gmail.com" userId="6044d3ce541adf88" providerId="LiveId" clId="{E2D6D3A0-0737-4AC6-A207-99E7D4BFFEB1}" dt="2022-03-08T09:44:35.755" v="4356" actId="47"/>
        <pc:sldMkLst>
          <pc:docMk/>
          <pc:sldMk cId="107878789" sldId="263"/>
        </pc:sldMkLst>
      </pc:sldChg>
      <pc:sldChg chg="modSp mod setBg">
        <pc:chgData name="mairenig123@gmail.com" userId="6044d3ce541adf88" providerId="LiveId" clId="{E2D6D3A0-0737-4AC6-A207-99E7D4BFFEB1}" dt="2022-03-08T09:42:43.081" v="4349"/>
        <pc:sldMkLst>
          <pc:docMk/>
          <pc:sldMk cId="1777655586" sldId="269"/>
        </pc:sldMkLst>
        <pc:spChg chg="mod">
          <ac:chgData name="mairenig123@gmail.com" userId="6044d3ce541adf88" providerId="LiveId" clId="{E2D6D3A0-0737-4AC6-A207-99E7D4BFFEB1}" dt="2022-03-07T12:31:00.152" v="272" actId="207"/>
          <ac:spMkLst>
            <pc:docMk/>
            <pc:sldMk cId="1777655586" sldId="269"/>
            <ac:spMk id="2" creationId="{918275AA-8A64-4625-A5D8-8B0117089232}"/>
          </ac:spMkLst>
        </pc:spChg>
        <pc:spChg chg="mod">
          <ac:chgData name="mairenig123@gmail.com" userId="6044d3ce541adf88" providerId="LiveId" clId="{E2D6D3A0-0737-4AC6-A207-99E7D4BFFEB1}" dt="2022-03-08T07:56:37.242" v="3627" actId="20577"/>
          <ac:spMkLst>
            <pc:docMk/>
            <pc:sldMk cId="1777655586" sldId="269"/>
            <ac:spMk id="14" creationId="{815388CB-FB03-4B22-B24E-7627F1F1A48A}"/>
          </ac:spMkLst>
        </pc:spChg>
      </pc:sldChg>
      <pc:sldChg chg="modSp mod setBg modAnim">
        <pc:chgData name="mairenig123@gmail.com" userId="6044d3ce541adf88" providerId="LiveId" clId="{E2D6D3A0-0737-4AC6-A207-99E7D4BFFEB1}" dt="2022-03-10T20:25:24.306" v="9037" actId="20577"/>
        <pc:sldMkLst>
          <pc:docMk/>
          <pc:sldMk cId="2607213425" sldId="270"/>
        </pc:sldMkLst>
        <pc:spChg chg="mod">
          <ac:chgData name="mairenig123@gmail.com" userId="6044d3ce541adf88" providerId="LiveId" clId="{E2D6D3A0-0737-4AC6-A207-99E7D4BFFEB1}" dt="2022-03-07T12:30:52.258" v="271" actId="207"/>
          <ac:spMkLst>
            <pc:docMk/>
            <pc:sldMk cId="2607213425" sldId="270"/>
            <ac:spMk id="2" creationId="{918275AA-8A64-4625-A5D8-8B0117089232}"/>
          </ac:spMkLst>
        </pc:spChg>
        <pc:spChg chg="mod">
          <ac:chgData name="mairenig123@gmail.com" userId="6044d3ce541adf88" providerId="LiveId" clId="{E2D6D3A0-0737-4AC6-A207-99E7D4BFFEB1}" dt="2022-03-10T20:25:24.306" v="9037" actId="20577"/>
          <ac:spMkLst>
            <pc:docMk/>
            <pc:sldMk cId="2607213425" sldId="270"/>
            <ac:spMk id="15" creationId="{BC2FB086-FB6E-4ED3-A2F5-37013D491C93}"/>
          </ac:spMkLst>
        </pc:spChg>
        <pc:picChg chg="mod">
          <ac:chgData name="mairenig123@gmail.com" userId="6044d3ce541adf88" providerId="LiveId" clId="{E2D6D3A0-0737-4AC6-A207-99E7D4BFFEB1}" dt="2022-03-09T10:34:32.091" v="7940" actId="1076"/>
          <ac:picMkLst>
            <pc:docMk/>
            <pc:sldMk cId="2607213425" sldId="270"/>
            <ac:picMk id="16" creationId="{B0A110BC-3A17-47C5-89BB-B1670F651D2B}"/>
          </ac:picMkLst>
        </pc:picChg>
      </pc:sldChg>
      <pc:sldChg chg="modSp mod setBg">
        <pc:chgData name="mairenig123@gmail.com" userId="6044d3ce541adf88" providerId="LiveId" clId="{E2D6D3A0-0737-4AC6-A207-99E7D4BFFEB1}" dt="2022-03-09T11:09:45.512" v="8101" actId="1076"/>
        <pc:sldMkLst>
          <pc:docMk/>
          <pc:sldMk cId="2989813637" sldId="271"/>
        </pc:sldMkLst>
        <pc:spChg chg="mod">
          <ac:chgData name="mairenig123@gmail.com" userId="6044d3ce541adf88" providerId="LiveId" clId="{E2D6D3A0-0737-4AC6-A207-99E7D4BFFEB1}" dt="2022-03-08T08:28:46.167" v="4326" actId="207"/>
          <ac:spMkLst>
            <pc:docMk/>
            <pc:sldMk cId="2989813637" sldId="271"/>
            <ac:spMk id="2" creationId="{918275AA-8A64-4625-A5D8-8B0117089232}"/>
          </ac:spMkLst>
        </pc:spChg>
        <pc:spChg chg="mod">
          <ac:chgData name="mairenig123@gmail.com" userId="6044d3ce541adf88" providerId="LiveId" clId="{E2D6D3A0-0737-4AC6-A207-99E7D4BFFEB1}" dt="2022-03-07T12:04:13.798" v="133" actId="20577"/>
          <ac:spMkLst>
            <pc:docMk/>
            <pc:sldMk cId="2989813637" sldId="271"/>
            <ac:spMk id="11" creationId="{AF711BAC-D54A-4AF2-907D-C4F94103FE16}"/>
          </ac:spMkLst>
        </pc:spChg>
        <pc:picChg chg="mod">
          <ac:chgData name="mairenig123@gmail.com" userId="6044d3ce541adf88" providerId="LiveId" clId="{E2D6D3A0-0737-4AC6-A207-99E7D4BFFEB1}" dt="2022-03-09T11:09:45.512" v="8101" actId="1076"/>
          <ac:picMkLst>
            <pc:docMk/>
            <pc:sldMk cId="2989813637" sldId="271"/>
            <ac:picMk id="2054" creationId="{2A44ABE6-6A36-4116-9790-A117FA3407D2}"/>
          </ac:picMkLst>
        </pc:picChg>
      </pc:sldChg>
      <pc:sldChg chg="modSp setBg">
        <pc:chgData name="mairenig123@gmail.com" userId="6044d3ce541adf88" providerId="LiveId" clId="{E2D6D3A0-0737-4AC6-A207-99E7D4BFFEB1}" dt="2022-03-09T11:04:58.858" v="8099" actId="14100"/>
        <pc:sldMkLst>
          <pc:docMk/>
          <pc:sldMk cId="464878799" sldId="272"/>
        </pc:sldMkLst>
        <pc:spChg chg="mod">
          <ac:chgData name="mairenig123@gmail.com" userId="6044d3ce541adf88" providerId="LiveId" clId="{E2D6D3A0-0737-4AC6-A207-99E7D4BFFEB1}" dt="2022-03-07T12:30:46.192" v="270" actId="207"/>
          <ac:spMkLst>
            <pc:docMk/>
            <pc:sldMk cId="464878799" sldId="272"/>
            <ac:spMk id="2" creationId="{918275AA-8A64-4625-A5D8-8B0117089232}"/>
          </ac:spMkLst>
        </pc:spChg>
        <pc:picChg chg="mod">
          <ac:chgData name="mairenig123@gmail.com" userId="6044d3ce541adf88" providerId="LiveId" clId="{E2D6D3A0-0737-4AC6-A207-99E7D4BFFEB1}" dt="2022-03-09T11:04:58.858" v="8099" actId="14100"/>
          <ac:picMkLst>
            <pc:docMk/>
            <pc:sldMk cId="464878799" sldId="272"/>
            <ac:picMk id="8" creationId="{F062D4A4-B0BC-4617-BB8E-C38307045373}"/>
          </ac:picMkLst>
        </pc:picChg>
        <pc:picChg chg="mod">
          <ac:chgData name="mairenig123@gmail.com" userId="6044d3ce541adf88" providerId="LiveId" clId="{E2D6D3A0-0737-4AC6-A207-99E7D4BFFEB1}" dt="2022-03-09T10:37:55.353" v="7949"/>
          <ac:picMkLst>
            <pc:docMk/>
            <pc:sldMk cId="464878799" sldId="272"/>
            <ac:picMk id="10" creationId="{D7E2F03A-6BEA-42E1-8407-0F0BC599F444}"/>
          </ac:picMkLst>
        </pc:picChg>
        <pc:picChg chg="mod">
          <ac:chgData name="mairenig123@gmail.com" userId="6044d3ce541adf88" providerId="LiveId" clId="{E2D6D3A0-0737-4AC6-A207-99E7D4BFFEB1}" dt="2022-03-09T10:37:42.622" v="7948"/>
          <ac:picMkLst>
            <pc:docMk/>
            <pc:sldMk cId="464878799" sldId="272"/>
            <ac:picMk id="11" creationId="{1E58F881-4C05-4C40-ABE9-C86A14C0E39B}"/>
          </ac:picMkLst>
        </pc:picChg>
      </pc:sldChg>
      <pc:sldChg chg="modSp mod setBg">
        <pc:chgData name="mairenig123@gmail.com" userId="6044d3ce541adf88" providerId="LiveId" clId="{E2D6D3A0-0737-4AC6-A207-99E7D4BFFEB1}" dt="2022-03-09T10:41:27.316" v="7999" actId="1076"/>
        <pc:sldMkLst>
          <pc:docMk/>
          <pc:sldMk cId="555214248" sldId="273"/>
        </pc:sldMkLst>
        <pc:spChg chg="mod">
          <ac:chgData name="mairenig123@gmail.com" userId="6044d3ce541adf88" providerId="LiveId" clId="{E2D6D3A0-0737-4AC6-A207-99E7D4BFFEB1}" dt="2022-03-07T12:30:39.866" v="269" actId="207"/>
          <ac:spMkLst>
            <pc:docMk/>
            <pc:sldMk cId="555214248" sldId="273"/>
            <ac:spMk id="2" creationId="{918275AA-8A64-4625-A5D8-8B0117089232}"/>
          </ac:spMkLst>
        </pc:spChg>
        <pc:spChg chg="mod">
          <ac:chgData name="mairenig123@gmail.com" userId="6044d3ce541adf88" providerId="LiveId" clId="{E2D6D3A0-0737-4AC6-A207-99E7D4BFFEB1}" dt="2022-03-09T10:41:27.316" v="7999" actId="1076"/>
          <ac:spMkLst>
            <pc:docMk/>
            <pc:sldMk cId="555214248" sldId="273"/>
            <ac:spMk id="17" creationId="{9B1B4949-E21D-4805-8DD7-C06439CE1B78}"/>
          </ac:spMkLst>
        </pc:spChg>
        <pc:spChg chg="mod">
          <ac:chgData name="mairenig123@gmail.com" userId="6044d3ce541adf88" providerId="LiveId" clId="{E2D6D3A0-0737-4AC6-A207-99E7D4BFFEB1}" dt="2022-03-08T07:32:12.518" v="3292" actId="20577"/>
          <ac:spMkLst>
            <pc:docMk/>
            <pc:sldMk cId="555214248" sldId="273"/>
            <ac:spMk id="18" creationId="{E7637534-0D3A-4B41-B7F0-F0518FF62FA8}"/>
          </ac:spMkLst>
        </pc:spChg>
        <pc:picChg chg="mod">
          <ac:chgData name="mairenig123@gmail.com" userId="6044d3ce541adf88" providerId="LiveId" clId="{E2D6D3A0-0737-4AC6-A207-99E7D4BFFEB1}" dt="2022-03-09T10:39:47.715" v="7953" actId="1367"/>
          <ac:picMkLst>
            <pc:docMk/>
            <pc:sldMk cId="555214248" sldId="273"/>
            <ac:picMk id="8" creationId="{F062D4A4-B0BC-4617-BB8E-C38307045373}"/>
          </ac:picMkLst>
        </pc:picChg>
        <pc:picChg chg="mod">
          <ac:chgData name="mairenig123@gmail.com" userId="6044d3ce541adf88" providerId="LiveId" clId="{E2D6D3A0-0737-4AC6-A207-99E7D4BFFEB1}" dt="2022-03-09T10:39:05.838" v="7950"/>
          <ac:picMkLst>
            <pc:docMk/>
            <pc:sldMk cId="555214248" sldId="273"/>
            <ac:picMk id="19" creationId="{3FFDF7B2-9D50-4F54-9EFA-153CB2AC6A25}"/>
          </ac:picMkLst>
        </pc:picChg>
        <pc:picChg chg="mod">
          <ac:chgData name="mairenig123@gmail.com" userId="6044d3ce541adf88" providerId="LiveId" clId="{E2D6D3A0-0737-4AC6-A207-99E7D4BFFEB1}" dt="2022-03-09T10:39:17.551" v="7951"/>
          <ac:picMkLst>
            <pc:docMk/>
            <pc:sldMk cId="555214248" sldId="273"/>
            <ac:picMk id="20" creationId="{5867F929-CB70-4816-B35E-631EFB9D1BD4}"/>
          </ac:picMkLst>
        </pc:picChg>
      </pc:sldChg>
      <pc:sldChg chg="addSp delSp modSp mod setBg delAnim modAnim modNotesTx">
        <pc:chgData name="mairenig123@gmail.com" userId="6044d3ce541adf88" providerId="LiveId" clId="{E2D6D3A0-0737-4AC6-A207-99E7D4BFFEB1}" dt="2022-03-10T16:13:20.221" v="8989" actId="6549"/>
        <pc:sldMkLst>
          <pc:docMk/>
          <pc:sldMk cId="800960015" sldId="274"/>
        </pc:sldMkLst>
        <pc:spChg chg="mod">
          <ac:chgData name="mairenig123@gmail.com" userId="6044d3ce541adf88" providerId="LiveId" clId="{E2D6D3A0-0737-4AC6-A207-99E7D4BFFEB1}" dt="2022-03-07T12:30:34.050" v="268" actId="207"/>
          <ac:spMkLst>
            <pc:docMk/>
            <pc:sldMk cId="800960015" sldId="274"/>
            <ac:spMk id="2" creationId="{918275AA-8A64-4625-A5D8-8B0117089232}"/>
          </ac:spMkLst>
        </pc:spChg>
        <pc:spChg chg="add del">
          <ac:chgData name="mairenig123@gmail.com" userId="6044d3ce541adf88" providerId="LiveId" clId="{E2D6D3A0-0737-4AC6-A207-99E7D4BFFEB1}" dt="2022-03-09T11:16:04.416" v="8112"/>
          <ac:spMkLst>
            <pc:docMk/>
            <pc:sldMk cId="800960015" sldId="274"/>
            <ac:spMk id="3" creationId="{339F11B4-0DDF-4030-851A-683EE373C85C}"/>
          </ac:spMkLst>
        </pc:spChg>
        <pc:spChg chg="del">
          <ac:chgData name="mairenig123@gmail.com" userId="6044d3ce541adf88" providerId="LiveId" clId="{E2D6D3A0-0737-4AC6-A207-99E7D4BFFEB1}" dt="2022-03-07T12:25:02.970" v="183" actId="478"/>
          <ac:spMkLst>
            <pc:docMk/>
            <pc:sldMk cId="800960015" sldId="274"/>
            <ac:spMk id="11" creationId="{AF711BAC-D54A-4AF2-907D-C4F94103FE16}"/>
          </ac:spMkLst>
        </pc:spChg>
        <pc:spChg chg="add mod ord">
          <ac:chgData name="mairenig123@gmail.com" userId="6044d3ce541adf88" providerId="LiveId" clId="{E2D6D3A0-0737-4AC6-A207-99E7D4BFFEB1}" dt="2022-03-09T11:16:46.076" v="8117" actId="1076"/>
          <ac:spMkLst>
            <pc:docMk/>
            <pc:sldMk cId="800960015" sldId="274"/>
            <ac:spMk id="13" creationId="{2B057CD4-1AEA-435E-891B-CB5B5671A9B5}"/>
          </ac:spMkLst>
        </pc:spChg>
        <pc:spChg chg="mod">
          <ac:chgData name="mairenig123@gmail.com" userId="6044d3ce541adf88" providerId="LiveId" clId="{E2D6D3A0-0737-4AC6-A207-99E7D4BFFEB1}" dt="2022-03-07T12:10:37.890" v="182" actId="6549"/>
          <ac:spMkLst>
            <pc:docMk/>
            <pc:sldMk cId="800960015" sldId="274"/>
            <ac:spMk id="14" creationId="{815388CB-FB03-4B22-B24E-7627F1F1A48A}"/>
          </ac:spMkLst>
        </pc:spChg>
        <pc:picChg chg="add mod">
          <ac:chgData name="mairenig123@gmail.com" userId="6044d3ce541adf88" providerId="LiveId" clId="{E2D6D3A0-0737-4AC6-A207-99E7D4BFFEB1}" dt="2022-03-09T07:17:57.074" v="6996"/>
          <ac:picMkLst>
            <pc:docMk/>
            <pc:sldMk cId="800960015" sldId="274"/>
            <ac:picMk id="4" creationId="{F6884C62-7184-4AFF-8784-F61083BC5665}"/>
          </ac:picMkLst>
        </pc:picChg>
        <pc:picChg chg="add del mod">
          <ac:chgData name="mairenig123@gmail.com" userId="6044d3ce541adf88" providerId="LiveId" clId="{E2D6D3A0-0737-4AC6-A207-99E7D4BFFEB1}" dt="2022-03-09T11:15:39.302" v="8110" actId="478"/>
          <ac:picMkLst>
            <pc:docMk/>
            <pc:sldMk cId="800960015" sldId="274"/>
            <ac:picMk id="15" creationId="{EEEF9E33-9ADC-4515-8220-FD027857D3A4}"/>
          </ac:picMkLst>
        </pc:picChg>
        <pc:picChg chg="add del mod">
          <ac:chgData name="mairenig123@gmail.com" userId="6044d3ce541adf88" providerId="LiveId" clId="{E2D6D3A0-0737-4AC6-A207-99E7D4BFFEB1}" dt="2022-03-07T11:41:55.323" v="7" actId="478"/>
          <ac:picMkLst>
            <pc:docMk/>
            <pc:sldMk cId="800960015" sldId="274"/>
            <ac:picMk id="2050" creationId="{D0E23043-77AC-4FF0-9B41-235F58C5E804}"/>
          </ac:picMkLst>
        </pc:picChg>
        <pc:picChg chg="add mod">
          <ac:chgData name="mairenig123@gmail.com" userId="6044d3ce541adf88" providerId="LiveId" clId="{E2D6D3A0-0737-4AC6-A207-99E7D4BFFEB1}" dt="2022-03-09T11:17:04.047" v="8120" actId="1076"/>
          <ac:picMkLst>
            <pc:docMk/>
            <pc:sldMk cId="800960015" sldId="274"/>
            <ac:picMk id="2051" creationId="{586ED157-CAE6-4F06-9885-637EF6E1EE02}"/>
          </ac:picMkLst>
        </pc:picChg>
        <pc:picChg chg="del">
          <ac:chgData name="mairenig123@gmail.com" userId="6044d3ce541adf88" providerId="LiveId" clId="{E2D6D3A0-0737-4AC6-A207-99E7D4BFFEB1}" dt="2022-03-07T11:41:28.094" v="3" actId="478"/>
          <ac:picMkLst>
            <pc:docMk/>
            <pc:sldMk cId="800960015" sldId="274"/>
            <ac:picMk id="2052" creationId="{D38D8BCB-2D3B-41D9-B698-D1999BA37672}"/>
          </ac:picMkLst>
        </pc:picChg>
        <pc:picChg chg="del">
          <ac:chgData name="mairenig123@gmail.com" userId="6044d3ce541adf88" providerId="LiveId" clId="{E2D6D3A0-0737-4AC6-A207-99E7D4BFFEB1}" dt="2022-03-07T11:41:15.914" v="0" actId="478"/>
          <ac:picMkLst>
            <pc:docMk/>
            <pc:sldMk cId="800960015" sldId="274"/>
            <ac:picMk id="2054" creationId="{2A44ABE6-6A36-4116-9790-A117FA3407D2}"/>
          </ac:picMkLst>
        </pc:picChg>
        <pc:picChg chg="add mod">
          <ac:chgData name="mairenig123@gmail.com" userId="6044d3ce541adf88" providerId="LiveId" clId="{E2D6D3A0-0737-4AC6-A207-99E7D4BFFEB1}" dt="2022-03-07T11:54:31.778" v="27" actId="1076"/>
          <ac:picMkLst>
            <pc:docMk/>
            <pc:sldMk cId="800960015" sldId="274"/>
            <ac:picMk id="6146" creationId="{5DE8794C-4C50-4B13-AEAD-E6888CD1FE46}"/>
          </ac:picMkLst>
        </pc:picChg>
      </pc:sldChg>
      <pc:sldChg chg="addSp delSp modSp add mod setBg delAnim modAnim modNotesTx">
        <pc:chgData name="mairenig123@gmail.com" userId="6044d3ce541adf88" providerId="LiveId" clId="{E2D6D3A0-0737-4AC6-A207-99E7D4BFFEB1}" dt="2022-03-10T16:13:29.609" v="8990" actId="6549"/>
        <pc:sldMkLst>
          <pc:docMk/>
          <pc:sldMk cId="2407474853" sldId="275"/>
        </pc:sldMkLst>
        <pc:spChg chg="mod">
          <ac:chgData name="mairenig123@gmail.com" userId="6044d3ce541adf88" providerId="LiveId" clId="{E2D6D3A0-0737-4AC6-A207-99E7D4BFFEB1}" dt="2022-03-07T12:30:28.526" v="267" actId="207"/>
          <ac:spMkLst>
            <pc:docMk/>
            <pc:sldMk cId="2407474853" sldId="275"/>
            <ac:spMk id="2" creationId="{918275AA-8A64-4625-A5D8-8B0117089232}"/>
          </ac:spMkLst>
        </pc:spChg>
        <pc:spChg chg="add mod">
          <ac:chgData name="mairenig123@gmail.com" userId="6044d3ce541adf88" providerId="LiveId" clId="{E2D6D3A0-0737-4AC6-A207-99E7D4BFFEB1}" dt="2022-03-09T10:50:05.955" v="8088" actId="1076"/>
          <ac:spMkLst>
            <pc:docMk/>
            <pc:sldMk cId="2407474853" sldId="275"/>
            <ac:spMk id="3" creationId="{0F8FD90E-5288-479E-80CF-8B7D5AC171D8}"/>
          </ac:spMkLst>
        </pc:spChg>
        <pc:spChg chg="add mod">
          <ac:chgData name="mairenig123@gmail.com" userId="6044d3ce541adf88" providerId="LiveId" clId="{E2D6D3A0-0737-4AC6-A207-99E7D4BFFEB1}" dt="2022-03-09T10:50:10.542" v="8089" actId="1076"/>
          <ac:spMkLst>
            <pc:docMk/>
            <pc:sldMk cId="2407474853" sldId="275"/>
            <ac:spMk id="4" creationId="{3E8B96D5-E1F9-47EA-9A5C-FDFE4602EF41}"/>
          </ac:spMkLst>
        </pc:spChg>
        <pc:spChg chg="add mod">
          <ac:chgData name="mairenig123@gmail.com" userId="6044d3ce541adf88" providerId="LiveId" clId="{E2D6D3A0-0737-4AC6-A207-99E7D4BFFEB1}" dt="2022-03-09T10:49:07.579" v="8085" actId="1076"/>
          <ac:spMkLst>
            <pc:docMk/>
            <pc:sldMk cId="2407474853" sldId="275"/>
            <ac:spMk id="5" creationId="{8E7BDA02-7839-4FBB-85A2-CDC0F1666F94}"/>
          </ac:spMkLst>
        </pc:spChg>
        <pc:spChg chg="add del mod">
          <ac:chgData name="mairenig123@gmail.com" userId="6044d3ce541adf88" providerId="LiveId" clId="{E2D6D3A0-0737-4AC6-A207-99E7D4BFFEB1}" dt="2022-03-09T10:47:39.297" v="8032" actId="478"/>
          <ac:spMkLst>
            <pc:docMk/>
            <pc:sldMk cId="2407474853" sldId="275"/>
            <ac:spMk id="10" creationId="{CBD51F47-5D3B-4480-BFA8-9402A6A0D5A2}"/>
          </ac:spMkLst>
        </pc:spChg>
        <pc:spChg chg="del mod">
          <ac:chgData name="mairenig123@gmail.com" userId="6044d3ce541adf88" providerId="LiveId" clId="{E2D6D3A0-0737-4AC6-A207-99E7D4BFFEB1}" dt="2022-03-07T12:31:16.006" v="275" actId="478"/>
          <ac:spMkLst>
            <pc:docMk/>
            <pc:sldMk cId="2407474853" sldId="275"/>
            <ac:spMk id="13" creationId="{2B057CD4-1AEA-435E-891B-CB5B5671A9B5}"/>
          </ac:spMkLst>
        </pc:spChg>
        <pc:spChg chg="mod">
          <ac:chgData name="mairenig123@gmail.com" userId="6044d3ce541adf88" providerId="LiveId" clId="{E2D6D3A0-0737-4AC6-A207-99E7D4BFFEB1}" dt="2022-03-09T10:46:00.911" v="8009" actId="1076"/>
          <ac:spMkLst>
            <pc:docMk/>
            <pc:sldMk cId="2407474853" sldId="275"/>
            <ac:spMk id="14" creationId="{815388CB-FB03-4B22-B24E-7627F1F1A48A}"/>
          </ac:spMkLst>
        </pc:spChg>
        <pc:picChg chg="del">
          <ac:chgData name="mairenig123@gmail.com" userId="6044d3ce541adf88" providerId="LiveId" clId="{E2D6D3A0-0737-4AC6-A207-99E7D4BFFEB1}" dt="2022-03-07T12:31:22.805" v="277" actId="478"/>
          <ac:picMkLst>
            <pc:docMk/>
            <pc:sldMk cId="2407474853" sldId="275"/>
            <ac:picMk id="4" creationId="{F6884C62-7184-4AFF-8784-F61083BC5665}"/>
          </ac:picMkLst>
        </pc:picChg>
        <pc:picChg chg="del">
          <ac:chgData name="mairenig123@gmail.com" userId="6044d3ce541adf88" providerId="LiveId" clId="{E2D6D3A0-0737-4AC6-A207-99E7D4BFFEB1}" dt="2022-03-07T12:31:19.882" v="276" actId="478"/>
          <ac:picMkLst>
            <pc:docMk/>
            <pc:sldMk cId="2407474853" sldId="275"/>
            <ac:picMk id="15" creationId="{EEEF9E33-9ADC-4515-8220-FD027857D3A4}"/>
          </ac:picMkLst>
        </pc:picChg>
        <pc:picChg chg="add mod">
          <ac:chgData name="mairenig123@gmail.com" userId="6044d3ce541adf88" providerId="LiveId" clId="{E2D6D3A0-0737-4AC6-A207-99E7D4BFFEB1}" dt="2022-03-09T10:50:00.429" v="8087" actId="1076"/>
          <ac:picMkLst>
            <pc:docMk/>
            <pc:sldMk cId="2407474853" sldId="275"/>
            <ac:picMk id="1026" creationId="{EDD30E8E-EBCF-4320-B9CF-0810AAE81151}"/>
          </ac:picMkLst>
        </pc:picChg>
        <pc:picChg chg="del">
          <ac:chgData name="mairenig123@gmail.com" userId="6044d3ce541adf88" providerId="LiveId" clId="{E2D6D3A0-0737-4AC6-A207-99E7D4BFFEB1}" dt="2022-03-07T12:37:59.128" v="282" actId="478"/>
          <ac:picMkLst>
            <pc:docMk/>
            <pc:sldMk cId="2407474853" sldId="275"/>
            <ac:picMk id="6146" creationId="{5DE8794C-4C50-4B13-AEAD-E6888CD1FE46}"/>
          </ac:picMkLst>
        </pc:picChg>
        <pc:picChg chg="add mod">
          <ac:chgData name="mairenig123@gmail.com" userId="6044d3ce541adf88" providerId="LiveId" clId="{E2D6D3A0-0737-4AC6-A207-99E7D4BFFEB1}" dt="2022-03-09T10:46:07.827" v="8011" actId="1076"/>
          <ac:picMkLst>
            <pc:docMk/>
            <pc:sldMk cId="2407474853" sldId="275"/>
            <ac:picMk id="7170" creationId="{E9ED4BA3-1CF1-4A4F-B28A-54A1601FE379}"/>
          </ac:picMkLst>
        </pc:picChg>
        <pc:picChg chg="add mod">
          <ac:chgData name="mairenig123@gmail.com" userId="6044d3ce541adf88" providerId="LiveId" clId="{E2D6D3A0-0737-4AC6-A207-99E7D4BFFEB1}" dt="2022-03-07T12:38:20.494" v="288" actId="1440"/>
          <ac:picMkLst>
            <pc:docMk/>
            <pc:sldMk cId="2407474853" sldId="275"/>
            <ac:picMk id="7172" creationId="{1E62696A-997D-4358-A56B-3FCFFD87CFD0}"/>
          </ac:picMkLst>
        </pc:picChg>
      </pc:sldChg>
      <pc:sldChg chg="addSp delSp modSp add mod setBg modNotesTx">
        <pc:chgData name="mairenig123@gmail.com" userId="6044d3ce541adf88" providerId="LiveId" clId="{E2D6D3A0-0737-4AC6-A207-99E7D4BFFEB1}" dt="2022-03-10T16:13:35.443" v="8991" actId="6549"/>
        <pc:sldMkLst>
          <pc:docMk/>
          <pc:sldMk cId="892616045" sldId="276"/>
        </pc:sldMkLst>
        <pc:spChg chg="mod">
          <ac:chgData name="mairenig123@gmail.com" userId="6044d3ce541adf88" providerId="LiveId" clId="{E2D6D3A0-0737-4AC6-A207-99E7D4BFFEB1}" dt="2022-03-08T13:13:11.069" v="6641" actId="20577"/>
          <ac:spMkLst>
            <pc:docMk/>
            <pc:sldMk cId="892616045" sldId="276"/>
            <ac:spMk id="14" creationId="{815388CB-FB03-4B22-B24E-7627F1F1A48A}"/>
          </ac:spMkLst>
        </pc:spChg>
        <pc:picChg chg="del">
          <ac:chgData name="mairenig123@gmail.com" userId="6044d3ce541adf88" providerId="LiveId" clId="{E2D6D3A0-0737-4AC6-A207-99E7D4BFFEB1}" dt="2022-03-07T13:42:50.718" v="1112" actId="478"/>
          <ac:picMkLst>
            <pc:docMk/>
            <pc:sldMk cId="892616045" sldId="276"/>
            <ac:picMk id="7170" creationId="{E9ED4BA3-1CF1-4A4F-B28A-54A1601FE379}"/>
          </ac:picMkLst>
        </pc:picChg>
        <pc:picChg chg="add mod">
          <ac:chgData name="mairenig123@gmail.com" userId="6044d3ce541adf88" providerId="LiveId" clId="{E2D6D3A0-0737-4AC6-A207-99E7D4BFFEB1}" dt="2022-03-09T07:28:57.772" v="7501" actId="1440"/>
          <ac:picMkLst>
            <pc:docMk/>
            <pc:sldMk cId="892616045" sldId="276"/>
            <ac:picMk id="8194" creationId="{AFA2133F-AEEE-4A47-A397-A9654DA46D7B}"/>
          </ac:picMkLst>
        </pc:picChg>
      </pc:sldChg>
      <pc:sldChg chg="addSp modSp new del">
        <pc:chgData name="mairenig123@gmail.com" userId="6044d3ce541adf88" providerId="LiveId" clId="{E2D6D3A0-0737-4AC6-A207-99E7D4BFFEB1}" dt="2022-03-07T17:20:02.754" v="2993" actId="47"/>
        <pc:sldMkLst>
          <pc:docMk/>
          <pc:sldMk cId="3142923881" sldId="277"/>
        </pc:sldMkLst>
        <pc:picChg chg="add mod">
          <ac:chgData name="mairenig123@gmail.com" userId="6044d3ce541adf88" providerId="LiveId" clId="{E2D6D3A0-0737-4AC6-A207-99E7D4BFFEB1}" dt="2022-03-07T14:41:47.137" v="1769" actId="1076"/>
          <ac:picMkLst>
            <pc:docMk/>
            <pc:sldMk cId="3142923881" sldId="277"/>
            <ac:picMk id="3" creationId="{98BFB8C5-1BA6-4306-9BEA-0705F01A6A81}"/>
          </ac:picMkLst>
        </pc:picChg>
        <pc:picChg chg="add mod">
          <ac:chgData name="mairenig123@gmail.com" userId="6044d3ce541adf88" providerId="LiveId" clId="{E2D6D3A0-0737-4AC6-A207-99E7D4BFFEB1}" dt="2022-03-07T14:41:24.688" v="1767" actId="732"/>
          <ac:picMkLst>
            <pc:docMk/>
            <pc:sldMk cId="3142923881" sldId="277"/>
            <ac:picMk id="9218" creationId="{E923A09B-9E5F-4B17-9DAB-AA1D054A4BEB}"/>
          </ac:picMkLst>
        </pc:picChg>
      </pc:sldChg>
      <pc:sldChg chg="addSp delSp modSp new mod modTransition setBg">
        <pc:chgData name="mairenig123@gmail.com" userId="6044d3ce541adf88" providerId="LiveId" clId="{E2D6D3A0-0737-4AC6-A207-99E7D4BFFEB1}" dt="2022-03-08T13:10:21.513" v="6600"/>
        <pc:sldMkLst>
          <pc:docMk/>
          <pc:sldMk cId="3495467867" sldId="278"/>
        </pc:sldMkLst>
        <pc:spChg chg="add mod ord">
          <ac:chgData name="mairenig123@gmail.com" userId="6044d3ce541adf88" providerId="LiveId" clId="{E2D6D3A0-0737-4AC6-A207-99E7D4BFFEB1}" dt="2022-03-08T07:54:17.223" v="3623" actId="20577"/>
          <ac:spMkLst>
            <pc:docMk/>
            <pc:sldMk cId="3495467867" sldId="278"/>
            <ac:spMk id="2" creationId="{CF988FF5-3C80-4D87-A667-074171550566}"/>
          </ac:spMkLst>
        </pc:spChg>
        <pc:spChg chg="add del">
          <ac:chgData name="mairenig123@gmail.com" userId="6044d3ce541adf88" providerId="LiveId" clId="{E2D6D3A0-0737-4AC6-A207-99E7D4BFFEB1}" dt="2022-03-07T16:16:23.844" v="2141" actId="26606"/>
          <ac:spMkLst>
            <pc:docMk/>
            <pc:sldMk cId="3495467867" sldId="278"/>
            <ac:spMk id="71" creationId="{2B97F24A-32CE-4C1C-A50D-3016B394DCFB}"/>
          </ac:spMkLst>
        </pc:spChg>
        <pc:spChg chg="add del">
          <ac:chgData name="mairenig123@gmail.com" userId="6044d3ce541adf88" providerId="LiveId" clId="{E2D6D3A0-0737-4AC6-A207-99E7D4BFFEB1}" dt="2022-03-07T16:16:23.844" v="2141" actId="26606"/>
          <ac:spMkLst>
            <pc:docMk/>
            <pc:sldMk cId="3495467867" sldId="278"/>
            <ac:spMk id="73" creationId="{6357EC4F-235E-4222-A36F-C7878ACE37F2}"/>
          </ac:spMkLst>
        </pc:spChg>
        <pc:spChg chg="add del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35" creationId="{058A14AF-9FB5-4CC7-BA35-E8E85D3EDF0E}"/>
          </ac:spMkLst>
        </pc:spChg>
        <pc:spChg chg="add del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37" creationId="{3A9A4357-BD1D-4622-A4FE-766E6AB8DE84}"/>
          </ac:spMkLst>
        </pc:spChg>
        <pc:spChg chg="add del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39" creationId="{E659831F-0D9A-4C63-9EBB-8435B85A440F}"/>
          </ac:spMkLst>
        </pc:spChg>
        <pc:spChg chg="add del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41" creationId="{E6995CE5-F890-4ABA-82A2-26507CE8D2A3}"/>
          </ac:spMkLst>
        </pc:spChg>
        <pc:spChg chg="add del">
          <ac:chgData name="mairenig123@gmail.com" userId="6044d3ce541adf88" providerId="LiveId" clId="{E2D6D3A0-0737-4AC6-A207-99E7D4BFFEB1}" dt="2022-03-07T16:25:33.029" v="2145" actId="26606"/>
          <ac:spMkLst>
            <pc:docMk/>
            <pc:sldMk cId="3495467867" sldId="278"/>
            <ac:spMk id="192" creationId="{9A724DBA-D2D9-471E-8ED7-2015DDD950DF}"/>
          </ac:spMkLst>
        </pc:spChg>
        <pc:spChg chg="add del">
          <ac:chgData name="mairenig123@gmail.com" userId="6044d3ce541adf88" providerId="LiveId" clId="{E2D6D3A0-0737-4AC6-A207-99E7D4BFFEB1}" dt="2022-03-07T16:25:33.029" v="2145" actId="26606"/>
          <ac:spMkLst>
            <pc:docMk/>
            <pc:sldMk cId="3495467867" sldId="278"/>
            <ac:spMk id="193" creationId="{08980754-6F4B-43C9-B9BE-127B6BED6586}"/>
          </ac:spMkLst>
        </pc:spChg>
        <pc:spChg chg="add del">
          <ac:chgData name="mairenig123@gmail.com" userId="6044d3ce541adf88" providerId="LiveId" clId="{E2D6D3A0-0737-4AC6-A207-99E7D4BFFEB1}" dt="2022-03-07T16:25:33.029" v="2145" actId="26606"/>
          <ac:spMkLst>
            <pc:docMk/>
            <pc:sldMk cId="3495467867" sldId="278"/>
            <ac:spMk id="194" creationId="{2C1BBA94-3F40-40AA-8BB9-E69E25E537C1}"/>
          </ac:spMkLst>
        </pc:spChg>
        <pc:spChg chg="add del">
          <ac:chgData name="mairenig123@gmail.com" userId="6044d3ce541adf88" providerId="LiveId" clId="{E2D6D3A0-0737-4AC6-A207-99E7D4BFFEB1}" dt="2022-03-07T16:25:33.029" v="2145" actId="26606"/>
          <ac:spMkLst>
            <pc:docMk/>
            <pc:sldMk cId="3495467867" sldId="278"/>
            <ac:spMk id="195" creationId="{169CC832-2974-4E8D-90ED-3E2941BA7336}"/>
          </ac:spMkLst>
        </pc:spChg>
        <pc:spChg chg="add del">
          <ac:chgData name="mairenig123@gmail.com" userId="6044d3ce541adf88" providerId="LiveId" clId="{E2D6D3A0-0737-4AC6-A207-99E7D4BFFEB1}" dt="2022-03-07T16:25:33.029" v="2145" actId="26606"/>
          <ac:spMkLst>
            <pc:docMk/>
            <pc:sldMk cId="3495467867" sldId="278"/>
            <ac:spMk id="196" creationId="{55222F96-971A-4F90-B841-6BAB416C7AC1}"/>
          </ac:spMkLst>
        </pc:spChg>
        <pc:spChg chg="add del">
          <ac:chgData name="mairenig123@gmail.com" userId="6044d3ce541adf88" providerId="LiveId" clId="{E2D6D3A0-0737-4AC6-A207-99E7D4BFFEB1}" dt="2022-03-07T16:27:18.872" v="2147" actId="26606"/>
          <ac:spMkLst>
            <pc:docMk/>
            <pc:sldMk cId="3495467867" sldId="278"/>
            <ac:spMk id="10244" creationId="{058A14AF-9FB5-4CC7-BA35-E8E85D3EDF0E}"/>
          </ac:spMkLst>
        </pc:spChg>
        <pc:spChg chg="add del">
          <ac:chgData name="mairenig123@gmail.com" userId="6044d3ce541adf88" providerId="LiveId" clId="{E2D6D3A0-0737-4AC6-A207-99E7D4BFFEB1}" dt="2022-03-07T16:27:18.872" v="2147" actId="26606"/>
          <ac:spMkLst>
            <pc:docMk/>
            <pc:sldMk cId="3495467867" sldId="278"/>
            <ac:spMk id="10245" creationId="{3A9A4357-BD1D-4622-A4FE-766E6AB8DE84}"/>
          </ac:spMkLst>
        </pc:spChg>
        <pc:spChg chg="add del">
          <ac:chgData name="mairenig123@gmail.com" userId="6044d3ce541adf88" providerId="LiveId" clId="{E2D6D3A0-0737-4AC6-A207-99E7D4BFFEB1}" dt="2022-03-07T16:27:18.872" v="2147" actId="26606"/>
          <ac:spMkLst>
            <pc:docMk/>
            <pc:sldMk cId="3495467867" sldId="278"/>
            <ac:spMk id="10246" creationId="{E659831F-0D9A-4C63-9EBB-8435B85A440F}"/>
          </ac:spMkLst>
        </pc:spChg>
        <pc:spChg chg="add del">
          <ac:chgData name="mairenig123@gmail.com" userId="6044d3ce541adf88" providerId="LiveId" clId="{E2D6D3A0-0737-4AC6-A207-99E7D4BFFEB1}" dt="2022-03-07T16:27:18.872" v="2147" actId="26606"/>
          <ac:spMkLst>
            <pc:docMk/>
            <pc:sldMk cId="3495467867" sldId="278"/>
            <ac:spMk id="10247" creationId="{E6995CE5-F890-4ABA-82A2-26507CE8D2A3}"/>
          </ac:spMkLst>
        </pc:spChg>
        <pc:spChg chg="add del">
          <ac:chgData name="mairenig123@gmail.com" userId="6044d3ce541adf88" providerId="LiveId" clId="{E2D6D3A0-0737-4AC6-A207-99E7D4BFFEB1}" dt="2022-03-07T16:27:20.917" v="2149" actId="26606"/>
          <ac:spMkLst>
            <pc:docMk/>
            <pc:sldMk cId="3495467867" sldId="278"/>
            <ac:spMk id="10249" creationId="{DBC6133C-0615-4CE4-9132-37E609A9BDFA}"/>
          </ac:spMkLst>
        </pc:spChg>
        <pc:spChg chg="add del">
          <ac:chgData name="mairenig123@gmail.com" userId="6044d3ce541adf88" providerId="LiveId" clId="{E2D6D3A0-0737-4AC6-A207-99E7D4BFFEB1}" dt="2022-03-07T16:27:20.917" v="2149" actId="26606"/>
          <ac:spMkLst>
            <pc:docMk/>
            <pc:sldMk cId="3495467867" sldId="278"/>
            <ac:spMk id="10250" creationId="{169CC832-2974-4E8D-90ED-3E2941BA7336}"/>
          </ac:spMkLst>
        </pc:spChg>
        <pc:spChg chg="add del">
          <ac:chgData name="mairenig123@gmail.com" userId="6044d3ce541adf88" providerId="LiveId" clId="{E2D6D3A0-0737-4AC6-A207-99E7D4BFFEB1}" dt="2022-03-07T16:27:20.917" v="2149" actId="26606"/>
          <ac:spMkLst>
            <pc:docMk/>
            <pc:sldMk cId="3495467867" sldId="278"/>
            <ac:spMk id="10251" creationId="{55222F96-971A-4F90-B841-6BAB416C7AC1}"/>
          </ac:spMkLst>
        </pc:spChg>
        <pc:spChg chg="add del">
          <ac:chgData name="mairenig123@gmail.com" userId="6044d3ce541adf88" providerId="LiveId" clId="{E2D6D3A0-0737-4AC6-A207-99E7D4BFFEB1}" dt="2022-03-07T16:27:20.917" v="2149" actId="26606"/>
          <ac:spMkLst>
            <pc:docMk/>
            <pc:sldMk cId="3495467867" sldId="278"/>
            <ac:spMk id="10252" creationId="{08980754-6F4B-43C9-B9BE-127B6BED6586}"/>
          </ac:spMkLst>
        </pc:spChg>
        <pc:spChg chg="add del">
          <ac:chgData name="mairenig123@gmail.com" userId="6044d3ce541adf88" providerId="LiveId" clId="{E2D6D3A0-0737-4AC6-A207-99E7D4BFFEB1}" dt="2022-03-07T16:27:20.917" v="2149" actId="26606"/>
          <ac:spMkLst>
            <pc:docMk/>
            <pc:sldMk cId="3495467867" sldId="278"/>
            <ac:spMk id="10253" creationId="{2C1BBA94-3F40-40AA-8BB9-E69E25E537C1}"/>
          </ac:spMkLst>
        </pc:spChg>
        <pc:spChg chg="add del">
          <ac:chgData name="mairenig123@gmail.com" userId="6044d3ce541adf88" providerId="LiveId" clId="{E2D6D3A0-0737-4AC6-A207-99E7D4BFFEB1}" dt="2022-03-07T16:27:33.027" v="2151" actId="26606"/>
          <ac:spMkLst>
            <pc:docMk/>
            <pc:sldMk cId="3495467867" sldId="278"/>
            <ac:spMk id="10255" creationId="{743AA782-23D1-4521-8CAD-47662984AA08}"/>
          </ac:spMkLst>
        </pc:spChg>
        <pc:spChg chg="add del">
          <ac:chgData name="mairenig123@gmail.com" userId="6044d3ce541adf88" providerId="LiveId" clId="{E2D6D3A0-0737-4AC6-A207-99E7D4BFFEB1}" dt="2022-03-07T16:27:33.027" v="2151" actId="26606"/>
          <ac:spMkLst>
            <pc:docMk/>
            <pc:sldMk cId="3495467867" sldId="278"/>
            <ac:spMk id="10256" creationId="{71877DBC-BB60-40F0-AC93-2ACDBAAE60CE}"/>
          </ac:spMkLst>
        </pc:spChg>
        <pc:spChg chg="add del">
          <ac:chgData name="mairenig123@gmail.com" userId="6044d3ce541adf88" providerId="LiveId" clId="{E2D6D3A0-0737-4AC6-A207-99E7D4BFFEB1}" dt="2022-03-07T16:27:41.915" v="2153" actId="26606"/>
          <ac:spMkLst>
            <pc:docMk/>
            <pc:sldMk cId="3495467867" sldId="278"/>
            <ac:spMk id="10258" creationId="{7B831B6F-405A-4B47-B9BB-5CA88F285844}"/>
          </ac:spMkLst>
        </pc:spChg>
        <pc:spChg chg="add del">
          <ac:chgData name="mairenig123@gmail.com" userId="6044d3ce541adf88" providerId="LiveId" clId="{E2D6D3A0-0737-4AC6-A207-99E7D4BFFEB1}" dt="2022-03-07T16:27:41.915" v="2153" actId="26606"/>
          <ac:spMkLst>
            <pc:docMk/>
            <pc:sldMk cId="3495467867" sldId="278"/>
            <ac:spMk id="10259" creationId="{953EE71A-6488-4203-A7C4-77102FD0DCCA}"/>
          </ac:spMkLst>
        </pc:spChg>
        <pc:spChg chg="add del">
          <ac:chgData name="mairenig123@gmail.com" userId="6044d3ce541adf88" providerId="LiveId" clId="{E2D6D3A0-0737-4AC6-A207-99E7D4BFFEB1}" dt="2022-03-07T16:27:55.848" v="2155" actId="26606"/>
          <ac:spMkLst>
            <pc:docMk/>
            <pc:sldMk cId="3495467867" sldId="278"/>
            <ac:spMk id="10261" creationId="{700E0F77-E936-4985-B7B1-B9823486AC33}"/>
          </ac:spMkLst>
        </pc:spChg>
        <pc:spChg chg="add del">
          <ac:chgData name="mairenig123@gmail.com" userId="6044d3ce541adf88" providerId="LiveId" clId="{E2D6D3A0-0737-4AC6-A207-99E7D4BFFEB1}" dt="2022-03-07T16:27:55.848" v="2155" actId="26606"/>
          <ac:spMkLst>
            <pc:docMk/>
            <pc:sldMk cId="3495467867" sldId="278"/>
            <ac:spMk id="10262" creationId="{95C8260E-968F-44E8-A823-ABB431311926}"/>
          </ac:spMkLst>
        </pc:spChg>
        <pc:spChg chg="add del">
          <ac:chgData name="mairenig123@gmail.com" userId="6044d3ce541adf88" providerId="LiveId" clId="{E2D6D3A0-0737-4AC6-A207-99E7D4BFFEB1}" dt="2022-03-07T16:27:55.848" v="2155" actId="26606"/>
          <ac:spMkLst>
            <pc:docMk/>
            <pc:sldMk cId="3495467867" sldId="278"/>
            <ac:spMk id="10263" creationId="{2C1BBA94-3F40-40AA-8BB9-E69E25E537C1}"/>
          </ac:spMkLst>
        </pc:spChg>
        <pc:spChg chg="add del">
          <ac:chgData name="mairenig123@gmail.com" userId="6044d3ce541adf88" providerId="LiveId" clId="{E2D6D3A0-0737-4AC6-A207-99E7D4BFFEB1}" dt="2022-03-07T16:27:55.848" v="2155" actId="26606"/>
          <ac:spMkLst>
            <pc:docMk/>
            <pc:sldMk cId="3495467867" sldId="278"/>
            <ac:spMk id="10264" creationId="{FE43805F-24A6-46A4-B19B-54F28347355C}"/>
          </ac:spMkLst>
        </pc:spChg>
        <pc:spChg chg="add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0266" creationId="{D4C74C1C-EF2E-40CF-A712-656E694E6724}"/>
          </ac:spMkLst>
        </pc:spChg>
        <pc:spChg chg="add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0267" creationId="{90464369-70FA-42AF-948F-80664CA7BFE5}"/>
          </ac:spMkLst>
        </pc:spChg>
        <pc:spChg chg="add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0268" creationId="{A648176E-454C-437C-B0FC-9B82FCF32B24}"/>
          </ac:spMkLst>
        </pc:spChg>
        <pc:spChg chg="add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0269" creationId="{A6604B49-AD5C-4590-B051-06C8222ECD99}"/>
          </ac:spMkLst>
        </pc:spChg>
        <pc:spChg chg="add">
          <ac:chgData name="mairenig123@gmail.com" userId="6044d3ce541adf88" providerId="LiveId" clId="{E2D6D3A0-0737-4AC6-A207-99E7D4BFFEB1}" dt="2022-03-07T16:27:55.856" v="2156" actId="26606"/>
          <ac:spMkLst>
            <pc:docMk/>
            <pc:sldMk cId="3495467867" sldId="278"/>
            <ac:spMk id="10270" creationId="{CC552A98-EF7D-4D42-AB69-066B786AB55B}"/>
          </ac:spMkLst>
        </pc:spChg>
        <pc:picChg chg="add mod ord">
          <ac:chgData name="mairenig123@gmail.com" userId="6044d3ce541adf88" providerId="LiveId" clId="{E2D6D3A0-0737-4AC6-A207-99E7D4BFFEB1}" dt="2022-03-07T16:42:40.513" v="2529" actId="14100"/>
          <ac:picMkLst>
            <pc:docMk/>
            <pc:sldMk cId="3495467867" sldId="278"/>
            <ac:picMk id="10242" creationId="{5E930508-F54A-45D0-87EE-651519628F6E}"/>
          </ac:picMkLst>
        </pc:picChg>
      </pc:sldChg>
      <pc:sldChg chg="addSp delSp modSp new mod modTransition setBg delAnim modAnim">
        <pc:chgData name="mairenig123@gmail.com" userId="6044d3ce541adf88" providerId="LiveId" clId="{E2D6D3A0-0737-4AC6-A207-99E7D4BFFEB1}" dt="2022-03-08T13:10:21.513" v="6600"/>
        <pc:sldMkLst>
          <pc:docMk/>
          <pc:sldMk cId="2608154468" sldId="279"/>
        </pc:sldMkLst>
        <pc:spChg chg="add mod">
          <ac:chgData name="mairenig123@gmail.com" userId="6044d3ce541adf88" providerId="LiveId" clId="{E2D6D3A0-0737-4AC6-A207-99E7D4BFFEB1}" dt="2022-03-08T07:44:54.278" v="3571" actId="20577"/>
          <ac:spMkLst>
            <pc:docMk/>
            <pc:sldMk cId="2608154468" sldId="279"/>
            <ac:spMk id="3" creationId="{48E15FBA-7256-4828-A766-271D67D473BF}"/>
          </ac:spMkLst>
        </pc:spChg>
        <pc:spChg chg="add del mod">
          <ac:chgData name="mairenig123@gmail.com" userId="6044d3ce541adf88" providerId="LiveId" clId="{E2D6D3A0-0737-4AC6-A207-99E7D4BFFEB1}" dt="2022-03-08T07:34:10.068" v="3296" actId="478"/>
          <ac:spMkLst>
            <pc:docMk/>
            <pc:sldMk cId="2608154468" sldId="279"/>
            <ac:spMk id="4" creationId="{AF8435E5-443E-43C1-8D62-9E81BAABCD29}"/>
          </ac:spMkLst>
        </pc:spChg>
        <pc:spChg chg="add del">
          <ac:chgData name="mairenig123@gmail.com" userId="6044d3ce541adf88" providerId="LiveId" clId="{E2D6D3A0-0737-4AC6-A207-99E7D4BFFEB1}" dt="2022-03-07T17:07:46.520" v="2776" actId="26606"/>
          <ac:spMkLst>
            <pc:docMk/>
            <pc:sldMk cId="2608154468" sldId="279"/>
            <ac:spMk id="8" creationId="{DBC6133C-0615-4CE4-9132-37E609A9BDFA}"/>
          </ac:spMkLst>
        </pc:spChg>
        <pc:spChg chg="add mod">
          <ac:chgData name="mairenig123@gmail.com" userId="6044d3ce541adf88" providerId="LiveId" clId="{E2D6D3A0-0737-4AC6-A207-99E7D4BFFEB1}" dt="2022-03-08T09:43:39.152" v="4353" actId="1076"/>
          <ac:spMkLst>
            <pc:docMk/>
            <pc:sldMk cId="2608154468" sldId="279"/>
            <ac:spMk id="9" creationId="{AAB04EF9-4407-4A39-AD0B-DEA05C655AE7}"/>
          </ac:spMkLst>
        </pc:spChg>
        <pc:spChg chg="add del">
          <ac:chgData name="mairenig123@gmail.com" userId="6044d3ce541adf88" providerId="LiveId" clId="{E2D6D3A0-0737-4AC6-A207-99E7D4BFFEB1}" dt="2022-03-07T17:07:46.520" v="2776" actId="26606"/>
          <ac:spMkLst>
            <pc:docMk/>
            <pc:sldMk cId="2608154468" sldId="279"/>
            <ac:spMk id="10" creationId="{169CC832-2974-4E8D-90ED-3E2941BA7336}"/>
          </ac:spMkLst>
        </pc:spChg>
        <pc:spChg chg="add mod">
          <ac:chgData name="mairenig123@gmail.com" userId="6044d3ce541adf88" providerId="LiveId" clId="{E2D6D3A0-0737-4AC6-A207-99E7D4BFFEB1}" dt="2022-03-08T07:43:15.978" v="3536" actId="1076"/>
          <ac:spMkLst>
            <pc:docMk/>
            <pc:sldMk cId="2608154468" sldId="279"/>
            <ac:spMk id="11" creationId="{ED195806-59DB-4042-A121-A528864FF1E9}"/>
          </ac:spMkLst>
        </pc:spChg>
        <pc:spChg chg="add mod">
          <ac:chgData name="mairenig123@gmail.com" userId="6044d3ce541adf88" providerId="LiveId" clId="{E2D6D3A0-0737-4AC6-A207-99E7D4BFFEB1}" dt="2022-03-08T07:52:18.039" v="3610" actId="1076"/>
          <ac:spMkLst>
            <pc:docMk/>
            <pc:sldMk cId="2608154468" sldId="279"/>
            <ac:spMk id="12" creationId="{36FCF91E-D39E-4413-9A2C-BED11343D262}"/>
          </ac:spMkLst>
        </pc:spChg>
        <pc:spChg chg="add del">
          <ac:chgData name="mairenig123@gmail.com" userId="6044d3ce541adf88" providerId="LiveId" clId="{E2D6D3A0-0737-4AC6-A207-99E7D4BFFEB1}" dt="2022-03-07T17:07:46.520" v="2776" actId="26606"/>
          <ac:spMkLst>
            <pc:docMk/>
            <pc:sldMk cId="2608154468" sldId="279"/>
            <ac:spMk id="12" creationId="{55222F96-971A-4F90-B841-6BAB416C7AC1}"/>
          </ac:spMkLst>
        </pc:spChg>
        <pc:spChg chg="add mod">
          <ac:chgData name="mairenig123@gmail.com" userId="6044d3ce541adf88" providerId="LiveId" clId="{E2D6D3A0-0737-4AC6-A207-99E7D4BFFEB1}" dt="2022-03-07T18:26:30.021" v="3046" actId="1076"/>
          <ac:spMkLst>
            <pc:docMk/>
            <pc:sldMk cId="2608154468" sldId="279"/>
            <ac:spMk id="13" creationId="{F82D7375-8C6C-4545-93AA-11759922B467}"/>
          </ac:spMkLst>
        </pc:spChg>
        <pc:spChg chg="add del">
          <ac:chgData name="mairenig123@gmail.com" userId="6044d3ce541adf88" providerId="LiveId" clId="{E2D6D3A0-0737-4AC6-A207-99E7D4BFFEB1}" dt="2022-03-07T17:07:46.520" v="2776" actId="26606"/>
          <ac:spMkLst>
            <pc:docMk/>
            <pc:sldMk cId="2608154468" sldId="279"/>
            <ac:spMk id="14" creationId="{08980754-6F4B-43C9-B9BE-127B6BED6586}"/>
          </ac:spMkLst>
        </pc:spChg>
        <pc:spChg chg="add mod">
          <ac:chgData name="mairenig123@gmail.com" userId="6044d3ce541adf88" providerId="LiveId" clId="{E2D6D3A0-0737-4AC6-A207-99E7D4BFFEB1}" dt="2022-03-07T18:26:33.341" v="3047" actId="1076"/>
          <ac:spMkLst>
            <pc:docMk/>
            <pc:sldMk cId="2608154468" sldId="279"/>
            <ac:spMk id="15" creationId="{FB6546F0-E1E6-4C2C-980F-2CF88F2526F8}"/>
          </ac:spMkLst>
        </pc:spChg>
        <pc:spChg chg="add del">
          <ac:chgData name="mairenig123@gmail.com" userId="6044d3ce541adf88" providerId="LiveId" clId="{E2D6D3A0-0737-4AC6-A207-99E7D4BFFEB1}" dt="2022-03-07T17:07:46.520" v="2776" actId="26606"/>
          <ac:spMkLst>
            <pc:docMk/>
            <pc:sldMk cId="2608154468" sldId="279"/>
            <ac:spMk id="16" creationId="{2C1BBA94-3F40-40AA-8BB9-E69E25E537C1}"/>
          </ac:spMkLst>
        </pc:spChg>
        <pc:spChg chg="add mod">
          <ac:chgData name="mairenig123@gmail.com" userId="6044d3ce541adf88" providerId="LiveId" clId="{E2D6D3A0-0737-4AC6-A207-99E7D4BFFEB1}" dt="2022-03-07T18:26:37.948" v="3048" actId="1076"/>
          <ac:spMkLst>
            <pc:docMk/>
            <pc:sldMk cId="2608154468" sldId="279"/>
            <ac:spMk id="17" creationId="{31891609-E927-479B-9EF7-5648E2F44DC8}"/>
          </ac:spMkLst>
        </pc:spChg>
        <pc:spChg chg="add">
          <ac:chgData name="mairenig123@gmail.com" userId="6044d3ce541adf88" providerId="LiveId" clId="{E2D6D3A0-0737-4AC6-A207-99E7D4BFFEB1}" dt="2022-03-07T17:07:46.520" v="2776" actId="26606"/>
          <ac:spMkLst>
            <pc:docMk/>
            <pc:sldMk cId="2608154468" sldId="279"/>
            <ac:spMk id="21" creationId="{42A5316D-ED2F-4F89-B4B4-8D9240B1A348}"/>
          </ac:spMkLst>
        </pc:spChg>
        <pc:picChg chg="add mod ord">
          <ac:chgData name="mairenig123@gmail.com" userId="6044d3ce541adf88" providerId="LiveId" clId="{E2D6D3A0-0737-4AC6-A207-99E7D4BFFEB1}" dt="2022-03-08T07:33:43.480" v="3295"/>
          <ac:picMkLst>
            <pc:docMk/>
            <pc:sldMk cId="2608154468" sldId="279"/>
            <ac:picMk id="2" creationId="{4B610950-C7CA-42B3-8B4B-CD79B4C98A4E}"/>
          </ac:picMkLst>
        </pc:picChg>
      </pc:sldChg>
      <pc:sldChg chg="addSp delSp modSp new mod modTransition setBg delAnim modAnim">
        <pc:chgData name="mairenig123@gmail.com" userId="6044d3ce541adf88" providerId="LiveId" clId="{E2D6D3A0-0737-4AC6-A207-99E7D4BFFEB1}" dt="2022-03-10T20:22:26.853" v="8996" actId="207"/>
        <pc:sldMkLst>
          <pc:docMk/>
          <pc:sldMk cId="2017922737" sldId="280"/>
        </pc:sldMkLst>
        <pc:spChg chg="add mod">
          <ac:chgData name="mairenig123@gmail.com" userId="6044d3ce541adf88" providerId="LiveId" clId="{E2D6D3A0-0737-4AC6-A207-99E7D4BFFEB1}" dt="2022-03-08T08:18:43.571" v="4246" actId="404"/>
          <ac:spMkLst>
            <pc:docMk/>
            <pc:sldMk cId="2017922737" sldId="280"/>
            <ac:spMk id="3" creationId="{C9C24459-670F-4F45-AFF5-6B1696E36419}"/>
          </ac:spMkLst>
        </pc:spChg>
        <pc:spChg chg="add del mod">
          <ac:chgData name="mairenig123@gmail.com" userId="6044d3ce541adf88" providerId="LiveId" clId="{E2D6D3A0-0737-4AC6-A207-99E7D4BFFEB1}" dt="2022-03-08T08:05:38.635" v="3970" actId="26606"/>
          <ac:spMkLst>
            <pc:docMk/>
            <pc:sldMk cId="2017922737" sldId="280"/>
            <ac:spMk id="4" creationId="{8B076AD0-8882-4145-9AE8-5E1F803B4968}"/>
          </ac:spMkLst>
        </pc:spChg>
        <pc:spChg chg="add mod">
          <ac:chgData name="mairenig123@gmail.com" userId="6044d3ce541adf88" providerId="LiveId" clId="{E2D6D3A0-0737-4AC6-A207-99E7D4BFFEB1}" dt="2022-03-08T09:35:55.706" v="4334" actId="1076"/>
          <ac:spMkLst>
            <pc:docMk/>
            <pc:sldMk cId="2017922737" sldId="280"/>
            <ac:spMk id="5" creationId="{E818DC70-00F4-42F6-A599-E63C44B6B977}"/>
          </ac:spMkLst>
        </pc:spChg>
        <pc:spChg chg="add del">
          <ac:chgData name="mairenig123@gmail.com" userId="6044d3ce541adf88" providerId="LiveId" clId="{E2D6D3A0-0737-4AC6-A207-99E7D4BFFEB1}" dt="2022-03-08T08:06:46.326" v="3973" actId="26606"/>
          <ac:spMkLst>
            <pc:docMk/>
            <pc:sldMk cId="2017922737" sldId="280"/>
            <ac:spMk id="77" creationId="{2B566528-1B12-4246-9431-5C2D7D081168}"/>
          </ac:spMkLst>
        </pc:spChg>
        <pc:spChg chg="add del">
          <ac:chgData name="mairenig123@gmail.com" userId="6044d3ce541adf88" providerId="LiveId" clId="{E2D6D3A0-0737-4AC6-A207-99E7D4BFFEB1}" dt="2022-03-08T08:10:50.132" v="3988" actId="26606"/>
          <ac:spMkLst>
            <pc:docMk/>
            <pc:sldMk cId="2017922737" sldId="280"/>
            <ac:spMk id="85" creationId="{2B566528-1B12-4246-9431-5C2D7D081168}"/>
          </ac:spMkLst>
        </pc:spChg>
        <pc:spChg chg="add">
          <ac:chgData name="mairenig123@gmail.com" userId="6044d3ce541adf88" providerId="LiveId" clId="{E2D6D3A0-0737-4AC6-A207-99E7D4BFFEB1}" dt="2022-03-08T08:10:50.132" v="3988" actId="26606"/>
          <ac:spMkLst>
            <pc:docMk/>
            <pc:sldMk cId="2017922737" sldId="280"/>
            <ac:spMk id="141" creationId="{42A5316D-ED2F-4F89-B4B4-8D9240B1A348}"/>
          </ac:spMkLst>
        </pc:spChg>
        <pc:spChg chg="add del">
          <ac:chgData name="mairenig123@gmail.com" userId="6044d3ce541adf88" providerId="LiveId" clId="{E2D6D3A0-0737-4AC6-A207-99E7D4BFFEB1}" dt="2022-03-08T08:10:13.263" v="3985" actId="26606"/>
          <ac:spMkLst>
            <pc:docMk/>
            <pc:sldMk cId="2017922737" sldId="280"/>
            <ac:spMk id="1034" creationId="{2B566528-1B12-4246-9431-5C2D7D081168}"/>
          </ac:spMkLst>
        </pc:spChg>
        <pc:grpChg chg="add del">
          <ac:chgData name="mairenig123@gmail.com" userId="6044d3ce541adf88" providerId="LiveId" clId="{E2D6D3A0-0737-4AC6-A207-99E7D4BFFEB1}" dt="2022-03-08T08:06:46.326" v="3973" actId="26606"/>
          <ac:grpSpMkLst>
            <pc:docMk/>
            <pc:sldMk cId="2017922737" sldId="280"/>
            <ac:grpSpMk id="79" creationId="{828A5161-06F1-46CF-8AD7-844680A59E13}"/>
          </ac:grpSpMkLst>
        </pc:grpChg>
        <pc:grpChg chg="add del">
          <ac:chgData name="mairenig123@gmail.com" userId="6044d3ce541adf88" providerId="LiveId" clId="{E2D6D3A0-0737-4AC6-A207-99E7D4BFFEB1}" dt="2022-03-08T08:06:46.326" v="3973" actId="26606"/>
          <ac:grpSpMkLst>
            <pc:docMk/>
            <pc:sldMk cId="2017922737" sldId="280"/>
            <ac:grpSpMk id="83" creationId="{5995D10D-E9C9-47DB-AE7E-801FEF38F5C9}"/>
          </ac:grpSpMkLst>
        </pc:grpChg>
        <pc:grpChg chg="add del">
          <ac:chgData name="mairenig123@gmail.com" userId="6044d3ce541adf88" providerId="LiveId" clId="{E2D6D3A0-0737-4AC6-A207-99E7D4BFFEB1}" dt="2022-03-08T08:10:50.132" v="3988" actId="26606"/>
          <ac:grpSpMkLst>
            <pc:docMk/>
            <pc:sldMk cId="2017922737" sldId="280"/>
            <ac:grpSpMk id="87" creationId="{287F69AB-2350-44E3-9076-00265B93F313}"/>
          </ac:grpSpMkLst>
        </pc:grpChg>
        <pc:grpChg chg="add del">
          <ac:chgData name="mairenig123@gmail.com" userId="6044d3ce541adf88" providerId="LiveId" clId="{E2D6D3A0-0737-4AC6-A207-99E7D4BFFEB1}" dt="2022-03-08T08:10:50.132" v="3988" actId="26606"/>
          <ac:grpSpMkLst>
            <pc:docMk/>
            <pc:sldMk cId="2017922737" sldId="280"/>
            <ac:grpSpMk id="91" creationId="{3EA7D759-6BEF-4CBD-A325-BCFA77832B3F}"/>
          </ac:grpSpMkLst>
        </pc:grpChg>
        <pc:grpChg chg="add del">
          <ac:chgData name="mairenig123@gmail.com" userId="6044d3ce541adf88" providerId="LiveId" clId="{E2D6D3A0-0737-4AC6-A207-99E7D4BFFEB1}" dt="2022-03-08T08:10:13.263" v="3985" actId="26606"/>
          <ac:grpSpMkLst>
            <pc:docMk/>
            <pc:sldMk cId="2017922737" sldId="280"/>
            <ac:grpSpMk id="1035" creationId="{828A5161-06F1-46CF-8AD7-844680A59E13}"/>
          </ac:grpSpMkLst>
        </pc:grpChg>
        <pc:grpChg chg="add del">
          <ac:chgData name="mairenig123@gmail.com" userId="6044d3ce541adf88" providerId="LiveId" clId="{E2D6D3A0-0737-4AC6-A207-99E7D4BFFEB1}" dt="2022-03-08T08:10:13.263" v="3985" actId="26606"/>
          <ac:grpSpMkLst>
            <pc:docMk/>
            <pc:sldMk cId="2017922737" sldId="280"/>
            <ac:grpSpMk id="1038" creationId="{5995D10D-E9C9-47DB-AE7E-801FEF38F5C9}"/>
          </ac:grpSpMkLst>
        </pc:grpChg>
        <pc:graphicFrameChg chg="add mod modGraphic">
          <ac:chgData name="mairenig123@gmail.com" userId="6044d3ce541adf88" providerId="LiveId" clId="{E2D6D3A0-0737-4AC6-A207-99E7D4BFFEB1}" dt="2022-03-10T20:22:08.237" v="8994" actId="207"/>
          <ac:graphicFrameMkLst>
            <pc:docMk/>
            <pc:sldMk cId="2017922737" sldId="280"/>
            <ac:graphicFrameMk id="10" creationId="{4EBAD930-9176-4ABD-A181-99C6F03BA3C5}"/>
          </ac:graphicFrameMkLst>
        </pc:graphicFrameChg>
        <pc:graphicFrameChg chg="add del mod">
          <ac:chgData name="mairenig123@gmail.com" userId="6044d3ce541adf88" providerId="LiveId" clId="{E2D6D3A0-0737-4AC6-A207-99E7D4BFFEB1}" dt="2022-03-08T08:14:56.049" v="4032" actId="478"/>
          <ac:graphicFrameMkLst>
            <pc:docMk/>
            <pc:sldMk cId="2017922737" sldId="280"/>
            <ac:graphicFrameMk id="29" creationId="{861F6169-3FAE-4A8E-8564-5461A27C9231}"/>
          </ac:graphicFrameMkLst>
        </pc:graphicFrameChg>
        <pc:graphicFrameChg chg="add del mod">
          <ac:chgData name="mairenig123@gmail.com" userId="6044d3ce541adf88" providerId="LiveId" clId="{E2D6D3A0-0737-4AC6-A207-99E7D4BFFEB1}" dt="2022-03-08T08:14:45.229" v="4029" actId="478"/>
          <ac:graphicFrameMkLst>
            <pc:docMk/>
            <pc:sldMk cId="2017922737" sldId="280"/>
            <ac:graphicFrameMk id="30" creationId="{4DD3EEF7-E42B-43C8-A10D-518071B22E33}"/>
          </ac:graphicFrameMkLst>
        </pc:graphicFrameChg>
        <pc:graphicFrameChg chg="add mod modGraphic">
          <ac:chgData name="mairenig123@gmail.com" userId="6044d3ce541adf88" providerId="LiveId" clId="{E2D6D3A0-0737-4AC6-A207-99E7D4BFFEB1}" dt="2022-03-10T20:22:14.130" v="8995" actId="207"/>
          <ac:graphicFrameMkLst>
            <pc:docMk/>
            <pc:sldMk cId="2017922737" sldId="280"/>
            <ac:graphicFrameMk id="31" creationId="{1C827122-CFEF-44B3-A868-8E258AF7399C}"/>
          </ac:graphicFrameMkLst>
        </pc:graphicFrameChg>
        <pc:graphicFrameChg chg="add mod modGraphic">
          <ac:chgData name="mairenig123@gmail.com" userId="6044d3ce541adf88" providerId="LiveId" clId="{E2D6D3A0-0737-4AC6-A207-99E7D4BFFEB1}" dt="2022-03-10T20:22:26.853" v="8996" actId="207"/>
          <ac:graphicFrameMkLst>
            <pc:docMk/>
            <pc:sldMk cId="2017922737" sldId="280"/>
            <ac:graphicFrameMk id="32" creationId="{2A1E354E-9519-4BEA-B977-F36C0A876BA8}"/>
          </ac:graphicFrameMkLst>
        </pc:graphicFrameChg>
        <pc:graphicFrameChg chg="add del">
          <ac:chgData name="mairenig123@gmail.com" userId="6044d3ce541adf88" providerId="LiveId" clId="{E2D6D3A0-0737-4AC6-A207-99E7D4BFFEB1}" dt="2022-03-08T08:05:31.504" v="3967" actId="26606"/>
          <ac:graphicFrameMkLst>
            <pc:docMk/>
            <pc:sldMk cId="2017922737" sldId="280"/>
            <ac:graphicFrameMk id="1028" creationId="{9137D294-F074-49BE-BF11-764FD54428CA}"/>
          </ac:graphicFrameMkLst>
        </pc:graphicFrameChg>
        <pc:graphicFrameChg chg="add del">
          <ac:chgData name="mairenig123@gmail.com" userId="6044d3ce541adf88" providerId="LiveId" clId="{E2D6D3A0-0737-4AC6-A207-99E7D4BFFEB1}" dt="2022-03-08T08:05:38.613" v="3969" actId="26606"/>
          <ac:graphicFrameMkLst>
            <pc:docMk/>
            <pc:sldMk cId="2017922737" sldId="280"/>
            <ac:graphicFrameMk id="1030" creationId="{952C4C68-263B-44E4-AF54-1308A1CA8A61}"/>
          </ac:graphicFrameMkLst>
        </pc:graphicFrameChg>
        <pc:graphicFrameChg chg="add del mod modGraphic">
          <ac:chgData name="mairenig123@gmail.com" userId="6044d3ce541adf88" providerId="LiveId" clId="{E2D6D3A0-0737-4AC6-A207-99E7D4BFFEB1}" dt="2022-03-09T08:04:08.684" v="7718" actId="478"/>
          <ac:graphicFrameMkLst>
            <pc:docMk/>
            <pc:sldMk cId="2017922737" sldId="280"/>
            <ac:graphicFrameMk id="1032" creationId="{1444903D-E084-4288-A6A3-9E112B8E4834}"/>
          </ac:graphicFrameMkLst>
        </pc:graphicFrameChg>
        <pc:picChg chg="add mod">
          <ac:chgData name="mairenig123@gmail.com" userId="6044d3ce541adf88" providerId="LiveId" clId="{E2D6D3A0-0737-4AC6-A207-99E7D4BFFEB1}" dt="2022-03-08T09:35:50.512" v="4333" actId="1440"/>
          <ac:picMkLst>
            <pc:docMk/>
            <pc:sldMk cId="2017922737" sldId="280"/>
            <ac:picMk id="2" creationId="{ADE51406-ADF5-45F0-9B6A-799ED46021A5}"/>
          </ac:picMkLst>
        </pc:picChg>
        <pc:picChg chg="add del mod">
          <ac:chgData name="mairenig123@gmail.com" userId="6044d3ce541adf88" providerId="LiveId" clId="{E2D6D3A0-0737-4AC6-A207-99E7D4BFFEB1}" dt="2022-03-08T08:30:01.147" v="4332" actId="478"/>
          <ac:picMkLst>
            <pc:docMk/>
            <pc:sldMk cId="2017922737" sldId="280"/>
            <ac:picMk id="35" creationId="{7CE0FE21-5F1D-45B2-BCF1-D131BB52D938}"/>
          </ac:picMkLst>
        </pc:picChg>
        <pc:picChg chg="add mod ord">
          <ac:chgData name="mairenig123@gmail.com" userId="6044d3ce541adf88" providerId="LiveId" clId="{E2D6D3A0-0737-4AC6-A207-99E7D4BFFEB1}" dt="2022-03-08T08:20:24.621" v="4265" actId="339"/>
          <ac:picMkLst>
            <pc:docMk/>
            <pc:sldMk cId="2017922737" sldId="280"/>
            <ac:picMk id="1026" creationId="{6DDEE69E-2F3D-44E4-B763-AAA277EBBD4E}"/>
          </ac:picMkLst>
        </pc:picChg>
      </pc:sldChg>
      <pc:sldChg chg="addSp modSp new del mod">
        <pc:chgData name="mairenig123@gmail.com" userId="6044d3ce541adf88" providerId="LiveId" clId="{E2D6D3A0-0737-4AC6-A207-99E7D4BFFEB1}" dt="2022-03-08T12:26:24.764" v="6586" actId="47"/>
        <pc:sldMkLst>
          <pc:docMk/>
          <pc:sldMk cId="903665587" sldId="281"/>
        </pc:sldMkLst>
        <pc:spChg chg="add mod">
          <ac:chgData name="mairenig123@gmail.com" userId="6044d3ce541adf88" providerId="LiveId" clId="{E2D6D3A0-0737-4AC6-A207-99E7D4BFFEB1}" dt="2022-03-08T10:57:25.158" v="4377" actId="14100"/>
          <ac:spMkLst>
            <pc:docMk/>
            <pc:sldMk cId="903665587" sldId="281"/>
            <ac:spMk id="5" creationId="{847D72C4-92F1-4CBA-BBA9-E083DB0CB647}"/>
          </ac:spMkLst>
        </pc:spChg>
        <pc:picChg chg="add mod">
          <ac:chgData name="mairenig123@gmail.com" userId="6044d3ce541adf88" providerId="LiveId" clId="{E2D6D3A0-0737-4AC6-A207-99E7D4BFFEB1}" dt="2022-03-08T10:54:57.400" v="4371" actId="1076"/>
          <ac:picMkLst>
            <pc:docMk/>
            <pc:sldMk cId="903665587" sldId="281"/>
            <ac:picMk id="2050" creationId="{309F18A4-D934-40F5-B93A-37979CD73EE1}"/>
          </ac:picMkLst>
        </pc:picChg>
        <pc:picChg chg="add mod">
          <ac:chgData name="mairenig123@gmail.com" userId="6044d3ce541adf88" providerId="LiveId" clId="{E2D6D3A0-0737-4AC6-A207-99E7D4BFFEB1}" dt="2022-03-08T10:54:49.987" v="4368" actId="1076"/>
          <ac:picMkLst>
            <pc:docMk/>
            <pc:sldMk cId="903665587" sldId="281"/>
            <ac:picMk id="2052" creationId="{38AE1753-9E92-4025-8729-AD72C72CB347}"/>
          </ac:picMkLst>
        </pc:picChg>
        <pc:cxnChg chg="add mod">
          <ac:chgData name="mairenig123@gmail.com" userId="6044d3ce541adf88" providerId="LiveId" clId="{E2D6D3A0-0737-4AC6-A207-99E7D4BFFEB1}" dt="2022-03-08T11:01:16.939" v="4383" actId="14100"/>
          <ac:cxnSpMkLst>
            <pc:docMk/>
            <pc:sldMk cId="903665587" sldId="281"/>
            <ac:cxnSpMk id="4" creationId="{875E59E6-25E9-428D-8D51-818840D3C293}"/>
          </ac:cxnSpMkLst>
        </pc:cxnChg>
        <pc:cxnChg chg="add mod">
          <ac:chgData name="mairenig123@gmail.com" userId="6044d3ce541adf88" providerId="LiveId" clId="{E2D6D3A0-0737-4AC6-A207-99E7D4BFFEB1}" dt="2022-03-08T11:02:15.243" v="4388" actId="1076"/>
          <ac:cxnSpMkLst>
            <pc:docMk/>
            <pc:sldMk cId="903665587" sldId="281"/>
            <ac:cxnSpMk id="11" creationId="{8ADFE47F-8279-4A6B-BB8A-265A164C934F}"/>
          </ac:cxnSpMkLst>
        </pc:cxnChg>
      </pc:sldChg>
      <pc:sldChg chg="addSp delSp modSp add del mod setBg">
        <pc:chgData name="mairenig123@gmail.com" userId="6044d3ce541adf88" providerId="LiveId" clId="{E2D6D3A0-0737-4AC6-A207-99E7D4BFFEB1}" dt="2022-03-08T12:01:36.218" v="5592" actId="47"/>
        <pc:sldMkLst>
          <pc:docMk/>
          <pc:sldMk cId="2209231950" sldId="282"/>
        </pc:sldMkLst>
        <pc:spChg chg="add mod">
          <ac:chgData name="mairenig123@gmail.com" userId="6044d3ce541adf88" providerId="LiveId" clId="{E2D6D3A0-0737-4AC6-A207-99E7D4BFFEB1}" dt="2022-03-08T11:38:58.751" v="5484" actId="207"/>
          <ac:spMkLst>
            <pc:docMk/>
            <pc:sldMk cId="2209231950" sldId="282"/>
            <ac:spMk id="3" creationId="{92F8FA0A-9F8F-42B6-A441-582506DA8FD9}"/>
          </ac:spMkLst>
        </pc:spChg>
        <pc:spChg chg="mod ord">
          <ac:chgData name="mairenig123@gmail.com" userId="6044d3ce541adf88" providerId="LiveId" clId="{E2D6D3A0-0737-4AC6-A207-99E7D4BFFEB1}" dt="2022-03-08T11:28:54.291" v="5480" actId="6549"/>
          <ac:spMkLst>
            <pc:docMk/>
            <pc:sldMk cId="2209231950" sldId="282"/>
            <ac:spMk id="5" creationId="{847D72C4-92F1-4CBA-BBA9-E083DB0CB647}"/>
          </ac:spMkLst>
        </pc:spChg>
        <pc:spChg chg="add mod">
          <ac:chgData name="mairenig123@gmail.com" userId="6044d3ce541adf88" providerId="LiveId" clId="{E2D6D3A0-0737-4AC6-A207-99E7D4BFFEB1}" dt="2022-03-08T11:06:12.833" v="4414" actId="255"/>
          <ac:spMkLst>
            <pc:docMk/>
            <pc:sldMk cId="2209231950" sldId="282"/>
            <ac:spMk id="29" creationId="{5686D4C0-680D-427C-987D-F81A9E19C07B}"/>
          </ac:spMkLst>
        </pc:spChg>
        <pc:spChg chg="add mod">
          <ac:chgData name="mairenig123@gmail.com" userId="6044d3ce541adf88" providerId="LiveId" clId="{E2D6D3A0-0737-4AC6-A207-99E7D4BFFEB1}" dt="2022-03-08T11:39:01.993" v="5485" actId="207"/>
          <ac:spMkLst>
            <pc:docMk/>
            <pc:sldMk cId="2209231950" sldId="282"/>
            <ac:spMk id="33" creationId="{B82A2958-A3BB-4AC0-8247-A7535CF249D7}"/>
          </ac:spMkLst>
        </pc:spChg>
        <pc:spChg chg="add mod">
          <ac:chgData name="mairenig123@gmail.com" userId="6044d3ce541adf88" providerId="LiveId" clId="{E2D6D3A0-0737-4AC6-A207-99E7D4BFFEB1}" dt="2022-03-08T11:45:37.073" v="5498"/>
          <ac:spMkLst>
            <pc:docMk/>
            <pc:sldMk cId="2209231950" sldId="282"/>
            <ac:spMk id="34" creationId="{2840D185-DABB-4831-AE98-AF7DA0407926}"/>
          </ac:spMkLst>
        </pc:spChg>
        <pc:spChg chg="add del">
          <ac:chgData name="mairenig123@gmail.com" userId="6044d3ce541adf88" providerId="LiveId" clId="{E2D6D3A0-0737-4AC6-A207-99E7D4BFFEB1}" dt="2022-03-08T11:04:46.355" v="4393" actId="26606"/>
          <ac:spMkLst>
            <pc:docMk/>
            <pc:sldMk cId="2209231950" sldId="282"/>
            <ac:spMk id="73" creationId="{922F19F4-FE70-43DC-856F-2CE5F521DC48}"/>
          </ac:spMkLst>
        </pc:spChg>
        <pc:spChg chg="add del">
          <ac:chgData name="mairenig123@gmail.com" userId="6044d3ce541adf88" providerId="LiveId" clId="{E2D6D3A0-0737-4AC6-A207-99E7D4BFFEB1}" dt="2022-03-08T11:04:53.268" v="4395" actId="26606"/>
          <ac:spMkLst>
            <pc:docMk/>
            <pc:sldMk cId="2209231950" sldId="282"/>
            <ac:spMk id="79" creationId="{5C7EF35C-8B7D-4026-8F09-8B2B2250579B}"/>
          </ac:spMkLst>
        </pc:spChg>
        <pc:spChg chg="add del">
          <ac:chgData name="mairenig123@gmail.com" userId="6044d3ce541adf88" providerId="LiveId" clId="{E2D6D3A0-0737-4AC6-A207-99E7D4BFFEB1}" dt="2022-03-08T11:04:46.355" v="4393" actId="26606"/>
          <ac:spMkLst>
            <pc:docMk/>
            <pc:sldMk cId="2209231950" sldId="282"/>
            <ac:spMk id="80" creationId="{D5B0017B-2ECA-49AF-B397-DC140825DF8D}"/>
          </ac:spMkLst>
        </pc:spChg>
        <pc:spChg chg="add del">
          <ac:chgData name="mairenig123@gmail.com" userId="6044d3ce541adf88" providerId="LiveId" clId="{E2D6D3A0-0737-4AC6-A207-99E7D4BFFEB1}" dt="2022-03-08T11:04:53.268" v="4395" actId="26606"/>
          <ac:spMkLst>
            <pc:docMk/>
            <pc:sldMk cId="2209231950" sldId="282"/>
            <ac:spMk id="81" creationId="{5F24A71D-C0A9-49AC-B2D1-5A9EA2BD383E}"/>
          </ac:spMkLst>
        </pc:spChg>
        <pc:spChg chg="add del">
          <ac:chgData name="mairenig123@gmail.com" userId="6044d3ce541adf88" providerId="LiveId" clId="{E2D6D3A0-0737-4AC6-A207-99E7D4BFFEB1}" dt="2022-03-08T11:04:46.355" v="4393" actId="26606"/>
          <ac:spMkLst>
            <pc:docMk/>
            <pc:sldMk cId="2209231950" sldId="282"/>
            <ac:spMk id="82" creationId="{395ECC94-3D5E-46A7-A7A1-DE807E1563B4}"/>
          </ac:spMkLst>
        </pc:spChg>
        <pc:spChg chg="add del">
          <ac:chgData name="mairenig123@gmail.com" userId="6044d3ce541adf88" providerId="LiveId" clId="{E2D6D3A0-0737-4AC6-A207-99E7D4BFFEB1}" dt="2022-03-08T11:04:53.268" v="4395" actId="26606"/>
          <ac:spMkLst>
            <pc:docMk/>
            <pc:sldMk cId="2209231950" sldId="282"/>
            <ac:spMk id="83" creationId="{14280C55-570C-4284-9850-B2BA33DB6726}"/>
          </ac:spMkLst>
        </pc:spChg>
        <pc:spChg chg="add del">
          <ac:chgData name="mairenig123@gmail.com" userId="6044d3ce541adf88" providerId="LiveId" clId="{E2D6D3A0-0737-4AC6-A207-99E7D4BFFEB1}" dt="2022-03-08T11:04:46.355" v="4393" actId="26606"/>
          <ac:spMkLst>
            <pc:docMk/>
            <pc:sldMk cId="2209231950" sldId="282"/>
            <ac:spMk id="84" creationId="{7E549738-9961-462D-81B7-4A7A44691102}"/>
          </ac:spMkLst>
        </pc:spChg>
        <pc:spChg chg="add">
          <ac:chgData name="mairenig123@gmail.com" userId="6044d3ce541adf88" providerId="LiveId" clId="{E2D6D3A0-0737-4AC6-A207-99E7D4BFFEB1}" dt="2022-03-08T11:05:10.100" v="4396" actId="26606"/>
          <ac:spMkLst>
            <pc:docMk/>
            <pc:sldMk cId="2209231950" sldId="282"/>
            <ac:spMk id="85" creationId="{8CB5D2D7-DF65-4E86-BFBA-FFB9B5ACEB64}"/>
          </ac:spMkLst>
        </pc:spChg>
        <pc:spChg chg="add del">
          <ac:chgData name="mairenig123@gmail.com" userId="6044d3ce541adf88" providerId="LiveId" clId="{E2D6D3A0-0737-4AC6-A207-99E7D4BFFEB1}" dt="2022-03-08T11:04:53.268" v="4395" actId="26606"/>
          <ac:spMkLst>
            <pc:docMk/>
            <pc:sldMk cId="2209231950" sldId="282"/>
            <ac:spMk id="2054" creationId="{D4993743-B10A-433C-9996-3035D2C3ABC6}"/>
          </ac:spMkLst>
        </pc:spChg>
        <pc:spChg chg="add del">
          <ac:chgData name="mairenig123@gmail.com" userId="6044d3ce541adf88" providerId="LiveId" clId="{E2D6D3A0-0737-4AC6-A207-99E7D4BFFEB1}" dt="2022-03-08T11:04:53.268" v="4395" actId="26606"/>
          <ac:spMkLst>
            <pc:docMk/>
            <pc:sldMk cId="2209231950" sldId="282"/>
            <ac:spMk id="2055" creationId="{BB3B8946-A0AA-42D4-8A24-639DC6EA170E}"/>
          </ac:spMkLst>
        </pc:spChg>
        <pc:spChg chg="add del">
          <ac:chgData name="mairenig123@gmail.com" userId="6044d3ce541adf88" providerId="LiveId" clId="{E2D6D3A0-0737-4AC6-A207-99E7D4BFFEB1}" dt="2022-03-08T11:04:53.268" v="4395" actId="26606"/>
          <ac:spMkLst>
            <pc:docMk/>
            <pc:sldMk cId="2209231950" sldId="282"/>
            <ac:spMk id="2056" creationId="{AB1038E6-06EF-4DCB-B52E-D3825C50F7C6}"/>
          </ac:spMkLst>
        </pc:spChg>
        <pc:spChg chg="add">
          <ac:chgData name="mairenig123@gmail.com" userId="6044d3ce541adf88" providerId="LiveId" clId="{E2D6D3A0-0737-4AC6-A207-99E7D4BFFEB1}" dt="2022-03-08T11:05:10.100" v="4396" actId="26606"/>
          <ac:spMkLst>
            <pc:docMk/>
            <pc:sldMk cId="2209231950" sldId="282"/>
            <ac:spMk id="2057" creationId="{AAAE94E3-A7DB-4868-B1E3-E49703488BBC}"/>
          </ac:spMkLst>
        </pc:spChg>
        <pc:spChg chg="add">
          <ac:chgData name="mairenig123@gmail.com" userId="6044d3ce541adf88" providerId="LiveId" clId="{E2D6D3A0-0737-4AC6-A207-99E7D4BFFEB1}" dt="2022-03-08T11:05:10.100" v="4396" actId="26606"/>
          <ac:spMkLst>
            <pc:docMk/>
            <pc:sldMk cId="2209231950" sldId="282"/>
            <ac:spMk id="2059" creationId="{3873B707-463F-40B0-8227-E8CC6C67EB25}"/>
          </ac:spMkLst>
        </pc:spChg>
        <pc:spChg chg="add">
          <ac:chgData name="mairenig123@gmail.com" userId="6044d3ce541adf88" providerId="LiveId" clId="{E2D6D3A0-0737-4AC6-A207-99E7D4BFFEB1}" dt="2022-03-08T11:05:10.100" v="4396" actId="26606"/>
          <ac:spMkLst>
            <pc:docMk/>
            <pc:sldMk cId="2209231950" sldId="282"/>
            <ac:spMk id="2060" creationId="{C13237C8-E62C-4F0D-A318-BD6FB6C2D138}"/>
          </ac:spMkLst>
        </pc:spChg>
        <pc:spChg chg="add">
          <ac:chgData name="mairenig123@gmail.com" userId="6044d3ce541adf88" providerId="LiveId" clId="{E2D6D3A0-0737-4AC6-A207-99E7D4BFFEB1}" dt="2022-03-08T11:05:10.100" v="4396" actId="26606"/>
          <ac:spMkLst>
            <pc:docMk/>
            <pc:sldMk cId="2209231950" sldId="282"/>
            <ac:spMk id="2061" creationId="{19C9EAEA-39D0-4B0E-A0EB-51E7B26740B1}"/>
          </ac:spMkLst>
        </pc:spChg>
        <pc:grpChg chg="add del">
          <ac:chgData name="mairenig123@gmail.com" userId="6044d3ce541adf88" providerId="LiveId" clId="{E2D6D3A0-0737-4AC6-A207-99E7D4BFFEB1}" dt="2022-03-08T11:04:46.355" v="4393" actId="26606"/>
          <ac:grpSpMkLst>
            <pc:docMk/>
            <pc:sldMk cId="2209231950" sldId="282"/>
            <ac:grpSpMk id="75" creationId="{AE1C45F0-260A-458C-96ED-C1F6D2151219}"/>
          </ac:grpSpMkLst>
        </pc:grpChg>
        <pc:grpChg chg="add">
          <ac:chgData name="mairenig123@gmail.com" userId="6044d3ce541adf88" providerId="LiveId" clId="{E2D6D3A0-0737-4AC6-A207-99E7D4BFFEB1}" dt="2022-03-08T11:05:10.100" v="4396" actId="26606"/>
          <ac:grpSpMkLst>
            <pc:docMk/>
            <pc:sldMk cId="2209231950" sldId="282"/>
            <ac:grpSpMk id="2058" creationId="{1DE889C7-FAD6-4397-98E2-05D503484459}"/>
          </ac:grpSpMkLst>
        </pc:grpChg>
        <pc:picChg chg="mod ord">
          <ac:chgData name="mairenig123@gmail.com" userId="6044d3ce541adf88" providerId="LiveId" clId="{E2D6D3A0-0737-4AC6-A207-99E7D4BFFEB1}" dt="2022-03-08T11:29:14.486" v="5483" actId="1440"/>
          <ac:picMkLst>
            <pc:docMk/>
            <pc:sldMk cId="2209231950" sldId="282"/>
            <ac:picMk id="2050" creationId="{309F18A4-D934-40F5-B93A-37979CD73EE1}"/>
          </ac:picMkLst>
        </pc:picChg>
        <pc:picChg chg="mod ord">
          <ac:chgData name="mairenig123@gmail.com" userId="6044d3ce541adf88" providerId="LiveId" clId="{E2D6D3A0-0737-4AC6-A207-99E7D4BFFEB1}" dt="2022-03-08T11:25:37.065" v="5315" actId="1076"/>
          <ac:picMkLst>
            <pc:docMk/>
            <pc:sldMk cId="2209231950" sldId="282"/>
            <ac:picMk id="2052" creationId="{38AE1753-9E92-4025-8729-AD72C72CB347}"/>
          </ac:picMkLst>
        </pc:picChg>
        <pc:cxnChg chg="del">
          <ac:chgData name="mairenig123@gmail.com" userId="6044d3ce541adf88" providerId="LiveId" clId="{E2D6D3A0-0737-4AC6-A207-99E7D4BFFEB1}" dt="2022-03-08T11:02:23.481" v="4390" actId="478"/>
          <ac:cxnSpMkLst>
            <pc:docMk/>
            <pc:sldMk cId="2209231950" sldId="282"/>
            <ac:cxnSpMk id="4" creationId="{875E59E6-25E9-428D-8D51-818840D3C293}"/>
          </ac:cxnSpMkLst>
        </pc:cxnChg>
        <pc:cxnChg chg="del">
          <ac:chgData name="mairenig123@gmail.com" userId="6044d3ce541adf88" providerId="LiveId" clId="{E2D6D3A0-0737-4AC6-A207-99E7D4BFFEB1}" dt="2022-03-08T11:02:26.201" v="4391" actId="478"/>
          <ac:cxnSpMkLst>
            <pc:docMk/>
            <pc:sldMk cId="2209231950" sldId="282"/>
            <ac:cxnSpMk id="11" creationId="{8ADFE47F-8279-4A6B-BB8A-265A164C934F}"/>
          </ac:cxnSpMkLst>
        </pc:cxnChg>
        <pc:cxnChg chg="add mod">
          <ac:chgData name="mairenig123@gmail.com" userId="6044d3ce541adf88" providerId="LiveId" clId="{E2D6D3A0-0737-4AC6-A207-99E7D4BFFEB1}" dt="2022-03-08T11:25:58.058" v="5317" actId="1076"/>
          <ac:cxnSpMkLst>
            <pc:docMk/>
            <pc:sldMk cId="2209231950" sldId="282"/>
            <ac:cxnSpMk id="30" creationId="{E9C3170A-1BF3-4A42-AEE0-4E40B808BA34}"/>
          </ac:cxnSpMkLst>
        </pc:cxnChg>
        <pc:cxnChg chg="add mod">
          <ac:chgData name="mairenig123@gmail.com" userId="6044d3ce541adf88" providerId="LiveId" clId="{E2D6D3A0-0737-4AC6-A207-99E7D4BFFEB1}" dt="2022-03-08T11:26:09.723" v="5318" actId="1076"/>
          <ac:cxnSpMkLst>
            <pc:docMk/>
            <pc:sldMk cId="2209231950" sldId="282"/>
            <ac:cxnSpMk id="31" creationId="{AD40E032-F446-4D9D-8B87-91518CEB01B6}"/>
          </ac:cxnSpMkLst>
        </pc:cxnChg>
        <pc:cxnChg chg="add del">
          <ac:chgData name="mairenig123@gmail.com" userId="6044d3ce541adf88" providerId="LiveId" clId="{E2D6D3A0-0737-4AC6-A207-99E7D4BFFEB1}" dt="2022-03-08T11:04:46.355" v="4393" actId="26606"/>
          <ac:cxnSpMkLst>
            <pc:docMk/>
            <pc:sldMk cId="2209231950" sldId="282"/>
            <ac:cxnSpMk id="86" creationId="{6CF1BAF6-AD41-4082-B212-8A1F9A2E8779}"/>
          </ac:cxnSpMkLst>
        </pc:cxnChg>
      </pc:sldChg>
      <pc:sldChg chg="addSp delSp modSp add mod ord setBg delAnim modAnim setClrOvrMap delDesignElem">
        <pc:chgData name="mairenig123@gmail.com" userId="6044d3ce541adf88" providerId="LiveId" clId="{E2D6D3A0-0737-4AC6-A207-99E7D4BFFEB1}" dt="2022-03-09T11:22:02.395" v="8122" actId="1076"/>
        <pc:sldMkLst>
          <pc:docMk/>
          <pc:sldMk cId="789264240" sldId="291"/>
        </pc:sldMkLst>
        <pc:spChg chg="del">
          <ac:chgData name="mairenig123@gmail.com" userId="6044d3ce541adf88" providerId="LiveId" clId="{E2D6D3A0-0737-4AC6-A207-99E7D4BFFEB1}" dt="2022-03-08T11:44:34.009" v="5489" actId="478"/>
          <ac:spMkLst>
            <pc:docMk/>
            <pc:sldMk cId="789264240" sldId="291"/>
            <ac:spMk id="2" creationId="{7EDC0A8F-A376-4EE8-BF84-D6C8F1268BA3}"/>
          </ac:spMkLst>
        </pc:spChg>
        <pc:spChg chg="del mod">
          <ac:chgData name="mairenig123@gmail.com" userId="6044d3ce541adf88" providerId="LiveId" clId="{E2D6D3A0-0737-4AC6-A207-99E7D4BFFEB1}" dt="2022-03-08T11:54:14.570" v="5547" actId="478"/>
          <ac:spMkLst>
            <pc:docMk/>
            <pc:sldMk cId="789264240" sldId="291"/>
            <ac:spMk id="5" creationId="{B8F6A486-4DF8-4181-8D75-D7809B9FE4CE}"/>
          </ac:spMkLst>
        </pc:spChg>
        <pc:spChg chg="del">
          <ac:chgData name="mairenig123@gmail.com" userId="6044d3ce541adf88" providerId="LiveId" clId="{E2D6D3A0-0737-4AC6-A207-99E7D4BFFEB1}" dt="2022-03-08T11:45:34.019" v="5497" actId="21"/>
          <ac:spMkLst>
            <pc:docMk/>
            <pc:sldMk cId="789264240" sldId="291"/>
            <ac:spMk id="13" creationId="{ADD65822-6C47-4FCB-AC65-2976498DF2AE}"/>
          </ac:spMkLst>
        </pc:spChg>
        <pc:spChg chg="add del mod">
          <ac:chgData name="mairenig123@gmail.com" userId="6044d3ce541adf88" providerId="LiveId" clId="{E2D6D3A0-0737-4AC6-A207-99E7D4BFFEB1}" dt="2022-03-08T11:50:56.100" v="5521" actId="478"/>
          <ac:spMkLst>
            <pc:docMk/>
            <pc:sldMk cId="789264240" sldId="291"/>
            <ac:spMk id="28" creationId="{233EE8A2-0D8C-4D1B-9A2A-D4ED3283271F}"/>
          </ac:spMkLst>
        </pc:spChg>
        <pc:spChg chg="add del mod">
          <ac:chgData name="mairenig123@gmail.com" userId="6044d3ce541adf88" providerId="LiveId" clId="{E2D6D3A0-0737-4AC6-A207-99E7D4BFFEB1}" dt="2022-03-08T11:52:24.905" v="5533" actId="478"/>
          <ac:spMkLst>
            <pc:docMk/>
            <pc:sldMk cId="789264240" sldId="291"/>
            <ac:spMk id="33" creationId="{8077173D-A00E-4C0D-AC83-D672A75235BD}"/>
          </ac:spMkLst>
        </pc:spChg>
        <pc:spChg chg="add mod">
          <ac:chgData name="mairenig123@gmail.com" userId="6044d3ce541adf88" providerId="LiveId" clId="{E2D6D3A0-0737-4AC6-A207-99E7D4BFFEB1}" dt="2022-03-08T11:53:34.147" v="5537" actId="1076"/>
          <ac:spMkLst>
            <pc:docMk/>
            <pc:sldMk cId="789264240" sldId="291"/>
            <ac:spMk id="42" creationId="{3351794E-A0A9-40F4-A222-4A6D7B345E8E}"/>
          </ac:spMkLst>
        </pc:spChg>
        <pc:spChg chg="add mod">
          <ac:chgData name="mairenig123@gmail.com" userId="6044d3ce541adf88" providerId="LiveId" clId="{E2D6D3A0-0737-4AC6-A207-99E7D4BFFEB1}" dt="2022-03-08T13:13:34.331" v="6642" actId="20577"/>
          <ac:spMkLst>
            <pc:docMk/>
            <pc:sldMk cId="789264240" sldId="291"/>
            <ac:spMk id="43" creationId="{6772F17C-2CDA-48FD-8D00-421D87575B0A}"/>
          </ac:spMkLst>
        </pc:spChg>
        <pc:spChg chg="add mod">
          <ac:chgData name="mairenig123@gmail.com" userId="6044d3ce541adf88" providerId="LiveId" clId="{E2D6D3A0-0737-4AC6-A207-99E7D4BFFEB1}" dt="2022-03-08T11:58:30.599" v="5576" actId="1076"/>
          <ac:spMkLst>
            <pc:docMk/>
            <pc:sldMk cId="789264240" sldId="291"/>
            <ac:spMk id="44" creationId="{672CBFC6-9457-4152-BC48-C76C028D3D73}"/>
          </ac:spMkLst>
        </pc:spChg>
        <pc:spChg chg="add mod">
          <ac:chgData name="mairenig123@gmail.com" userId="6044d3ce541adf88" providerId="LiveId" clId="{E2D6D3A0-0737-4AC6-A207-99E7D4BFFEB1}" dt="2022-03-08T13:14:16.195" v="6644" actId="1076"/>
          <ac:spMkLst>
            <pc:docMk/>
            <pc:sldMk cId="789264240" sldId="291"/>
            <ac:spMk id="45" creationId="{17552364-64C7-4CC4-B61B-55456A369CC7}"/>
          </ac:spMkLst>
        </pc:spChg>
        <pc:spChg chg="add mod ord">
          <ac:chgData name="mairenig123@gmail.com" userId="6044d3ce541adf88" providerId="LiveId" clId="{E2D6D3A0-0737-4AC6-A207-99E7D4BFFEB1}" dt="2022-03-09T09:30:39.919" v="7928" actId="1076"/>
          <ac:spMkLst>
            <pc:docMk/>
            <pc:sldMk cId="789264240" sldId="291"/>
            <ac:spMk id="49" creationId="{B72854AE-FD7A-4DD0-9492-5A3ADAE81F21}"/>
          </ac:spMkLst>
        </pc:spChg>
        <pc:spChg chg="add mod">
          <ac:chgData name="mairenig123@gmail.com" userId="6044d3ce541adf88" providerId="LiveId" clId="{E2D6D3A0-0737-4AC6-A207-99E7D4BFFEB1}" dt="2022-03-09T07:30:43.420" v="7503" actId="207"/>
          <ac:spMkLst>
            <pc:docMk/>
            <pc:sldMk cId="789264240" sldId="291"/>
            <ac:spMk id="51" creationId="{B58488DA-3285-464B-A780-09194720C653}"/>
          </ac:spMkLst>
        </pc:spChg>
        <pc:spChg chg="add mod">
          <ac:chgData name="mairenig123@gmail.com" userId="6044d3ce541adf88" providerId="LiveId" clId="{E2D6D3A0-0737-4AC6-A207-99E7D4BFFEB1}" dt="2022-03-08T12:24:33.627" v="6415" actId="1076"/>
          <ac:spMkLst>
            <pc:docMk/>
            <pc:sldMk cId="789264240" sldId="291"/>
            <ac:spMk id="53" creationId="{8A8A67F2-F43C-4F4D-9217-8EA8500669F6}"/>
          </ac:spMkLst>
        </pc:spChg>
        <pc:spChg chg="add mod">
          <ac:chgData name="mairenig123@gmail.com" userId="6044d3ce541adf88" providerId="LiveId" clId="{E2D6D3A0-0737-4AC6-A207-99E7D4BFFEB1}" dt="2022-03-09T09:30:20.387" v="7927" actId="207"/>
          <ac:spMkLst>
            <pc:docMk/>
            <pc:sldMk cId="789264240" sldId="291"/>
            <ac:spMk id="55" creationId="{07C638A2-2366-4832-BA96-B5B8FB0B0748}"/>
          </ac:spMkLst>
        </pc:spChg>
        <pc:spChg chg="add del">
          <ac:chgData name="mairenig123@gmail.com" userId="6044d3ce541adf88" providerId="LiveId" clId="{E2D6D3A0-0737-4AC6-A207-99E7D4BFFEB1}" dt="2022-03-08T11:48:40.013" v="5501" actId="26606"/>
          <ac:spMkLst>
            <pc:docMk/>
            <pc:sldMk cId="789264240" sldId="291"/>
            <ac:spMk id="72" creationId="{C4E4288A-DFC8-40A2-90E5-70E851A933AD}"/>
          </ac:spMkLst>
        </pc:spChg>
        <pc:spChg chg="add del">
          <ac:chgData name="mairenig123@gmail.com" userId="6044d3ce541adf88" providerId="LiveId" clId="{E2D6D3A0-0737-4AC6-A207-99E7D4BFFEB1}" dt="2022-03-08T11:48:40.013" v="5501" actId="26606"/>
          <ac:spMkLst>
            <pc:docMk/>
            <pc:sldMk cId="789264240" sldId="291"/>
            <ac:spMk id="78" creationId="{A9456821-26B9-4181-B181-305FB820DCC4}"/>
          </ac:spMkLst>
        </pc:spChg>
        <pc:spChg chg="add del">
          <ac:chgData name="mairenig123@gmail.com" userId="6044d3ce541adf88" providerId="LiveId" clId="{E2D6D3A0-0737-4AC6-A207-99E7D4BFFEB1}" dt="2022-03-08T11:48:40.013" v="5501" actId="26606"/>
          <ac:spMkLst>
            <pc:docMk/>
            <pc:sldMk cId="789264240" sldId="291"/>
            <ac:spMk id="80" creationId="{0035D6FE-7FA2-4D67-8767-6F7E98AB1602}"/>
          </ac:spMkLst>
        </pc:spChg>
        <pc:spChg chg="add del">
          <ac:chgData name="mairenig123@gmail.com" userId="6044d3ce541adf88" providerId="LiveId" clId="{E2D6D3A0-0737-4AC6-A207-99E7D4BFFEB1}" dt="2022-03-08T11:48:40.013" v="5501" actId="26606"/>
          <ac:spMkLst>
            <pc:docMk/>
            <pc:sldMk cId="789264240" sldId="291"/>
            <ac:spMk id="82" creationId="{0381C401-8AFE-4396-B195-C21EA1C7FB55}"/>
          </ac:spMkLst>
        </pc:spChg>
        <pc:spChg chg="add del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84" creationId="{D6A8E1B4-B839-4C58-B08A-F0B09458080B}"/>
          </ac:spMkLst>
        </pc:spChg>
        <pc:spChg chg="add del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86" creationId="{2CABF795-F18F-494E-BBDE-C1415B786531}"/>
          </ac:spMkLst>
        </pc:spChg>
        <pc:spChg chg="add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147" creationId="{AAAE94E3-A7DB-4868-B1E3-E49703488BBC}"/>
          </ac:spMkLst>
        </pc:spChg>
        <pc:spChg chg="add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153" creationId="{3873B707-463F-40B0-8227-E8CC6C67EB25}"/>
          </ac:spMkLst>
        </pc:spChg>
        <pc:spChg chg="add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155" creationId="{C13237C8-E62C-4F0D-A318-BD6FB6C2D138}"/>
          </ac:spMkLst>
        </pc:spChg>
        <pc:spChg chg="add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157" creationId="{19C9EAEA-39D0-4B0E-A0EB-51E7B26740B1}"/>
          </ac:spMkLst>
        </pc:spChg>
        <pc:spChg chg="add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159" creationId="{8CB5D2D7-DF65-4E86-BFBA-FFB9B5ACEB64}"/>
          </ac:spMkLst>
        </pc:spChg>
        <pc:spChg chg="del mod ord">
          <ac:chgData name="mairenig123@gmail.com" userId="6044d3ce541adf88" providerId="LiveId" clId="{E2D6D3A0-0737-4AC6-A207-99E7D4BFFEB1}" dt="2022-03-08T12:00:03.442" v="5582" actId="478"/>
          <ac:spMkLst>
            <pc:docMk/>
            <pc:sldMk cId="789264240" sldId="291"/>
            <ac:spMk id="259" creationId="{3B920D7B-D829-4D3C-AF8D-E93E4F1D070F}"/>
          </ac:spMkLst>
        </pc:spChg>
        <pc:spChg chg="del">
          <ac:chgData name="mairenig123@gmail.com" userId="6044d3ce541adf88" providerId="LiveId" clId="{E2D6D3A0-0737-4AC6-A207-99E7D4BFFEB1}" dt="2022-03-08T11:45:54.229" v="5499" actId="478"/>
          <ac:spMkLst>
            <pc:docMk/>
            <pc:sldMk cId="789264240" sldId="291"/>
            <ac:spMk id="261" creationId="{840502C8-2EC7-4E00-8DD6-E83553609475}"/>
          </ac:spMkLst>
        </pc:spChg>
        <pc:spChg chg="add del">
          <ac:chgData name="mairenig123@gmail.com" userId="6044d3ce541adf88" providerId="LiveId" clId="{E2D6D3A0-0737-4AC6-A207-99E7D4BFFEB1}" dt="2022-03-08T11:51:19.242" v="5522" actId="26606"/>
          <ac:spMkLst>
            <pc:docMk/>
            <pc:sldMk cId="789264240" sldId="291"/>
            <ac:spMk id="262" creationId="{2EEE8F11-3582-44B7-9869-F2D26D7DD9D4}"/>
          </ac:spMkLst>
        </pc:spChg>
        <pc:spChg chg="add del">
          <ac:chgData name="mairenig123@gmail.com" userId="6044d3ce541adf88" providerId="LiveId" clId="{E2D6D3A0-0737-4AC6-A207-99E7D4BFFEB1}" dt="2022-03-08T11:51:19.242" v="5522" actId="26606"/>
          <ac:spMkLst>
            <pc:docMk/>
            <pc:sldMk cId="789264240" sldId="291"/>
            <ac:spMk id="263" creationId="{2141F1CC-6A53-4BCF-9127-AABB52E2497E}"/>
          </ac:spMkLst>
        </pc:spChg>
        <pc:spChg chg="add del">
          <ac:chgData name="mairenig123@gmail.com" userId="6044d3ce541adf88" providerId="LiveId" clId="{E2D6D3A0-0737-4AC6-A207-99E7D4BFFEB1}" dt="2022-03-08T11:51:19.242" v="5522" actId="26606"/>
          <ac:spMkLst>
            <pc:docMk/>
            <pc:sldMk cId="789264240" sldId="291"/>
            <ac:spMk id="264" creationId="{C20C2C41-D9A8-45BE-9E21-91268EC186D8}"/>
          </ac:spMkLst>
        </pc:spChg>
        <pc:spChg chg="add del">
          <ac:chgData name="mairenig123@gmail.com" userId="6044d3ce541adf88" providerId="LiveId" clId="{E2D6D3A0-0737-4AC6-A207-99E7D4BFFEB1}" dt="2022-03-08T11:51:19.242" v="5522" actId="26606"/>
          <ac:spMkLst>
            <pc:docMk/>
            <pc:sldMk cId="789264240" sldId="291"/>
            <ac:spMk id="265" creationId="{561B2B49-7142-4CA8-A929-4671548E6A5A}"/>
          </ac:spMkLst>
        </pc:spChg>
        <pc:spChg chg="add del">
          <ac:chgData name="mairenig123@gmail.com" userId="6044d3ce541adf88" providerId="LiveId" clId="{E2D6D3A0-0737-4AC6-A207-99E7D4BFFEB1}" dt="2022-03-08T11:51:19.242" v="5522" actId="26606"/>
          <ac:spMkLst>
            <pc:docMk/>
            <pc:sldMk cId="789264240" sldId="291"/>
            <ac:spMk id="266" creationId="{B38B1FC8-38BF-4066-8F4A-12EEC1C1AF64}"/>
          </ac:spMkLst>
        </pc:spChg>
        <pc:spChg chg="add del">
          <ac:chgData name="mairenig123@gmail.com" userId="6044d3ce541adf88" providerId="LiveId" clId="{E2D6D3A0-0737-4AC6-A207-99E7D4BFFEB1}" dt="2022-03-08T11:51:19.242" v="5522" actId="26606"/>
          <ac:spMkLst>
            <pc:docMk/>
            <pc:sldMk cId="789264240" sldId="291"/>
            <ac:spMk id="267" creationId="{178B4B56-5CC4-4608-A9A9-996108D35B5B}"/>
          </ac:spMkLst>
        </pc:spChg>
        <pc:spChg chg="add del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269" creationId="{432691CC-4AB8-48AF-B822-EBF7F4E9E6CD}"/>
          </ac:spMkLst>
        </pc:spChg>
        <pc:spChg chg="add del">
          <ac:chgData name="mairenig123@gmail.com" userId="6044d3ce541adf88" providerId="LiveId" clId="{E2D6D3A0-0737-4AC6-A207-99E7D4BFFEB1}" dt="2022-03-08T11:53:14.282" v="5535" actId="26606"/>
          <ac:spMkLst>
            <pc:docMk/>
            <pc:sldMk cId="789264240" sldId="291"/>
            <ac:spMk id="270" creationId="{47311653-CA1C-4366-AF7B-2E9767F1871B}"/>
          </ac:spMkLst>
        </pc:spChg>
        <pc:spChg chg="del">
          <ac:chgData name="mairenig123@gmail.com" userId="6044d3ce541adf88" providerId="LiveId" clId="{E2D6D3A0-0737-4AC6-A207-99E7D4BFFEB1}" dt="2022-03-08T11:44:17.006" v="5487"/>
          <ac:spMkLst>
            <pc:docMk/>
            <pc:sldMk cId="789264240" sldId="291"/>
            <ac:spMk id="278" creationId="{A7AE9375-4664-4DB2-922D-2782A6E439AC}"/>
          </ac:spMkLst>
        </pc:spChg>
        <pc:spChg chg="del">
          <ac:chgData name="mairenig123@gmail.com" userId="6044d3ce541adf88" providerId="LiveId" clId="{E2D6D3A0-0737-4AC6-A207-99E7D4BFFEB1}" dt="2022-03-08T11:44:17.006" v="5487"/>
          <ac:spMkLst>
            <pc:docMk/>
            <pc:sldMk cId="789264240" sldId="291"/>
            <ac:spMk id="282" creationId="{C87417AF-190E-4D6E-AFA6-7D3E84B0B430}"/>
          </ac:spMkLst>
        </pc:spChg>
        <pc:spChg chg="del">
          <ac:chgData name="mairenig123@gmail.com" userId="6044d3ce541adf88" providerId="LiveId" clId="{E2D6D3A0-0737-4AC6-A207-99E7D4BFFEB1}" dt="2022-03-08T11:44:17.006" v="5487"/>
          <ac:spMkLst>
            <pc:docMk/>
            <pc:sldMk cId="789264240" sldId="291"/>
            <ac:spMk id="284" creationId="{80B30ED8-273E-4C07-8568-2FE5CC5C483D}"/>
          </ac:spMkLst>
        </pc:spChg>
        <pc:grpChg chg="add del">
          <ac:chgData name="mairenig123@gmail.com" userId="6044d3ce541adf88" providerId="LiveId" clId="{E2D6D3A0-0737-4AC6-A207-99E7D4BFFEB1}" dt="2022-03-08T11:48:40.013" v="5501" actId="26606"/>
          <ac:grpSpMkLst>
            <pc:docMk/>
            <pc:sldMk cId="789264240" sldId="291"/>
            <ac:grpSpMk id="74" creationId="{B63C2D82-D4FA-4A37-BB01-1E7B21E4FF20}"/>
          </ac:grpSpMkLst>
        </pc:grpChg>
        <pc:grpChg chg="add">
          <ac:chgData name="mairenig123@gmail.com" userId="6044d3ce541adf88" providerId="LiveId" clId="{E2D6D3A0-0737-4AC6-A207-99E7D4BFFEB1}" dt="2022-03-08T11:53:14.282" v="5535" actId="26606"/>
          <ac:grpSpMkLst>
            <pc:docMk/>
            <pc:sldMk cId="789264240" sldId="291"/>
            <ac:grpSpMk id="149" creationId="{1DE889C7-FAD6-4397-98E2-05D503484459}"/>
          </ac:grpSpMkLst>
        </pc:grpChg>
        <pc:picChg chg="del">
          <ac:chgData name="mairenig123@gmail.com" userId="6044d3ce541adf88" providerId="LiveId" clId="{E2D6D3A0-0737-4AC6-A207-99E7D4BFFEB1}" dt="2022-03-08T11:44:30.568" v="5488" actId="478"/>
          <ac:picMkLst>
            <pc:docMk/>
            <pc:sldMk cId="789264240" sldId="291"/>
            <ac:picMk id="11" creationId="{18E4C5E7-61D9-49A5-AD05-5C9D0A1A46B1}"/>
          </ac:picMkLst>
        </pc:picChg>
        <pc:picChg chg="del mod ord">
          <ac:chgData name="mairenig123@gmail.com" userId="6044d3ce541adf88" providerId="LiveId" clId="{E2D6D3A0-0737-4AC6-A207-99E7D4BFFEB1}" dt="2022-03-08T11:50:50.069" v="5520" actId="478"/>
          <ac:picMkLst>
            <pc:docMk/>
            <pc:sldMk cId="789264240" sldId="291"/>
            <ac:picMk id="12" creationId="{363E2B10-1514-4D4E-BA90-664A3919A9CC}"/>
          </ac:picMkLst>
        </pc:picChg>
        <pc:picChg chg="add mod">
          <ac:chgData name="mairenig123@gmail.com" userId="6044d3ce541adf88" providerId="LiveId" clId="{E2D6D3A0-0737-4AC6-A207-99E7D4BFFEB1}" dt="2022-03-08T11:54:09.457" v="5546" actId="1076"/>
          <ac:picMkLst>
            <pc:docMk/>
            <pc:sldMk cId="789264240" sldId="291"/>
            <ac:picMk id="14" creationId="{1D44DFD3-C1CB-47C7-BAF9-F773628400B3}"/>
          </ac:picMkLst>
        </pc:picChg>
        <pc:picChg chg="add mod ord">
          <ac:chgData name="mairenig123@gmail.com" userId="6044d3ce541adf88" providerId="LiveId" clId="{E2D6D3A0-0737-4AC6-A207-99E7D4BFFEB1}" dt="2022-03-08T13:14:23.411" v="6646" actId="1076"/>
          <ac:picMkLst>
            <pc:docMk/>
            <pc:sldMk cId="789264240" sldId="291"/>
            <ac:picMk id="15" creationId="{FED85E2F-CC20-47BA-ADF6-631C7E02374E}"/>
          </ac:picMkLst>
        </pc:picChg>
        <pc:picChg chg="add mod">
          <ac:chgData name="mairenig123@gmail.com" userId="6044d3ce541adf88" providerId="LiveId" clId="{E2D6D3A0-0737-4AC6-A207-99E7D4BFFEB1}" dt="2022-03-08T12:09:42.911" v="5868" actId="1076"/>
          <ac:picMkLst>
            <pc:docMk/>
            <pc:sldMk cId="789264240" sldId="291"/>
            <ac:picMk id="50" creationId="{DBF7C832-85F2-4815-9DEF-61B9B3B31A10}"/>
          </ac:picMkLst>
        </pc:picChg>
        <pc:picChg chg="add mod">
          <ac:chgData name="mairenig123@gmail.com" userId="6044d3ce541adf88" providerId="LiveId" clId="{E2D6D3A0-0737-4AC6-A207-99E7D4BFFEB1}" dt="2022-03-09T11:22:02.395" v="8122" actId="1076"/>
          <ac:picMkLst>
            <pc:docMk/>
            <pc:sldMk cId="789264240" sldId="291"/>
            <ac:picMk id="52" creationId="{58E1635F-7F1D-42C3-9BF8-CD7F1DF07BB1}"/>
          </ac:picMkLst>
        </pc:picChg>
        <pc:picChg chg="add mod">
          <ac:chgData name="mairenig123@gmail.com" userId="6044d3ce541adf88" providerId="LiveId" clId="{E2D6D3A0-0737-4AC6-A207-99E7D4BFFEB1}" dt="2022-03-08T12:23:58.389" v="6400" actId="339"/>
          <ac:picMkLst>
            <pc:docMk/>
            <pc:sldMk cId="789264240" sldId="291"/>
            <ac:picMk id="54" creationId="{BFC5B30B-0177-4FAC-A4CF-E13C59453C43}"/>
          </ac:picMkLst>
        </pc:picChg>
        <pc:cxnChg chg="add mod">
          <ac:chgData name="mairenig123@gmail.com" userId="6044d3ce541adf88" providerId="LiveId" clId="{E2D6D3A0-0737-4AC6-A207-99E7D4BFFEB1}" dt="2022-03-08T11:58:07.679" v="5573" actId="1076"/>
          <ac:cxnSpMkLst>
            <pc:docMk/>
            <pc:sldMk cId="789264240" sldId="291"/>
            <ac:cxnSpMk id="46" creationId="{228635E0-50A2-47CD-9F4E-44A377330EDB}"/>
          </ac:cxnSpMkLst>
        </pc:cxnChg>
        <pc:cxnChg chg="add mod">
          <ac:chgData name="mairenig123@gmail.com" userId="6044d3ce541adf88" providerId="LiveId" clId="{E2D6D3A0-0737-4AC6-A207-99E7D4BFFEB1}" dt="2022-03-08T13:15:15.927" v="6649" actId="1076"/>
          <ac:cxnSpMkLst>
            <pc:docMk/>
            <pc:sldMk cId="789264240" sldId="291"/>
            <ac:cxnSpMk id="47" creationId="{3DDF8772-A229-4685-A4FB-81C92FAFDE0C}"/>
          </ac:cxnSpMkLst>
        </pc:cxnChg>
        <pc:cxnChg chg="del">
          <ac:chgData name="mairenig123@gmail.com" userId="6044d3ce541adf88" providerId="LiveId" clId="{E2D6D3A0-0737-4AC6-A207-99E7D4BFFEB1}" dt="2022-03-08T11:44:17.006" v="5487"/>
          <ac:cxnSpMkLst>
            <pc:docMk/>
            <pc:sldMk cId="789264240" sldId="291"/>
            <ac:cxnSpMk id="280" creationId="{EE504C98-6397-41C1-A8D8-2D9C4ED307E0}"/>
          </ac:cxnSpMkLst>
        </pc:cxnChg>
      </pc:sldChg>
      <pc:sldChg chg="addSp delSp modSp add mod ord modTransition setBg delAnim modAnim setClrOvrMap">
        <pc:chgData name="mairenig123@gmail.com" userId="6044d3ce541adf88" providerId="LiveId" clId="{E2D6D3A0-0737-4AC6-A207-99E7D4BFFEB1}" dt="2022-03-10T16:10:44.078" v="8743"/>
        <pc:sldMkLst>
          <pc:docMk/>
          <pc:sldMk cId="2543491604" sldId="292"/>
        </pc:sldMkLst>
        <pc:spChg chg="mod">
          <ac:chgData name="mairenig123@gmail.com" userId="6044d3ce541adf88" providerId="LiveId" clId="{E2D6D3A0-0737-4AC6-A207-99E7D4BFFEB1}" dt="2022-03-09T09:15:40.260" v="7788" actId="27636"/>
          <ac:spMkLst>
            <pc:docMk/>
            <pc:sldMk cId="2543491604" sldId="292"/>
            <ac:spMk id="3" creationId="{C9C24459-670F-4F45-AFF5-6B1696E36419}"/>
          </ac:spMkLst>
        </pc:spChg>
        <pc:spChg chg="del">
          <ac:chgData name="mairenig123@gmail.com" userId="6044d3ce541adf88" providerId="LiveId" clId="{E2D6D3A0-0737-4AC6-A207-99E7D4BFFEB1}" dt="2022-03-08T16:35:38.509" v="6653" actId="478"/>
          <ac:spMkLst>
            <pc:docMk/>
            <pc:sldMk cId="2543491604" sldId="292"/>
            <ac:spMk id="5" creationId="{E818DC70-00F4-42F6-A599-E63C44B6B977}"/>
          </ac:spMkLst>
        </pc:spChg>
        <pc:spChg chg="add">
          <ac:chgData name="mairenig123@gmail.com" userId="6044d3ce541adf88" providerId="LiveId" clId="{E2D6D3A0-0737-4AC6-A207-99E7D4BFFEB1}" dt="2022-03-08T16:56:27.314" v="6689" actId="26606"/>
          <ac:spMkLst>
            <pc:docMk/>
            <pc:sldMk cId="2543491604" sldId="292"/>
            <ac:spMk id="80" creationId="{E0D60ECE-8986-45DC-B7FE-EC7699B466B8}"/>
          </ac:spMkLst>
        </pc:spChg>
        <pc:spChg chg="add">
          <ac:chgData name="mairenig123@gmail.com" userId="6044d3ce541adf88" providerId="LiveId" clId="{E2D6D3A0-0737-4AC6-A207-99E7D4BFFEB1}" dt="2022-03-08T16:56:27.314" v="6689" actId="26606"/>
          <ac:spMkLst>
            <pc:docMk/>
            <pc:sldMk cId="2543491604" sldId="292"/>
            <ac:spMk id="82" creationId="{96964194-5878-40D2-8EC0-DDC58387FA56}"/>
          </ac:spMkLst>
        </pc:spChg>
        <pc:spChg chg="del">
          <ac:chgData name="mairenig123@gmail.com" userId="6044d3ce541adf88" providerId="LiveId" clId="{E2D6D3A0-0737-4AC6-A207-99E7D4BFFEB1}" dt="2022-03-08T16:56:04.665" v="6687" actId="26606"/>
          <ac:spMkLst>
            <pc:docMk/>
            <pc:sldMk cId="2543491604" sldId="292"/>
            <ac:spMk id="141" creationId="{42A5316D-ED2F-4F89-B4B4-8D9240B1A348}"/>
          </ac:spMkLst>
        </pc:spChg>
        <pc:spChg chg="add del">
          <ac:chgData name="mairenig123@gmail.com" userId="6044d3ce541adf88" providerId="LiveId" clId="{E2D6D3A0-0737-4AC6-A207-99E7D4BFFEB1}" dt="2022-03-08T16:56:27.314" v="6689" actId="26606"/>
          <ac:spMkLst>
            <pc:docMk/>
            <pc:sldMk cId="2543491604" sldId="292"/>
            <ac:spMk id="192" creationId="{2B566528-1B12-4246-9431-5C2D7D081168}"/>
          </ac:spMkLst>
        </pc:spChg>
        <pc:grpChg chg="add del">
          <ac:chgData name="mairenig123@gmail.com" userId="6044d3ce541adf88" providerId="LiveId" clId="{E2D6D3A0-0737-4AC6-A207-99E7D4BFFEB1}" dt="2022-03-08T16:56:27.314" v="6689" actId="26606"/>
          <ac:grpSpMkLst>
            <pc:docMk/>
            <pc:sldMk cId="2543491604" sldId="292"/>
            <ac:grpSpMk id="193" creationId="{8E77C8C8-0B5F-40A4-8AE7-665FECB46FFE}"/>
          </ac:grpSpMkLst>
        </pc:grpChg>
        <pc:grpChg chg="add del">
          <ac:chgData name="mairenig123@gmail.com" userId="6044d3ce541adf88" providerId="LiveId" clId="{E2D6D3A0-0737-4AC6-A207-99E7D4BFFEB1}" dt="2022-03-08T16:56:27.314" v="6689" actId="26606"/>
          <ac:grpSpMkLst>
            <pc:docMk/>
            <pc:sldMk cId="2543491604" sldId="292"/>
            <ac:grpSpMk id="196" creationId="{3EA7D759-6BEF-4CBD-A325-BCFA77832B3F}"/>
          </ac:grpSpMkLst>
        </pc:grpChg>
        <pc:graphicFrameChg chg="add mod">
          <ac:chgData name="mairenig123@gmail.com" userId="6044d3ce541adf88" providerId="LiveId" clId="{E2D6D3A0-0737-4AC6-A207-99E7D4BFFEB1}" dt="2022-03-09T11:46:06.175" v="8144" actId="1076"/>
          <ac:graphicFrameMkLst>
            <pc:docMk/>
            <pc:sldMk cId="2543491604" sldId="292"/>
            <ac:graphicFrameMk id="21" creationId="{4D8E3A52-B236-40C9-AFCD-3423AB688080}"/>
          </ac:graphicFrameMkLst>
        </pc:graphicFrameChg>
        <pc:graphicFrameChg chg="add mod">
          <ac:chgData name="mairenig123@gmail.com" userId="6044d3ce541adf88" providerId="LiveId" clId="{E2D6D3A0-0737-4AC6-A207-99E7D4BFFEB1}" dt="2022-03-09T11:46:12.143" v="8145" actId="1076"/>
          <ac:graphicFrameMkLst>
            <pc:docMk/>
            <pc:sldMk cId="2543491604" sldId="292"/>
            <ac:graphicFrameMk id="22" creationId="{503A02FD-6D9C-4B1E-9E44-BF7205925EB9}"/>
          </ac:graphicFrameMkLst>
        </pc:graphicFrameChg>
        <pc:graphicFrameChg chg="del">
          <ac:chgData name="mairenig123@gmail.com" userId="6044d3ce541adf88" providerId="LiveId" clId="{E2D6D3A0-0737-4AC6-A207-99E7D4BFFEB1}" dt="2022-03-08T16:54:25.743" v="6685" actId="478"/>
          <ac:graphicFrameMkLst>
            <pc:docMk/>
            <pc:sldMk cId="2543491604" sldId="292"/>
            <ac:graphicFrameMk id="31" creationId="{1C827122-CFEF-44B3-A868-8E258AF7399C}"/>
          </ac:graphicFrameMkLst>
        </pc:graphicFrameChg>
        <pc:graphicFrameChg chg="mod ord modGraphic">
          <ac:chgData name="mairenig123@gmail.com" userId="6044d3ce541adf88" providerId="LiveId" clId="{E2D6D3A0-0737-4AC6-A207-99E7D4BFFEB1}" dt="2022-03-09T11:46:54.980" v="8149" actId="1076"/>
          <ac:graphicFrameMkLst>
            <pc:docMk/>
            <pc:sldMk cId="2543491604" sldId="292"/>
            <ac:graphicFrameMk id="32" creationId="{2A1E354E-9519-4BEA-B977-F36C0A876BA8}"/>
          </ac:graphicFrameMkLst>
        </pc:graphicFrameChg>
        <pc:graphicFrameChg chg="del mod">
          <ac:chgData name="mairenig123@gmail.com" userId="6044d3ce541adf88" providerId="LiveId" clId="{E2D6D3A0-0737-4AC6-A207-99E7D4BFFEB1}" dt="2022-03-08T16:54:22.835" v="6684" actId="478"/>
          <ac:graphicFrameMkLst>
            <pc:docMk/>
            <pc:sldMk cId="2543491604" sldId="292"/>
            <ac:graphicFrameMk id="1032" creationId="{1444903D-E084-4288-A6A3-9E112B8E4834}"/>
          </ac:graphicFrameMkLst>
        </pc:graphicFrameChg>
        <pc:picChg chg="del">
          <ac:chgData name="mairenig123@gmail.com" userId="6044d3ce541adf88" providerId="LiveId" clId="{E2D6D3A0-0737-4AC6-A207-99E7D4BFFEB1}" dt="2022-03-08T16:35:35.014" v="6652" actId="478"/>
          <ac:picMkLst>
            <pc:docMk/>
            <pc:sldMk cId="2543491604" sldId="292"/>
            <ac:picMk id="2" creationId="{ADE51406-ADF5-45F0-9B6A-799ED46021A5}"/>
          </ac:picMkLst>
        </pc:picChg>
        <pc:picChg chg="add del mod">
          <ac:chgData name="mairenig123@gmail.com" userId="6044d3ce541adf88" providerId="LiveId" clId="{E2D6D3A0-0737-4AC6-A207-99E7D4BFFEB1}" dt="2022-03-08T16:53:12.110" v="6659" actId="478"/>
          <ac:picMkLst>
            <pc:docMk/>
            <pc:sldMk cId="2543491604" sldId="292"/>
            <ac:picMk id="4" creationId="{AB49AFA7-A2E8-4AAC-9551-1AD07EB0AA3C}"/>
          </ac:picMkLst>
        </pc:picChg>
        <pc:picChg chg="del">
          <ac:chgData name="mairenig123@gmail.com" userId="6044d3ce541adf88" providerId="LiveId" clId="{E2D6D3A0-0737-4AC6-A207-99E7D4BFFEB1}" dt="2022-03-08T16:39:36.701" v="6654" actId="478"/>
          <ac:picMkLst>
            <pc:docMk/>
            <pc:sldMk cId="2543491604" sldId="292"/>
            <ac:picMk id="1026" creationId="{6DDEE69E-2F3D-44E4-B763-AAA277EBBD4E}"/>
          </ac:picMkLst>
        </pc:picChg>
        <pc:picChg chg="add mod">
          <ac:chgData name="mairenig123@gmail.com" userId="6044d3ce541adf88" providerId="LiveId" clId="{E2D6D3A0-0737-4AC6-A207-99E7D4BFFEB1}" dt="2022-03-09T07:34:13.139" v="7516" actId="1076"/>
          <ac:picMkLst>
            <pc:docMk/>
            <pc:sldMk cId="2543491604" sldId="292"/>
            <ac:picMk id="1028" creationId="{BC1F8DCB-CB09-449E-97FE-CD2F6B1B4177}"/>
          </ac:picMkLst>
        </pc:picChg>
      </pc:sldChg>
      <pc:sldChg chg="addSp modSp new mod modTransition setBg">
        <pc:chgData name="mairenig123@gmail.com" userId="6044d3ce541adf88" providerId="LiveId" clId="{E2D6D3A0-0737-4AC6-A207-99E7D4BFFEB1}" dt="2022-03-09T10:54:28.729" v="8096" actId="20577"/>
        <pc:sldMkLst>
          <pc:docMk/>
          <pc:sldMk cId="1658708454" sldId="293"/>
        </pc:sldMkLst>
        <pc:spChg chg="add mod">
          <ac:chgData name="mairenig123@gmail.com" userId="6044d3ce541adf88" providerId="LiveId" clId="{E2D6D3A0-0737-4AC6-A207-99E7D4BFFEB1}" dt="2022-03-09T10:54:28.729" v="8096" actId="20577"/>
          <ac:spMkLst>
            <pc:docMk/>
            <pc:sldMk cId="1658708454" sldId="293"/>
            <ac:spMk id="2" creationId="{AB705F77-D9C6-4AAE-A502-8767D00D9A8B}"/>
          </ac:spMkLst>
        </pc:spChg>
        <pc:spChg chg="add">
          <ac:chgData name="mairenig123@gmail.com" userId="6044d3ce541adf88" providerId="LiveId" clId="{E2D6D3A0-0737-4AC6-A207-99E7D4BFFEB1}" dt="2022-03-09T09:22:15.686" v="7816" actId="26606"/>
          <ac:spMkLst>
            <pc:docMk/>
            <pc:sldMk cId="1658708454" sldId="293"/>
            <ac:spMk id="7" creationId="{907EF6B7-1338-4443-8C46-6A318D952DFD}"/>
          </ac:spMkLst>
        </pc:spChg>
        <pc:spChg chg="add">
          <ac:chgData name="mairenig123@gmail.com" userId="6044d3ce541adf88" providerId="LiveId" clId="{E2D6D3A0-0737-4AC6-A207-99E7D4BFFEB1}" dt="2022-03-09T09:22:15.686" v="7816" actId="26606"/>
          <ac:spMkLst>
            <pc:docMk/>
            <pc:sldMk cId="1658708454" sldId="293"/>
            <ac:spMk id="9" creationId="{DAAE4CDD-124C-4DCF-9584-B6033B545DD5}"/>
          </ac:spMkLst>
        </pc:spChg>
        <pc:spChg chg="add">
          <ac:chgData name="mairenig123@gmail.com" userId="6044d3ce541adf88" providerId="LiveId" clId="{E2D6D3A0-0737-4AC6-A207-99E7D4BFFEB1}" dt="2022-03-09T09:22:15.686" v="7816" actId="26606"/>
          <ac:spMkLst>
            <pc:docMk/>
            <pc:sldMk cId="1658708454" sldId="293"/>
            <ac:spMk id="11" creationId="{081E4A58-353D-44AE-B2FC-2A74E2E400F7}"/>
          </ac:spMkLst>
        </pc:spChg>
      </pc:sldChg>
      <pc:sldChg chg="addSp modSp new del mod ord">
        <pc:chgData name="mairenig123@gmail.com" userId="6044d3ce541adf88" providerId="LiveId" clId="{E2D6D3A0-0737-4AC6-A207-99E7D4BFFEB1}" dt="2022-03-10T16:07:01.443" v="8723" actId="47"/>
        <pc:sldMkLst>
          <pc:docMk/>
          <pc:sldMk cId="801800527" sldId="294"/>
        </pc:sldMkLst>
        <pc:picChg chg="add mod">
          <ac:chgData name="mairenig123@gmail.com" userId="6044d3ce541adf88" providerId="LiveId" clId="{E2D6D3A0-0737-4AC6-A207-99E7D4BFFEB1}" dt="2022-03-10T15:33:24.968" v="8155" actId="1076"/>
          <ac:picMkLst>
            <pc:docMk/>
            <pc:sldMk cId="801800527" sldId="294"/>
            <ac:picMk id="3" creationId="{F7853B08-B1B9-48FB-B057-97DC5D05D32B}"/>
          </ac:picMkLst>
        </pc:picChg>
        <pc:picChg chg="add mod">
          <ac:chgData name="mairenig123@gmail.com" userId="6044d3ce541adf88" providerId="LiveId" clId="{E2D6D3A0-0737-4AC6-A207-99E7D4BFFEB1}" dt="2022-03-10T15:33:46.548" v="8160" actId="1076"/>
          <ac:picMkLst>
            <pc:docMk/>
            <pc:sldMk cId="801800527" sldId="294"/>
            <ac:picMk id="5" creationId="{104720DB-1F89-4C39-BE93-33D7F9F9ACD0}"/>
          </ac:picMkLst>
        </pc:picChg>
        <pc:picChg chg="add mod">
          <ac:chgData name="mairenig123@gmail.com" userId="6044d3ce541adf88" providerId="LiveId" clId="{E2D6D3A0-0737-4AC6-A207-99E7D4BFFEB1}" dt="2022-03-10T15:34:10.766" v="8165" actId="1076"/>
          <ac:picMkLst>
            <pc:docMk/>
            <pc:sldMk cId="801800527" sldId="294"/>
            <ac:picMk id="7" creationId="{6639FD23-6BFF-41C8-BFFD-6895ADBCF291}"/>
          </ac:picMkLst>
        </pc:picChg>
        <pc:picChg chg="add mod">
          <ac:chgData name="mairenig123@gmail.com" userId="6044d3ce541adf88" providerId="LiveId" clId="{E2D6D3A0-0737-4AC6-A207-99E7D4BFFEB1}" dt="2022-03-10T15:34:48.109" v="8172" actId="1076"/>
          <ac:picMkLst>
            <pc:docMk/>
            <pc:sldMk cId="801800527" sldId="294"/>
            <ac:picMk id="9" creationId="{82193679-1273-41C7-993F-93C7E889DF5C}"/>
          </ac:picMkLst>
        </pc:picChg>
        <pc:picChg chg="add mod">
          <ac:chgData name="mairenig123@gmail.com" userId="6044d3ce541adf88" providerId="LiveId" clId="{E2D6D3A0-0737-4AC6-A207-99E7D4BFFEB1}" dt="2022-03-10T15:35:09.560" v="8177" actId="1076"/>
          <ac:picMkLst>
            <pc:docMk/>
            <pc:sldMk cId="801800527" sldId="294"/>
            <ac:picMk id="11" creationId="{AAA71476-6297-4A25-B4D9-59304A2EA4C3}"/>
          </ac:picMkLst>
        </pc:picChg>
        <pc:picChg chg="add mod">
          <ac:chgData name="mairenig123@gmail.com" userId="6044d3ce541adf88" providerId="LiveId" clId="{E2D6D3A0-0737-4AC6-A207-99E7D4BFFEB1}" dt="2022-03-10T15:52:13.104" v="8657" actId="1076"/>
          <ac:picMkLst>
            <pc:docMk/>
            <pc:sldMk cId="801800527" sldId="294"/>
            <ac:picMk id="13" creationId="{954DD779-A126-4635-A0F2-A15E0A67DB33}"/>
          </ac:picMkLst>
        </pc:picChg>
      </pc:sldChg>
      <pc:sldChg chg="addSp delSp modSp add mod modTransition addAnim delAnim modAnim modNotesTx">
        <pc:chgData name="mairenig123@gmail.com" userId="6044d3ce541adf88" providerId="LiveId" clId="{E2D6D3A0-0737-4AC6-A207-99E7D4BFFEB1}" dt="2022-03-10T20:28:38.882" v="9038" actId="1440"/>
        <pc:sldMkLst>
          <pc:docMk/>
          <pc:sldMk cId="274719889" sldId="295"/>
        </pc:sldMkLst>
        <pc:spChg chg="mod">
          <ac:chgData name="mairenig123@gmail.com" userId="6044d3ce541adf88" providerId="LiveId" clId="{E2D6D3A0-0737-4AC6-A207-99E7D4BFFEB1}" dt="2022-03-10T15:47:31.668" v="8221" actId="1076"/>
          <ac:spMkLst>
            <pc:docMk/>
            <pc:sldMk cId="274719889" sldId="295"/>
            <ac:spMk id="2" creationId="{918275AA-8A64-4625-A5D8-8B0117089232}"/>
          </ac:spMkLst>
        </pc:spChg>
        <pc:spChg chg="add mod">
          <ac:chgData name="mairenig123@gmail.com" userId="6044d3ce541adf88" providerId="LiveId" clId="{E2D6D3A0-0737-4AC6-A207-99E7D4BFFEB1}" dt="2022-03-10T15:52:03.168" v="8656" actId="113"/>
          <ac:spMkLst>
            <pc:docMk/>
            <pc:sldMk cId="274719889" sldId="295"/>
            <ac:spMk id="3" creationId="{91482F98-72DB-4990-96DA-C1B4982FB202}"/>
          </ac:spMkLst>
        </pc:spChg>
        <pc:spChg chg="mod">
          <ac:chgData name="mairenig123@gmail.com" userId="6044d3ce541adf88" providerId="LiveId" clId="{E2D6D3A0-0737-4AC6-A207-99E7D4BFFEB1}" dt="2022-03-10T15:50:28.523" v="8625" actId="20577"/>
          <ac:spMkLst>
            <pc:docMk/>
            <pc:sldMk cId="274719889" sldId="295"/>
            <ac:spMk id="14" creationId="{815388CB-FB03-4B22-B24E-7627F1F1A48A}"/>
          </ac:spMkLst>
        </pc:spChg>
        <pc:spChg chg="add mod">
          <ac:chgData name="mairenig123@gmail.com" userId="6044d3ce541adf88" providerId="LiveId" clId="{E2D6D3A0-0737-4AC6-A207-99E7D4BFFEB1}" dt="2022-03-10T16:11:58.818" v="8752" actId="1076"/>
          <ac:spMkLst>
            <pc:docMk/>
            <pc:sldMk cId="274719889" sldId="295"/>
            <ac:spMk id="34" creationId="{F1379EDE-A0EA-4FDB-9E3F-40899F96CE00}"/>
          </ac:spMkLst>
        </pc:spChg>
        <pc:picChg chg="add del mod">
          <ac:chgData name="mairenig123@gmail.com" userId="6044d3ce541adf88" providerId="LiveId" clId="{E2D6D3A0-0737-4AC6-A207-99E7D4BFFEB1}" dt="2022-03-10T16:09:19.067" v="8729" actId="478"/>
          <ac:picMkLst>
            <pc:docMk/>
            <pc:sldMk cId="274719889" sldId="295"/>
            <ac:picMk id="5" creationId="{26417A65-78E9-4D52-8FE7-D0D90FAAB788}"/>
          </ac:picMkLst>
        </pc:picChg>
        <pc:picChg chg="add mod">
          <ac:chgData name="mairenig123@gmail.com" userId="6044d3ce541adf88" providerId="LiveId" clId="{E2D6D3A0-0737-4AC6-A207-99E7D4BFFEB1}" dt="2022-03-10T15:51:13.760" v="8629" actId="1440"/>
          <ac:picMkLst>
            <pc:docMk/>
            <pc:sldMk cId="274719889" sldId="295"/>
            <ac:picMk id="8" creationId="{ACD3C579-C255-4A73-AE2F-425AF8A9E8E1}"/>
          </ac:picMkLst>
        </pc:picChg>
        <pc:picChg chg="add del mod">
          <ac:chgData name="mairenig123@gmail.com" userId="6044d3ce541adf88" providerId="LiveId" clId="{E2D6D3A0-0737-4AC6-A207-99E7D4BFFEB1}" dt="2022-03-10T16:09:25.004" v="8732" actId="478"/>
          <ac:picMkLst>
            <pc:docMk/>
            <pc:sldMk cId="274719889" sldId="295"/>
            <ac:picMk id="10" creationId="{F4384E63-5017-4E6A-AE9C-8636185F2818}"/>
          </ac:picMkLst>
        </pc:picChg>
        <pc:picChg chg="add del mod">
          <ac:chgData name="mairenig123@gmail.com" userId="6044d3ce541adf88" providerId="LiveId" clId="{E2D6D3A0-0737-4AC6-A207-99E7D4BFFEB1}" dt="2022-03-10T16:09:33.267" v="8735" actId="478"/>
          <ac:picMkLst>
            <pc:docMk/>
            <pc:sldMk cId="274719889" sldId="295"/>
            <ac:picMk id="11" creationId="{13CC6CC5-3B36-4562-8B97-7CD4187453AF}"/>
          </ac:picMkLst>
        </pc:picChg>
        <pc:picChg chg="add del mod">
          <ac:chgData name="mairenig123@gmail.com" userId="6044d3ce541adf88" providerId="LiveId" clId="{E2D6D3A0-0737-4AC6-A207-99E7D4BFFEB1}" dt="2022-03-10T16:09:45.019" v="8738" actId="478"/>
          <ac:picMkLst>
            <pc:docMk/>
            <pc:sldMk cId="274719889" sldId="295"/>
            <ac:picMk id="12" creationId="{0A01D7AA-EE65-414E-998E-C3D77535695C}"/>
          </ac:picMkLst>
        </pc:picChg>
        <pc:picChg chg="add mod">
          <ac:chgData name="mairenig123@gmail.com" userId="6044d3ce541adf88" providerId="LiveId" clId="{E2D6D3A0-0737-4AC6-A207-99E7D4BFFEB1}" dt="2022-03-10T16:09:54.454" v="8740" actId="1076"/>
          <ac:picMkLst>
            <pc:docMk/>
            <pc:sldMk cId="274719889" sldId="295"/>
            <ac:picMk id="13" creationId="{94055A2D-B967-43EE-977A-C5E4EAB030DD}"/>
          </ac:picMkLst>
        </pc:picChg>
        <pc:picChg chg="add mod">
          <ac:chgData name="mairenig123@gmail.com" userId="6044d3ce541adf88" providerId="LiveId" clId="{E2D6D3A0-0737-4AC6-A207-99E7D4BFFEB1}" dt="2022-03-10T20:28:38.882" v="9038" actId="1440"/>
          <ac:picMkLst>
            <pc:docMk/>
            <pc:sldMk cId="274719889" sldId="295"/>
            <ac:picMk id="15" creationId="{A79D5B26-010B-4A03-BE48-18F7F4DC7CAB}"/>
          </ac:picMkLst>
        </pc:picChg>
        <pc:picChg chg="add mod">
          <ac:chgData name="mairenig123@gmail.com" userId="6044d3ce541adf88" providerId="LiveId" clId="{E2D6D3A0-0737-4AC6-A207-99E7D4BFFEB1}" dt="2022-03-10T16:09:28.909" v="8733" actId="1076"/>
          <ac:picMkLst>
            <pc:docMk/>
            <pc:sldMk cId="274719889" sldId="295"/>
            <ac:picMk id="30" creationId="{32036BE3-4BC9-48E9-9AE0-F451C5BE821B}"/>
          </ac:picMkLst>
        </pc:picChg>
        <pc:picChg chg="add mod">
          <ac:chgData name="mairenig123@gmail.com" userId="6044d3ce541adf88" providerId="LiveId" clId="{E2D6D3A0-0737-4AC6-A207-99E7D4BFFEB1}" dt="2022-03-10T16:09:40.163" v="8736" actId="1076"/>
          <ac:picMkLst>
            <pc:docMk/>
            <pc:sldMk cId="274719889" sldId="295"/>
            <ac:picMk id="31" creationId="{79DD87D7-BA54-4C4B-BE22-10C1CEAD9D25}"/>
          </ac:picMkLst>
        </pc:picChg>
        <pc:picChg chg="add mod">
          <ac:chgData name="mairenig123@gmail.com" userId="6044d3ce541adf88" providerId="LiveId" clId="{E2D6D3A0-0737-4AC6-A207-99E7D4BFFEB1}" dt="2022-03-10T16:09:49.263" v="8739" actId="1076"/>
          <ac:picMkLst>
            <pc:docMk/>
            <pc:sldMk cId="274719889" sldId="295"/>
            <ac:picMk id="32" creationId="{11E67AAE-14E4-4579-AD6A-13CD03D52252}"/>
          </ac:picMkLst>
        </pc:picChg>
        <pc:picChg chg="add del mod">
          <ac:chgData name="mairenig123@gmail.com" userId="6044d3ce541adf88" providerId="LiveId" clId="{E2D6D3A0-0737-4AC6-A207-99E7D4BFFEB1}" dt="2022-03-10T16:09:21.384" v="8730" actId="1076"/>
          <ac:picMkLst>
            <pc:docMk/>
            <pc:sldMk cId="274719889" sldId="295"/>
            <ac:picMk id="33" creationId="{38D4C8BF-4915-42C0-9D7B-47E6391BD69B}"/>
          </ac:picMkLst>
        </pc:picChg>
        <pc:picChg chg="add mod">
          <ac:chgData name="mairenig123@gmail.com" userId="6044d3ce541adf88" providerId="LiveId" clId="{E2D6D3A0-0737-4AC6-A207-99E7D4BFFEB1}" dt="2022-03-10T16:11:51.553" v="8751" actId="1076"/>
          <ac:picMkLst>
            <pc:docMk/>
            <pc:sldMk cId="274719889" sldId="295"/>
            <ac:picMk id="35" creationId="{6497C702-5646-4633-A23A-881F9A485ED0}"/>
          </ac:picMkLst>
        </pc:picChg>
        <pc:picChg chg="del">
          <ac:chgData name="mairenig123@gmail.com" userId="6044d3ce541adf88" providerId="LiveId" clId="{E2D6D3A0-0737-4AC6-A207-99E7D4BFFEB1}" dt="2022-03-10T15:47:10.266" v="8187" actId="478"/>
          <ac:picMkLst>
            <pc:docMk/>
            <pc:sldMk cId="274719889" sldId="295"/>
            <ac:picMk id="7172" creationId="{1E62696A-997D-4358-A56B-3FCFFD87CFD0}"/>
          </ac:picMkLst>
        </pc:picChg>
        <pc:picChg chg="del">
          <ac:chgData name="mairenig123@gmail.com" userId="6044d3ce541adf88" providerId="LiveId" clId="{E2D6D3A0-0737-4AC6-A207-99E7D4BFFEB1}" dt="2022-03-10T15:47:08.328" v="8186" actId="478"/>
          <ac:picMkLst>
            <pc:docMk/>
            <pc:sldMk cId="274719889" sldId="295"/>
            <ac:picMk id="8194" creationId="{AFA2133F-AEEE-4A47-A397-A9654DA46D7B}"/>
          </ac:picMkLst>
        </pc:picChg>
        <pc:cxnChg chg="add mod">
          <ac:chgData name="mairenig123@gmail.com" userId="6044d3ce541adf88" providerId="LiveId" clId="{E2D6D3A0-0737-4AC6-A207-99E7D4BFFEB1}" dt="2022-03-10T15:57:50.924" v="8686" actId="208"/>
          <ac:cxnSpMkLst>
            <pc:docMk/>
            <pc:sldMk cId="274719889" sldId="295"/>
            <ac:cxnSpMk id="7" creationId="{BC8C5B4F-ADC6-473A-8074-01614F3D8232}"/>
          </ac:cxnSpMkLst>
        </pc:cxnChg>
        <pc:cxnChg chg="add mod">
          <ac:chgData name="mairenig123@gmail.com" userId="6044d3ce541adf88" providerId="LiveId" clId="{E2D6D3A0-0737-4AC6-A207-99E7D4BFFEB1}" dt="2022-03-10T15:58:47.914" v="8699" actId="1076"/>
          <ac:cxnSpMkLst>
            <pc:docMk/>
            <pc:sldMk cId="274719889" sldId="295"/>
            <ac:cxnSpMk id="20" creationId="{88D5C64B-E3B5-41D9-BF2D-67580015B70A}"/>
          </ac:cxnSpMkLst>
        </pc:cxnChg>
        <pc:cxnChg chg="add mod">
          <ac:chgData name="mairenig123@gmail.com" userId="6044d3ce541adf88" providerId="LiveId" clId="{E2D6D3A0-0737-4AC6-A207-99E7D4BFFEB1}" dt="2022-03-10T15:58:53.246" v="8701" actId="1076"/>
          <ac:cxnSpMkLst>
            <pc:docMk/>
            <pc:sldMk cId="274719889" sldId="295"/>
            <ac:cxnSpMk id="22" creationId="{9BC9AFF5-7F26-4B23-AA3B-017D6658B3E6}"/>
          </ac:cxnSpMkLst>
        </pc:cxnChg>
        <pc:cxnChg chg="add mod">
          <ac:chgData name="mairenig123@gmail.com" userId="6044d3ce541adf88" providerId="LiveId" clId="{E2D6D3A0-0737-4AC6-A207-99E7D4BFFEB1}" dt="2022-03-10T15:59:10.911" v="8705" actId="14100"/>
          <ac:cxnSpMkLst>
            <pc:docMk/>
            <pc:sldMk cId="274719889" sldId="295"/>
            <ac:cxnSpMk id="23" creationId="{C8629EE9-BFFE-424F-8FC3-E110213FE139}"/>
          </ac:cxnSpMkLst>
        </pc:cxnChg>
        <pc:cxnChg chg="add mod">
          <ac:chgData name="mairenig123@gmail.com" userId="6044d3ce541adf88" providerId="LiveId" clId="{E2D6D3A0-0737-4AC6-A207-99E7D4BFFEB1}" dt="2022-03-10T15:59:28.092" v="8710" actId="1076"/>
          <ac:cxnSpMkLst>
            <pc:docMk/>
            <pc:sldMk cId="274719889" sldId="295"/>
            <ac:cxnSpMk id="26" creationId="{C993568D-4BFA-4062-A7F8-1223BADFDBE2}"/>
          </ac:cxnSpMkLst>
        </pc:cxnChg>
        <pc:cxnChg chg="add mod">
          <ac:chgData name="mairenig123@gmail.com" userId="6044d3ce541adf88" providerId="LiveId" clId="{E2D6D3A0-0737-4AC6-A207-99E7D4BFFEB1}" dt="2022-03-10T16:01:49.085" v="8720" actId="1076"/>
          <ac:cxnSpMkLst>
            <pc:docMk/>
            <pc:sldMk cId="274719889" sldId="295"/>
            <ac:cxnSpMk id="28" creationId="{FD96088F-D71D-4394-A130-CD10C793FCE4}"/>
          </ac:cxnSpMkLst>
        </pc:cxnChg>
      </pc:sldChg>
      <pc:sldMasterChg chg="setBg modSldLayout">
        <pc:chgData name="mairenig123@gmail.com" userId="6044d3ce541adf88" providerId="LiveId" clId="{E2D6D3A0-0737-4AC6-A207-99E7D4BFFEB1}" dt="2022-03-08T13:10:21.513" v="6600"/>
        <pc:sldMasterMkLst>
          <pc:docMk/>
          <pc:sldMasterMk cId="1579920204" sldId="2147483648"/>
        </pc:sldMasterMkLst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4164540626" sldId="2147483649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873407314" sldId="2147483650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2308855353" sldId="2147483651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341056955" sldId="2147483652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4117179608" sldId="2147483653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483957877" sldId="2147483654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3256248234" sldId="2147483655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2306038922" sldId="2147483656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3960088904" sldId="2147483657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3804247440" sldId="2147483658"/>
          </pc:sldLayoutMkLst>
        </pc:sldLayoutChg>
        <pc:sldLayoutChg chg="setBg">
          <pc:chgData name="mairenig123@gmail.com" userId="6044d3ce541adf88" providerId="LiveId" clId="{E2D6D3A0-0737-4AC6-A207-99E7D4BFFEB1}" dt="2022-03-08T13:10:21.513" v="6600"/>
          <pc:sldLayoutMkLst>
            <pc:docMk/>
            <pc:sldMasterMk cId="1579920204" sldId="2147483648"/>
            <pc:sldLayoutMk cId="176599100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BB9C5-AF7B-4F72-AEC0-CDEDA88C8E6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C5308-E2D1-4F55-BAF6-385AC93486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623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C5308-E2D1-4F55-BAF6-385AC93486C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4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C5308-E2D1-4F55-BAF6-385AC93486C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003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C5308-E2D1-4F55-BAF6-385AC93486C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930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C5308-E2D1-4F55-BAF6-385AC93486C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711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C5308-E2D1-4F55-BAF6-385AC93486C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9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C5308-E2D1-4F55-BAF6-385AC93486C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34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C5308-E2D1-4F55-BAF6-385AC93486C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4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0D18-B8B0-494A-93BC-4D86B088F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52D19-5412-466A-84F1-C5BD78618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4FA02-7E66-4531-9CBF-4600D2EC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F778-7A72-4B32-942E-4FD85A7D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9AA19-0995-4B8F-B164-982BC33F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454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09E1-3A7A-42D5-B4F2-0F1658B4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6CB6A-E01C-4443-BEDA-27DD8DB2D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DA64-6FDD-4808-BBDA-55F5F07C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9907-FEB8-4DF1-9D8E-EC5AFDCA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A531-0B92-42E9-9885-0B3C6F51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424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F5240-F983-423A-B66C-BB9DC8666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EA8DF-F62F-40FF-A2DA-023401CD8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10B8A-D5AE-4202-996E-5CC2F66F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972F-95BF-4189-9083-1C8E675B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BB59-4B63-475C-9157-BFB991A2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59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FB75-719C-4190-A225-54DF9BD1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4FEA-8C9F-48E7-8A82-E70AD494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B351-F47B-4BEE-9330-703471C6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85F9-F1C6-455B-8E22-7824B36D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74184-CB18-45A4-8BDF-0BFFA105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34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AE64-D197-428D-B669-9984BB4A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896E8-F779-4F48-8E4A-23380C045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C3D54-FD74-4A38-83DB-ABC459F4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6774B-E171-4786-B521-DEDD58AA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D041-B029-4E94-AA44-44BD4BF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885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8227-27BE-4CE2-A570-82DDE40F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50C0-3545-4097-98A0-C057BCC70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DFF85-A7A0-49B6-B1D2-6F51AE5F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644D6-3294-4145-A8E2-515DDD23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8BED2-DAEC-4AB7-BBEB-3B706755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9398C-7A66-45AA-9F8D-540CFA45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05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0705-3A31-4A24-B79E-6FDF66CE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95EF-E240-49A8-BA62-8B13CA9D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CE71C-3C0C-4ABC-92C5-A7C1ADAB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D5129-B4F8-4F99-A4F7-FFBDCD45F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397B6-024E-494A-9F45-81111518E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84724-D818-4941-8D43-7A04834F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51412-F6A7-4BDA-9F7D-9E8746AA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EDE98-0DDA-4012-82FF-71719251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717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8C5C-F1AF-4E90-B7C0-E1A52757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CB22F-E3F6-482A-A30C-A12CD910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0A00D-2B5B-4F77-BC99-80B8824F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B1BDD-1862-4F29-BACB-E482FA0F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95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494B5-927A-4733-8C8F-A0D0E398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027DC-BFD4-4C13-8154-4826BC02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75026-4381-4599-B390-1DD1497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624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EDA1-6BF8-48BB-984F-A952328F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408B-9BA9-4A32-A106-9A382F71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477D0-F787-4228-8FAD-4C9569245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8A0A9-5BDA-4EE5-98B0-093C79EA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E4B77-CF45-4D50-A685-3356D0B9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03628-0140-4FAA-B7D8-B0E803D5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603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D82B-178C-4A79-854B-E3A4E819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C9F25-3C9B-453F-89A4-152F77CEE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55F-06C7-40B5-A50B-5DF963296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5528A-93E6-4C34-9222-C6A00A6A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E9512-9984-4DBB-8634-925CD8D3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8736C-4AB9-4D54-9B59-FF210553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008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00238-1DB8-47FE-AA55-26D538AB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BA84B-209E-4D5C-8423-CBF331CF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A993-A71A-4AF7-9FDE-F1D9A4082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78AB-0016-4863-B3ED-C2D7A2AB031C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3EE1-5AA4-4568-84C6-1C2ECEA24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185F-E162-46F4-8414-02E8BB295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7FC33-5FBA-4758-B921-B5ED2DB652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99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i.ie/community-energy/schools/primary-school/resources-for-teachers/The-Energy-File-Irish.pdf" TargetMode="External"/><Relationship Id="rId2" Type="http://schemas.openxmlformats.org/officeDocument/2006/relationships/hyperlink" Target="https://www.cogg.ie/wp-content/uploads/eureka-2-4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5FE91-8942-4D59-8B8A-AD336D806A71}"/>
              </a:ext>
            </a:extLst>
          </p:cNvPr>
          <p:cNvSpPr txBox="1"/>
          <p:nvPr/>
        </p:nvSpPr>
        <p:spPr>
          <a:xfrm>
            <a:off x="6095999" y="4467091"/>
            <a:ext cx="3952259" cy="1168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3600" b="1" dirty="0">
                <a:latin typeface="Baskerville Old Face" panose="02020602080505020303" pitchFamily="18" charset="0"/>
                <a:ea typeface="+mj-ea"/>
                <a:cs typeface="Arial" panose="020B0604020202020204" pitchFamily="34" charset="0"/>
              </a:rPr>
              <a:t>Dear agus Déan: Carr </a:t>
            </a:r>
            <a:r>
              <a:rPr lang="ga-IE" sz="3600" b="1" dirty="0" err="1">
                <a:latin typeface="Baskerville Old Face" panose="02020602080505020303" pitchFamily="18" charset="0"/>
                <a:ea typeface="+mj-ea"/>
                <a:cs typeface="Arial" panose="020B0604020202020204" pitchFamily="34" charset="0"/>
              </a:rPr>
              <a:t>Balú</a:t>
            </a:r>
            <a:r>
              <a:rPr lang="en-US" sz="3600" b="1" dirty="0">
                <a:latin typeface="Baskerville Old Face" panose="02020602080505020303" pitchFamily="18" charset="0"/>
                <a:ea typeface="+mj-ea"/>
                <a:cs typeface="Arial" panose="020B0604020202020204" pitchFamily="34" charset="0"/>
              </a:rPr>
              <a:t>in</a:t>
            </a:r>
            <a:endParaRPr lang="ga-IE" sz="3600" b="1" dirty="0">
              <a:latin typeface="Baskerville Old Face" panose="0202060208050502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2" name="Freeform: Shape 141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Arc 14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546E03-1EE0-43D2-9341-8C512FF34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983" y="1830980"/>
            <a:ext cx="3068664" cy="3073766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9BB7A45-CC7D-46A5-9992-875F4516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1656" y="86417"/>
            <a:ext cx="3990220" cy="2793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Freeform: Shape 145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B34BCE1-1899-44D2-A5F1-1E10954E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4910" y="988554"/>
            <a:ext cx="3256787" cy="2279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6496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388CB-FB03-4B22-B24E-7627F1F1A48A}"/>
              </a:ext>
            </a:extLst>
          </p:cNvPr>
          <p:cNvSpPr txBox="1"/>
          <p:nvPr/>
        </p:nvSpPr>
        <p:spPr>
          <a:xfrm>
            <a:off x="568538" y="2767280"/>
            <a:ext cx="54140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Bailígí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na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hábhair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atá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roghnaithe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agaibh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leis an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gcarr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balúin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dhéanamh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</a:p>
          <a:p>
            <a:pPr lvl="0"/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Ar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aghaidh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libh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leis an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tógáil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ansin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!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E8794C-4C50-4B13-AEAD-E6888CD1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8961" y="1320665"/>
            <a:ext cx="1409672" cy="1409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884C62-7184-4AFF-8784-F61083BC5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1214">
            <a:off x="8039660" y="2101684"/>
            <a:ext cx="3281833" cy="3384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057CD4-1AEA-435E-891B-CB5B5671A9B5}"/>
              </a:ext>
            </a:extLst>
          </p:cNvPr>
          <p:cNvSpPr txBox="1"/>
          <p:nvPr/>
        </p:nvSpPr>
        <p:spPr>
          <a:xfrm>
            <a:off x="2063730" y="4742404"/>
            <a:ext cx="2224379" cy="830997"/>
          </a:xfrm>
          <a:custGeom>
            <a:avLst/>
            <a:gdLst>
              <a:gd name="connsiteX0" fmla="*/ 0 w 3816416"/>
              <a:gd name="connsiteY0" fmla="*/ 0 h 646331"/>
              <a:gd name="connsiteX1" fmla="*/ 430710 w 3816416"/>
              <a:gd name="connsiteY1" fmla="*/ 0 h 646331"/>
              <a:gd name="connsiteX2" fmla="*/ 975912 w 3816416"/>
              <a:gd name="connsiteY2" fmla="*/ 0 h 646331"/>
              <a:gd name="connsiteX3" fmla="*/ 1444786 w 3816416"/>
              <a:gd name="connsiteY3" fmla="*/ 0 h 646331"/>
              <a:gd name="connsiteX4" fmla="*/ 2066317 w 3816416"/>
              <a:gd name="connsiteY4" fmla="*/ 0 h 646331"/>
              <a:gd name="connsiteX5" fmla="*/ 2535191 w 3816416"/>
              <a:gd name="connsiteY5" fmla="*/ 0 h 646331"/>
              <a:gd name="connsiteX6" fmla="*/ 3118557 w 3816416"/>
              <a:gd name="connsiteY6" fmla="*/ 0 h 646331"/>
              <a:gd name="connsiteX7" fmla="*/ 3816416 w 3816416"/>
              <a:gd name="connsiteY7" fmla="*/ 0 h 646331"/>
              <a:gd name="connsiteX8" fmla="*/ 3816416 w 3816416"/>
              <a:gd name="connsiteY8" fmla="*/ 303776 h 646331"/>
              <a:gd name="connsiteX9" fmla="*/ 3816416 w 3816416"/>
              <a:gd name="connsiteY9" fmla="*/ 646331 h 646331"/>
              <a:gd name="connsiteX10" fmla="*/ 3194885 w 3816416"/>
              <a:gd name="connsiteY10" fmla="*/ 646331 h 646331"/>
              <a:gd name="connsiteX11" fmla="*/ 2764176 w 3816416"/>
              <a:gd name="connsiteY11" fmla="*/ 646331 h 646331"/>
              <a:gd name="connsiteX12" fmla="*/ 2257137 w 3816416"/>
              <a:gd name="connsiteY12" fmla="*/ 646331 h 646331"/>
              <a:gd name="connsiteX13" fmla="*/ 1750099 w 3816416"/>
              <a:gd name="connsiteY13" fmla="*/ 646331 h 646331"/>
              <a:gd name="connsiteX14" fmla="*/ 1319390 w 3816416"/>
              <a:gd name="connsiteY14" fmla="*/ 646331 h 646331"/>
              <a:gd name="connsiteX15" fmla="*/ 850516 w 3816416"/>
              <a:gd name="connsiteY15" fmla="*/ 646331 h 646331"/>
              <a:gd name="connsiteX16" fmla="*/ 0 w 3816416"/>
              <a:gd name="connsiteY16" fmla="*/ 646331 h 646331"/>
              <a:gd name="connsiteX17" fmla="*/ 0 w 3816416"/>
              <a:gd name="connsiteY17" fmla="*/ 323166 h 646331"/>
              <a:gd name="connsiteX18" fmla="*/ 0 w 3816416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16416" h="646331" fill="none" extrusionOk="0">
                <a:moveTo>
                  <a:pt x="0" y="0"/>
                </a:moveTo>
                <a:cubicBezTo>
                  <a:pt x="175994" y="-37853"/>
                  <a:pt x="285646" y="38844"/>
                  <a:pt x="430710" y="0"/>
                </a:cubicBezTo>
                <a:cubicBezTo>
                  <a:pt x="575774" y="-38844"/>
                  <a:pt x="853112" y="37096"/>
                  <a:pt x="975912" y="0"/>
                </a:cubicBezTo>
                <a:cubicBezTo>
                  <a:pt x="1098712" y="-37096"/>
                  <a:pt x="1210447" y="44605"/>
                  <a:pt x="1444786" y="0"/>
                </a:cubicBezTo>
                <a:cubicBezTo>
                  <a:pt x="1679125" y="-44605"/>
                  <a:pt x="1835251" y="53708"/>
                  <a:pt x="2066317" y="0"/>
                </a:cubicBezTo>
                <a:cubicBezTo>
                  <a:pt x="2297383" y="-53708"/>
                  <a:pt x="2432737" y="55413"/>
                  <a:pt x="2535191" y="0"/>
                </a:cubicBezTo>
                <a:cubicBezTo>
                  <a:pt x="2637645" y="-55413"/>
                  <a:pt x="2972438" y="53369"/>
                  <a:pt x="3118557" y="0"/>
                </a:cubicBezTo>
                <a:cubicBezTo>
                  <a:pt x="3264676" y="-53369"/>
                  <a:pt x="3483108" y="67888"/>
                  <a:pt x="3816416" y="0"/>
                </a:cubicBezTo>
                <a:cubicBezTo>
                  <a:pt x="3845190" y="149777"/>
                  <a:pt x="3800382" y="175092"/>
                  <a:pt x="3816416" y="303776"/>
                </a:cubicBezTo>
                <a:cubicBezTo>
                  <a:pt x="3832450" y="432460"/>
                  <a:pt x="3798940" y="537470"/>
                  <a:pt x="3816416" y="646331"/>
                </a:cubicBezTo>
                <a:cubicBezTo>
                  <a:pt x="3561490" y="704548"/>
                  <a:pt x="3415398" y="599510"/>
                  <a:pt x="3194885" y="646331"/>
                </a:cubicBezTo>
                <a:cubicBezTo>
                  <a:pt x="2974372" y="693152"/>
                  <a:pt x="2896543" y="645030"/>
                  <a:pt x="2764176" y="646331"/>
                </a:cubicBezTo>
                <a:cubicBezTo>
                  <a:pt x="2631809" y="647632"/>
                  <a:pt x="2403688" y="629591"/>
                  <a:pt x="2257137" y="646331"/>
                </a:cubicBezTo>
                <a:cubicBezTo>
                  <a:pt x="2110586" y="663071"/>
                  <a:pt x="1878663" y="638277"/>
                  <a:pt x="1750099" y="646331"/>
                </a:cubicBezTo>
                <a:cubicBezTo>
                  <a:pt x="1621535" y="654385"/>
                  <a:pt x="1511340" y="619938"/>
                  <a:pt x="1319390" y="646331"/>
                </a:cubicBezTo>
                <a:cubicBezTo>
                  <a:pt x="1127440" y="672724"/>
                  <a:pt x="1060460" y="627554"/>
                  <a:pt x="850516" y="646331"/>
                </a:cubicBezTo>
                <a:cubicBezTo>
                  <a:pt x="640572" y="665108"/>
                  <a:pt x="330270" y="565253"/>
                  <a:pt x="0" y="646331"/>
                </a:cubicBezTo>
                <a:cubicBezTo>
                  <a:pt x="-3238" y="509065"/>
                  <a:pt x="31360" y="404699"/>
                  <a:pt x="0" y="323166"/>
                </a:cubicBezTo>
                <a:cubicBezTo>
                  <a:pt x="-31360" y="241633"/>
                  <a:pt x="36255" y="88237"/>
                  <a:pt x="0" y="0"/>
                </a:cubicBezTo>
                <a:close/>
              </a:path>
              <a:path w="3816416" h="646331" stroke="0" extrusionOk="0">
                <a:moveTo>
                  <a:pt x="0" y="0"/>
                </a:moveTo>
                <a:cubicBezTo>
                  <a:pt x="157660" y="-5368"/>
                  <a:pt x="261257" y="5624"/>
                  <a:pt x="468874" y="0"/>
                </a:cubicBezTo>
                <a:cubicBezTo>
                  <a:pt x="676491" y="-5624"/>
                  <a:pt x="819150" y="43248"/>
                  <a:pt x="1014076" y="0"/>
                </a:cubicBezTo>
                <a:cubicBezTo>
                  <a:pt x="1209002" y="-43248"/>
                  <a:pt x="1371303" y="36626"/>
                  <a:pt x="1482950" y="0"/>
                </a:cubicBezTo>
                <a:cubicBezTo>
                  <a:pt x="1594597" y="-36626"/>
                  <a:pt x="1891184" y="62409"/>
                  <a:pt x="2104481" y="0"/>
                </a:cubicBezTo>
                <a:cubicBezTo>
                  <a:pt x="2317778" y="-62409"/>
                  <a:pt x="2415962" y="68494"/>
                  <a:pt x="2687847" y="0"/>
                </a:cubicBezTo>
                <a:cubicBezTo>
                  <a:pt x="2959732" y="-68494"/>
                  <a:pt x="2958419" y="37013"/>
                  <a:pt x="3118557" y="0"/>
                </a:cubicBezTo>
                <a:cubicBezTo>
                  <a:pt x="3278695" y="-37013"/>
                  <a:pt x="3618921" y="16198"/>
                  <a:pt x="3816416" y="0"/>
                </a:cubicBezTo>
                <a:cubicBezTo>
                  <a:pt x="3849523" y="74397"/>
                  <a:pt x="3815715" y="158071"/>
                  <a:pt x="3816416" y="303776"/>
                </a:cubicBezTo>
                <a:cubicBezTo>
                  <a:pt x="3817117" y="449481"/>
                  <a:pt x="3791263" y="516154"/>
                  <a:pt x="3816416" y="646331"/>
                </a:cubicBezTo>
                <a:cubicBezTo>
                  <a:pt x="3652159" y="678172"/>
                  <a:pt x="3535771" y="601431"/>
                  <a:pt x="3385706" y="646331"/>
                </a:cubicBezTo>
                <a:cubicBezTo>
                  <a:pt x="3235641" y="691231"/>
                  <a:pt x="3086421" y="618506"/>
                  <a:pt x="2954996" y="646331"/>
                </a:cubicBezTo>
                <a:cubicBezTo>
                  <a:pt x="2823571" y="674156"/>
                  <a:pt x="2654362" y="627648"/>
                  <a:pt x="2409794" y="646331"/>
                </a:cubicBezTo>
                <a:cubicBezTo>
                  <a:pt x="2165226" y="665014"/>
                  <a:pt x="2157578" y="641893"/>
                  <a:pt x="1940920" y="646331"/>
                </a:cubicBezTo>
                <a:cubicBezTo>
                  <a:pt x="1724262" y="650769"/>
                  <a:pt x="1667815" y="608458"/>
                  <a:pt x="1472046" y="646331"/>
                </a:cubicBezTo>
                <a:cubicBezTo>
                  <a:pt x="1276277" y="684204"/>
                  <a:pt x="1109813" y="609556"/>
                  <a:pt x="926844" y="646331"/>
                </a:cubicBezTo>
                <a:cubicBezTo>
                  <a:pt x="743875" y="683106"/>
                  <a:pt x="270340" y="572797"/>
                  <a:pt x="0" y="646331"/>
                </a:cubicBezTo>
                <a:cubicBezTo>
                  <a:pt x="-1661" y="502147"/>
                  <a:pt x="22643" y="397391"/>
                  <a:pt x="0" y="329629"/>
                </a:cubicBezTo>
                <a:cubicBezTo>
                  <a:pt x="-22643" y="261867"/>
                  <a:pt x="6555" y="11792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44312185">
                  <a:custGeom>
                    <a:avLst/>
                    <a:gdLst>
                      <a:gd name="connsiteX0" fmla="*/ 0 w 2224379"/>
                      <a:gd name="connsiteY0" fmla="*/ 0 h 830997"/>
                      <a:gd name="connsiteX1" fmla="*/ 251037 w 2224379"/>
                      <a:gd name="connsiteY1" fmla="*/ 0 h 830997"/>
                      <a:gd name="connsiteX2" fmla="*/ 568805 w 2224379"/>
                      <a:gd name="connsiteY2" fmla="*/ 0 h 830997"/>
                      <a:gd name="connsiteX3" fmla="*/ 842086 w 2224379"/>
                      <a:gd name="connsiteY3" fmla="*/ 0 h 830997"/>
                      <a:gd name="connsiteX4" fmla="*/ 1204342 w 2224379"/>
                      <a:gd name="connsiteY4" fmla="*/ 0 h 830997"/>
                      <a:gd name="connsiteX5" fmla="*/ 1477623 w 2224379"/>
                      <a:gd name="connsiteY5" fmla="*/ 0 h 830997"/>
                      <a:gd name="connsiteX6" fmla="*/ 1817635 w 2224379"/>
                      <a:gd name="connsiteY6" fmla="*/ 0 h 830997"/>
                      <a:gd name="connsiteX7" fmla="*/ 2224379 w 2224379"/>
                      <a:gd name="connsiteY7" fmla="*/ 0 h 830997"/>
                      <a:gd name="connsiteX8" fmla="*/ 2224379 w 2224379"/>
                      <a:gd name="connsiteY8" fmla="*/ 390569 h 830997"/>
                      <a:gd name="connsiteX9" fmla="*/ 2224379 w 2224379"/>
                      <a:gd name="connsiteY9" fmla="*/ 830997 h 830997"/>
                      <a:gd name="connsiteX10" fmla="*/ 1862122 w 2224379"/>
                      <a:gd name="connsiteY10" fmla="*/ 830997 h 830997"/>
                      <a:gd name="connsiteX11" fmla="*/ 1611086 w 2224379"/>
                      <a:gd name="connsiteY11" fmla="*/ 830997 h 830997"/>
                      <a:gd name="connsiteX12" fmla="*/ 1315561 w 2224379"/>
                      <a:gd name="connsiteY12" fmla="*/ 830997 h 830997"/>
                      <a:gd name="connsiteX13" fmla="*/ 1020036 w 2224379"/>
                      <a:gd name="connsiteY13" fmla="*/ 830997 h 830997"/>
                      <a:gd name="connsiteX14" fmla="*/ 768999 w 2224379"/>
                      <a:gd name="connsiteY14" fmla="*/ 830997 h 830997"/>
                      <a:gd name="connsiteX15" fmla="*/ 495719 w 2224379"/>
                      <a:gd name="connsiteY15" fmla="*/ 830997 h 830997"/>
                      <a:gd name="connsiteX16" fmla="*/ 0 w 2224379"/>
                      <a:gd name="connsiteY16" fmla="*/ 830997 h 830997"/>
                      <a:gd name="connsiteX17" fmla="*/ 0 w 2224379"/>
                      <a:gd name="connsiteY17" fmla="*/ 415499 h 830997"/>
                      <a:gd name="connsiteX18" fmla="*/ 0 w 2224379"/>
                      <a:gd name="connsiteY18" fmla="*/ 0 h 830997"/>
                      <a:gd name="connsiteX0" fmla="*/ 0 w 2224379"/>
                      <a:gd name="connsiteY0" fmla="*/ 0 h 830997"/>
                      <a:gd name="connsiteX1" fmla="*/ 273280 w 2224379"/>
                      <a:gd name="connsiteY1" fmla="*/ 0 h 830997"/>
                      <a:gd name="connsiteX2" fmla="*/ 591049 w 2224379"/>
                      <a:gd name="connsiteY2" fmla="*/ 0 h 830997"/>
                      <a:gd name="connsiteX3" fmla="*/ 864329 w 2224379"/>
                      <a:gd name="connsiteY3" fmla="*/ 0 h 830997"/>
                      <a:gd name="connsiteX4" fmla="*/ 1226586 w 2224379"/>
                      <a:gd name="connsiteY4" fmla="*/ 0 h 830997"/>
                      <a:gd name="connsiteX5" fmla="*/ 1566598 w 2224379"/>
                      <a:gd name="connsiteY5" fmla="*/ 0 h 830997"/>
                      <a:gd name="connsiteX6" fmla="*/ 1817635 w 2224379"/>
                      <a:gd name="connsiteY6" fmla="*/ 0 h 830997"/>
                      <a:gd name="connsiteX7" fmla="*/ 2224379 w 2224379"/>
                      <a:gd name="connsiteY7" fmla="*/ 0 h 830997"/>
                      <a:gd name="connsiteX8" fmla="*/ 2224379 w 2224379"/>
                      <a:gd name="connsiteY8" fmla="*/ 390569 h 830997"/>
                      <a:gd name="connsiteX9" fmla="*/ 2224379 w 2224379"/>
                      <a:gd name="connsiteY9" fmla="*/ 830997 h 830997"/>
                      <a:gd name="connsiteX10" fmla="*/ 1973341 w 2224379"/>
                      <a:gd name="connsiteY10" fmla="*/ 830997 h 830997"/>
                      <a:gd name="connsiteX11" fmla="*/ 1722304 w 2224379"/>
                      <a:gd name="connsiteY11" fmla="*/ 830997 h 830997"/>
                      <a:gd name="connsiteX12" fmla="*/ 1404536 w 2224379"/>
                      <a:gd name="connsiteY12" fmla="*/ 830997 h 830997"/>
                      <a:gd name="connsiteX13" fmla="*/ 1131255 w 2224379"/>
                      <a:gd name="connsiteY13" fmla="*/ 830997 h 830997"/>
                      <a:gd name="connsiteX14" fmla="*/ 857974 w 2224379"/>
                      <a:gd name="connsiteY14" fmla="*/ 830997 h 830997"/>
                      <a:gd name="connsiteX15" fmla="*/ 540206 w 2224379"/>
                      <a:gd name="connsiteY15" fmla="*/ 830997 h 830997"/>
                      <a:gd name="connsiteX16" fmla="*/ 0 w 2224379"/>
                      <a:gd name="connsiteY16" fmla="*/ 830997 h 830997"/>
                      <a:gd name="connsiteX17" fmla="*/ 0 w 2224379"/>
                      <a:gd name="connsiteY17" fmla="*/ 423808 h 830997"/>
                      <a:gd name="connsiteX18" fmla="*/ 0 w 2224379"/>
                      <a:gd name="connsiteY18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224379" h="830997" fill="none" extrusionOk="0">
                        <a:moveTo>
                          <a:pt x="0" y="0"/>
                        </a:moveTo>
                        <a:cubicBezTo>
                          <a:pt x="122545" y="-55227"/>
                          <a:pt x="166694" y="46367"/>
                          <a:pt x="251037" y="0"/>
                        </a:cubicBezTo>
                        <a:cubicBezTo>
                          <a:pt x="346564" y="-58428"/>
                          <a:pt x="504523" y="51606"/>
                          <a:pt x="568805" y="0"/>
                        </a:cubicBezTo>
                        <a:cubicBezTo>
                          <a:pt x="636186" y="-58007"/>
                          <a:pt x="698298" y="54016"/>
                          <a:pt x="842086" y="0"/>
                        </a:cubicBezTo>
                        <a:cubicBezTo>
                          <a:pt x="998371" y="-80416"/>
                          <a:pt x="1032116" y="50689"/>
                          <a:pt x="1204342" y="0"/>
                        </a:cubicBezTo>
                        <a:cubicBezTo>
                          <a:pt x="1353238" y="-61098"/>
                          <a:pt x="1428316" y="51614"/>
                          <a:pt x="1477623" y="0"/>
                        </a:cubicBezTo>
                        <a:cubicBezTo>
                          <a:pt x="1520856" y="-84131"/>
                          <a:pt x="1715679" y="47003"/>
                          <a:pt x="1817635" y="0"/>
                        </a:cubicBezTo>
                        <a:cubicBezTo>
                          <a:pt x="1934952" y="-35091"/>
                          <a:pt x="2048781" y="47628"/>
                          <a:pt x="2224379" y="0"/>
                        </a:cubicBezTo>
                        <a:cubicBezTo>
                          <a:pt x="2249019" y="183091"/>
                          <a:pt x="2216269" y="223472"/>
                          <a:pt x="2224379" y="390569"/>
                        </a:cubicBezTo>
                        <a:cubicBezTo>
                          <a:pt x="2222927" y="555896"/>
                          <a:pt x="2251539" y="706436"/>
                          <a:pt x="2224379" y="830997"/>
                        </a:cubicBezTo>
                        <a:cubicBezTo>
                          <a:pt x="2090143" y="886864"/>
                          <a:pt x="1977498" y="773620"/>
                          <a:pt x="1862122" y="830997"/>
                        </a:cubicBezTo>
                        <a:cubicBezTo>
                          <a:pt x="1752113" y="895534"/>
                          <a:pt x="1680308" y="832471"/>
                          <a:pt x="1611086" y="830997"/>
                        </a:cubicBezTo>
                        <a:cubicBezTo>
                          <a:pt x="1516361" y="841486"/>
                          <a:pt x="1412190" y="799138"/>
                          <a:pt x="1315561" y="830997"/>
                        </a:cubicBezTo>
                        <a:cubicBezTo>
                          <a:pt x="1226665" y="836155"/>
                          <a:pt x="1075554" y="818097"/>
                          <a:pt x="1020036" y="830997"/>
                        </a:cubicBezTo>
                        <a:cubicBezTo>
                          <a:pt x="931728" y="826363"/>
                          <a:pt x="883420" y="796876"/>
                          <a:pt x="768999" y="830997"/>
                        </a:cubicBezTo>
                        <a:cubicBezTo>
                          <a:pt x="650709" y="856921"/>
                          <a:pt x="617073" y="798456"/>
                          <a:pt x="495719" y="830997"/>
                        </a:cubicBezTo>
                        <a:cubicBezTo>
                          <a:pt x="365449" y="894453"/>
                          <a:pt x="133278" y="702216"/>
                          <a:pt x="0" y="830997"/>
                        </a:cubicBezTo>
                        <a:cubicBezTo>
                          <a:pt x="-8257" y="673319"/>
                          <a:pt x="36384" y="510212"/>
                          <a:pt x="0" y="415499"/>
                        </a:cubicBezTo>
                        <a:cubicBezTo>
                          <a:pt x="-16111" y="294636"/>
                          <a:pt x="43182" y="98301"/>
                          <a:pt x="0" y="0"/>
                        </a:cubicBezTo>
                        <a:close/>
                      </a:path>
                      <a:path w="2224379" h="830997" stroke="0" extrusionOk="0">
                        <a:moveTo>
                          <a:pt x="0" y="0"/>
                        </a:moveTo>
                        <a:cubicBezTo>
                          <a:pt x="88020" y="-11630"/>
                          <a:pt x="143892" y="11605"/>
                          <a:pt x="273280" y="0"/>
                        </a:cubicBezTo>
                        <a:cubicBezTo>
                          <a:pt x="417524" y="-5495"/>
                          <a:pt x="484813" y="54757"/>
                          <a:pt x="591049" y="0"/>
                        </a:cubicBezTo>
                        <a:cubicBezTo>
                          <a:pt x="693194" y="-47591"/>
                          <a:pt x="790875" y="25844"/>
                          <a:pt x="864329" y="0"/>
                        </a:cubicBezTo>
                        <a:cubicBezTo>
                          <a:pt x="940974" y="-11149"/>
                          <a:pt x="1108396" y="78388"/>
                          <a:pt x="1226586" y="0"/>
                        </a:cubicBezTo>
                        <a:cubicBezTo>
                          <a:pt x="1334136" y="-113643"/>
                          <a:pt x="1377887" y="71614"/>
                          <a:pt x="1566598" y="0"/>
                        </a:cubicBezTo>
                        <a:cubicBezTo>
                          <a:pt x="1700686" y="-80166"/>
                          <a:pt x="1728800" y="35322"/>
                          <a:pt x="1817635" y="0"/>
                        </a:cubicBezTo>
                        <a:cubicBezTo>
                          <a:pt x="1906662" y="-19233"/>
                          <a:pt x="2125400" y="29240"/>
                          <a:pt x="2224379" y="0"/>
                        </a:cubicBezTo>
                        <a:cubicBezTo>
                          <a:pt x="2260023" y="80150"/>
                          <a:pt x="2240170" y="206894"/>
                          <a:pt x="2224379" y="390569"/>
                        </a:cubicBezTo>
                        <a:cubicBezTo>
                          <a:pt x="2225408" y="575148"/>
                          <a:pt x="2221316" y="669942"/>
                          <a:pt x="2224379" y="830997"/>
                        </a:cubicBezTo>
                        <a:cubicBezTo>
                          <a:pt x="2118558" y="898320"/>
                          <a:pt x="2063391" y="762688"/>
                          <a:pt x="1973341" y="830997"/>
                        </a:cubicBezTo>
                        <a:cubicBezTo>
                          <a:pt x="1888605" y="898857"/>
                          <a:pt x="1774831" y="798516"/>
                          <a:pt x="1722304" y="830997"/>
                        </a:cubicBezTo>
                        <a:cubicBezTo>
                          <a:pt x="1645629" y="855229"/>
                          <a:pt x="1551804" y="798128"/>
                          <a:pt x="1404536" y="830997"/>
                        </a:cubicBezTo>
                        <a:cubicBezTo>
                          <a:pt x="1261013" y="854409"/>
                          <a:pt x="1254564" y="826194"/>
                          <a:pt x="1131255" y="830997"/>
                        </a:cubicBezTo>
                        <a:cubicBezTo>
                          <a:pt x="1013567" y="826669"/>
                          <a:pt x="956042" y="785644"/>
                          <a:pt x="857974" y="830997"/>
                        </a:cubicBezTo>
                        <a:cubicBezTo>
                          <a:pt x="746289" y="888964"/>
                          <a:pt x="618368" y="784831"/>
                          <a:pt x="540206" y="830997"/>
                        </a:cubicBezTo>
                        <a:cubicBezTo>
                          <a:pt x="419697" y="866535"/>
                          <a:pt x="153842" y="761009"/>
                          <a:pt x="0" y="830997"/>
                        </a:cubicBezTo>
                        <a:cubicBezTo>
                          <a:pt x="1570" y="640395"/>
                          <a:pt x="9386" y="516232"/>
                          <a:pt x="0" y="423808"/>
                        </a:cubicBezTo>
                        <a:cubicBezTo>
                          <a:pt x="-19692" y="345795"/>
                          <a:pt x="-32110" y="144829"/>
                          <a:pt x="0" y="0"/>
                        </a:cubicBezTo>
                        <a:close/>
                      </a:path>
                      <a:path w="2224379" h="830997" fill="none" stroke="0" extrusionOk="0">
                        <a:moveTo>
                          <a:pt x="0" y="0"/>
                        </a:moveTo>
                        <a:cubicBezTo>
                          <a:pt x="127257" y="-43317"/>
                          <a:pt x="163102" y="40692"/>
                          <a:pt x="251037" y="0"/>
                        </a:cubicBezTo>
                        <a:cubicBezTo>
                          <a:pt x="331049" y="-63574"/>
                          <a:pt x="486390" y="46302"/>
                          <a:pt x="568805" y="0"/>
                        </a:cubicBezTo>
                        <a:cubicBezTo>
                          <a:pt x="616232" y="-53127"/>
                          <a:pt x="695640" y="82027"/>
                          <a:pt x="842086" y="0"/>
                        </a:cubicBezTo>
                        <a:cubicBezTo>
                          <a:pt x="974317" y="-45686"/>
                          <a:pt x="1068138" y="72119"/>
                          <a:pt x="1204342" y="0"/>
                        </a:cubicBezTo>
                        <a:cubicBezTo>
                          <a:pt x="1344667" y="-62747"/>
                          <a:pt x="1437563" y="84093"/>
                          <a:pt x="1477623" y="0"/>
                        </a:cubicBezTo>
                        <a:cubicBezTo>
                          <a:pt x="1548896" y="-56342"/>
                          <a:pt x="1728520" y="83049"/>
                          <a:pt x="1817635" y="0"/>
                        </a:cubicBezTo>
                        <a:cubicBezTo>
                          <a:pt x="1897624" y="-75262"/>
                          <a:pt x="2038644" y="127871"/>
                          <a:pt x="2224379" y="0"/>
                        </a:cubicBezTo>
                        <a:cubicBezTo>
                          <a:pt x="2237512" y="187631"/>
                          <a:pt x="2215376" y="226108"/>
                          <a:pt x="2224379" y="390569"/>
                        </a:cubicBezTo>
                        <a:cubicBezTo>
                          <a:pt x="2232693" y="567701"/>
                          <a:pt x="2208407" y="690710"/>
                          <a:pt x="2224379" y="830997"/>
                        </a:cubicBezTo>
                        <a:cubicBezTo>
                          <a:pt x="2097406" y="890729"/>
                          <a:pt x="1975347" y="757220"/>
                          <a:pt x="1862122" y="830997"/>
                        </a:cubicBezTo>
                        <a:cubicBezTo>
                          <a:pt x="1735146" y="889625"/>
                          <a:pt x="1673252" y="813359"/>
                          <a:pt x="1611086" y="830997"/>
                        </a:cubicBezTo>
                        <a:cubicBezTo>
                          <a:pt x="1545674" y="820935"/>
                          <a:pt x="1408212" y="802212"/>
                          <a:pt x="1315561" y="830997"/>
                        </a:cubicBezTo>
                        <a:cubicBezTo>
                          <a:pt x="1252503" y="854082"/>
                          <a:pt x="1084237" y="824506"/>
                          <a:pt x="1020036" y="830997"/>
                        </a:cubicBezTo>
                        <a:cubicBezTo>
                          <a:pt x="937103" y="843437"/>
                          <a:pt x="875532" y="799181"/>
                          <a:pt x="768999" y="830997"/>
                        </a:cubicBezTo>
                        <a:cubicBezTo>
                          <a:pt x="648628" y="864153"/>
                          <a:pt x="619983" y="816004"/>
                          <a:pt x="495719" y="830997"/>
                        </a:cubicBezTo>
                        <a:cubicBezTo>
                          <a:pt x="403243" y="858911"/>
                          <a:pt x="208406" y="763965"/>
                          <a:pt x="0" y="830997"/>
                        </a:cubicBezTo>
                        <a:cubicBezTo>
                          <a:pt x="259" y="670329"/>
                          <a:pt x="33602" y="532390"/>
                          <a:pt x="0" y="415499"/>
                        </a:cubicBezTo>
                        <a:cubicBezTo>
                          <a:pt x="-24099" y="316022"/>
                          <a:pt x="17235" y="104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ga-IE" sz="1200" dirty="0">
                <a:solidFill>
                  <a:srgbClr val="FF0000"/>
                </a:solidFill>
                <a:latin typeface="Tw Cen MT" panose="020B0602020104020603" pitchFamily="34" charset="0"/>
              </a:rPr>
              <a:t>AR SON NA SÁBHÁILTEACHTA, </a:t>
            </a:r>
            <a:r>
              <a:rPr lang="en-IE" sz="1200" dirty="0">
                <a:solidFill>
                  <a:srgbClr val="FF0000"/>
                </a:solidFill>
                <a:latin typeface="Tw Cen MT" panose="020B0602020104020603" pitchFamily="34" charset="0"/>
              </a:rPr>
              <a:t>NÍ MÓR</a:t>
            </a:r>
            <a:r>
              <a:rPr lang="ga-IE" sz="1200" dirty="0">
                <a:solidFill>
                  <a:srgbClr val="FF0000"/>
                </a:solidFill>
                <a:latin typeface="Tw Cen MT" panose="020B0602020104020603" pitchFamily="34" charset="0"/>
              </a:rPr>
              <a:t> AN GHNÍOMHAÍOCHT SEO A DHÉANAMH FAOI </a:t>
            </a:r>
            <a:r>
              <a:rPr lang="en-US" sz="1200" dirty="0">
                <a:solidFill>
                  <a:srgbClr val="FF0000"/>
                </a:solidFill>
                <a:latin typeface="Tw Cen MT" panose="020B0602020104020603" pitchFamily="34" charset="0"/>
              </a:rPr>
              <a:t>STIÚIR</a:t>
            </a:r>
            <a:r>
              <a:rPr lang="ga-IE" sz="1200" dirty="0">
                <a:solidFill>
                  <a:srgbClr val="FF0000"/>
                </a:solidFill>
                <a:latin typeface="Tw Cen MT" panose="020B0602020104020603" pitchFamily="34" charset="0"/>
              </a:rPr>
              <a:t> DUINE FÁSTA.</a:t>
            </a:r>
            <a:endParaRPr lang="ga-IE" sz="1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586ED157-CAE6-4F06-9885-637EF6E1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757" y="3834464"/>
            <a:ext cx="2224379" cy="22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CB9EF6E-3DAA-DFE4-BB08-05418C4F2876}"/>
              </a:ext>
            </a:extLst>
          </p:cNvPr>
          <p:cNvSpPr txBox="1"/>
          <p:nvPr/>
        </p:nvSpPr>
        <p:spPr>
          <a:xfrm>
            <a:off x="0" y="562129"/>
            <a:ext cx="6212663" cy="128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Dear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agus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Déan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Carr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Balúin</a:t>
            </a:r>
            <a:endParaRPr lang="en-GB" sz="2600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2600" u="sng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Céim </a:t>
            </a:r>
            <a:r>
              <a:rPr lang="en-US" sz="26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3</a:t>
            </a: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</a:t>
            </a:r>
            <a:r>
              <a:rPr lang="en-US" sz="2600" dirty="0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An </a:t>
            </a:r>
            <a:r>
              <a:rPr lang="en-US" sz="2600" dirty="0" err="1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Tógáil</a:t>
            </a:r>
            <a:endParaRPr lang="ga-IE" sz="2600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096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388CB-FB03-4B22-B24E-7627F1F1A48A}"/>
              </a:ext>
            </a:extLst>
          </p:cNvPr>
          <p:cNvSpPr txBox="1"/>
          <p:nvPr/>
        </p:nvSpPr>
        <p:spPr>
          <a:xfrm>
            <a:off x="-13165" y="1856888"/>
            <a:ext cx="61747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        Anois, cuirimis an carr balúin ag gluaiseacht! </a:t>
            </a:r>
          </a:p>
          <a:p>
            <a:pPr lvl="0" algn="ctr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r>
              <a:rPr lang="ga-IE" sz="2000" b="1" u="sng" dirty="0">
                <a:solidFill>
                  <a:schemeClr val="bg1"/>
                </a:solidFill>
                <a:latin typeface="Tw Cen MT" panose="020B0602020104020603" pitchFamily="34" charset="0"/>
              </a:rPr>
              <a:t>Modh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Cuir an carr ar dhromchla mín. 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Cuir aer sa bhalún. Úsáid teannaire balún nó roghnaigh duine amháin ón ngrúpa chun an balún a shéideadh.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Coinnigh greim daingean ar chaol an bhalúin ionas nach scaoilfear an t-aer amach.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Nuair atá tú réidh leis an gcarr a chur ag gluaiseacht, scaoil leis an mbalún. 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Tomhais cé chomh fada agus a thaistealaíonn an carr. Cláraigh an toradh ar l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eathanac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h 66 i do leabhar oibre.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Lean céimeanna 1–5 cúig huaire san iomlán.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E62696A-997D-4358-A56B-3FCFFD87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454093"/>
            <a:ext cx="1178495" cy="1178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úpa 5">
            <a:extLst>
              <a:ext uri="{FF2B5EF4-FFF2-40B4-BE49-F238E27FC236}">
                <a16:creationId xmlns:a16="http://schemas.microsoft.com/office/drawing/2014/main" id="{09BFD059-2E59-BC3F-944F-9A1B395E76E3}"/>
              </a:ext>
            </a:extLst>
          </p:cNvPr>
          <p:cNvGrpSpPr/>
          <p:nvPr/>
        </p:nvGrpSpPr>
        <p:grpSpPr>
          <a:xfrm>
            <a:off x="6402609" y="5607100"/>
            <a:ext cx="5822954" cy="1250900"/>
            <a:chOff x="6402609" y="5607100"/>
            <a:chExt cx="5822954" cy="12509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DD30E8E-EBCF-4320-B9CF-0810AAE81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19572" y="5607100"/>
              <a:ext cx="5772428" cy="125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8FD90E-5288-479E-80CF-8B7D5AC171D8}"/>
                </a:ext>
              </a:extLst>
            </p:cNvPr>
            <p:cNvSpPr txBox="1"/>
            <p:nvPr/>
          </p:nvSpPr>
          <p:spPr>
            <a:xfrm rot="16047448">
              <a:off x="6284216" y="6037188"/>
              <a:ext cx="606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dirty="0">
                  <a:solidFill>
                    <a:schemeClr val="bg1"/>
                  </a:solidFill>
                  <a:latin typeface="Tw Cen MT" panose="020B0602020104020603" pitchFamily="34" charset="0"/>
                </a:rPr>
                <a:t>Tús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8B96D5-E1F9-47EA-9A5C-FDFE4602EF41}"/>
                </a:ext>
              </a:extLst>
            </p:cNvPr>
            <p:cNvSpPr txBox="1"/>
            <p:nvPr/>
          </p:nvSpPr>
          <p:spPr>
            <a:xfrm rot="5400000">
              <a:off x="11522165" y="6047884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ga-IE" dirty="0">
                  <a:solidFill>
                    <a:schemeClr val="bg1"/>
                  </a:solidFill>
                  <a:latin typeface="Tw Cen MT" panose="020B0602020104020603" pitchFamily="34" charset="0"/>
                </a:rPr>
                <a:t>Deireadh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BDA02-7839-4FBB-85A2-CDC0F1666F94}"/>
                </a:ext>
              </a:extLst>
            </p:cNvPr>
            <p:cNvSpPr txBox="1"/>
            <p:nvPr/>
          </p:nvSpPr>
          <p:spPr>
            <a:xfrm>
              <a:off x="7330351" y="5957052"/>
              <a:ext cx="40587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ga-IE" sz="2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Bíodh rás</a:t>
              </a:r>
              <a:r>
                <a:rPr lang="en-GB" sz="2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r>
                <a:rPr lang="ga-IE" sz="2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agaibh leis na car</a:t>
              </a:r>
              <a:r>
                <a:rPr lang="en-GB" sz="2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r</a:t>
              </a:r>
              <a:r>
                <a:rPr lang="ga-IE" sz="2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anna!</a:t>
              </a: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5689C88D-035E-1650-6262-DCEE2805234A}"/>
              </a:ext>
            </a:extLst>
          </p:cNvPr>
          <p:cNvSpPr txBox="1"/>
          <p:nvPr/>
        </p:nvSpPr>
        <p:spPr>
          <a:xfrm>
            <a:off x="-36830" y="528609"/>
            <a:ext cx="6212663" cy="128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Dear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agus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Déan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Carr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Balúin</a:t>
            </a:r>
            <a:endParaRPr lang="en-GB" sz="2600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2600" u="sng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Céim </a:t>
            </a:r>
            <a:r>
              <a:rPr lang="en-US" sz="26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4</a:t>
            </a: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</a:t>
            </a:r>
            <a:r>
              <a:rPr lang="en-US" sz="2600" dirty="0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An </a:t>
            </a:r>
            <a:r>
              <a:rPr lang="en-US" sz="2600" dirty="0" err="1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Tástáil</a:t>
            </a:r>
            <a:endParaRPr lang="ga-IE" sz="2600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C28E7DC7-044C-6B15-E9AD-4B38C5B4C71D}"/>
              </a:ext>
            </a:extLst>
          </p:cNvPr>
          <p:cNvSpPr txBox="1"/>
          <p:nvPr/>
        </p:nvSpPr>
        <p:spPr>
          <a:xfrm>
            <a:off x="7971692" y="2652230"/>
            <a:ext cx="365161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ga-IE" sz="2000" dirty="0">
                <a:latin typeface="Tw Cen MT" panose="020B0602020104020603" pitchFamily="34" charset="0"/>
              </a:rPr>
              <a:t>Cé chomh fada agus a thaistealóidh an carr, meas tú? </a:t>
            </a:r>
          </a:p>
          <a:p>
            <a:pPr lvl="0"/>
            <a:r>
              <a:rPr lang="ga-IE" sz="2000" dirty="0">
                <a:latin typeface="Tw Cen MT" panose="020B0602020104020603" pitchFamily="34" charset="0"/>
              </a:rPr>
              <a:t>Scríobh do bhuille faoi thuairim ar leathanach </a:t>
            </a:r>
            <a:r>
              <a:rPr lang="en-GB" sz="2000" dirty="0">
                <a:latin typeface="Tw Cen MT" panose="020B0602020104020603" pitchFamily="34" charset="0"/>
              </a:rPr>
              <a:t>66</a:t>
            </a:r>
            <a:r>
              <a:rPr lang="ga-IE" sz="2000" dirty="0">
                <a:latin typeface="Tw Cen MT" panose="020B0602020104020603" pitchFamily="34" charset="0"/>
              </a:rPr>
              <a:t> i do leabhar oibre.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9ED4BA3-1CF1-4A4F-B28A-54A1601F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3949" y="1793057"/>
            <a:ext cx="4553569" cy="30417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7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388CB-FB03-4B22-B24E-7627F1F1A48A}"/>
              </a:ext>
            </a:extLst>
          </p:cNvPr>
          <p:cNvSpPr txBox="1"/>
          <p:nvPr/>
        </p:nvSpPr>
        <p:spPr>
          <a:xfrm>
            <a:off x="559692" y="2292665"/>
            <a:ext cx="53733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Mura ngluaiseann an carr ar an gcéad iarracht, déan do mhachnamh ar na nithe seo a leanas:</a:t>
            </a:r>
          </a:p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bhfuil na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hacastóirí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in ann casadh i gceart?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bhfuil an carr róthrom?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bhfuil na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hacastóirí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cam?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bhfuil cúis eile ann nach bhfuil an carr in ann gluaiseacht?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Déan iarracht an fhadhb a réiteach. Ansin triail an carr a chur ag gluaiseacht arís.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E62696A-997D-4358-A56B-3FCFFD87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454093"/>
            <a:ext cx="1178495" cy="1178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FA2133F-AEEE-4A47-A397-A9654DA4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0344" y="2721940"/>
            <a:ext cx="4356929" cy="2910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CD5BF40-36F5-5E27-5137-D8323DAF9BF4}"/>
              </a:ext>
            </a:extLst>
          </p:cNvPr>
          <p:cNvSpPr txBox="1"/>
          <p:nvPr/>
        </p:nvSpPr>
        <p:spPr>
          <a:xfrm>
            <a:off x="0" y="538981"/>
            <a:ext cx="6212663" cy="128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Dear agus Déan: Carr Balúin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Céim </a:t>
            </a:r>
            <a:r>
              <a:rPr lang="ga-IE" sz="26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4</a:t>
            </a: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</a:t>
            </a:r>
            <a:r>
              <a:rPr lang="ga-IE" sz="2600" dirty="0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An Tástáil (ar lean)</a:t>
            </a:r>
            <a:endParaRPr lang="ga-IE" sz="2600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261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C24459-670F-4F45-AFF5-6B1696E36419}"/>
              </a:ext>
            </a:extLst>
          </p:cNvPr>
          <p:cNvSpPr txBox="1"/>
          <p:nvPr/>
        </p:nvSpPr>
        <p:spPr>
          <a:xfrm>
            <a:off x="4548198" y="413176"/>
            <a:ext cx="7428089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44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Conas a d’éirigh leat?</a:t>
            </a:r>
            <a:endParaRPr lang="ga-IE" sz="4400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7F080E1-E3E9-751C-080B-C2BE7AE21CBD}"/>
              </a:ext>
            </a:extLst>
          </p:cNvPr>
          <p:cNvSpPr txBox="1"/>
          <p:nvPr/>
        </p:nvSpPr>
        <p:spPr>
          <a:xfrm>
            <a:off x="4819650" y="1717205"/>
            <a:ext cx="8151801" cy="3120040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ga-IE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Ar thit aon chuid den charr as a chéile?</a:t>
            </a:r>
            <a:endParaRPr lang="en-GB" sz="2000" noProof="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lvl="0"/>
            <a:r>
              <a:rPr lang="ga-IE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r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thaistil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an carr i líne dhíreach?</a:t>
            </a:r>
            <a:endParaRPr lang="en-GB" sz="2000" noProof="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endParaRPr lang="en-GB" sz="2000" noProof="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An raibh tú sásta le luas an chairr?</a:t>
            </a:r>
            <a:endParaRPr lang="en-GB" sz="2000" noProof="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bhféadfá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feabhas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a chur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ar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dhearadh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chairr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chun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go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rachadh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sé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níos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faide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nó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noProof="0" dirty="0" err="1">
                <a:solidFill>
                  <a:schemeClr val="bg1"/>
                </a:solidFill>
                <a:latin typeface="Tw Cen MT" panose="020B0602020104020603" pitchFamily="34" charset="0"/>
              </a:rPr>
              <a:t>níos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 tap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úla</a:t>
            </a:r>
            <a:r>
              <a:rPr lang="en-GB" sz="20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?</a:t>
            </a:r>
            <a:endParaRPr lang="ga-IE" sz="2000" noProof="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endParaRPr lang="ga-IE" sz="4400" noProof="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1F8DCB-CB09-449E-97FE-CD2F6B1B4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899510"/>
            <a:ext cx="4819651" cy="31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91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854AE-FD7A-4DD0-9492-5A3ADAE81F21}"/>
              </a:ext>
            </a:extLst>
          </p:cNvPr>
          <p:cNvSpPr txBox="1"/>
          <p:nvPr/>
        </p:nvSpPr>
        <p:spPr>
          <a:xfrm>
            <a:off x="658067" y="4083707"/>
            <a:ext cx="560201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Gníomh</a:t>
            </a:r>
            <a:endParaRPr kumimoji="0" lang="ga-I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Nuair a scaoil tú leis an mbalún, chrap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balún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Brúdh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t-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aer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amach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as an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mbalún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Frithghníomh</a:t>
            </a:r>
            <a:endParaRPr kumimoji="0" lang="ga-I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 an am céanna, chuir an t-aer fórsa i bhfeidhm ar an mbalún agus bhrúigh sé an </a:t>
            </a:r>
            <a:r>
              <a:rPr kumimoji="0" lang="ga-IE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ú</a:t>
            </a:r>
            <a:r>
              <a:rPr kumimoji="0" lang="ga-I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(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agus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carr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</a:t>
            </a:r>
            <a:r>
              <a:rPr kumimoji="0" lang="ga-IE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chun tosaigh. </a:t>
            </a:r>
          </a:p>
        </p:txBody>
      </p:sp>
      <p:sp>
        <p:nvSpPr>
          <p:cNvPr id="2" name="Dronuilleog 1">
            <a:extLst>
              <a:ext uri="{FF2B5EF4-FFF2-40B4-BE49-F238E27FC236}">
                <a16:creationId xmlns:a16="http://schemas.microsoft.com/office/drawing/2014/main" id="{FE5BB261-3020-52E2-5B94-24A3F8CDB35E}"/>
              </a:ext>
            </a:extLst>
          </p:cNvPr>
          <p:cNvSpPr/>
          <p:nvPr/>
        </p:nvSpPr>
        <p:spPr>
          <a:xfrm>
            <a:off x="6973449" y="983332"/>
            <a:ext cx="4853200" cy="2691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ronuilleog 2">
            <a:extLst>
              <a:ext uri="{FF2B5EF4-FFF2-40B4-BE49-F238E27FC236}">
                <a16:creationId xmlns:a16="http://schemas.microsoft.com/office/drawing/2014/main" id="{54476F0B-8590-F53F-E5D8-703A3C51604F}"/>
              </a:ext>
            </a:extLst>
          </p:cNvPr>
          <p:cNvSpPr/>
          <p:nvPr/>
        </p:nvSpPr>
        <p:spPr>
          <a:xfrm>
            <a:off x="6963519" y="4036056"/>
            <a:ext cx="4863130" cy="2688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DF8772-A229-4685-A4FB-81C92FAFDE0C}"/>
              </a:ext>
            </a:extLst>
          </p:cNvPr>
          <p:cNvCxnSpPr>
            <a:cxnSpLocks/>
          </p:cNvCxnSpPr>
          <p:nvPr/>
        </p:nvCxnSpPr>
        <p:spPr>
          <a:xfrm>
            <a:off x="10569843" y="5419016"/>
            <a:ext cx="114687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552364-64C7-4CC4-B61B-55456A369CC7}"/>
              </a:ext>
            </a:extLst>
          </p:cNvPr>
          <p:cNvSpPr txBox="1"/>
          <p:nvPr/>
        </p:nvSpPr>
        <p:spPr>
          <a:xfrm>
            <a:off x="10377689" y="5685379"/>
            <a:ext cx="149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Brúitear an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balún chun tosaigh.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ED85E2F-CC20-47BA-ADF6-631C7E023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966637" y="4004271"/>
            <a:ext cx="2494209" cy="271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72CBFC6-9457-4152-BC48-C76C028D3D73}"/>
              </a:ext>
            </a:extLst>
          </p:cNvPr>
          <p:cNvSpPr txBox="1"/>
          <p:nvPr/>
        </p:nvSpPr>
        <p:spPr>
          <a:xfrm>
            <a:off x="6941442" y="5693688"/>
            <a:ext cx="1702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Brúitear an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t-aer amach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mbalún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8635E0-50A2-47CD-9F4E-44A377330EDB}"/>
              </a:ext>
            </a:extLst>
          </p:cNvPr>
          <p:cNvCxnSpPr>
            <a:cxnSpLocks/>
          </p:cNvCxnSpPr>
          <p:nvPr/>
        </p:nvCxnSpPr>
        <p:spPr>
          <a:xfrm flipH="1">
            <a:off x="6963519" y="5419016"/>
            <a:ext cx="95007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1D44DFD3-C1CB-47C7-BAF9-F77362840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6698" y="1029758"/>
            <a:ext cx="2369952" cy="2594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351794E-A0A9-40F4-A222-4A6D7B345E8E}"/>
              </a:ext>
            </a:extLst>
          </p:cNvPr>
          <p:cNvSpPr txBox="1"/>
          <p:nvPr/>
        </p:nvSpPr>
        <p:spPr>
          <a:xfrm>
            <a:off x="7000537" y="1030393"/>
            <a:ext cx="4249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An eolaíocht atá taobh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thiar den turgnamh</a:t>
            </a:r>
          </a:p>
        </p:txBody>
      </p:sp>
      <p:sp>
        <p:nvSpPr>
          <p:cNvPr id="4" name="TextBox 42">
            <a:extLst>
              <a:ext uri="{FF2B5EF4-FFF2-40B4-BE49-F238E27FC236}">
                <a16:creationId xmlns:a16="http://schemas.microsoft.com/office/drawing/2014/main" id="{D31CD0D7-5628-624A-B81B-32F264230031}"/>
              </a:ext>
            </a:extLst>
          </p:cNvPr>
          <p:cNvSpPr txBox="1"/>
          <p:nvPr/>
        </p:nvSpPr>
        <p:spPr>
          <a:xfrm>
            <a:off x="3547935" y="14298"/>
            <a:ext cx="50961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Tríú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Dlí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Newton</a:t>
            </a:r>
            <a:endParaRPr kumimoji="0" lang="ga-I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6575190A-C660-E232-C4BC-5FFDB78E6148}"/>
              </a:ext>
            </a:extLst>
          </p:cNvPr>
          <p:cNvSpPr txBox="1"/>
          <p:nvPr/>
        </p:nvSpPr>
        <p:spPr>
          <a:xfrm>
            <a:off x="993728" y="1713438"/>
            <a:ext cx="4765837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Tríú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Dlí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Newton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gcás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gnímh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bíonn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frithghníomh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ann.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Bíonn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gníomh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frithghníomh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cóimhéid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chéile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ach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iad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mhalairt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treo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Bosca téacs 5">
            <a:extLst>
              <a:ext uri="{FF2B5EF4-FFF2-40B4-BE49-F238E27FC236}">
                <a16:creationId xmlns:a16="http://schemas.microsoft.com/office/drawing/2014/main" id="{A26F1841-B446-A874-9461-59DEBCCC62FF}"/>
              </a:ext>
            </a:extLst>
          </p:cNvPr>
          <p:cNvSpPr txBox="1"/>
          <p:nvPr/>
        </p:nvSpPr>
        <p:spPr>
          <a:xfrm>
            <a:off x="619077" y="1046843"/>
            <a:ext cx="59890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léiriú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é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gluaiseacht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chairr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balúin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Thríú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Dlí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Newton.</a:t>
            </a:r>
            <a:endParaRPr kumimoji="0" lang="ga-IE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Bosca téacs 6">
            <a:extLst>
              <a:ext uri="{FF2B5EF4-FFF2-40B4-BE49-F238E27FC236}">
                <a16:creationId xmlns:a16="http://schemas.microsoft.com/office/drawing/2014/main" id="{DC76F47E-147F-B132-CAC6-41C7634369AB}"/>
              </a:ext>
            </a:extLst>
          </p:cNvPr>
          <p:cNvSpPr txBox="1"/>
          <p:nvPr/>
        </p:nvSpPr>
        <p:spPr>
          <a:xfrm>
            <a:off x="6973449" y="4113268"/>
            <a:ext cx="14943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Gníomh</a:t>
            </a:r>
            <a:endParaRPr kumimoji="0" lang="ga-I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Bosca téacs 7">
            <a:extLst>
              <a:ext uri="{FF2B5EF4-FFF2-40B4-BE49-F238E27FC236}">
                <a16:creationId xmlns:a16="http://schemas.microsoft.com/office/drawing/2014/main" id="{F6300803-AACB-FB2D-0142-D6E47647AA4B}"/>
              </a:ext>
            </a:extLst>
          </p:cNvPr>
          <p:cNvSpPr txBox="1"/>
          <p:nvPr/>
        </p:nvSpPr>
        <p:spPr>
          <a:xfrm>
            <a:off x="9984304" y="4113268"/>
            <a:ext cx="1887715" cy="38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Frithghníomh</a:t>
            </a:r>
            <a:endParaRPr kumimoji="0" lang="ga-IE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Bosca téacs 8">
            <a:extLst>
              <a:ext uri="{FF2B5EF4-FFF2-40B4-BE49-F238E27FC236}">
                <a16:creationId xmlns:a16="http://schemas.microsoft.com/office/drawing/2014/main" id="{B927F22B-55FB-23E8-AA58-7A135E0700B7}"/>
              </a:ext>
            </a:extLst>
          </p:cNvPr>
          <p:cNvSpPr txBox="1"/>
          <p:nvPr/>
        </p:nvSpPr>
        <p:spPr>
          <a:xfrm>
            <a:off x="669419" y="3164862"/>
            <a:ext cx="56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Bealach eile leis sin a rá ná go ngníomhaíonn fórsaí ina bpéirí i gcónaí.</a:t>
            </a:r>
          </a:p>
        </p:txBody>
      </p:sp>
    </p:spTree>
    <p:extLst>
      <p:ext uri="{BB962C8B-B14F-4D97-AF65-F5344CB8AC3E}">
        <p14:creationId xmlns:p14="http://schemas.microsoft.com/office/powerpoint/2010/main" val="41288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/>
      <p:bldP spid="44" grpId="0"/>
      <p:bldP spid="5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ronuilleog 4">
            <a:extLst>
              <a:ext uri="{FF2B5EF4-FFF2-40B4-BE49-F238E27FC236}">
                <a16:creationId xmlns:a16="http://schemas.microsoft.com/office/drawing/2014/main" id="{9A5FC769-47D9-7AD6-0714-C2D343E2F45C}"/>
              </a:ext>
            </a:extLst>
          </p:cNvPr>
          <p:cNvSpPr/>
          <p:nvPr/>
        </p:nvSpPr>
        <p:spPr>
          <a:xfrm>
            <a:off x="7172634" y="1013074"/>
            <a:ext cx="3174139" cy="3026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815C7CC-AD76-3226-2D2B-8C8AA511F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9997" y="1083484"/>
            <a:ext cx="3086776" cy="2808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2">
            <a:extLst>
              <a:ext uri="{FF2B5EF4-FFF2-40B4-BE49-F238E27FC236}">
                <a16:creationId xmlns:a16="http://schemas.microsoft.com/office/drawing/2014/main" id="{C1AD9DA6-1C7D-1310-3801-AEFB7F2C6999}"/>
              </a:ext>
            </a:extLst>
          </p:cNvPr>
          <p:cNvSpPr txBox="1"/>
          <p:nvPr/>
        </p:nvSpPr>
        <p:spPr>
          <a:xfrm>
            <a:off x="658682" y="3256117"/>
            <a:ext cx="4975066" cy="132343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Rang 4 </a:t>
            </a:r>
            <a:r>
              <a:rPr kumimoji="0" lang="en-GB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agus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Rang 5 d</a:t>
            </a: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’fhoghlaim tú faoi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dhá</a:t>
            </a: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theoiric eile a chruthaigh </a:t>
            </a:r>
            <a:r>
              <a:rPr kumimoji="0" lang="ga-I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Isaac</a:t>
            </a: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Newton</a:t>
            </a: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cuimhin leat céard iad?</a:t>
            </a:r>
          </a:p>
        </p:txBody>
      </p:sp>
      <p:sp>
        <p:nvSpPr>
          <p:cNvPr id="2" name="TextBox 42">
            <a:extLst>
              <a:ext uri="{FF2B5EF4-FFF2-40B4-BE49-F238E27FC236}">
                <a16:creationId xmlns:a16="http://schemas.microsoft.com/office/drawing/2014/main" id="{0EC42D8D-F565-6C89-C6F3-E37195D7C73E}"/>
              </a:ext>
            </a:extLst>
          </p:cNvPr>
          <p:cNvSpPr txBox="1"/>
          <p:nvPr/>
        </p:nvSpPr>
        <p:spPr>
          <a:xfrm>
            <a:off x="3547935" y="-22103"/>
            <a:ext cx="50961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Isaac Newton</a:t>
            </a:r>
            <a:endParaRPr kumimoji="0" lang="ga-I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3" name="Picture 49" descr="C:\Users\maire\Pictures\fuinneamh\Q mark.gif">
            <a:extLst>
              <a:ext uri="{FF2B5EF4-FFF2-40B4-BE49-F238E27FC236}">
                <a16:creationId xmlns:a16="http://schemas.microsoft.com/office/drawing/2014/main" id="{E0DA9253-B7D0-A86A-6239-BF56D2FB46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78" y="3740026"/>
            <a:ext cx="2509950" cy="25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sca téacs 6">
            <a:extLst>
              <a:ext uri="{FF2B5EF4-FFF2-40B4-BE49-F238E27FC236}">
                <a16:creationId xmlns:a16="http://schemas.microsoft.com/office/drawing/2014/main" id="{2088EB34-E7B1-8D5C-BFFB-B704FDC4159B}"/>
              </a:ext>
            </a:extLst>
          </p:cNvPr>
          <p:cNvSpPr txBox="1"/>
          <p:nvPr/>
        </p:nvSpPr>
        <p:spPr>
          <a:xfrm>
            <a:off x="658682" y="1016365"/>
            <a:ext cx="5096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é Isaac Newton,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eolaí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Sasana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cheap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Tríú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Dlí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Newton.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Ceann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chuid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Dhlíthe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Gluaisne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Newton is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Tríú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Dlí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Newton.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Foilsíodh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Dlíthe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Gluaisne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Newton den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chéad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uair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bhliain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1687.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Tugann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siad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léargas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dúinn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gcaoi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dtéann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fórsaí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bhfeidhm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dirty="0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ghluaisne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1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7">
            <a:extLst>
              <a:ext uri="{FF2B5EF4-FFF2-40B4-BE49-F238E27FC236}">
                <a16:creationId xmlns:a16="http://schemas.microsoft.com/office/drawing/2014/main" id="{58E1635F-7F1D-42C3-9BF8-CD7F1DF0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433" y="419772"/>
            <a:ext cx="3291589" cy="3593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A8A67F2-F43C-4F4D-9217-8EA8500669F6}"/>
              </a:ext>
            </a:extLst>
          </p:cNvPr>
          <p:cNvSpPr txBox="1"/>
          <p:nvPr/>
        </p:nvSpPr>
        <p:spPr>
          <a:xfrm>
            <a:off x="1060402" y="1708660"/>
            <a:ext cx="49750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Chruthaigh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Newton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go bhfuil fórsa ann a tharraingíonn rudaí i dtreo an domhain.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Domhantarraingt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thugtar ar an bhfórsa sin.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FC5B30B-0177-4FAC-A4CF-E13C59453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31" y="3638479"/>
            <a:ext cx="2150697" cy="276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7C638A2-2366-4832-BA96-B5B8FB0B0748}"/>
              </a:ext>
            </a:extLst>
          </p:cNvPr>
          <p:cNvSpPr txBox="1"/>
          <p:nvPr/>
        </p:nvSpPr>
        <p:spPr>
          <a:xfrm>
            <a:off x="3374203" y="4442548"/>
            <a:ext cx="60548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Rinne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Newton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iniúchadh ar sholas freisin. Fuair sé amach gur féidir solas bán a scoilteadh ina dhathanna éagsúla. Chruthaigh sé go bhfuil seacht ndath an bhogha báistí sa solas bán.</a:t>
            </a:r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1539F373-41DA-A271-8AF7-CE5FCF1D3B95}"/>
              </a:ext>
            </a:extLst>
          </p:cNvPr>
          <p:cNvSpPr txBox="1"/>
          <p:nvPr/>
        </p:nvSpPr>
        <p:spPr>
          <a:xfrm>
            <a:off x="3547935" y="-22103"/>
            <a:ext cx="50961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Isaac Newton</a:t>
            </a:r>
            <a:endParaRPr kumimoji="0" lang="ga-I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3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05F77-D9C6-4AAE-A502-8767D00D9A8B}"/>
              </a:ext>
            </a:extLst>
          </p:cNvPr>
          <p:cNvSpPr txBox="1"/>
          <p:nvPr/>
        </p:nvSpPr>
        <p:spPr>
          <a:xfrm>
            <a:off x="4431810" y="745437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</a:rPr>
              <a:t>Tuilleadh eolais: </a:t>
            </a:r>
            <a:endParaRPr lang="en-US" sz="2000" dirty="0"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000" dirty="0"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  <a:hlinkClick r:id="rId2"/>
              </a:rPr>
              <a:t>https://www.cogg.ie/wp-content/uploads/eureka-2-4.pdf</a:t>
            </a:r>
            <a:r>
              <a:rPr lang="ga-IE" sz="2000" dirty="0">
                <a:latin typeface="Tw Cen MT" panose="020B0602020104020603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000" dirty="0"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</a:rPr>
              <a:t>Tuilleadh eolais don mhúinteoir: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ga-IE" sz="2000" dirty="0"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000" dirty="0">
                <a:latin typeface="Tw Cen MT" panose="020B0602020104020603" pitchFamily="34" charset="0"/>
                <a:hlinkClick r:id="rId3"/>
              </a:rPr>
              <a:t>https://www.seai.ie/community-energy/schools/primary-school/resources-for-teachers/The-Energy-File-Irish.pdf</a:t>
            </a:r>
            <a:r>
              <a:rPr lang="ga-IE" sz="2000" dirty="0">
                <a:latin typeface="Tw Cen MT" panose="020B0602020104020603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000" dirty="0"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0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BC17598-3D8D-839F-2AA9-0CC075345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010" y="1905506"/>
            <a:ext cx="76114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</a:p>
          <a:p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Conor Fagan, S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hutterstock</a:t>
            </a:r>
            <a:endParaRPr lang="ga-IE" sz="1600" b="1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en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</a:t>
            </a:r>
            <a:r>
              <a:rPr lang="en-US" sz="160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24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–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 Sráid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ga-IE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33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A07E379-7C99-EAE8-CBC4-39C2C964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48" y="2953979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42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6" name="Rectangle 191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7" name="Rectangle 19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8" name="Rectangle 19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9" name="Rectangle 19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70" name="Rectangle 19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88FF5-3C80-4D87-A667-074171550566}"/>
              </a:ext>
            </a:extLst>
          </p:cNvPr>
          <p:cNvSpPr txBox="1"/>
          <p:nvPr/>
        </p:nvSpPr>
        <p:spPr>
          <a:xfrm>
            <a:off x="5305738" y="2365179"/>
            <a:ext cx="6983568" cy="1063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Nuair a shéideann</a:t>
            </a:r>
            <a:r>
              <a:rPr kumimoji="0" lang="ga-IE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tú balún, líonann tú le haer é. </a:t>
            </a:r>
            <a:br>
              <a:rPr kumimoji="0" lang="en-US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Cad a tharlóidh má scaoileann tú leis an mbalún</a:t>
            </a:r>
            <a:r>
              <a:rPr kumimoji="0" lang="en-US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ansin</a:t>
            </a:r>
            <a:r>
              <a:rPr kumimoji="0" lang="ga-IE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?</a:t>
            </a:r>
            <a:endParaRPr kumimoji="0" lang="ga-IE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0E37A6-9984-955E-0E58-8ECEC8842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897" y="1617594"/>
            <a:ext cx="4647368" cy="14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sca téacs 5">
            <a:extLst>
              <a:ext uri="{FF2B5EF4-FFF2-40B4-BE49-F238E27FC236}">
                <a16:creationId xmlns:a16="http://schemas.microsoft.com/office/drawing/2014/main" id="{5A8F57B3-2D42-77F3-4975-7D51080B8D43}"/>
              </a:ext>
            </a:extLst>
          </p:cNvPr>
          <p:cNvSpPr txBox="1"/>
          <p:nvPr/>
        </p:nvSpPr>
        <p:spPr>
          <a:xfrm>
            <a:off x="5306518" y="4089990"/>
            <a:ext cx="5981075" cy="41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Rachaidh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sé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ag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eitilt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ar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fud an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tseomra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!</a:t>
            </a:r>
            <a:endParaRPr lang="ga-IE" sz="20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BC044-EA7C-0389-7CC4-DB4131EF2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7" b="89873" l="3925" r="91994">
                        <a14:foregroundMark x1="84615" y1="9946" x2="76923" y2="8137"/>
                        <a14:foregroundMark x1="48980" y1="49186" x2="46939" y2="51175"/>
                        <a14:foregroundMark x1="9262" y1="58228" x2="7692" y2="62929"/>
                        <a14:foregroundMark x1="50392" y1="53707" x2="48352" y2="53707"/>
                        <a14:foregroundMark x1="4396" y1="61664" x2="4396" y2="61664"/>
                        <a14:foregroundMark x1="4867" y1="62206" x2="3925" y2="64014"/>
                        <a14:foregroundMark x1="6750" y1="64014" x2="6750" y2="64014"/>
                        <a14:foregroundMark x1="6279" y1="63472" x2="6279" y2="63472"/>
                        <a14:foregroundMark x1="86813" y1="11935" x2="85243" y2="11031"/>
                        <a14:backgroundMark x1="87598" y1="11031" x2="86656" y2="9222"/>
                        <a14:backgroundMark x1="90895" y1="19168" x2="91209" y2="21338"/>
                        <a14:backgroundMark x1="92779" y1="18807" x2="92465" y2="20796"/>
                        <a14:backgroundMark x1="92465" y1="20796" x2="91994" y2="17902"/>
                        <a14:backgroundMark x1="86499" y1="10127" x2="87598" y2="10669"/>
                        <a14:backgroundMark x1="87598" y1="10669" x2="87598" y2="10669"/>
                        <a14:backgroundMark x1="90895" y1="22604" x2="91680" y2="20434"/>
                        <a14:backgroundMark x1="51648" y1="46655" x2="50863" y2="47016"/>
                        <a14:backgroundMark x1="50863" y1="47920" x2="49608" y2="48463"/>
                        <a14:backgroundMark x1="49608" y1="48463" x2="48823" y2="49186"/>
                        <a14:backgroundMark x1="47724" y1="52260" x2="45683" y2="52984"/>
                        <a14:backgroundMark x1="48666" y1="49186" x2="48195" y2="49548"/>
                        <a14:backgroundMark x1="48509" y1="53707" x2="48823" y2="52984"/>
                        <a14:backgroundMark x1="50863" y1="53707" x2="50549" y2="53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 bwMode="auto">
          <a:xfrm>
            <a:off x="1165287" y="3713721"/>
            <a:ext cx="2422561" cy="20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67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49375 L 0.04049 0.09884 L 0.07851 -0.49375 L 0.11901 0.09884 L 0.15963 -0.49375 L 0.19766 0.09884 L 0.23815 -0.49375 L 0.27617 0.09884 L 0.31693 -0.49375 L 0.35742 0.09884 L 0.39544 -0.49375 L 0.43594 0.09884 L 0.47396 -0.49375 L 0.51458 0.09884 L 0.55508 -0.49375 L 0.5931 0.09884 L 0.63385 -0.49375 " pathEditMode="relative" rAng="0" ptsTypes="AAAAAA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04EF9-4407-4A39-AD0B-DEA05C655AE7}"/>
              </a:ext>
            </a:extLst>
          </p:cNvPr>
          <p:cNvSpPr txBox="1"/>
          <p:nvPr/>
        </p:nvSpPr>
        <p:spPr>
          <a:xfrm>
            <a:off x="3957557" y="3678546"/>
            <a:ext cx="7797753" cy="129209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osca téacs 6">
            <a:extLst>
              <a:ext uri="{FF2B5EF4-FFF2-40B4-BE49-F238E27FC236}">
                <a16:creationId xmlns:a16="http://schemas.microsoft.com/office/drawing/2014/main" id="{3854C4C6-97F1-3CA8-CE8A-098B92D7DD89}"/>
              </a:ext>
            </a:extLst>
          </p:cNvPr>
          <p:cNvSpPr txBox="1"/>
          <p:nvPr/>
        </p:nvSpPr>
        <p:spPr>
          <a:xfrm rot="20802810">
            <a:off x="8454105" y="5330411"/>
            <a:ext cx="32384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Féach an carr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balúin seo thuas. An bhfuil aon tuairim agat conas is féidir é a chur ag gluaiseacht?</a:t>
            </a:r>
          </a:p>
        </p:txBody>
      </p:sp>
      <p:sp>
        <p:nvSpPr>
          <p:cNvPr id="4" name="Bosca téacs 3">
            <a:extLst>
              <a:ext uri="{FF2B5EF4-FFF2-40B4-BE49-F238E27FC236}">
                <a16:creationId xmlns:a16="http://schemas.microsoft.com/office/drawing/2014/main" id="{E674A7A2-7C0D-DAF7-457D-B2DCFC4D6A7D}"/>
              </a:ext>
            </a:extLst>
          </p:cNvPr>
          <p:cNvSpPr txBox="1"/>
          <p:nvPr/>
        </p:nvSpPr>
        <p:spPr>
          <a:xfrm>
            <a:off x="3919811" y="2749971"/>
            <a:ext cx="410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 mhír seo, táimid chun carr a dhearadh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dhéanamh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ag baint úsáid as balún agus as ábhair eile.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7190774-D2C9-04B1-5D2D-2EEA04BBE673}"/>
              </a:ext>
            </a:extLst>
          </p:cNvPr>
          <p:cNvSpPr txBox="1">
            <a:spLocks noChangeAspect="1"/>
          </p:cNvSpPr>
          <p:nvPr/>
        </p:nvSpPr>
        <p:spPr>
          <a:xfrm>
            <a:off x="739199" y="1518843"/>
            <a:ext cx="2893686" cy="289368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Carr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Balúin</a:t>
            </a:r>
            <a:endParaRPr kumimoji="0" lang="ga-I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3" name="Pictiúr 2">
            <a:extLst>
              <a:ext uri="{FF2B5EF4-FFF2-40B4-BE49-F238E27FC236}">
                <a16:creationId xmlns:a16="http://schemas.microsoft.com/office/drawing/2014/main" id="{0356A7D4-EBB4-2668-E310-B03ED98B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4" b="98936" l="10000" r="90000">
                        <a14:foregroundMark x1="59800" y1="13475" x2="63400" y2="1773"/>
                        <a14:foregroundMark x1="38600" y1="87943" x2="37600" y2="92199"/>
                        <a14:foregroundMark x1="47000" y1="89362" x2="45600" y2="9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19263"/>
          <a:stretch/>
        </p:blipFill>
        <p:spPr>
          <a:xfrm>
            <a:off x="7856433" y="1269461"/>
            <a:ext cx="3565237" cy="35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iúr 3">
            <a:extLst>
              <a:ext uri="{FF2B5EF4-FFF2-40B4-BE49-F238E27FC236}">
                <a16:creationId xmlns:a16="http://schemas.microsoft.com/office/drawing/2014/main" id="{13FE76DB-A003-EF9A-6D2C-FD01AE029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4" b="98936" l="10000" r="90000">
                        <a14:foregroundMark x1="59800" y1="13475" x2="63400" y2="1773"/>
                        <a14:foregroundMark x1="38600" y1="87943" x2="37600" y2="92199"/>
                        <a14:foregroundMark x1="47000" y1="89362" x2="45600" y2="9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19263"/>
          <a:stretch/>
        </p:blipFill>
        <p:spPr>
          <a:xfrm>
            <a:off x="5805961" y="507329"/>
            <a:ext cx="3565237" cy="35680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4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15FBA-7256-4828-A766-271D67D473BF}"/>
              </a:ext>
            </a:extLst>
          </p:cNvPr>
          <p:cNvSpPr txBox="1">
            <a:spLocks noChangeAspect="1"/>
          </p:cNvSpPr>
          <p:nvPr/>
        </p:nvSpPr>
        <p:spPr>
          <a:xfrm>
            <a:off x="739199" y="1518843"/>
            <a:ext cx="2893686" cy="289368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Carr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Balúin</a:t>
            </a:r>
            <a:endParaRPr kumimoji="0" lang="ga-I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04EF9-4407-4A39-AD0B-DEA05C655AE7}"/>
              </a:ext>
            </a:extLst>
          </p:cNvPr>
          <p:cNvSpPr txBox="1"/>
          <p:nvPr/>
        </p:nvSpPr>
        <p:spPr>
          <a:xfrm>
            <a:off x="3957557" y="3678546"/>
            <a:ext cx="7797753" cy="1292090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95806-59DB-4042-A121-A528864FF1E9}"/>
              </a:ext>
            </a:extLst>
          </p:cNvPr>
          <p:cNvSpPr txBox="1"/>
          <p:nvPr/>
        </p:nvSpPr>
        <p:spPr>
          <a:xfrm>
            <a:off x="3608671" y="4566637"/>
            <a:ext cx="7735822" cy="205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Trí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phríomhchuid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bhíonn i gcarr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:</a:t>
            </a:r>
          </a:p>
          <a:p>
            <a:pPr marL="3429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Cabhail an chairr (bíonn an balún greamaithe den chabhail)</a:t>
            </a:r>
          </a:p>
          <a:p>
            <a:pPr marL="3429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 rothaí</a:t>
            </a:r>
          </a:p>
          <a:p>
            <a:pPr marL="3429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hacastóirí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 féidir ábhair éagsúla a úsáid leis na codanna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 charr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dhéanamh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F82D7375-8C6C-4545-93AA-11759922B467}"/>
              </a:ext>
            </a:extLst>
          </p:cNvPr>
          <p:cNvSpPr/>
          <p:nvPr/>
        </p:nvSpPr>
        <p:spPr>
          <a:xfrm>
            <a:off x="5709298" y="1619278"/>
            <a:ext cx="1254253" cy="612648"/>
          </a:xfrm>
          <a:prstGeom prst="borderCallout1">
            <a:avLst>
              <a:gd name="adj1" fmla="val 101151"/>
              <a:gd name="adj2" fmla="val 15968"/>
              <a:gd name="adj3" fmla="val 212252"/>
              <a:gd name="adj4" fmla="val 8213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Cabhail an chairr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FB6546F0-E1E6-4C2C-980F-2CF88F2526F8}"/>
              </a:ext>
            </a:extLst>
          </p:cNvPr>
          <p:cNvSpPr/>
          <p:nvPr/>
        </p:nvSpPr>
        <p:spPr>
          <a:xfrm>
            <a:off x="9116942" y="2353038"/>
            <a:ext cx="914400" cy="612648"/>
          </a:xfrm>
          <a:prstGeom prst="borderCallout1">
            <a:avLst>
              <a:gd name="adj1" fmla="val 49107"/>
              <a:gd name="adj2" fmla="val -1553"/>
              <a:gd name="adj3" fmla="val 84443"/>
              <a:gd name="adj4" fmla="val -5378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Roth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31891609-E927-479B-9EF7-5648E2F44DC8}"/>
              </a:ext>
            </a:extLst>
          </p:cNvPr>
          <p:cNvSpPr/>
          <p:nvPr/>
        </p:nvSpPr>
        <p:spPr>
          <a:xfrm>
            <a:off x="8063492" y="3547453"/>
            <a:ext cx="1177720" cy="612648"/>
          </a:xfrm>
          <a:prstGeom prst="borderCallout1">
            <a:avLst>
              <a:gd name="adj1" fmla="val 41517"/>
              <a:gd name="adj2" fmla="val 906"/>
              <a:gd name="adj3" fmla="val 41088"/>
              <a:gd name="adj4" fmla="val -6318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Acastóir</a:t>
            </a:r>
          </a:p>
        </p:txBody>
      </p:sp>
    </p:spTree>
    <p:extLst>
      <p:ext uri="{BB962C8B-B14F-4D97-AF65-F5344CB8AC3E}">
        <p14:creationId xmlns:p14="http://schemas.microsoft.com/office/powerpoint/2010/main" val="309342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4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24459-670F-4F45-AFF5-6B1696E36419}"/>
              </a:ext>
            </a:extLst>
          </p:cNvPr>
          <p:cNvSpPr txBox="1"/>
          <p:nvPr/>
        </p:nvSpPr>
        <p:spPr>
          <a:xfrm>
            <a:off x="547167" y="812801"/>
            <a:ext cx="3042700" cy="282922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3600" dirty="0">
                <a:solidFill>
                  <a:srgbClr val="FFFFFF"/>
                </a:solidFill>
                <a:latin typeface="Berlin Sans FB" panose="020E0602020502020306" pitchFamily="34" charset="0"/>
                <a:ea typeface="+mj-ea"/>
                <a:cs typeface="+mj-cs"/>
              </a:rPr>
              <a:t>Do</a:t>
            </a:r>
            <a:r>
              <a:rPr lang="ga-IE" sz="3600" kern="1200" dirty="0">
                <a:solidFill>
                  <a:srgbClr val="FFFFFF"/>
                </a:solidFill>
                <a:latin typeface="Berlin Sans FB" panose="020E0602020502020306" pitchFamily="34" charset="0"/>
                <a:ea typeface="+mj-ea"/>
                <a:cs typeface="+mj-cs"/>
              </a:rPr>
              <a:t> Dhúshlán</a:t>
            </a:r>
            <a:r>
              <a:rPr lang="ga-IE" sz="3600" dirty="0">
                <a:solidFill>
                  <a:srgbClr val="FFFFFF"/>
                </a:solidFill>
                <a:latin typeface="Berlin Sans FB" panose="020E0602020502020306" pitchFamily="34" charset="0"/>
                <a:ea typeface="+mj-ea"/>
                <a:cs typeface="+mj-cs"/>
              </a:rPr>
              <a:t>!</a:t>
            </a:r>
            <a:endParaRPr lang="ga-IE" sz="3600" kern="1200" dirty="0">
              <a:solidFill>
                <a:srgbClr val="FFFFFF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kern="1200" dirty="0">
              <a:solidFill>
                <a:srgbClr val="FFFFFF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ga-IE" dirty="0">
                <a:solidFill>
                  <a:srgbClr val="FFFFFF"/>
                </a:solidFill>
                <a:latin typeface="Berlin Sans FB" panose="020E0602020502020306" pitchFamily="34" charset="0"/>
                <a:ea typeface="+mj-ea"/>
                <a:cs typeface="+mj-cs"/>
              </a:rPr>
              <a:t>Carr balúin a dhearadh agus a dhéanamh</a:t>
            </a:r>
            <a:endParaRPr lang="ga-IE" kern="1200" dirty="0">
              <a:solidFill>
                <a:srgbClr val="FFFFFF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DEE69E-2F3D-44E4-B763-AAA277EB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6778" y="433343"/>
            <a:ext cx="4415922" cy="2949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DE51406-ADF5-45F0-9B6A-799ED460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950017"/>
            <a:ext cx="3816421" cy="2457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8DC70-00F4-42F6-A599-E63C44B6B977}"/>
              </a:ext>
            </a:extLst>
          </p:cNvPr>
          <p:cNvSpPr txBox="1"/>
          <p:nvPr/>
        </p:nvSpPr>
        <p:spPr>
          <a:xfrm>
            <a:off x="1938154" y="5187261"/>
            <a:ext cx="1651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Go n-éirí </a:t>
            </a:r>
          </a:p>
          <a:p>
            <a:pPr algn="ctr"/>
            <a:r>
              <a:rPr lang="ga-IE" sz="2200" dirty="0">
                <a:latin typeface="Tw Cen MT" panose="020B0602020104020603" pitchFamily="34" charset="0"/>
              </a:rPr>
              <a:t>l</a:t>
            </a:r>
            <a:r>
              <a:rPr lang="en-GB" sz="2200" dirty="0">
                <a:latin typeface="Tw Cen MT" panose="020B0602020104020603" pitchFamily="34" charset="0"/>
              </a:rPr>
              <a:t>eat</a:t>
            </a:r>
            <a:r>
              <a:rPr lang="ga-IE" sz="22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6" name="Bosca téacs 5">
            <a:extLst>
              <a:ext uri="{FF2B5EF4-FFF2-40B4-BE49-F238E27FC236}">
                <a16:creationId xmlns:a16="http://schemas.microsoft.com/office/drawing/2014/main" id="{1EF5FDF1-09C6-BD18-A180-88875B0E6F95}"/>
              </a:ext>
            </a:extLst>
          </p:cNvPr>
          <p:cNvSpPr txBox="1"/>
          <p:nvPr/>
        </p:nvSpPr>
        <p:spPr>
          <a:xfrm>
            <a:off x="3589867" y="4417294"/>
            <a:ext cx="8534400" cy="1889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ga-IE" sz="2000" dirty="0">
                <a:latin typeface="Tw Cen MT" panose="020B0602020104020603" pitchFamily="34" charset="0"/>
              </a:rPr>
              <a:t>Anois beidh an deis agat do charr balúin féin a dhearadh agus a dhéanamh.</a:t>
            </a:r>
          </a:p>
          <a:p>
            <a:pPr lvl="0"/>
            <a:r>
              <a:rPr lang="ga-IE" sz="2000" dirty="0">
                <a:latin typeface="Tw Cen MT" panose="020B0602020104020603" pitchFamily="34" charset="0"/>
              </a:rPr>
              <a:t>Nuair a bheidh an carr balúin déanta agat, ba cheart go mbeadh sé in ann </a:t>
            </a:r>
            <a:r>
              <a:rPr lang="ga-IE" sz="2000" b="1" dirty="0">
                <a:latin typeface="Tw Cen MT" panose="020B0602020104020603" pitchFamily="34" charset="0"/>
              </a:rPr>
              <a:t>taisteal i líne dhíreach</a:t>
            </a:r>
            <a:r>
              <a:rPr lang="ga-IE" sz="2000" dirty="0">
                <a:latin typeface="Tw Cen MT" panose="020B0602020104020603" pitchFamily="34" charset="0"/>
              </a:rPr>
              <a:t> agus </a:t>
            </a:r>
            <a:r>
              <a:rPr lang="ga-IE" sz="2000" b="1" dirty="0">
                <a:latin typeface="Tw Cen MT" panose="020B0602020104020603" pitchFamily="34" charset="0"/>
              </a:rPr>
              <a:t>gluaiseacht go tapa</a:t>
            </a:r>
            <a:r>
              <a:rPr lang="ga-IE" sz="2000" dirty="0">
                <a:latin typeface="Tw Cen MT" panose="020B0602020104020603" pitchFamily="34" charset="0"/>
              </a:rPr>
              <a:t>. Níor cheart go dtitfeadh sé as a chéile agus é ag gluaiseacht.</a:t>
            </a:r>
          </a:p>
          <a:p>
            <a:pPr lvl="0">
              <a:lnSpc>
                <a:spcPct val="150000"/>
              </a:lnSpc>
            </a:pPr>
            <a:r>
              <a:rPr lang="ga-IE" sz="2000" dirty="0">
                <a:latin typeface="Tw Cen MT" panose="020B0602020104020603" pitchFamily="34" charset="0"/>
              </a:rPr>
              <a:t>Bí ag smaoineamh ar na nithe sin ag gach céim den phróiseas.</a:t>
            </a:r>
          </a:p>
        </p:txBody>
      </p:sp>
    </p:spTree>
    <p:extLst>
      <p:ext uri="{BB962C8B-B14F-4D97-AF65-F5344CB8AC3E}">
        <p14:creationId xmlns:p14="http://schemas.microsoft.com/office/powerpoint/2010/main" val="201792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D5F17-C3F6-4AE2-86C3-1047613EB847}"/>
              </a:ext>
            </a:extLst>
          </p:cNvPr>
          <p:cNvSpPr txBox="1"/>
          <p:nvPr/>
        </p:nvSpPr>
        <p:spPr>
          <a:xfrm>
            <a:off x="6278094" y="1293358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9600" dirty="0">
                <a:solidFill>
                  <a:schemeClr val="bg1"/>
                </a:solidFill>
                <a:latin typeface="Amasis MT Pro Black" panose="020B0604020202020204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A110BC-3A17-47C5-89BB-B1670F651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526" y="1916791"/>
            <a:ext cx="3902702" cy="4096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Bosca téacs 3">
            <a:extLst>
              <a:ext uri="{FF2B5EF4-FFF2-40B4-BE49-F238E27FC236}">
                <a16:creationId xmlns:a16="http://schemas.microsoft.com/office/drawing/2014/main" id="{5AB0A592-BF29-871B-0618-FA6790F3D2A2}"/>
              </a:ext>
            </a:extLst>
          </p:cNvPr>
          <p:cNvSpPr txBox="1"/>
          <p:nvPr/>
        </p:nvSpPr>
        <p:spPr>
          <a:xfrm>
            <a:off x="353301" y="2674474"/>
            <a:ext cx="50739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Seo thíos roinnt moltaí maidir leis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hábhair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d’fhéadfaí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úsáid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. An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bhfuil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aon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smaointe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eile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agat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féin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97491C7-E7AA-ED81-C663-9A76E8D6240A}"/>
              </a:ext>
            </a:extLst>
          </p:cNvPr>
          <p:cNvSpPr txBox="1"/>
          <p:nvPr/>
        </p:nvSpPr>
        <p:spPr>
          <a:xfrm>
            <a:off x="32716" y="433159"/>
            <a:ext cx="6212663" cy="128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Dear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agus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Déan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Carr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Balúin</a:t>
            </a:r>
            <a:endParaRPr lang="en-GB" sz="2600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2600" u="sng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Céim </a:t>
            </a:r>
            <a:r>
              <a:rPr lang="en-US" sz="26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1</a:t>
            </a: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</a:t>
            </a:r>
            <a:r>
              <a:rPr lang="en-US" sz="2600" kern="1200" dirty="0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An </a:t>
            </a:r>
            <a:r>
              <a:rPr lang="en-US" sz="2600" kern="1200" dirty="0" err="1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Taighde</a:t>
            </a:r>
            <a:endParaRPr lang="ga-IE" sz="2600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9304E75E-E9BE-C64D-4BE2-E5B2A60EF871}"/>
              </a:ext>
            </a:extLst>
          </p:cNvPr>
          <p:cNvSpPr txBox="1"/>
          <p:nvPr/>
        </p:nvSpPr>
        <p:spPr>
          <a:xfrm>
            <a:off x="352131" y="2645815"/>
            <a:ext cx="5494191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I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ngrúpaí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, d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éan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aigí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taighde ar an idirlíon nó sa leabharlann chun smaointe a fháil maidir le carr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balú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in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 dhéanamh.</a:t>
            </a:r>
          </a:p>
        </p:txBody>
      </p:sp>
      <p:pic>
        <p:nvPicPr>
          <p:cNvPr id="3" name="Pictiúr 2">
            <a:extLst>
              <a:ext uri="{FF2B5EF4-FFF2-40B4-BE49-F238E27FC236}">
                <a16:creationId xmlns:a16="http://schemas.microsoft.com/office/drawing/2014/main" id="{4C0F6587-81A0-E119-34D0-83862CFFF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901" y="2595374"/>
            <a:ext cx="4450466" cy="29729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2FB086-FB6E-4ED3-A2F5-37013D491C93}"/>
              </a:ext>
            </a:extLst>
          </p:cNvPr>
          <p:cNvSpPr txBox="1"/>
          <p:nvPr/>
        </p:nvSpPr>
        <p:spPr>
          <a:xfrm>
            <a:off x="0" y="4302165"/>
            <a:ext cx="6521253" cy="1281341"/>
          </a:xfrm>
          <a:prstGeom prst="rect">
            <a:avLst/>
          </a:prstGeom>
          <a:solidFill>
            <a:srgbClr val="000000"/>
          </a:solidFill>
        </p:spPr>
        <p:txBody>
          <a:bodyPr wrap="square" anchor="ctr" anchorCtr="0">
            <a:noAutofit/>
          </a:bodyPr>
          <a:lstStyle/>
          <a:p>
            <a:pPr lvl="0"/>
            <a:endParaRPr 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rothaí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c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aipíní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buidé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i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l/cnaipí/rothaí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Lego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/dlúthdhioscaí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hacastóirí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b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riogúin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/soip/pinn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luaid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h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Cabhail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 an </a:t>
            </a: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chairr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c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airtchlár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crua/buidéal plaisteach/</a:t>
            </a:r>
            <a:b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brící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Lego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/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feadán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cairtchláir/cartán bainne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Ábhair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eile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: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téip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/g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liú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/s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iosúr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/b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alúin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/b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andaí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leaisteacha</a:t>
            </a:r>
          </a:p>
          <a:p>
            <a:pPr lvl="0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1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E2F03A-6BEA-42E1-8407-0F0BC599F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06" y="3571312"/>
            <a:ext cx="1651820" cy="2980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8F881-4C05-4C40-ABE9-C86A14C0E3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506" y="323945"/>
            <a:ext cx="1664388" cy="2868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22B8A-8476-4F1E-9C83-00FDED9DFEA0}"/>
              </a:ext>
            </a:extLst>
          </p:cNvPr>
          <p:cNvSpPr txBox="1"/>
          <p:nvPr/>
        </p:nvSpPr>
        <p:spPr>
          <a:xfrm>
            <a:off x="607674" y="2594706"/>
            <a:ext cx="4662233" cy="132343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Féach an dá ghrianghraf ar dheis. </a:t>
            </a:r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Cé acu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bealach is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fearr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leis na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hacastóirí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ghreamú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den charr,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meas tú?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ABEA2-B30A-441A-BD39-B6076802FEC9}"/>
              </a:ext>
            </a:extLst>
          </p:cNvPr>
          <p:cNvSpPr txBox="1"/>
          <p:nvPr/>
        </p:nvSpPr>
        <p:spPr>
          <a:xfrm>
            <a:off x="6278094" y="1293358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9600" dirty="0">
                <a:solidFill>
                  <a:schemeClr val="bg1"/>
                </a:solidFill>
                <a:latin typeface="Amasis MT Pro Black" panose="020B0604020202020204" pitchFamily="18" charset="0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062D4A4-B0BC-4617-BB8E-C3830704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5" b="99331" l="1467" r="98600">
                        <a14:foregroundMark x1="82600" y1="44184" x2="95667" y2="35230"/>
                        <a14:foregroundMark x1="95667" y1="35230" x2="94467" y2="28703"/>
                        <a14:foregroundMark x1="61766" y1="9150" x2="63706" y2="8727"/>
                        <a14:foregroundMark x1="48467" y1="12050" x2="59343" y2="9678"/>
                        <a14:foregroundMark x1="49933" y1="10293" x2="39467" y2="4351"/>
                        <a14:foregroundMark x1="10067" y1="59665" x2="7733" y2="43013"/>
                        <a14:foregroundMark x1="4400" y1="48954" x2="1533" y2="44770"/>
                        <a14:foregroundMark x1="8200" y1="41757" x2="9133" y2="34644"/>
                        <a14:foregroundMark x1="47067" y1="39414" x2="52733" y2="35230"/>
                        <a14:foregroundMark x1="58000" y1="50711" x2="68867" y2="54895"/>
                        <a14:foregroundMark x1="69333" y1="42427" x2="67933" y2="31715"/>
                        <a14:foregroundMark x1="64600" y1="22176" x2="43533" y2="22762"/>
                        <a14:foregroundMark x1="43533" y1="22762" x2="38067" y2="25774"/>
                        <a14:foregroundMark x1="81200" y1="29874" x2="67133" y2="18243"/>
                        <a14:foregroundMark x1="67133" y1="18243" x2="67000" y2="15649"/>
                        <a14:foregroundMark x1="32867" y1="59665" x2="36133" y2="53138"/>
                        <a14:foregroundMark x1="30000" y1="67364" x2="30467" y2="73305"/>
                        <a14:foregroundMark x1="35200" y1="31715" x2="34267" y2="35816"/>
                        <a14:foregroundMark x1="58467" y1="3682" x2="58467" y2="6109"/>
                        <a14:foregroundMark x1="76467" y1="65021" x2="64133" y2="71548"/>
                        <a14:foregroundMark x1="67000" y1="79833" x2="45200" y2="80335"/>
                        <a14:foregroundMark x1="45200" y1="80335" x2="55667" y2="62510"/>
                        <a14:foregroundMark x1="55667" y1="62510" x2="49467" y2="67950"/>
                        <a14:foregroundMark x1="51333" y1="79247" x2="36533" y2="67531"/>
                        <a14:foregroundMark x1="36533" y1="67531" x2="41867" y2="62008"/>
                        <a14:foregroundMark x1="79800" y1="75732" x2="77400" y2="64435"/>
                        <a14:foregroundMark x1="46600" y1="82845" x2="46133" y2="93556"/>
                        <a14:foregroundMark x1="75000" y1="37071" x2="82600" y2="29874"/>
                        <a14:foregroundMark x1="28133" y1="37071" x2="34267" y2="40586"/>
                        <a14:foregroundMark x1="77867" y1="15649" x2="80733" y2="13222"/>
                        <a14:foregroundMark x1="39933" y1="9707" x2="39933" y2="7866"/>
                        <a14:foregroundMark x1="75533" y1="81088" x2="68867" y2="94142"/>
                        <a14:foregroundMark x1="81667" y1="45356" x2="82133" y2="62008"/>
                        <a14:foregroundMark x1="35851" y1="94963" x2="36040" y2="97214"/>
                        <a14:foregroundMark x1="35670" y1="92819" x2="35765" y2="93949"/>
                        <a14:foregroundMark x1="34733" y1="81674" x2="34800" y2="82472"/>
                        <a14:foregroundMark x1="74867" y1="4184" x2="76667" y2="5607"/>
                        <a14:foregroundMark x1="42600" y1="4184" x2="39733" y2="5607"/>
                        <a14:foregroundMark x1="98600" y1="24603" x2="98600" y2="29121"/>
                        <a14:foregroundMark x1="68467" y1="76151" x2="60133" y2="66109"/>
                        <a14:foregroundMark x1="37600" y1="79749" x2="44867" y2="99331"/>
                        <a14:backgroundMark x1="65200" y1="10962" x2="65200" y2="10962"/>
                        <a14:backgroundMark x1="65200" y1="10042" x2="65200" y2="10042"/>
                        <a14:backgroundMark x1="64867" y1="10544" x2="64467" y2="9205"/>
                        <a14:backgroundMark x1="65533" y1="10544" x2="64467" y2="7866"/>
                        <a14:backgroundMark x1="64867" y1="10042" x2="64867" y2="8285"/>
                        <a14:backgroundMark x1="61267" y1="9205" x2="59800" y2="8703"/>
                        <a14:backgroundMark x1="62333" y1="10544" x2="62000" y2="9205"/>
                        <a14:backgroundMark x1="63400" y1="10042" x2="63400" y2="7364"/>
                        <a14:backgroundMark x1="38333" y1="94644" x2="36133" y2="89289"/>
                        <a14:backgroundMark x1="36133" y1="89289" x2="35467" y2="85690"/>
                        <a14:backgroundMark x1="35467" y1="85690" x2="35467" y2="85690"/>
                        <a14:backgroundMark x1="35800" y1="86109" x2="35067" y2="89707"/>
                        <a14:backgroundMark x1="35800" y1="92469" x2="35467" y2="87029"/>
                        <a14:backgroundMark x1="36133" y1="96067" x2="35067" y2="91046"/>
                        <a14:backgroundMark x1="35067" y1="91046" x2="35467" y2="92887"/>
                        <a14:backgroundMark x1="36133" y1="92887" x2="36133" y2="92887"/>
                        <a14:backgroundMark x1="36133" y1="92887" x2="36133" y2="92887"/>
                        <a14:backgroundMark x1="35467" y1="86611" x2="33667" y2="82510"/>
                        <a14:backgroundMark x1="36133" y1="93808" x2="35067" y2="92469"/>
                        <a14:backgroundMark x1="34733" y1="82510" x2="36133" y2="86109"/>
                        <a14:backgroundMark x1="64467" y1="9038" x2="64000" y2="8285"/>
                        <a14:backgroundMark x1="65200" y1="10628" x2="63800" y2="7866"/>
                        <a14:backgroundMark x1="64133" y1="9038" x2="63667" y2="8619"/>
                        <a14:backgroundMark x1="59667" y1="9205" x2="60133" y2="9456"/>
                        <a14:backgroundMark x1="61533" y1="9623" x2="61800" y2="9038"/>
                        <a14:backgroundMark x1="35733" y1="92385" x2="35733" y2="94059"/>
                        <a14:backgroundMark x1="35733" y1="96067" x2="35867" y2="93556"/>
                        <a14:backgroundMark x1="36133" y1="96067" x2="35533" y2="95230"/>
                        <a14:backgroundMark x1="35867" y1="96569" x2="35733" y2="95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7000" y="2351805"/>
            <a:ext cx="3269894" cy="26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E5B464-24E9-463B-8FF6-7F58DDB30B5C}"/>
              </a:ext>
            </a:extLst>
          </p:cNvPr>
          <p:cNvSpPr txBox="1"/>
          <p:nvPr/>
        </p:nvSpPr>
        <p:spPr>
          <a:xfrm>
            <a:off x="8575013" y="182424"/>
            <a:ext cx="745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>
                <a:latin typeface="Amasis MT Pro Black" panose="020B060402020202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70CF1B-3E55-4DC0-8F42-4CDA388E841F}"/>
              </a:ext>
            </a:extLst>
          </p:cNvPr>
          <p:cNvSpPr txBox="1"/>
          <p:nvPr/>
        </p:nvSpPr>
        <p:spPr>
          <a:xfrm>
            <a:off x="8587035" y="3429000"/>
            <a:ext cx="721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>
                <a:latin typeface="Amasis MT Pro Black" panose="020B0604020202020204" pitchFamily="18" charset="0"/>
              </a:rPr>
              <a:t>B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AA1659-4B53-4033-8284-D815B13B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8137" y="4017655"/>
            <a:ext cx="1870312" cy="157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507AEF2-7E0A-4E02-A049-18C20A694337}"/>
              </a:ext>
            </a:extLst>
          </p:cNvPr>
          <p:cNvSpPr>
            <a:spLocks noChangeAspect="1"/>
          </p:cNvSpPr>
          <p:nvPr/>
        </p:nvSpPr>
        <p:spPr>
          <a:xfrm rot="20972060">
            <a:off x="5600944" y="870685"/>
            <a:ext cx="2443040" cy="2238094"/>
          </a:xfrm>
          <a:prstGeom prst="wedgeEllipseCallout">
            <a:avLst>
              <a:gd name="adj1" fmla="val 43864"/>
              <a:gd name="adj2" fmla="val 83428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>
                <a:latin typeface="Tw Cen MT" panose="020B0602020104020603" pitchFamily="34" charset="0"/>
              </a:rPr>
              <a:t>Seo cúpla moladh chun cabhrú l</a:t>
            </a:r>
            <a:r>
              <a:rPr lang="en-GB" sz="2000">
                <a:latin typeface="Tw Cen MT" panose="020B0602020104020603" pitchFamily="34" charset="0"/>
              </a:rPr>
              <a:t>ibh</a:t>
            </a:r>
            <a:r>
              <a:rPr lang="ga-IE" sz="200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leis an </a:t>
            </a:r>
            <a:r>
              <a:rPr lang="en-US" sz="2000" dirty="0" err="1">
                <a:latin typeface="Tw Cen MT" panose="020B0602020104020603" pitchFamily="34" charset="0"/>
              </a:rPr>
              <a:t>dearadh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FBA87AB7-F3A5-82FF-D714-55E922CC2C58}"/>
              </a:ext>
            </a:extLst>
          </p:cNvPr>
          <p:cNvSpPr txBox="1"/>
          <p:nvPr/>
        </p:nvSpPr>
        <p:spPr>
          <a:xfrm>
            <a:off x="5988922" y="5390535"/>
            <a:ext cx="6082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ga-IE" sz="2000" dirty="0">
              <a:solidFill>
                <a:schemeClr val="bg1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2C13EB3-DA12-9B0A-6890-ADCA41FFA59D}"/>
              </a:ext>
            </a:extLst>
          </p:cNvPr>
          <p:cNvSpPr txBox="1"/>
          <p:nvPr/>
        </p:nvSpPr>
        <p:spPr>
          <a:xfrm>
            <a:off x="0" y="448337"/>
            <a:ext cx="6212663" cy="128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Dear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agus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Déan</a:t>
            </a:r>
            <a:r>
              <a:rPr lang="en-GB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Carr </a:t>
            </a:r>
            <a:r>
              <a:rPr lang="en-GB" sz="2600" kern="1200" dirty="0" err="1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Balúin</a:t>
            </a:r>
            <a:endParaRPr lang="en-GB" sz="2600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2600" u="sng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Céim </a:t>
            </a:r>
            <a:r>
              <a:rPr lang="en-US" sz="26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2</a:t>
            </a: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</a:t>
            </a:r>
            <a:r>
              <a:rPr lang="en-US" sz="2600" dirty="0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An </a:t>
            </a:r>
            <a:r>
              <a:rPr lang="en-US" sz="2600" dirty="0" err="1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Dearadh</a:t>
            </a:r>
            <a:endParaRPr lang="ga-IE" sz="2600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388CB-FB03-4B22-B24E-7627F1F1A48A}"/>
              </a:ext>
            </a:extLst>
          </p:cNvPr>
          <p:cNvSpPr txBox="1"/>
          <p:nvPr/>
        </p:nvSpPr>
        <p:spPr>
          <a:xfrm>
            <a:off x="511504" y="2614230"/>
            <a:ext cx="4858033" cy="70788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Oibríonn na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hacastóirí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níos fearr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nuair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is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féidir leo casadh timpeall go héasca. </a:t>
            </a:r>
          </a:p>
        </p:txBody>
      </p:sp>
      <p:cxnSp>
        <p:nvCxnSpPr>
          <p:cNvPr id="25" name="Nascóir saighde dírí 24">
            <a:extLst>
              <a:ext uri="{FF2B5EF4-FFF2-40B4-BE49-F238E27FC236}">
                <a16:creationId xmlns:a16="http://schemas.microsoft.com/office/drawing/2014/main" id="{F41F6A12-DF55-52DC-5CDA-BB1CF9912E15}"/>
              </a:ext>
            </a:extLst>
          </p:cNvPr>
          <p:cNvCxnSpPr>
            <a:cxnSpLocks/>
          </p:cNvCxnSpPr>
          <p:nvPr/>
        </p:nvCxnSpPr>
        <p:spPr>
          <a:xfrm flipV="1">
            <a:off x="2032016" y="4743516"/>
            <a:ext cx="631807" cy="63528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osca téacs 1">
            <a:extLst>
              <a:ext uri="{FF2B5EF4-FFF2-40B4-BE49-F238E27FC236}">
                <a16:creationId xmlns:a16="http://schemas.microsoft.com/office/drawing/2014/main" id="{3254604E-C491-487B-1301-42FC49C3C164}"/>
              </a:ext>
            </a:extLst>
          </p:cNvPr>
          <p:cNvSpPr txBox="1"/>
          <p:nvPr/>
        </p:nvSpPr>
        <p:spPr>
          <a:xfrm>
            <a:off x="1115822" y="5247519"/>
            <a:ext cx="1046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w Cen MT" panose="020B0602020104020603" pitchFamily="34" charset="0"/>
              </a:rPr>
              <a:t>Acastóir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1B4949-E21D-4805-8DD7-C06439CE1B78}"/>
              </a:ext>
            </a:extLst>
          </p:cNvPr>
          <p:cNvSpPr txBox="1"/>
          <p:nvPr/>
        </p:nvSpPr>
        <p:spPr>
          <a:xfrm>
            <a:off x="547969" y="2535525"/>
            <a:ext cx="5013321" cy="132343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Tá an briogún greamaithe go díreach den chairt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pháipéar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</a:t>
            </a: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pictiúr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 A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Ní bheidh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sé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ábalta casadh timpeall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agus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ní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dhéanfa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i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dh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sé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acastóir maith, mar sin.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37534-0D3A-4B41-B7F0-F0518FF62FA8}"/>
              </a:ext>
            </a:extLst>
          </p:cNvPr>
          <p:cNvSpPr txBox="1"/>
          <p:nvPr/>
        </p:nvSpPr>
        <p:spPr>
          <a:xfrm>
            <a:off x="577472" y="3955328"/>
            <a:ext cx="5015570" cy="165600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Tá an briogún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istigh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 sop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</a:t>
            </a:r>
            <a:r>
              <a:rPr lang="en-US" sz="20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pictiúr</a:t>
            </a:r>
            <a:r>
              <a:rPr lang="en-US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 B</a:t>
            </a: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gus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is é 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an sop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atá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greamaithe den chairt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pháipéar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Beidh an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briogún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ábalta casadh timpeall 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go h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éasca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sa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sop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agus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d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éanfa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i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dh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sé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acastóir maith</a:t>
            </a:r>
            <a:r>
              <a:rPr lang="en-GB" sz="2000" dirty="0">
                <a:solidFill>
                  <a:schemeClr val="bg1"/>
                </a:solidFill>
                <a:latin typeface="Tw Cen MT" panose="020B0602020104020603" pitchFamily="34" charset="0"/>
              </a:rPr>
              <a:t>, mar sin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487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6" grpId="0"/>
      <p:bldP spid="9" grpId="0" animBg="1"/>
      <p:bldP spid="14" grpId="0" animBg="1"/>
      <p:bldP spid="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ABEA2-B30A-441A-BD39-B6076802FEC9}"/>
              </a:ext>
            </a:extLst>
          </p:cNvPr>
          <p:cNvSpPr txBox="1"/>
          <p:nvPr/>
        </p:nvSpPr>
        <p:spPr>
          <a:xfrm>
            <a:off x="6278094" y="1293358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9600" dirty="0">
                <a:solidFill>
                  <a:schemeClr val="bg1"/>
                </a:solidFill>
                <a:latin typeface="Amasis MT Pro Black" panose="020B060402020202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1B4949-E21D-4805-8DD7-C06439CE1B78}"/>
              </a:ext>
            </a:extLst>
          </p:cNvPr>
          <p:cNvSpPr txBox="1"/>
          <p:nvPr/>
        </p:nvSpPr>
        <p:spPr>
          <a:xfrm>
            <a:off x="646275" y="2819021"/>
            <a:ext cx="4285446" cy="1015663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 b</a:t>
            </a:r>
            <a:r>
              <a:rPr lang="ga-IE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pictiúr A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, tá an balún greamaithe go díreach den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chairtpháipéar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Bheadh sé sách deacair an balún sin a shéideadh.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37534-0D3A-4B41-B7F0-F0518FF62FA8}"/>
              </a:ext>
            </a:extLst>
          </p:cNvPr>
          <p:cNvSpPr txBox="1"/>
          <p:nvPr/>
        </p:nvSpPr>
        <p:spPr>
          <a:xfrm>
            <a:off x="656484" y="3973157"/>
            <a:ext cx="4285446" cy="193899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 b</a:t>
            </a:r>
            <a:r>
              <a:rPr lang="ga-IE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pictiúr B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tá an balún curtha ar bharr soip agus é daingnithe le banda leaisteach. Is é an sop atá greamaithe den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chairtpháipéar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Bheadh sé níos éasca, mar sin, an balún sin a shéideadh ach séideadh tríd an sop.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FDF7B2-9D50-4F54-9EFA-153CB2AC6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4" y="1197322"/>
            <a:ext cx="4285446" cy="2201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E5B464-24E9-463B-8FF6-7F58DDB30B5C}"/>
              </a:ext>
            </a:extLst>
          </p:cNvPr>
          <p:cNvSpPr txBox="1"/>
          <p:nvPr/>
        </p:nvSpPr>
        <p:spPr>
          <a:xfrm>
            <a:off x="11321034" y="2462697"/>
            <a:ext cx="745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>
                <a:latin typeface="Amasis MT Pro Black" panose="020B0604020202020204" pitchFamily="18" charset="0"/>
              </a:rPr>
              <a:t>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67F929-CB70-4816-B35E-631EFB9D1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4212" y="4044415"/>
            <a:ext cx="4302198" cy="1796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70CF1B-3E55-4DC0-8F42-4CDA388E841F}"/>
              </a:ext>
            </a:extLst>
          </p:cNvPr>
          <p:cNvSpPr txBox="1"/>
          <p:nvPr/>
        </p:nvSpPr>
        <p:spPr>
          <a:xfrm>
            <a:off x="11347547" y="4942653"/>
            <a:ext cx="721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>
                <a:latin typeface="Amasis MT Pro Black" panose="020B0604020202020204" pitchFamily="18" charset="0"/>
              </a:rPr>
              <a:t>B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C208D7C-57D5-287F-919D-A0C1F407E5A4}"/>
              </a:ext>
            </a:extLst>
          </p:cNvPr>
          <p:cNvSpPr txBox="1"/>
          <p:nvPr/>
        </p:nvSpPr>
        <p:spPr>
          <a:xfrm>
            <a:off x="-17239" y="521223"/>
            <a:ext cx="6212663" cy="128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Dear agus Déan: Carr Balúin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chemeClr val="bg1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Céim </a:t>
            </a:r>
            <a:r>
              <a:rPr lang="ga-IE" sz="26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2</a:t>
            </a:r>
            <a:r>
              <a:rPr lang="ga-IE" sz="2600" kern="12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: </a:t>
            </a:r>
            <a:r>
              <a:rPr lang="ga-IE" sz="2600" dirty="0">
                <a:solidFill>
                  <a:srgbClr val="FFFF00"/>
                </a:solidFill>
                <a:latin typeface="Berlin Sans FB" panose="020E0602020502020306" pitchFamily="34" charset="0"/>
                <a:ea typeface="+mj-ea"/>
                <a:cs typeface="+mj-cs"/>
              </a:rPr>
              <a:t>An Dearadh (ar lean)</a:t>
            </a:r>
            <a:endParaRPr lang="ga-IE" sz="2600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ga-IE" sz="2600" u="sng" kern="1200" dirty="0">
              <a:solidFill>
                <a:srgbClr val="FFFF00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22B8A-8476-4F1E-9C83-00FDED9DFEA0}"/>
              </a:ext>
            </a:extLst>
          </p:cNvPr>
          <p:cNvSpPr txBox="1"/>
          <p:nvPr/>
        </p:nvSpPr>
        <p:spPr>
          <a:xfrm>
            <a:off x="656484" y="2413199"/>
            <a:ext cx="4507373" cy="16312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Féach an dá ghrianghraf ar dheis. </a:t>
            </a:r>
          </a:p>
          <a:p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Cé acu bealach is fearr leis an mbalún a ghreamú den charr, meas tú?</a:t>
            </a:r>
          </a:p>
          <a:p>
            <a:pPr lvl="0"/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1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388CB-FB03-4B22-B24E-7627F1F1A48A}"/>
              </a:ext>
            </a:extLst>
          </p:cNvPr>
          <p:cNvSpPr txBox="1"/>
          <p:nvPr/>
        </p:nvSpPr>
        <p:spPr>
          <a:xfrm>
            <a:off x="691274" y="2752436"/>
            <a:ext cx="5075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Anois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pléigh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dearadh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chairr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le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ghrúpa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roghnaígí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hábhair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mhaith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libh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úsáid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carr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dhéanamh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E23043-77AC-4FF0-9B41-235F58C5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0892" y="1491112"/>
            <a:ext cx="1179872" cy="1179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8D8BCB-2D3B-41D9-B698-D1999BA3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2743" y="2237769"/>
            <a:ext cx="4502307" cy="3007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A44ABE6-6A36-4116-9790-A117FA34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9236" y="2163878"/>
            <a:ext cx="4164289" cy="351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711BAC-D54A-4AF2-907D-C4F94103FE16}"/>
              </a:ext>
            </a:extLst>
          </p:cNvPr>
          <p:cNvSpPr txBox="1"/>
          <p:nvPr/>
        </p:nvSpPr>
        <p:spPr>
          <a:xfrm>
            <a:off x="691274" y="3951071"/>
            <a:ext cx="4789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Tarraing sceitse garbh den charr ar l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eathana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65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do leabhar oibre. Líon isteach an t-eolas faoi na hábhair atá roghnaithe ag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ghrúpa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leathanach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66.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853C009-E497-B323-BC97-29CF4FD4D1B1}"/>
              </a:ext>
            </a:extLst>
          </p:cNvPr>
          <p:cNvSpPr txBox="1"/>
          <p:nvPr/>
        </p:nvSpPr>
        <p:spPr>
          <a:xfrm>
            <a:off x="-22237" y="585811"/>
            <a:ext cx="6212663" cy="1281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Dear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agus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Déan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: Carr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Balúin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Céim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2</a:t>
            </a:r>
            <a:r>
              <a:rPr kumimoji="0" lang="ga-IE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Dearadh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lean)</a:t>
            </a:r>
            <a:endParaRPr kumimoji="0" lang="ga-IE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ga-IE" sz="2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925218A2-0414-3715-8B30-91D071E0FA86}"/>
              </a:ext>
            </a:extLst>
          </p:cNvPr>
          <p:cNvSpPr txBox="1"/>
          <p:nvPr/>
        </p:nvSpPr>
        <p:spPr>
          <a:xfrm>
            <a:off x="8044873" y="2752436"/>
            <a:ext cx="701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balún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4765FC8D-E1D9-0F93-0A9C-0C5DAB2218BB}"/>
              </a:ext>
            </a:extLst>
          </p:cNvPr>
          <p:cNvSpPr txBox="1"/>
          <p:nvPr/>
        </p:nvSpPr>
        <p:spPr>
          <a:xfrm>
            <a:off x="7879237" y="1767067"/>
            <a:ext cx="416428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Dearadh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Samplach</a:t>
            </a:r>
            <a:endParaRPr kumimoji="0" lang="ga-I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B62BBE03-B7FB-C855-AD3A-49A7DF45BE68}"/>
              </a:ext>
            </a:extLst>
          </p:cNvPr>
          <p:cNvSpPr txBox="1"/>
          <p:nvPr/>
        </p:nvSpPr>
        <p:spPr>
          <a:xfrm>
            <a:off x="9134111" y="5171933"/>
            <a:ext cx="55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sop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Bosca téacs 11">
            <a:extLst>
              <a:ext uri="{FF2B5EF4-FFF2-40B4-BE49-F238E27FC236}">
                <a16:creationId xmlns:a16="http://schemas.microsoft.com/office/drawing/2014/main" id="{86C88408-9B33-3E88-FF5D-153F2ADC4992}"/>
              </a:ext>
            </a:extLst>
          </p:cNvPr>
          <p:cNvSpPr txBox="1"/>
          <p:nvPr/>
        </p:nvSpPr>
        <p:spPr>
          <a:xfrm>
            <a:off x="10333387" y="4123154"/>
            <a:ext cx="95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briogúin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20" name="Nascóir saighde dírí 19">
            <a:extLst>
              <a:ext uri="{FF2B5EF4-FFF2-40B4-BE49-F238E27FC236}">
                <a16:creationId xmlns:a16="http://schemas.microsoft.com/office/drawing/2014/main" id="{00607299-5820-4A17-D409-A316174B61CC}"/>
              </a:ext>
            </a:extLst>
          </p:cNvPr>
          <p:cNvCxnSpPr/>
          <p:nvPr/>
        </p:nvCxnSpPr>
        <p:spPr>
          <a:xfrm>
            <a:off x="8548984" y="3102896"/>
            <a:ext cx="651438" cy="529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Nascóir saighde dírí 21">
            <a:extLst>
              <a:ext uri="{FF2B5EF4-FFF2-40B4-BE49-F238E27FC236}">
                <a16:creationId xmlns:a16="http://schemas.microsoft.com/office/drawing/2014/main" id="{41294E8B-6DD9-D005-574F-242BB8A99027}"/>
              </a:ext>
            </a:extLst>
          </p:cNvPr>
          <p:cNvCxnSpPr>
            <a:cxnSpLocks/>
          </p:cNvCxnSpPr>
          <p:nvPr/>
        </p:nvCxnSpPr>
        <p:spPr>
          <a:xfrm flipV="1">
            <a:off x="9412065" y="4950177"/>
            <a:ext cx="277954" cy="295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Nascóir saighde dírí 23">
            <a:extLst>
              <a:ext uri="{FF2B5EF4-FFF2-40B4-BE49-F238E27FC236}">
                <a16:creationId xmlns:a16="http://schemas.microsoft.com/office/drawing/2014/main" id="{B6EF48C6-FD4F-2FE2-7B31-5AAC87E547C0}"/>
              </a:ext>
            </a:extLst>
          </p:cNvPr>
          <p:cNvCxnSpPr>
            <a:cxnSpLocks/>
          </p:cNvCxnSpPr>
          <p:nvPr/>
        </p:nvCxnSpPr>
        <p:spPr>
          <a:xfrm flipH="1">
            <a:off x="9983138" y="4458696"/>
            <a:ext cx="646762" cy="599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Nascóir saighde dírí 26">
            <a:extLst>
              <a:ext uri="{FF2B5EF4-FFF2-40B4-BE49-F238E27FC236}">
                <a16:creationId xmlns:a16="http://schemas.microsoft.com/office/drawing/2014/main" id="{72AD174F-0B09-650A-3136-96FB846605C1}"/>
              </a:ext>
            </a:extLst>
          </p:cNvPr>
          <p:cNvCxnSpPr>
            <a:cxnSpLocks/>
          </p:cNvCxnSpPr>
          <p:nvPr/>
        </p:nvCxnSpPr>
        <p:spPr>
          <a:xfrm flipV="1">
            <a:off x="10985500" y="3741539"/>
            <a:ext cx="457200" cy="381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Bosca téacs 29">
            <a:extLst>
              <a:ext uri="{FF2B5EF4-FFF2-40B4-BE49-F238E27FC236}">
                <a16:creationId xmlns:a16="http://schemas.microsoft.com/office/drawing/2014/main" id="{5B7C2C08-4347-9294-2092-5323067308D5}"/>
              </a:ext>
            </a:extLst>
          </p:cNvPr>
          <p:cNvSpPr txBox="1"/>
          <p:nvPr/>
        </p:nvSpPr>
        <p:spPr>
          <a:xfrm>
            <a:off x="7835458" y="5141292"/>
            <a:ext cx="126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feadán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cairtchláir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32" name="Nascóir saighde dírí 31">
            <a:extLst>
              <a:ext uri="{FF2B5EF4-FFF2-40B4-BE49-F238E27FC236}">
                <a16:creationId xmlns:a16="http://schemas.microsoft.com/office/drawing/2014/main" id="{E66D1B7A-0487-73A8-3EC9-293B0B7B414B}"/>
              </a:ext>
            </a:extLst>
          </p:cNvPr>
          <p:cNvCxnSpPr>
            <a:cxnSpLocks/>
          </p:cNvCxnSpPr>
          <p:nvPr/>
        </p:nvCxnSpPr>
        <p:spPr>
          <a:xfrm flipV="1">
            <a:off x="8576891" y="5197148"/>
            <a:ext cx="220777" cy="163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Bosca téacs 35">
            <a:extLst>
              <a:ext uri="{FF2B5EF4-FFF2-40B4-BE49-F238E27FC236}">
                <a16:creationId xmlns:a16="http://schemas.microsoft.com/office/drawing/2014/main" id="{862FBCD9-346A-15C8-CFD5-FD5D3ADADBA5}"/>
              </a:ext>
            </a:extLst>
          </p:cNvPr>
          <p:cNvSpPr txBox="1"/>
          <p:nvPr/>
        </p:nvSpPr>
        <p:spPr>
          <a:xfrm>
            <a:off x="10985500" y="4737100"/>
            <a:ext cx="99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caipíní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buidéil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38" name="Nascóir saighde dírí 37">
            <a:extLst>
              <a:ext uri="{FF2B5EF4-FFF2-40B4-BE49-F238E27FC236}">
                <a16:creationId xmlns:a16="http://schemas.microsoft.com/office/drawing/2014/main" id="{1C58ADD8-8778-DB34-2F25-6991A3DD3557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11485328" y="4046589"/>
            <a:ext cx="170109" cy="690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Nascóir saighde dírí 40">
            <a:extLst>
              <a:ext uri="{FF2B5EF4-FFF2-40B4-BE49-F238E27FC236}">
                <a16:creationId xmlns:a16="http://schemas.microsoft.com/office/drawing/2014/main" id="{B8773D06-CE8E-916F-5693-27820C5A8865}"/>
              </a:ext>
            </a:extLst>
          </p:cNvPr>
          <p:cNvCxnSpPr>
            <a:cxnSpLocks/>
          </p:cNvCxnSpPr>
          <p:nvPr/>
        </p:nvCxnSpPr>
        <p:spPr>
          <a:xfrm flipH="1">
            <a:off x="10394684" y="5120415"/>
            <a:ext cx="590815" cy="76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Bosca téacs 44">
            <a:extLst>
              <a:ext uri="{FF2B5EF4-FFF2-40B4-BE49-F238E27FC236}">
                <a16:creationId xmlns:a16="http://schemas.microsoft.com/office/drawing/2014/main" id="{416BAD82-26F8-CE27-E8B5-ADBAD5BF8286}"/>
              </a:ext>
            </a:extLst>
          </p:cNvPr>
          <p:cNvSpPr txBox="1"/>
          <p:nvPr/>
        </p:nvSpPr>
        <p:spPr>
          <a:xfrm>
            <a:off x="8810760" y="2425941"/>
            <a:ext cx="110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banda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leaisteach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47" name="Nascóir saighde dírí 46">
            <a:extLst>
              <a:ext uri="{FF2B5EF4-FFF2-40B4-BE49-F238E27FC236}">
                <a16:creationId xmlns:a16="http://schemas.microsoft.com/office/drawing/2014/main" id="{757ABF08-48CD-4FB9-1BDF-6664669E720B}"/>
              </a:ext>
            </a:extLst>
          </p:cNvPr>
          <p:cNvCxnSpPr>
            <a:cxnSpLocks/>
          </p:cNvCxnSpPr>
          <p:nvPr/>
        </p:nvCxnSpPr>
        <p:spPr>
          <a:xfrm>
            <a:off x="9690019" y="2979938"/>
            <a:ext cx="497407" cy="387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Bosca téacs 50">
            <a:extLst>
              <a:ext uri="{FF2B5EF4-FFF2-40B4-BE49-F238E27FC236}">
                <a16:creationId xmlns:a16="http://schemas.microsoft.com/office/drawing/2014/main" id="{AA5006C4-D466-9A6E-F53D-2B35D98B463D}"/>
              </a:ext>
            </a:extLst>
          </p:cNvPr>
          <p:cNvSpPr txBox="1"/>
          <p:nvPr/>
        </p:nvSpPr>
        <p:spPr>
          <a:xfrm>
            <a:off x="10219295" y="2256664"/>
            <a:ext cx="56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sop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53" name="Nascóir saighde dírí 52">
            <a:extLst>
              <a:ext uri="{FF2B5EF4-FFF2-40B4-BE49-F238E27FC236}">
                <a16:creationId xmlns:a16="http://schemas.microsoft.com/office/drawing/2014/main" id="{8BE49AE3-FE06-D94F-EE2A-1B6EC9F18168}"/>
              </a:ext>
            </a:extLst>
          </p:cNvPr>
          <p:cNvCxnSpPr>
            <a:cxnSpLocks/>
          </p:cNvCxnSpPr>
          <p:nvPr/>
        </p:nvCxnSpPr>
        <p:spPr>
          <a:xfrm>
            <a:off x="10580375" y="2562767"/>
            <a:ext cx="263006" cy="250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08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animBg="1"/>
      <p:bldP spid="5" grpId="0"/>
      <p:bldP spid="12" grpId="0"/>
      <p:bldP spid="30" grpId="0"/>
      <p:bldP spid="36" grpId="0"/>
      <p:bldP spid="45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1410</Words>
  <Application>Microsoft Office PowerPoint</Application>
  <PresentationFormat>Scáileán leathan</PresentationFormat>
  <Paragraphs>164</Paragraphs>
  <Slides>19</Slides>
  <Notes>7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9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19</vt:i4>
      </vt:variant>
    </vt:vector>
  </HeadingPairs>
  <TitlesOfParts>
    <vt:vector size="29" baseType="lpstr">
      <vt:lpstr>Amasis MT Pro Black</vt:lpstr>
      <vt:lpstr>Arial</vt:lpstr>
      <vt:lpstr>Baskerville Old Face</vt:lpstr>
      <vt:lpstr>Berlin Sans FB</vt:lpstr>
      <vt:lpstr>Calibri</vt:lpstr>
      <vt:lpstr>Calibri Light</vt:lpstr>
      <vt:lpstr>Comic Sans MS</vt:lpstr>
      <vt:lpstr>Tw Cen MT</vt:lpstr>
      <vt:lpstr>Wingdings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mairenig123@gmail.com</dc:creator>
  <cp:lastModifiedBy>Cáit Nic Fhionnlaoich</cp:lastModifiedBy>
  <cp:revision>550</cp:revision>
  <dcterms:created xsi:type="dcterms:W3CDTF">2022-03-03T15:15:14Z</dcterms:created>
  <dcterms:modified xsi:type="dcterms:W3CDTF">2024-01-19T11:21:48Z</dcterms:modified>
</cp:coreProperties>
</file>