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9" r:id="rId2"/>
    <p:sldId id="326" r:id="rId3"/>
    <p:sldId id="275" r:id="rId4"/>
    <p:sldId id="309" r:id="rId5"/>
    <p:sldId id="327" r:id="rId6"/>
    <p:sldId id="340" r:id="rId7"/>
    <p:sldId id="341" r:id="rId8"/>
    <p:sldId id="306" r:id="rId9"/>
    <p:sldId id="329" r:id="rId10"/>
    <p:sldId id="330" r:id="rId11"/>
    <p:sldId id="311" r:id="rId12"/>
    <p:sldId id="331" r:id="rId13"/>
    <p:sldId id="293" r:id="rId14"/>
    <p:sldId id="332" r:id="rId15"/>
    <p:sldId id="310" r:id="rId16"/>
    <p:sldId id="333" r:id="rId17"/>
    <p:sldId id="295" r:id="rId18"/>
    <p:sldId id="334" r:id="rId19"/>
    <p:sldId id="281" r:id="rId20"/>
    <p:sldId id="315" r:id="rId21"/>
    <p:sldId id="335" r:id="rId22"/>
    <p:sldId id="307" r:id="rId23"/>
    <p:sldId id="336" r:id="rId24"/>
    <p:sldId id="339" r:id="rId25"/>
    <p:sldId id="337" r:id="rId26"/>
    <p:sldId id="33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540"/>
    <a:srgbClr val="FB5C0C"/>
    <a:srgbClr val="AB7BB2"/>
    <a:srgbClr val="EEBEEB"/>
    <a:srgbClr val="8CAB4D"/>
    <a:srgbClr val="8BCB01"/>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3A108-E8E1-4438-AC90-521161FA730B}" v="843" dt="2022-05-07T16:03:32.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37" autoAdjust="0"/>
  </p:normalViewPr>
  <p:slideViewPr>
    <p:cSldViewPr snapToGrid="0">
      <p:cViewPr varScale="1">
        <p:scale>
          <a:sx n="104" d="100"/>
          <a:sy n="104" d="100"/>
        </p:scale>
        <p:origin x="732" y="7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renig123@gmail.com" userId="6044d3ce541adf88" providerId="LiveId" clId="{F013A108-E8E1-4438-AC90-521161FA730B}"/>
    <pc:docChg chg="undo custSel delSld modSld">
      <pc:chgData name="mairenig123@gmail.com" userId="6044d3ce541adf88" providerId="LiveId" clId="{F013A108-E8E1-4438-AC90-521161FA730B}" dt="2022-05-07T16:52:54.810" v="1834" actId="1076"/>
      <pc:docMkLst>
        <pc:docMk/>
      </pc:docMkLst>
      <pc:sldChg chg="addSp delSp modSp mod">
        <pc:chgData name="mairenig123@gmail.com" userId="6044d3ce541adf88" providerId="LiveId" clId="{F013A108-E8E1-4438-AC90-521161FA730B}" dt="2022-05-07T15:41:59.910" v="1594" actId="2085"/>
        <pc:sldMkLst>
          <pc:docMk/>
          <pc:sldMk cId="3954137247" sldId="275"/>
        </pc:sldMkLst>
        <pc:spChg chg="add del">
          <ac:chgData name="mairenig123@gmail.com" userId="6044d3ce541adf88" providerId="LiveId" clId="{F013A108-E8E1-4438-AC90-521161FA730B}" dt="2022-05-07T12:36:54.477" v="713" actId="11529"/>
          <ac:spMkLst>
            <pc:docMk/>
            <pc:sldMk cId="3954137247" sldId="275"/>
            <ac:spMk id="5" creationId="{38224C75-551E-537F-4604-742C28CAA9EA}"/>
          </ac:spMkLst>
        </pc:spChg>
        <pc:spChg chg="add mod">
          <ac:chgData name="mairenig123@gmail.com" userId="6044d3ce541adf88" providerId="LiveId" clId="{F013A108-E8E1-4438-AC90-521161FA730B}" dt="2022-05-07T15:41:59.910" v="1594" actId="2085"/>
          <ac:spMkLst>
            <pc:docMk/>
            <pc:sldMk cId="3954137247" sldId="275"/>
            <ac:spMk id="6" creationId="{2B207F6A-1428-5FD4-4064-C151068E0150}"/>
          </ac:spMkLst>
        </pc:spChg>
      </pc:sldChg>
      <pc:sldChg chg="addSp modSp mod">
        <pc:chgData name="mairenig123@gmail.com" userId="6044d3ce541adf88" providerId="LiveId" clId="{F013A108-E8E1-4438-AC90-521161FA730B}" dt="2022-05-07T15:23:53.921" v="913" actId="20577"/>
        <pc:sldMkLst>
          <pc:docMk/>
          <pc:sldMk cId="3940954130" sldId="281"/>
        </pc:sldMkLst>
        <pc:spChg chg="add mod">
          <ac:chgData name="mairenig123@gmail.com" userId="6044d3ce541adf88" providerId="LiveId" clId="{F013A108-E8E1-4438-AC90-521161FA730B}" dt="2022-05-07T15:23:53.921" v="913" actId="20577"/>
          <ac:spMkLst>
            <pc:docMk/>
            <pc:sldMk cId="3940954130" sldId="281"/>
            <ac:spMk id="18" creationId="{C039A6F1-1A6A-D181-52EA-6359BF5D316D}"/>
          </ac:spMkLst>
        </pc:spChg>
      </pc:sldChg>
      <pc:sldChg chg="delSp modSp del mod">
        <pc:chgData name="mairenig123@gmail.com" userId="6044d3ce541adf88" providerId="LiveId" clId="{F013A108-E8E1-4438-AC90-521161FA730B}" dt="2022-05-07T16:11:36.328" v="1830" actId="47"/>
        <pc:sldMkLst>
          <pc:docMk/>
          <pc:sldMk cId="3866686231" sldId="282"/>
        </pc:sldMkLst>
        <pc:spChg chg="del">
          <ac:chgData name="mairenig123@gmail.com" userId="6044d3ce541adf88" providerId="LiveId" clId="{F013A108-E8E1-4438-AC90-521161FA730B}" dt="2022-05-07T16:11:19.246" v="1826" actId="478"/>
          <ac:spMkLst>
            <pc:docMk/>
            <pc:sldMk cId="3866686231" sldId="282"/>
            <ac:spMk id="5" creationId="{0BD47B40-3C56-46BC-B9C8-69E4301A31E9}"/>
          </ac:spMkLst>
        </pc:spChg>
        <pc:spChg chg="del">
          <ac:chgData name="mairenig123@gmail.com" userId="6044d3ce541adf88" providerId="LiveId" clId="{F013A108-E8E1-4438-AC90-521161FA730B}" dt="2022-05-07T16:11:22.727" v="1827" actId="478"/>
          <ac:spMkLst>
            <pc:docMk/>
            <pc:sldMk cId="3866686231" sldId="282"/>
            <ac:spMk id="8" creationId="{CA631CFB-FD98-423B-90EE-E2F1A2C3D422}"/>
          </ac:spMkLst>
        </pc:spChg>
        <pc:spChg chg="del mod">
          <ac:chgData name="mairenig123@gmail.com" userId="6044d3ce541adf88" providerId="LiveId" clId="{F013A108-E8E1-4438-AC90-521161FA730B}" dt="2022-05-07T16:11:28.913" v="1829" actId="478"/>
          <ac:spMkLst>
            <pc:docMk/>
            <pc:sldMk cId="3866686231" sldId="282"/>
            <ac:spMk id="11" creationId="{EC9EDFBA-E484-4EF3-B16E-E73E4B302BB8}"/>
          </ac:spMkLst>
        </pc:spChg>
        <pc:spChg chg="del">
          <ac:chgData name="mairenig123@gmail.com" userId="6044d3ce541adf88" providerId="LiveId" clId="{F013A108-E8E1-4438-AC90-521161FA730B}" dt="2022-05-07T16:11:13.145" v="1825" actId="478"/>
          <ac:spMkLst>
            <pc:docMk/>
            <pc:sldMk cId="3866686231" sldId="282"/>
            <ac:spMk id="12" creationId="{08395FB5-F259-9632-D1D8-EE1F4580636A}"/>
          </ac:spMkLst>
        </pc:spChg>
      </pc:sldChg>
      <pc:sldChg chg="addSp modSp mod setBg modAnim">
        <pc:chgData name="mairenig123@gmail.com" userId="6044d3ce541adf88" providerId="LiveId" clId="{F013A108-E8E1-4438-AC90-521161FA730B}" dt="2022-05-07T15:43:53.823" v="1625" actId="2085"/>
        <pc:sldMkLst>
          <pc:docMk/>
          <pc:sldMk cId="3135391446" sldId="294"/>
        </pc:sldMkLst>
        <pc:spChg chg="mod">
          <ac:chgData name="mairenig123@gmail.com" userId="6044d3ce541adf88" providerId="LiveId" clId="{F013A108-E8E1-4438-AC90-521161FA730B}" dt="2022-05-07T12:33:42.743" v="706" actId="14100"/>
          <ac:spMkLst>
            <pc:docMk/>
            <pc:sldMk cId="3135391446" sldId="294"/>
            <ac:spMk id="12" creationId="{9EBD936A-EDCE-4229-8D39-8A18378A4526}"/>
          </ac:spMkLst>
        </pc:spChg>
        <pc:spChg chg="mod">
          <ac:chgData name="mairenig123@gmail.com" userId="6044d3ce541adf88" providerId="LiveId" clId="{F013A108-E8E1-4438-AC90-521161FA730B}" dt="2022-05-07T12:09:23.249" v="636" actId="1076"/>
          <ac:spMkLst>
            <pc:docMk/>
            <pc:sldMk cId="3135391446" sldId="294"/>
            <ac:spMk id="13" creationId="{CF959624-5F06-41EF-B9FF-3EB5E02CC2B8}"/>
          </ac:spMkLst>
        </pc:spChg>
        <pc:spChg chg="mod">
          <ac:chgData name="mairenig123@gmail.com" userId="6044d3ce541adf88" providerId="LiveId" clId="{F013A108-E8E1-4438-AC90-521161FA730B}" dt="2022-05-07T12:33:49.437" v="708" actId="1076"/>
          <ac:spMkLst>
            <pc:docMk/>
            <pc:sldMk cId="3135391446" sldId="294"/>
            <ac:spMk id="14" creationId="{1F67101B-405B-4D9C-8A36-40EC0FAF46CF}"/>
          </ac:spMkLst>
        </pc:spChg>
        <pc:spChg chg="mod">
          <ac:chgData name="mairenig123@gmail.com" userId="6044d3ce541adf88" providerId="LiveId" clId="{F013A108-E8E1-4438-AC90-521161FA730B}" dt="2022-05-07T12:33:57.768" v="710" actId="14100"/>
          <ac:spMkLst>
            <pc:docMk/>
            <pc:sldMk cId="3135391446" sldId="294"/>
            <ac:spMk id="25" creationId="{DBC3C4ED-582A-89D1-2352-2079731AA56C}"/>
          </ac:spMkLst>
        </pc:spChg>
        <pc:spChg chg="add mod">
          <ac:chgData name="mairenig123@gmail.com" userId="6044d3ce541adf88" providerId="LiveId" clId="{F013A108-E8E1-4438-AC90-521161FA730B}" dt="2022-05-07T15:43:53.823" v="1625" actId="2085"/>
          <ac:spMkLst>
            <pc:docMk/>
            <pc:sldMk cId="3135391446" sldId="294"/>
            <ac:spMk id="26" creationId="{0E9A31C6-8036-2778-1A43-52FFEF84B13C}"/>
          </ac:spMkLst>
        </pc:spChg>
        <pc:picChg chg="mod">
          <ac:chgData name="mairenig123@gmail.com" userId="6044d3ce541adf88" providerId="LiveId" clId="{F013A108-E8E1-4438-AC90-521161FA730B}" dt="2022-05-07T12:34:01.520" v="711" actId="1076"/>
          <ac:picMkLst>
            <pc:docMk/>
            <pc:sldMk cId="3135391446" sldId="294"/>
            <ac:picMk id="19" creationId="{7DB59079-3FAE-127B-0106-DCA390A9F6B7}"/>
          </ac:picMkLst>
        </pc:picChg>
        <pc:picChg chg="mod">
          <ac:chgData name="mairenig123@gmail.com" userId="6044d3ce541adf88" providerId="LiveId" clId="{F013A108-E8E1-4438-AC90-521161FA730B}" dt="2022-05-07T12:33:28.192" v="702" actId="1076"/>
          <ac:picMkLst>
            <pc:docMk/>
            <pc:sldMk cId="3135391446" sldId="294"/>
            <ac:picMk id="1026" creationId="{C468D4FA-8BA8-4F2C-B6BF-1D25ACA5F27C}"/>
          </ac:picMkLst>
        </pc:picChg>
      </pc:sldChg>
      <pc:sldChg chg="addSp delSp modSp mod modAnim">
        <pc:chgData name="mairenig123@gmail.com" userId="6044d3ce541adf88" providerId="LiveId" clId="{F013A108-E8E1-4438-AC90-521161FA730B}" dt="2022-05-07T16:01:06.666" v="1798" actId="1076"/>
        <pc:sldMkLst>
          <pc:docMk/>
          <pc:sldMk cId="1232088709" sldId="306"/>
        </pc:sldMkLst>
        <pc:spChg chg="mod ord">
          <ac:chgData name="mairenig123@gmail.com" userId="6044d3ce541adf88" providerId="LiveId" clId="{F013A108-E8E1-4438-AC90-521161FA730B}" dt="2022-05-07T15:57:42.390" v="1784" actId="166"/>
          <ac:spMkLst>
            <pc:docMk/>
            <pc:sldMk cId="1232088709" sldId="306"/>
            <ac:spMk id="10" creationId="{74177165-2228-494D-82F7-2F836436B7C5}"/>
          </ac:spMkLst>
        </pc:spChg>
        <pc:spChg chg="mod">
          <ac:chgData name="mairenig123@gmail.com" userId="6044d3ce541adf88" providerId="LiveId" clId="{F013A108-E8E1-4438-AC90-521161FA730B}" dt="2022-05-07T15:57:47.689" v="1785" actId="1076"/>
          <ac:spMkLst>
            <pc:docMk/>
            <pc:sldMk cId="1232088709" sldId="306"/>
            <ac:spMk id="12" creationId="{1615907B-A1F1-497D-ADC9-4433F555AB52}"/>
          </ac:spMkLst>
        </pc:spChg>
        <pc:spChg chg="mod">
          <ac:chgData name="mairenig123@gmail.com" userId="6044d3ce541adf88" providerId="LiveId" clId="{F013A108-E8E1-4438-AC90-521161FA730B}" dt="2022-05-07T15:57:53.116" v="1786" actId="1076"/>
          <ac:spMkLst>
            <pc:docMk/>
            <pc:sldMk cId="1232088709" sldId="306"/>
            <ac:spMk id="14" creationId="{1F67101B-405B-4D9C-8A36-40EC0FAF46CF}"/>
          </ac:spMkLst>
        </pc:spChg>
        <pc:spChg chg="add mod ord">
          <ac:chgData name="mairenig123@gmail.com" userId="6044d3ce541adf88" providerId="LiveId" clId="{F013A108-E8E1-4438-AC90-521161FA730B}" dt="2022-05-07T15:59:51.959" v="1794" actId="166"/>
          <ac:spMkLst>
            <pc:docMk/>
            <pc:sldMk cId="1232088709" sldId="306"/>
            <ac:spMk id="15" creationId="{3FE638A2-C0BB-883F-2836-9C657B767DD3}"/>
          </ac:spMkLst>
        </pc:spChg>
        <pc:picChg chg="add mod">
          <ac:chgData name="mairenig123@gmail.com" userId="6044d3ce541adf88" providerId="LiveId" clId="{F013A108-E8E1-4438-AC90-521161FA730B}" dt="2022-05-07T15:49:31.975" v="1651" actId="1076"/>
          <ac:picMkLst>
            <pc:docMk/>
            <pc:sldMk cId="1232088709" sldId="306"/>
            <ac:picMk id="16" creationId="{FB1D133B-6EB9-E750-81E1-B70BB558F4B5}"/>
          </ac:picMkLst>
        </pc:picChg>
        <pc:picChg chg="add mod">
          <ac:chgData name="mairenig123@gmail.com" userId="6044d3ce541adf88" providerId="LiveId" clId="{F013A108-E8E1-4438-AC90-521161FA730B}" dt="2022-05-07T15:50:23.603" v="1684" actId="1076"/>
          <ac:picMkLst>
            <pc:docMk/>
            <pc:sldMk cId="1232088709" sldId="306"/>
            <ac:picMk id="17" creationId="{FF4FF822-25E6-632A-36F6-7BCB53D2CE15}"/>
          </ac:picMkLst>
        </pc:picChg>
        <pc:picChg chg="add mod">
          <ac:chgData name="mairenig123@gmail.com" userId="6044d3ce541adf88" providerId="LiveId" clId="{F013A108-E8E1-4438-AC90-521161FA730B}" dt="2022-05-07T15:49:45.842" v="1657" actId="1076"/>
          <ac:picMkLst>
            <pc:docMk/>
            <pc:sldMk cId="1232088709" sldId="306"/>
            <ac:picMk id="18" creationId="{62B6F560-0A1D-6052-5DA4-7707E2CDD7E2}"/>
          </ac:picMkLst>
        </pc:picChg>
        <pc:picChg chg="add del mod">
          <ac:chgData name="mairenig123@gmail.com" userId="6044d3ce541adf88" providerId="LiveId" clId="{F013A108-E8E1-4438-AC90-521161FA730B}" dt="2022-05-07T15:52:26.676" v="1760" actId="478"/>
          <ac:picMkLst>
            <pc:docMk/>
            <pc:sldMk cId="1232088709" sldId="306"/>
            <ac:picMk id="19" creationId="{C4823DD8-1F55-FB97-801B-D96F2D8297B4}"/>
          </ac:picMkLst>
        </pc:picChg>
        <pc:picChg chg="add mod">
          <ac:chgData name="mairenig123@gmail.com" userId="6044d3ce541adf88" providerId="LiveId" clId="{F013A108-E8E1-4438-AC90-521161FA730B}" dt="2022-05-07T15:50:07.831" v="1676" actId="1076"/>
          <ac:picMkLst>
            <pc:docMk/>
            <pc:sldMk cId="1232088709" sldId="306"/>
            <ac:picMk id="20" creationId="{9A388D2B-818B-D399-5CE5-9F64404A6C68}"/>
          </ac:picMkLst>
        </pc:picChg>
        <pc:picChg chg="add mod">
          <ac:chgData name="mairenig123@gmail.com" userId="6044d3ce541adf88" providerId="LiveId" clId="{F013A108-E8E1-4438-AC90-521161FA730B}" dt="2022-05-07T15:53:55.752" v="1771" actId="1076"/>
          <ac:picMkLst>
            <pc:docMk/>
            <pc:sldMk cId="1232088709" sldId="306"/>
            <ac:picMk id="21" creationId="{DF893448-ADF9-B3A5-8B20-A20EF65D7890}"/>
          </ac:picMkLst>
        </pc:picChg>
        <pc:picChg chg="add mod">
          <ac:chgData name="mairenig123@gmail.com" userId="6044d3ce541adf88" providerId="LiveId" clId="{F013A108-E8E1-4438-AC90-521161FA730B}" dt="2022-05-07T15:52:01.173" v="1748" actId="1076"/>
          <ac:picMkLst>
            <pc:docMk/>
            <pc:sldMk cId="1232088709" sldId="306"/>
            <ac:picMk id="22" creationId="{044430E7-44E5-3EC0-53CF-8F71F23A62CB}"/>
          </ac:picMkLst>
        </pc:picChg>
        <pc:picChg chg="add mod">
          <ac:chgData name="mairenig123@gmail.com" userId="6044d3ce541adf88" providerId="LiveId" clId="{F013A108-E8E1-4438-AC90-521161FA730B}" dt="2022-05-07T15:52:19.948" v="1759" actId="1076"/>
          <ac:picMkLst>
            <pc:docMk/>
            <pc:sldMk cId="1232088709" sldId="306"/>
            <ac:picMk id="23" creationId="{90C09A0E-3368-C83F-8AEE-D2C0262F1E65}"/>
          </ac:picMkLst>
        </pc:picChg>
        <pc:picChg chg="add mod">
          <ac:chgData name="mairenig123@gmail.com" userId="6044d3ce541adf88" providerId="LiveId" clId="{F013A108-E8E1-4438-AC90-521161FA730B}" dt="2022-05-07T16:01:06.666" v="1798" actId="1076"/>
          <ac:picMkLst>
            <pc:docMk/>
            <pc:sldMk cId="1232088709" sldId="306"/>
            <ac:picMk id="24" creationId="{90E6BC55-3071-025E-4F2B-647CDB13B92F}"/>
          </ac:picMkLst>
        </pc:picChg>
        <pc:picChg chg="add mod">
          <ac:chgData name="mairenig123@gmail.com" userId="6044d3ce541adf88" providerId="LiveId" clId="{F013A108-E8E1-4438-AC90-521161FA730B}" dt="2022-05-07T15:53:51.474" v="1770" actId="1076"/>
          <ac:picMkLst>
            <pc:docMk/>
            <pc:sldMk cId="1232088709" sldId="306"/>
            <ac:picMk id="4098" creationId="{9CBA5E66-B942-3C08-0F69-0A3C549F7287}"/>
          </ac:picMkLst>
        </pc:picChg>
      </pc:sldChg>
      <pc:sldChg chg="addSp modSp mod setBg">
        <pc:chgData name="mairenig123@gmail.com" userId="6044d3ce541adf88" providerId="LiveId" clId="{F013A108-E8E1-4438-AC90-521161FA730B}" dt="2022-05-07T16:04:08.936" v="1822" actId="1076"/>
        <pc:sldMkLst>
          <pc:docMk/>
          <pc:sldMk cId="3648177963" sldId="307"/>
        </pc:sldMkLst>
        <pc:spChg chg="add mod">
          <ac:chgData name="mairenig123@gmail.com" userId="6044d3ce541adf88" providerId="LiveId" clId="{F013A108-E8E1-4438-AC90-521161FA730B}" dt="2022-05-07T16:04:08.936" v="1822" actId="1076"/>
          <ac:spMkLst>
            <pc:docMk/>
            <pc:sldMk cId="3648177963" sldId="307"/>
            <ac:spMk id="25" creationId="{8DE80D72-A09C-9759-C86E-3E67CCAE0018}"/>
          </ac:spMkLst>
        </pc:spChg>
      </pc:sldChg>
      <pc:sldChg chg="addSp modSp mod modAnim">
        <pc:chgData name="mairenig123@gmail.com" userId="6044d3ce541adf88" providerId="LiveId" clId="{F013A108-E8E1-4438-AC90-521161FA730B}" dt="2022-05-07T15:43:02.372" v="1598"/>
        <pc:sldMkLst>
          <pc:docMk/>
          <pc:sldMk cId="3989605829" sldId="309"/>
        </pc:sldMkLst>
        <pc:spChg chg="mod">
          <ac:chgData name="mairenig123@gmail.com" userId="6044d3ce541adf88" providerId="LiveId" clId="{F013A108-E8E1-4438-AC90-521161FA730B}" dt="2022-05-07T15:42:30.122" v="1595" actId="1076"/>
          <ac:spMkLst>
            <pc:docMk/>
            <pc:sldMk cId="3989605829" sldId="309"/>
            <ac:spMk id="54" creationId="{EF948C35-99B1-4CC1-1331-11D2921E5CD6}"/>
          </ac:spMkLst>
        </pc:spChg>
        <pc:spChg chg="add mod">
          <ac:chgData name="mairenig123@gmail.com" userId="6044d3ce541adf88" providerId="LiveId" clId="{F013A108-E8E1-4438-AC90-521161FA730B}" dt="2022-05-07T12:30:41.015" v="660"/>
          <ac:spMkLst>
            <pc:docMk/>
            <pc:sldMk cId="3989605829" sldId="309"/>
            <ac:spMk id="55" creationId="{DDE181F7-E771-8A24-21B3-9114201AA6AA}"/>
          </ac:spMkLst>
        </pc:spChg>
        <pc:graphicFrameChg chg="mod modGraphic">
          <ac:chgData name="mairenig123@gmail.com" userId="6044d3ce541adf88" providerId="LiveId" clId="{F013A108-E8E1-4438-AC90-521161FA730B}" dt="2022-05-07T12:30:16.758" v="659"/>
          <ac:graphicFrameMkLst>
            <pc:docMk/>
            <pc:sldMk cId="3989605829" sldId="309"/>
            <ac:graphicFrameMk id="25" creationId="{4AE05BA3-0047-49B1-A269-E635CA449EE0}"/>
          </ac:graphicFrameMkLst>
        </pc:graphicFrameChg>
      </pc:sldChg>
      <pc:sldChg chg="modSp mod">
        <pc:chgData name="mairenig123@gmail.com" userId="6044d3ce541adf88" providerId="LiveId" clId="{F013A108-E8E1-4438-AC90-521161FA730B}" dt="2022-05-07T16:52:54.810" v="1834" actId="1076"/>
        <pc:sldMkLst>
          <pc:docMk/>
          <pc:sldMk cId="3998034635" sldId="315"/>
        </pc:sldMkLst>
        <pc:spChg chg="mod">
          <ac:chgData name="mairenig123@gmail.com" userId="6044d3ce541adf88" providerId="LiveId" clId="{F013A108-E8E1-4438-AC90-521161FA730B}" dt="2022-05-07T16:52:54.810" v="1834" actId="1076"/>
          <ac:spMkLst>
            <pc:docMk/>
            <pc:sldMk cId="3998034635" sldId="315"/>
            <ac:spMk id="43" creationId="{D1CC7FAA-A3DC-402F-9348-8D1883EBE00F}"/>
          </ac:spMkLst>
        </pc:spChg>
        <pc:picChg chg="mod">
          <ac:chgData name="mairenig123@gmail.com" userId="6044d3ce541adf88" providerId="LiveId" clId="{F013A108-E8E1-4438-AC90-521161FA730B}" dt="2022-05-07T16:52:53.918" v="1833" actId="14100"/>
          <ac:picMkLst>
            <pc:docMk/>
            <pc:sldMk cId="3998034635" sldId="315"/>
            <ac:picMk id="46" creationId="{F613B21E-AA54-413E-A306-96F51145D3A6}"/>
          </ac:picMkLst>
        </pc:picChg>
      </pc:sldChg>
      <pc:sldChg chg="addSp modSp mod">
        <pc:chgData name="mairenig123@gmail.com" userId="6044d3ce541adf88" providerId="LiveId" clId="{F013A108-E8E1-4438-AC90-521161FA730B}" dt="2022-05-07T16:04:57.276" v="1824" actId="403"/>
        <pc:sldMkLst>
          <pc:docMk/>
          <pc:sldMk cId="3640717219" sldId="326"/>
        </pc:sldMkLst>
        <pc:spChg chg="add mod">
          <ac:chgData name="mairenig123@gmail.com" userId="6044d3ce541adf88" providerId="LiveId" clId="{F013A108-E8E1-4438-AC90-521161FA730B}" dt="2022-05-07T15:39:52.888" v="1535" actId="2085"/>
          <ac:spMkLst>
            <pc:docMk/>
            <pc:sldMk cId="3640717219" sldId="326"/>
            <ac:spMk id="2" creationId="{07467124-99B5-A652-5C7D-8EDC2CA2E36F}"/>
          </ac:spMkLst>
        </pc:spChg>
        <pc:spChg chg="add mod">
          <ac:chgData name="mairenig123@gmail.com" userId="6044d3ce541adf88" providerId="LiveId" clId="{F013A108-E8E1-4438-AC90-521161FA730B}" dt="2022-05-07T15:39:58.301" v="1536" actId="2085"/>
          <ac:spMkLst>
            <pc:docMk/>
            <pc:sldMk cId="3640717219" sldId="326"/>
            <ac:spMk id="16" creationId="{28F8D7C6-1E06-3563-854F-54D44E958E92}"/>
          </ac:spMkLst>
        </pc:spChg>
        <pc:spChg chg="mod">
          <ac:chgData name="mairenig123@gmail.com" userId="6044d3ce541adf88" providerId="LiveId" clId="{F013A108-E8E1-4438-AC90-521161FA730B}" dt="2022-05-07T16:04:57.276" v="1824" actId="403"/>
          <ac:spMkLst>
            <pc:docMk/>
            <pc:sldMk cId="3640717219" sldId="326"/>
            <ac:spMk id="21" creationId="{90412F04-88EF-9A12-EC00-65FF5931938E}"/>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image" Target="../media/image3.jpeg"/></Relationships>
</file>

<file path=ppt/diagrams/_rels/data10.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image" Target="../media/image13.jpeg"/></Relationships>
</file>

<file path=ppt/diagrams/_rels/data11.xml.rels><?xml version="1.0" encoding="UTF-8" standalone="yes"?>
<Relationships xmlns="http://schemas.openxmlformats.org/package/2006/relationships"><Relationship Id="rId1" Type="http://schemas.openxmlformats.org/officeDocument/2006/relationships/image" Target="../media/image20.jpeg"/></Relationships>
</file>

<file path=ppt/diagrams/_rels/data12.xml.rels><?xml version="1.0" encoding="UTF-8" standalone="yes"?>
<Relationships xmlns="http://schemas.openxmlformats.org/package/2006/relationships"><Relationship Id="rId1" Type="http://schemas.openxmlformats.org/officeDocument/2006/relationships/image" Target="../media/image21.jpeg"/></Relationships>
</file>

<file path=ppt/diagrams/_rels/data13.xml.rels><?xml version="1.0" encoding="UTF-8" standalone="yes"?>
<Relationships xmlns="http://schemas.openxmlformats.org/package/2006/relationships"><Relationship Id="rId1" Type="http://schemas.openxmlformats.org/officeDocument/2006/relationships/image" Target="../media/image22.jpeg"/></Relationships>
</file>

<file path=ppt/diagrams/_rels/data14.xml.rels><?xml version="1.0" encoding="UTF-8" standalone="yes"?>
<Relationships xmlns="http://schemas.openxmlformats.org/package/2006/relationships"><Relationship Id="rId1" Type="http://schemas.openxmlformats.org/officeDocument/2006/relationships/image" Target="../media/image43.jpeg"/></Relationships>
</file>

<file path=ppt/diagrams/_rels/data15.xml.rels><?xml version="1.0" encoding="UTF-8" standalone="yes"?>
<Relationships xmlns="http://schemas.openxmlformats.org/package/2006/relationships"><Relationship Id="rId1" Type="http://schemas.openxmlformats.org/officeDocument/2006/relationships/image" Target="../media/image44.jpeg"/></Relationships>
</file>

<file path=ppt/diagrams/_rels/data16.xml.rels><?xml version="1.0" encoding="UTF-8" standalone="yes"?>
<Relationships xmlns="http://schemas.openxmlformats.org/package/2006/relationships"><Relationship Id="rId1" Type="http://schemas.openxmlformats.org/officeDocument/2006/relationships/image" Target="../media/image45.jpeg"/></Relationships>
</file>

<file path=ppt/diagrams/_rels/data17.xml.rels><?xml version="1.0" encoding="UTF-8" standalone="yes"?>
<Relationships xmlns="http://schemas.openxmlformats.org/package/2006/relationships"><Relationship Id="rId1" Type="http://schemas.openxmlformats.org/officeDocument/2006/relationships/image" Target="../media/image56.jpg"/></Relationships>
</file>

<file path=ppt/diagrams/_rels/data18.xml.rels><?xml version="1.0" encoding="UTF-8" standalone="yes"?>
<Relationships xmlns="http://schemas.openxmlformats.org/package/2006/relationships"><Relationship Id="rId1" Type="http://schemas.openxmlformats.org/officeDocument/2006/relationships/image" Target="../media/image57.jpeg"/></Relationships>
</file>

<file path=ppt/diagrams/_rels/data19.xml.rels><?xml version="1.0" encoding="UTF-8" standalone="yes"?>
<Relationships xmlns="http://schemas.openxmlformats.org/package/2006/relationships"><Relationship Id="rId1" Type="http://schemas.openxmlformats.org/officeDocument/2006/relationships/image" Target="../media/image58.jpeg"/></Relationships>
</file>

<file path=ppt/diagrams/_rels/data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image" Target="../media/image4.jpeg"/></Relationships>
</file>

<file path=ppt/diagrams/_rels/data20.xml.rels><?xml version="1.0" encoding="UTF-8" standalone="yes"?>
<Relationships xmlns="http://schemas.openxmlformats.org/package/2006/relationships"><Relationship Id="rId1" Type="http://schemas.openxmlformats.org/officeDocument/2006/relationships/image" Target="../media/image73.jpeg"/></Relationships>
</file>

<file path=ppt/diagrams/_rels/data21.xml.rels><?xml version="1.0" encoding="UTF-8" standalone="yes"?>
<Relationships xmlns="http://schemas.openxmlformats.org/package/2006/relationships"><Relationship Id="rId1" Type="http://schemas.openxmlformats.org/officeDocument/2006/relationships/image" Target="../media/image74.jpeg"/></Relationships>
</file>

<file path=ppt/diagrams/_rels/data22.xml.rels><?xml version="1.0" encoding="UTF-8" standalone="yes"?>
<Relationships xmlns="http://schemas.openxmlformats.org/package/2006/relationships"><Relationship Id="rId1" Type="http://schemas.openxmlformats.org/officeDocument/2006/relationships/image" Target="../media/image75.jpeg"/></Relationships>
</file>

<file path=ppt/diagrams/_rels/data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image" Target="../media/image7.jpeg"/></Relationships>
</file>

<file path=ppt/diagrams/_rels/data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image" Target="../media/image8.jpeg"/></Relationships>
</file>

<file path=ppt/diagrams/_rels/data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image" Target="../media/image10.jpeg"/></Relationships>
</file>

<file path=ppt/diagrams/_rels/data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image" Target="../media/image11.jpg"/></Relationships>
</file>

<file path=ppt/diagrams/_rels/data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43.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44.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45.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56.jpg"/></Relationships>
</file>

<file path=ppt/diagrams/_rels/drawing18.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5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73.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74.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9.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3_4" csCatId="accent3" phldr="1"/>
      <dgm:spPr/>
    </dgm:pt>
    <dgm:pt modelId="{5AD954F1-CD8C-449D-89FB-5E540CE50490}">
      <dgm:prSet phldrT="[Text]" custT="1"/>
      <dgm:spPr>
        <a:gradFill flip="none" rotWithShape="1">
          <a:gsLst>
            <a:gs pos="0">
              <a:schemeClr val="tx2"/>
            </a:gs>
            <a:gs pos="23000">
              <a:schemeClr val="tx2"/>
            </a:gs>
            <a:gs pos="69000">
              <a:schemeClr val="tx2"/>
            </a:gs>
            <a:gs pos="97000">
              <a:schemeClr val="tx2"/>
            </a:gs>
          </a:gsLst>
          <a:lin ang="2700000" scaled="1"/>
          <a:tileRect/>
        </a:gradFill>
      </dgm:spPr>
      <dgm:t>
        <a:bodyPr/>
        <a:lstStyle/>
        <a:p>
          <a:r>
            <a:rPr lang="ga-IE" sz="1400" noProof="0" dirty="0">
              <a:latin typeface="Tw Cen MT" panose="020B0602020104020603" pitchFamily="34" charset="0"/>
            </a:rPr>
            <a:t>Tóraíocht Dúlra an Fhómhair</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3510">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dgm:t>
        <a:bodyPr/>
        <a:lstStyle/>
        <a:p>
          <a:r>
            <a:rPr lang="ga-IE" sz="1400" noProof="0" dirty="0">
              <a:latin typeface="Tw Cen MT" panose="020B0602020104020603" pitchFamily="34" charset="0"/>
            </a:rPr>
            <a:t>Beath</a:t>
          </a:r>
          <a:r>
            <a:rPr lang="en-GB" sz="1400" noProof="0" dirty="0">
              <a:latin typeface="Tw Cen MT" panose="020B0602020104020603" pitchFamily="34" charset="0"/>
            </a:rPr>
            <a:t>a</a:t>
          </a:r>
          <a:r>
            <a:rPr lang="ga-IE" sz="1400" noProof="0" dirty="0">
              <a:latin typeface="Tw Cen MT" panose="020B0602020104020603" pitchFamily="34" charset="0"/>
            </a:rPr>
            <a:t>dán Éan</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custLinFactNeighborX="-21856" custLinFactNeighborY="-867"/>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23414">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1E379C23-F3ED-4D7A-939D-B8C891E3DC34}">
      <dgm:prSet phldrT="[Text]" custT="1"/>
      <dgm:spPr/>
      <dgm:t>
        <a:bodyPr/>
        <a:lstStyle/>
        <a:p>
          <a:r>
            <a:rPr lang="ga-IE" sz="1300" noProof="0" dirty="0">
              <a:latin typeface="Tw Cen MT" panose="020B0602020104020603" pitchFamily="34" charset="0"/>
            </a:rPr>
            <a:t>Fáinleog</a:t>
          </a: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NeighborX="1368" custLinFactNeighborY="-5753"/>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77412" custScaleY="59394" custLinFactNeighborX="-36308" custLinFactNeighborY="12700">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1E379C23-F3ED-4D7A-939D-B8C891E3DC34}">
      <dgm:prSet phldrT="[Text]" custT="1"/>
      <dgm:spPr/>
      <dgm:t>
        <a:bodyPr/>
        <a:lstStyle/>
        <a:p>
          <a:r>
            <a:rPr lang="ga-IE" sz="1300" noProof="0" dirty="0">
              <a:latin typeface="Tw Cen MT" panose="020B0602020104020603" pitchFamily="34" charset="0"/>
            </a:rPr>
            <a:t>Iora glas</a:t>
          </a: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44898" custScaleY="150084" custLinFactNeighborX="-6173" custLinFactNeighborY="3509"/>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12000" r="-12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78163" custScaleY="70984" custLinFactNeighborX="-44456" custLinFactNeighborY="16599">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1E379C23-F3ED-4D7A-939D-B8C891E3DC34}">
      <dgm:prSet phldrT="[Text]" custT="1"/>
      <dgm:spPr/>
      <dgm:t>
        <a:bodyPr/>
        <a:lstStyle/>
        <a:p>
          <a:r>
            <a:rPr lang="en-GB" sz="1300" noProof="0" dirty="0" err="1">
              <a:latin typeface="Tw Cen MT" panose="020B0602020104020603" pitchFamily="34" charset="0"/>
            </a:rPr>
            <a:t>Duilleoga</a:t>
          </a:r>
          <a:r>
            <a:rPr lang="en-GB" sz="1300" noProof="0" dirty="0">
              <a:latin typeface="Tw Cen MT" panose="020B0602020104020603" pitchFamily="34" charset="0"/>
            </a:rPr>
            <a:t> an </a:t>
          </a:r>
          <a:r>
            <a:rPr lang="en-GB" sz="1300" noProof="0" dirty="0" err="1">
              <a:latin typeface="Tw Cen MT" panose="020B0602020104020603" pitchFamily="34" charset="0"/>
            </a:rPr>
            <a:t>fhómhair</a:t>
          </a:r>
          <a:endParaRPr lang="ga-IE" sz="1300" noProof="0" dirty="0">
            <a:latin typeface="Tw Cen MT" panose="020B0602020104020603" pitchFamily="34" charset="0"/>
          </a:endParaRP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NeighborX="-15291" custLinFactNeighborY="-297"/>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145064" custScaleY="78202" custLinFactNeighborX="-20080" custLinFactNeighborY="8461">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1E379C23-F3ED-4D7A-939D-B8C891E3DC34}">
      <dgm:prSet phldrT="[Text]"/>
      <dgm:spPr/>
      <dgm:t>
        <a:bodyPr/>
        <a:lstStyle/>
        <a:p>
          <a:r>
            <a:rPr lang="ga-IE" noProof="0" dirty="0" err="1">
              <a:latin typeface="Tw Cen MT" panose="020B0602020104020603" pitchFamily="34" charset="0"/>
            </a:rPr>
            <a:t>Bóíní</a:t>
          </a:r>
          <a:r>
            <a:rPr lang="ga-IE" noProof="0" dirty="0">
              <a:latin typeface="Tw Cen MT" panose="020B0602020104020603" pitchFamily="34" charset="0"/>
            </a:rPr>
            <a:t> Dé ag geimhriú</a:t>
          </a: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NeighborX="-2397" custLinFactNeighborY="7595"/>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108588" custScaleY="111861" custLinFactX="-100000" custLinFactNeighborX="-195348" custLinFactNeighborY="200">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1E379C23-F3ED-4D7A-939D-B8C891E3DC34}">
      <dgm:prSet phldrT="[Text]"/>
      <dgm:spPr/>
      <dgm:t>
        <a:bodyPr/>
        <a:lstStyle/>
        <a:p>
          <a:r>
            <a:rPr lang="ga-IE" noProof="0" dirty="0">
              <a:latin typeface="Tw Cen MT" panose="020B0602020104020603" pitchFamily="34" charset="0"/>
            </a:rPr>
            <a:t>Ialtóga ag geimhriú</a:t>
          </a: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44898" custScaleY="150084" custLinFactNeighborX="-5522" custLinFactNeighborY="7371"/>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12000" r="-12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Y="106477" custLinFactNeighborX="-33014" custLinFactNeighborY="169">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1E379C23-F3ED-4D7A-939D-B8C891E3DC34}">
      <dgm:prSet phldrT="[Text]"/>
      <dgm:spPr/>
      <dgm:t>
        <a:bodyPr/>
        <a:lstStyle/>
        <a:p>
          <a:r>
            <a:rPr lang="ga-IE" noProof="0" dirty="0">
              <a:latin typeface="Tw Cen MT" panose="020B0602020104020603" pitchFamily="34" charset="0"/>
            </a:rPr>
            <a:t>Spideog le clúmh spréite</a:t>
          </a: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NeighborX="-18639" custLinFactNeighborY="1160"/>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95058" custScaleY="106641" custLinFactNeighborX="-46029" custLinFactNeighborY="-8220">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1E379C23-F3ED-4D7A-939D-B8C891E3DC34}">
      <dgm:prSet phldrT="[Text]" custT="1"/>
      <dgm:spPr/>
      <dgm:t>
        <a:bodyPr/>
        <a:lstStyle/>
        <a:p>
          <a:r>
            <a:rPr lang="en-IE" sz="1300" dirty="0" err="1">
              <a:latin typeface="Tw Cen MT" panose="020B0602020104020603" pitchFamily="34" charset="0"/>
            </a:rPr>
            <a:t>Glóthach</a:t>
          </a:r>
          <a:r>
            <a:rPr lang="en-IE" sz="1300" dirty="0">
              <a:latin typeface="Tw Cen MT" panose="020B0602020104020603" pitchFamily="34" charset="0"/>
            </a:rPr>
            <a:t> </a:t>
          </a:r>
          <a:r>
            <a:rPr lang="en-IE" sz="1300" dirty="0" err="1">
              <a:latin typeface="Tw Cen MT" panose="020B0602020104020603" pitchFamily="34" charset="0"/>
            </a:rPr>
            <a:t>froig</a:t>
          </a:r>
          <a:endParaRPr lang="en-IE" sz="1300" dirty="0">
            <a:latin typeface="Tw Cen MT" panose="020B0602020104020603" pitchFamily="34" charset="0"/>
          </a:endParaRP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Y="85204" custLinFactNeighborX="89577"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91006" custScaleY="67879" custLinFactNeighborX="-42084" custLinFactNeighborY="-5440">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1E379C23-F3ED-4D7A-939D-B8C891E3DC34}">
      <dgm:prSet phldrT="[Text]" custT="1"/>
      <dgm:spPr/>
      <dgm:t>
        <a:bodyPr/>
        <a:lstStyle/>
        <a:p>
          <a:r>
            <a:rPr lang="en-IE" sz="1300" dirty="0" err="1">
              <a:latin typeface="Tw Cen MT" panose="020B0602020104020603" pitchFamily="34" charset="0"/>
            </a:rPr>
            <a:t>Uain</a:t>
          </a:r>
          <a:endParaRPr lang="en-IE" sz="1300" dirty="0">
            <a:latin typeface="Tw Cen MT" panose="020B0602020104020603" pitchFamily="34" charset="0"/>
          </a:endParaRP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44898" custScaleY="150084" custLinFactNeighborX="1415" custLinFactNeighborY="-8335"/>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12000" r="-12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69788" custScaleY="70984" custLinFactNeighborX="-52106" custLinFactNeighborY="-550">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0_3" csCatId="mainScheme" phldr="1"/>
      <dgm:spPr/>
      <dgm:t>
        <a:bodyPr/>
        <a:lstStyle/>
        <a:p>
          <a:endParaRPr lang="ga-IE"/>
        </a:p>
      </dgm:t>
    </dgm:pt>
    <dgm:pt modelId="{1E379C23-F3ED-4D7A-939D-B8C891E3DC34}">
      <dgm:prSet phldrT="[Text]" custT="1"/>
      <dgm:spPr/>
      <dgm:t>
        <a:bodyPr/>
        <a:lstStyle/>
        <a:p>
          <a:r>
            <a:rPr lang="en-IE" sz="1300" dirty="0" err="1">
              <a:latin typeface="Tw Cen MT" panose="020B0602020104020603" pitchFamily="34" charset="0"/>
            </a:rPr>
            <a:t>Nead</a:t>
          </a:r>
          <a:endParaRPr lang="en-IE" sz="1300" dirty="0">
            <a:latin typeface="Tw Cen MT" panose="020B0602020104020603" pitchFamily="34" charset="0"/>
          </a:endParaRPr>
        </a:p>
      </dgm:t>
    </dgm:pt>
    <dgm:pt modelId="{B20FBF58-62B5-4EF7-AD3A-F49145D8889E}" type="sibTrans" cxnId="{FC824A01-8C6F-4E09-A813-7AA108C7AE8C}">
      <dgm:prSet/>
      <dgm:spPr/>
      <dgm:t>
        <a:bodyPr/>
        <a:lstStyle/>
        <a:p>
          <a:endParaRPr lang="en-IE"/>
        </a:p>
      </dgm:t>
    </dgm:pt>
    <dgm:pt modelId="{C692B577-A60D-4255-87DF-F89AEC290315}" type="par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NeighborX="-14214" custLinFactNeighborY="4238"/>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11000" r="-11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66672" custScaleY="70640" custLinFactNeighborX="22957" custLinFactNeighborY="89">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dgm:t>
        <a:bodyPr/>
        <a:lstStyle/>
        <a:p>
          <a:r>
            <a:rPr lang="ga-IE" sz="1300" noProof="0" dirty="0">
              <a:latin typeface="Tw Cen MT" panose="020B0602020104020603" pitchFamily="34" charset="0"/>
            </a:rPr>
            <a:t>Tóraíocht B</a:t>
          </a:r>
          <a:r>
            <a:rPr lang="en-US" sz="1300" noProof="0" dirty="0">
              <a:latin typeface="Tw Cen MT" panose="020B0602020104020603" pitchFamily="34" charset="0"/>
            </a:rPr>
            <a:t>h</a:t>
          </a:r>
          <a:r>
            <a:rPr lang="ga-IE" sz="1300" noProof="0" dirty="0" err="1">
              <a:latin typeface="Tw Cen MT" panose="020B0602020104020603" pitchFamily="34" charset="0"/>
            </a:rPr>
            <a:t>láthanna</a:t>
          </a:r>
          <a:r>
            <a:rPr lang="ga-IE" sz="1300" noProof="0" dirty="0">
              <a:latin typeface="Tw Cen MT" panose="020B0602020104020603" pitchFamily="34" charset="0"/>
            </a:rPr>
            <a:t> na gCrann</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4212">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6_4" csCatId="accent6" phldr="1"/>
      <dgm:spPr/>
    </dgm:pt>
    <dgm:pt modelId="{1E379C23-F3ED-4D7A-939D-B8C891E3DC34}">
      <dgm:prSet phldrT="[Text]"/>
      <dgm:spPr/>
      <dgm:t>
        <a:bodyPr/>
        <a:lstStyle/>
        <a:p>
          <a:r>
            <a:rPr lang="en-IE" dirty="0">
              <a:latin typeface="Tw Cen MT" panose="020B0602020104020603" pitchFamily="34" charset="0"/>
            </a:rPr>
            <a:t>Pupa</a:t>
          </a: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Y="-205193" custLinFactNeighborX="60938" custLinFactNeighborY="-300000"/>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14000" r="-14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91006" custScaleY="67879" custLinFactNeighborX="-42084" custLinFactNeighborY="-5440">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6_4" csCatId="accent6" phldr="1"/>
      <dgm:spPr/>
    </dgm:pt>
    <dgm:pt modelId="{1E379C23-F3ED-4D7A-939D-B8C891E3DC34}">
      <dgm:prSet phldrT="[Text]"/>
      <dgm:spPr/>
      <dgm:t>
        <a:bodyPr/>
        <a:lstStyle/>
        <a:p>
          <a:r>
            <a:rPr lang="en-IE" dirty="0" err="1">
              <a:latin typeface="Tw Cen MT" panose="020B0602020104020603" pitchFamily="34" charset="0"/>
            </a:rPr>
            <a:t>Gearrcaigh</a:t>
          </a:r>
          <a:endParaRPr lang="en-IE" dirty="0">
            <a:latin typeface="Tw Cen MT" panose="020B0602020104020603" pitchFamily="34" charset="0"/>
          </a:endParaRP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NeighborX="-19464" custLinFactNeighborY="2318"/>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91006" custScaleY="67879" custLinFactNeighborX="-42084" custLinFactNeighborY="-5440">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ABDDFE6-F858-4AAC-A90D-ACF58FD64075}" type="doc">
      <dgm:prSet loTypeId="urn:microsoft.com/office/officeart/2008/layout/BendingPictureCaptionList" loCatId="picture" qsTypeId="urn:microsoft.com/office/officeart/2005/8/quickstyle/simple1" qsCatId="simple" csTypeId="urn:microsoft.com/office/officeart/2005/8/colors/accent6_4" csCatId="accent6" phldr="1"/>
      <dgm:spPr/>
    </dgm:pt>
    <dgm:pt modelId="{1E379C23-F3ED-4D7A-939D-B8C891E3DC34}">
      <dgm:prSet phldrT="[Text]"/>
      <dgm:spPr/>
      <dgm:t>
        <a:bodyPr/>
        <a:lstStyle/>
        <a:p>
          <a:r>
            <a:rPr lang="en-IE" dirty="0">
              <a:latin typeface="Tw Cen MT" panose="020B0602020104020603" pitchFamily="34" charset="0"/>
            </a:rPr>
            <a:t>Frog ag </a:t>
          </a:r>
          <a:r>
            <a:rPr lang="en-IE" dirty="0" err="1">
              <a:latin typeface="Tw Cen MT" panose="020B0602020104020603" pitchFamily="34" charset="0"/>
            </a:rPr>
            <a:t>fás</a:t>
          </a:r>
          <a:endParaRPr lang="en-IE" dirty="0">
            <a:latin typeface="Tw Cen MT" panose="020B0602020104020603" pitchFamily="34" charset="0"/>
          </a:endParaRPr>
        </a:p>
      </dgm:t>
    </dgm:pt>
    <dgm:pt modelId="{C692B577-A60D-4255-87DF-F89AEC290315}" type="parTrans" cxnId="{FC824A01-8C6F-4E09-A813-7AA108C7AE8C}">
      <dgm:prSet/>
      <dgm:spPr/>
      <dgm:t>
        <a:bodyPr/>
        <a:lstStyle/>
        <a:p>
          <a:endParaRPr lang="en-IE"/>
        </a:p>
      </dgm:t>
    </dgm:pt>
    <dgm:pt modelId="{B20FBF58-62B5-4EF7-AD3A-F49145D8889E}" type="sibTrans" cxnId="{FC824A01-8C6F-4E09-A813-7AA108C7AE8C}">
      <dgm:prSet/>
      <dgm:spPr/>
      <dgm:t>
        <a:bodyPr/>
        <a:lstStyle/>
        <a:p>
          <a:endParaRPr lang="en-IE"/>
        </a:p>
      </dgm:t>
    </dgm:pt>
    <dgm:pt modelId="{1BA1FDD1-F32D-4848-ADCC-DA62953C0278}" type="pres">
      <dgm:prSet presAssocID="{2ABDDFE6-F858-4AAC-A90D-ACF58FD64075}" presName="Name0" presStyleCnt="0">
        <dgm:presLayoutVars>
          <dgm:dir/>
          <dgm:resizeHandles val="exact"/>
        </dgm:presLayoutVars>
      </dgm:prSet>
      <dgm:spPr/>
    </dgm:pt>
    <dgm:pt modelId="{3944EEE1-E785-4E2C-B90A-C6EC90B51453}" type="pres">
      <dgm:prSet presAssocID="{1E379C23-F3ED-4D7A-939D-B8C891E3DC34}" presName="composite" presStyleCnt="0"/>
      <dgm:spPr/>
    </dgm:pt>
    <dgm:pt modelId="{052CAEEE-4B1C-4197-9BCB-9349CC693FAE}" type="pres">
      <dgm:prSet presAssocID="{1E379C23-F3ED-4D7A-939D-B8C891E3DC34}" presName="rect1" presStyleLbl="bgImgPlace1" presStyleIdx="0" presStyleCnt="1" custScaleX="128432" custScaleY="150084" custLinFactNeighborX="-594" custLinFactNeighborY="-37"/>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a:solidFill>
            <a:schemeClr val="bg1"/>
          </a:solidFill>
        </a:ln>
      </dgm:spPr>
    </dgm:pt>
    <dgm:pt modelId="{12671436-E9F6-4F30-A5B0-0D2B5CB608EB}" type="pres">
      <dgm:prSet presAssocID="{1E379C23-F3ED-4D7A-939D-B8C891E3DC34}" presName="wedgeRectCallout1" presStyleLbl="node1" presStyleIdx="0" presStyleCnt="1" custScaleX="91006" custScaleY="67879" custLinFactNeighborX="-42084" custLinFactNeighborY="-5440">
        <dgm:presLayoutVars>
          <dgm:bulletEnabled val="1"/>
        </dgm:presLayoutVars>
      </dgm:prSet>
      <dgm:spPr/>
    </dgm:pt>
  </dgm:ptLst>
  <dgm:cxnLst>
    <dgm:cxn modelId="{FC824A01-8C6F-4E09-A813-7AA108C7AE8C}" srcId="{2ABDDFE6-F858-4AAC-A90D-ACF58FD64075}" destId="{1E379C23-F3ED-4D7A-939D-B8C891E3DC34}" srcOrd="0" destOrd="0" parTransId="{C692B577-A60D-4255-87DF-F89AEC290315}" sibTransId="{B20FBF58-62B5-4EF7-AD3A-F49145D8889E}"/>
    <dgm:cxn modelId="{78622D26-C903-48AB-979A-2B3F263FC14E}" type="presOf" srcId="{2ABDDFE6-F858-4AAC-A90D-ACF58FD64075}" destId="{1BA1FDD1-F32D-4848-ADCC-DA62953C0278}" srcOrd="0" destOrd="0" presId="urn:microsoft.com/office/officeart/2008/layout/BendingPictureCaptionList"/>
    <dgm:cxn modelId="{1D5973DE-1F37-4E1A-B767-065C0DAE58A5}" type="presOf" srcId="{1E379C23-F3ED-4D7A-939D-B8C891E3DC34}" destId="{12671436-E9F6-4F30-A5B0-0D2B5CB608EB}" srcOrd="0" destOrd="0" presId="urn:microsoft.com/office/officeart/2008/layout/BendingPictureCaptionList"/>
    <dgm:cxn modelId="{F649BB4F-1388-4957-A6B3-D8CF5BDE60BD}" type="presParOf" srcId="{1BA1FDD1-F32D-4848-ADCC-DA62953C0278}" destId="{3944EEE1-E785-4E2C-B90A-C6EC90B51453}" srcOrd="0" destOrd="0" presId="urn:microsoft.com/office/officeart/2008/layout/BendingPictureCaptionList"/>
    <dgm:cxn modelId="{EFA8BC36-01AB-4900-8918-496E5169541B}" type="presParOf" srcId="{3944EEE1-E785-4E2C-B90A-C6EC90B51453}" destId="{052CAEEE-4B1C-4197-9BCB-9349CC693FAE}" srcOrd="0" destOrd="0" presId="urn:microsoft.com/office/officeart/2008/layout/BendingPictureCaptionList"/>
    <dgm:cxn modelId="{4E743316-B3A3-438F-8D4B-7F42F17E8D64}" type="presParOf" srcId="{3944EEE1-E785-4E2C-B90A-C6EC90B51453}" destId="{12671436-E9F6-4F30-A5B0-0D2B5CB608EB}" srcOrd="1" destOrd="0" presId="urn:microsoft.com/office/officeart/2008/layout/BendingPictureCaption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dgm:t>
        <a:bodyPr/>
        <a:lstStyle/>
        <a:p>
          <a:r>
            <a:rPr lang="ga-IE" sz="1400" noProof="0" dirty="0">
              <a:latin typeface="Tw Cen MT" panose="020B0602020104020603" pitchFamily="34" charset="0"/>
            </a:rPr>
            <a:t>Tóraíocht Dúlra an Gheimhridh</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custLinFactNeighborX="4374"/>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8000" b="-8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702">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a:gradFill rotWithShape="0">
          <a:gsLst>
            <a:gs pos="0">
              <a:schemeClr val="tx2"/>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r>
            <a:rPr lang="ga-IE" sz="1400" noProof="0" dirty="0">
              <a:latin typeface="Tw Cen MT" panose="020B0602020104020603" pitchFamily="34" charset="0"/>
            </a:rPr>
            <a:t>Tóraíocht </a:t>
          </a:r>
          <a:r>
            <a:rPr lang="en-US" sz="1400" noProof="0" dirty="0" err="1">
              <a:latin typeface="Tw Cen MT" panose="020B0602020104020603" pitchFamily="34" charset="0"/>
            </a:rPr>
            <a:t>na</a:t>
          </a:r>
          <a:r>
            <a:rPr lang="en-US" sz="1400" noProof="0" dirty="0">
              <a:latin typeface="Tw Cen MT" panose="020B0602020104020603" pitchFamily="34" charset="0"/>
            </a:rPr>
            <a:t> m</a:t>
          </a:r>
          <a:r>
            <a:rPr lang="ga-IE" sz="1400" noProof="0" dirty="0">
              <a:latin typeface="Tw Cen MT" panose="020B0602020104020603" pitchFamily="34" charset="0"/>
            </a:rPr>
            <a:t>Bláthanna Fiáine</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4212">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a:gradFill rotWithShape="0">
          <a:gsLst>
            <a:gs pos="0">
              <a:schemeClr val="tx2"/>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r>
            <a:rPr lang="ga-IE" sz="1400" noProof="0" dirty="0">
              <a:latin typeface="Tw Cen MT" panose="020B0602020104020603" pitchFamily="34" charset="0"/>
            </a:rPr>
            <a:t>Tóraíocht Dúlra an Chladaigh</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l="-13000" r="-13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3510">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dgm:t>
        <a:bodyPr/>
        <a:lstStyle/>
        <a:p>
          <a:r>
            <a:rPr lang="ga-IE" sz="1400" noProof="0" dirty="0">
              <a:latin typeface="Tw Cen MT" panose="020B0602020104020603" pitchFamily="34" charset="0"/>
            </a:rPr>
            <a:t>Tóraíocht Dúlra an Earraigh</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4212">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dgm:t>
        <a:bodyPr/>
        <a:lstStyle/>
        <a:p>
          <a:r>
            <a:rPr lang="ga-IE" sz="1400" noProof="0" dirty="0">
              <a:latin typeface="Tw Cen MT" panose="020B0602020104020603" pitchFamily="34" charset="0"/>
            </a:rPr>
            <a:t>Crann</a:t>
          </a:r>
          <a:r>
            <a:rPr lang="en-US" sz="1400" noProof="0" dirty="0">
              <a:latin typeface="Tw Cen MT" panose="020B0602020104020603" pitchFamily="34" charset="0"/>
            </a:rPr>
            <a:t> a chur</a:t>
          </a:r>
          <a:endParaRPr lang="ga-IE" sz="1400" noProof="0" dirty="0">
            <a:latin typeface="Tw Cen MT" panose="020B0602020104020603" pitchFamily="34" charset="0"/>
          </a:endParaRP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33000" b="-33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3510">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dgm:t>
        <a:bodyPr/>
        <a:lstStyle/>
        <a:p>
          <a:r>
            <a:rPr lang="ga-IE" sz="1400" noProof="0" dirty="0">
              <a:latin typeface="Tw Cen MT" panose="020B0602020104020603" pitchFamily="34" charset="0"/>
            </a:rPr>
            <a:t>Tóraíocht Dúlra an tSamhraidh</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4212">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E952D8-132D-42F2-BC18-D4A4FAEE886D}"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5AD954F1-CD8C-449D-89FB-5E540CE50490}">
      <dgm:prSet phldrT="[Text]" custT="1"/>
      <dgm:spPr/>
      <dgm:t>
        <a:bodyPr/>
        <a:lstStyle/>
        <a:p>
          <a:r>
            <a:rPr lang="ga-IE" sz="1400" noProof="0" dirty="0">
              <a:latin typeface="Tw Cen MT" panose="020B0602020104020603" pitchFamily="34" charset="0"/>
            </a:rPr>
            <a:t>Tóraíocht na Síolta agus na dTorthaí</a:t>
          </a:r>
        </a:p>
      </dgm:t>
    </dgm:pt>
    <dgm:pt modelId="{F2DDE30B-E293-40AC-BD6E-19CFA97362A1}" type="parTrans" cxnId="{FB413D7C-EA93-4848-8330-A7EAB9062F38}">
      <dgm:prSet/>
      <dgm:spPr/>
      <dgm:t>
        <a:bodyPr/>
        <a:lstStyle/>
        <a:p>
          <a:endParaRPr lang="en-IE"/>
        </a:p>
      </dgm:t>
    </dgm:pt>
    <dgm:pt modelId="{02817EC8-1DAD-4892-AC8A-6CC7E5B5113F}" type="sibTrans" cxnId="{FB413D7C-EA93-4848-8330-A7EAB9062F38}">
      <dgm:prSet/>
      <dgm:spPr/>
      <dgm:t>
        <a:bodyPr/>
        <a:lstStyle/>
        <a:p>
          <a:endParaRPr lang="en-IE"/>
        </a:p>
      </dgm:t>
    </dgm:pt>
    <dgm:pt modelId="{95C757D7-E371-4A81-8AF1-7895D730EA8B}" type="pres">
      <dgm:prSet presAssocID="{66E952D8-132D-42F2-BC18-D4A4FAEE886D}" presName="Name0" presStyleCnt="0">
        <dgm:presLayoutVars>
          <dgm:dir/>
          <dgm:resizeHandles val="exact"/>
        </dgm:presLayoutVars>
      </dgm:prSet>
      <dgm:spPr/>
    </dgm:pt>
    <dgm:pt modelId="{37C81C0D-ADA1-4D2C-B9B0-4877608BF8D8}" type="pres">
      <dgm:prSet presAssocID="{5AD954F1-CD8C-449D-89FB-5E540CE50490}" presName="composite" presStyleCnt="0"/>
      <dgm:spPr/>
    </dgm:pt>
    <dgm:pt modelId="{E2A1E476-0E80-4D8A-A883-5CF5DF9F9A5B}" type="pres">
      <dgm:prSet presAssocID="{5AD954F1-CD8C-449D-89FB-5E540CE50490}" presName="rect1" presStyleLbl="bgImgPlace1" presStyleIdx="0" presStyleCnt="1" custLinFactNeighborX="1875"/>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7A9D3DE-685A-41B1-8DA4-E2889FD7034B}" type="pres">
      <dgm:prSet presAssocID="{5AD954F1-CD8C-449D-89FB-5E540CE50490}" presName="wedgeRectCallout1" presStyleLbl="node1" presStyleIdx="0" presStyleCnt="1" custLinFactNeighborX="-1404">
        <dgm:presLayoutVars>
          <dgm:bulletEnabled val="1"/>
        </dgm:presLayoutVars>
      </dgm:prSet>
      <dgm:spPr/>
    </dgm:pt>
  </dgm:ptLst>
  <dgm:cxnLst>
    <dgm:cxn modelId="{94F9154D-B5E8-4775-992A-2354033E2F33}" type="presOf" srcId="{5AD954F1-CD8C-449D-89FB-5E540CE50490}" destId="{C7A9D3DE-685A-41B1-8DA4-E2889FD7034B}" srcOrd="0" destOrd="0" presId="urn:microsoft.com/office/officeart/2008/layout/BendingPictureCaptionList"/>
    <dgm:cxn modelId="{94E7F673-C012-4725-8AEE-6CAB3AA8A534}" type="presOf" srcId="{66E952D8-132D-42F2-BC18-D4A4FAEE886D}" destId="{95C757D7-E371-4A81-8AF1-7895D730EA8B}" srcOrd="0" destOrd="0" presId="urn:microsoft.com/office/officeart/2008/layout/BendingPictureCaptionList"/>
    <dgm:cxn modelId="{FB413D7C-EA93-4848-8330-A7EAB9062F38}" srcId="{66E952D8-132D-42F2-BC18-D4A4FAEE886D}" destId="{5AD954F1-CD8C-449D-89FB-5E540CE50490}" srcOrd="0" destOrd="0" parTransId="{F2DDE30B-E293-40AC-BD6E-19CFA97362A1}" sibTransId="{02817EC8-1DAD-4892-AC8A-6CC7E5B5113F}"/>
    <dgm:cxn modelId="{1D8F5357-C60B-4FD6-86C7-F8E8E9C9063A}" type="presParOf" srcId="{95C757D7-E371-4A81-8AF1-7895D730EA8B}" destId="{37C81C0D-ADA1-4D2C-B9B0-4877608BF8D8}" srcOrd="0" destOrd="0" presId="urn:microsoft.com/office/officeart/2008/layout/BendingPictureCaptionList"/>
    <dgm:cxn modelId="{B594AC82-063A-4B10-BEDE-B27C4AF003E3}" type="presParOf" srcId="{37C81C0D-ADA1-4D2C-B9B0-4877608BF8D8}" destId="{E2A1E476-0E80-4D8A-A883-5CF5DF9F9A5B}" srcOrd="0" destOrd="0" presId="urn:microsoft.com/office/officeart/2008/layout/BendingPictureCaptionList"/>
    <dgm:cxn modelId="{9EC4B799-5573-4EE2-9243-937085B99BAA}" type="presParOf" srcId="{37C81C0D-ADA1-4D2C-B9B0-4877608BF8D8}" destId="{C7A9D3DE-685A-41B1-8DA4-E2889FD7034B}" srcOrd="1" destOrd="0" presId="urn:microsoft.com/office/officeart/2008/layout/BendingPictureCaptionList"/>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291169" y="656"/>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391203" y="1226378"/>
          <a:ext cx="1515128" cy="476669"/>
        </a:xfrm>
        <a:prstGeom prst="wedgeRectCallout">
          <a:avLst>
            <a:gd name="adj1" fmla="val 20250"/>
            <a:gd name="adj2" fmla="val -60700"/>
          </a:avLst>
        </a:prstGeom>
        <a:gradFill flip="none" rotWithShape="1">
          <a:gsLst>
            <a:gs pos="0">
              <a:schemeClr val="tx2"/>
            </a:gs>
            <a:gs pos="23000">
              <a:schemeClr val="tx2"/>
            </a:gs>
            <a:gs pos="69000">
              <a:schemeClr val="tx2"/>
            </a:gs>
            <a:gs pos="97000">
              <a:schemeClr val="tx2"/>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Tóraíocht Dúlra an Fhómhair</a:t>
          </a:r>
        </a:p>
      </dsp:txBody>
      <dsp:txXfrm>
        <a:off x="391203" y="1226378"/>
        <a:ext cx="1515128" cy="4766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0" y="0"/>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89632" y="1226378"/>
          <a:ext cx="1515128" cy="476669"/>
        </a:xfrm>
        <a:prstGeom prst="wedgeRectCallout">
          <a:avLst>
            <a:gd name="adj1" fmla="val 20250"/>
            <a:gd name="adj2" fmla="val -607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Beath</a:t>
          </a:r>
          <a:r>
            <a:rPr lang="en-GB" sz="1400" kern="1200" noProof="0" dirty="0">
              <a:latin typeface="Tw Cen MT" panose="020B0602020104020603" pitchFamily="34" charset="0"/>
            </a:rPr>
            <a:t>a</a:t>
          </a:r>
          <a:r>
            <a:rPr lang="ga-IE" sz="1400" kern="1200" noProof="0" dirty="0">
              <a:latin typeface="Tw Cen MT" panose="020B0602020104020603" pitchFamily="34" charset="0"/>
            </a:rPr>
            <a:t>dán Éan</a:t>
          </a:r>
        </a:p>
      </dsp:txBody>
      <dsp:txXfrm>
        <a:off x="89632" y="1226378"/>
        <a:ext cx="1515128" cy="4766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18005" y="0"/>
          <a:ext cx="1946137" cy="1819385"/>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23451" y="1535066"/>
          <a:ext cx="1043995" cy="252000"/>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ga-IE" sz="1300" kern="1200" noProof="0" dirty="0">
              <a:latin typeface="Tw Cen MT" panose="020B0602020104020603" pitchFamily="34" charset="0"/>
            </a:rPr>
            <a:t>Fáinleog</a:t>
          </a:r>
        </a:p>
      </dsp:txBody>
      <dsp:txXfrm>
        <a:off x="23451" y="1535066"/>
        <a:ext cx="1043995" cy="252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0" y="80496"/>
          <a:ext cx="2099588" cy="1739787"/>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12000" r="-12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24240" y="1500033"/>
          <a:ext cx="1008005" cy="287998"/>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ga-IE" sz="1300" kern="1200" noProof="0" dirty="0">
              <a:latin typeface="Tw Cen MT" panose="020B0602020104020603" pitchFamily="34" charset="0"/>
            </a:rPr>
            <a:t>Iora glas</a:t>
          </a:r>
        </a:p>
      </dsp:txBody>
      <dsp:txXfrm>
        <a:off x="24240" y="1500033"/>
        <a:ext cx="1008005" cy="2879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3391" y="0"/>
          <a:ext cx="1870056" cy="1748259"/>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11870" y="1420365"/>
          <a:ext cx="1879884" cy="318828"/>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noProof="0" dirty="0" err="1">
              <a:latin typeface="Tw Cen MT" panose="020B0602020104020603" pitchFamily="34" charset="0"/>
            </a:rPr>
            <a:t>Duilleoga</a:t>
          </a:r>
          <a:r>
            <a:rPr lang="en-GB" sz="1300" kern="1200" noProof="0" dirty="0">
              <a:latin typeface="Tw Cen MT" panose="020B0602020104020603" pitchFamily="34" charset="0"/>
            </a:rPr>
            <a:t> an </a:t>
          </a:r>
          <a:r>
            <a:rPr lang="en-GB" sz="1300" kern="1200" noProof="0" dirty="0" err="1">
              <a:latin typeface="Tw Cen MT" panose="020B0602020104020603" pitchFamily="34" charset="0"/>
            </a:rPr>
            <a:t>fhómhair</a:t>
          </a:r>
          <a:endParaRPr lang="ga-IE" sz="1300" kern="1200" noProof="0" dirty="0">
            <a:latin typeface="Tw Cen MT" panose="020B0602020104020603" pitchFamily="34" charset="0"/>
          </a:endParaRPr>
        </a:p>
      </dsp:txBody>
      <dsp:txXfrm>
        <a:off x="11870" y="1420365"/>
        <a:ext cx="1879884" cy="3188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42954" y="24512"/>
          <a:ext cx="1810646" cy="1692718"/>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0" y="1275663"/>
          <a:ext cx="1362486" cy="441567"/>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ga-IE" sz="1300" kern="1200" noProof="0" dirty="0" err="1">
              <a:latin typeface="Tw Cen MT" panose="020B0602020104020603" pitchFamily="34" charset="0"/>
            </a:rPr>
            <a:t>Bóíní</a:t>
          </a:r>
          <a:r>
            <a:rPr lang="ga-IE" sz="1300" kern="1200" noProof="0" dirty="0">
              <a:latin typeface="Tw Cen MT" panose="020B0602020104020603" pitchFamily="34" charset="0"/>
            </a:rPr>
            <a:t> Dé ag geimhriú</a:t>
          </a:r>
        </a:p>
      </dsp:txBody>
      <dsp:txXfrm>
        <a:off x="0" y="1275663"/>
        <a:ext cx="1362486" cy="4415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0" y="80496"/>
          <a:ext cx="2099588" cy="1739787"/>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12000" r="-12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30991" y="1355045"/>
          <a:ext cx="1289619" cy="432001"/>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ga-IE" sz="1300" kern="1200" noProof="0" dirty="0">
              <a:latin typeface="Tw Cen MT" panose="020B0602020104020603" pitchFamily="34" charset="0"/>
            </a:rPr>
            <a:t>Ialtóga ag geimhriú</a:t>
          </a:r>
        </a:p>
      </dsp:txBody>
      <dsp:txXfrm>
        <a:off x="30991" y="1355045"/>
        <a:ext cx="1289619" cy="4320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0" y="13880"/>
          <a:ext cx="1858126" cy="1737106"/>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34959" y="1285229"/>
          <a:ext cx="1223997" cy="432000"/>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ga-IE" sz="1300" kern="1200" noProof="0" dirty="0">
              <a:latin typeface="Tw Cen MT" panose="020B0602020104020603" pitchFamily="34" charset="0"/>
            </a:rPr>
            <a:t>Spideog le clúmh spréite</a:t>
          </a:r>
        </a:p>
      </dsp:txBody>
      <dsp:txXfrm>
        <a:off x="34959" y="1285229"/>
        <a:ext cx="1223997" cy="432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18005" y="898"/>
          <a:ext cx="1946137" cy="18193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0" y="1440101"/>
          <a:ext cx="1227326" cy="288000"/>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err="1">
              <a:latin typeface="Tw Cen MT" panose="020B0602020104020603" pitchFamily="34" charset="0"/>
            </a:rPr>
            <a:t>Glóthach</a:t>
          </a:r>
          <a:r>
            <a:rPr lang="en-IE" sz="1300" kern="1200" dirty="0">
              <a:latin typeface="Tw Cen MT" panose="020B0602020104020603" pitchFamily="34" charset="0"/>
            </a:rPr>
            <a:t> </a:t>
          </a:r>
          <a:r>
            <a:rPr lang="en-IE" sz="1300" kern="1200" dirty="0" err="1">
              <a:latin typeface="Tw Cen MT" panose="020B0602020104020603" pitchFamily="34" charset="0"/>
            </a:rPr>
            <a:t>froig</a:t>
          </a:r>
          <a:endParaRPr lang="en-IE" sz="1300" kern="1200" dirty="0">
            <a:latin typeface="Tw Cen MT" panose="020B0602020104020603" pitchFamily="34" charset="0"/>
          </a:endParaRPr>
        </a:p>
      </dsp:txBody>
      <dsp:txXfrm>
        <a:off x="0" y="1440101"/>
        <a:ext cx="1227326" cy="288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2093" y="0"/>
          <a:ext cx="2099588" cy="1739787"/>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12000" r="-12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0" y="1430456"/>
          <a:ext cx="899999" cy="287998"/>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err="1">
              <a:latin typeface="Tw Cen MT" panose="020B0602020104020603" pitchFamily="34" charset="0"/>
            </a:rPr>
            <a:t>Uain</a:t>
          </a:r>
          <a:endParaRPr lang="en-IE" sz="1300" kern="1200" dirty="0">
            <a:latin typeface="Tw Cen MT" panose="020B0602020104020603" pitchFamily="34" charset="0"/>
          </a:endParaRPr>
        </a:p>
      </dsp:txBody>
      <dsp:txXfrm>
        <a:off x="0" y="1430456"/>
        <a:ext cx="899999" cy="2879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47011" y="2727"/>
          <a:ext cx="1870056" cy="1748259"/>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11000" r="-11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1105466" y="1401648"/>
          <a:ext cx="864002" cy="287998"/>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err="1">
              <a:latin typeface="Tw Cen MT" panose="020B0602020104020603" pitchFamily="34" charset="0"/>
            </a:rPr>
            <a:t>Nead</a:t>
          </a:r>
          <a:endParaRPr lang="en-IE" sz="1300" kern="1200" dirty="0">
            <a:latin typeface="Tw Cen MT" panose="020B0602020104020603" pitchFamily="34" charset="0"/>
          </a:endParaRPr>
        </a:p>
      </dsp:txBody>
      <dsp:txXfrm>
        <a:off x="1105466" y="1401648"/>
        <a:ext cx="864002" cy="287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291169" y="656"/>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380567" y="1226378"/>
          <a:ext cx="1515128" cy="476669"/>
        </a:xfrm>
        <a:prstGeom prst="wedgeRectCallout">
          <a:avLst>
            <a:gd name="adj1" fmla="val 20250"/>
            <a:gd name="adj2" fmla="val -607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ga-IE" sz="1300" kern="1200" noProof="0" dirty="0">
              <a:latin typeface="Tw Cen MT" panose="020B0602020104020603" pitchFamily="34" charset="0"/>
            </a:rPr>
            <a:t>Tóraíocht B</a:t>
          </a:r>
          <a:r>
            <a:rPr lang="en-US" sz="1300" kern="1200" noProof="0" dirty="0">
              <a:latin typeface="Tw Cen MT" panose="020B0602020104020603" pitchFamily="34" charset="0"/>
            </a:rPr>
            <a:t>h</a:t>
          </a:r>
          <a:r>
            <a:rPr lang="ga-IE" sz="1300" kern="1200" noProof="0" dirty="0" err="1">
              <a:latin typeface="Tw Cen MT" panose="020B0602020104020603" pitchFamily="34" charset="0"/>
            </a:rPr>
            <a:t>láthanna</a:t>
          </a:r>
          <a:r>
            <a:rPr lang="ga-IE" sz="1300" kern="1200" noProof="0" dirty="0">
              <a:latin typeface="Tw Cen MT" panose="020B0602020104020603" pitchFamily="34" charset="0"/>
            </a:rPr>
            <a:t> na gCrann</a:t>
          </a:r>
        </a:p>
      </dsp:txBody>
      <dsp:txXfrm>
        <a:off x="380567" y="1226378"/>
        <a:ext cx="1515128" cy="4766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18005" y="0"/>
          <a:ext cx="1946137" cy="1819385"/>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14000" r="-14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0" y="1440101"/>
          <a:ext cx="1227326" cy="288000"/>
        </a:xfrm>
        <a:prstGeom prst="wedgeRectCallout">
          <a:avLst>
            <a:gd name="adj1" fmla="val 20250"/>
            <a:gd name="adj2" fmla="val -607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latin typeface="Tw Cen MT" panose="020B0602020104020603" pitchFamily="34" charset="0"/>
            </a:rPr>
            <a:t>Pupa</a:t>
          </a:r>
        </a:p>
      </dsp:txBody>
      <dsp:txXfrm>
        <a:off x="0" y="1440101"/>
        <a:ext cx="1227326" cy="288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0" y="898"/>
          <a:ext cx="1946137" cy="1819385"/>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0" y="1440101"/>
          <a:ext cx="1227326" cy="288000"/>
        </a:xfrm>
        <a:prstGeom prst="wedgeRectCallout">
          <a:avLst>
            <a:gd name="adj1" fmla="val 20250"/>
            <a:gd name="adj2" fmla="val -607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err="1">
              <a:latin typeface="Tw Cen MT" panose="020B0602020104020603" pitchFamily="34" charset="0"/>
            </a:rPr>
            <a:t>Gearrcaigh</a:t>
          </a:r>
          <a:endParaRPr lang="en-IE" sz="1400" kern="1200" dirty="0">
            <a:latin typeface="Tw Cen MT" panose="020B0602020104020603" pitchFamily="34" charset="0"/>
          </a:endParaRPr>
        </a:p>
      </dsp:txBody>
      <dsp:txXfrm>
        <a:off x="0" y="1440101"/>
        <a:ext cx="1227326" cy="288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AEEE-4B1C-4197-9BCB-9349CC693FAE}">
      <dsp:nvSpPr>
        <dsp:cNvPr id="0" name=""/>
        <dsp:cNvSpPr/>
      </dsp:nvSpPr>
      <dsp:spPr>
        <a:xfrm>
          <a:off x="1" y="0"/>
          <a:ext cx="1946137" cy="1819385"/>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20000" r="-20000"/>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2671436-E9F6-4F30-A5B0-0D2B5CB608EB}">
      <dsp:nvSpPr>
        <dsp:cNvPr id="0" name=""/>
        <dsp:cNvSpPr/>
      </dsp:nvSpPr>
      <dsp:spPr>
        <a:xfrm>
          <a:off x="0" y="1440101"/>
          <a:ext cx="1227326" cy="288000"/>
        </a:xfrm>
        <a:prstGeom prst="wedgeRectCallout">
          <a:avLst>
            <a:gd name="adj1" fmla="val 20250"/>
            <a:gd name="adj2" fmla="val -607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latin typeface="Tw Cen MT" panose="020B0602020104020603" pitchFamily="34" charset="0"/>
            </a:rPr>
            <a:t>Frog ag </a:t>
          </a:r>
          <a:r>
            <a:rPr lang="en-IE" sz="1400" kern="1200" dirty="0" err="1">
              <a:latin typeface="Tw Cen MT" panose="020B0602020104020603" pitchFamily="34" charset="0"/>
            </a:rPr>
            <a:t>fás</a:t>
          </a:r>
          <a:endParaRPr lang="en-IE" sz="1400" kern="1200" dirty="0">
            <a:latin typeface="Tw Cen MT" panose="020B0602020104020603" pitchFamily="34" charset="0"/>
          </a:endParaRPr>
        </a:p>
      </dsp:txBody>
      <dsp:txXfrm>
        <a:off x="0" y="1440101"/>
        <a:ext cx="1227326" cy="28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365631" y="656"/>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8000" b="-8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455020" y="1226378"/>
          <a:ext cx="1515128" cy="476669"/>
        </a:xfrm>
        <a:prstGeom prst="wedgeRectCallout">
          <a:avLst>
            <a:gd name="adj1" fmla="val 20250"/>
            <a:gd name="adj2" fmla="val -607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Tóraíocht Dúlra an Gheimhridh</a:t>
          </a:r>
        </a:p>
      </dsp:txBody>
      <dsp:txXfrm>
        <a:off x="455020" y="1226378"/>
        <a:ext cx="1515128" cy="476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291169" y="656"/>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380567" y="1226378"/>
          <a:ext cx="1515128" cy="476669"/>
        </a:xfrm>
        <a:prstGeom prst="wedgeRectCallout">
          <a:avLst>
            <a:gd name="adj1" fmla="val 20250"/>
            <a:gd name="adj2" fmla="val -60700"/>
          </a:avLst>
        </a:prstGeom>
        <a:gradFill rotWithShape="0">
          <a:gsLst>
            <a:gs pos="0">
              <a:schemeClr val="tx2"/>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Tóraíocht </a:t>
          </a:r>
          <a:r>
            <a:rPr lang="en-US" sz="1400" kern="1200" noProof="0" dirty="0" err="1">
              <a:latin typeface="Tw Cen MT" panose="020B0602020104020603" pitchFamily="34" charset="0"/>
            </a:rPr>
            <a:t>na</a:t>
          </a:r>
          <a:r>
            <a:rPr lang="en-US" sz="1400" kern="1200" noProof="0" dirty="0">
              <a:latin typeface="Tw Cen MT" panose="020B0602020104020603" pitchFamily="34" charset="0"/>
            </a:rPr>
            <a:t> m</a:t>
          </a:r>
          <a:r>
            <a:rPr lang="ga-IE" sz="1400" kern="1200" noProof="0" dirty="0">
              <a:latin typeface="Tw Cen MT" panose="020B0602020104020603" pitchFamily="34" charset="0"/>
            </a:rPr>
            <a:t>Bláthanna Fiáine</a:t>
          </a:r>
        </a:p>
      </dsp:txBody>
      <dsp:txXfrm>
        <a:off x="380567" y="1226378"/>
        <a:ext cx="1515128" cy="476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291169" y="656"/>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13000" r="-13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391203" y="1226378"/>
          <a:ext cx="1515128" cy="476669"/>
        </a:xfrm>
        <a:prstGeom prst="wedgeRectCallout">
          <a:avLst>
            <a:gd name="adj1" fmla="val 20250"/>
            <a:gd name="adj2" fmla="val -60700"/>
          </a:avLst>
        </a:prstGeom>
        <a:gradFill rotWithShape="0">
          <a:gsLst>
            <a:gs pos="0">
              <a:schemeClr val="tx2"/>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Tóraíocht Dúlra an Chladaigh</a:t>
          </a:r>
        </a:p>
      </dsp:txBody>
      <dsp:txXfrm>
        <a:off x="391203" y="1226378"/>
        <a:ext cx="1515128" cy="476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291169" y="656"/>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380567" y="1226378"/>
          <a:ext cx="1515128" cy="476669"/>
        </a:xfrm>
        <a:prstGeom prst="wedgeRectCallout">
          <a:avLst>
            <a:gd name="adj1" fmla="val 20250"/>
            <a:gd name="adj2" fmla="val -607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Tóraíocht Dúlra an Earraigh</a:t>
          </a:r>
        </a:p>
      </dsp:txBody>
      <dsp:txXfrm>
        <a:off x="380567" y="1226378"/>
        <a:ext cx="1515128" cy="4766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291169" y="656"/>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33000" b="-33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391203" y="1226378"/>
          <a:ext cx="1515128" cy="476669"/>
        </a:xfrm>
        <a:prstGeom prst="wedgeRectCallout">
          <a:avLst>
            <a:gd name="adj1" fmla="val 20250"/>
            <a:gd name="adj2" fmla="val -607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Crann</a:t>
          </a:r>
          <a:r>
            <a:rPr lang="en-US" sz="1400" kern="1200" noProof="0" dirty="0">
              <a:latin typeface="Tw Cen MT" panose="020B0602020104020603" pitchFamily="34" charset="0"/>
            </a:rPr>
            <a:t> a chur</a:t>
          </a:r>
          <a:endParaRPr lang="ga-IE" sz="1400" kern="1200" noProof="0" dirty="0">
            <a:latin typeface="Tw Cen MT" panose="020B0602020104020603" pitchFamily="34" charset="0"/>
          </a:endParaRPr>
        </a:p>
      </dsp:txBody>
      <dsp:txXfrm>
        <a:off x="391203" y="1226378"/>
        <a:ext cx="1515128" cy="4766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291169" y="656"/>
          <a:ext cx="1702391" cy="1361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380567" y="1226378"/>
          <a:ext cx="1515128" cy="476669"/>
        </a:xfrm>
        <a:prstGeom prst="wedgeRectCallout">
          <a:avLst>
            <a:gd name="adj1" fmla="val 20250"/>
            <a:gd name="adj2" fmla="val -607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Tóraíocht Dúlra an tSamhraidh</a:t>
          </a:r>
        </a:p>
      </dsp:txBody>
      <dsp:txXfrm>
        <a:off x="380567" y="1226378"/>
        <a:ext cx="1515128" cy="4766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E476-0E80-4D8A-A883-5CF5DF9F9A5B}">
      <dsp:nvSpPr>
        <dsp:cNvPr id="0" name=""/>
        <dsp:cNvSpPr/>
      </dsp:nvSpPr>
      <dsp:spPr>
        <a:xfrm>
          <a:off x="323089" y="656"/>
          <a:ext cx="1702391" cy="1361913"/>
        </a:xfrm>
        <a:prstGeom prst="rect">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solidFill>
            <a:schemeClr val="tx1"/>
          </a:solid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7A9D3DE-685A-41B1-8DA4-E2889FD7034B}">
      <dsp:nvSpPr>
        <dsp:cNvPr id="0" name=""/>
        <dsp:cNvSpPr/>
      </dsp:nvSpPr>
      <dsp:spPr>
        <a:xfrm>
          <a:off x="423112" y="1226378"/>
          <a:ext cx="1515128" cy="476669"/>
        </a:xfrm>
        <a:prstGeom prst="wedgeRectCallout">
          <a:avLst>
            <a:gd name="adj1" fmla="val 20250"/>
            <a:gd name="adj2" fmla="val -607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Tóraíocht na Síolta agus na dTorthaí</a:t>
          </a:r>
        </a:p>
      </dsp:txBody>
      <dsp:txXfrm>
        <a:off x="423112" y="1226378"/>
        <a:ext cx="1515128" cy="47666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F0B54-7C5C-4A43-9AEE-915B0219B85A}" type="datetimeFigureOut">
              <a:rPr lang="en-IE" smtClean="0"/>
              <a:t>24/04/2024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EC22E-9D00-49D1-94B3-366E6169A031}" type="slidenum">
              <a:rPr lang="en-IE" smtClean="0"/>
              <a:t>‹#›</a:t>
            </a:fld>
            <a:endParaRPr lang="en-IE"/>
          </a:p>
        </p:txBody>
      </p:sp>
    </p:spTree>
    <p:extLst>
      <p:ext uri="{BB962C8B-B14F-4D97-AF65-F5344CB8AC3E}">
        <p14:creationId xmlns:p14="http://schemas.microsoft.com/office/powerpoint/2010/main" val="282242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F2AEC22E-9D00-49D1-94B3-366E6169A031}" type="slidenum">
              <a:rPr lang="en-IE" smtClean="0"/>
              <a:t>2</a:t>
            </a:fld>
            <a:endParaRPr lang="en-IE"/>
          </a:p>
        </p:txBody>
      </p:sp>
    </p:spTree>
    <p:extLst>
      <p:ext uri="{BB962C8B-B14F-4D97-AF65-F5344CB8AC3E}">
        <p14:creationId xmlns:p14="http://schemas.microsoft.com/office/powerpoint/2010/main" val="405207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F2AEC22E-9D00-49D1-94B3-366E6169A031}" type="slidenum">
              <a:rPr lang="en-IE" smtClean="0"/>
              <a:t>3</a:t>
            </a:fld>
            <a:endParaRPr lang="en-IE"/>
          </a:p>
        </p:txBody>
      </p:sp>
    </p:spTree>
    <p:extLst>
      <p:ext uri="{BB962C8B-B14F-4D97-AF65-F5344CB8AC3E}">
        <p14:creationId xmlns:p14="http://schemas.microsoft.com/office/powerpoint/2010/main" val="422418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F2AEC22E-9D00-49D1-94B3-366E6169A031}" type="slidenum">
              <a:rPr lang="en-IE" smtClean="0"/>
              <a:t>4</a:t>
            </a:fld>
            <a:endParaRPr lang="en-IE"/>
          </a:p>
        </p:txBody>
      </p:sp>
    </p:spTree>
    <p:extLst>
      <p:ext uri="{BB962C8B-B14F-4D97-AF65-F5344CB8AC3E}">
        <p14:creationId xmlns:p14="http://schemas.microsoft.com/office/powerpoint/2010/main" val="73329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AEC22E-9D00-49D1-94B3-366E6169A03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8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F2AEC22E-9D00-49D1-94B3-366E6169A031}" type="slidenum">
              <a:rPr lang="en-IE" smtClean="0"/>
              <a:t>13</a:t>
            </a:fld>
            <a:endParaRPr lang="en-IE"/>
          </a:p>
        </p:txBody>
      </p:sp>
    </p:spTree>
    <p:extLst>
      <p:ext uri="{BB962C8B-B14F-4D97-AF65-F5344CB8AC3E}">
        <p14:creationId xmlns:p14="http://schemas.microsoft.com/office/powerpoint/2010/main" val="361946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25FB-C474-45C1-8D18-3BE6AAAB1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70C2051-A1F3-4893-AB0E-80FEE2867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C1A29B0-5324-4D7D-94B6-21F6EE2ADBEB}"/>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5" name="Footer Placeholder 4">
            <a:extLst>
              <a:ext uri="{FF2B5EF4-FFF2-40B4-BE49-F238E27FC236}">
                <a16:creationId xmlns:a16="http://schemas.microsoft.com/office/drawing/2014/main" id="{C263CEDF-CDAF-4EA2-A186-4A2EF2F222B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CF9E141-AA76-4C9D-A5C6-271B1CAD0866}"/>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216136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E3BA-6C90-4546-8A25-ED6A8619CFD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ACAE0BA-94F0-4415-A57A-1DA026F5CC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3B1EB7-7A95-4C73-9C83-63C9A235555F}"/>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5" name="Footer Placeholder 4">
            <a:extLst>
              <a:ext uri="{FF2B5EF4-FFF2-40B4-BE49-F238E27FC236}">
                <a16:creationId xmlns:a16="http://schemas.microsoft.com/office/drawing/2014/main" id="{F868D33C-F435-441C-BC38-959D6A9A7EB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220E30B-E93E-4B4C-890A-A1E464EDC73C}"/>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353994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01C81F-863C-4A53-B5C7-3891515839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753FC57-71BA-4C45-9901-CBA0C80AAF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7B22D1-CD67-44F9-A923-C97DE7E7E97B}"/>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5" name="Footer Placeholder 4">
            <a:extLst>
              <a:ext uri="{FF2B5EF4-FFF2-40B4-BE49-F238E27FC236}">
                <a16:creationId xmlns:a16="http://schemas.microsoft.com/office/drawing/2014/main" id="{0E99A1EA-036A-43E3-B1AD-CF4971B6565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C18762C-1975-4C3B-9272-26ED5D80D7EF}"/>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35033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EF40-485C-4C37-BC48-E91309F3727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439763C-845C-4CCA-A2B2-282431ABEA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735CEB-9B71-4CAB-A2C2-59E1D5823905}"/>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5" name="Footer Placeholder 4">
            <a:extLst>
              <a:ext uri="{FF2B5EF4-FFF2-40B4-BE49-F238E27FC236}">
                <a16:creationId xmlns:a16="http://schemas.microsoft.com/office/drawing/2014/main" id="{59DCDA50-903F-41FF-9BCF-B5C3B8CD569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B9A2EEA-B9A8-40C6-86DB-54323E6351E7}"/>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130953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87F7-6723-49AE-B209-5D7CB27B9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0642BF3-3ECC-45B7-9E02-3C721BBF95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FCB5C-6FC7-45FD-AE46-5F4EB7C5ADC7}"/>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5" name="Footer Placeholder 4">
            <a:extLst>
              <a:ext uri="{FF2B5EF4-FFF2-40B4-BE49-F238E27FC236}">
                <a16:creationId xmlns:a16="http://schemas.microsoft.com/office/drawing/2014/main" id="{B5EDA07B-FC05-40D5-9A7E-CB78BF8C300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88C75A-6AE4-4F88-91C2-9532C1182BEA}"/>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217562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F10B-A510-4983-A115-3E328A14AA2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40C7937-EC48-4C54-89A6-1792988515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9CE1CA5-669A-4553-9896-8E54126F1E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975CD64-2BE6-4D51-95F4-7F6C4E25FBC6}"/>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6" name="Footer Placeholder 5">
            <a:extLst>
              <a:ext uri="{FF2B5EF4-FFF2-40B4-BE49-F238E27FC236}">
                <a16:creationId xmlns:a16="http://schemas.microsoft.com/office/drawing/2014/main" id="{42E5F206-997D-4840-A85A-67C6493A62F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62B2946-A3D6-4866-9754-2B9E35639851}"/>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397977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5C9C-3A40-45C4-96D5-A36DEDA0EA6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E1086B3-BCD4-4336-AC12-864A68430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C3DCDB-7680-48AB-8576-CF6DEBB657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7C397CD-42CA-4742-B41A-3CB80BEE7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83EF0B-834F-4159-A43C-A3CC6221C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7AB768E-3E64-435E-B463-4E69926B02F7}"/>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8" name="Footer Placeholder 7">
            <a:extLst>
              <a:ext uri="{FF2B5EF4-FFF2-40B4-BE49-F238E27FC236}">
                <a16:creationId xmlns:a16="http://schemas.microsoft.com/office/drawing/2014/main" id="{4A2628D9-0758-4F4F-BCE8-044F18F8ADB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04D9192-F5E3-434C-AF66-8A2B09D86A81}"/>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145979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F9E6-4763-450F-BFF8-C38351B46E5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D837034-BEDD-4F92-A65A-CDF5DBDA903D}"/>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4" name="Footer Placeholder 3">
            <a:extLst>
              <a:ext uri="{FF2B5EF4-FFF2-40B4-BE49-F238E27FC236}">
                <a16:creationId xmlns:a16="http://schemas.microsoft.com/office/drawing/2014/main" id="{ECE14CD3-E03C-421A-BE28-198432D4FA8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160366A-738D-4E35-B164-E97B77577352}"/>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96482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3BFBE-16E4-486D-B448-0DEEFA705167}"/>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3" name="Footer Placeholder 2">
            <a:extLst>
              <a:ext uri="{FF2B5EF4-FFF2-40B4-BE49-F238E27FC236}">
                <a16:creationId xmlns:a16="http://schemas.microsoft.com/office/drawing/2014/main" id="{ECDE1473-C03D-4F83-B059-7F343516138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53D703B-8069-4A8D-A870-E923FC06D5DB}"/>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181055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85CE-4E46-4B3A-9285-2A1A2B1C2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FBADA28F-D49A-4C38-B9BE-640E25FB8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D1C8543-7D8D-4638-B071-34DCDA723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97C01-FF15-4C0E-8C41-DF05838F097F}"/>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6" name="Footer Placeholder 5">
            <a:extLst>
              <a:ext uri="{FF2B5EF4-FFF2-40B4-BE49-F238E27FC236}">
                <a16:creationId xmlns:a16="http://schemas.microsoft.com/office/drawing/2014/main" id="{9F893900-CAFA-464F-8703-04438359D51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205D56B-F6AC-43DC-8FE4-F6AB2E31686A}"/>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410028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5F1F-275E-487C-97F5-9368D933A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50437D4-F4E5-4E24-A06D-CBE2373C0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1C95E6B-42F2-4A20-845E-F0CDDF6CB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21915B-66AF-48BE-BACE-7CF3E5D39854}"/>
              </a:ext>
            </a:extLst>
          </p:cNvPr>
          <p:cNvSpPr>
            <a:spLocks noGrp="1"/>
          </p:cNvSpPr>
          <p:nvPr>
            <p:ph type="dt" sz="half" idx="10"/>
          </p:nvPr>
        </p:nvSpPr>
        <p:spPr/>
        <p:txBody>
          <a:bodyPr/>
          <a:lstStyle/>
          <a:p>
            <a:fld id="{05C69D6C-A283-4ACE-96AF-E482DB9D9679}" type="datetimeFigureOut">
              <a:rPr lang="en-IE" smtClean="0"/>
              <a:t>24/04/2024</a:t>
            </a:fld>
            <a:endParaRPr lang="en-IE"/>
          </a:p>
        </p:txBody>
      </p:sp>
      <p:sp>
        <p:nvSpPr>
          <p:cNvPr id="6" name="Footer Placeholder 5">
            <a:extLst>
              <a:ext uri="{FF2B5EF4-FFF2-40B4-BE49-F238E27FC236}">
                <a16:creationId xmlns:a16="http://schemas.microsoft.com/office/drawing/2014/main" id="{97CB4209-B4FD-4154-BA49-756AB01D8D0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3027D9-82C7-4CF7-B601-0D5116740A31}"/>
              </a:ext>
            </a:extLst>
          </p:cNvPr>
          <p:cNvSpPr>
            <a:spLocks noGrp="1"/>
          </p:cNvSpPr>
          <p:nvPr>
            <p:ph type="sldNum" sz="quarter" idx="12"/>
          </p:nvPr>
        </p:nvSpPr>
        <p:spPr/>
        <p:txBody>
          <a:bodyPr/>
          <a:lstStyle/>
          <a:p>
            <a:fld id="{ABFD062E-0298-4F35-B466-73B77A82597F}" type="slidenum">
              <a:rPr lang="en-IE" smtClean="0"/>
              <a:t>‹#›</a:t>
            </a:fld>
            <a:endParaRPr lang="en-IE"/>
          </a:p>
        </p:txBody>
      </p:sp>
    </p:spTree>
    <p:extLst>
      <p:ext uri="{BB962C8B-B14F-4D97-AF65-F5344CB8AC3E}">
        <p14:creationId xmlns:p14="http://schemas.microsoft.com/office/powerpoint/2010/main" val="88555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2C7573-9D59-4E95-B4EC-BB8DA5A18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51869A2-875C-4DA6-8B77-53F3B02FB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183D09C-2594-4A02-B59A-F4CD7393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69D6C-A283-4ACE-96AF-E482DB9D9679}" type="datetimeFigureOut">
              <a:rPr lang="en-IE" smtClean="0"/>
              <a:t>24/04/2024</a:t>
            </a:fld>
            <a:endParaRPr lang="en-IE"/>
          </a:p>
        </p:txBody>
      </p:sp>
      <p:sp>
        <p:nvSpPr>
          <p:cNvPr id="5" name="Footer Placeholder 4">
            <a:extLst>
              <a:ext uri="{FF2B5EF4-FFF2-40B4-BE49-F238E27FC236}">
                <a16:creationId xmlns:a16="http://schemas.microsoft.com/office/drawing/2014/main" id="{923B10A3-5B18-4BF8-8B57-B9773B7F1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ED654259-A165-44FA-BD72-6D4215BDE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D062E-0298-4F35-B466-73B77A82597F}" type="slidenum">
              <a:rPr lang="en-IE" smtClean="0"/>
              <a:t>‹#›</a:t>
            </a:fld>
            <a:endParaRPr lang="en-IE"/>
          </a:p>
        </p:txBody>
      </p:sp>
    </p:spTree>
    <p:extLst>
      <p:ext uri="{BB962C8B-B14F-4D97-AF65-F5344CB8AC3E}">
        <p14:creationId xmlns:p14="http://schemas.microsoft.com/office/powerpoint/2010/main" val="266179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image" Target="../media/image42.jpg"/><Relationship Id="rId16" Type="http://schemas.openxmlformats.org/officeDocument/2006/relationships/diagramColors" Target="../diagrams/colors16.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hyperlink" Target="https://www.forasnagaeilge.ie/angum/cartai-dulra/" TargetMode="External"/><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g"/><Relationship Id="rId7"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s://www.forasnagaeilge.ie/angum/cartai-dulra/" TargetMode="External"/><Relationship Id="rId7" Type="http://schemas.openxmlformats.org/officeDocument/2006/relationships/image" Target="../media/image51.jpe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slide" Target="slide2.xml"/><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image" Target="../media/image55.jpg"/><Relationship Id="rId16" Type="http://schemas.openxmlformats.org/officeDocument/2006/relationships/diagramColors" Target="../diagrams/colors19.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jpg"/><Relationship Id="rId1" Type="http://schemas.openxmlformats.org/officeDocument/2006/relationships/slideLayout" Target="../slideLayouts/slideLayout7.xml"/><Relationship Id="rId5" Type="http://schemas.openxmlformats.org/officeDocument/2006/relationships/hyperlink" Target="https://www.forasnagaeilge.ie/angum/cartai-dulra/" TargetMode="External"/><Relationship Id="rId4" Type="http://schemas.openxmlformats.org/officeDocument/2006/relationships/image" Target="../media/image59.JPG"/></Relationships>
</file>

<file path=ppt/slides/_rels/slide1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g"/><Relationship Id="rId4" Type="http://schemas.openxmlformats.org/officeDocument/2006/relationships/image" Target="../media/image62.jpg"/><Relationship Id="rId9" Type="http://schemas.openxmlformats.org/officeDocument/2006/relationships/image" Target="../media/image67.jpeg"/></Relationships>
</file>

<file path=ppt/slides/_rels/slide1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7.jpeg"/><Relationship Id="rId5" Type="http://schemas.openxmlformats.org/officeDocument/2006/relationships/image" Target="../media/image63.jpg"/><Relationship Id="rId10" Type="http://schemas.openxmlformats.org/officeDocument/2006/relationships/slide" Target="slide2.xml"/><Relationship Id="rId4" Type="http://schemas.openxmlformats.org/officeDocument/2006/relationships/image" Target="../media/image62.jpg"/><Relationship Id="rId9" Type="http://schemas.openxmlformats.org/officeDocument/2006/relationships/hyperlink" Target="https://www.forasnagaeilge.ie/angum/cartai-dulr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slide" Target="slide2.xml"/><Relationship Id="rId2" Type="http://schemas.openxmlformats.org/officeDocument/2006/relationships/image" Target="../media/image68.jpg"/><Relationship Id="rId1" Type="http://schemas.openxmlformats.org/officeDocument/2006/relationships/slideLayout" Target="../slideLayouts/slideLayout7.xml"/><Relationship Id="rId6" Type="http://schemas.openxmlformats.org/officeDocument/2006/relationships/hyperlink" Target="https://www.forasnagaeilge.ie/angum/cartai-dulra/" TargetMode="External"/><Relationship Id="rId5" Type="http://schemas.openxmlformats.org/officeDocument/2006/relationships/image" Target="../media/image71.jpe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diagramLayout" Target="../diagrams/layout5.xml"/><Relationship Id="rId39" Type="http://schemas.openxmlformats.org/officeDocument/2006/relationships/diagramQuickStyle" Target="../diagrams/quickStyle7.xml"/><Relationship Id="rId21" Type="http://schemas.openxmlformats.org/officeDocument/2006/relationships/diagramLayout" Target="../diagrams/layout4.xml"/><Relationship Id="rId34" Type="http://schemas.microsoft.com/office/2007/relationships/diagramDrawing" Target="../diagrams/drawing6.xml"/><Relationship Id="rId42" Type="http://schemas.openxmlformats.org/officeDocument/2006/relationships/diagramData" Target="../diagrams/data8.xml"/><Relationship Id="rId47" Type="http://schemas.openxmlformats.org/officeDocument/2006/relationships/diagramData" Target="../diagrams/data9.xml"/><Relationship Id="rId50" Type="http://schemas.openxmlformats.org/officeDocument/2006/relationships/diagramColors" Target="../diagrams/colors9.xml"/><Relationship Id="rId55" Type="http://schemas.openxmlformats.org/officeDocument/2006/relationships/diagramColors" Target="../diagrams/colors10.xml"/><Relationship Id="rId7" Type="http://schemas.openxmlformats.org/officeDocument/2006/relationships/diagramQuickStyle" Target="../diagrams/quickStyle1.xml"/><Relationship Id="rId2" Type="http://schemas.openxmlformats.org/officeDocument/2006/relationships/notesSlide" Target="../notesSlides/notesSlide1.xml"/><Relationship Id="rId16" Type="http://schemas.openxmlformats.org/officeDocument/2006/relationships/diagramLayout" Target="../diagrams/layout3.xml"/><Relationship Id="rId29" Type="http://schemas.microsoft.com/office/2007/relationships/diagramDrawing" Target="../diagrams/drawing5.xml"/><Relationship Id="rId11" Type="http://schemas.openxmlformats.org/officeDocument/2006/relationships/diagramLayout" Target="../diagrams/layout2.xml"/><Relationship Id="rId24" Type="http://schemas.microsoft.com/office/2007/relationships/diagramDrawing" Target="../diagrams/drawing4.xml"/><Relationship Id="rId32" Type="http://schemas.openxmlformats.org/officeDocument/2006/relationships/diagramQuickStyle" Target="../diagrams/quickStyle6.xml"/><Relationship Id="rId37" Type="http://schemas.openxmlformats.org/officeDocument/2006/relationships/diagramData" Target="../diagrams/data7.xml"/><Relationship Id="rId40" Type="http://schemas.openxmlformats.org/officeDocument/2006/relationships/diagramColors" Target="../diagrams/colors7.xml"/><Relationship Id="rId45" Type="http://schemas.openxmlformats.org/officeDocument/2006/relationships/diagramColors" Target="../diagrams/colors8.xml"/><Relationship Id="rId53" Type="http://schemas.openxmlformats.org/officeDocument/2006/relationships/diagramLayout" Target="../diagrams/layout10.xml"/><Relationship Id="rId58" Type="http://schemas.openxmlformats.org/officeDocument/2006/relationships/slide" Target="slide7.xml"/><Relationship Id="rId5" Type="http://schemas.openxmlformats.org/officeDocument/2006/relationships/diagramData" Target="../diagrams/data1.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diagramQuickStyle" Target="../diagrams/quickStyle4.xml"/><Relationship Id="rId27" Type="http://schemas.openxmlformats.org/officeDocument/2006/relationships/diagramQuickStyle" Target="../diagrams/quickStyle5.xml"/><Relationship Id="rId30" Type="http://schemas.openxmlformats.org/officeDocument/2006/relationships/diagramData" Target="../diagrams/data6.xml"/><Relationship Id="rId35" Type="http://schemas.openxmlformats.org/officeDocument/2006/relationships/slide" Target="slide17.xml"/><Relationship Id="rId43" Type="http://schemas.openxmlformats.org/officeDocument/2006/relationships/diagramLayout" Target="../diagrams/layout8.xml"/><Relationship Id="rId48" Type="http://schemas.openxmlformats.org/officeDocument/2006/relationships/diagramLayout" Target="../diagrams/layout9.xml"/><Relationship Id="rId56" Type="http://schemas.microsoft.com/office/2007/relationships/diagramDrawing" Target="../diagrams/drawing10.xml"/><Relationship Id="rId8" Type="http://schemas.openxmlformats.org/officeDocument/2006/relationships/diagramColors" Target="../diagrams/colors1.xml"/><Relationship Id="rId51" Type="http://schemas.microsoft.com/office/2007/relationships/diagramDrawing" Target="../diagrams/drawing9.xml"/><Relationship Id="rId3" Type="http://schemas.openxmlformats.org/officeDocument/2006/relationships/image" Target="../media/image2.png"/><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diagramData" Target="../diagrams/data5.xml"/><Relationship Id="rId33" Type="http://schemas.openxmlformats.org/officeDocument/2006/relationships/diagramColors" Target="../diagrams/colors6.xml"/><Relationship Id="rId38" Type="http://schemas.openxmlformats.org/officeDocument/2006/relationships/diagramLayout" Target="../diagrams/layout7.xml"/><Relationship Id="rId46" Type="http://schemas.microsoft.com/office/2007/relationships/diagramDrawing" Target="../diagrams/drawing8.xml"/><Relationship Id="rId59" Type="http://schemas.openxmlformats.org/officeDocument/2006/relationships/image" Target="../media/image14.jpeg"/><Relationship Id="rId20" Type="http://schemas.openxmlformats.org/officeDocument/2006/relationships/diagramData" Target="../diagrams/data4.xml"/><Relationship Id="rId41" Type="http://schemas.microsoft.com/office/2007/relationships/diagramDrawing" Target="../diagrams/drawing7.xml"/><Relationship Id="rId54" Type="http://schemas.openxmlformats.org/officeDocument/2006/relationships/diagramQuickStyle" Target="../diagrams/quickStyle10.xml"/><Relationship Id="rId1" Type="http://schemas.openxmlformats.org/officeDocument/2006/relationships/slideLayout" Target="../slideLayouts/slideLayout7.xml"/><Relationship Id="rId6" Type="http://schemas.openxmlformats.org/officeDocument/2006/relationships/diagramLayout" Target="../diagrams/layout1.xml"/><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diagramColors" Target="../diagrams/colors5.xml"/><Relationship Id="rId36" Type="http://schemas.openxmlformats.org/officeDocument/2006/relationships/image" Target="../media/image9.jpeg"/><Relationship Id="rId49" Type="http://schemas.openxmlformats.org/officeDocument/2006/relationships/diagramQuickStyle" Target="../diagrams/quickStyle9.xml"/><Relationship Id="rId57" Type="http://schemas.openxmlformats.org/officeDocument/2006/relationships/hyperlink" Target="https://www.forasnagaeilge.ie/angum/cartai-dulra/" TargetMode="External"/><Relationship Id="rId10" Type="http://schemas.openxmlformats.org/officeDocument/2006/relationships/diagramData" Target="../diagrams/data2.xml"/><Relationship Id="rId31" Type="http://schemas.openxmlformats.org/officeDocument/2006/relationships/diagramLayout" Target="../diagrams/layout6.xml"/><Relationship Id="rId44" Type="http://schemas.openxmlformats.org/officeDocument/2006/relationships/diagramQuickStyle" Target="../diagrams/quickStyle8.xml"/><Relationship Id="rId52" Type="http://schemas.openxmlformats.org/officeDocument/2006/relationships/diagramData" Target="../diagrams/data10.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Data" Target="../diagrams/data22.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17" Type="http://schemas.microsoft.com/office/2007/relationships/diagramDrawing" Target="../diagrams/drawing22.xml"/><Relationship Id="rId2" Type="http://schemas.openxmlformats.org/officeDocument/2006/relationships/image" Target="../media/image72.jpg"/><Relationship Id="rId16" Type="http://schemas.openxmlformats.org/officeDocument/2006/relationships/diagramColors" Target="../diagrams/colors22.xml"/><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5" Type="http://schemas.openxmlformats.org/officeDocument/2006/relationships/diagramQuickStyle" Target="../diagrams/quickStyle22.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 Id="rId14"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2.jpg"/><Relationship Id="rId1" Type="http://schemas.openxmlformats.org/officeDocument/2006/relationships/slideLayout" Target="../slideLayouts/slideLayout7.xml"/><Relationship Id="rId5" Type="http://schemas.openxmlformats.org/officeDocument/2006/relationships/hyperlink" Target="https://www.forasnagaeilge.ie/angum/cartai-dulra/" TargetMode="External"/><Relationship Id="rId4" Type="http://schemas.openxmlformats.org/officeDocument/2006/relationships/image" Target="../media/image76.JP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7.jp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https://www.forasnagaeilge.ie/angum/cartai-dulra/" TargetMode="External"/><Relationship Id="rId4" Type="http://schemas.openxmlformats.org/officeDocument/2006/relationships/image" Target="../media/image82.jpeg"/></Relationships>
</file>

<file path=ppt/slides/_rels/slide24.xml.rels><?xml version="1.0" encoding="UTF-8" standalone="yes"?>
<Relationships xmlns="http://schemas.openxmlformats.org/package/2006/relationships"><Relationship Id="rId8" Type="http://schemas.openxmlformats.org/officeDocument/2006/relationships/hyperlink" Target="http://www.teanglann.ie/" TargetMode="External"/><Relationship Id="rId3" Type="http://schemas.openxmlformats.org/officeDocument/2006/relationships/hyperlink" Target="http://www.wildflowersofireland.net/index.php" TargetMode="External"/><Relationship Id="rId7" Type="http://schemas.openxmlformats.org/officeDocument/2006/relationships/hyperlink" Target="http://www.tearma.ie/" TargetMode="Externa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hyperlink" Target="https://www.tuismitheoiri.ie/category/bileoga-spraoi/" TargetMode="External"/><Relationship Id="rId5" Type="http://schemas.openxmlformats.org/officeDocument/2006/relationships/hyperlink" Target="https://birdwatchireland.ie/our-work/surveys-research/research-surveys/countryside-bird-survey/countryside-bird-population-indicators/" TargetMode="External"/><Relationship Id="rId4" Type="http://schemas.openxmlformats.org/officeDocument/2006/relationships/hyperlink" Target="http://www.irishwildflowers.ie/f.html" TargetMode="External"/><Relationship Id="rId9" Type="http://schemas.openxmlformats.org/officeDocument/2006/relationships/hyperlink" Target="http://www.focloir.i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jpg"/><Relationship Id="rId7" Type="http://schemas.openxmlformats.org/officeDocument/2006/relationships/hyperlink" Target="https://www.forasnagaeilge.ie/angum/cartai-dulr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18" Type="http://schemas.microsoft.com/office/2007/relationships/diagramDrawing" Target="../diagrams/drawing13.xml"/><Relationship Id="rId3" Type="http://schemas.openxmlformats.org/officeDocument/2006/relationships/image" Target="../media/image19.jpg"/><Relationship Id="rId7" Type="http://schemas.openxmlformats.org/officeDocument/2006/relationships/diagramColors" Target="../diagrams/colors11.xml"/><Relationship Id="rId12" Type="http://schemas.openxmlformats.org/officeDocument/2006/relationships/diagramColors" Target="../diagrams/colors12.xml"/><Relationship Id="rId17" Type="http://schemas.openxmlformats.org/officeDocument/2006/relationships/diagramColors" Target="../diagrams/colors13.xml"/><Relationship Id="rId2" Type="http://schemas.openxmlformats.org/officeDocument/2006/relationships/notesSlide" Target="../notesSlides/notesSlide3.xml"/><Relationship Id="rId16" Type="http://schemas.openxmlformats.org/officeDocument/2006/relationships/diagramQuickStyle" Target="../diagrams/quickStyle13.xml"/><Relationship Id="rId1" Type="http://schemas.openxmlformats.org/officeDocument/2006/relationships/slideLayout" Target="../slideLayouts/slideLayout7.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5" Type="http://schemas.openxmlformats.org/officeDocument/2006/relationships/diagramLayout" Target="../diagrams/layout13.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diagramData" Target="../diagrams/data1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hyperlink" Target="https://www.forasnagaeilge.ie/angum/cartai-dulra/" TargetMode="External"/><Relationship Id="rId5" Type="http://schemas.openxmlformats.org/officeDocument/2006/relationships/image" Target="../media/image24.JP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microsoft.com/office/2007/relationships/hdphoto" Target="../media/hdphoto2.wdp"/><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0.jpeg"/><Relationship Id="rId4" Type="http://schemas.openxmlformats.org/officeDocument/2006/relationships/hyperlink" Target="https://www.forasnagaeilge.ie/angum/cartai-dulr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7.wdp"/><Relationship Id="rId3" Type="http://schemas.openxmlformats.org/officeDocument/2006/relationships/image" Target="../media/image33.png"/><Relationship Id="rId7" Type="http://schemas.microsoft.com/office/2007/relationships/hdphoto" Target="../media/hdphoto4.wdp"/><Relationship Id="rId12" Type="http://schemas.openxmlformats.org/officeDocument/2006/relationships/image" Target="../media/image38.png"/><Relationship Id="rId17" Type="http://schemas.microsoft.com/office/2007/relationships/hdphoto" Target="../media/hdphoto9.wdp"/><Relationship Id="rId2" Type="http://schemas.openxmlformats.org/officeDocument/2006/relationships/image" Target="../media/image32.jp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microsoft.com/office/2007/relationships/hdphoto" Target="../media/hdphoto6.wdp"/><Relationship Id="rId5" Type="http://schemas.openxmlformats.org/officeDocument/2006/relationships/image" Target="../media/image34.jpeg"/><Relationship Id="rId15" Type="http://schemas.microsoft.com/office/2007/relationships/hdphoto" Target="../media/hdphoto8.wdp"/><Relationship Id="rId10" Type="http://schemas.openxmlformats.org/officeDocument/2006/relationships/image" Target="../media/image37.png"/><Relationship Id="rId4" Type="http://schemas.microsoft.com/office/2007/relationships/hdphoto" Target="../media/hdphoto3.wdp"/><Relationship Id="rId9" Type="http://schemas.microsoft.com/office/2007/relationships/hdphoto" Target="../media/hdphoto5.wdp"/><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a:extLst>
              <a:ext uri="{FF2B5EF4-FFF2-40B4-BE49-F238E27FC236}">
                <a16:creationId xmlns:a16="http://schemas.microsoft.com/office/drawing/2014/main" id="{86F4C0F0-C3AB-36E2-3E95-239ED0F58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34" b="7834"/>
          <a:stretch/>
        </p:blipFill>
        <p:spPr bwMode="auto">
          <a:xfrm>
            <a:off x="0" y="-8467"/>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5" name="Arc 9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C25E721-FD95-7064-9790-42AC8F6B9092}"/>
              </a:ext>
            </a:extLst>
          </p:cNvPr>
          <p:cNvSpPr txBox="1"/>
          <p:nvPr/>
        </p:nvSpPr>
        <p:spPr>
          <a:xfrm>
            <a:off x="106916" y="5299841"/>
            <a:ext cx="11076397" cy="772797"/>
          </a:xfrm>
          <a:prstGeom prst="rect">
            <a:avLst/>
          </a:prstGeom>
        </p:spPr>
        <p:txBody>
          <a:bodyPr vert="horz" lIns="91440" tIns="45720" rIns="91440" bIns="45720" rtlCol="0" anchor="t">
            <a:noAutofit/>
          </a:bodyPr>
          <a:lstStyle/>
          <a:p>
            <a:pPr>
              <a:lnSpc>
                <a:spcPct val="90000"/>
              </a:lnSpc>
              <a:spcAft>
                <a:spcPts val="600"/>
              </a:spcAft>
            </a:pPr>
            <a:r>
              <a:rPr lang="ga-IE" sz="6000">
                <a:effectLst>
                  <a:outerShdw blurRad="50800" dist="38100" dir="2700000" algn="tl" rotWithShape="0">
                    <a:schemeClr val="accent4">
                      <a:lumMod val="50000"/>
                      <a:alpha val="40000"/>
                    </a:schemeClr>
                  </a:outerShdw>
                </a:effectLst>
                <a:latin typeface="Mystical Woods Smooth Script" panose="020B0604020202020204" pitchFamily="2" charset="0"/>
              </a:rPr>
              <a:t>Gníomhaío</a:t>
            </a:r>
            <a:r>
              <a:rPr lang="ga-IE" sz="6000" dirty="0">
                <a:effectLst>
                  <a:outerShdw blurRad="50800" dist="38100" dir="2700000" algn="tl" rotWithShape="0">
                    <a:schemeClr val="accent4">
                      <a:lumMod val="50000"/>
                      <a:alpha val="40000"/>
                    </a:schemeClr>
                  </a:outerShdw>
                </a:effectLst>
                <a:latin typeface="Mystical Woods Smooth Script" panose="020B0604020202020204" pitchFamily="2" charset="0"/>
              </a:rPr>
              <a:t>chtaí Faoin Aer</a:t>
            </a:r>
          </a:p>
        </p:txBody>
      </p:sp>
    </p:spTree>
    <p:extLst>
      <p:ext uri="{BB962C8B-B14F-4D97-AF65-F5344CB8AC3E}">
        <p14:creationId xmlns:p14="http://schemas.microsoft.com/office/powerpoint/2010/main" val="265257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96" r="1509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Gníomhaíocht: </a:t>
            </a:r>
            <a:br>
              <a:rPr kumimoji="0" lang="en-US"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b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Crann a chur</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1F67101B-405B-4D9C-8A36-40EC0FAF46CF}"/>
              </a:ext>
            </a:extLst>
          </p:cNvPr>
          <p:cNvSpPr/>
          <p:nvPr/>
        </p:nvSpPr>
        <p:spPr>
          <a:xfrm>
            <a:off x="381363" y="1250378"/>
            <a:ext cx="11429273" cy="5010962"/>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ga-IE" b="1" i="0" u="sng" strike="noStrike" kern="1200" cap="none" spc="0" normalizeH="0" baseline="0" dirty="0">
                <a:ln>
                  <a:noFill/>
                </a:ln>
                <a:solidFill>
                  <a:schemeClr val="tx1"/>
                </a:solidFill>
                <a:effectLst/>
                <a:uLnTx/>
                <a:uFillTx/>
                <a:latin typeface="Tw Cen MT" panose="020B0602020104020603" pitchFamily="34" charset="0"/>
              </a:rPr>
              <a:t>Modh</a:t>
            </a:r>
            <a:r>
              <a:rPr kumimoji="0" lang="en-IE" sz="2000" b="1" i="0" u="none" strike="noStrike" kern="1200" cap="none" spc="0" normalizeH="0" baseline="0" noProof="0" dirty="0">
                <a:ln>
                  <a:noFill/>
                </a:ln>
                <a:solidFill>
                  <a:schemeClr val="tx1"/>
                </a:solidFill>
                <a:effectLst/>
                <a:uLnTx/>
                <a:uFillTx/>
                <a:latin typeface="Tw Cen MT" panose="020B0602020104020603"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Cuir </a:t>
            </a:r>
            <a:r>
              <a:rPr kumimoji="0" lang="en-IE" sz="1800" b="0" i="0" u="none" strike="noStrike" kern="1200" cap="none" spc="0" normalizeH="0" baseline="0" noProof="0" dirty="0">
                <a:ln>
                  <a:noFill/>
                </a:ln>
                <a:solidFill>
                  <a:schemeClr val="tx1"/>
                </a:solidFill>
                <a:effectLst/>
                <a:uLnTx/>
                <a:uFillTx/>
                <a:latin typeface="Tw Cen MT" panose="020B0602020104020603" pitchFamily="34" charset="0"/>
              </a:rPr>
              <a:t>3 cm </a:t>
            </a: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den ghaineamh gairneoireachta isteach sa phota ag baint úsáid as an lián.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Ansin líon an pota le múirín </a:t>
            </a:r>
            <a:r>
              <a:rPr lang="en-US" noProof="0" dirty="0">
                <a:solidFill>
                  <a:schemeClr val="tx1"/>
                </a:solidFill>
                <a:latin typeface="Tw Cen MT" panose="020B0602020104020603" pitchFamily="34" charset="0"/>
              </a:rPr>
              <a:t>do </a:t>
            </a:r>
            <a:r>
              <a:rPr lang="en-US" noProof="0" dirty="0" err="1">
                <a:solidFill>
                  <a:schemeClr val="tx1"/>
                </a:solidFill>
                <a:latin typeface="Tw Cen MT" panose="020B0602020104020603" pitchFamily="34" charset="0"/>
              </a:rPr>
              <a:t>photaí</a:t>
            </a: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 Fág spás</a:t>
            </a:r>
            <a:r>
              <a:rPr kumimoji="0" lang="en-IE" sz="1800" b="0" i="0" u="none" strike="noStrike" kern="1200" cap="none" spc="0" normalizeH="0" baseline="0" noProof="0" dirty="0">
                <a:ln>
                  <a:noFill/>
                </a:ln>
                <a:solidFill>
                  <a:schemeClr val="tx1"/>
                </a:solidFill>
                <a:effectLst/>
                <a:uLnTx/>
                <a:uFillTx/>
                <a:latin typeface="Tw Cen MT" panose="020B0602020104020603" pitchFamily="34" charset="0"/>
              </a:rPr>
              <a:t> </a:t>
            </a: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2 cm ag barr an phota, le go mbeidh tú </a:t>
            </a:r>
            <a:b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b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ábalta uisce a chur ar an síol.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Déan an gaineamh agus an múirín a mheascadh go maith</a:t>
            </a:r>
            <a:r>
              <a:rPr kumimoji="0" lang="ga-IE" altLang="en-US" sz="1800" b="0" i="0" u="none" strike="noStrike" kern="1200" cap="none" spc="0" normalizeH="0" baseline="0" noProof="0" dirty="0">
                <a:ln>
                  <a:noFill/>
                </a:ln>
                <a:solidFill>
                  <a:schemeClr val="tx1"/>
                </a:solidFill>
                <a:effectLst/>
                <a:uLnTx/>
                <a:uFillTx/>
                <a:latin typeface="Tw Cen MT" panose="020B0602020104020603"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altLang="en-US" sz="1800" b="0" i="0" u="none" strike="noStrike" kern="1200" cap="none" spc="0" normalizeH="0" baseline="0" noProof="0" dirty="0">
                <a:ln>
                  <a:noFill/>
                </a:ln>
                <a:solidFill>
                  <a:schemeClr val="tx1"/>
                </a:solidFill>
                <a:effectLst/>
                <a:uLnTx/>
                <a:uFillTx/>
                <a:latin typeface="Tw Cen MT" panose="020B0602020104020603" pitchFamily="34" charset="0"/>
              </a:rPr>
              <a:t>Déan poll beag sa mhúirín leis an lián agus cuir an síol isteach ann. Clúdaigh leis an múirín ansin é.</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Cuir roinnt bheag uisce ar an múirín.</a:t>
            </a:r>
            <a:endParaRPr lang="en-US" dirty="0">
              <a:solidFill>
                <a:schemeClr val="tx1"/>
              </a:solidFill>
              <a:latin typeface="Tw Cen MT" panose="020B06020201040206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solidFill>
                  <a:schemeClr val="tx1"/>
                </a:solidFill>
                <a:latin typeface="Tw Cen MT" panose="020B0602020104020603" pitchFamily="34" charset="0"/>
              </a:rPr>
              <a:t>Cuir</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lipéad</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ar</a:t>
            </a:r>
            <a:r>
              <a:rPr lang="en-US" dirty="0">
                <a:solidFill>
                  <a:schemeClr val="tx1"/>
                </a:solidFill>
                <a:latin typeface="Tw Cen MT" panose="020B0602020104020603" pitchFamily="34" charset="0"/>
              </a:rPr>
              <a:t> an </a:t>
            </a:r>
            <a:r>
              <a:rPr lang="en-US" dirty="0" err="1">
                <a:solidFill>
                  <a:schemeClr val="tx1"/>
                </a:solidFill>
                <a:latin typeface="Tw Cen MT" panose="020B0602020104020603" pitchFamily="34" charset="0"/>
              </a:rPr>
              <a:t>bpota</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agus</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scríobh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d’ainm</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agus</a:t>
            </a:r>
            <a:r>
              <a:rPr lang="en-US" dirty="0">
                <a:solidFill>
                  <a:schemeClr val="tx1"/>
                </a:solidFill>
                <a:latin typeface="Tw Cen MT" panose="020B0602020104020603" pitchFamily="34" charset="0"/>
              </a:rPr>
              <a:t> an </a:t>
            </a:r>
            <a:r>
              <a:rPr lang="en-US" dirty="0" err="1">
                <a:solidFill>
                  <a:schemeClr val="tx1"/>
                </a:solidFill>
                <a:latin typeface="Tw Cen MT" panose="020B0602020104020603" pitchFamily="34" charset="0"/>
              </a:rPr>
              <a:t>dáta</a:t>
            </a:r>
            <a:r>
              <a:rPr lang="en-US" dirty="0">
                <a:solidFill>
                  <a:schemeClr val="tx1"/>
                </a:solidFill>
                <a:latin typeface="Tw Cen MT" panose="020B0602020104020603" pitchFamily="34" charset="0"/>
              </a:rPr>
              <a:t> air. </a:t>
            </a:r>
            <a:r>
              <a:rPr lang="en-US" dirty="0" err="1">
                <a:solidFill>
                  <a:schemeClr val="tx1"/>
                </a:solidFill>
                <a:latin typeface="Tw Cen MT" panose="020B0602020104020603" pitchFamily="34" charset="0"/>
              </a:rPr>
              <a:t>Scríobh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síos</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chomh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maith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cén</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cineál</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síl</a:t>
            </a:r>
            <a:r>
              <a:rPr lang="en-US" dirty="0">
                <a:solidFill>
                  <a:schemeClr val="tx1"/>
                </a:solidFill>
                <a:latin typeface="Tw Cen MT" panose="020B0602020104020603" pitchFamily="34" charset="0"/>
              </a:rPr>
              <a:t> a </a:t>
            </a:r>
            <a:r>
              <a:rPr lang="en-US" dirty="0" err="1">
                <a:solidFill>
                  <a:schemeClr val="tx1"/>
                </a:solidFill>
                <a:latin typeface="Tw Cen MT" panose="020B0602020104020603" pitchFamily="34" charset="0"/>
              </a:rPr>
              <a:t>cuireadh</a:t>
            </a:r>
            <a:r>
              <a:rPr lang="en-US" dirty="0">
                <a:solidFill>
                  <a:schemeClr val="tx1"/>
                </a:solidFill>
                <a:latin typeface="Tw Cen MT" panose="020B0602020104020603" pitchFamily="34" charset="0"/>
              </a:rPr>
              <a:t>.</a:t>
            </a:r>
            <a:endParaRPr lang="ga-IE" dirty="0">
              <a:solidFill>
                <a:schemeClr val="tx1"/>
              </a:solidFill>
              <a:latin typeface="Tw Cen MT" panose="020B06020201040206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Fág an pota ar leac fuinneoige a bhfuil a haghaidh ó thuaidh – bíonn sé níos fuaire ansin ná ag na </a:t>
            </a:r>
            <a:b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b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fuinneoga eile – nó fág lasmuigh in áit fhothainiúil é.</a:t>
            </a:r>
          </a:p>
          <a:p>
            <a:pPr marL="342900" lvl="0" indent="-342900">
              <a:buFont typeface="+mj-lt"/>
              <a:buAutoNum type="arabicPeriod"/>
              <a:defRPr/>
            </a:pPr>
            <a:r>
              <a:rPr lang="en-US" dirty="0" err="1">
                <a:solidFill>
                  <a:schemeClr val="tx1"/>
                </a:solidFill>
                <a:latin typeface="Tw Cen MT" panose="020B0602020104020603" pitchFamily="34" charset="0"/>
              </a:rPr>
              <a:t>Má</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fhágann</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tú</a:t>
            </a:r>
            <a:r>
              <a:rPr lang="en-US" dirty="0">
                <a:solidFill>
                  <a:schemeClr val="tx1"/>
                </a:solidFill>
                <a:latin typeface="Tw Cen MT" panose="020B0602020104020603" pitchFamily="34" charset="0"/>
              </a:rPr>
              <a:t> an </a:t>
            </a:r>
            <a:r>
              <a:rPr lang="en-US" dirty="0" err="1">
                <a:solidFill>
                  <a:schemeClr val="tx1"/>
                </a:solidFill>
                <a:latin typeface="Tw Cen MT" panose="020B0602020104020603" pitchFamily="34" charset="0"/>
              </a:rPr>
              <a:t>pota</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lasmuigh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clúdaigh</a:t>
            </a:r>
            <a:r>
              <a:rPr lang="en-US" dirty="0">
                <a:solidFill>
                  <a:schemeClr val="tx1"/>
                </a:solidFill>
                <a:latin typeface="Tw Cen MT" panose="020B0602020104020603" pitchFamily="34" charset="0"/>
              </a:rPr>
              <a:t> leis an </a:t>
            </a:r>
            <a:r>
              <a:rPr lang="en-US" dirty="0" err="1">
                <a:solidFill>
                  <a:schemeClr val="tx1"/>
                </a:solidFill>
                <a:latin typeface="Tw Cen MT" panose="020B0602020104020603" pitchFamily="34" charset="0"/>
              </a:rPr>
              <a:t>bplaisteach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trédhearcach</a:t>
            </a:r>
            <a:r>
              <a:rPr lang="en-US" dirty="0">
                <a:solidFill>
                  <a:schemeClr val="tx1"/>
                </a:solidFill>
                <a:latin typeface="Tw Cen MT" panose="020B0602020104020603" pitchFamily="34" charset="0"/>
              </a:rPr>
              <a:t> é. </a:t>
            </a: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Coimeádfaidh sé sin an múirín tais agus coinneoidh sé lucha amach ón síol.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Tabhair an pota isteach sa seomra ranga san earrach nuair a thosóidh an síol ag fás. Fág an pota </a:t>
            </a:r>
            <a:b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br>
            <a:r>
              <a:rPr kumimoji="0" lang="ga-IE" sz="1800" b="0" i="0" u="none" strike="noStrike" kern="1200" cap="none" spc="0" normalizeH="0" baseline="0" noProof="0" dirty="0">
                <a:ln>
                  <a:noFill/>
                </a:ln>
                <a:solidFill>
                  <a:schemeClr val="tx1"/>
                </a:solidFill>
                <a:effectLst/>
                <a:uLnTx/>
                <a:uFillTx/>
                <a:latin typeface="Tw Cen MT" panose="020B0602020104020603" pitchFamily="34" charset="0"/>
              </a:rPr>
              <a:t>ar leac fuinneoige a bhfuil a haghaidh ó dheas, áit a bhfaighidh sé solas na gréine.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altLang="en-US" sz="1800" b="0" i="0" u="none" strike="noStrike" kern="1200" cap="none" spc="0" normalizeH="0" baseline="0" noProof="0" dirty="0">
                <a:ln>
                  <a:noFill/>
                </a:ln>
                <a:solidFill>
                  <a:schemeClr val="tx1"/>
                </a:solidFill>
                <a:effectLst/>
                <a:uLnTx/>
                <a:uFillTx/>
                <a:latin typeface="Tw Cen MT" panose="020B0602020104020603" pitchFamily="34" charset="0"/>
              </a:rPr>
              <a:t>Tóg an pota abhaile ag deireadh na bliana agus cuir ar leac fuinneoige a bhfuil a haghaidh ó dheas</a:t>
            </a:r>
            <a:r>
              <a:rPr kumimoji="0" lang="en-GB" altLang="en-US" sz="1800" b="0" i="0" u="none" strike="noStrike" kern="1200" cap="none" spc="0" normalizeH="0" baseline="0" noProof="0" dirty="0">
                <a:ln>
                  <a:noFill/>
                </a:ln>
                <a:solidFill>
                  <a:schemeClr val="tx1"/>
                </a:solidFill>
                <a:effectLst/>
                <a:uLnTx/>
                <a:uFillTx/>
                <a:latin typeface="Tw Cen MT" panose="020B0602020104020603" pitchFamily="34" charset="0"/>
              </a:rPr>
              <a:t> é </a:t>
            </a:r>
            <a:r>
              <a:rPr kumimoji="0" lang="ga-IE" altLang="en-US" sz="1800" b="0" i="0" u="none" strike="noStrike" kern="1200" cap="none" spc="0" normalizeH="0" baseline="0" noProof="0" dirty="0">
                <a:ln>
                  <a:noFill/>
                </a:ln>
                <a:solidFill>
                  <a:schemeClr val="tx1"/>
                </a:solidFill>
                <a:effectLst/>
                <a:uLnTx/>
                <a:uFillTx/>
                <a:latin typeface="Tw Cen MT" panose="020B0602020104020603" pitchFamily="34" charset="0"/>
              </a:rPr>
              <a:t>arís eile. Fág ansin é ar feadh dhá bhliain. Cuir uisce </a:t>
            </a:r>
            <a:r>
              <a:rPr lang="en-US" altLang="en-US" noProof="0" dirty="0" err="1">
                <a:solidFill>
                  <a:schemeClr val="tx1"/>
                </a:solidFill>
                <a:latin typeface="Tw Cen MT" panose="020B0602020104020603" pitchFamily="34" charset="0"/>
              </a:rPr>
              <a:t>ar</a:t>
            </a:r>
            <a:r>
              <a:rPr lang="en-US" altLang="en-US" noProof="0" dirty="0">
                <a:solidFill>
                  <a:schemeClr val="tx1"/>
                </a:solidFill>
                <a:latin typeface="Tw Cen MT" panose="020B0602020104020603" pitchFamily="34" charset="0"/>
              </a:rPr>
              <a:t> an </a:t>
            </a:r>
            <a:r>
              <a:rPr lang="en-US" altLang="en-US" noProof="0" dirty="0" err="1">
                <a:solidFill>
                  <a:schemeClr val="tx1"/>
                </a:solidFill>
                <a:latin typeface="Tw Cen MT" panose="020B0602020104020603" pitchFamily="34" charset="0"/>
              </a:rPr>
              <a:t>bplanda</a:t>
            </a:r>
            <a:r>
              <a:rPr kumimoji="0" lang="ga-IE" altLang="en-US" sz="1800" b="0" i="0" u="none" strike="noStrike" kern="1200" cap="none" spc="0" normalizeH="0" baseline="0" noProof="0" dirty="0">
                <a:ln>
                  <a:noFill/>
                </a:ln>
                <a:solidFill>
                  <a:schemeClr val="tx1"/>
                </a:solidFill>
                <a:effectLst/>
                <a:uLnTx/>
                <a:uFillTx/>
                <a:latin typeface="Tw Cen MT" panose="020B0602020104020603" pitchFamily="34" charset="0"/>
              </a:rPr>
              <a:t> ó am go ham.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altLang="en-US" sz="1800" b="0" i="0" u="none" strike="noStrike" kern="1200" cap="none" spc="0" normalizeH="0" baseline="0" noProof="0" dirty="0">
                <a:ln>
                  <a:noFill/>
                </a:ln>
                <a:solidFill>
                  <a:schemeClr val="tx1"/>
                </a:solidFill>
                <a:effectLst/>
                <a:uLnTx/>
                <a:uFillTx/>
                <a:latin typeface="Tw Cen MT" panose="020B0602020104020603" pitchFamily="34" charset="0"/>
              </a:rPr>
              <a:t>Cuir </a:t>
            </a:r>
            <a:r>
              <a:rPr kumimoji="0" lang="en-US" altLang="en-US" sz="1800" b="0" i="0" u="none" strike="noStrike" kern="1200" cap="none" spc="0" normalizeH="0" baseline="0" noProof="0" dirty="0">
                <a:ln>
                  <a:noFill/>
                </a:ln>
                <a:solidFill>
                  <a:schemeClr val="tx1"/>
                </a:solidFill>
                <a:effectLst/>
                <a:uLnTx/>
                <a:uFillTx/>
                <a:latin typeface="Tw Cen MT" panose="020B0602020104020603" pitchFamily="34" charset="0"/>
              </a:rPr>
              <a:t>an </a:t>
            </a:r>
            <a:r>
              <a:rPr kumimoji="0" lang="en-US" altLang="en-US" sz="1800" b="0" i="0" u="none" strike="noStrike" kern="1200" cap="none" spc="0" normalizeH="0" baseline="0" noProof="0" dirty="0" err="1">
                <a:ln>
                  <a:noFill/>
                </a:ln>
                <a:solidFill>
                  <a:schemeClr val="tx1"/>
                </a:solidFill>
                <a:effectLst/>
                <a:uLnTx/>
                <a:uFillTx/>
                <a:latin typeface="Tw Cen MT" panose="020B0602020104020603" pitchFamily="34" charset="0"/>
              </a:rPr>
              <a:t>crann</a:t>
            </a:r>
            <a:r>
              <a:rPr kumimoji="0" lang="en-US" altLang="en-US" sz="1800" b="0" i="0" u="none" strike="noStrike" kern="1200" cap="none" spc="0" normalizeH="0" baseline="0" noProof="0" dirty="0">
                <a:ln>
                  <a:noFill/>
                </a:ln>
                <a:solidFill>
                  <a:schemeClr val="tx1"/>
                </a:solidFill>
                <a:effectLst/>
                <a:uLnTx/>
                <a:uFillTx/>
                <a:latin typeface="Tw Cen MT" panose="020B0602020104020603" pitchFamily="34" charset="0"/>
              </a:rPr>
              <a:t> </a:t>
            </a:r>
            <a:r>
              <a:rPr kumimoji="0" lang="ga-IE" altLang="en-US" sz="1800" b="0" i="0" u="none" strike="noStrike" kern="1200" cap="none" spc="0" normalizeH="0" baseline="0" noProof="0" dirty="0">
                <a:ln>
                  <a:noFill/>
                </a:ln>
                <a:solidFill>
                  <a:schemeClr val="tx1"/>
                </a:solidFill>
                <a:effectLst/>
                <a:uLnTx/>
                <a:uFillTx/>
                <a:latin typeface="Tw Cen MT" panose="020B0602020104020603" pitchFamily="34" charset="0"/>
              </a:rPr>
              <a:t>sa talamh taobh amuigh i mí an Mhárta nó i mí</a:t>
            </a:r>
            <a:r>
              <a:rPr kumimoji="0" lang="en-GB" altLang="en-US" sz="1800" b="0" i="0" u="none" strike="noStrike" kern="1200" cap="none" spc="0" normalizeH="0" baseline="0" noProof="0" dirty="0">
                <a:ln>
                  <a:noFill/>
                </a:ln>
                <a:solidFill>
                  <a:schemeClr val="tx1"/>
                </a:solidFill>
                <a:effectLst/>
                <a:uLnTx/>
                <a:uFillTx/>
                <a:latin typeface="Tw Cen MT" panose="020B0602020104020603" pitchFamily="34" charset="0"/>
              </a:rPr>
              <a:t> </a:t>
            </a:r>
            <a:r>
              <a:rPr kumimoji="0" lang="ga-IE" altLang="en-US" sz="1800" b="0" i="0" u="none" strike="noStrike" kern="1200" cap="none" spc="0" normalizeH="0" baseline="0" dirty="0">
                <a:ln>
                  <a:noFill/>
                </a:ln>
                <a:solidFill>
                  <a:schemeClr val="tx1"/>
                </a:solidFill>
                <a:effectLst/>
                <a:uLnTx/>
                <a:uFillTx/>
                <a:latin typeface="Tw Cen MT" panose="020B0602020104020603" pitchFamily="34" charset="0"/>
              </a:rPr>
              <a:t>Aibreáin</a:t>
            </a:r>
            <a:r>
              <a:rPr kumimoji="0" lang="en-IE" altLang="en-US" sz="1800" b="0" i="0" u="none" strike="noStrike" kern="1200" cap="none" spc="0" normalizeH="0" baseline="0" noProof="0" dirty="0">
                <a:ln>
                  <a:noFill/>
                </a:ln>
                <a:solidFill>
                  <a:schemeClr val="tx1"/>
                </a:solidFill>
                <a:effectLst/>
                <a:uLnTx/>
                <a:uFillTx/>
                <a:latin typeface="Tw Cen MT" panose="020B0602020104020603" pitchFamily="34" charset="0"/>
              </a:rPr>
              <a:t>.</a:t>
            </a:r>
            <a:endParaRPr kumimoji="0" lang="ga-IE" altLang="en-US" sz="1800" b="0" i="0" u="none" strike="noStrike" kern="1200" cap="none" spc="0" normalizeH="0" baseline="0" noProof="0" dirty="0">
              <a:ln>
                <a:noFill/>
              </a:ln>
              <a:solidFill>
                <a:schemeClr val="tx1"/>
              </a:solidFill>
              <a:effectLst/>
              <a:uLnTx/>
              <a:uFillTx/>
              <a:latin typeface="Tw Cen MT" panose="020B0602020104020603" pitchFamily="34" charset="0"/>
            </a:endParaRPr>
          </a:p>
        </p:txBody>
      </p:sp>
      <p:sp>
        <p:nvSpPr>
          <p:cNvPr id="13" name="Arrow: Left 12">
            <a:hlinkClick r:id="rId3" action="ppaction://hlinksldjump"/>
            <a:extLst>
              <a:ext uri="{FF2B5EF4-FFF2-40B4-BE49-F238E27FC236}">
                <a16:creationId xmlns:a16="http://schemas.microsoft.com/office/drawing/2014/main" id="{F047B151-C089-FD80-E1AD-FAA18258090E}"/>
              </a:ext>
            </a:extLst>
          </p:cNvPr>
          <p:cNvSpPr>
            <a:spLocks noChangeAspect="1"/>
          </p:cNvSpPr>
          <p:nvPr/>
        </p:nvSpPr>
        <p:spPr>
          <a:xfrm>
            <a:off x="-19547" y="6038822"/>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dirty="0">
                <a:ln>
                  <a:noFill/>
                </a:ln>
                <a:solidFill>
                  <a:prstClr val="white"/>
                </a:solidFill>
                <a:effectLst/>
                <a:uLnTx/>
                <a:uFillTx/>
                <a:latin typeface="Calibri" panose="020F0502020204030204"/>
                <a:ea typeface="+mn-ea"/>
                <a:cs typeface="+mn-cs"/>
              </a:rPr>
              <a:t>Ar Ais</a:t>
            </a:r>
          </a:p>
        </p:txBody>
      </p:sp>
      <p:pic>
        <p:nvPicPr>
          <p:cNvPr id="24" name="Picture 11">
            <a:extLst>
              <a:ext uri="{FF2B5EF4-FFF2-40B4-BE49-F238E27FC236}">
                <a16:creationId xmlns:a16="http://schemas.microsoft.com/office/drawing/2014/main" id="{90E6BC55-3071-025E-4F2B-647CDB13B92F}"/>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0258522" y="1425820"/>
            <a:ext cx="1156197" cy="1424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Plaque 14">
            <a:extLst>
              <a:ext uri="{FF2B5EF4-FFF2-40B4-BE49-F238E27FC236}">
                <a16:creationId xmlns:a16="http://schemas.microsoft.com/office/drawing/2014/main" id="{9816EDBF-84AA-529E-4508-D90B6791CD05}"/>
              </a:ext>
            </a:extLst>
          </p:cNvPr>
          <p:cNvSpPr>
            <a:spLocks noChangeAspect="1"/>
          </p:cNvSpPr>
          <p:nvPr/>
        </p:nvSpPr>
        <p:spPr>
          <a:xfrm rot="1170730">
            <a:off x="10251482" y="239878"/>
            <a:ext cx="1645176" cy="1096208"/>
          </a:xfrm>
          <a:prstGeom prst="plaque">
            <a:avLst/>
          </a:prstGeom>
          <a:solidFill>
            <a:schemeClr val="accent6">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100" b="1" dirty="0">
                <a:solidFill>
                  <a:schemeClr val="tx1"/>
                </a:solidFill>
                <a:latin typeface="Segoe Print" panose="02000600000000000000" pitchFamily="2" charset="0"/>
              </a:rPr>
              <a:t>Moltar an ghníomhaíocht seo a dhéanamh</a:t>
            </a:r>
            <a:r>
              <a:rPr lang="en-US" sz="1100" b="1" dirty="0">
                <a:solidFill>
                  <a:schemeClr val="tx1"/>
                </a:solidFill>
                <a:latin typeface="Segoe Print" panose="02000600000000000000" pitchFamily="2" charset="0"/>
              </a:rPr>
              <a:t> </a:t>
            </a:r>
            <a:r>
              <a:rPr lang="ga-IE" sz="1100" b="1" dirty="0">
                <a:solidFill>
                  <a:schemeClr val="tx1"/>
                </a:solidFill>
                <a:latin typeface="Segoe Print" panose="02000600000000000000" pitchFamily="2" charset="0"/>
              </a:rPr>
              <a:t>ag deireadh an fhómhair.</a:t>
            </a:r>
          </a:p>
        </p:txBody>
      </p:sp>
    </p:spTree>
    <p:extLst>
      <p:ext uri="{BB962C8B-B14F-4D97-AF65-F5344CB8AC3E}">
        <p14:creationId xmlns:p14="http://schemas.microsoft.com/office/powerpoint/2010/main" val="382683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randombar(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randombar(horizontal)">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randombar(horizontal)">
                                      <p:cBhvr>
                                        <p:cTn id="37" dur="500"/>
                                        <p:tgtEl>
                                          <p:spTgt spid="1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
                                            <p:txEl>
                                              <p:pRg st="8" end="8"/>
                                            </p:txEl>
                                          </p:spTgt>
                                        </p:tgtEl>
                                        <p:attrNameLst>
                                          <p:attrName>style.visibility</p:attrName>
                                        </p:attrNameLst>
                                      </p:cBhvr>
                                      <p:to>
                                        <p:strVal val="visible"/>
                                      </p:to>
                                    </p:set>
                                    <p:animEffect transition="in" filter="randombar(horizontal)">
                                      <p:cBhvr>
                                        <p:cTn id="42" dur="500"/>
                                        <p:tgtEl>
                                          <p:spTgt spid="1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Effect transition="in" filter="randombar(horizontal)">
                                      <p:cBhvr>
                                        <p:cTn id="47" dur="500"/>
                                        <p:tgtEl>
                                          <p:spTgt spid="1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4">
                                            <p:txEl>
                                              <p:pRg st="10" end="10"/>
                                            </p:txEl>
                                          </p:spTgt>
                                        </p:tgtEl>
                                        <p:attrNameLst>
                                          <p:attrName>style.visibility</p:attrName>
                                        </p:attrNameLst>
                                      </p:cBhvr>
                                      <p:to>
                                        <p:strVal val="visible"/>
                                      </p:to>
                                    </p:set>
                                    <p:animEffect transition="in" filter="randombar(horizontal)">
                                      <p:cBhvr>
                                        <p:cTn id="52" dur="500"/>
                                        <p:tgtEl>
                                          <p:spTgt spid="1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Effect transition="in" filter="randombar(horizontal)">
                                      <p:cBhvr>
                                        <p:cTn id="57" dur="500"/>
                                        <p:tgtEl>
                                          <p:spTgt spid="1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34" b="78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163EFF35-56A1-4865-9EF1-FB3C19C490ED}"/>
              </a:ext>
            </a:extLst>
          </p:cNvPr>
          <p:cNvSpPr>
            <a:spLocks/>
          </p:cNvSpPr>
          <p:nvPr/>
        </p:nvSpPr>
        <p:spPr>
          <a:xfrm>
            <a:off x="592567" y="1303659"/>
            <a:ext cx="11073539" cy="377700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dirty="0">
                <a:solidFill>
                  <a:schemeClr val="tx1"/>
                </a:solidFill>
                <a:latin typeface="Tw Cen MT" panose="020B0602020104020603" pitchFamily="34" charset="0"/>
              </a:rPr>
              <a:t>Is é an geimhreadh an chuid is fuaire den bhliain. Bíonn nósanna ag ainmhithe agus ag plandaí a chabhraíonn leo maireachtáil sa gheimhreadh:</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Fásann tuilleadh cleití agus clúimh ar na </a:t>
            </a:r>
            <a:r>
              <a:rPr lang="ga-IE" sz="2000" dirty="0" err="1">
                <a:solidFill>
                  <a:schemeClr val="tx1"/>
                </a:solidFill>
                <a:latin typeface="Tw Cen MT" panose="020B0602020104020603" pitchFamily="34" charset="0"/>
              </a:rPr>
              <a:t>héin</a:t>
            </a:r>
            <a:r>
              <a:rPr lang="ga-IE" sz="2000" dirty="0">
                <a:solidFill>
                  <a:schemeClr val="tx1"/>
                </a:solidFill>
                <a:latin typeface="Tw Cen MT" panose="020B0602020104020603" pitchFamily="34" charset="0"/>
              </a:rPr>
              <a:t> a fhanann in Éirinn </a:t>
            </a:r>
            <a:r>
              <a:rPr lang="en-US" sz="2000" dirty="0" err="1">
                <a:solidFill>
                  <a:schemeClr val="tx1"/>
                </a:solidFill>
                <a:latin typeface="Tw Cen MT" panose="020B0602020104020603" pitchFamily="34" charset="0"/>
              </a:rPr>
              <a:t>sa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gheimhreadh</a:t>
            </a:r>
            <a:r>
              <a:rPr lang="ga-IE" sz="2000" dirty="0">
                <a:solidFill>
                  <a:schemeClr val="tx1"/>
                </a:solidFill>
                <a:latin typeface="Tw Cen MT" panose="020B0602020104020603" pitchFamily="34" charset="0"/>
              </a:rPr>
              <a:t>. Spréann siad amach a gcleití agus a gclúmh chun iad féin a choinneáil te.</a:t>
            </a:r>
          </a:p>
          <a:p>
            <a:pPr marL="800100" lvl="1" indent="-342900">
              <a:buFont typeface="Wingdings" panose="05000000000000000000" pitchFamily="2" charset="2"/>
              <a:buChar char="§"/>
            </a:pPr>
            <a:r>
              <a:rPr lang="en-US" sz="2000" dirty="0">
                <a:solidFill>
                  <a:schemeClr val="tx1"/>
                </a:solidFill>
                <a:latin typeface="Tw Cen MT" panose="020B0602020104020603" pitchFamily="34" charset="0"/>
              </a:rPr>
              <a:t>Is </a:t>
            </a:r>
            <a:r>
              <a:rPr lang="en-US" sz="2000" dirty="0" err="1">
                <a:solidFill>
                  <a:schemeClr val="tx1"/>
                </a:solidFill>
                <a:latin typeface="Tw Cen MT" panose="020B0602020104020603" pitchFamily="34" charset="0"/>
              </a:rPr>
              <a:t>faoi</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shuan</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bhíonn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formhór</a:t>
            </a:r>
            <a:r>
              <a:rPr lang="en-US" sz="2000" dirty="0">
                <a:solidFill>
                  <a:schemeClr val="tx1"/>
                </a:solidFill>
                <a:latin typeface="Tw Cen MT" panose="020B0602020104020603" pitchFamily="34" charset="0"/>
              </a:rPr>
              <a:t> na </a:t>
            </a:r>
            <a:r>
              <a:rPr lang="en-US" sz="2000" dirty="0" err="1">
                <a:solidFill>
                  <a:schemeClr val="tx1"/>
                </a:solidFill>
                <a:latin typeface="Tw Cen MT" panose="020B0602020104020603" pitchFamily="34" charset="0"/>
              </a:rPr>
              <a:t>bplandaí</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sa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gheimhreadh</a:t>
            </a:r>
            <a:r>
              <a:rPr lang="en-US"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Cailleann</a:t>
            </a:r>
            <a:r>
              <a:rPr lang="fr-FR" sz="2000" dirty="0">
                <a:solidFill>
                  <a:schemeClr val="tx1"/>
                </a:solidFill>
                <a:latin typeface="Tw Cen MT" panose="020B0602020104020603" pitchFamily="34" charset="0"/>
              </a:rPr>
              <a:t> na </a:t>
            </a:r>
            <a:r>
              <a:rPr lang="fr-FR" sz="2000" dirty="0" err="1">
                <a:solidFill>
                  <a:schemeClr val="tx1"/>
                </a:solidFill>
                <a:latin typeface="Tw Cen MT" panose="020B0602020104020603" pitchFamily="34" charset="0"/>
              </a:rPr>
              <a:t>crainn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dhuillsilteacha</a:t>
            </a:r>
            <a:r>
              <a:rPr lang="fr-FR" sz="2000" dirty="0">
                <a:solidFill>
                  <a:schemeClr val="tx1"/>
                </a:solidFill>
                <a:latin typeface="Tw Cen MT" panose="020B0602020104020603" pitchFamily="34" charset="0"/>
              </a:rPr>
              <a:t> a </a:t>
            </a:r>
            <a:r>
              <a:rPr lang="fr-FR" sz="2000" dirty="0" err="1">
                <a:solidFill>
                  <a:schemeClr val="tx1"/>
                </a:solidFill>
                <a:latin typeface="Tw Cen MT" panose="020B0602020104020603" pitchFamily="34" charset="0"/>
              </a:rPr>
              <a:t>nduilleoga</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Bíonn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níos</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lú</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fuinnimh</a:t>
            </a:r>
            <a:r>
              <a:rPr lang="fr-FR" sz="2000" dirty="0">
                <a:solidFill>
                  <a:schemeClr val="tx1"/>
                </a:solidFill>
                <a:latin typeface="Tw Cen MT" panose="020B0602020104020603" pitchFamily="34" charset="0"/>
              </a:rPr>
              <a:t> ag </a:t>
            </a:r>
            <a:r>
              <a:rPr lang="fr-FR" sz="2000" dirty="0" err="1">
                <a:solidFill>
                  <a:schemeClr val="tx1"/>
                </a:solidFill>
                <a:latin typeface="Tw Cen MT" panose="020B0602020104020603" pitchFamily="34" charset="0"/>
              </a:rPr>
              <a:t>teastáil</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uathu</a:t>
            </a:r>
            <a:r>
              <a:rPr lang="fr-FR" sz="2000" dirty="0">
                <a:solidFill>
                  <a:schemeClr val="tx1"/>
                </a:solidFill>
                <a:latin typeface="Tw Cen MT" panose="020B0602020104020603" pitchFamily="34" charset="0"/>
              </a:rPr>
              <a:t> le </a:t>
            </a:r>
            <a:r>
              <a:rPr lang="fr-FR" sz="2000" dirty="0" err="1">
                <a:solidFill>
                  <a:schemeClr val="tx1"/>
                </a:solidFill>
                <a:latin typeface="Tw Cen MT" panose="020B0602020104020603" pitchFamily="34" charset="0"/>
              </a:rPr>
              <a:t>bheith</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beo</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mar</a:t>
            </a:r>
            <a:r>
              <a:rPr lang="fr-FR" sz="2000" dirty="0">
                <a:solidFill>
                  <a:schemeClr val="tx1"/>
                </a:solidFill>
                <a:latin typeface="Tw Cen MT" panose="020B0602020104020603" pitchFamily="34" charset="0"/>
              </a:rPr>
              <a:t> sin. </a:t>
            </a:r>
            <a:r>
              <a:rPr lang="fr-FR" sz="2000" dirty="0" err="1">
                <a:solidFill>
                  <a:schemeClr val="tx1"/>
                </a:solidFill>
                <a:latin typeface="Tw Cen MT" panose="020B0602020104020603" pitchFamily="34" charset="0"/>
              </a:rPr>
              <a:t>Cuidíonn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sé</a:t>
            </a:r>
            <a:r>
              <a:rPr lang="fr-FR" sz="2000" dirty="0">
                <a:solidFill>
                  <a:schemeClr val="tx1"/>
                </a:solidFill>
                <a:latin typeface="Tw Cen MT" panose="020B0602020104020603" pitchFamily="34" charset="0"/>
              </a:rPr>
              <a:t> sin </a:t>
            </a:r>
            <a:r>
              <a:rPr lang="fr-FR" sz="2000" dirty="0" err="1">
                <a:solidFill>
                  <a:schemeClr val="tx1"/>
                </a:solidFill>
                <a:latin typeface="Tw Cen MT" panose="020B0602020104020603" pitchFamily="34" charset="0"/>
              </a:rPr>
              <a:t>leo</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uisce</a:t>
            </a:r>
            <a:r>
              <a:rPr lang="fr-FR" sz="2000" dirty="0">
                <a:solidFill>
                  <a:schemeClr val="tx1"/>
                </a:solidFill>
                <a:latin typeface="Tw Cen MT" panose="020B0602020104020603" pitchFamily="34" charset="0"/>
              </a:rPr>
              <a:t> a </a:t>
            </a:r>
            <a:r>
              <a:rPr lang="fr-FR" sz="2000" dirty="0" err="1">
                <a:solidFill>
                  <a:schemeClr val="tx1"/>
                </a:solidFill>
                <a:latin typeface="Tw Cen MT" panose="020B0602020104020603" pitchFamily="34" charset="0"/>
              </a:rPr>
              <a:t>shábháil</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chomh</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maith</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nó</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cailleann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crainn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uisce</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trína</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gcuid</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duilleog</a:t>
            </a:r>
            <a:r>
              <a:rPr lang="fr-FR" sz="2000" dirty="0">
                <a:solidFill>
                  <a:schemeClr val="tx1"/>
                </a:solidFill>
                <a:latin typeface="Tw Cen MT" panose="020B0602020104020603" pitchFamily="34" charset="0"/>
              </a:rPr>
              <a:t>.</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Geimhríonn an ialtóg agus an ghráinneog. Téann roinnt mamaigh eile, an broc, </a:t>
            </a:r>
            <a:br>
              <a:rPr lang="ga-IE" sz="2000" dirty="0">
                <a:solidFill>
                  <a:schemeClr val="tx1"/>
                </a:solidFill>
                <a:latin typeface="Tw Cen MT" panose="020B0602020104020603" pitchFamily="34" charset="0"/>
              </a:rPr>
            </a:br>
            <a:r>
              <a:rPr lang="ga-IE" sz="2000" dirty="0">
                <a:solidFill>
                  <a:schemeClr val="tx1"/>
                </a:solidFill>
                <a:latin typeface="Tw Cen MT" panose="020B0602020104020603" pitchFamily="34" charset="0"/>
              </a:rPr>
              <a:t>mar shampla, a chodladh ar feadh tréimhse nuair a bhíonn an aimsir an-fhuar. </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Geimhríonn froganna, earca agus </a:t>
            </a:r>
            <a:r>
              <a:rPr lang="ga-IE" sz="2000" dirty="0" err="1">
                <a:solidFill>
                  <a:schemeClr val="tx1"/>
                </a:solidFill>
                <a:latin typeface="Tw Cen MT" panose="020B0602020104020603" pitchFamily="34" charset="0"/>
              </a:rPr>
              <a:t>buafa</a:t>
            </a:r>
            <a:r>
              <a:rPr lang="ga-IE" sz="2000" dirty="0">
                <a:solidFill>
                  <a:schemeClr val="tx1"/>
                </a:solidFill>
                <a:latin typeface="Tw Cen MT" panose="020B0602020104020603" pitchFamily="34" charset="0"/>
              </a:rPr>
              <a:t> freisin. Téann siad a c</a:t>
            </a:r>
            <a:r>
              <a:rPr lang="en-US" sz="2000" dirty="0">
                <a:solidFill>
                  <a:schemeClr val="tx1"/>
                </a:solidFill>
                <a:latin typeface="Tw Cen MT" panose="020B0602020104020603" pitchFamily="34" charset="0"/>
              </a:rPr>
              <a:t>h</a:t>
            </a:r>
            <a:r>
              <a:rPr lang="ga-IE" sz="2000" dirty="0" err="1">
                <a:solidFill>
                  <a:schemeClr val="tx1"/>
                </a:solidFill>
                <a:latin typeface="Tw Cen MT" panose="020B0602020104020603" pitchFamily="34" charset="0"/>
              </a:rPr>
              <a:t>odladh</a:t>
            </a:r>
            <a:r>
              <a:rPr lang="ga-IE" sz="2000" dirty="0">
                <a:solidFill>
                  <a:schemeClr val="tx1"/>
                </a:solidFill>
                <a:latin typeface="Tw Cen MT" panose="020B0602020104020603" pitchFamily="34" charset="0"/>
              </a:rPr>
              <a:t> faoi charraigeacha</a:t>
            </a:r>
            <a:r>
              <a:rPr lang="en-US" sz="2000"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faoi lomáin nó a</a:t>
            </a:r>
            <a:r>
              <a:rPr lang="en-US" sz="2000" dirty="0">
                <a:solidFill>
                  <a:schemeClr val="tx1"/>
                </a:solidFill>
                <a:latin typeface="Tw Cen MT" panose="020B0602020104020603" pitchFamily="34" charset="0"/>
              </a:rPr>
              <a:t>g bun </a:t>
            </a:r>
            <a:r>
              <a:rPr lang="ga-IE" sz="2000" dirty="0">
                <a:solidFill>
                  <a:schemeClr val="tx1"/>
                </a:solidFill>
                <a:latin typeface="Tw Cen MT" panose="020B0602020104020603" pitchFamily="34" charset="0"/>
              </a:rPr>
              <a:t>lochán. </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Bíonn mórán feithidí ina gcodladh sa gheimhreadh. Maraíonn an sioc cuid acu. </a:t>
            </a:r>
          </a:p>
        </p:txBody>
      </p:sp>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dirty="0">
                <a:solidFill>
                  <a:schemeClr val="tx1">
                    <a:lumMod val="85000"/>
                    <a:lumOff val="15000"/>
                  </a:schemeClr>
                </a:solidFill>
                <a:latin typeface="Tw Cen MT" panose="020B0602020104020603" pitchFamily="34" charset="0"/>
                <a:ea typeface="+mj-ea"/>
                <a:cs typeface="+mj-cs"/>
              </a:rPr>
              <a:t>An </a:t>
            </a:r>
            <a:r>
              <a:rPr lang="en-US" sz="2000" b="1" dirty="0" err="1">
                <a:solidFill>
                  <a:schemeClr val="tx1">
                    <a:lumMod val="85000"/>
                    <a:lumOff val="15000"/>
                  </a:schemeClr>
                </a:solidFill>
                <a:latin typeface="Tw Cen MT" panose="020B0602020104020603" pitchFamily="34" charset="0"/>
                <a:ea typeface="+mj-ea"/>
                <a:cs typeface="+mj-cs"/>
              </a:rPr>
              <a:t>Geimhreadh</a:t>
            </a:r>
            <a:endParaRPr lang="ga-IE" sz="2000" b="1" dirty="0">
              <a:solidFill>
                <a:schemeClr val="tx1">
                  <a:lumMod val="85000"/>
                  <a:lumOff val="15000"/>
                </a:schemeClr>
              </a:solidFill>
              <a:latin typeface="Tw Cen MT" panose="020B0602020104020603" pitchFamily="34" charset="0"/>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8DF8CD21-52CD-4918-BB44-A4C98A976F61}"/>
              </a:ext>
            </a:extLst>
          </p:cNvPr>
          <p:cNvGraphicFramePr/>
          <p:nvPr>
            <p:extLst>
              <p:ext uri="{D42A27DB-BD31-4B8C-83A1-F6EECF244321}">
                <p14:modId xmlns:p14="http://schemas.microsoft.com/office/powerpoint/2010/main" val="1872039212"/>
              </p:ext>
            </p:extLst>
          </p:nvPr>
        </p:nvGraphicFramePr>
        <p:xfrm>
          <a:off x="8895704" y="5140759"/>
          <a:ext cx="1964143" cy="1717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a:extLst>
              <a:ext uri="{FF2B5EF4-FFF2-40B4-BE49-F238E27FC236}">
                <a16:creationId xmlns:a16="http://schemas.microsoft.com/office/drawing/2014/main" id="{2691D8D7-5145-45BC-8C4D-7F0AC29E1233}"/>
              </a:ext>
            </a:extLst>
          </p:cNvPr>
          <p:cNvGraphicFramePr/>
          <p:nvPr>
            <p:extLst>
              <p:ext uri="{D42A27DB-BD31-4B8C-83A1-F6EECF244321}">
                <p14:modId xmlns:p14="http://schemas.microsoft.com/office/powerpoint/2010/main" val="3806142901"/>
              </p:ext>
            </p:extLst>
          </p:nvPr>
        </p:nvGraphicFramePr>
        <p:xfrm>
          <a:off x="5626880" y="5074104"/>
          <a:ext cx="2101682" cy="18202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a:extLst>
              <a:ext uri="{FF2B5EF4-FFF2-40B4-BE49-F238E27FC236}">
                <a16:creationId xmlns:a16="http://schemas.microsoft.com/office/drawing/2014/main" id="{71E6DCCF-95B7-4CC7-B49F-778EB37EEE56}"/>
              </a:ext>
            </a:extLst>
          </p:cNvPr>
          <p:cNvGraphicFramePr/>
          <p:nvPr>
            <p:extLst>
              <p:ext uri="{D42A27DB-BD31-4B8C-83A1-F6EECF244321}">
                <p14:modId xmlns:p14="http://schemas.microsoft.com/office/powerpoint/2010/main" val="574689213"/>
              </p:ext>
            </p:extLst>
          </p:nvPr>
        </p:nvGraphicFramePr>
        <p:xfrm>
          <a:off x="2166494" y="5140759"/>
          <a:ext cx="2378011" cy="17509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507412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0" dur="500"/>
                                        <p:tgtEl>
                                          <p:spTgt spid="15">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28" dur="500"/>
                                        <p:tgtEl>
                                          <p:spTgt spid="1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animEffect transition="in" filter="randombar(horizontal)">
                                      <p:cBhvr>
                                        <p:cTn id="33" dur="500"/>
                                        <p:tgtEl>
                                          <p:spTgt spid="15">
                                            <p:txEl>
                                              <p:pRg st="5" end="5"/>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Graphic spid="4" grpId="0">
        <p:bldAsOne/>
      </p:bldGraphic>
      <p:bldGraphic spid="22" grpId="0">
        <p:bldAsOne/>
      </p:bldGraphic>
      <p:bldGraphic spid="2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34" b="78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Gníomhaíocht: </a:t>
            </a:r>
            <a:br>
              <a:rPr kumimoji="0" lang="en-US"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b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Tóraíocht Dúlra an Gheimhridh</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237CAC37-3715-407F-A0F7-F9F8A70463A6}"/>
              </a:ext>
            </a:extLst>
          </p:cNvPr>
          <p:cNvSpPr/>
          <p:nvPr/>
        </p:nvSpPr>
        <p:spPr>
          <a:xfrm>
            <a:off x="6401448" y="5891050"/>
            <a:ext cx="543560" cy="4256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43" name="Arrow: Left 42">
            <a:hlinkClick r:id="rId3" action="ppaction://hlinksldjump"/>
            <a:extLst>
              <a:ext uri="{FF2B5EF4-FFF2-40B4-BE49-F238E27FC236}">
                <a16:creationId xmlns:a16="http://schemas.microsoft.com/office/drawing/2014/main" id="{D1B0F768-EAC6-5240-012C-3D2416228868}"/>
              </a:ext>
            </a:extLst>
          </p:cNvPr>
          <p:cNvSpPr>
            <a:spLocks noChangeAspect="1"/>
          </p:cNvSpPr>
          <p:nvPr/>
        </p:nvSpPr>
        <p:spPr>
          <a:xfrm>
            <a:off x="140400" y="5680800"/>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dirty="0">
                <a:ln>
                  <a:noFill/>
                </a:ln>
                <a:solidFill>
                  <a:prstClr val="white"/>
                </a:solidFill>
                <a:effectLst/>
                <a:uLnTx/>
                <a:uFillTx/>
                <a:latin typeface="Tw Cen MT" panose="020B0602020104020603" pitchFamily="34" charset="0"/>
              </a:rPr>
              <a:t>Ar Ais</a:t>
            </a:r>
          </a:p>
        </p:txBody>
      </p:sp>
      <p:pic>
        <p:nvPicPr>
          <p:cNvPr id="4" name="Pictiúr 3">
            <a:extLst>
              <a:ext uri="{FF2B5EF4-FFF2-40B4-BE49-F238E27FC236}">
                <a16:creationId xmlns:a16="http://schemas.microsoft.com/office/drawing/2014/main" id="{8F4F3193-4330-F8C5-DE28-EB002208B9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71725" y="1366889"/>
            <a:ext cx="7448550" cy="5251546"/>
          </a:xfrm>
          <a:prstGeom prst="rect">
            <a:avLst/>
          </a:prstGeom>
        </p:spPr>
      </p:pic>
      <p:sp>
        <p:nvSpPr>
          <p:cNvPr id="3" name="Rectangle: Folded Corner 53">
            <a:extLst>
              <a:ext uri="{FF2B5EF4-FFF2-40B4-BE49-F238E27FC236}">
                <a16:creationId xmlns:a16="http://schemas.microsoft.com/office/drawing/2014/main" id="{0B69D397-D216-76FC-F4C3-C50FDFD44D0C}"/>
              </a:ext>
            </a:extLst>
          </p:cNvPr>
          <p:cNvSpPr/>
          <p:nvPr/>
        </p:nvSpPr>
        <p:spPr>
          <a:xfrm>
            <a:off x="9480598" y="4384886"/>
            <a:ext cx="2711402" cy="2237753"/>
          </a:xfrm>
          <a:prstGeom prst="foldedCorner">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ga-IE" dirty="0">
                <a:solidFill>
                  <a:schemeClr val="tx1"/>
                </a:solidFill>
                <a:latin typeface="Tw Cen MT" panose="020B0602020104020603" pitchFamily="34" charset="0"/>
              </a:rPr>
              <a:t>Téigh chuig </a:t>
            </a:r>
            <a:r>
              <a:rPr lang="ga-IE" b="1" dirty="0">
                <a:solidFill>
                  <a:schemeClr val="tx1"/>
                </a:solidFill>
                <a:latin typeface="Tw Cen MT" panose="020B0602020104020603" pitchFamily="34" charset="0"/>
                <a:hlinkClick r:id="rId5"/>
              </a:rPr>
              <a:t>Cártaí Dúlra </a:t>
            </a:r>
            <a:r>
              <a:rPr lang="ga-IE" b="1" i="1" dirty="0">
                <a:solidFill>
                  <a:schemeClr val="tx1"/>
                </a:solidFill>
                <a:latin typeface="Tw Cen MT" panose="020B0602020104020603" pitchFamily="34" charset="0"/>
                <a:hlinkClick r:id="rId5"/>
              </a:rPr>
              <a:t>Féach Thart</a:t>
            </a:r>
            <a:r>
              <a:rPr lang="ga-IE" b="1" dirty="0">
                <a:solidFill>
                  <a:schemeClr val="tx1"/>
                </a:solidFill>
                <a:latin typeface="Tw Cen MT" panose="020B0602020104020603" pitchFamily="34" charset="0"/>
              </a:rPr>
              <a:t> </a:t>
            </a:r>
            <a:r>
              <a:rPr lang="ga-IE" dirty="0">
                <a:solidFill>
                  <a:schemeClr val="tx1"/>
                </a:solidFill>
                <a:latin typeface="Tw Cen MT" panose="020B0602020104020603" pitchFamily="34" charset="0"/>
              </a:rPr>
              <a:t>agus íoslódáil an cárta </a:t>
            </a:r>
            <a:r>
              <a:rPr lang="ga-IE" b="1" dirty="0">
                <a:solidFill>
                  <a:schemeClr val="tx1"/>
                </a:solidFill>
                <a:latin typeface="Tw Cen MT" panose="020B0602020104020603" pitchFamily="34" charset="0"/>
              </a:rPr>
              <a:t>Tóraíocht Dúlra an </a:t>
            </a:r>
            <a:r>
              <a:rPr lang="en-IE" b="1" dirty="0" err="1">
                <a:solidFill>
                  <a:schemeClr val="tx1"/>
                </a:solidFill>
                <a:latin typeface="Tw Cen MT" panose="020B0602020104020603" pitchFamily="34" charset="0"/>
              </a:rPr>
              <a:t>Gheimhridh</a:t>
            </a:r>
            <a:r>
              <a:rPr lang="ga-IE" dirty="0">
                <a:solidFill>
                  <a:schemeClr val="tx1"/>
                </a:solidFill>
                <a:latin typeface="Tw Cen MT" panose="020B0602020104020603" pitchFamily="34" charset="0"/>
              </a:rPr>
              <a:t>. Ansin téigh ar an tóraíocht dúlra. Ticeáil na rudaí a dtagann tú orthu agus tú ar an tóraíocht. </a:t>
            </a:r>
          </a:p>
        </p:txBody>
      </p:sp>
    </p:spTree>
    <p:extLst>
      <p:ext uri="{BB962C8B-B14F-4D97-AF65-F5344CB8AC3E}">
        <p14:creationId xmlns:p14="http://schemas.microsoft.com/office/powerpoint/2010/main" val="3521819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50" b="125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dirty="0">
                <a:solidFill>
                  <a:schemeClr val="tx1">
                    <a:lumMod val="85000"/>
                    <a:lumOff val="15000"/>
                  </a:schemeClr>
                </a:solidFill>
                <a:latin typeface="Tw Cen MT" panose="020B0602020104020603" pitchFamily="34" charset="0"/>
                <a:ea typeface="+mj-ea"/>
                <a:cs typeface="+mj-cs"/>
              </a:rPr>
              <a:t>An </a:t>
            </a:r>
            <a:r>
              <a:rPr lang="en-US" sz="2000" b="1" dirty="0" err="1">
                <a:solidFill>
                  <a:schemeClr val="tx1">
                    <a:lumMod val="85000"/>
                    <a:lumOff val="15000"/>
                  </a:schemeClr>
                </a:solidFill>
                <a:latin typeface="Tw Cen MT" panose="020B0602020104020603" pitchFamily="34" charset="0"/>
                <a:ea typeface="+mj-ea"/>
                <a:cs typeface="+mj-cs"/>
              </a:rPr>
              <a:t>Cladach</a:t>
            </a:r>
            <a:endParaRPr lang="ga-IE" sz="2000" b="1" dirty="0">
              <a:solidFill>
                <a:schemeClr val="tx1">
                  <a:lumMod val="85000"/>
                  <a:lumOff val="15000"/>
                </a:schemeClr>
              </a:solidFill>
              <a:latin typeface="Tw Cen MT" panose="020B0602020104020603" pitchFamily="34" charset="0"/>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163EFF35-56A1-4865-9EF1-FB3C19C490ED}"/>
              </a:ext>
            </a:extLst>
          </p:cNvPr>
          <p:cNvSpPr/>
          <p:nvPr/>
        </p:nvSpPr>
        <p:spPr>
          <a:xfrm>
            <a:off x="3099541" y="5187699"/>
            <a:ext cx="7382084" cy="1409953"/>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err="1">
                <a:solidFill>
                  <a:schemeClr val="tx1"/>
                </a:solidFill>
                <a:latin typeface="Tw Cen MT" panose="020B0602020104020603" pitchFamily="34" charset="0"/>
              </a:rPr>
              <a:t>Bíonn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sliogáin</a:t>
            </a:r>
            <a:r>
              <a:rPr lang="fr-FR" sz="2000" dirty="0">
                <a:solidFill>
                  <a:schemeClr val="tx1"/>
                </a:solidFill>
                <a:latin typeface="Tw Cen MT" panose="020B0602020104020603" pitchFamily="34" charset="0"/>
              </a:rPr>
              <a:t> de </a:t>
            </a:r>
            <a:r>
              <a:rPr lang="fr-FR" sz="2000" dirty="0" err="1">
                <a:solidFill>
                  <a:schemeClr val="tx1"/>
                </a:solidFill>
                <a:latin typeface="Tw Cen MT" panose="020B0602020104020603" pitchFamily="34" charset="0"/>
              </a:rPr>
              <a:t>gach</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cineál</a:t>
            </a:r>
            <a:r>
              <a:rPr lang="fr-FR" sz="2000" dirty="0">
                <a:solidFill>
                  <a:schemeClr val="tx1"/>
                </a:solidFill>
                <a:latin typeface="Tw Cen MT" panose="020B0602020104020603" pitchFamily="34" charset="0"/>
              </a:rPr>
              <a:t> le </a:t>
            </a:r>
            <a:r>
              <a:rPr lang="fr-FR" sz="2000" dirty="0" err="1">
                <a:solidFill>
                  <a:schemeClr val="tx1"/>
                </a:solidFill>
                <a:latin typeface="Tw Cen MT" panose="020B0602020104020603" pitchFamily="34" charset="0"/>
              </a:rPr>
              <a:t>fáil</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ar</a:t>
            </a:r>
            <a:r>
              <a:rPr lang="fr-FR" sz="2000" dirty="0">
                <a:solidFill>
                  <a:schemeClr val="tx1"/>
                </a:solidFill>
                <a:latin typeface="Tw Cen MT" panose="020B0602020104020603" pitchFamily="34" charset="0"/>
              </a:rPr>
              <a:t> an </a:t>
            </a:r>
            <a:r>
              <a:rPr lang="fr-FR" sz="2000" dirty="0" err="1">
                <a:solidFill>
                  <a:schemeClr val="tx1"/>
                </a:solidFill>
                <a:latin typeface="Tw Cen MT" panose="020B0602020104020603" pitchFamily="34" charset="0"/>
              </a:rPr>
              <a:t>gcladach</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Maireann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sliogéisc</a:t>
            </a:r>
            <a:r>
              <a:rPr lang="fr-FR" sz="2000" dirty="0">
                <a:solidFill>
                  <a:schemeClr val="tx1"/>
                </a:solidFill>
                <a:latin typeface="Tw Cen MT" panose="020B0602020104020603" pitchFamily="34" charset="0"/>
              </a:rPr>
              <a:t> i </a:t>
            </a:r>
            <a:r>
              <a:rPr lang="fr-FR" sz="2000" dirty="0" err="1">
                <a:solidFill>
                  <a:schemeClr val="tx1"/>
                </a:solidFill>
                <a:latin typeface="Tw Cen MT" panose="020B0602020104020603" pitchFamily="34" charset="0"/>
              </a:rPr>
              <a:t>sliogáin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dá</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leithéid</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Itheann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éin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agus</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ainmhithe</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eile</a:t>
            </a:r>
            <a:r>
              <a:rPr lang="fr-FR" sz="2000" dirty="0">
                <a:solidFill>
                  <a:schemeClr val="tx1"/>
                </a:solidFill>
                <a:latin typeface="Tw Cen MT" panose="020B0602020104020603" pitchFamily="34" charset="0"/>
              </a:rPr>
              <a:t> na </a:t>
            </a:r>
            <a:r>
              <a:rPr lang="fr-FR" sz="2000" dirty="0" err="1">
                <a:solidFill>
                  <a:schemeClr val="tx1"/>
                </a:solidFill>
                <a:latin typeface="Tw Cen MT" panose="020B0602020104020603" pitchFamily="34" charset="0"/>
              </a:rPr>
              <a:t>sliogéisc</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áfach</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agus</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fágtar</a:t>
            </a:r>
            <a:r>
              <a:rPr lang="fr-FR" sz="2000" dirty="0">
                <a:solidFill>
                  <a:schemeClr val="tx1"/>
                </a:solidFill>
                <a:latin typeface="Tw Cen MT" panose="020B0602020104020603" pitchFamily="34" charset="0"/>
              </a:rPr>
              <a:t> na </a:t>
            </a:r>
            <a:r>
              <a:rPr lang="fr-FR" sz="2000" dirty="0" err="1">
                <a:solidFill>
                  <a:schemeClr val="tx1"/>
                </a:solidFill>
                <a:latin typeface="Tw Cen MT" panose="020B0602020104020603" pitchFamily="34" charset="0"/>
              </a:rPr>
              <a:t>sliogáin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fholmha</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ar</a:t>
            </a:r>
            <a:r>
              <a:rPr lang="fr-FR" sz="2000" dirty="0">
                <a:solidFill>
                  <a:schemeClr val="tx1"/>
                </a:solidFill>
                <a:latin typeface="Tw Cen MT" panose="020B0602020104020603" pitchFamily="34" charset="0"/>
              </a:rPr>
              <a:t> an </a:t>
            </a:r>
            <a:r>
              <a:rPr lang="fr-FR" sz="2000" dirty="0" err="1">
                <a:solidFill>
                  <a:schemeClr val="tx1"/>
                </a:solidFill>
                <a:latin typeface="Tw Cen MT" panose="020B0602020104020603" pitchFamily="34" charset="0"/>
              </a:rPr>
              <a:t>trá</a:t>
            </a:r>
            <a:r>
              <a:rPr lang="fr-FR" sz="2000" dirty="0">
                <a:solidFill>
                  <a:schemeClr val="tx1"/>
                </a:solidFill>
                <a:latin typeface="Tw Cen MT" panose="020B0602020104020603" pitchFamily="34" charset="0"/>
              </a:rPr>
              <a:t>.</a:t>
            </a:r>
            <a:endParaRPr lang="ga-IE" sz="2000" dirty="0">
              <a:solidFill>
                <a:schemeClr val="tx1"/>
              </a:solidFill>
              <a:latin typeface="Tw Cen MT" panose="020B0602020104020603" pitchFamily="34" charset="0"/>
            </a:endParaRPr>
          </a:p>
        </p:txBody>
      </p:sp>
      <p:pic>
        <p:nvPicPr>
          <p:cNvPr id="18" name="Picture 2">
            <a:extLst>
              <a:ext uri="{FF2B5EF4-FFF2-40B4-BE49-F238E27FC236}">
                <a16:creationId xmlns:a16="http://schemas.microsoft.com/office/drawing/2014/main" id="{36FB80D8-79DF-4D63-AFF3-34C5FEB75A8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l="11246" r="11246"/>
          <a:stretch/>
        </p:blipFill>
        <p:spPr bwMode="auto">
          <a:xfrm>
            <a:off x="1398888" y="5305160"/>
            <a:ext cx="1568339" cy="1351658"/>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AE1EAA7B-070C-4CD0-988D-7A9A16EF78D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17279" r="17279"/>
          <a:stretch/>
        </p:blipFill>
        <p:spPr bwMode="auto">
          <a:xfrm>
            <a:off x="10613939" y="5254907"/>
            <a:ext cx="1362482" cy="1174241"/>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08D3EF7F-754B-4CD4-A52B-AF9A0D39CA76}"/>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l="17279" r="17279"/>
          <a:stretch/>
        </p:blipFill>
        <p:spPr bwMode="auto">
          <a:xfrm>
            <a:off x="74371" y="4879978"/>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859324A9-A998-4B10-B0AC-9B6BA839D7B7}"/>
              </a:ext>
            </a:extLst>
          </p:cNvPr>
          <p:cNvSpPr/>
          <p:nvPr/>
        </p:nvSpPr>
        <p:spPr>
          <a:xfrm>
            <a:off x="3104333" y="3600874"/>
            <a:ext cx="7382084" cy="1326478"/>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dirty="0">
                <a:solidFill>
                  <a:schemeClr val="tx1"/>
                </a:solidFill>
                <a:latin typeface="Tw Cen MT" panose="020B0602020104020603" pitchFamily="34" charset="0"/>
              </a:rPr>
              <a:t>Is iomaí planda a fhásann san fharraige. </a:t>
            </a:r>
            <a:r>
              <a:rPr lang="en-US" sz="2000" dirty="0">
                <a:solidFill>
                  <a:schemeClr val="tx1"/>
                </a:solidFill>
                <a:latin typeface="Tw Cen MT" panose="020B0602020104020603" pitchFamily="34" charset="0"/>
              </a:rPr>
              <a:t>Is </a:t>
            </a:r>
            <a:r>
              <a:rPr lang="en-US" sz="2000" dirty="0" err="1">
                <a:solidFill>
                  <a:schemeClr val="tx1"/>
                </a:solidFill>
                <a:latin typeface="Tw Cen MT" panose="020B0602020104020603" pitchFamily="34" charset="0"/>
              </a:rPr>
              <a:t>minic</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nach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mbíonn</a:t>
            </a:r>
            <a:r>
              <a:rPr lang="en-US" sz="2000"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fréamh, gas n</a:t>
            </a:r>
            <a:r>
              <a:rPr lang="en-GB" sz="2000" dirty="0">
                <a:solidFill>
                  <a:schemeClr val="tx1"/>
                </a:solidFill>
                <a:latin typeface="Tw Cen MT" panose="020B0602020104020603" pitchFamily="34" charset="0"/>
              </a:rPr>
              <a:t>á </a:t>
            </a:r>
            <a:r>
              <a:rPr lang="ga-IE" sz="2000" dirty="0">
                <a:solidFill>
                  <a:schemeClr val="tx1"/>
                </a:solidFill>
                <a:latin typeface="Tw Cen MT" panose="020B0602020104020603" pitchFamily="34" charset="0"/>
              </a:rPr>
              <a:t>duilleoga ar phlandaí farraige. Ní bhíonn bláthanna orthu ach oiread. Féach an fheamainn bhoilgíneach sa ghrianghraf ar chlé, mar shampla. Cabhraíonn na boilgíní aeir léi fanacht ar snámh</a:t>
            </a:r>
            <a:r>
              <a:rPr lang="en-US" sz="2000">
                <a:solidFill>
                  <a:schemeClr val="tx1"/>
                </a:solidFill>
                <a:latin typeface="Tw Cen MT" panose="020B0602020104020603" pitchFamily="34" charset="0"/>
              </a:rPr>
              <a:t>.</a:t>
            </a:r>
            <a:endParaRPr lang="ga-IE" sz="2000" dirty="0">
              <a:solidFill>
                <a:schemeClr val="tx1"/>
              </a:solidFill>
              <a:latin typeface="Tw Cen MT" panose="020B0602020104020603" pitchFamily="34" charset="0"/>
            </a:endParaRPr>
          </a:p>
        </p:txBody>
      </p:sp>
      <p:pic>
        <p:nvPicPr>
          <p:cNvPr id="14" name="Picture 2">
            <a:extLst>
              <a:ext uri="{FF2B5EF4-FFF2-40B4-BE49-F238E27FC236}">
                <a16:creationId xmlns:a16="http://schemas.microsoft.com/office/drawing/2014/main" id="{C712499B-F2C2-4ADA-8F5F-7824BBB8ED83}"/>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l="11246" r="11246"/>
          <a:stretch/>
        </p:blipFill>
        <p:spPr bwMode="auto">
          <a:xfrm>
            <a:off x="305608" y="3088271"/>
            <a:ext cx="1825726" cy="1573484"/>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4F0A5B9E-7B84-4B8E-9DD0-BDE6C373F741}"/>
              </a:ext>
            </a:extLst>
          </p:cNvPr>
          <p:cNvSpPr/>
          <p:nvPr/>
        </p:nvSpPr>
        <p:spPr>
          <a:xfrm>
            <a:off x="3104334" y="1717242"/>
            <a:ext cx="7382084" cy="1409953"/>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dirty="0">
                <a:solidFill>
                  <a:schemeClr val="tx1"/>
                </a:solidFill>
                <a:latin typeface="Tw Cen MT" panose="020B0602020104020603" pitchFamily="34" charset="0"/>
              </a:rPr>
              <a:t>Tugtar an cladach ar an áit a dtagann an fharraige agus an talamh le chéile. Is minic a fheictear ainmhithe agus plandaí sna locháin sáile ann.</a:t>
            </a:r>
            <a:r>
              <a:rPr lang="en-US" sz="2000" dirty="0">
                <a:solidFill>
                  <a:schemeClr val="tx1"/>
                </a:solidFill>
                <a:latin typeface="Tw Cen MT" panose="020B0602020104020603" pitchFamily="34" charset="0"/>
              </a:rPr>
              <a:t> </a:t>
            </a:r>
            <a:r>
              <a:rPr lang="ga-IE" sz="2000">
                <a:solidFill>
                  <a:schemeClr val="tx1"/>
                </a:solidFill>
                <a:latin typeface="Tw Cen MT" panose="020B0602020104020603" pitchFamily="34" charset="0"/>
              </a:rPr>
              <a:t>I </a:t>
            </a:r>
            <a:r>
              <a:rPr lang="ga-IE" sz="2000" dirty="0">
                <a:solidFill>
                  <a:schemeClr val="tx1"/>
                </a:solidFill>
                <a:latin typeface="Tw Cen MT" panose="020B0602020104020603" pitchFamily="34" charset="0"/>
              </a:rPr>
              <a:t>measc na n-ainmhithe a bhíonn le feiceáil sna locháin tá an portán, an crosóg m</a:t>
            </a:r>
            <a:r>
              <a:rPr lang="en-GB" sz="2000" dirty="0">
                <a:solidFill>
                  <a:schemeClr val="tx1"/>
                </a:solidFill>
                <a:latin typeface="Tw Cen MT" panose="020B0602020104020603" pitchFamily="34" charset="0"/>
              </a:rPr>
              <a:t>h</a:t>
            </a:r>
            <a:r>
              <a:rPr lang="ga-IE" sz="2000" dirty="0">
                <a:solidFill>
                  <a:schemeClr val="tx1"/>
                </a:solidFill>
                <a:latin typeface="Tw Cen MT" panose="020B0602020104020603" pitchFamily="34" charset="0"/>
              </a:rPr>
              <a:t>ara agus an cuán mara. </a:t>
            </a:r>
          </a:p>
        </p:txBody>
      </p:sp>
      <p:pic>
        <p:nvPicPr>
          <p:cNvPr id="17" name="Picture 2">
            <a:extLst>
              <a:ext uri="{FF2B5EF4-FFF2-40B4-BE49-F238E27FC236}">
                <a16:creationId xmlns:a16="http://schemas.microsoft.com/office/drawing/2014/main" id="{9180AED7-BB90-473A-A2BE-C46E69B09942}"/>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l="11362" r="11362"/>
          <a:stretch/>
        </p:blipFill>
        <p:spPr bwMode="auto">
          <a:xfrm>
            <a:off x="163248" y="1377271"/>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4A491C08-FE34-45B2-9606-434D63A474B9}"/>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l="11246" r="11246"/>
          <a:stretch/>
        </p:blipFill>
        <p:spPr bwMode="auto">
          <a:xfrm>
            <a:off x="1511765" y="1755608"/>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C303B576-FDF4-4D82-8F52-C1791F2C9F41}"/>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l="2427" r="2427"/>
          <a:stretch/>
        </p:blipFill>
        <p:spPr bwMode="auto">
          <a:xfrm>
            <a:off x="10642152" y="1821467"/>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47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50" b="12550"/>
          <a:stretch/>
        </p:blipFill>
        <p:spPr bwMode="auto">
          <a:xfrm>
            <a:off x="-8085" y="-26208"/>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Gníomhaíocht: </a:t>
            </a:r>
            <a:b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b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Tóraíocht Dúlra an Chladaigh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8BEEEFE-B182-440F-83BC-D81A8BC8C179}"/>
              </a:ext>
            </a:extLst>
          </p:cNvPr>
          <p:cNvSpPr/>
          <p:nvPr/>
        </p:nvSpPr>
        <p:spPr>
          <a:xfrm>
            <a:off x="3347634" y="3962856"/>
            <a:ext cx="6952883" cy="1174242"/>
          </a:xfrm>
          <a:prstGeom prst="roundRect">
            <a:avLst>
              <a:gd name="adj" fmla="val 10030"/>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dirty="0">
                <a:ln>
                  <a:noFill/>
                </a:ln>
                <a:solidFill>
                  <a:schemeClr val="tx1"/>
                </a:solidFill>
                <a:effectLst/>
                <a:uLnTx/>
                <a:uFillTx/>
                <a:latin typeface="Tw Cen MT" panose="020B0602020104020603" pitchFamily="34" charset="0"/>
              </a:rPr>
              <a:t>Ar ais sa rang:</a:t>
            </a:r>
          </a:p>
          <a:p>
            <a:pPr lvl="0"/>
            <a:r>
              <a:rPr lang="ga-IE" sz="2000" dirty="0">
                <a:solidFill>
                  <a:schemeClr val="tx1"/>
                </a:solidFill>
                <a:latin typeface="Tw Cen MT" panose="020B0602020104020603" pitchFamily="34" charset="0"/>
              </a:rPr>
              <a:t>Roghnaigh 6 orgánach a chonaic tú ar an tóraíocht. Cláraigh ar leathanach 14 i do leabhar oibre iad.</a:t>
            </a:r>
          </a:p>
        </p:txBody>
      </p:sp>
      <p:sp>
        <p:nvSpPr>
          <p:cNvPr id="11" name="Rectangle: Rounded Corners 10">
            <a:extLst>
              <a:ext uri="{FF2B5EF4-FFF2-40B4-BE49-F238E27FC236}">
                <a16:creationId xmlns:a16="http://schemas.microsoft.com/office/drawing/2014/main" id="{E867F7F6-9314-4D5B-9D24-1D9596CE4168}"/>
              </a:ext>
            </a:extLst>
          </p:cNvPr>
          <p:cNvSpPr/>
          <p:nvPr/>
        </p:nvSpPr>
        <p:spPr>
          <a:xfrm>
            <a:off x="3238496" y="1829302"/>
            <a:ext cx="7121699" cy="2025519"/>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dirty="0">
                <a:ln>
                  <a:noFill/>
                </a:ln>
                <a:solidFill>
                  <a:schemeClr val="tx1"/>
                </a:solidFill>
                <a:effectLst/>
                <a:uLnTx/>
                <a:uFillTx/>
                <a:latin typeface="Tw Cen MT" panose="020B0602020104020603" pitchFamily="34" charset="0"/>
              </a:rPr>
              <a:t>Le déanamh:</a:t>
            </a:r>
          </a:p>
          <a:p>
            <a:pPr marL="457200" lvl="0" indent="-457200">
              <a:buFont typeface="+mj-lt"/>
              <a:buAutoNum type="arabicPeriod"/>
              <a:defRPr/>
            </a:pPr>
            <a:r>
              <a:rPr lang="ga-IE" sz="2000" dirty="0">
                <a:solidFill>
                  <a:schemeClr val="tx1"/>
                </a:solidFill>
                <a:latin typeface="Tw Cen MT" panose="020B0602020104020603" pitchFamily="34" charset="0"/>
              </a:rPr>
              <a:t>Téigh chuig </a:t>
            </a:r>
            <a:r>
              <a:rPr lang="ga-IE" sz="2000" b="1" dirty="0">
                <a:solidFill>
                  <a:schemeClr val="tx1"/>
                </a:solidFill>
                <a:latin typeface="Tw Cen MT" panose="020B0602020104020603" pitchFamily="34" charset="0"/>
                <a:hlinkClick r:id="rId3"/>
              </a:rPr>
              <a:t>Cártaí Dúlra </a:t>
            </a:r>
            <a:r>
              <a:rPr lang="ga-IE" sz="2000" b="1" i="1" dirty="0">
                <a:solidFill>
                  <a:schemeClr val="tx1"/>
                </a:solidFill>
                <a:latin typeface="Tw Cen MT" panose="020B0602020104020603" pitchFamily="34" charset="0"/>
                <a:hlinkClick r:id="rId3"/>
              </a:rPr>
              <a:t>Féach Thart</a:t>
            </a:r>
            <a:r>
              <a:rPr lang="ga-IE" sz="2000" b="1" i="1"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agus íoslódáil an cárta </a:t>
            </a:r>
            <a:r>
              <a:rPr lang="ga-IE" sz="2000" b="1" dirty="0">
                <a:solidFill>
                  <a:schemeClr val="tx1"/>
                </a:solidFill>
                <a:latin typeface="Tw Cen MT" panose="020B0602020104020603" pitchFamily="34" charset="0"/>
              </a:rPr>
              <a:t>An Cladach</a:t>
            </a:r>
            <a:r>
              <a:rPr kumimoji="0" lang="ga-IE" sz="2000" b="0" i="0" u="none" strike="noStrike" kern="1200" cap="none" spc="0" normalizeH="0" baseline="0" dirty="0">
                <a:ln>
                  <a:noFill/>
                </a:ln>
                <a:solidFill>
                  <a:schemeClr val="tx1"/>
                </a:solidFill>
                <a:effectLst/>
                <a:uLnTx/>
                <a:uFillTx/>
                <a:latin typeface="Tw Cen MT" panose="020B0602020104020603" pitchFamily="34" charset="0"/>
              </a:rPr>
              <a:t>. </a:t>
            </a:r>
          </a:p>
          <a:p>
            <a:pPr marL="457200" lvl="0" indent="-457200">
              <a:buFont typeface="+mj-lt"/>
              <a:buAutoNum type="arabicPeriod"/>
              <a:defRPr/>
            </a:pPr>
            <a:r>
              <a:rPr lang="ga-IE" sz="2000" dirty="0">
                <a:solidFill>
                  <a:schemeClr val="tx1"/>
                </a:solidFill>
                <a:latin typeface="Tw Cen MT" panose="020B0602020104020603" pitchFamily="34" charset="0"/>
              </a:rPr>
              <a:t>Tabhair cuairt ar an gcladach agus aimsigh oiread orgánach ón gcárta agus is féidir leat. Nuair a aimsíonn tú orgánach, cuir tic leis ar an gcárta dúlra.</a:t>
            </a:r>
          </a:p>
        </p:txBody>
      </p:sp>
      <p:pic>
        <p:nvPicPr>
          <p:cNvPr id="24" name="Picture 2">
            <a:extLst>
              <a:ext uri="{FF2B5EF4-FFF2-40B4-BE49-F238E27FC236}">
                <a16:creationId xmlns:a16="http://schemas.microsoft.com/office/drawing/2014/main" id="{A77205AD-E0B1-4500-0EC7-3FCA7A283E8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l="11246" r="11246"/>
          <a:stretch/>
        </p:blipFill>
        <p:spPr bwMode="auto">
          <a:xfrm>
            <a:off x="1398888" y="5305160"/>
            <a:ext cx="1568339" cy="1351658"/>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E6974F5-ABAB-B58F-C916-1230586B5D2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17279" r="17279"/>
          <a:stretch/>
        </p:blipFill>
        <p:spPr bwMode="auto">
          <a:xfrm>
            <a:off x="10613939" y="5254907"/>
            <a:ext cx="1362482" cy="1174241"/>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5E3C4E8B-8C28-D610-A344-37AE44255FF5}"/>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l="17279" r="17279"/>
          <a:stretch/>
        </p:blipFill>
        <p:spPr bwMode="auto">
          <a:xfrm>
            <a:off x="74371" y="4879978"/>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D7C36826-658F-8DD1-3C4F-31371D0009D2}"/>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l="11246" r="11246"/>
          <a:stretch/>
        </p:blipFill>
        <p:spPr bwMode="auto">
          <a:xfrm>
            <a:off x="305608" y="3088271"/>
            <a:ext cx="1825726" cy="1573484"/>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FA1D9660-C48B-C30F-1974-5080EAC11508}"/>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l="11362" r="11362"/>
          <a:stretch/>
        </p:blipFill>
        <p:spPr bwMode="auto">
          <a:xfrm>
            <a:off x="163248" y="1377271"/>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F0965330-0026-D048-A94C-44DA36CBB237}"/>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l="11246" r="11246"/>
          <a:stretch/>
        </p:blipFill>
        <p:spPr bwMode="auto">
          <a:xfrm>
            <a:off x="1511765" y="1755608"/>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A83133BB-4CC5-9829-0DC0-60A946F6A386}"/>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l="2427" r="2427"/>
          <a:stretch/>
        </p:blipFill>
        <p:spPr bwMode="auto">
          <a:xfrm>
            <a:off x="10642152" y="1821467"/>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3" name="Arrow: Left 22">
            <a:hlinkClick r:id="rId11" action="ppaction://hlinksldjump"/>
            <a:extLst>
              <a:ext uri="{FF2B5EF4-FFF2-40B4-BE49-F238E27FC236}">
                <a16:creationId xmlns:a16="http://schemas.microsoft.com/office/drawing/2014/main" id="{D17EBC8D-F61C-4DAB-38A8-72C87EBC32FA}"/>
              </a:ext>
            </a:extLst>
          </p:cNvPr>
          <p:cNvSpPr>
            <a:spLocks noChangeAspect="1"/>
          </p:cNvSpPr>
          <p:nvPr/>
        </p:nvSpPr>
        <p:spPr>
          <a:xfrm>
            <a:off x="-8085" y="6050646"/>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dirty="0">
                <a:ln>
                  <a:noFill/>
                </a:ln>
                <a:solidFill>
                  <a:prstClr val="white"/>
                </a:solidFill>
                <a:effectLst/>
                <a:uLnTx/>
                <a:uFillTx/>
                <a:latin typeface="Tw Cen MT" panose="020B0602020104020603" pitchFamily="34" charset="0"/>
              </a:rPr>
              <a:t>Ar Ais</a:t>
            </a:r>
          </a:p>
        </p:txBody>
      </p:sp>
      <p:sp>
        <p:nvSpPr>
          <p:cNvPr id="3" name="Plaque 25">
            <a:extLst>
              <a:ext uri="{FF2B5EF4-FFF2-40B4-BE49-F238E27FC236}">
                <a16:creationId xmlns:a16="http://schemas.microsoft.com/office/drawing/2014/main" id="{1066FEE6-F0E0-FE3C-266A-038FC4490087}"/>
              </a:ext>
            </a:extLst>
          </p:cNvPr>
          <p:cNvSpPr>
            <a:spLocks noChangeAspect="1"/>
          </p:cNvSpPr>
          <p:nvPr/>
        </p:nvSpPr>
        <p:spPr>
          <a:xfrm rot="1170730">
            <a:off x="10178422" y="144381"/>
            <a:ext cx="1722036" cy="1319667"/>
          </a:xfrm>
          <a:prstGeom prst="plaque">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100" b="1" dirty="0">
                <a:solidFill>
                  <a:schemeClr val="tx1"/>
                </a:solidFill>
                <a:latin typeface="Segoe Print" panose="02000600000000000000" pitchFamily="2" charset="0"/>
              </a:rPr>
              <a:t>Is féidir an ghníomhaíocht seo a dhéanamh </a:t>
            </a:r>
            <a:br>
              <a:rPr lang="ga-IE" sz="1100" b="1" dirty="0">
                <a:solidFill>
                  <a:schemeClr val="tx1"/>
                </a:solidFill>
                <a:latin typeface="Segoe Print" panose="02000600000000000000" pitchFamily="2" charset="0"/>
              </a:rPr>
            </a:br>
            <a:r>
              <a:rPr lang="ga-IE" sz="1100" b="1" dirty="0">
                <a:solidFill>
                  <a:schemeClr val="tx1"/>
                </a:solidFill>
                <a:latin typeface="Segoe Print" panose="02000600000000000000" pitchFamily="2" charset="0"/>
              </a:rPr>
              <a:t>ag aon am den bhliain.</a:t>
            </a:r>
          </a:p>
        </p:txBody>
      </p:sp>
    </p:spTree>
    <p:extLst>
      <p:ext uri="{BB962C8B-B14F-4D97-AF65-F5344CB8AC3E}">
        <p14:creationId xmlns:p14="http://schemas.microsoft.com/office/powerpoint/2010/main" val="182394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2" b="117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163EFF35-56A1-4865-9EF1-FB3C19C490ED}"/>
              </a:ext>
            </a:extLst>
          </p:cNvPr>
          <p:cNvSpPr/>
          <p:nvPr/>
        </p:nvSpPr>
        <p:spPr>
          <a:xfrm>
            <a:off x="1127892" y="1336642"/>
            <a:ext cx="10002889" cy="3482543"/>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w Cen MT" panose="020B0602020104020603" pitchFamily="34" charset="0"/>
              </a:rPr>
              <a:t>Tagann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beocht</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sa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dúlra</a:t>
            </a:r>
            <a:r>
              <a:rPr lang="en-US" sz="2000" dirty="0">
                <a:solidFill>
                  <a:schemeClr val="tx1"/>
                </a:solidFill>
                <a:latin typeface="Tw Cen MT" panose="020B0602020104020603" pitchFamily="34" charset="0"/>
              </a:rPr>
              <a:t> le </a:t>
            </a:r>
            <a:r>
              <a:rPr lang="en-US" sz="2000" dirty="0" err="1">
                <a:solidFill>
                  <a:schemeClr val="tx1"/>
                </a:solidFill>
                <a:latin typeface="Tw Cen MT" panose="020B0602020104020603" pitchFamily="34" charset="0"/>
              </a:rPr>
              <a:t>teacht</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earraigh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Éiríonn</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lá</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níos</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faide</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agus</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aimsir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níos</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teo</a:t>
            </a:r>
            <a:r>
              <a:rPr lang="ga-IE" sz="2000" dirty="0">
                <a:solidFill>
                  <a:schemeClr val="tx1"/>
                </a:solidFill>
                <a:latin typeface="Tw Cen MT" panose="020B0602020104020603" pitchFamily="34" charset="0"/>
              </a:rPr>
              <a:t>: </a:t>
            </a:r>
          </a:p>
          <a:p>
            <a:pPr marL="800100" lvl="1" indent="-342900" algn="just">
              <a:buFont typeface="Wingdings" panose="05000000000000000000" pitchFamily="2" charset="2"/>
              <a:buChar char="§"/>
            </a:pPr>
            <a:r>
              <a:rPr lang="ga-IE" sz="2000" dirty="0">
                <a:solidFill>
                  <a:schemeClr val="tx1"/>
                </a:solidFill>
                <a:latin typeface="Tw Cen MT" panose="020B0602020104020603" pitchFamily="34" charset="0"/>
              </a:rPr>
              <a:t>	Tógann mórán éan a gcuid neadacha san earrach. </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	Dúisíonn na hainmhithe agus na feithidí as a gcodladh fada. </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	Filleann na </a:t>
            </a:r>
            <a:r>
              <a:rPr lang="ga-IE" sz="2000" dirty="0" err="1">
                <a:solidFill>
                  <a:schemeClr val="tx1"/>
                </a:solidFill>
                <a:latin typeface="Tw Cen MT" panose="020B0602020104020603" pitchFamily="34" charset="0"/>
              </a:rPr>
              <a:t>héin</a:t>
            </a:r>
            <a:r>
              <a:rPr lang="ga-IE" sz="2000" dirty="0">
                <a:solidFill>
                  <a:schemeClr val="tx1"/>
                </a:solidFill>
                <a:latin typeface="Tw Cen MT" panose="020B0602020104020603" pitchFamily="34" charset="0"/>
              </a:rPr>
              <a:t> a d’imigh ar imirce san fhómhar. </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	Tosaíonn mórán plandaí ag fás. Osclaíonn bachlóga ar na crainn dhuillsilteacha 	agus cuireann siad duilleoga agus bláthanna amach.</a:t>
            </a:r>
            <a:r>
              <a:rPr lang="en-GB" sz="2000" dirty="0">
                <a:solidFill>
                  <a:schemeClr val="tx1"/>
                </a:solidFill>
                <a:latin typeface="Tw Cen MT" panose="020B0602020104020603" pitchFamily="34" charset="0"/>
              </a:rPr>
              <a:t> </a:t>
            </a:r>
          </a:p>
          <a:p>
            <a:pPr marL="800100" lvl="1" indent="-342900">
              <a:buFont typeface="Wingdings" panose="05000000000000000000" pitchFamily="2" charset="2"/>
              <a:buChar char="§"/>
            </a:pP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Cruinníonn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froganna</a:t>
            </a:r>
            <a:r>
              <a:rPr lang="en-US" sz="2000" dirty="0">
                <a:solidFill>
                  <a:schemeClr val="tx1"/>
                </a:solidFill>
                <a:latin typeface="Tw Cen MT" panose="020B0602020104020603" pitchFamily="34" charset="0"/>
              </a:rPr>
              <a:t> ag na </a:t>
            </a:r>
            <a:r>
              <a:rPr lang="en-US" sz="2000" dirty="0" err="1">
                <a:solidFill>
                  <a:schemeClr val="tx1"/>
                </a:solidFill>
                <a:latin typeface="Tw Cen MT" panose="020B0602020104020603" pitchFamily="34" charset="0"/>
              </a:rPr>
              <a:t>locháin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chun</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gcuid</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uibheacha</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sceitheadh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Glóthach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froig</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thugtar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na </a:t>
            </a:r>
            <a:r>
              <a:rPr lang="en-US" sz="2000" dirty="0" err="1">
                <a:solidFill>
                  <a:schemeClr val="tx1"/>
                </a:solidFill>
                <a:latin typeface="Tw Cen MT" panose="020B0602020104020603" pitchFamily="34" charset="0"/>
              </a:rPr>
              <a:t>huibheacha</a:t>
            </a:r>
            <a:r>
              <a:rPr lang="en-US" sz="2000" dirty="0">
                <a:solidFill>
                  <a:schemeClr val="tx1"/>
                </a:solidFill>
                <a:latin typeface="Tw Cen MT" panose="020B0602020104020603" pitchFamily="34" charset="0"/>
              </a:rPr>
              <a:t> sin. Ní fada go </a:t>
            </a:r>
            <a:r>
              <a:rPr lang="en-US" sz="2000" dirty="0" err="1">
                <a:solidFill>
                  <a:schemeClr val="tx1"/>
                </a:solidFill>
                <a:latin typeface="Tw Cen MT" panose="020B0602020104020603" pitchFamily="34" charset="0"/>
              </a:rPr>
              <a:t>dtagann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torbáin</a:t>
            </a:r>
            <a:r>
              <a:rPr lang="en-US" sz="2000" dirty="0">
                <a:solidFill>
                  <a:schemeClr val="tx1"/>
                </a:solidFill>
                <a:latin typeface="Tw Cen MT" panose="020B0602020104020603" pitchFamily="34" charset="0"/>
              </a:rPr>
              <a:t> as na </a:t>
            </a:r>
            <a:r>
              <a:rPr lang="en-US" sz="2000" dirty="0" err="1">
                <a:solidFill>
                  <a:schemeClr val="tx1"/>
                </a:solidFill>
                <a:latin typeface="Tw Cen MT" panose="020B0602020104020603" pitchFamily="34" charset="0"/>
              </a:rPr>
              <a:t>huibheacha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Fásfaidh</a:t>
            </a:r>
            <a:r>
              <a:rPr lang="en-US" sz="2000" dirty="0">
                <a:solidFill>
                  <a:schemeClr val="tx1"/>
                </a:solidFill>
                <a:latin typeface="Tw Cen MT" panose="020B0602020104020603" pitchFamily="34" charset="0"/>
              </a:rPr>
              <a:t> na </a:t>
            </a:r>
            <a:r>
              <a:rPr lang="en-US" sz="2000" dirty="0" err="1">
                <a:solidFill>
                  <a:schemeClr val="tx1"/>
                </a:solidFill>
                <a:latin typeface="Tw Cen MT" panose="020B0602020104020603" pitchFamily="34" charset="0"/>
              </a:rPr>
              <a:t>torbáin</a:t>
            </a:r>
            <a:r>
              <a:rPr lang="en-US" sz="2000" dirty="0">
                <a:solidFill>
                  <a:schemeClr val="tx1"/>
                </a:solidFill>
                <a:latin typeface="Tw Cen MT" panose="020B0602020104020603" pitchFamily="34" charset="0"/>
              </a:rPr>
              <a:t> sin go </a:t>
            </a:r>
            <a:r>
              <a:rPr lang="en-US" sz="2000" dirty="0" err="1">
                <a:solidFill>
                  <a:schemeClr val="tx1"/>
                </a:solidFill>
                <a:latin typeface="Tw Cen MT" panose="020B0602020104020603" pitchFamily="34" charset="0"/>
              </a:rPr>
              <a:t>mbeidh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siad</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ina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bhfroganna</a:t>
            </a:r>
            <a:r>
              <a:rPr lang="en-US" sz="2000" dirty="0">
                <a:solidFill>
                  <a:schemeClr val="tx1"/>
                </a:solidFill>
                <a:latin typeface="Tw Cen MT" panose="020B0602020104020603" pitchFamily="34" charset="0"/>
              </a:rPr>
              <a:t>.</a:t>
            </a:r>
            <a:endParaRPr lang="ga-IE" sz="2000" dirty="0">
              <a:solidFill>
                <a:schemeClr val="tx1"/>
              </a:solidFill>
              <a:latin typeface="Tw Cen MT" panose="020B0602020104020603" pitchFamily="34" charset="0"/>
            </a:endParaRP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	Tagann uain ar an saol ar na feirmeacha. </a:t>
            </a:r>
          </a:p>
        </p:txBody>
      </p:sp>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dirty="0">
                <a:solidFill>
                  <a:schemeClr val="tx1">
                    <a:lumMod val="85000"/>
                    <a:lumOff val="15000"/>
                  </a:schemeClr>
                </a:solidFill>
                <a:latin typeface="Tw Cen MT" panose="020B0602020104020603" pitchFamily="34" charset="0"/>
                <a:ea typeface="+mj-ea"/>
                <a:cs typeface="+mj-cs"/>
              </a:rPr>
              <a:t>An </a:t>
            </a:r>
            <a:r>
              <a:rPr lang="en-US" sz="2000" b="1" dirty="0" err="1">
                <a:solidFill>
                  <a:schemeClr val="tx1">
                    <a:lumMod val="85000"/>
                    <a:lumOff val="15000"/>
                  </a:schemeClr>
                </a:solidFill>
                <a:latin typeface="Tw Cen MT" panose="020B0602020104020603" pitchFamily="34" charset="0"/>
                <a:ea typeface="+mj-ea"/>
                <a:cs typeface="+mj-cs"/>
              </a:rPr>
              <a:t>tEarrach</a:t>
            </a:r>
            <a:endParaRPr lang="ga-IE" sz="2000" b="1" dirty="0">
              <a:solidFill>
                <a:schemeClr val="tx1">
                  <a:lumMod val="85000"/>
                  <a:lumOff val="15000"/>
                </a:schemeClr>
              </a:solidFill>
              <a:latin typeface="Tw Cen MT" panose="020B0602020104020603" pitchFamily="34" charset="0"/>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8DF8CD21-52CD-4918-BB44-A4C98A976F61}"/>
              </a:ext>
            </a:extLst>
          </p:cNvPr>
          <p:cNvGraphicFramePr/>
          <p:nvPr>
            <p:extLst>
              <p:ext uri="{D42A27DB-BD31-4B8C-83A1-F6EECF244321}">
                <p14:modId xmlns:p14="http://schemas.microsoft.com/office/powerpoint/2010/main" val="1220812856"/>
              </p:ext>
            </p:extLst>
          </p:nvPr>
        </p:nvGraphicFramePr>
        <p:xfrm>
          <a:off x="5377496" y="4946694"/>
          <a:ext cx="1964143" cy="182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a:extLst>
              <a:ext uri="{FF2B5EF4-FFF2-40B4-BE49-F238E27FC236}">
                <a16:creationId xmlns:a16="http://schemas.microsoft.com/office/drawing/2014/main" id="{2691D8D7-5145-45BC-8C4D-7F0AC29E1233}"/>
              </a:ext>
            </a:extLst>
          </p:cNvPr>
          <p:cNvGraphicFramePr/>
          <p:nvPr>
            <p:extLst>
              <p:ext uri="{D42A27DB-BD31-4B8C-83A1-F6EECF244321}">
                <p14:modId xmlns:p14="http://schemas.microsoft.com/office/powerpoint/2010/main" val="2983944854"/>
              </p:ext>
            </p:extLst>
          </p:nvPr>
        </p:nvGraphicFramePr>
        <p:xfrm>
          <a:off x="8425783" y="4946694"/>
          <a:ext cx="2101682" cy="18202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a:extLst>
              <a:ext uri="{FF2B5EF4-FFF2-40B4-BE49-F238E27FC236}">
                <a16:creationId xmlns:a16="http://schemas.microsoft.com/office/drawing/2014/main" id="{71E6DCCF-95B7-4CC7-B49F-778EB37EEE56}"/>
              </a:ext>
            </a:extLst>
          </p:cNvPr>
          <p:cNvGraphicFramePr/>
          <p:nvPr>
            <p:extLst>
              <p:ext uri="{D42A27DB-BD31-4B8C-83A1-F6EECF244321}">
                <p14:modId xmlns:p14="http://schemas.microsoft.com/office/powerpoint/2010/main" val="3789400333"/>
              </p:ext>
            </p:extLst>
          </p:nvPr>
        </p:nvGraphicFramePr>
        <p:xfrm>
          <a:off x="2292635" y="4946694"/>
          <a:ext cx="2378011" cy="17509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2910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barn(inVertical)">
                                      <p:cBhvr>
                                        <p:cTn id="7" dur="500"/>
                                        <p:tgtEl>
                                          <p:spTgt spid="1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arn(inVertical)">
                                      <p:cBhvr>
                                        <p:cTn id="15" dur="500"/>
                                        <p:tgtEl>
                                          <p:spTgt spid="15">
                                            <p:txEl>
                                              <p:pRg st="1" end="1"/>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barn(inVertical)">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barn(inVertical)">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barn(inVertical)">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barn(inVertical)">
                                      <p:cBhvr>
                                        <p:cTn id="40" dur="500"/>
                                        <p:tgtEl>
                                          <p:spTgt spid="15">
                                            <p:txEl>
                                              <p:pRg st="5" end="5"/>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5">
                                            <p:txEl>
                                              <p:pRg st="6" end="6"/>
                                            </p:txEl>
                                          </p:spTgt>
                                        </p:tgtEl>
                                        <p:attrNameLst>
                                          <p:attrName>style.visibility</p:attrName>
                                        </p:attrNameLst>
                                      </p:cBhvr>
                                      <p:to>
                                        <p:strVal val="visible"/>
                                      </p:to>
                                    </p:set>
                                    <p:animEffect transition="in" filter="barn(inVertical)">
                                      <p:cBhvr>
                                        <p:cTn id="50" dur="500"/>
                                        <p:tgtEl>
                                          <p:spTgt spid="15">
                                            <p:txEl>
                                              <p:pRg st="6" end="6"/>
                                            </p:tx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Graphic spid="4" grpId="0" uiExpand="1">
        <p:bldAsOne/>
      </p:bldGraphic>
      <p:bldGraphic spid="22" grpId="0">
        <p:bldAsOne/>
      </p:bldGraphic>
      <p:bldGraphic spid="23" grpId="0" uiExpand="1">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2" b="117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Gníomhaíocht: </a:t>
            </a:r>
            <a:br>
              <a:rPr kumimoji="0" lang="en-US"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b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Tóraíocht Dúlra an Earraigh</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9" name="Arrow: Left 48">
            <a:hlinkClick r:id="rId3" action="ppaction://hlinksldjump"/>
            <a:extLst>
              <a:ext uri="{FF2B5EF4-FFF2-40B4-BE49-F238E27FC236}">
                <a16:creationId xmlns:a16="http://schemas.microsoft.com/office/drawing/2014/main" id="{F2B4E1BB-504A-C193-CE33-8B5E6FFE9B54}"/>
              </a:ext>
            </a:extLst>
          </p:cNvPr>
          <p:cNvSpPr>
            <a:spLocks noChangeAspect="1"/>
          </p:cNvSpPr>
          <p:nvPr/>
        </p:nvSpPr>
        <p:spPr>
          <a:xfrm>
            <a:off x="140400" y="5680800"/>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rPr>
              <a:t>Ar Ais</a:t>
            </a:r>
          </a:p>
        </p:txBody>
      </p:sp>
      <p:pic>
        <p:nvPicPr>
          <p:cNvPr id="5" name="Pictiúr 4">
            <a:extLst>
              <a:ext uri="{FF2B5EF4-FFF2-40B4-BE49-F238E27FC236}">
                <a16:creationId xmlns:a16="http://schemas.microsoft.com/office/drawing/2014/main" id="{F71FBFD7-77F6-9033-4C0A-81A3D4C55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9824" y="1247436"/>
            <a:ext cx="7439025" cy="5267325"/>
          </a:xfrm>
          <a:prstGeom prst="rect">
            <a:avLst/>
          </a:prstGeom>
        </p:spPr>
      </p:pic>
      <p:sp>
        <p:nvSpPr>
          <p:cNvPr id="4" name="Rectangle: Folded Corner 53">
            <a:extLst>
              <a:ext uri="{FF2B5EF4-FFF2-40B4-BE49-F238E27FC236}">
                <a16:creationId xmlns:a16="http://schemas.microsoft.com/office/drawing/2014/main" id="{46B9BD14-C544-349B-3E90-E3AC72AA6555}"/>
              </a:ext>
            </a:extLst>
          </p:cNvPr>
          <p:cNvSpPr/>
          <p:nvPr/>
        </p:nvSpPr>
        <p:spPr>
          <a:xfrm>
            <a:off x="9480598" y="4269554"/>
            <a:ext cx="2711402" cy="2237753"/>
          </a:xfrm>
          <a:prstGeom prst="foldedCorner">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ga-IE" dirty="0">
                <a:solidFill>
                  <a:schemeClr val="tx1"/>
                </a:solidFill>
                <a:latin typeface="Tw Cen MT" panose="020B0602020104020603" pitchFamily="34" charset="0"/>
              </a:rPr>
              <a:t>Téigh chuig </a:t>
            </a:r>
            <a:r>
              <a:rPr lang="ga-IE" b="1" dirty="0">
                <a:solidFill>
                  <a:schemeClr val="tx1"/>
                </a:solidFill>
                <a:latin typeface="Tw Cen MT" panose="020B0602020104020603" pitchFamily="34" charset="0"/>
                <a:hlinkClick r:id="rId5"/>
              </a:rPr>
              <a:t>Cártaí Dúlra </a:t>
            </a:r>
            <a:r>
              <a:rPr lang="ga-IE" b="1" i="1" dirty="0">
                <a:solidFill>
                  <a:schemeClr val="tx1"/>
                </a:solidFill>
                <a:latin typeface="Tw Cen MT" panose="020B0602020104020603" pitchFamily="34" charset="0"/>
                <a:hlinkClick r:id="rId5"/>
              </a:rPr>
              <a:t>Féach Thart</a:t>
            </a:r>
            <a:r>
              <a:rPr lang="ga-IE" b="1" dirty="0">
                <a:solidFill>
                  <a:schemeClr val="tx1"/>
                </a:solidFill>
                <a:latin typeface="Tw Cen MT" panose="020B0602020104020603" pitchFamily="34" charset="0"/>
              </a:rPr>
              <a:t> </a:t>
            </a:r>
            <a:r>
              <a:rPr lang="ga-IE" dirty="0">
                <a:solidFill>
                  <a:schemeClr val="tx1"/>
                </a:solidFill>
                <a:latin typeface="Tw Cen MT" panose="020B0602020104020603" pitchFamily="34" charset="0"/>
              </a:rPr>
              <a:t>agus íoslódáil an cárta </a:t>
            </a:r>
            <a:r>
              <a:rPr lang="ga-IE" b="1" dirty="0">
                <a:solidFill>
                  <a:schemeClr val="tx1"/>
                </a:solidFill>
                <a:latin typeface="Tw Cen MT" panose="020B0602020104020603" pitchFamily="34" charset="0"/>
              </a:rPr>
              <a:t>Tóraíocht Dúlra an </a:t>
            </a:r>
            <a:r>
              <a:rPr lang="en-IE" b="1" dirty="0" err="1">
                <a:solidFill>
                  <a:schemeClr val="tx1"/>
                </a:solidFill>
                <a:latin typeface="Tw Cen MT" panose="020B0602020104020603" pitchFamily="34" charset="0"/>
              </a:rPr>
              <a:t>Ea</a:t>
            </a:r>
            <a:r>
              <a:rPr lang="ga-IE" b="1" dirty="0">
                <a:solidFill>
                  <a:schemeClr val="tx1"/>
                </a:solidFill>
                <a:latin typeface="Tw Cen MT" panose="020B0602020104020603" pitchFamily="34" charset="0"/>
              </a:rPr>
              <a:t>r</a:t>
            </a:r>
            <a:r>
              <a:rPr lang="en-IE" b="1" dirty="0" err="1">
                <a:solidFill>
                  <a:schemeClr val="tx1"/>
                </a:solidFill>
                <a:latin typeface="Tw Cen MT" panose="020B0602020104020603" pitchFamily="34" charset="0"/>
              </a:rPr>
              <a:t>raigh</a:t>
            </a:r>
            <a:r>
              <a:rPr lang="ga-IE" dirty="0">
                <a:solidFill>
                  <a:schemeClr val="tx1"/>
                </a:solidFill>
                <a:latin typeface="Tw Cen MT" panose="020B0602020104020603" pitchFamily="34" charset="0"/>
              </a:rPr>
              <a:t>. Ansin téigh ar an tóraíocht dúlra. Ticeáil na rudaí a dtagann tú orthu agus tú ar an tóraíocht. </a:t>
            </a:r>
          </a:p>
        </p:txBody>
      </p:sp>
    </p:spTree>
    <p:extLst>
      <p:ext uri="{BB962C8B-B14F-4D97-AF65-F5344CB8AC3E}">
        <p14:creationId xmlns:p14="http://schemas.microsoft.com/office/powerpoint/2010/main" val="410651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34" b="78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dirty="0">
                <a:solidFill>
                  <a:schemeClr val="tx1">
                    <a:lumMod val="85000"/>
                    <a:lumOff val="15000"/>
                  </a:schemeClr>
                </a:solidFill>
                <a:latin typeface="Tw Cen MT" panose="020B0602020104020603" pitchFamily="34" charset="0"/>
                <a:ea typeface="+mj-ea"/>
                <a:cs typeface="+mj-cs"/>
              </a:rPr>
              <a:t>An </a:t>
            </a:r>
            <a:r>
              <a:rPr lang="ga-IE" sz="2000" b="1">
                <a:solidFill>
                  <a:schemeClr val="tx1">
                    <a:lumMod val="85000"/>
                    <a:lumOff val="15000"/>
                  </a:schemeClr>
                </a:solidFill>
                <a:latin typeface="Tw Cen MT" panose="020B0602020104020603" pitchFamily="34" charset="0"/>
                <a:ea typeface="+mj-ea"/>
                <a:cs typeface="+mj-cs"/>
              </a:rPr>
              <a:t>Loch </a:t>
            </a:r>
            <a:r>
              <a:rPr lang="ga-IE" sz="2000" b="1" dirty="0">
                <a:solidFill>
                  <a:schemeClr val="tx1">
                    <a:lumMod val="85000"/>
                    <a:lumOff val="15000"/>
                  </a:schemeClr>
                </a:solidFill>
                <a:latin typeface="Tw Cen MT" panose="020B0602020104020603" pitchFamily="34" charset="0"/>
                <a:ea typeface="+mj-ea"/>
                <a:cs typeface="+mj-cs"/>
              </a:rPr>
              <a:t>agus </a:t>
            </a:r>
            <a:r>
              <a:rPr lang="en-US" sz="2000" b="1" dirty="0">
                <a:solidFill>
                  <a:schemeClr val="tx1">
                    <a:lumMod val="85000"/>
                    <a:lumOff val="15000"/>
                  </a:schemeClr>
                </a:solidFill>
                <a:latin typeface="Tw Cen MT" panose="020B0602020104020603" pitchFamily="34" charset="0"/>
                <a:ea typeface="+mj-ea"/>
                <a:cs typeface="+mj-cs"/>
              </a:rPr>
              <a:t>an </a:t>
            </a:r>
            <a:r>
              <a:rPr lang="en-US" sz="2000" b="1" dirty="0" err="1">
                <a:solidFill>
                  <a:schemeClr val="tx1">
                    <a:lumMod val="85000"/>
                    <a:lumOff val="15000"/>
                  </a:schemeClr>
                </a:solidFill>
                <a:latin typeface="Tw Cen MT" panose="020B0602020104020603" pitchFamily="34" charset="0"/>
                <a:ea typeface="+mj-ea"/>
                <a:cs typeface="+mj-cs"/>
              </a:rPr>
              <a:t>Abhainn</a:t>
            </a:r>
            <a:endParaRPr lang="ga-IE" sz="2000" b="1" dirty="0">
              <a:solidFill>
                <a:schemeClr val="tx1">
                  <a:lumMod val="85000"/>
                  <a:lumOff val="15000"/>
                </a:schemeClr>
              </a:solidFill>
              <a:latin typeface="Tw Cen MT" panose="020B0602020104020603" pitchFamily="34" charset="0"/>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163EFF35-56A1-4865-9EF1-FB3C19C490ED}"/>
              </a:ext>
            </a:extLst>
          </p:cNvPr>
          <p:cNvSpPr/>
          <p:nvPr/>
        </p:nvSpPr>
        <p:spPr>
          <a:xfrm>
            <a:off x="2665926" y="2024932"/>
            <a:ext cx="7388160" cy="1311928"/>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dirty="0">
                <a:solidFill>
                  <a:schemeClr val="tx1"/>
                </a:solidFill>
                <a:latin typeface="Tw Cen MT" panose="020B0602020104020603" pitchFamily="34" charset="0"/>
              </a:rPr>
              <a:t>Maireann a lán cineálacha éan i ngnáthóg</a:t>
            </a:r>
            <a:r>
              <a:rPr lang="en-GB" sz="2000" dirty="0">
                <a:solidFill>
                  <a:schemeClr val="tx1"/>
                </a:solidFill>
                <a:latin typeface="Tw Cen MT" panose="020B0602020104020603" pitchFamily="34" charset="0"/>
              </a:rPr>
              <a:t>a</a:t>
            </a:r>
            <a:r>
              <a:rPr lang="ga-IE" sz="2000" dirty="0">
                <a:solidFill>
                  <a:schemeClr val="tx1"/>
                </a:solidFill>
                <a:latin typeface="Tw Cen MT" panose="020B0602020104020603" pitchFamily="34" charset="0"/>
              </a:rPr>
              <a:t> fionnuisce. Ina measc tá </a:t>
            </a:r>
            <a:br>
              <a:rPr lang="ga-IE" sz="2000" dirty="0">
                <a:solidFill>
                  <a:schemeClr val="tx1"/>
                </a:solidFill>
                <a:latin typeface="Tw Cen MT" panose="020B0602020104020603" pitchFamily="34" charset="0"/>
              </a:rPr>
            </a:br>
            <a:r>
              <a:rPr lang="ga-IE" sz="2000" dirty="0">
                <a:solidFill>
                  <a:schemeClr val="tx1"/>
                </a:solidFill>
                <a:latin typeface="Tw Cen MT" panose="020B0602020104020603" pitchFamily="34" charset="0"/>
              </a:rPr>
              <a:t>an chorr </a:t>
            </a:r>
            <a:r>
              <a:rPr lang="en-US" sz="2000" dirty="0">
                <a:solidFill>
                  <a:schemeClr val="tx1"/>
                </a:solidFill>
                <a:latin typeface="Tw Cen MT" panose="020B0602020104020603" pitchFamily="34" charset="0"/>
              </a:rPr>
              <a:t>r</a:t>
            </a:r>
            <a:r>
              <a:rPr lang="ga-IE" sz="2000" dirty="0">
                <a:solidFill>
                  <a:schemeClr val="tx1"/>
                </a:solidFill>
                <a:latin typeface="Tw Cen MT" panose="020B0602020104020603" pitchFamily="34" charset="0"/>
              </a:rPr>
              <a:t>éisc, an eala agus an mallard. Éan fíorálainn is ea an cruidín ach bíonn sé deacair radharc a fháil air mar go n-eitlíonn sé go híseal agus go han-tapa os cionn an uisce. </a:t>
            </a:r>
          </a:p>
        </p:txBody>
      </p:sp>
      <p:sp>
        <p:nvSpPr>
          <p:cNvPr id="13" name="Rectangle: Rounded Corners 12">
            <a:extLst>
              <a:ext uri="{FF2B5EF4-FFF2-40B4-BE49-F238E27FC236}">
                <a16:creationId xmlns:a16="http://schemas.microsoft.com/office/drawing/2014/main" id="{859324A9-A998-4B10-B0AC-9B6BA839D7B7}"/>
              </a:ext>
            </a:extLst>
          </p:cNvPr>
          <p:cNvSpPr/>
          <p:nvPr/>
        </p:nvSpPr>
        <p:spPr>
          <a:xfrm>
            <a:off x="2675357" y="3427690"/>
            <a:ext cx="7388160" cy="1201502"/>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dirty="0">
                <a:solidFill>
                  <a:schemeClr val="tx1"/>
                </a:solidFill>
                <a:latin typeface="Tw Cen MT" panose="020B0602020104020603" pitchFamily="34" charset="0"/>
              </a:rPr>
              <a:t>Bíonn go leor plandaí le feiceáil san áit a mbíonn abhainn nó loch. Fásann plandaí faoin uisce, ar bharr an uisce agus ar na bruacha. </a:t>
            </a:r>
            <a:br>
              <a:rPr lang="ga-IE" sz="2000" dirty="0">
                <a:solidFill>
                  <a:schemeClr val="tx1"/>
                </a:solidFill>
                <a:latin typeface="Tw Cen MT" panose="020B0602020104020603" pitchFamily="34" charset="0"/>
              </a:rPr>
            </a:br>
            <a:r>
              <a:rPr lang="ga-IE" sz="2000" dirty="0">
                <a:solidFill>
                  <a:schemeClr val="tx1"/>
                </a:solidFill>
                <a:latin typeface="Tw Cen MT" panose="020B0602020104020603" pitchFamily="34" charset="0"/>
              </a:rPr>
              <a:t>Is álainn an radharc é an bacán bán agus </a:t>
            </a:r>
            <a:r>
              <a:rPr lang="en-US" sz="2000" dirty="0">
                <a:solidFill>
                  <a:schemeClr val="tx1"/>
                </a:solidFill>
                <a:latin typeface="Tw Cen MT" panose="020B0602020104020603" pitchFamily="34" charset="0"/>
              </a:rPr>
              <a:t>é</a:t>
            </a:r>
            <a:r>
              <a:rPr lang="ga-IE" sz="2000" dirty="0">
                <a:solidFill>
                  <a:schemeClr val="tx1"/>
                </a:solidFill>
                <a:latin typeface="Tw Cen MT" panose="020B0602020104020603" pitchFamily="34" charset="0"/>
              </a:rPr>
              <a:t> faoi bhláth idir mí an Mheithimh agus mí Lúnasa. </a:t>
            </a:r>
          </a:p>
        </p:txBody>
      </p:sp>
      <p:pic>
        <p:nvPicPr>
          <p:cNvPr id="14" name="Picture 2">
            <a:extLst>
              <a:ext uri="{FF2B5EF4-FFF2-40B4-BE49-F238E27FC236}">
                <a16:creationId xmlns:a16="http://schemas.microsoft.com/office/drawing/2014/main" id="{C712499B-F2C2-4ADA-8F5F-7824BBB8ED8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1246" r="11246"/>
          <a:stretch/>
        </p:blipFill>
        <p:spPr bwMode="auto">
          <a:xfrm>
            <a:off x="262100" y="1569836"/>
            <a:ext cx="1825726" cy="1573484"/>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4F0A5B9E-7B84-4B8E-9DD0-BDE6C373F741}"/>
              </a:ext>
            </a:extLst>
          </p:cNvPr>
          <p:cNvSpPr/>
          <p:nvPr/>
        </p:nvSpPr>
        <p:spPr>
          <a:xfrm>
            <a:off x="2675356" y="1376947"/>
            <a:ext cx="7388159" cy="557422"/>
          </a:xfrm>
          <a:prstGeom prst="roundRect">
            <a:avLst/>
          </a:prstGeom>
          <a:solidFill>
            <a:schemeClr val="bg1">
              <a:alpha val="74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ga-IE" sz="2000" dirty="0">
                <a:solidFill>
                  <a:schemeClr val="tx1"/>
                </a:solidFill>
                <a:latin typeface="Tw Cen MT" panose="020B0602020104020603" pitchFamily="34" charset="0"/>
              </a:rPr>
              <a:t>Fionnuisce atá i bhformhór na n-aibhneacha agus na lochanna</a:t>
            </a:r>
            <a:r>
              <a:rPr lang="en-GB" sz="2000" dirty="0">
                <a:solidFill>
                  <a:schemeClr val="tx1"/>
                </a:solidFill>
                <a:latin typeface="Tw Cen MT" panose="020B0602020104020603" pitchFamily="34" charset="0"/>
              </a:rPr>
              <a:t> in </a:t>
            </a:r>
            <a:r>
              <a:rPr lang="en-GB" sz="2000" dirty="0" err="1">
                <a:solidFill>
                  <a:schemeClr val="tx1"/>
                </a:solidFill>
                <a:latin typeface="Tw Cen MT" panose="020B0602020104020603" pitchFamily="34" charset="0"/>
              </a:rPr>
              <a:t>Éirinn</a:t>
            </a:r>
            <a:r>
              <a:rPr lang="ga-IE" sz="2000" dirty="0">
                <a:solidFill>
                  <a:schemeClr val="tx1"/>
                </a:solidFill>
                <a:latin typeface="Tw Cen MT" panose="020B0602020104020603" pitchFamily="34" charset="0"/>
              </a:rPr>
              <a:t>. </a:t>
            </a:r>
            <a:endParaRPr lang="ga-IE" sz="2000" dirty="0">
              <a:solidFill>
                <a:schemeClr val="bg1"/>
              </a:solidFill>
              <a:latin typeface="Tw Cen MT" panose="020B0602020104020603" pitchFamily="34" charset="0"/>
            </a:endParaRPr>
          </a:p>
        </p:txBody>
      </p:sp>
      <p:pic>
        <p:nvPicPr>
          <p:cNvPr id="17" name="Picture 2">
            <a:extLst>
              <a:ext uri="{FF2B5EF4-FFF2-40B4-BE49-F238E27FC236}">
                <a16:creationId xmlns:a16="http://schemas.microsoft.com/office/drawing/2014/main" id="{9180AED7-BB90-473A-A2BE-C46E69B09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128" b="21128"/>
          <a:stretch/>
        </p:blipFill>
        <p:spPr bwMode="auto">
          <a:xfrm>
            <a:off x="8197743" y="4842000"/>
            <a:ext cx="2185398" cy="1883463"/>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4A491C08-FE34-45B2-9606-434D63A47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279" r="17279"/>
          <a:stretch/>
        </p:blipFill>
        <p:spPr bwMode="auto">
          <a:xfrm>
            <a:off x="5243506" y="4872811"/>
            <a:ext cx="2185398" cy="1883463"/>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C303B576-FDF4-4D82-8F52-C1791F2C9F41}"/>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l="7707" r="7707"/>
          <a:stretch/>
        </p:blipFill>
        <p:spPr bwMode="auto">
          <a:xfrm>
            <a:off x="2244526" y="4899754"/>
            <a:ext cx="2122872" cy="1829575"/>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CA645812-B904-4BE9-8FD3-AD1B98FC170A}"/>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l="11246" r="11246"/>
          <a:stretch/>
        </p:blipFill>
        <p:spPr bwMode="auto">
          <a:xfrm>
            <a:off x="10383141" y="1474124"/>
            <a:ext cx="1646612" cy="1419116"/>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1F7BD3C8-5C95-45A2-8D68-5D28F98EE961}"/>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l="20064" r="20064"/>
          <a:stretch/>
        </p:blipFill>
        <p:spPr bwMode="auto">
          <a:xfrm>
            <a:off x="781197" y="3293603"/>
            <a:ext cx="1796299" cy="154812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0D7F4567-4096-447D-9FC4-B503D25FBF6C}"/>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l="7533" r="7533"/>
          <a:stretch/>
        </p:blipFill>
        <p:spPr bwMode="auto">
          <a:xfrm>
            <a:off x="10486794" y="3477769"/>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0A1C825-8FA7-4548-8E2F-FC39F636A23C}"/>
              </a:ext>
            </a:extLst>
          </p:cNvPr>
          <p:cNvSpPr txBox="1"/>
          <p:nvPr/>
        </p:nvSpPr>
        <p:spPr>
          <a:xfrm>
            <a:off x="10712561" y="1511843"/>
            <a:ext cx="987771" cy="307777"/>
          </a:xfrm>
          <a:prstGeom prst="rect">
            <a:avLst/>
          </a:prstGeom>
          <a:noFill/>
        </p:spPr>
        <p:txBody>
          <a:bodyPr wrap="non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Cruidín</a:t>
            </a:r>
          </a:p>
        </p:txBody>
      </p:sp>
      <p:sp>
        <p:nvSpPr>
          <p:cNvPr id="27" name="TextBox 26">
            <a:extLst>
              <a:ext uri="{FF2B5EF4-FFF2-40B4-BE49-F238E27FC236}">
                <a16:creationId xmlns:a16="http://schemas.microsoft.com/office/drawing/2014/main" id="{74E0FE81-B9E6-435F-B8AA-2A59BC9BE33A}"/>
              </a:ext>
            </a:extLst>
          </p:cNvPr>
          <p:cNvSpPr txBox="1"/>
          <p:nvPr/>
        </p:nvSpPr>
        <p:spPr>
          <a:xfrm>
            <a:off x="541146" y="1585586"/>
            <a:ext cx="1294329" cy="307777"/>
          </a:xfrm>
          <a:prstGeom prst="rect">
            <a:avLst/>
          </a:prstGeom>
          <a:noFill/>
        </p:spPr>
        <p:txBody>
          <a:bodyPr wrap="non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Chorr Réisc</a:t>
            </a:r>
          </a:p>
        </p:txBody>
      </p:sp>
      <p:sp>
        <p:nvSpPr>
          <p:cNvPr id="28" name="TextBox 27">
            <a:extLst>
              <a:ext uri="{FF2B5EF4-FFF2-40B4-BE49-F238E27FC236}">
                <a16:creationId xmlns:a16="http://schemas.microsoft.com/office/drawing/2014/main" id="{6855A40E-B2FE-4495-8CB0-208B64962599}"/>
              </a:ext>
            </a:extLst>
          </p:cNvPr>
          <p:cNvSpPr txBox="1"/>
          <p:nvPr/>
        </p:nvSpPr>
        <p:spPr>
          <a:xfrm>
            <a:off x="1540033" y="3803283"/>
            <a:ext cx="1037463" cy="523220"/>
          </a:xfrm>
          <a:prstGeom prst="rect">
            <a:avLst/>
          </a:prstGeom>
          <a:noFill/>
        </p:spPr>
        <p:txBody>
          <a:bodyPr wrap="non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Chearc </a:t>
            </a:r>
          </a:p>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Cheannann</a:t>
            </a:r>
          </a:p>
        </p:txBody>
      </p:sp>
      <p:sp>
        <p:nvSpPr>
          <p:cNvPr id="29" name="TextBox 28">
            <a:extLst>
              <a:ext uri="{FF2B5EF4-FFF2-40B4-BE49-F238E27FC236}">
                <a16:creationId xmlns:a16="http://schemas.microsoft.com/office/drawing/2014/main" id="{EC1560E0-F419-4965-8671-9150349AF8CD}"/>
              </a:ext>
            </a:extLst>
          </p:cNvPr>
          <p:cNvSpPr txBox="1"/>
          <p:nvPr/>
        </p:nvSpPr>
        <p:spPr>
          <a:xfrm>
            <a:off x="2675356" y="4875155"/>
            <a:ext cx="1261213" cy="307777"/>
          </a:xfrm>
          <a:prstGeom prst="rect">
            <a:avLst/>
          </a:prstGeom>
          <a:noFill/>
        </p:spPr>
        <p:txBody>
          <a:bodyPr wrap="square" rtlCol="0">
            <a:spAutoFit/>
          </a:bodyPr>
          <a:lstStyle/>
          <a:p>
            <a:r>
              <a:rPr lang="en-US"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a:t>
            </a:r>
            <a:r>
              <a:rPr lang="en-US" sz="1400" b="1" dirty="0" err="1">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Bacán</a:t>
            </a:r>
            <a:r>
              <a:rPr lang="en-US"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 Bán</a:t>
            </a:r>
            <a:endPar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endParaRPr>
          </a:p>
        </p:txBody>
      </p:sp>
      <p:sp>
        <p:nvSpPr>
          <p:cNvPr id="30" name="TextBox 29">
            <a:extLst>
              <a:ext uri="{FF2B5EF4-FFF2-40B4-BE49-F238E27FC236}">
                <a16:creationId xmlns:a16="http://schemas.microsoft.com/office/drawing/2014/main" id="{3B64F781-45EE-47D8-94AA-C8F0360869F9}"/>
              </a:ext>
            </a:extLst>
          </p:cNvPr>
          <p:cNvSpPr txBox="1"/>
          <p:nvPr/>
        </p:nvSpPr>
        <p:spPr>
          <a:xfrm>
            <a:off x="5739043" y="4871793"/>
            <a:ext cx="992564" cy="523220"/>
          </a:xfrm>
          <a:prstGeom prst="rect">
            <a:avLst/>
          </a:prstGeom>
          <a:noFill/>
        </p:spPr>
        <p:txBody>
          <a:bodyPr wrap="squar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Coigeal na mBan</a:t>
            </a:r>
            <a:r>
              <a:rPr lang="en-US"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 </a:t>
            </a:r>
            <a:r>
              <a:rPr lang="en-US" sz="1400" b="1" dirty="0" err="1">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Sí</a:t>
            </a:r>
            <a:endPar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endParaRPr>
          </a:p>
        </p:txBody>
      </p:sp>
      <p:sp>
        <p:nvSpPr>
          <p:cNvPr id="31" name="TextBox 30">
            <a:extLst>
              <a:ext uri="{FF2B5EF4-FFF2-40B4-BE49-F238E27FC236}">
                <a16:creationId xmlns:a16="http://schemas.microsoft.com/office/drawing/2014/main" id="{31A3FB40-B1E5-4E7B-8726-3189984BD3B2}"/>
              </a:ext>
            </a:extLst>
          </p:cNvPr>
          <p:cNvSpPr txBox="1"/>
          <p:nvPr/>
        </p:nvSpPr>
        <p:spPr>
          <a:xfrm>
            <a:off x="8672400" y="5241600"/>
            <a:ext cx="1316514" cy="307777"/>
          </a:xfrm>
          <a:prstGeom prst="rect">
            <a:avLst/>
          </a:prstGeom>
          <a:noFill/>
        </p:spPr>
        <p:txBody>
          <a:bodyPr wrap="non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Feileastram</a:t>
            </a:r>
          </a:p>
        </p:txBody>
      </p:sp>
      <p:sp>
        <p:nvSpPr>
          <p:cNvPr id="32" name="TextBox 31">
            <a:extLst>
              <a:ext uri="{FF2B5EF4-FFF2-40B4-BE49-F238E27FC236}">
                <a16:creationId xmlns:a16="http://schemas.microsoft.com/office/drawing/2014/main" id="{E459C0F9-4092-4110-A30C-E63548D6195E}"/>
              </a:ext>
            </a:extLst>
          </p:cNvPr>
          <p:cNvSpPr txBox="1"/>
          <p:nvPr/>
        </p:nvSpPr>
        <p:spPr>
          <a:xfrm>
            <a:off x="10674000" y="3495600"/>
            <a:ext cx="1026243" cy="307777"/>
          </a:xfrm>
          <a:prstGeom prst="rect">
            <a:avLst/>
          </a:prstGeom>
          <a:noFill/>
        </p:spPr>
        <p:txBody>
          <a:bodyPr wrap="none" rtlCol="0">
            <a:spAutoFit/>
          </a:bodyPr>
          <a:lstStyle/>
          <a:p>
            <a:r>
              <a:rPr lang="en-US"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a:t>
            </a:r>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Mallard</a:t>
            </a:r>
          </a:p>
        </p:txBody>
      </p:sp>
    </p:spTree>
    <p:extLst>
      <p:ext uri="{BB962C8B-B14F-4D97-AF65-F5344CB8AC3E}">
        <p14:creationId xmlns:p14="http://schemas.microsoft.com/office/powerpoint/2010/main" val="1171854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16" presetClass="entr" presetSubtype="2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42" presetClass="entr" presetSubtype="0"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16" presetClass="entr" presetSubtype="2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childTnLst>
                          </p:cTn>
                        </p:par>
                        <p:par>
                          <p:cTn id="77" fill="hold">
                            <p:stCondLst>
                              <p:cond delay="4500"/>
                            </p:stCondLst>
                            <p:childTnLst>
                              <p:par>
                                <p:cTn id="78" presetID="16" presetClass="entr" presetSubtype="21"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arn(inVertical)">
                                      <p:cBhvr>
                                        <p:cTn id="80" dur="500"/>
                                        <p:tgtEl>
                                          <p:spTgt spid="30"/>
                                        </p:tgtEl>
                                      </p:cBhvr>
                                    </p:animEffect>
                                  </p:childTnLst>
                                </p:cTn>
                              </p:par>
                            </p:childTnLst>
                          </p:cTn>
                        </p:par>
                        <p:par>
                          <p:cTn id="81" fill="hold">
                            <p:stCondLst>
                              <p:cond delay="5000"/>
                            </p:stCondLst>
                            <p:childTnLst>
                              <p:par>
                                <p:cTn id="82" presetID="16" presetClass="entr" presetSubtype="21"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barn(inVertical)">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26"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34" b="78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Gníomhaíocht:</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Tóraíocht Dúlra </a:t>
            </a:r>
            <a:r>
              <a:rPr kumimoji="0" lang="en-US"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an</a:t>
            </a: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 Locha agus na hAbhann</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C712499B-F2C2-4ADA-8F5F-7824BBB8ED8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1246" r="11246"/>
          <a:stretch/>
        </p:blipFill>
        <p:spPr bwMode="auto">
          <a:xfrm>
            <a:off x="262100" y="1569836"/>
            <a:ext cx="1825726" cy="1573484"/>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9180AED7-BB90-473A-A2BE-C46E69B09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128" b="21128"/>
          <a:stretch/>
        </p:blipFill>
        <p:spPr bwMode="auto">
          <a:xfrm>
            <a:off x="8197743" y="4841725"/>
            <a:ext cx="2185398" cy="1883463"/>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4A491C08-FE34-45B2-9606-434D63A47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279" r="17279"/>
          <a:stretch/>
        </p:blipFill>
        <p:spPr bwMode="auto">
          <a:xfrm>
            <a:off x="5243506" y="4872811"/>
            <a:ext cx="2185398" cy="1883463"/>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C303B576-FDF4-4D82-8F52-C1791F2C9F41}"/>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l="7707" r="7707"/>
          <a:stretch/>
        </p:blipFill>
        <p:spPr bwMode="auto">
          <a:xfrm>
            <a:off x="2246400" y="4899600"/>
            <a:ext cx="2122872" cy="1829575"/>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CA645812-B904-4BE9-8FD3-AD1B98FC170A}"/>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l="11246" r="11246"/>
          <a:stretch/>
        </p:blipFill>
        <p:spPr bwMode="auto">
          <a:xfrm>
            <a:off x="10383141" y="1474124"/>
            <a:ext cx="1646612" cy="1419116"/>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1F7BD3C8-5C95-45A2-8D68-5D28F98EE961}"/>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l="20064" r="20064"/>
          <a:stretch/>
        </p:blipFill>
        <p:spPr bwMode="auto">
          <a:xfrm>
            <a:off x="781197" y="3293603"/>
            <a:ext cx="1796299" cy="154812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D1E5B285-90B0-4648-87FE-21DFD065B207}"/>
              </a:ext>
            </a:extLst>
          </p:cNvPr>
          <p:cNvSpPr/>
          <p:nvPr/>
        </p:nvSpPr>
        <p:spPr>
          <a:xfrm>
            <a:off x="2685929" y="1382054"/>
            <a:ext cx="6886815" cy="1949048"/>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dirty="0">
                <a:ln>
                  <a:noFill/>
                </a:ln>
                <a:solidFill>
                  <a:schemeClr val="tx1"/>
                </a:solidFill>
                <a:effectLst/>
                <a:uLnTx/>
                <a:uFillTx/>
                <a:latin typeface="Tw Cen MT" panose="020B0602020104020603" pitchFamily="34" charset="0"/>
              </a:rPr>
              <a:t>Le déanamh:</a:t>
            </a:r>
          </a:p>
          <a:p>
            <a:pPr marL="457200" lvl="0" indent="-457200">
              <a:buFont typeface="+mj-lt"/>
              <a:buAutoNum type="arabicPeriod"/>
              <a:defRPr/>
            </a:pPr>
            <a:r>
              <a:rPr lang="ga-IE" sz="2000" dirty="0">
                <a:solidFill>
                  <a:schemeClr val="tx1"/>
                </a:solidFill>
                <a:latin typeface="Tw Cen MT" panose="020B0602020104020603" pitchFamily="34" charset="0"/>
              </a:rPr>
              <a:t>Téigh chuig </a:t>
            </a:r>
            <a:r>
              <a:rPr lang="ga-IE" sz="2000" b="1" dirty="0">
                <a:solidFill>
                  <a:schemeClr val="tx1"/>
                </a:solidFill>
                <a:latin typeface="Tw Cen MT" panose="020B0602020104020603" pitchFamily="34" charset="0"/>
                <a:hlinkClick r:id="rId9"/>
              </a:rPr>
              <a:t>Cártaí Dúlra </a:t>
            </a:r>
            <a:r>
              <a:rPr lang="ga-IE" sz="2000" b="1" i="1" dirty="0">
                <a:solidFill>
                  <a:schemeClr val="tx1"/>
                </a:solidFill>
                <a:latin typeface="Tw Cen MT" panose="020B0602020104020603" pitchFamily="34" charset="0"/>
                <a:hlinkClick r:id="rId9"/>
              </a:rPr>
              <a:t>Féach Thart</a:t>
            </a:r>
            <a:r>
              <a:rPr lang="ga-IE" sz="2000" b="1" i="1"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agus íoslódáil an cárta </a:t>
            </a:r>
            <a:r>
              <a:rPr lang="ga-IE" sz="2000" b="1" dirty="0">
                <a:solidFill>
                  <a:schemeClr val="tx1"/>
                </a:solidFill>
                <a:latin typeface="Tw Cen MT" panose="020B0602020104020603" pitchFamily="34" charset="0"/>
              </a:rPr>
              <a:t>An Loch agus an Abhainn</a:t>
            </a:r>
            <a:r>
              <a:rPr kumimoji="0" lang="ga-IE" sz="2000" b="0" i="0" u="none" strike="noStrike" kern="1200" cap="none" spc="0" normalizeH="0" baseline="0" dirty="0">
                <a:ln>
                  <a:noFill/>
                </a:ln>
                <a:solidFill>
                  <a:schemeClr val="tx1"/>
                </a:solidFill>
                <a:effectLst/>
                <a:uLnTx/>
                <a:uFillTx/>
                <a:latin typeface="Tw Cen MT" panose="020B0602020104020603" pitchFamily="34" charset="0"/>
              </a:rPr>
              <a:t>. </a:t>
            </a:r>
          </a:p>
          <a:p>
            <a:pPr marL="457200" indent="-457200">
              <a:buFont typeface="+mj-lt"/>
              <a:buAutoNum type="arabicPeriod"/>
              <a:defRPr/>
            </a:pPr>
            <a:r>
              <a:rPr lang="en-US" sz="2000" dirty="0" err="1">
                <a:solidFill>
                  <a:schemeClr val="tx1"/>
                </a:solidFill>
                <a:latin typeface="Tw Cen MT" panose="020B0602020104020603" pitchFamily="34" charset="0"/>
              </a:rPr>
              <a:t>Tabhair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cuairt</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loch </a:t>
            </a:r>
            <a:r>
              <a:rPr lang="en-US" sz="2000" dirty="0" err="1">
                <a:solidFill>
                  <a:schemeClr val="tx1"/>
                </a:solidFill>
                <a:latin typeface="Tw Cen MT" panose="020B0602020104020603" pitchFamily="34" charset="0"/>
              </a:rPr>
              <a:t>nó</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abhainn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agus</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aimsigh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oiread</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orgánach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ón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gcárta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agus</a:t>
            </a:r>
            <a:r>
              <a:rPr lang="en-US" sz="2000" dirty="0">
                <a:solidFill>
                  <a:schemeClr val="tx1"/>
                </a:solidFill>
                <a:latin typeface="Tw Cen MT" panose="020B0602020104020603" pitchFamily="34" charset="0"/>
              </a:rPr>
              <a:t> is </a:t>
            </a:r>
            <a:r>
              <a:rPr lang="en-US" sz="2000" dirty="0" err="1">
                <a:solidFill>
                  <a:schemeClr val="tx1"/>
                </a:solidFill>
                <a:latin typeface="Tw Cen MT" panose="020B0602020104020603" pitchFamily="34" charset="0"/>
              </a:rPr>
              <a:t>féidir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leat</a:t>
            </a:r>
            <a:r>
              <a:rPr lang="en-US" sz="2000" dirty="0">
                <a:solidFill>
                  <a:schemeClr val="tx1"/>
                </a:solidFill>
                <a:latin typeface="Tw Cen MT" panose="020B0602020104020603" pitchFamily="34" charset="0"/>
              </a:rPr>
              <a:t>. Nuair a </a:t>
            </a:r>
            <a:r>
              <a:rPr lang="en-US" sz="2000" dirty="0" err="1">
                <a:solidFill>
                  <a:schemeClr val="tx1"/>
                </a:solidFill>
                <a:latin typeface="Tw Cen MT" panose="020B0602020104020603" pitchFamily="34" charset="0"/>
              </a:rPr>
              <a:t>aimsíonn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tú</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orgánach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cuir</a:t>
            </a:r>
            <a:r>
              <a:rPr lang="en-US" sz="2000" dirty="0">
                <a:solidFill>
                  <a:schemeClr val="tx1"/>
                </a:solidFill>
                <a:latin typeface="Tw Cen MT" panose="020B0602020104020603" pitchFamily="34" charset="0"/>
              </a:rPr>
              <a:t> tic leis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gcárta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dúlra</a:t>
            </a:r>
            <a:r>
              <a:rPr lang="en-US" sz="2000" dirty="0">
                <a:solidFill>
                  <a:schemeClr val="tx1"/>
                </a:solidFill>
                <a:latin typeface="Tw Cen MT" panose="020B0602020104020603" pitchFamily="34" charset="0"/>
              </a:rPr>
              <a:t>.</a:t>
            </a:r>
            <a:endParaRPr lang="ga-IE" sz="2000" dirty="0">
              <a:solidFill>
                <a:schemeClr val="tx1"/>
              </a:solidFill>
              <a:latin typeface="Tw Cen MT" panose="020B0602020104020603" pitchFamily="34" charset="0"/>
            </a:endParaRPr>
          </a:p>
        </p:txBody>
      </p:sp>
      <p:sp>
        <p:nvSpPr>
          <p:cNvPr id="35" name="Rectangle: Rounded Corners 34">
            <a:extLst>
              <a:ext uri="{FF2B5EF4-FFF2-40B4-BE49-F238E27FC236}">
                <a16:creationId xmlns:a16="http://schemas.microsoft.com/office/drawing/2014/main" id="{02E5A434-02AE-4390-9831-8F5A608A22B0}"/>
              </a:ext>
            </a:extLst>
          </p:cNvPr>
          <p:cNvSpPr/>
          <p:nvPr/>
        </p:nvSpPr>
        <p:spPr>
          <a:xfrm>
            <a:off x="2716347" y="3448373"/>
            <a:ext cx="6856397" cy="980775"/>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dirty="0">
                <a:ln>
                  <a:noFill/>
                </a:ln>
                <a:solidFill>
                  <a:schemeClr val="tx1"/>
                </a:solidFill>
                <a:effectLst/>
                <a:uLnTx/>
                <a:uFillTx/>
                <a:latin typeface="Tw Cen MT" panose="020B0602020104020603" pitchFamily="34" charset="0"/>
              </a:rPr>
              <a:t>Ar ais sa rang:</a:t>
            </a:r>
          </a:p>
          <a:p>
            <a:pPr lvl="0"/>
            <a:r>
              <a:rPr lang="en-US" sz="2000" dirty="0" err="1">
                <a:solidFill>
                  <a:schemeClr val="tx1"/>
                </a:solidFill>
                <a:latin typeface="Tw Cen MT" panose="020B0602020104020603" pitchFamily="34" charset="0"/>
              </a:rPr>
              <a:t>Roghnaigh</a:t>
            </a:r>
            <a:r>
              <a:rPr lang="en-US" sz="2000" dirty="0">
                <a:solidFill>
                  <a:schemeClr val="tx1"/>
                </a:solidFill>
                <a:latin typeface="Tw Cen MT" panose="020B0602020104020603" pitchFamily="34" charset="0"/>
              </a:rPr>
              <a:t> 6 </a:t>
            </a:r>
            <a:r>
              <a:rPr lang="en-US" sz="2000" dirty="0" err="1">
                <a:solidFill>
                  <a:schemeClr val="tx1"/>
                </a:solidFill>
                <a:latin typeface="Tw Cen MT" panose="020B0602020104020603" pitchFamily="34" charset="0"/>
              </a:rPr>
              <a:t>orgánach</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chonaic</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tú</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tóraíocht</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Cláraigh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leathanach</a:t>
            </a:r>
            <a:r>
              <a:rPr lang="en-US" sz="2000" dirty="0">
                <a:solidFill>
                  <a:schemeClr val="tx1"/>
                </a:solidFill>
                <a:latin typeface="Tw Cen MT" panose="020B0602020104020603" pitchFamily="34" charset="0"/>
              </a:rPr>
              <a:t> 15 </a:t>
            </a:r>
            <a:r>
              <a:rPr lang="en-US" sz="2000" dirty="0" err="1">
                <a:solidFill>
                  <a:schemeClr val="tx1"/>
                </a:solidFill>
                <a:latin typeface="Tw Cen MT" panose="020B0602020104020603" pitchFamily="34" charset="0"/>
              </a:rPr>
              <a:t>i</a:t>
            </a:r>
            <a:r>
              <a:rPr lang="en-US" sz="2000" dirty="0">
                <a:solidFill>
                  <a:schemeClr val="tx1"/>
                </a:solidFill>
                <a:latin typeface="Tw Cen MT" panose="020B0602020104020603" pitchFamily="34" charset="0"/>
              </a:rPr>
              <a:t> do </a:t>
            </a:r>
            <a:r>
              <a:rPr lang="en-US" sz="2000" dirty="0" err="1">
                <a:solidFill>
                  <a:schemeClr val="tx1"/>
                </a:solidFill>
                <a:latin typeface="Tw Cen MT" panose="020B0602020104020603" pitchFamily="34" charset="0"/>
              </a:rPr>
              <a:t>leabhar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oibre</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iad</a:t>
            </a:r>
            <a:r>
              <a:rPr lang="en-US" sz="2000" dirty="0">
                <a:solidFill>
                  <a:schemeClr val="tx1"/>
                </a:solidFill>
                <a:latin typeface="Tw Cen MT" panose="020B0602020104020603" pitchFamily="34" charset="0"/>
              </a:rPr>
              <a:t>.</a:t>
            </a:r>
            <a:endParaRPr lang="ga-IE" sz="2000" dirty="0">
              <a:solidFill>
                <a:schemeClr val="tx1"/>
              </a:solidFill>
              <a:latin typeface="Tw Cen MT" panose="020B0602020104020603" pitchFamily="34" charset="0"/>
            </a:endParaRPr>
          </a:p>
        </p:txBody>
      </p:sp>
      <p:sp>
        <p:nvSpPr>
          <p:cNvPr id="33" name="Arrow: Left 32">
            <a:hlinkClick r:id="rId10" action="ppaction://hlinksldjump"/>
            <a:extLst>
              <a:ext uri="{FF2B5EF4-FFF2-40B4-BE49-F238E27FC236}">
                <a16:creationId xmlns:a16="http://schemas.microsoft.com/office/drawing/2014/main" id="{C0C6AE94-CC74-D287-C426-5D09525965BF}"/>
              </a:ext>
            </a:extLst>
          </p:cNvPr>
          <p:cNvSpPr>
            <a:spLocks noChangeAspect="1"/>
          </p:cNvSpPr>
          <p:nvPr/>
        </p:nvSpPr>
        <p:spPr>
          <a:xfrm>
            <a:off x="843" y="6032906"/>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dirty="0">
                <a:ln>
                  <a:noFill/>
                </a:ln>
                <a:solidFill>
                  <a:prstClr val="white"/>
                </a:solidFill>
                <a:effectLst/>
                <a:uLnTx/>
                <a:uFillTx/>
                <a:latin typeface="Calibri" panose="020F0502020204030204"/>
                <a:ea typeface="+mn-ea"/>
                <a:cs typeface="+mn-cs"/>
              </a:rPr>
              <a:t>Ar Ais</a:t>
            </a:r>
          </a:p>
        </p:txBody>
      </p:sp>
      <p:sp>
        <p:nvSpPr>
          <p:cNvPr id="36" name="TextBox 26">
            <a:extLst>
              <a:ext uri="{FF2B5EF4-FFF2-40B4-BE49-F238E27FC236}">
                <a16:creationId xmlns:a16="http://schemas.microsoft.com/office/drawing/2014/main" id="{87CCD314-9F50-7139-948B-06EE4AEE8A41}"/>
              </a:ext>
            </a:extLst>
          </p:cNvPr>
          <p:cNvSpPr txBox="1"/>
          <p:nvPr/>
        </p:nvSpPr>
        <p:spPr>
          <a:xfrm>
            <a:off x="541146" y="1585586"/>
            <a:ext cx="1294329" cy="307777"/>
          </a:xfrm>
          <a:prstGeom prst="rect">
            <a:avLst/>
          </a:prstGeom>
          <a:noFill/>
        </p:spPr>
        <p:txBody>
          <a:bodyPr wrap="non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Chorr Réisc</a:t>
            </a:r>
          </a:p>
        </p:txBody>
      </p:sp>
      <p:sp>
        <p:nvSpPr>
          <p:cNvPr id="37" name="TextBox 27">
            <a:extLst>
              <a:ext uri="{FF2B5EF4-FFF2-40B4-BE49-F238E27FC236}">
                <a16:creationId xmlns:a16="http://schemas.microsoft.com/office/drawing/2014/main" id="{E38E59D5-0061-CB0B-4C1D-68EE412AB9B1}"/>
              </a:ext>
            </a:extLst>
          </p:cNvPr>
          <p:cNvSpPr txBox="1"/>
          <p:nvPr/>
        </p:nvSpPr>
        <p:spPr>
          <a:xfrm>
            <a:off x="1540033" y="3803283"/>
            <a:ext cx="1037463" cy="523220"/>
          </a:xfrm>
          <a:prstGeom prst="rect">
            <a:avLst/>
          </a:prstGeom>
          <a:noFill/>
        </p:spPr>
        <p:txBody>
          <a:bodyPr wrap="non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Chearc </a:t>
            </a:r>
          </a:p>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Cheannann</a:t>
            </a:r>
          </a:p>
        </p:txBody>
      </p:sp>
      <p:sp>
        <p:nvSpPr>
          <p:cNvPr id="38" name="TextBox 28">
            <a:extLst>
              <a:ext uri="{FF2B5EF4-FFF2-40B4-BE49-F238E27FC236}">
                <a16:creationId xmlns:a16="http://schemas.microsoft.com/office/drawing/2014/main" id="{1630D88C-2380-71D8-F86C-3F0DC4ECECAF}"/>
              </a:ext>
            </a:extLst>
          </p:cNvPr>
          <p:cNvSpPr txBox="1"/>
          <p:nvPr/>
        </p:nvSpPr>
        <p:spPr>
          <a:xfrm>
            <a:off x="2674800" y="4874400"/>
            <a:ext cx="1253773" cy="307777"/>
          </a:xfrm>
          <a:prstGeom prst="rect">
            <a:avLst/>
          </a:prstGeom>
          <a:noFill/>
        </p:spPr>
        <p:txBody>
          <a:bodyPr wrap="squar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a:t>
            </a:r>
            <a:r>
              <a:rPr lang="en-US" sz="1400" b="1" dirty="0" err="1">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Bacán</a:t>
            </a:r>
            <a:r>
              <a:rPr lang="en-US"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 Bán</a:t>
            </a:r>
            <a:endPar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endParaRPr>
          </a:p>
        </p:txBody>
      </p:sp>
      <p:sp>
        <p:nvSpPr>
          <p:cNvPr id="39" name="TextBox 29">
            <a:extLst>
              <a:ext uri="{FF2B5EF4-FFF2-40B4-BE49-F238E27FC236}">
                <a16:creationId xmlns:a16="http://schemas.microsoft.com/office/drawing/2014/main" id="{14EA79EE-CC76-47B0-853B-32E416019AA9}"/>
              </a:ext>
            </a:extLst>
          </p:cNvPr>
          <p:cNvSpPr txBox="1"/>
          <p:nvPr/>
        </p:nvSpPr>
        <p:spPr>
          <a:xfrm>
            <a:off x="5739043" y="4871793"/>
            <a:ext cx="992564" cy="523220"/>
          </a:xfrm>
          <a:prstGeom prst="rect">
            <a:avLst/>
          </a:prstGeom>
          <a:noFill/>
        </p:spPr>
        <p:txBody>
          <a:bodyPr wrap="squar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Coigeal na mBan</a:t>
            </a:r>
            <a:r>
              <a:rPr lang="en-US"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 </a:t>
            </a:r>
            <a:r>
              <a:rPr lang="en-US" sz="1400" b="1" dirty="0" err="1">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Sí</a:t>
            </a:r>
            <a:endPar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endParaRPr>
          </a:p>
        </p:txBody>
      </p:sp>
      <p:sp>
        <p:nvSpPr>
          <p:cNvPr id="40" name="TextBox 30">
            <a:extLst>
              <a:ext uri="{FF2B5EF4-FFF2-40B4-BE49-F238E27FC236}">
                <a16:creationId xmlns:a16="http://schemas.microsoft.com/office/drawing/2014/main" id="{4F151C01-AFCB-6DB2-E37C-5F15DF39593E}"/>
              </a:ext>
            </a:extLst>
          </p:cNvPr>
          <p:cNvSpPr txBox="1"/>
          <p:nvPr/>
        </p:nvSpPr>
        <p:spPr>
          <a:xfrm>
            <a:off x="8673005" y="5241124"/>
            <a:ext cx="1316514" cy="307777"/>
          </a:xfrm>
          <a:prstGeom prst="rect">
            <a:avLst/>
          </a:prstGeom>
          <a:noFill/>
        </p:spPr>
        <p:txBody>
          <a:bodyPr wrap="non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Feileastram</a:t>
            </a:r>
          </a:p>
        </p:txBody>
      </p:sp>
      <p:pic>
        <p:nvPicPr>
          <p:cNvPr id="41" name="Picture 2">
            <a:extLst>
              <a:ext uri="{FF2B5EF4-FFF2-40B4-BE49-F238E27FC236}">
                <a16:creationId xmlns:a16="http://schemas.microsoft.com/office/drawing/2014/main" id="{E3AA38A5-AE51-4F38-9AD6-A93B2A644FEA}"/>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l="7533" r="7533"/>
          <a:stretch/>
        </p:blipFill>
        <p:spPr bwMode="auto">
          <a:xfrm>
            <a:off x="10486794" y="3477769"/>
            <a:ext cx="1394113" cy="1201502"/>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42" name="TextBox 31">
            <a:extLst>
              <a:ext uri="{FF2B5EF4-FFF2-40B4-BE49-F238E27FC236}">
                <a16:creationId xmlns:a16="http://schemas.microsoft.com/office/drawing/2014/main" id="{BE09014F-BF3C-69FF-5BAD-D32FE69B9146}"/>
              </a:ext>
            </a:extLst>
          </p:cNvPr>
          <p:cNvSpPr txBox="1"/>
          <p:nvPr/>
        </p:nvSpPr>
        <p:spPr>
          <a:xfrm>
            <a:off x="10674089" y="3495506"/>
            <a:ext cx="1026243" cy="307777"/>
          </a:xfrm>
          <a:prstGeom prst="rect">
            <a:avLst/>
          </a:prstGeom>
          <a:noFill/>
        </p:spPr>
        <p:txBody>
          <a:bodyPr wrap="none" rtlCol="0">
            <a:spAutoFit/>
          </a:bodyPr>
          <a:lstStyle/>
          <a:p>
            <a:r>
              <a:rPr lang="en-US"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a:t>
            </a:r>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Mallard</a:t>
            </a:r>
          </a:p>
        </p:txBody>
      </p:sp>
      <p:sp>
        <p:nvSpPr>
          <p:cNvPr id="43" name="TextBox 25">
            <a:extLst>
              <a:ext uri="{FF2B5EF4-FFF2-40B4-BE49-F238E27FC236}">
                <a16:creationId xmlns:a16="http://schemas.microsoft.com/office/drawing/2014/main" id="{B75C4F1E-EE15-99E4-E88E-DB9918301592}"/>
              </a:ext>
            </a:extLst>
          </p:cNvPr>
          <p:cNvSpPr txBox="1"/>
          <p:nvPr/>
        </p:nvSpPr>
        <p:spPr>
          <a:xfrm>
            <a:off x="10712561" y="1511843"/>
            <a:ext cx="987771" cy="307777"/>
          </a:xfrm>
          <a:prstGeom prst="rect">
            <a:avLst/>
          </a:prstGeom>
          <a:noFill/>
        </p:spPr>
        <p:txBody>
          <a:bodyPr wrap="none" rtlCol="0">
            <a:spAutoFit/>
          </a:bodyPr>
          <a:lstStyle/>
          <a:p>
            <a:r>
              <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An Cruidín</a:t>
            </a:r>
          </a:p>
        </p:txBody>
      </p:sp>
      <p:sp>
        <p:nvSpPr>
          <p:cNvPr id="3" name="Plaque 24">
            <a:extLst>
              <a:ext uri="{FF2B5EF4-FFF2-40B4-BE49-F238E27FC236}">
                <a16:creationId xmlns:a16="http://schemas.microsoft.com/office/drawing/2014/main" id="{CCC2972A-731F-E9DB-3208-A738968D5AB4}"/>
              </a:ext>
            </a:extLst>
          </p:cNvPr>
          <p:cNvSpPr>
            <a:spLocks noChangeAspect="1"/>
          </p:cNvSpPr>
          <p:nvPr/>
        </p:nvSpPr>
        <p:spPr>
          <a:xfrm rot="1170730">
            <a:off x="9602267" y="159260"/>
            <a:ext cx="1696281" cy="1319667"/>
          </a:xfrm>
          <a:prstGeom prst="plaque">
            <a:avLst/>
          </a:prstGeom>
          <a:solidFill>
            <a:srgbClr val="AB7B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100" b="1" dirty="0">
                <a:solidFill>
                  <a:schemeClr val="tx1"/>
                </a:solidFill>
                <a:latin typeface="Segoe Print" panose="02000600000000000000" pitchFamily="2" charset="0"/>
              </a:rPr>
              <a:t>Moltar an ghníomhaíocht seo a dhéanamh san earrach nó sa samhradh.</a:t>
            </a:r>
          </a:p>
        </p:txBody>
      </p:sp>
    </p:spTree>
    <p:extLst>
      <p:ext uri="{BB962C8B-B14F-4D97-AF65-F5344CB8AC3E}">
        <p14:creationId xmlns:p14="http://schemas.microsoft.com/office/powerpoint/2010/main" val="17977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0"/>
            <a:ext cx="12191981"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2000" b="1" dirty="0">
                <a:solidFill>
                  <a:schemeClr val="tx1">
                    <a:lumMod val="85000"/>
                    <a:lumOff val="15000"/>
                  </a:schemeClr>
                </a:solidFill>
                <a:latin typeface="Tw Cen MT" panose="020B0602020104020603" pitchFamily="34" charset="0"/>
                <a:ea typeface="+mj-ea"/>
                <a:cs typeface="+mj-cs"/>
              </a:rPr>
              <a:t>Gníomhaíocht: </a:t>
            </a:r>
            <a:endParaRPr lang="en-US" sz="2000" b="1" dirty="0">
              <a:solidFill>
                <a:schemeClr val="tx1">
                  <a:lumMod val="85000"/>
                  <a:lumOff val="15000"/>
                </a:schemeClr>
              </a:solidFill>
              <a:latin typeface="Tw Cen MT" panose="020B0602020104020603" pitchFamily="34" charset="0"/>
              <a:ea typeface="+mj-ea"/>
              <a:cs typeface="+mj-cs"/>
            </a:endParaRPr>
          </a:p>
          <a:p>
            <a:pPr algn="ctr">
              <a:lnSpc>
                <a:spcPct val="90000"/>
              </a:lnSpc>
              <a:spcBef>
                <a:spcPct val="0"/>
              </a:spcBef>
              <a:spcAft>
                <a:spcPts val="600"/>
              </a:spcAft>
            </a:pPr>
            <a:r>
              <a:rPr lang="ga-IE" sz="2000" b="1" dirty="0">
                <a:solidFill>
                  <a:schemeClr val="tx1">
                    <a:lumMod val="85000"/>
                    <a:lumOff val="15000"/>
                  </a:schemeClr>
                </a:solidFill>
                <a:latin typeface="Tw Cen MT" panose="020B0602020104020603" pitchFamily="34" charset="0"/>
                <a:ea typeface="+mj-ea"/>
                <a:cs typeface="+mj-cs"/>
              </a:rPr>
              <a:t>Tóraíocht Bhláthanna na gCrann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0F480AC5-5023-4299-BEB9-8CE8EEF2F4E6}"/>
              </a:ext>
            </a:extLst>
          </p:cNvPr>
          <p:cNvSpPr/>
          <p:nvPr/>
        </p:nvSpPr>
        <p:spPr>
          <a:xfrm>
            <a:off x="6566482" y="1398272"/>
            <a:ext cx="5333616" cy="1866838"/>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ga-IE" sz="2000" b="1" dirty="0">
              <a:solidFill>
                <a:schemeClr val="tx1"/>
              </a:solidFill>
              <a:latin typeface="Tw Cen MT" panose="020B0602020104020603" pitchFamily="34" charset="0"/>
            </a:endParaRPr>
          </a:p>
          <a:p>
            <a:endParaRPr lang="ga-IE" sz="2000" dirty="0">
              <a:solidFill>
                <a:schemeClr val="tx1"/>
              </a:solidFill>
              <a:latin typeface="Tw Cen MT" panose="020B0602020104020603" pitchFamily="34" charset="0"/>
            </a:endParaRPr>
          </a:p>
          <a:p>
            <a:r>
              <a:rPr lang="ga-IE" sz="2000" dirty="0">
                <a:solidFill>
                  <a:schemeClr val="tx1"/>
                </a:solidFill>
                <a:latin typeface="Tw Cen MT" panose="020B0602020104020603" pitchFamily="34" charset="0"/>
              </a:rPr>
              <a:t>Bíonn bláthanna agus duilleoga le feiceáil </a:t>
            </a:r>
            <a:br>
              <a:rPr lang="ga-IE" sz="2000" dirty="0">
                <a:solidFill>
                  <a:schemeClr val="tx1"/>
                </a:solidFill>
                <a:latin typeface="Tw Cen MT" panose="020B0602020104020603" pitchFamily="34" charset="0"/>
              </a:rPr>
            </a:br>
            <a:r>
              <a:rPr lang="ga-IE" sz="2000" dirty="0">
                <a:solidFill>
                  <a:schemeClr val="tx1"/>
                </a:solidFill>
                <a:latin typeface="Tw Cen MT" panose="020B0602020104020603" pitchFamily="34" charset="0"/>
              </a:rPr>
              <a:t>ar na crainn dhuillsilteacha san earrach agus </a:t>
            </a:r>
            <a:br>
              <a:rPr lang="ga-IE" sz="2000" dirty="0">
                <a:solidFill>
                  <a:schemeClr val="tx1"/>
                </a:solidFill>
                <a:latin typeface="Tw Cen MT" panose="020B0602020104020603" pitchFamily="34" charset="0"/>
              </a:rPr>
            </a:br>
            <a:r>
              <a:rPr lang="ga-IE" sz="2000" dirty="0">
                <a:solidFill>
                  <a:schemeClr val="tx1"/>
                </a:solidFill>
                <a:latin typeface="Tw Cen MT" panose="020B0602020104020603" pitchFamily="34" charset="0"/>
              </a:rPr>
              <a:t>sa samhradh. Tá ról an-tábhachtach ag bláthanna i saol an chrainn. Fásann torthaí as </a:t>
            </a:r>
            <a:br>
              <a:rPr lang="ga-IE" sz="2000" dirty="0">
                <a:solidFill>
                  <a:schemeClr val="tx1"/>
                </a:solidFill>
                <a:latin typeface="Tw Cen MT" panose="020B0602020104020603" pitchFamily="34" charset="0"/>
              </a:rPr>
            </a:br>
            <a:r>
              <a:rPr lang="ga-IE" sz="2000" dirty="0">
                <a:solidFill>
                  <a:schemeClr val="tx1"/>
                </a:solidFill>
                <a:latin typeface="Tw Cen MT" panose="020B0602020104020603" pitchFamily="34" charset="0"/>
              </a:rPr>
              <a:t>na bláthanna i rith an tsamhraidh. Bíonn síolta sna torthaí. Is as na síolta a fhásann crainn nua.</a:t>
            </a:r>
          </a:p>
          <a:p>
            <a:endParaRPr lang="ga-IE" sz="2000" dirty="0">
              <a:solidFill>
                <a:schemeClr val="tx1"/>
              </a:solidFill>
              <a:latin typeface="Tw Cen MT" panose="020B0602020104020603" pitchFamily="34" charset="0"/>
            </a:endParaRPr>
          </a:p>
          <a:p>
            <a:endParaRPr lang="ga-IE" sz="2000" dirty="0">
              <a:solidFill>
                <a:schemeClr val="tx1"/>
              </a:solidFill>
              <a:latin typeface="Tw Cen MT" panose="020B0602020104020603" pitchFamily="34" charset="0"/>
            </a:endParaRPr>
          </a:p>
        </p:txBody>
      </p:sp>
      <p:pic>
        <p:nvPicPr>
          <p:cNvPr id="14" name="Picture 2">
            <a:extLst>
              <a:ext uri="{FF2B5EF4-FFF2-40B4-BE49-F238E27FC236}">
                <a16:creationId xmlns:a16="http://schemas.microsoft.com/office/drawing/2014/main" id="{23C53C2E-9509-4D60-BB98-747DCC68F56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1246" r="11246"/>
          <a:stretch/>
        </p:blipFill>
        <p:spPr bwMode="auto">
          <a:xfrm>
            <a:off x="8461900" y="3364871"/>
            <a:ext cx="1655002" cy="1426347"/>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2355A98-DEA1-493F-988D-D62B9306475F}"/>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l="11594" r="11594"/>
          <a:stretch/>
        </p:blipFill>
        <p:spPr bwMode="auto">
          <a:xfrm>
            <a:off x="10248687" y="3338406"/>
            <a:ext cx="1683805" cy="1451170"/>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275D9D44-5B96-4B2E-8D17-EDF38465C106}"/>
              </a:ext>
            </a:extLst>
          </p:cNvPr>
          <p:cNvSpPr/>
          <p:nvPr/>
        </p:nvSpPr>
        <p:spPr>
          <a:xfrm>
            <a:off x="1859307" y="5353860"/>
            <a:ext cx="4680436" cy="1090859"/>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b="1" dirty="0">
                <a:solidFill>
                  <a:schemeClr val="tx1"/>
                </a:solidFill>
                <a:latin typeface="Tw Cen MT" panose="020B0602020104020603" pitchFamily="34" charset="0"/>
              </a:rPr>
              <a:t>Ar ais sa rang:</a:t>
            </a:r>
          </a:p>
          <a:p>
            <a:r>
              <a:rPr lang="ga-IE" sz="2000" dirty="0">
                <a:solidFill>
                  <a:schemeClr val="tx1"/>
                </a:solidFill>
                <a:latin typeface="Tw Cen MT" panose="020B0602020104020603" pitchFamily="34" charset="0"/>
              </a:rPr>
              <a:t>Cláraigh na bláthanna a chonaic tú ar leathanach </a:t>
            </a:r>
            <a:r>
              <a:rPr lang="en-US" sz="2000" dirty="0">
                <a:solidFill>
                  <a:schemeClr val="tx1"/>
                </a:solidFill>
                <a:latin typeface="Tw Cen MT" panose="020B0602020104020603" pitchFamily="34" charset="0"/>
              </a:rPr>
              <a:t>16</a:t>
            </a:r>
            <a:r>
              <a:rPr lang="ga-IE" sz="2000" dirty="0">
                <a:solidFill>
                  <a:schemeClr val="tx1"/>
                </a:solidFill>
                <a:latin typeface="Tw Cen MT" panose="020B0602020104020603" pitchFamily="34" charset="0"/>
              </a:rPr>
              <a:t> i do leabhar oibre. </a:t>
            </a:r>
          </a:p>
        </p:txBody>
      </p:sp>
      <p:sp>
        <p:nvSpPr>
          <p:cNvPr id="21" name="Rectangle: Rounded Corners 20">
            <a:extLst>
              <a:ext uri="{FF2B5EF4-FFF2-40B4-BE49-F238E27FC236}">
                <a16:creationId xmlns:a16="http://schemas.microsoft.com/office/drawing/2014/main" id="{1572EC4C-CC83-4570-9082-86EB5EBE881E}"/>
              </a:ext>
            </a:extLst>
          </p:cNvPr>
          <p:cNvSpPr/>
          <p:nvPr/>
        </p:nvSpPr>
        <p:spPr>
          <a:xfrm>
            <a:off x="6693610" y="4890979"/>
            <a:ext cx="5333616" cy="1597110"/>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w Cen MT" panose="020B0602020104020603" pitchFamily="34" charset="0"/>
              </a:rPr>
              <a:t>Fásann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bláthanna</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bhfuil</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peitil</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orthu</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chrainn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áirithe</a:t>
            </a:r>
            <a:r>
              <a:rPr lang="en-US" sz="2000" dirty="0">
                <a:solidFill>
                  <a:schemeClr val="tx1"/>
                </a:solidFill>
                <a:latin typeface="Tw Cen MT" panose="020B0602020104020603" pitchFamily="34" charset="0"/>
              </a:rPr>
              <a:t>. </a:t>
            </a:r>
            <a:r>
              <a:rPr lang="fr-FR" sz="2000" b="1" dirty="0" err="1">
                <a:solidFill>
                  <a:schemeClr val="tx1"/>
                </a:solidFill>
                <a:latin typeface="Tw Cen MT" panose="020B0602020104020603" pitchFamily="34" charset="0"/>
              </a:rPr>
              <a:t>Caitíní</a:t>
            </a:r>
            <a:r>
              <a:rPr lang="fr-FR" sz="2000" b="1" dirty="0">
                <a:solidFill>
                  <a:schemeClr val="tx1"/>
                </a:solidFill>
                <a:latin typeface="Tw Cen MT" panose="020B0602020104020603" pitchFamily="34" charset="0"/>
              </a:rPr>
              <a:t> </a:t>
            </a:r>
            <a:r>
              <a:rPr lang="fr-FR" sz="2000" dirty="0">
                <a:solidFill>
                  <a:schemeClr val="tx1"/>
                </a:solidFill>
                <a:latin typeface="Tw Cen MT" panose="020B0602020104020603" pitchFamily="34" charset="0"/>
              </a:rPr>
              <a:t>a </a:t>
            </a:r>
            <a:r>
              <a:rPr lang="fr-FR" sz="2000" dirty="0" err="1">
                <a:solidFill>
                  <a:schemeClr val="tx1"/>
                </a:solidFill>
                <a:latin typeface="Tw Cen MT" panose="020B0602020104020603" pitchFamily="34" charset="0"/>
              </a:rPr>
              <a:t>fhásann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ar</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chrainn</a:t>
            </a:r>
            <a:r>
              <a:rPr lang="fr-FR" sz="2000" dirty="0">
                <a:solidFill>
                  <a:schemeClr val="tx1"/>
                </a:solidFill>
                <a:latin typeface="Tw Cen MT" panose="020B0602020104020603" pitchFamily="34" charset="0"/>
              </a:rPr>
              <a:t> </a:t>
            </a:r>
            <a:r>
              <a:rPr lang="fr-FR" sz="2000" dirty="0" err="1">
                <a:solidFill>
                  <a:schemeClr val="tx1"/>
                </a:solidFill>
                <a:latin typeface="Tw Cen MT" panose="020B0602020104020603" pitchFamily="34" charset="0"/>
              </a:rPr>
              <a:t>eile</a:t>
            </a:r>
            <a:r>
              <a:rPr lang="fr-FR" sz="2000" dirty="0">
                <a:solidFill>
                  <a:schemeClr val="tx1"/>
                </a:solidFill>
                <a:latin typeface="Tw Cen MT" panose="020B0602020104020603" pitchFamily="34" charset="0"/>
              </a:rPr>
              <a:t>.</a:t>
            </a:r>
            <a:r>
              <a:rPr lang="en-US" sz="2000"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Nuair a chroitheann na caitíní sa ghaoth, séidtear an pailin ó chrann go crann agus tarlaíonn pailniú. </a:t>
            </a:r>
          </a:p>
        </p:txBody>
      </p:sp>
      <p:pic>
        <p:nvPicPr>
          <p:cNvPr id="22" name="Picture 2">
            <a:extLst>
              <a:ext uri="{FF2B5EF4-FFF2-40B4-BE49-F238E27FC236}">
                <a16:creationId xmlns:a16="http://schemas.microsoft.com/office/drawing/2014/main" id="{C60CC196-91B9-4688-8012-F0089D134D42}"/>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6488" r="6488"/>
          <a:stretch/>
        </p:blipFill>
        <p:spPr bwMode="auto">
          <a:xfrm>
            <a:off x="6645383" y="3393052"/>
            <a:ext cx="1655001" cy="1426346"/>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DB8D3093-BBDD-4A27-99A6-ED915AAD03CF}"/>
              </a:ext>
            </a:extLst>
          </p:cNvPr>
          <p:cNvSpPr/>
          <p:nvPr/>
        </p:nvSpPr>
        <p:spPr>
          <a:xfrm>
            <a:off x="114833" y="1319465"/>
            <a:ext cx="6319269" cy="3956233"/>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b="1" dirty="0">
                <a:solidFill>
                  <a:schemeClr val="tx1"/>
                </a:solidFill>
                <a:latin typeface="Tw Cen MT" panose="020B0602020104020603" pitchFamily="34" charset="0"/>
              </a:rPr>
              <a:t>Le déanamh:</a:t>
            </a:r>
          </a:p>
          <a:p>
            <a:pPr marL="457200" indent="-457200">
              <a:buFont typeface="+mj-lt"/>
              <a:buAutoNum type="arabicPeriod"/>
            </a:pPr>
            <a:r>
              <a:rPr lang="ga-IE" sz="2000" dirty="0">
                <a:solidFill>
                  <a:schemeClr val="tx1"/>
                </a:solidFill>
                <a:latin typeface="Tw Cen MT" panose="020B0602020104020603" pitchFamily="34" charset="0"/>
              </a:rPr>
              <a:t>Téigh chuig </a:t>
            </a:r>
            <a:r>
              <a:rPr lang="ga-IE" sz="2000" b="1" dirty="0">
                <a:solidFill>
                  <a:schemeClr val="tx1"/>
                </a:solidFill>
                <a:latin typeface="Tw Cen MT" panose="020B0602020104020603" pitchFamily="34" charset="0"/>
                <a:hlinkClick r:id="rId6"/>
              </a:rPr>
              <a:t>Cártaí Dúlra </a:t>
            </a:r>
            <a:r>
              <a:rPr lang="ga-IE" sz="2000" b="1" i="1" dirty="0">
                <a:solidFill>
                  <a:schemeClr val="tx1"/>
                </a:solidFill>
                <a:latin typeface="Tw Cen MT" panose="020B0602020104020603" pitchFamily="34" charset="0"/>
                <a:hlinkClick r:id="rId6"/>
              </a:rPr>
              <a:t>Féach Thart</a:t>
            </a:r>
            <a:r>
              <a:rPr lang="ga-IE" sz="2000" b="1" i="1"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agus íoslódáil an cárta </a:t>
            </a:r>
            <a:r>
              <a:rPr lang="en-US" sz="2000" b="1" dirty="0" err="1">
                <a:solidFill>
                  <a:schemeClr val="tx1"/>
                </a:solidFill>
                <a:latin typeface="Tw Cen MT" panose="020B0602020104020603" pitchFamily="34" charset="0"/>
              </a:rPr>
              <a:t>Bláthanna</a:t>
            </a:r>
            <a:r>
              <a:rPr lang="en-US" sz="2000" b="1" dirty="0">
                <a:solidFill>
                  <a:schemeClr val="tx1"/>
                </a:solidFill>
                <a:latin typeface="Tw Cen MT" panose="020B0602020104020603" pitchFamily="34" charset="0"/>
              </a:rPr>
              <a:t> </a:t>
            </a:r>
            <a:r>
              <a:rPr lang="en-US" sz="2000" b="1" dirty="0" err="1">
                <a:solidFill>
                  <a:schemeClr val="tx1"/>
                </a:solidFill>
                <a:latin typeface="Tw Cen MT" panose="020B0602020104020603" pitchFamily="34" charset="0"/>
              </a:rPr>
              <a:t>na</a:t>
            </a:r>
            <a:r>
              <a:rPr lang="en-US" sz="2000" b="1" dirty="0">
                <a:solidFill>
                  <a:schemeClr val="tx1"/>
                </a:solidFill>
                <a:latin typeface="Tw Cen MT" panose="020B0602020104020603" pitchFamily="34" charset="0"/>
              </a:rPr>
              <a:t> </a:t>
            </a:r>
            <a:r>
              <a:rPr lang="en-US" sz="2000" b="1" dirty="0" err="1">
                <a:solidFill>
                  <a:schemeClr val="tx1"/>
                </a:solidFill>
                <a:latin typeface="Tw Cen MT" panose="020B0602020104020603" pitchFamily="34" charset="0"/>
              </a:rPr>
              <a:t>gCrann</a:t>
            </a:r>
            <a:r>
              <a:rPr lang="ga-IE" sz="2000" dirty="0">
                <a:solidFill>
                  <a:schemeClr val="tx1"/>
                </a:solidFill>
                <a:latin typeface="Tw Cen MT" panose="020B0602020104020603" pitchFamily="34" charset="0"/>
              </a:rPr>
              <a:t>. </a:t>
            </a:r>
          </a:p>
          <a:p>
            <a:pPr marL="457200" indent="-457200">
              <a:buFont typeface="+mj-lt"/>
              <a:buAutoNum type="arabicPeriod"/>
            </a:pPr>
            <a:r>
              <a:rPr lang="ga-IE" sz="2000" dirty="0">
                <a:solidFill>
                  <a:schemeClr val="tx1"/>
                </a:solidFill>
                <a:latin typeface="Tw Cen MT" panose="020B0602020104020603" pitchFamily="34" charset="0"/>
              </a:rPr>
              <a:t>Téigh amach chuig áit </a:t>
            </a:r>
            <a:r>
              <a:rPr lang="en-GB" sz="2000" dirty="0">
                <a:solidFill>
                  <a:schemeClr val="tx1"/>
                </a:solidFill>
                <a:latin typeface="Tw Cen MT" panose="020B0602020104020603" pitchFamily="34" charset="0"/>
              </a:rPr>
              <a:t>in</a:t>
            </a:r>
            <a:r>
              <a:rPr lang="ga-IE" sz="2000" dirty="0">
                <a:solidFill>
                  <a:schemeClr val="tx1"/>
                </a:solidFill>
                <a:latin typeface="Tw Cen MT" panose="020B0602020104020603" pitchFamily="34" charset="0"/>
              </a:rPr>
              <a:t>a bhfuil fálta nó crainn ag fás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thalamh</a:t>
            </a:r>
            <a:r>
              <a:rPr lang="en-US" sz="2000" dirty="0">
                <a:solidFill>
                  <a:schemeClr val="tx1"/>
                </a:solidFill>
                <a:latin typeface="Tw Cen MT" panose="020B0602020104020603" pitchFamily="34" charset="0"/>
              </a:rPr>
              <a:t> na s</a:t>
            </a:r>
            <a:r>
              <a:rPr lang="ga-IE" sz="2000" dirty="0">
                <a:solidFill>
                  <a:schemeClr val="tx1"/>
                </a:solidFill>
                <a:latin typeface="Tw Cen MT" panose="020B0602020104020603" pitchFamily="34" charset="0"/>
              </a:rPr>
              <a:t>coil</a:t>
            </a:r>
            <a:r>
              <a:rPr lang="en-US" sz="2000" dirty="0">
                <a:solidFill>
                  <a:schemeClr val="tx1"/>
                </a:solidFill>
                <a:latin typeface="Tw Cen MT" panose="020B0602020104020603" pitchFamily="34" charset="0"/>
              </a:rPr>
              <a:t>e</a:t>
            </a:r>
            <a:r>
              <a:rPr lang="ga-IE" sz="2000" dirty="0">
                <a:solidFill>
                  <a:schemeClr val="tx1"/>
                </a:solidFill>
                <a:latin typeface="Tw Cen MT" panose="020B0602020104020603" pitchFamily="34" charset="0"/>
              </a:rPr>
              <a:t> nó sa cheantar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máguaird</a:t>
            </a:r>
            <a:r>
              <a:rPr lang="ga-IE" sz="2000" dirty="0">
                <a:solidFill>
                  <a:schemeClr val="tx1"/>
                </a:solidFill>
                <a:latin typeface="Tw Cen MT" panose="020B0602020104020603" pitchFamily="34" charset="0"/>
              </a:rPr>
              <a:t>. </a:t>
            </a:r>
          </a:p>
          <a:p>
            <a:pPr marL="457200" indent="-457200">
              <a:buFont typeface="+mj-lt"/>
              <a:buAutoNum type="arabicPeriod"/>
            </a:pPr>
            <a:r>
              <a:rPr lang="ga-IE" sz="2000" dirty="0">
                <a:solidFill>
                  <a:schemeClr val="tx1"/>
                </a:solidFill>
                <a:latin typeface="Tw Cen MT" panose="020B0602020104020603" pitchFamily="34" charset="0"/>
              </a:rPr>
              <a:t>Aimsigh oiread bláthanna agus is féidir leat. </a:t>
            </a:r>
            <a:br>
              <a:rPr lang="en-US" sz="2000" dirty="0">
                <a:solidFill>
                  <a:schemeClr val="tx1"/>
                </a:solidFill>
                <a:latin typeface="Tw Cen MT" panose="020B0602020104020603" pitchFamily="34" charset="0"/>
              </a:rPr>
            </a:br>
            <a:r>
              <a:rPr lang="ga-IE" sz="2000" dirty="0">
                <a:solidFill>
                  <a:schemeClr val="tx1"/>
                </a:solidFill>
                <a:latin typeface="Tw Cen MT" panose="020B0602020104020603" pitchFamily="34" charset="0"/>
              </a:rPr>
              <a:t>Ticeáil ar an gcárta </a:t>
            </a:r>
            <a:r>
              <a:rPr lang="en-US" sz="2000" dirty="0" err="1">
                <a:solidFill>
                  <a:schemeClr val="tx1"/>
                </a:solidFill>
                <a:latin typeface="Tw Cen MT" panose="020B0602020104020603" pitchFamily="34" charset="0"/>
              </a:rPr>
              <a:t>dúlra</a:t>
            </a:r>
            <a:r>
              <a:rPr lang="ga-IE" sz="2000" dirty="0">
                <a:solidFill>
                  <a:schemeClr val="tx1"/>
                </a:solidFill>
                <a:latin typeface="Tw Cen MT" panose="020B0602020104020603" pitchFamily="34" charset="0"/>
              </a:rPr>
              <a:t> iad.</a:t>
            </a:r>
          </a:p>
          <a:p>
            <a:r>
              <a:rPr lang="ga-IE" sz="2000" dirty="0">
                <a:solidFill>
                  <a:schemeClr val="tx1"/>
                </a:solidFill>
                <a:latin typeface="Tw Cen MT" panose="020B0602020104020603" pitchFamily="34" charset="0"/>
              </a:rPr>
              <a:t>(</a:t>
            </a:r>
            <a:r>
              <a:rPr lang="ga-IE" sz="2000" b="1" dirty="0">
                <a:solidFill>
                  <a:schemeClr val="tx1"/>
                </a:solidFill>
                <a:latin typeface="Tw Cen MT" panose="020B0602020104020603" pitchFamily="34" charset="0"/>
              </a:rPr>
              <a:t>Nóta: </a:t>
            </a:r>
            <a:r>
              <a:rPr lang="ga-IE" sz="2000" dirty="0">
                <a:solidFill>
                  <a:schemeClr val="tx1"/>
                </a:solidFill>
                <a:latin typeface="Tw Cen MT" panose="020B0602020104020603" pitchFamily="34" charset="0"/>
              </a:rPr>
              <a:t>Tá roinnt de na bláthanna an-chosúil le chéile. Caithfear na duilleoga a scrúdú freisin chun idirdhealú a dhéanamh idir na crainn. Téigh chuig </a:t>
            </a:r>
            <a:r>
              <a:rPr lang="ga-IE" sz="2000" b="1" dirty="0">
                <a:solidFill>
                  <a:schemeClr val="tx1"/>
                </a:solidFill>
                <a:latin typeface="Tw Cen MT" panose="020B0602020104020603" pitchFamily="34" charset="0"/>
                <a:hlinkClick r:id="rId6"/>
              </a:rPr>
              <a:t>Cártaí Dúlra </a:t>
            </a:r>
            <a:r>
              <a:rPr lang="ga-IE" sz="2000" b="1" i="1" dirty="0">
                <a:solidFill>
                  <a:schemeClr val="tx1"/>
                </a:solidFill>
                <a:latin typeface="Tw Cen MT" panose="020B0602020104020603" pitchFamily="34" charset="0"/>
                <a:hlinkClick r:id="rId6"/>
              </a:rPr>
              <a:t>Féach Thart</a:t>
            </a:r>
            <a:r>
              <a:rPr lang="ga-IE" sz="2000" b="1" i="1"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agus íoslódáil an cárta </a:t>
            </a:r>
            <a:r>
              <a:rPr lang="ga-IE" sz="2000" b="1" dirty="0">
                <a:solidFill>
                  <a:schemeClr val="tx1"/>
                </a:solidFill>
                <a:latin typeface="Tw Cen MT" panose="020B0602020104020603" pitchFamily="34" charset="0"/>
              </a:rPr>
              <a:t>Duilleoga</a:t>
            </a:r>
            <a:r>
              <a:rPr lang="ga-IE"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Úsáid</a:t>
            </a:r>
            <a:r>
              <a:rPr lang="ga-IE" sz="2000" dirty="0">
                <a:solidFill>
                  <a:schemeClr val="tx1"/>
                </a:solidFill>
                <a:latin typeface="Tw Cen MT" panose="020B0602020104020603" pitchFamily="34" charset="0"/>
              </a:rPr>
              <a:t> an cárta dúlra</a:t>
            </a:r>
            <a:r>
              <a:rPr lang="en-US" sz="2000" dirty="0">
                <a:solidFill>
                  <a:schemeClr val="tx1"/>
                </a:solidFill>
                <a:latin typeface="Tw Cen MT" panose="020B0602020104020603" pitchFamily="34" charset="0"/>
              </a:rPr>
              <a:t> sin</a:t>
            </a:r>
            <a:r>
              <a:rPr lang="ga-IE"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chun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cuidiú</a:t>
            </a:r>
            <a:r>
              <a:rPr lang="ga-IE" sz="2000" dirty="0">
                <a:solidFill>
                  <a:schemeClr val="tx1"/>
                </a:solidFill>
                <a:latin typeface="Tw Cen MT" panose="020B0602020104020603" pitchFamily="34" charset="0"/>
              </a:rPr>
              <a:t> leat na crainn a aithint.)</a:t>
            </a:r>
          </a:p>
        </p:txBody>
      </p:sp>
      <p:sp>
        <p:nvSpPr>
          <p:cNvPr id="15" name="Arrow: Left 14">
            <a:hlinkClick r:id="rId7" action="ppaction://hlinksldjump"/>
            <a:extLst>
              <a:ext uri="{FF2B5EF4-FFF2-40B4-BE49-F238E27FC236}">
                <a16:creationId xmlns:a16="http://schemas.microsoft.com/office/drawing/2014/main" id="{5D4AC69E-8D24-87CD-06C3-ED3D3F1B9C25}"/>
              </a:ext>
            </a:extLst>
          </p:cNvPr>
          <p:cNvSpPr>
            <a:spLocks noChangeAspect="1"/>
          </p:cNvSpPr>
          <p:nvPr/>
        </p:nvSpPr>
        <p:spPr>
          <a:xfrm>
            <a:off x="114833" y="5778019"/>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ga-IE" dirty="0"/>
              <a:t>Ar Ais</a:t>
            </a:r>
          </a:p>
        </p:txBody>
      </p:sp>
      <p:sp>
        <p:nvSpPr>
          <p:cNvPr id="18" name="Plaque 17">
            <a:extLst>
              <a:ext uri="{FF2B5EF4-FFF2-40B4-BE49-F238E27FC236}">
                <a16:creationId xmlns:a16="http://schemas.microsoft.com/office/drawing/2014/main" id="{C039A6F1-1A6A-D181-52EA-6359BF5D316D}"/>
              </a:ext>
            </a:extLst>
          </p:cNvPr>
          <p:cNvSpPr>
            <a:spLocks noChangeAspect="1"/>
          </p:cNvSpPr>
          <p:nvPr/>
        </p:nvSpPr>
        <p:spPr>
          <a:xfrm rot="1170730">
            <a:off x="10423304" y="137294"/>
            <a:ext cx="1594060" cy="1319667"/>
          </a:xfrm>
          <a:prstGeom prst="plaque">
            <a:avLst/>
          </a:prstGeom>
          <a:solidFill>
            <a:srgbClr val="EEB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100" b="1" dirty="0">
                <a:solidFill>
                  <a:schemeClr val="tx1"/>
                </a:solidFill>
                <a:latin typeface="Segoe Print" panose="02000600000000000000" pitchFamily="2" charset="0"/>
              </a:rPr>
              <a:t>Moltar an ghníomhaíocht seo a dhéanamh </a:t>
            </a:r>
          </a:p>
          <a:p>
            <a:pPr algn="ctr"/>
            <a:r>
              <a:rPr lang="en-GB" sz="1100" b="1" dirty="0">
                <a:solidFill>
                  <a:schemeClr val="tx1"/>
                </a:solidFill>
                <a:latin typeface="Segoe Print" panose="02000600000000000000" pitchFamily="2" charset="0"/>
              </a:rPr>
              <a:t>m</a:t>
            </a:r>
            <a:r>
              <a:rPr lang="ga-IE" sz="1100" b="1" dirty="0">
                <a:solidFill>
                  <a:schemeClr val="tx1"/>
                </a:solidFill>
                <a:latin typeface="Segoe Print" panose="02000600000000000000" pitchFamily="2" charset="0"/>
              </a:rPr>
              <a:t>í Bealtaine</a:t>
            </a:r>
          </a:p>
        </p:txBody>
      </p:sp>
      <p:sp>
        <p:nvSpPr>
          <p:cNvPr id="3" name="TextBox 29">
            <a:extLst>
              <a:ext uri="{FF2B5EF4-FFF2-40B4-BE49-F238E27FC236}">
                <a16:creationId xmlns:a16="http://schemas.microsoft.com/office/drawing/2014/main" id="{C31A7B41-391A-2EC1-1E22-C59F6C379925}"/>
              </a:ext>
            </a:extLst>
          </p:cNvPr>
          <p:cNvSpPr txBox="1"/>
          <p:nvPr/>
        </p:nvSpPr>
        <p:spPr>
          <a:xfrm>
            <a:off x="7104320" y="3393400"/>
            <a:ext cx="992564" cy="307777"/>
          </a:xfrm>
          <a:prstGeom prst="rect">
            <a:avLst/>
          </a:prstGeom>
          <a:noFill/>
        </p:spPr>
        <p:txBody>
          <a:bodyPr wrap="square" rtlCol="0">
            <a:spAutoFit/>
          </a:bodyPr>
          <a:lstStyle/>
          <a:p>
            <a:r>
              <a:rPr lang="en-GB" sz="1400" b="1" dirty="0" err="1">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rPr>
              <a:t>Caitíní</a:t>
            </a:r>
            <a:endParaRPr lang="ga-IE" sz="1400" b="1" dirty="0">
              <a:solidFill>
                <a:schemeClr val="bg1"/>
              </a:solidFill>
              <a:effectLst>
                <a:outerShdw blurRad="50800" dist="38100" dir="2700000" algn="tl" rotWithShape="0">
                  <a:prstClr val="black">
                    <a:alpha val="40000"/>
                  </a:prstClr>
                </a:outerShdw>
              </a:effectLst>
              <a:latin typeface="Tw Cen MT" panose="020B0602020104020603" pitchFamily="34" charset="0"/>
              <a:cs typeface="Aharoni" panose="02010803020104030203" pitchFamily="2" charset="-79"/>
            </a:endParaRPr>
          </a:p>
        </p:txBody>
      </p:sp>
    </p:spTree>
    <p:extLst>
      <p:ext uri="{BB962C8B-B14F-4D97-AF65-F5344CB8AC3E}">
        <p14:creationId xmlns:p14="http://schemas.microsoft.com/office/powerpoint/2010/main" val="394095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3" grpId="0" animBg="1"/>
      <p:bldP spid="1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5CE3C504-6776-FD1B-9338-DE90E5E9C6B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t="10163" b="10163"/>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45F469FF-0CB9-4C5B-7A60-A45CF5523465}"/>
              </a:ext>
            </a:extLst>
          </p:cNvPr>
          <p:cNvGraphicFramePr/>
          <p:nvPr>
            <p:extLst>
              <p:ext uri="{D42A27DB-BD31-4B8C-83A1-F6EECF244321}">
                <p14:modId xmlns:p14="http://schemas.microsoft.com/office/powerpoint/2010/main" val="1996132040"/>
              </p:ext>
            </p:extLst>
          </p:nvPr>
        </p:nvGraphicFramePr>
        <p:xfrm>
          <a:off x="1493615" y="864359"/>
          <a:ext cx="2284730" cy="17037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96EC9F81-ACB9-1207-826B-DA8562DBE544}"/>
              </a:ext>
            </a:extLst>
          </p:cNvPr>
          <p:cNvGraphicFramePr/>
          <p:nvPr>
            <p:extLst>
              <p:ext uri="{D42A27DB-BD31-4B8C-83A1-F6EECF244321}">
                <p14:modId xmlns:p14="http://schemas.microsoft.com/office/powerpoint/2010/main" val="193647472"/>
              </p:ext>
            </p:extLst>
          </p:nvPr>
        </p:nvGraphicFramePr>
        <p:xfrm>
          <a:off x="7060707" y="2687303"/>
          <a:ext cx="2284730" cy="17037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5" name="Diagram 4">
            <a:extLst>
              <a:ext uri="{FF2B5EF4-FFF2-40B4-BE49-F238E27FC236}">
                <a16:creationId xmlns:a16="http://schemas.microsoft.com/office/drawing/2014/main" id="{F7CF341A-B0E6-0C6F-3A6B-BAABB1F365B2}"/>
              </a:ext>
            </a:extLst>
          </p:cNvPr>
          <p:cNvGraphicFramePr/>
          <p:nvPr>
            <p:extLst>
              <p:ext uri="{D42A27DB-BD31-4B8C-83A1-F6EECF244321}">
                <p14:modId xmlns:p14="http://schemas.microsoft.com/office/powerpoint/2010/main" val="3697985273"/>
              </p:ext>
            </p:extLst>
          </p:nvPr>
        </p:nvGraphicFramePr>
        <p:xfrm>
          <a:off x="3832310" y="866264"/>
          <a:ext cx="2284730" cy="170370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6" name="Diagram 5">
            <a:extLst>
              <a:ext uri="{FF2B5EF4-FFF2-40B4-BE49-F238E27FC236}">
                <a16:creationId xmlns:a16="http://schemas.microsoft.com/office/drawing/2014/main" id="{3689E4E4-38AC-0CDD-3450-C95E614FD378}"/>
              </a:ext>
            </a:extLst>
          </p:cNvPr>
          <p:cNvGraphicFramePr/>
          <p:nvPr>
            <p:extLst>
              <p:ext uri="{D42A27DB-BD31-4B8C-83A1-F6EECF244321}">
                <p14:modId xmlns:p14="http://schemas.microsoft.com/office/powerpoint/2010/main" val="1847072929"/>
              </p:ext>
            </p:extLst>
          </p:nvPr>
        </p:nvGraphicFramePr>
        <p:xfrm>
          <a:off x="9339341" y="2694692"/>
          <a:ext cx="2284730" cy="1703705"/>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8" name="Diagram 7">
            <a:extLst>
              <a:ext uri="{FF2B5EF4-FFF2-40B4-BE49-F238E27FC236}">
                <a16:creationId xmlns:a16="http://schemas.microsoft.com/office/drawing/2014/main" id="{56528C49-83DC-6704-FFF1-CDB5AF70356D}"/>
              </a:ext>
            </a:extLst>
          </p:cNvPr>
          <p:cNvGraphicFramePr/>
          <p:nvPr>
            <p:extLst>
              <p:ext uri="{D42A27DB-BD31-4B8C-83A1-F6EECF244321}">
                <p14:modId xmlns:p14="http://schemas.microsoft.com/office/powerpoint/2010/main" val="3082173129"/>
              </p:ext>
            </p:extLst>
          </p:nvPr>
        </p:nvGraphicFramePr>
        <p:xfrm>
          <a:off x="9339341" y="4770961"/>
          <a:ext cx="2284730" cy="1703705"/>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9" name="Diagram 8">
            <a:extLst>
              <a:ext uri="{FF2B5EF4-FFF2-40B4-BE49-F238E27FC236}">
                <a16:creationId xmlns:a16="http://schemas.microsoft.com/office/drawing/2014/main" id="{C0F005D7-8CE9-F860-A0DD-990814AC50CC}"/>
              </a:ext>
            </a:extLst>
          </p:cNvPr>
          <p:cNvGraphicFramePr/>
          <p:nvPr>
            <p:extLst>
              <p:ext uri="{D42A27DB-BD31-4B8C-83A1-F6EECF244321}">
                <p14:modId xmlns:p14="http://schemas.microsoft.com/office/powerpoint/2010/main" val="2867686611"/>
              </p:ext>
            </p:extLst>
          </p:nvPr>
        </p:nvGraphicFramePr>
        <p:xfrm>
          <a:off x="6162615" y="864359"/>
          <a:ext cx="2284730" cy="1703705"/>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nvGrpSpPr>
          <p:cNvPr id="30" name="Grúpa 29">
            <a:extLst>
              <a:ext uri="{FF2B5EF4-FFF2-40B4-BE49-F238E27FC236}">
                <a16:creationId xmlns:a16="http://schemas.microsoft.com/office/drawing/2014/main" id="{0F51960B-71D9-77A8-F027-2AB1A3722BD7}"/>
              </a:ext>
            </a:extLst>
          </p:cNvPr>
          <p:cNvGrpSpPr/>
          <p:nvPr/>
        </p:nvGrpSpPr>
        <p:grpSpPr>
          <a:xfrm>
            <a:off x="4893585" y="4803087"/>
            <a:ext cx="1926735" cy="1670928"/>
            <a:chOff x="4893585" y="4803087"/>
            <a:chExt cx="1926735" cy="1670928"/>
          </a:xfrm>
        </p:grpSpPr>
        <p:sp>
          <p:nvSpPr>
            <p:cNvPr id="28" name="Dronuilleog 27">
              <a:hlinkClick r:id="rId35" action="ppaction://hlinksldjump"/>
              <a:extLst>
                <a:ext uri="{FF2B5EF4-FFF2-40B4-BE49-F238E27FC236}">
                  <a16:creationId xmlns:a16="http://schemas.microsoft.com/office/drawing/2014/main" id="{B40F5C4E-DB51-9233-7670-0A10F1CE9BD4}"/>
                </a:ext>
              </a:extLst>
            </p:cNvPr>
            <p:cNvSpPr/>
            <p:nvPr/>
          </p:nvSpPr>
          <p:spPr>
            <a:xfrm>
              <a:off x="5024986" y="4803087"/>
              <a:ext cx="1702974" cy="1362379"/>
            </a:xfrm>
            <a:prstGeom prst="rect">
              <a:avLst/>
            </a:prstGeom>
            <a:blipFill>
              <a:blip r:embed="rId36" cstate="screen">
                <a:extLst>
                  <a:ext uri="{28A0092B-C50C-407E-A947-70E740481C1C}">
                    <a14:useLocalDpi xmlns:a14="http://schemas.microsoft.com/office/drawing/2010/main" val="0"/>
                  </a:ext>
                </a:extLst>
              </a:blip>
              <a:srcRect/>
              <a:stretch>
                <a:fillRect t="-12000" b="-12000"/>
              </a:stretch>
            </a:blipFill>
            <a:ln>
              <a:solidFill>
                <a:schemeClr val="tx1"/>
              </a:solidFill>
            </a:ln>
            <a:scene3d>
              <a:camera prst="orthographicFront"/>
              <a:lightRig rig="flat" dir="t"/>
            </a:scene3d>
            <a:sp3d z="-190500" prstMaterial="plastic">
              <a:bevelT w="88900" h="88900"/>
              <a:bevelB w="88900" h="31750" prst="angle"/>
            </a:sp3d>
          </p:spPr>
          <p:style>
            <a:lnRef idx="0">
              <a:scrgbClr r="0" g="0" b="0"/>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29" name="Saorfhoirm: cruth 28">
              <a:extLst>
                <a:ext uri="{FF2B5EF4-FFF2-40B4-BE49-F238E27FC236}">
                  <a16:creationId xmlns:a16="http://schemas.microsoft.com/office/drawing/2014/main" id="{FD8ED276-750F-BA98-B6C1-AA5A2D1CFFC5}"/>
                </a:ext>
              </a:extLst>
            </p:cNvPr>
            <p:cNvSpPr/>
            <p:nvPr/>
          </p:nvSpPr>
          <p:spPr>
            <a:xfrm>
              <a:off x="4893585" y="5997183"/>
              <a:ext cx="1926735" cy="476832"/>
            </a:xfrm>
            <a:custGeom>
              <a:avLst/>
              <a:gdLst>
                <a:gd name="connsiteX0" fmla="*/ 0 w 1926735"/>
                <a:gd name="connsiteY0" fmla="*/ 0 h 476832"/>
                <a:gd name="connsiteX1" fmla="*/ 1123929 w 1926735"/>
                <a:gd name="connsiteY1" fmla="*/ 0 h 476832"/>
                <a:gd name="connsiteX2" fmla="*/ 1353531 w 1926735"/>
                <a:gd name="connsiteY2" fmla="*/ -51021 h 476832"/>
                <a:gd name="connsiteX3" fmla="*/ 1605613 w 1926735"/>
                <a:gd name="connsiteY3" fmla="*/ 0 h 476832"/>
                <a:gd name="connsiteX4" fmla="*/ 1926735 w 1926735"/>
                <a:gd name="connsiteY4" fmla="*/ 0 h 476832"/>
                <a:gd name="connsiteX5" fmla="*/ 1926735 w 1926735"/>
                <a:gd name="connsiteY5" fmla="*/ 79472 h 476832"/>
                <a:gd name="connsiteX6" fmla="*/ 1926735 w 1926735"/>
                <a:gd name="connsiteY6" fmla="*/ 79472 h 476832"/>
                <a:gd name="connsiteX7" fmla="*/ 1926735 w 1926735"/>
                <a:gd name="connsiteY7" fmla="*/ 198680 h 476832"/>
                <a:gd name="connsiteX8" fmla="*/ 1926735 w 1926735"/>
                <a:gd name="connsiteY8" fmla="*/ 476832 h 476832"/>
                <a:gd name="connsiteX9" fmla="*/ 1605613 w 1926735"/>
                <a:gd name="connsiteY9" fmla="*/ 476832 h 476832"/>
                <a:gd name="connsiteX10" fmla="*/ 1123929 w 1926735"/>
                <a:gd name="connsiteY10" fmla="*/ 476832 h 476832"/>
                <a:gd name="connsiteX11" fmla="*/ 1123929 w 1926735"/>
                <a:gd name="connsiteY11" fmla="*/ 476832 h 476832"/>
                <a:gd name="connsiteX12" fmla="*/ 0 w 1926735"/>
                <a:gd name="connsiteY12" fmla="*/ 476832 h 476832"/>
                <a:gd name="connsiteX13" fmla="*/ 0 w 1926735"/>
                <a:gd name="connsiteY13" fmla="*/ 198680 h 476832"/>
                <a:gd name="connsiteX14" fmla="*/ 0 w 1926735"/>
                <a:gd name="connsiteY14" fmla="*/ 79472 h 476832"/>
                <a:gd name="connsiteX15" fmla="*/ 0 w 1926735"/>
                <a:gd name="connsiteY15" fmla="*/ 79472 h 476832"/>
                <a:gd name="connsiteX16" fmla="*/ 0 w 1926735"/>
                <a:gd name="connsiteY16" fmla="*/ 0 h 47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735" h="476832">
                  <a:moveTo>
                    <a:pt x="0" y="0"/>
                  </a:moveTo>
                  <a:lnTo>
                    <a:pt x="1123929" y="0"/>
                  </a:lnTo>
                  <a:lnTo>
                    <a:pt x="1353531" y="-51021"/>
                  </a:lnTo>
                  <a:lnTo>
                    <a:pt x="1605613" y="0"/>
                  </a:lnTo>
                  <a:lnTo>
                    <a:pt x="1926735" y="0"/>
                  </a:lnTo>
                  <a:lnTo>
                    <a:pt x="1926735" y="79472"/>
                  </a:lnTo>
                  <a:lnTo>
                    <a:pt x="1926735" y="79472"/>
                  </a:lnTo>
                  <a:lnTo>
                    <a:pt x="1926735" y="198680"/>
                  </a:lnTo>
                  <a:lnTo>
                    <a:pt x="1926735" y="476832"/>
                  </a:lnTo>
                  <a:lnTo>
                    <a:pt x="1605613" y="476832"/>
                  </a:lnTo>
                  <a:lnTo>
                    <a:pt x="1123929" y="476832"/>
                  </a:lnTo>
                  <a:lnTo>
                    <a:pt x="1123929" y="476832"/>
                  </a:lnTo>
                  <a:lnTo>
                    <a:pt x="0" y="476832"/>
                  </a:lnTo>
                  <a:lnTo>
                    <a:pt x="0" y="198680"/>
                  </a:lnTo>
                  <a:lnTo>
                    <a:pt x="0" y="79472"/>
                  </a:lnTo>
                  <a:lnTo>
                    <a:pt x="0" y="79472"/>
                  </a:lnTo>
                  <a:lnTo>
                    <a:pt x="0" y="0"/>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ga-IE" sz="1400" kern="1200" noProof="0" dirty="0">
                  <a:latin typeface="Tw Cen MT" panose="020B0602020104020603" pitchFamily="34" charset="0"/>
                </a:rPr>
                <a:t>Tóraíocht Dúlra </a:t>
              </a:r>
              <a:r>
                <a:rPr lang="en-US" sz="1400" kern="1200" noProof="0" dirty="0">
                  <a:latin typeface="Tw Cen MT" panose="020B0602020104020603" pitchFamily="34" charset="0"/>
                </a:rPr>
                <a:t>an</a:t>
              </a:r>
              <a:r>
                <a:rPr lang="ga-IE" sz="1400" kern="1200" noProof="0" dirty="0">
                  <a:latin typeface="Tw Cen MT" panose="020B0602020104020603" pitchFamily="34" charset="0"/>
                </a:rPr>
                <a:t> Locha agus na hAbhann</a:t>
              </a:r>
            </a:p>
          </p:txBody>
        </p:sp>
      </p:grpSp>
      <p:graphicFrame>
        <p:nvGraphicFramePr>
          <p:cNvPr id="11" name="Diagram 10">
            <a:extLst>
              <a:ext uri="{FF2B5EF4-FFF2-40B4-BE49-F238E27FC236}">
                <a16:creationId xmlns:a16="http://schemas.microsoft.com/office/drawing/2014/main" id="{3E305578-95C7-17C1-8906-5C72E67543A7}"/>
              </a:ext>
            </a:extLst>
          </p:cNvPr>
          <p:cNvGraphicFramePr/>
          <p:nvPr>
            <p:extLst>
              <p:ext uri="{D42A27DB-BD31-4B8C-83A1-F6EECF244321}">
                <p14:modId xmlns:p14="http://schemas.microsoft.com/office/powerpoint/2010/main" val="1063594403"/>
              </p:ext>
            </p:extLst>
          </p:nvPr>
        </p:nvGraphicFramePr>
        <p:xfrm>
          <a:off x="2282332" y="2695096"/>
          <a:ext cx="2284730" cy="1703705"/>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12" name="Diagram 11">
            <a:extLst>
              <a:ext uri="{FF2B5EF4-FFF2-40B4-BE49-F238E27FC236}">
                <a16:creationId xmlns:a16="http://schemas.microsoft.com/office/drawing/2014/main" id="{C4ED6F6F-775B-BC13-9FBF-1AB9644165CC}"/>
              </a:ext>
            </a:extLst>
          </p:cNvPr>
          <p:cNvGraphicFramePr/>
          <p:nvPr>
            <p:extLst>
              <p:ext uri="{D42A27DB-BD31-4B8C-83A1-F6EECF244321}">
                <p14:modId xmlns:p14="http://schemas.microsoft.com/office/powerpoint/2010/main" val="310075329"/>
              </p:ext>
            </p:extLst>
          </p:nvPr>
        </p:nvGraphicFramePr>
        <p:xfrm>
          <a:off x="8476197" y="866265"/>
          <a:ext cx="2284730" cy="1703705"/>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3" name="Diagram 12">
            <a:extLst>
              <a:ext uri="{FF2B5EF4-FFF2-40B4-BE49-F238E27FC236}">
                <a16:creationId xmlns:a16="http://schemas.microsoft.com/office/drawing/2014/main" id="{FAA21E0E-9670-0C60-3309-1B83DBF00AE9}"/>
              </a:ext>
            </a:extLst>
          </p:cNvPr>
          <p:cNvGraphicFramePr/>
          <p:nvPr>
            <p:extLst>
              <p:ext uri="{D42A27DB-BD31-4B8C-83A1-F6EECF244321}">
                <p14:modId xmlns:p14="http://schemas.microsoft.com/office/powerpoint/2010/main" val="2917214995"/>
              </p:ext>
            </p:extLst>
          </p:nvPr>
        </p:nvGraphicFramePr>
        <p:xfrm>
          <a:off x="117504" y="2687302"/>
          <a:ext cx="2284730" cy="1703705"/>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15" name="Diagram 14">
            <a:extLst>
              <a:ext uri="{FF2B5EF4-FFF2-40B4-BE49-F238E27FC236}">
                <a16:creationId xmlns:a16="http://schemas.microsoft.com/office/drawing/2014/main" id="{8A20257C-F700-1F0E-F20B-974D19B38120}"/>
              </a:ext>
            </a:extLst>
          </p:cNvPr>
          <p:cNvGraphicFramePr/>
          <p:nvPr>
            <p:extLst>
              <p:ext uri="{D42A27DB-BD31-4B8C-83A1-F6EECF244321}">
                <p14:modId xmlns:p14="http://schemas.microsoft.com/office/powerpoint/2010/main" val="1639132063"/>
              </p:ext>
            </p:extLst>
          </p:nvPr>
        </p:nvGraphicFramePr>
        <p:xfrm>
          <a:off x="5012387" y="2695095"/>
          <a:ext cx="2284730" cy="1703705"/>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sp>
        <p:nvSpPr>
          <p:cNvPr id="21" name="TextBox 20">
            <a:extLst>
              <a:ext uri="{FF2B5EF4-FFF2-40B4-BE49-F238E27FC236}">
                <a16:creationId xmlns:a16="http://schemas.microsoft.com/office/drawing/2014/main" id="{90412F04-88EF-9A12-EC00-65FF5931938E}"/>
              </a:ext>
            </a:extLst>
          </p:cNvPr>
          <p:cNvSpPr txBox="1"/>
          <p:nvPr/>
        </p:nvSpPr>
        <p:spPr>
          <a:xfrm>
            <a:off x="1006777" y="130922"/>
            <a:ext cx="10178443" cy="646331"/>
          </a:xfrm>
          <a:prstGeom prst="rect">
            <a:avLst/>
          </a:prstGeom>
          <a:solidFill>
            <a:srgbClr val="FB5C0C">
              <a:alpha val="70000"/>
            </a:srgbClr>
          </a:solidFill>
        </p:spPr>
        <p:txBody>
          <a:bodyPr wrap="square">
            <a:spAutoFit/>
          </a:bodyPr>
          <a:lstStyle/>
          <a:p>
            <a:r>
              <a:rPr lang="ga-IE" dirty="0">
                <a:solidFill>
                  <a:schemeClr val="bg1"/>
                </a:solidFill>
                <a:latin typeface="Segoe Print" panose="02000600000000000000" pitchFamily="2" charset="0"/>
              </a:rPr>
              <a:t>Seo thíos roinnt gníomhaíochtaí is féidir a dhéanamh amuigh faoin aer i gcaitheamh na bliana. Cliceáil ar na híomhánna thíos chun gníomhaíocht a roghnú.</a:t>
            </a:r>
          </a:p>
        </p:txBody>
      </p:sp>
      <p:sp>
        <p:nvSpPr>
          <p:cNvPr id="2" name="Rectangle: Folded Corner 1">
            <a:extLst>
              <a:ext uri="{FF2B5EF4-FFF2-40B4-BE49-F238E27FC236}">
                <a16:creationId xmlns:a16="http://schemas.microsoft.com/office/drawing/2014/main" id="{07467124-99B5-A652-5C7D-8EDC2CA2E36F}"/>
              </a:ext>
            </a:extLst>
          </p:cNvPr>
          <p:cNvSpPr/>
          <p:nvPr/>
        </p:nvSpPr>
        <p:spPr>
          <a:xfrm>
            <a:off x="47194" y="4995292"/>
            <a:ext cx="4734304" cy="1170174"/>
          </a:xfrm>
          <a:prstGeom prst="foldedCorner">
            <a:avLst/>
          </a:prstGeom>
          <a:solidFill>
            <a:srgbClr val="FB5C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ga-IE" dirty="0">
                <a:latin typeface="Segoe Print" panose="02000600000000000000" pitchFamily="2" charset="0"/>
              </a:rPr>
              <a:t>Tá </a:t>
            </a:r>
            <a:r>
              <a:rPr lang="ga-IE" b="1" dirty="0">
                <a:latin typeface="Segoe Print" panose="02000600000000000000" pitchFamily="2" charset="0"/>
              </a:rPr>
              <a:t>Cártaí Dúlra </a:t>
            </a:r>
            <a:r>
              <a:rPr lang="ga-IE" b="1" i="1" dirty="0">
                <a:latin typeface="Segoe Print" panose="02000600000000000000" pitchFamily="2" charset="0"/>
              </a:rPr>
              <a:t>Féach Thart </a:t>
            </a:r>
            <a:r>
              <a:rPr lang="ga-IE" dirty="0">
                <a:latin typeface="Segoe Print" panose="02000600000000000000" pitchFamily="2" charset="0"/>
              </a:rPr>
              <a:t>ar fáil ag an nasc </a:t>
            </a:r>
            <a:r>
              <a:rPr lang="ga-IE" dirty="0">
                <a:latin typeface="Segoe Print" panose="02000600000000000000" pitchFamily="2" charset="0"/>
                <a:hlinkClick r:id="rId57"/>
              </a:rPr>
              <a:t>seo</a:t>
            </a:r>
            <a:r>
              <a:rPr lang="ga-IE" dirty="0">
                <a:latin typeface="Segoe Print" panose="02000600000000000000" pitchFamily="2" charset="0"/>
              </a:rPr>
              <a:t>. Beidh na cártaí le </a:t>
            </a:r>
            <a:r>
              <a:rPr lang="ga-IE" dirty="0" err="1">
                <a:latin typeface="Segoe Print" panose="02000600000000000000" pitchFamily="2" charset="0"/>
              </a:rPr>
              <a:t>híoslódáil</a:t>
            </a:r>
            <a:r>
              <a:rPr lang="ga-IE" dirty="0">
                <a:latin typeface="Segoe Print" panose="02000600000000000000" pitchFamily="2" charset="0"/>
              </a:rPr>
              <a:t> agus le húsáid in éineacht leis na gníomhaíochtaí seo. </a:t>
            </a:r>
          </a:p>
        </p:txBody>
      </p:sp>
      <p:sp>
        <p:nvSpPr>
          <p:cNvPr id="7" name="Bosca téacs 6">
            <a:extLst>
              <a:ext uri="{FF2B5EF4-FFF2-40B4-BE49-F238E27FC236}">
                <a16:creationId xmlns:a16="http://schemas.microsoft.com/office/drawing/2014/main" id="{8716567B-F8DC-B1E7-45F1-6243F67A2A1C}"/>
              </a:ext>
            </a:extLst>
          </p:cNvPr>
          <p:cNvSpPr txBox="1"/>
          <p:nvPr/>
        </p:nvSpPr>
        <p:spPr>
          <a:xfrm>
            <a:off x="567930" y="4391008"/>
            <a:ext cx="1422236" cy="276999"/>
          </a:xfrm>
          <a:prstGeom prst="rect">
            <a:avLst/>
          </a:prstGeom>
          <a:solidFill>
            <a:schemeClr val="bg1"/>
          </a:solidFill>
          <a:ln>
            <a:solidFill>
              <a:schemeClr val="accent2">
                <a:lumMod val="75000"/>
              </a:schemeClr>
            </a:solidFill>
          </a:ln>
        </p:spPr>
        <p:txBody>
          <a:bodyPr wrap="square" rtlCol="0">
            <a:spAutoFit/>
          </a:bodyPr>
          <a:lstStyle/>
          <a:p>
            <a:pPr algn="ctr"/>
            <a:r>
              <a:rPr lang="en-GB" sz="1200" dirty="0"/>
              <a:t>M</a:t>
            </a:r>
            <a:r>
              <a:rPr lang="ga-IE" sz="1200" dirty="0"/>
              <a:t>í Mheán Fómhair</a:t>
            </a:r>
          </a:p>
        </p:txBody>
      </p:sp>
      <p:sp>
        <p:nvSpPr>
          <p:cNvPr id="18" name="Bosca téacs 17">
            <a:extLst>
              <a:ext uri="{FF2B5EF4-FFF2-40B4-BE49-F238E27FC236}">
                <a16:creationId xmlns:a16="http://schemas.microsoft.com/office/drawing/2014/main" id="{D2EC1DB6-9764-BBEE-B58B-E78494C07240}"/>
              </a:ext>
            </a:extLst>
          </p:cNvPr>
          <p:cNvSpPr txBox="1"/>
          <p:nvPr/>
        </p:nvSpPr>
        <p:spPr>
          <a:xfrm>
            <a:off x="2712228" y="4398397"/>
            <a:ext cx="1422236" cy="276999"/>
          </a:xfrm>
          <a:prstGeom prst="rect">
            <a:avLst/>
          </a:prstGeom>
          <a:solidFill>
            <a:schemeClr val="bg1"/>
          </a:solidFill>
          <a:ln>
            <a:solidFill>
              <a:schemeClr val="accent2">
                <a:lumMod val="75000"/>
              </a:schemeClr>
            </a:solidFill>
          </a:ln>
        </p:spPr>
        <p:txBody>
          <a:bodyPr wrap="square" rtlCol="0">
            <a:spAutoFit/>
          </a:bodyPr>
          <a:lstStyle/>
          <a:p>
            <a:pPr algn="ctr"/>
            <a:r>
              <a:rPr lang="ga-IE" sz="1200" dirty="0"/>
              <a:t>An Fómhar</a:t>
            </a:r>
          </a:p>
        </p:txBody>
      </p:sp>
      <p:sp>
        <p:nvSpPr>
          <p:cNvPr id="19" name="Bosca téacs 18">
            <a:extLst>
              <a:ext uri="{FF2B5EF4-FFF2-40B4-BE49-F238E27FC236}">
                <a16:creationId xmlns:a16="http://schemas.microsoft.com/office/drawing/2014/main" id="{3EF373E2-5FF8-66AA-4BDE-62DCB96985DF}"/>
              </a:ext>
            </a:extLst>
          </p:cNvPr>
          <p:cNvSpPr txBox="1"/>
          <p:nvPr/>
        </p:nvSpPr>
        <p:spPr>
          <a:xfrm>
            <a:off x="5125350" y="4398397"/>
            <a:ext cx="1422236" cy="276999"/>
          </a:xfrm>
          <a:prstGeom prst="rect">
            <a:avLst/>
          </a:prstGeom>
          <a:solidFill>
            <a:schemeClr val="bg1"/>
          </a:solidFill>
          <a:ln>
            <a:solidFill>
              <a:schemeClr val="accent2">
                <a:lumMod val="75000"/>
              </a:schemeClr>
            </a:solidFill>
          </a:ln>
        </p:spPr>
        <p:txBody>
          <a:bodyPr wrap="square" rtlCol="0">
            <a:spAutoFit/>
          </a:bodyPr>
          <a:lstStyle/>
          <a:p>
            <a:pPr algn="ctr"/>
            <a:r>
              <a:rPr lang="en-US" sz="1200" dirty="0" err="1"/>
              <a:t>Mí</a:t>
            </a:r>
            <a:r>
              <a:rPr lang="en-US" sz="1200" dirty="0"/>
              <a:t> na </a:t>
            </a:r>
            <a:r>
              <a:rPr lang="en-US" sz="1200" dirty="0" err="1"/>
              <a:t>Samhna</a:t>
            </a:r>
            <a:endParaRPr lang="ga-IE" sz="1200" dirty="0"/>
          </a:p>
        </p:txBody>
      </p:sp>
      <p:sp>
        <p:nvSpPr>
          <p:cNvPr id="20" name="Bosca téacs 19">
            <a:extLst>
              <a:ext uri="{FF2B5EF4-FFF2-40B4-BE49-F238E27FC236}">
                <a16:creationId xmlns:a16="http://schemas.microsoft.com/office/drawing/2014/main" id="{A3EB7132-5F68-3EBA-A244-CDCA3DF2A529}"/>
              </a:ext>
            </a:extLst>
          </p:cNvPr>
          <p:cNvSpPr txBox="1"/>
          <p:nvPr/>
        </p:nvSpPr>
        <p:spPr>
          <a:xfrm>
            <a:off x="7478119" y="4387621"/>
            <a:ext cx="1422236" cy="276999"/>
          </a:xfrm>
          <a:prstGeom prst="rect">
            <a:avLst/>
          </a:prstGeom>
          <a:solidFill>
            <a:schemeClr val="bg1"/>
          </a:solidFill>
          <a:ln>
            <a:solidFill>
              <a:schemeClr val="accent2">
                <a:lumMod val="75000"/>
              </a:schemeClr>
            </a:solidFill>
          </a:ln>
        </p:spPr>
        <p:txBody>
          <a:bodyPr wrap="square" rtlCol="0">
            <a:spAutoFit/>
          </a:bodyPr>
          <a:lstStyle/>
          <a:p>
            <a:pPr algn="ctr"/>
            <a:r>
              <a:rPr lang="en-GB" sz="1200" dirty="0"/>
              <a:t>M</a:t>
            </a:r>
            <a:r>
              <a:rPr lang="ga-IE" sz="1200" dirty="0"/>
              <a:t>í Bhealtaine</a:t>
            </a:r>
          </a:p>
        </p:txBody>
      </p:sp>
      <p:sp>
        <p:nvSpPr>
          <p:cNvPr id="22" name="Bosca téacs 21">
            <a:extLst>
              <a:ext uri="{FF2B5EF4-FFF2-40B4-BE49-F238E27FC236}">
                <a16:creationId xmlns:a16="http://schemas.microsoft.com/office/drawing/2014/main" id="{F928BCC4-B4C2-E372-23F8-2609367E45DA}"/>
              </a:ext>
            </a:extLst>
          </p:cNvPr>
          <p:cNvSpPr txBox="1"/>
          <p:nvPr/>
        </p:nvSpPr>
        <p:spPr>
          <a:xfrm>
            <a:off x="9762111" y="4415706"/>
            <a:ext cx="1422236" cy="276999"/>
          </a:xfrm>
          <a:prstGeom prst="rect">
            <a:avLst/>
          </a:prstGeom>
          <a:solidFill>
            <a:schemeClr val="bg1"/>
          </a:solidFill>
          <a:ln>
            <a:solidFill>
              <a:schemeClr val="accent2">
                <a:lumMod val="75000"/>
              </a:schemeClr>
            </a:solidFill>
          </a:ln>
        </p:spPr>
        <p:txBody>
          <a:bodyPr wrap="square" rtlCol="0">
            <a:spAutoFit/>
          </a:bodyPr>
          <a:lstStyle/>
          <a:p>
            <a:pPr algn="ctr"/>
            <a:r>
              <a:rPr lang="en-GB" sz="1200" dirty="0"/>
              <a:t>M</a:t>
            </a:r>
            <a:r>
              <a:rPr lang="ga-IE" sz="1200"/>
              <a:t>í </a:t>
            </a:r>
            <a:r>
              <a:rPr lang="ga-IE" sz="1200" dirty="0"/>
              <a:t>an Mheithimh</a:t>
            </a:r>
          </a:p>
        </p:txBody>
      </p:sp>
      <p:sp>
        <p:nvSpPr>
          <p:cNvPr id="23" name="Bosca téacs 22">
            <a:extLst>
              <a:ext uri="{FF2B5EF4-FFF2-40B4-BE49-F238E27FC236}">
                <a16:creationId xmlns:a16="http://schemas.microsoft.com/office/drawing/2014/main" id="{4E460D68-0440-0464-03E1-6E7AF376C4E5}"/>
              </a:ext>
            </a:extLst>
          </p:cNvPr>
          <p:cNvSpPr txBox="1"/>
          <p:nvPr/>
        </p:nvSpPr>
        <p:spPr>
          <a:xfrm>
            <a:off x="4921612" y="6445864"/>
            <a:ext cx="1843293" cy="276999"/>
          </a:xfrm>
          <a:prstGeom prst="rect">
            <a:avLst/>
          </a:prstGeom>
          <a:solidFill>
            <a:schemeClr val="bg1"/>
          </a:solidFill>
          <a:ln>
            <a:solidFill>
              <a:schemeClr val="accent2">
                <a:lumMod val="75000"/>
              </a:schemeClr>
            </a:solidFill>
          </a:ln>
        </p:spPr>
        <p:txBody>
          <a:bodyPr wrap="square" rtlCol="0">
            <a:spAutoFit/>
          </a:bodyPr>
          <a:lstStyle/>
          <a:p>
            <a:r>
              <a:rPr lang="ga-IE" sz="1200" dirty="0"/>
              <a:t>An </a:t>
            </a:r>
            <a:r>
              <a:rPr lang="ga-IE" sz="1200" dirty="0" err="1"/>
              <a:t>tEarrach</a:t>
            </a:r>
            <a:r>
              <a:rPr lang="ga-IE" sz="1200" dirty="0"/>
              <a:t>/An Samhradh</a:t>
            </a:r>
          </a:p>
        </p:txBody>
      </p:sp>
      <p:sp>
        <p:nvSpPr>
          <p:cNvPr id="24" name="Bosca téacs 23">
            <a:extLst>
              <a:ext uri="{FF2B5EF4-FFF2-40B4-BE49-F238E27FC236}">
                <a16:creationId xmlns:a16="http://schemas.microsoft.com/office/drawing/2014/main" id="{4210E1B8-92DE-455B-0F86-77D3B3727930}"/>
              </a:ext>
            </a:extLst>
          </p:cNvPr>
          <p:cNvSpPr txBox="1"/>
          <p:nvPr/>
        </p:nvSpPr>
        <p:spPr>
          <a:xfrm>
            <a:off x="9771075" y="6483556"/>
            <a:ext cx="1422236" cy="276999"/>
          </a:xfrm>
          <a:prstGeom prst="rect">
            <a:avLst/>
          </a:prstGeom>
          <a:solidFill>
            <a:schemeClr val="bg1"/>
          </a:solidFill>
          <a:ln>
            <a:solidFill>
              <a:schemeClr val="accent2">
                <a:lumMod val="75000"/>
              </a:schemeClr>
            </a:solidFill>
          </a:ln>
        </p:spPr>
        <p:txBody>
          <a:bodyPr wrap="square" rtlCol="0">
            <a:spAutoFit/>
          </a:bodyPr>
          <a:lstStyle/>
          <a:p>
            <a:r>
              <a:rPr lang="ga-IE" sz="1200" dirty="0"/>
              <a:t>Aon am den bhliain</a:t>
            </a:r>
          </a:p>
        </p:txBody>
      </p:sp>
      <p:sp>
        <p:nvSpPr>
          <p:cNvPr id="16" name="Bosca téacs 15">
            <a:extLst>
              <a:ext uri="{FF2B5EF4-FFF2-40B4-BE49-F238E27FC236}">
                <a16:creationId xmlns:a16="http://schemas.microsoft.com/office/drawing/2014/main" id="{D22EAE8B-6B58-92C4-CE46-31ABCBB7F9B5}"/>
              </a:ext>
            </a:extLst>
          </p:cNvPr>
          <p:cNvSpPr txBox="1"/>
          <p:nvPr/>
        </p:nvSpPr>
        <p:spPr>
          <a:xfrm>
            <a:off x="7478118" y="6460480"/>
            <a:ext cx="1422236" cy="276999"/>
          </a:xfrm>
          <a:prstGeom prst="rect">
            <a:avLst/>
          </a:prstGeom>
          <a:solidFill>
            <a:schemeClr val="bg1"/>
          </a:solidFill>
          <a:ln>
            <a:solidFill>
              <a:schemeClr val="accent2">
                <a:lumMod val="75000"/>
              </a:schemeClr>
            </a:solidFill>
          </a:ln>
        </p:spPr>
        <p:txBody>
          <a:bodyPr wrap="square" rtlCol="0">
            <a:spAutoFit/>
          </a:bodyPr>
          <a:lstStyle/>
          <a:p>
            <a:pPr algn="ctr"/>
            <a:r>
              <a:rPr lang="en-GB" sz="1200" dirty="0"/>
              <a:t>Aon am den </a:t>
            </a:r>
            <a:r>
              <a:rPr lang="en-GB" sz="1200" dirty="0" err="1"/>
              <a:t>bhliain</a:t>
            </a:r>
            <a:endParaRPr lang="ga-IE" sz="1200" dirty="0"/>
          </a:p>
        </p:txBody>
      </p:sp>
      <p:grpSp>
        <p:nvGrpSpPr>
          <p:cNvPr id="32" name="Grúpa 31">
            <a:extLst>
              <a:ext uri="{FF2B5EF4-FFF2-40B4-BE49-F238E27FC236}">
                <a16:creationId xmlns:a16="http://schemas.microsoft.com/office/drawing/2014/main" id="{0BC483EB-0964-F15F-FB7A-AC1444F1127A}"/>
              </a:ext>
            </a:extLst>
          </p:cNvPr>
          <p:cNvGrpSpPr/>
          <p:nvPr/>
        </p:nvGrpSpPr>
        <p:grpSpPr>
          <a:xfrm>
            <a:off x="7365750" y="4756344"/>
            <a:ext cx="1702391" cy="1704136"/>
            <a:chOff x="7365750" y="4756344"/>
            <a:chExt cx="1702391" cy="1704136"/>
          </a:xfrm>
        </p:grpSpPr>
        <p:sp>
          <p:nvSpPr>
            <p:cNvPr id="14" name="Dronuilleog 13">
              <a:hlinkClick r:id="rId58" action="ppaction://hlinksldjump"/>
              <a:extLst>
                <a:ext uri="{FF2B5EF4-FFF2-40B4-BE49-F238E27FC236}">
                  <a16:creationId xmlns:a16="http://schemas.microsoft.com/office/drawing/2014/main" id="{7761DED3-EA05-4E3C-3D59-0F7C3D1610D1}"/>
                </a:ext>
              </a:extLst>
            </p:cNvPr>
            <p:cNvSpPr/>
            <p:nvPr/>
          </p:nvSpPr>
          <p:spPr>
            <a:xfrm>
              <a:off x="7365750" y="4756344"/>
              <a:ext cx="1702391" cy="1361913"/>
            </a:xfrm>
            <a:prstGeom prst="rect">
              <a:avLst/>
            </a:prstGeom>
            <a:blipFill>
              <a:blip r:embed="rId59" cstate="screen">
                <a:extLst>
                  <a:ext uri="{28A0092B-C50C-407E-A947-70E740481C1C}">
                    <a14:useLocalDpi xmlns:a14="http://schemas.microsoft.com/office/drawing/2010/main" val="0"/>
                  </a:ext>
                </a:extLst>
              </a:blip>
              <a:stretch>
                <a:fillRect/>
              </a:stretch>
            </a:blipFill>
            <a:ln>
              <a:solidFill>
                <a:schemeClr val="tx1"/>
              </a:solidFill>
            </a:ln>
            <a:scene3d>
              <a:camera prst="orthographicFront"/>
              <a:lightRig rig="flat" dir="t"/>
            </a:scene3d>
            <a:sp3d z="-190500" prstMaterial="plastic">
              <a:bevelT w="88900" h="88900"/>
              <a:bevelB w="88900" h="31750" prst="angle"/>
            </a:sp3d>
          </p:spPr>
          <p:style>
            <a:lnRef idx="0">
              <a:scrgbClr r="0" g="0" b="0"/>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25" name="Bolgán cainte: dronuilleach 24">
              <a:extLst>
                <a:ext uri="{FF2B5EF4-FFF2-40B4-BE49-F238E27FC236}">
                  <a16:creationId xmlns:a16="http://schemas.microsoft.com/office/drawing/2014/main" id="{565619AB-6E14-ABEC-966B-63D665BBA0FB}"/>
                </a:ext>
              </a:extLst>
            </p:cNvPr>
            <p:cNvSpPr/>
            <p:nvPr/>
          </p:nvSpPr>
          <p:spPr>
            <a:xfrm>
              <a:off x="7445508" y="5993171"/>
              <a:ext cx="1515128" cy="467309"/>
            </a:xfrm>
            <a:prstGeom prst="wedgeRectCallout">
              <a:avLst>
                <a:gd name="adj1" fmla="val 20250"/>
                <a:gd name="adj2" fmla="val -60700"/>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6" name="Bolgán cainte: dronuilleach 4">
              <a:extLst>
                <a:ext uri="{FF2B5EF4-FFF2-40B4-BE49-F238E27FC236}">
                  <a16:creationId xmlns:a16="http://schemas.microsoft.com/office/drawing/2014/main" id="{EED7BFC0-E673-9C0D-6F9C-C0B85B6C5F2D}"/>
                </a:ext>
              </a:extLst>
            </p:cNvPr>
            <p:cNvSpPr txBox="1"/>
            <p:nvPr/>
          </p:nvSpPr>
          <p:spPr>
            <a:xfrm>
              <a:off x="7445508" y="5993170"/>
              <a:ext cx="1515128" cy="4673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400" kern="1200" noProof="0" dirty="0" err="1">
                  <a:latin typeface="Tw Cen MT" panose="020B0602020104020603" pitchFamily="34" charset="0"/>
                </a:rPr>
                <a:t>Éanbhreathnú</a:t>
              </a:r>
              <a:endParaRPr lang="ga-IE" sz="1400" kern="1200" noProof="0" dirty="0">
                <a:latin typeface="Tw Cen MT" panose="020B0602020104020603" pitchFamily="34" charset="0"/>
              </a:endParaRPr>
            </a:p>
          </p:txBody>
        </p:sp>
      </p:grpSp>
    </p:spTree>
    <p:extLst>
      <p:ext uri="{BB962C8B-B14F-4D97-AF65-F5344CB8AC3E}">
        <p14:creationId xmlns:p14="http://schemas.microsoft.com/office/powerpoint/2010/main" val="364071721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67" r="15067"/>
          <a:stretch/>
        </p:blipFill>
        <p:spPr bwMode="auto">
          <a:xfrm>
            <a:off x="-272716" y="0"/>
            <a:ext cx="13347011" cy="7507695"/>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dirty="0">
                <a:solidFill>
                  <a:schemeClr val="tx1">
                    <a:lumMod val="85000"/>
                    <a:lumOff val="15000"/>
                  </a:schemeClr>
                </a:solidFill>
                <a:latin typeface="Tw Cen MT" panose="020B0602020104020603" pitchFamily="34" charset="0"/>
                <a:ea typeface="+mj-ea"/>
                <a:cs typeface="+mj-cs"/>
              </a:rPr>
              <a:t>An </a:t>
            </a:r>
            <a:r>
              <a:rPr lang="ga-IE" sz="2000" b="1" dirty="0">
                <a:solidFill>
                  <a:schemeClr val="tx1">
                    <a:lumMod val="85000"/>
                    <a:lumOff val="15000"/>
                  </a:schemeClr>
                </a:solidFill>
                <a:latin typeface="Tw Cen MT" panose="020B0602020104020603" pitchFamily="34" charset="0"/>
                <a:ea typeface="+mj-ea"/>
                <a:cs typeface="+mj-cs"/>
              </a:rPr>
              <a:t>Samhradh</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D1CC7FAA-A3DC-402F-9348-8D1883EBE00F}"/>
              </a:ext>
            </a:extLst>
          </p:cNvPr>
          <p:cNvSpPr/>
          <p:nvPr/>
        </p:nvSpPr>
        <p:spPr>
          <a:xfrm>
            <a:off x="691689" y="1370746"/>
            <a:ext cx="10875296" cy="3159408"/>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dirty="0">
                <a:solidFill>
                  <a:schemeClr val="tx1"/>
                </a:solidFill>
                <a:latin typeface="Tw Cen MT" panose="020B0602020104020603" pitchFamily="34" charset="0"/>
              </a:rPr>
              <a:t>Is é an samhradh séasúr na beatha in Éirinn. Nuair a bhíonn na laethanta fada agus an aimsir níos teo, cuireann sé go mór le torthúlacht an dúlra: </a:t>
            </a:r>
          </a:p>
          <a:p>
            <a:pPr marL="800100" lvl="1" indent="-342900" algn="just">
              <a:buFont typeface="Wingdings" panose="05000000000000000000" pitchFamily="2" charset="2"/>
              <a:buChar char="§"/>
            </a:pPr>
            <a:r>
              <a:rPr lang="ga-IE" sz="2000" dirty="0">
                <a:solidFill>
                  <a:schemeClr val="tx1"/>
                </a:solidFill>
                <a:latin typeface="Tw Cen MT" panose="020B0602020104020603" pitchFamily="34" charset="0"/>
              </a:rPr>
              <a:t>Briseann gearrcaigh as na huibheacha sna neadacha. </a:t>
            </a:r>
          </a:p>
          <a:p>
            <a:pPr marL="800100" lvl="1" indent="-342900" algn="just">
              <a:buFont typeface="Wingdings" panose="05000000000000000000" pitchFamily="2" charset="2"/>
              <a:buChar char="§"/>
            </a:pPr>
            <a:r>
              <a:rPr lang="ga-IE" sz="2000" dirty="0">
                <a:solidFill>
                  <a:schemeClr val="tx1"/>
                </a:solidFill>
                <a:latin typeface="Tw Cen MT" panose="020B0602020104020603" pitchFamily="34" charset="0"/>
              </a:rPr>
              <a:t>Fásann na torbáin sna loch</a:t>
            </a:r>
            <a:r>
              <a:rPr lang="en-GB" sz="2000" dirty="0" err="1">
                <a:solidFill>
                  <a:schemeClr val="tx1"/>
                </a:solidFill>
                <a:latin typeface="Tw Cen MT" panose="020B0602020104020603" pitchFamily="34" charset="0"/>
              </a:rPr>
              <a:t>áin</a:t>
            </a:r>
            <a:r>
              <a:rPr lang="ga-IE" sz="2000" dirty="0">
                <a:solidFill>
                  <a:schemeClr val="tx1"/>
                </a:solidFill>
                <a:latin typeface="Tw Cen MT" panose="020B0602020104020603" pitchFamily="34" charset="0"/>
              </a:rPr>
              <a:t> go dtí go mbíonn siad ina bhfroganna agus ina </a:t>
            </a:r>
            <a:r>
              <a:rPr lang="ga-IE" sz="2000" dirty="0" err="1">
                <a:solidFill>
                  <a:schemeClr val="tx1"/>
                </a:solidFill>
                <a:latin typeface="Tw Cen MT" panose="020B0602020104020603" pitchFamily="34" charset="0"/>
              </a:rPr>
              <a:t>mbuafa</a:t>
            </a:r>
            <a:r>
              <a:rPr lang="ga-IE" sz="2000" dirty="0">
                <a:solidFill>
                  <a:schemeClr val="tx1"/>
                </a:solidFill>
                <a:latin typeface="Tw Cen MT" panose="020B0602020104020603" pitchFamily="34" charset="0"/>
              </a:rPr>
              <a:t>. </a:t>
            </a:r>
          </a:p>
          <a:p>
            <a:pPr marL="800100" lvl="1" indent="-342900" algn="just">
              <a:buFont typeface="Wingdings" panose="05000000000000000000" pitchFamily="2" charset="2"/>
              <a:buChar char="§"/>
            </a:pPr>
            <a:r>
              <a:rPr lang="en-US" sz="2000" dirty="0" err="1">
                <a:solidFill>
                  <a:schemeClr val="tx1"/>
                </a:solidFill>
                <a:latin typeface="Tw Cen MT" panose="020B0602020104020603" pitchFamily="34" charset="0"/>
              </a:rPr>
              <a:t>Athraíonn</a:t>
            </a:r>
            <a:r>
              <a:rPr lang="en-US" sz="2000" dirty="0">
                <a:solidFill>
                  <a:schemeClr val="tx1"/>
                </a:solidFill>
                <a:latin typeface="Tw Cen MT" panose="020B0602020104020603" pitchFamily="34" charset="0"/>
              </a:rPr>
              <a:t> na </a:t>
            </a:r>
            <a:r>
              <a:rPr lang="en-US" sz="2000" dirty="0" err="1">
                <a:solidFill>
                  <a:schemeClr val="tx1"/>
                </a:solidFill>
                <a:latin typeface="Tw Cen MT" panose="020B0602020104020603" pitchFamily="34" charset="0"/>
              </a:rPr>
              <a:t>boilb</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ina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bpupaí</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nó</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ina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gcrisilidí</a:t>
            </a:r>
            <a:r>
              <a:rPr lang="en-US" sz="2000" dirty="0">
                <a:solidFill>
                  <a:schemeClr val="tx1"/>
                </a:solidFill>
                <a:latin typeface="Tw Cen MT" panose="020B0602020104020603" pitchFamily="34" charset="0"/>
              </a:rPr>
              <a:t>). Nuair a </a:t>
            </a:r>
            <a:r>
              <a:rPr lang="en-US" sz="2000" dirty="0" err="1">
                <a:solidFill>
                  <a:schemeClr val="tx1"/>
                </a:solidFill>
                <a:latin typeface="Tw Cen MT" panose="020B0602020104020603" pitchFamily="34" charset="0"/>
              </a:rPr>
              <a:t>scoiltfidh</a:t>
            </a:r>
            <a:r>
              <a:rPr lang="en-US" sz="2000" dirty="0">
                <a:solidFill>
                  <a:schemeClr val="tx1"/>
                </a:solidFill>
                <a:latin typeface="Tw Cen MT" panose="020B0602020104020603" pitchFamily="34" charset="0"/>
              </a:rPr>
              <a:t> na </a:t>
            </a:r>
            <a:r>
              <a:rPr lang="en-US" sz="2000" dirty="0" err="1">
                <a:solidFill>
                  <a:schemeClr val="tx1"/>
                </a:solidFill>
                <a:latin typeface="Tw Cen MT" panose="020B0602020104020603" pitchFamily="34" charset="0"/>
              </a:rPr>
              <a:t>pupaí</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ball, is </a:t>
            </a:r>
            <a:r>
              <a:rPr lang="en-US" sz="2000" dirty="0" err="1">
                <a:solidFill>
                  <a:schemeClr val="tx1"/>
                </a:solidFill>
                <a:latin typeface="Tw Cen MT" panose="020B0602020104020603" pitchFamily="34" charset="0"/>
              </a:rPr>
              <a:t>féileacáin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nó</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leamhain</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thiocfaidh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amach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astu</a:t>
            </a:r>
            <a:r>
              <a:rPr lang="en-US" sz="2000" dirty="0">
                <a:solidFill>
                  <a:schemeClr val="tx1"/>
                </a:solidFill>
                <a:latin typeface="Tw Cen MT" panose="020B0602020104020603" pitchFamily="34" charset="0"/>
              </a:rPr>
              <a:t>.</a:t>
            </a:r>
          </a:p>
          <a:p>
            <a:pPr marL="800100" lvl="1" indent="-342900" algn="just">
              <a:buFont typeface="Wingdings" panose="05000000000000000000" pitchFamily="2" charset="2"/>
              <a:buChar char="§"/>
            </a:pPr>
            <a:r>
              <a:rPr lang="ga-IE" sz="2000" dirty="0">
                <a:solidFill>
                  <a:schemeClr val="tx1"/>
                </a:solidFill>
                <a:latin typeface="Tw Cen MT" panose="020B0602020104020603" pitchFamily="34" charset="0"/>
              </a:rPr>
              <a:t>Bíonn dath agus boladh na mbláthanna sna fálta agus ar na crainn go hálainn. Tosaíonn na bláthanna ag athrú ina dtorthaí </a:t>
            </a:r>
            <a:r>
              <a:rPr lang="en-GB" sz="2000" dirty="0" err="1">
                <a:solidFill>
                  <a:schemeClr val="tx1"/>
                </a:solidFill>
                <a:latin typeface="Tw Cen MT" panose="020B0602020104020603" pitchFamily="34" charset="0"/>
              </a:rPr>
              <a:t>sa</a:t>
            </a:r>
            <a:r>
              <a:rPr lang="en-GB" sz="2000"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samhradh.</a:t>
            </a:r>
          </a:p>
          <a:p>
            <a:pPr marL="800100" lvl="1" indent="-342900" algn="just">
              <a:buFont typeface="Wingdings" panose="05000000000000000000" pitchFamily="2" charset="2"/>
              <a:buChar char="§"/>
            </a:pPr>
            <a:r>
              <a:rPr lang="ga-IE" sz="2000" dirty="0">
                <a:solidFill>
                  <a:schemeClr val="tx1"/>
                </a:solidFill>
                <a:latin typeface="Tw Cen MT" panose="020B0602020104020603" pitchFamily="34" charset="0"/>
              </a:rPr>
              <a:t>Bíonn mórán feithidí le feiceáil. Is foinse bhia iad na feithidí d’éin, d’éisc, d’ialtóga agus d’ainmhithe eil</a:t>
            </a:r>
            <a:r>
              <a:rPr lang="en-GB" sz="2000" dirty="0">
                <a:solidFill>
                  <a:schemeClr val="tx1"/>
                </a:solidFill>
                <a:latin typeface="Tw Cen MT" panose="020B0602020104020603" pitchFamily="34" charset="0"/>
              </a:rPr>
              <a:t>e.</a:t>
            </a:r>
            <a:endParaRPr lang="ga-IE" sz="2000" dirty="0">
              <a:solidFill>
                <a:schemeClr val="tx1"/>
              </a:solidFill>
              <a:latin typeface="Tw Cen MT" panose="020B0602020104020603" pitchFamily="34" charset="0"/>
            </a:endParaRPr>
          </a:p>
        </p:txBody>
      </p:sp>
      <p:graphicFrame>
        <p:nvGraphicFramePr>
          <p:cNvPr id="51" name="Diagram 50">
            <a:extLst>
              <a:ext uri="{FF2B5EF4-FFF2-40B4-BE49-F238E27FC236}">
                <a16:creationId xmlns:a16="http://schemas.microsoft.com/office/drawing/2014/main" id="{A9C1B5BC-3C8B-4050-8551-1163968AFA67}"/>
              </a:ext>
            </a:extLst>
          </p:cNvPr>
          <p:cNvGraphicFramePr/>
          <p:nvPr>
            <p:extLst>
              <p:ext uri="{D42A27DB-BD31-4B8C-83A1-F6EECF244321}">
                <p14:modId xmlns:p14="http://schemas.microsoft.com/office/powerpoint/2010/main" val="1556211437"/>
              </p:ext>
            </p:extLst>
          </p:nvPr>
        </p:nvGraphicFramePr>
        <p:xfrm>
          <a:off x="8498814" y="4708255"/>
          <a:ext cx="1964143" cy="182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2" name="Diagram 51">
            <a:extLst>
              <a:ext uri="{FF2B5EF4-FFF2-40B4-BE49-F238E27FC236}">
                <a16:creationId xmlns:a16="http://schemas.microsoft.com/office/drawing/2014/main" id="{250D230F-0570-4E8C-B43B-CFE3F1FBD199}"/>
              </a:ext>
            </a:extLst>
          </p:cNvPr>
          <p:cNvGraphicFramePr/>
          <p:nvPr>
            <p:extLst>
              <p:ext uri="{D42A27DB-BD31-4B8C-83A1-F6EECF244321}">
                <p14:modId xmlns:p14="http://schemas.microsoft.com/office/powerpoint/2010/main" val="1128296467"/>
              </p:ext>
            </p:extLst>
          </p:nvPr>
        </p:nvGraphicFramePr>
        <p:xfrm>
          <a:off x="1729043" y="4704296"/>
          <a:ext cx="1964143" cy="18202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3" name="Diagram 52">
            <a:extLst>
              <a:ext uri="{FF2B5EF4-FFF2-40B4-BE49-F238E27FC236}">
                <a16:creationId xmlns:a16="http://schemas.microsoft.com/office/drawing/2014/main" id="{70C00654-5370-4D9A-9AD5-CED69F6214DD}"/>
              </a:ext>
            </a:extLst>
          </p:cNvPr>
          <p:cNvGraphicFramePr/>
          <p:nvPr>
            <p:extLst>
              <p:ext uri="{D42A27DB-BD31-4B8C-83A1-F6EECF244321}">
                <p14:modId xmlns:p14="http://schemas.microsoft.com/office/powerpoint/2010/main" val="1662914155"/>
              </p:ext>
            </p:extLst>
          </p:nvPr>
        </p:nvGraphicFramePr>
        <p:xfrm>
          <a:off x="5147265" y="4704296"/>
          <a:ext cx="1964143" cy="18202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99803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animEffect transition="in" filter="randombar(horizontal)">
                                      <p:cBhvr>
                                        <p:cTn id="7" dur="500"/>
                                        <p:tgtEl>
                                          <p:spTgt spid="43">
                                            <p:txEl>
                                              <p:pRg st="1" end="1"/>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 calcmode="lin" valueType="num">
                                      <p:cBhvr>
                                        <p:cTn id="10" dur="500" fill="hold"/>
                                        <p:tgtEl>
                                          <p:spTgt spid="52"/>
                                        </p:tgtEl>
                                        <p:attrNameLst>
                                          <p:attrName>ppt_w</p:attrName>
                                        </p:attrNameLst>
                                      </p:cBhvr>
                                      <p:tavLst>
                                        <p:tav tm="0">
                                          <p:val>
                                            <p:fltVal val="0"/>
                                          </p:val>
                                        </p:tav>
                                        <p:tav tm="100000">
                                          <p:val>
                                            <p:strVal val="#ppt_w"/>
                                          </p:val>
                                        </p:tav>
                                      </p:tavLst>
                                    </p:anim>
                                    <p:anim calcmode="lin" valueType="num">
                                      <p:cBhvr>
                                        <p:cTn id="11" dur="500" fill="hold"/>
                                        <p:tgtEl>
                                          <p:spTgt spid="52"/>
                                        </p:tgtEl>
                                        <p:attrNameLst>
                                          <p:attrName>ppt_h</p:attrName>
                                        </p:attrNameLst>
                                      </p:cBhvr>
                                      <p:tavLst>
                                        <p:tav tm="0">
                                          <p:val>
                                            <p:fltVal val="0"/>
                                          </p:val>
                                        </p:tav>
                                        <p:tav tm="100000">
                                          <p:val>
                                            <p:strVal val="#ppt_h"/>
                                          </p:val>
                                        </p:tav>
                                      </p:tavLst>
                                    </p:anim>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randombar(horizontal)">
                                      <p:cBhvr>
                                        <p:cTn id="17" dur="500"/>
                                        <p:tgtEl>
                                          <p:spTgt spid="43">
                                            <p:txEl>
                                              <p:pRg st="2" end="2"/>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3">
                                            <p:txEl>
                                              <p:pRg st="3" end="3"/>
                                            </p:txEl>
                                          </p:spTgt>
                                        </p:tgtEl>
                                        <p:attrNameLst>
                                          <p:attrName>style.visibility</p:attrName>
                                        </p:attrNameLst>
                                      </p:cBhvr>
                                      <p:to>
                                        <p:strVal val="visible"/>
                                      </p:to>
                                    </p:set>
                                    <p:animEffect transition="in" filter="randombar(horizontal)">
                                      <p:cBhvr>
                                        <p:cTn id="27" dur="500"/>
                                        <p:tgtEl>
                                          <p:spTgt spid="43">
                                            <p:txEl>
                                              <p:pRg st="3" end="3"/>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3">
                                            <p:txEl>
                                              <p:pRg st="4" end="4"/>
                                            </p:txEl>
                                          </p:spTgt>
                                        </p:tgtEl>
                                        <p:attrNameLst>
                                          <p:attrName>style.visibility</p:attrName>
                                        </p:attrNameLst>
                                      </p:cBhvr>
                                      <p:to>
                                        <p:strVal val="visible"/>
                                      </p:to>
                                    </p:set>
                                    <p:animEffect transition="in" filter="randombar(horizontal)">
                                      <p:cBhvr>
                                        <p:cTn id="37" dur="500"/>
                                        <p:tgtEl>
                                          <p:spTgt spid="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3">
                                            <p:txEl>
                                              <p:pRg st="5" end="5"/>
                                            </p:txEl>
                                          </p:spTgt>
                                        </p:tgtEl>
                                        <p:attrNameLst>
                                          <p:attrName>style.visibility</p:attrName>
                                        </p:attrNameLst>
                                      </p:cBhvr>
                                      <p:to>
                                        <p:strVal val="visible"/>
                                      </p:to>
                                    </p:set>
                                    <p:animEffect transition="in" filter="randombar(horizontal)">
                                      <p:cBhvr>
                                        <p:cTn id="42" dur="500"/>
                                        <p:tgtEl>
                                          <p:spTgt spid="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 grpId="0">
        <p:bldAsOne/>
      </p:bldGraphic>
      <p:bldGraphic spid="52" grpId="0">
        <p:bldAsOne/>
      </p:bldGraphic>
      <p:bldGraphic spid="5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pic>
        <p:nvPicPr>
          <p:cNvPr id="50" name="Picture 2">
            <a:extLst>
              <a:ext uri="{FF2B5EF4-FFF2-40B4-BE49-F238E27FC236}">
                <a16:creationId xmlns:a16="http://schemas.microsoft.com/office/drawing/2014/main" id="{0D0CAE3C-9A0D-9FBD-A0C3-BE23AE3DE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67" r="15067"/>
          <a:stretch/>
        </p:blipFill>
        <p:spPr bwMode="auto">
          <a:xfrm>
            <a:off x="-272716" y="0"/>
            <a:ext cx="13347011" cy="7507695"/>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Gníomhaíocht:</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Tóraíocht Dúlra an tSamhraidh</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8" name="Arrow: Left 47">
            <a:hlinkClick r:id="rId3" action="ppaction://hlinksldjump"/>
            <a:extLst>
              <a:ext uri="{FF2B5EF4-FFF2-40B4-BE49-F238E27FC236}">
                <a16:creationId xmlns:a16="http://schemas.microsoft.com/office/drawing/2014/main" id="{21CAC180-8CB7-6EE7-2860-130A3F804E42}"/>
              </a:ext>
            </a:extLst>
          </p:cNvPr>
          <p:cNvSpPr>
            <a:spLocks noChangeAspect="1"/>
          </p:cNvSpPr>
          <p:nvPr/>
        </p:nvSpPr>
        <p:spPr>
          <a:xfrm>
            <a:off x="140400" y="5680800"/>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dirty="0">
                <a:ln>
                  <a:noFill/>
                </a:ln>
                <a:solidFill>
                  <a:prstClr val="white"/>
                </a:solidFill>
                <a:effectLst/>
                <a:uLnTx/>
                <a:uFillTx/>
                <a:latin typeface="Tw Cen MT" panose="020B0602020104020603" pitchFamily="34" charset="0"/>
              </a:rPr>
              <a:t>Ar Ais</a:t>
            </a:r>
          </a:p>
        </p:txBody>
      </p:sp>
      <p:pic>
        <p:nvPicPr>
          <p:cNvPr id="5" name="Pictiúr 4">
            <a:extLst>
              <a:ext uri="{FF2B5EF4-FFF2-40B4-BE49-F238E27FC236}">
                <a16:creationId xmlns:a16="http://schemas.microsoft.com/office/drawing/2014/main" id="{B6C683B6-4175-33E0-AAD8-902D005C3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437" y="1431557"/>
            <a:ext cx="7477125" cy="5286375"/>
          </a:xfrm>
          <a:prstGeom prst="rect">
            <a:avLst/>
          </a:prstGeom>
        </p:spPr>
      </p:pic>
      <p:sp>
        <p:nvSpPr>
          <p:cNvPr id="4" name="Rectangle: Folded Corner 53">
            <a:extLst>
              <a:ext uri="{FF2B5EF4-FFF2-40B4-BE49-F238E27FC236}">
                <a16:creationId xmlns:a16="http://schemas.microsoft.com/office/drawing/2014/main" id="{C058CCE7-61B5-2649-34AA-F11D55265F37}"/>
              </a:ext>
            </a:extLst>
          </p:cNvPr>
          <p:cNvSpPr/>
          <p:nvPr/>
        </p:nvSpPr>
        <p:spPr>
          <a:xfrm>
            <a:off x="9480598" y="4480179"/>
            <a:ext cx="2711402" cy="2237753"/>
          </a:xfrm>
          <a:prstGeom prst="foldedCorner">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ga-IE" dirty="0">
                <a:solidFill>
                  <a:schemeClr val="tx1"/>
                </a:solidFill>
                <a:latin typeface="Tw Cen MT" panose="020B0602020104020603" pitchFamily="34" charset="0"/>
              </a:rPr>
              <a:t>Téigh chuig </a:t>
            </a:r>
            <a:r>
              <a:rPr lang="ga-IE" b="1" dirty="0">
                <a:solidFill>
                  <a:schemeClr val="tx1"/>
                </a:solidFill>
                <a:latin typeface="Tw Cen MT" panose="020B0602020104020603" pitchFamily="34" charset="0"/>
                <a:hlinkClick r:id="rId5"/>
              </a:rPr>
              <a:t>Cártaí Dúlra </a:t>
            </a:r>
            <a:r>
              <a:rPr lang="ga-IE" b="1" i="1" dirty="0">
                <a:solidFill>
                  <a:schemeClr val="tx1"/>
                </a:solidFill>
                <a:latin typeface="Tw Cen MT" panose="020B0602020104020603" pitchFamily="34" charset="0"/>
                <a:hlinkClick r:id="rId5"/>
              </a:rPr>
              <a:t>Féach Thart</a:t>
            </a:r>
            <a:r>
              <a:rPr lang="ga-IE" b="1" dirty="0">
                <a:solidFill>
                  <a:schemeClr val="tx1"/>
                </a:solidFill>
                <a:latin typeface="Tw Cen MT" panose="020B0602020104020603" pitchFamily="34" charset="0"/>
              </a:rPr>
              <a:t> </a:t>
            </a:r>
            <a:r>
              <a:rPr lang="ga-IE" dirty="0">
                <a:solidFill>
                  <a:schemeClr val="tx1"/>
                </a:solidFill>
                <a:latin typeface="Tw Cen MT" panose="020B0602020104020603" pitchFamily="34" charset="0"/>
              </a:rPr>
              <a:t>agus íoslódáil an cárta </a:t>
            </a:r>
            <a:r>
              <a:rPr lang="ga-IE" b="1" dirty="0">
                <a:solidFill>
                  <a:schemeClr val="tx1"/>
                </a:solidFill>
                <a:latin typeface="Tw Cen MT" panose="020B0602020104020603" pitchFamily="34" charset="0"/>
              </a:rPr>
              <a:t>Tóraíocht Dúlra an </a:t>
            </a:r>
            <a:r>
              <a:rPr lang="en-IE" b="1" dirty="0" err="1">
                <a:solidFill>
                  <a:schemeClr val="tx1"/>
                </a:solidFill>
                <a:latin typeface="Tw Cen MT" panose="020B0602020104020603" pitchFamily="34" charset="0"/>
              </a:rPr>
              <a:t>tSamhraidh</a:t>
            </a:r>
            <a:r>
              <a:rPr lang="ga-IE" dirty="0">
                <a:solidFill>
                  <a:schemeClr val="tx1"/>
                </a:solidFill>
                <a:latin typeface="Tw Cen MT" panose="020B0602020104020603" pitchFamily="34" charset="0"/>
              </a:rPr>
              <a:t>. Ansin téigh ar an tóraíocht dúlra. Ticeáil na rudaí a dtagann tú orthu agus tú ar an tóraíocht. </a:t>
            </a:r>
          </a:p>
        </p:txBody>
      </p:sp>
    </p:spTree>
    <p:extLst>
      <p:ext uri="{BB962C8B-B14F-4D97-AF65-F5344CB8AC3E}">
        <p14:creationId xmlns:p14="http://schemas.microsoft.com/office/powerpoint/2010/main" val="425618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707" b="7707"/>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B5789D-21F9-4B72-8FE5-CB0CD462A1AB}"/>
              </a:ext>
            </a:extLst>
          </p:cNvPr>
          <p:cNvSpPr txBox="1"/>
          <p:nvPr/>
        </p:nvSpPr>
        <p:spPr>
          <a:xfrm>
            <a:off x="252412" y="4205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2000" b="1" dirty="0">
                <a:solidFill>
                  <a:schemeClr val="tx1">
                    <a:lumMod val="85000"/>
                    <a:lumOff val="15000"/>
                  </a:schemeClr>
                </a:solidFill>
                <a:latin typeface="Tw Cen MT" panose="020B0602020104020603" pitchFamily="34" charset="0"/>
                <a:ea typeface="+mj-ea"/>
                <a:cs typeface="+mj-cs"/>
              </a:rPr>
              <a:t>Bláthanna Fiáine </a:t>
            </a:r>
          </a:p>
        </p:txBody>
      </p:sp>
      <p:sp>
        <p:nvSpPr>
          <p:cNvPr id="14" name="Rectangle: Rounded Corners 13">
            <a:extLst>
              <a:ext uri="{FF2B5EF4-FFF2-40B4-BE49-F238E27FC236}">
                <a16:creationId xmlns:a16="http://schemas.microsoft.com/office/drawing/2014/main" id="{6A868F67-2FC4-4A3E-BF02-1F40DF9671F0}"/>
              </a:ext>
            </a:extLst>
          </p:cNvPr>
          <p:cNvSpPr/>
          <p:nvPr/>
        </p:nvSpPr>
        <p:spPr>
          <a:xfrm>
            <a:off x="1923363" y="1366431"/>
            <a:ext cx="8245922" cy="853620"/>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ga-IE" sz="2000" dirty="0">
                <a:solidFill>
                  <a:schemeClr val="tx1"/>
                </a:solidFill>
                <a:latin typeface="Tw Cen MT" panose="020B0602020104020603" pitchFamily="34" charset="0"/>
              </a:rPr>
              <a:t>Bíonn bláthanna fiáine le feiceáil ar fud na tíre san earrach agus sa samhradh. Ina measc tá an tseamair bhán, an lus cré agus cam an ime. </a:t>
            </a:r>
          </a:p>
        </p:txBody>
      </p:sp>
      <p:sp>
        <p:nvSpPr>
          <p:cNvPr id="23" name="Rectangle: Rounded Corners 22">
            <a:extLst>
              <a:ext uri="{FF2B5EF4-FFF2-40B4-BE49-F238E27FC236}">
                <a16:creationId xmlns:a16="http://schemas.microsoft.com/office/drawing/2014/main" id="{7642B122-5DD0-4B70-AAAD-039C7D5AAF5A}"/>
              </a:ext>
            </a:extLst>
          </p:cNvPr>
          <p:cNvSpPr/>
          <p:nvPr/>
        </p:nvSpPr>
        <p:spPr>
          <a:xfrm>
            <a:off x="1923363" y="2313936"/>
            <a:ext cx="8245922" cy="1549749"/>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dirty="0">
                <a:solidFill>
                  <a:schemeClr val="tx1"/>
                </a:solidFill>
                <a:latin typeface="Tw Cen MT" panose="020B0602020104020603" pitchFamily="34" charset="0"/>
              </a:rPr>
              <a:t>Má bhreathnaíonn tú go cúramach ar na bláthanna, tá seans maith go bhfeicfidh tú feithidí orthu. Bíonn bláthanna agus feithidí ag brath ar a chéile chun maireachtáil. </a:t>
            </a:r>
            <a:r>
              <a:rPr lang="ga-IE" sz="2000" b="1" dirty="0">
                <a:solidFill>
                  <a:schemeClr val="tx1"/>
                </a:solidFill>
                <a:latin typeface="Tw Cen MT" panose="020B0602020104020603" pitchFamily="34" charset="0"/>
              </a:rPr>
              <a:t>Idirspleáchas</a:t>
            </a:r>
            <a:r>
              <a:rPr lang="ga-IE" sz="2000" dirty="0">
                <a:solidFill>
                  <a:schemeClr val="tx1"/>
                </a:solidFill>
                <a:latin typeface="Tw Cen MT" panose="020B0602020104020603" pitchFamily="34" charset="0"/>
              </a:rPr>
              <a:t> a thugtar air sin. Bíonn na feithidí ag brath ar na bláthanna mar fhoinse bhia agus bíonn na bláthanna ag brath ar na feithidí chun iad a phailniú.</a:t>
            </a:r>
          </a:p>
        </p:txBody>
      </p:sp>
      <p:sp>
        <p:nvSpPr>
          <p:cNvPr id="24" name="Rectangle: Rounded Corners 23">
            <a:extLst>
              <a:ext uri="{FF2B5EF4-FFF2-40B4-BE49-F238E27FC236}">
                <a16:creationId xmlns:a16="http://schemas.microsoft.com/office/drawing/2014/main" id="{A63C1F51-DD39-496E-846F-603181A2957A}"/>
              </a:ext>
            </a:extLst>
          </p:cNvPr>
          <p:cNvSpPr/>
          <p:nvPr/>
        </p:nvSpPr>
        <p:spPr>
          <a:xfrm>
            <a:off x="1923363" y="5556011"/>
            <a:ext cx="8245924" cy="862431"/>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ga-IE" sz="2000" dirty="0">
                <a:solidFill>
                  <a:schemeClr val="tx1"/>
                </a:solidFill>
                <a:latin typeface="Tw Cen MT" panose="020B0602020104020603" pitchFamily="34" charset="0"/>
              </a:rPr>
              <a:t>Aimsigh píosa talún ar thalamh na scoile nó sa cheantar máguaird inar fágadh an féar gan bhaint. Téigh ar thóraíocht chun bláthanna fiáine a aimsiú ann.</a:t>
            </a:r>
          </a:p>
        </p:txBody>
      </p:sp>
      <p:sp>
        <p:nvSpPr>
          <p:cNvPr id="12" name="Rectangle: Rounded Corners 11">
            <a:extLst>
              <a:ext uri="{FF2B5EF4-FFF2-40B4-BE49-F238E27FC236}">
                <a16:creationId xmlns:a16="http://schemas.microsoft.com/office/drawing/2014/main" id="{9169D064-93DE-45E7-999E-FB626F3AC4DF}"/>
              </a:ext>
            </a:extLst>
          </p:cNvPr>
          <p:cNvSpPr/>
          <p:nvPr/>
        </p:nvSpPr>
        <p:spPr>
          <a:xfrm>
            <a:off x="1923364" y="3957643"/>
            <a:ext cx="8245924" cy="1523145"/>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ga-IE" sz="2000" dirty="0">
              <a:solidFill>
                <a:schemeClr val="tx1"/>
              </a:solidFill>
              <a:latin typeface="Tw Cen MT" panose="020B0602020104020603" pitchFamily="34" charset="0"/>
            </a:endParaRPr>
          </a:p>
          <a:p>
            <a:endParaRPr lang="ga-IE" sz="2000" dirty="0">
              <a:solidFill>
                <a:schemeClr val="tx1"/>
              </a:solidFill>
              <a:latin typeface="Tw Cen MT" panose="020B0602020104020603" pitchFamily="34" charset="0"/>
            </a:endParaRPr>
          </a:p>
          <a:p>
            <a:endParaRPr lang="ga-IE" sz="2000" dirty="0">
              <a:solidFill>
                <a:schemeClr val="tx1"/>
              </a:solidFill>
              <a:latin typeface="Tw Cen MT" panose="020B0602020104020603" pitchFamily="34" charset="0"/>
            </a:endParaRPr>
          </a:p>
          <a:p>
            <a:pPr lvl="0"/>
            <a:r>
              <a:rPr lang="ga-IE" sz="2000" dirty="0">
                <a:solidFill>
                  <a:schemeClr val="tx1"/>
                </a:solidFill>
                <a:latin typeface="Tw Cen MT" panose="020B0602020104020603" pitchFamily="34" charset="0"/>
              </a:rPr>
              <a:t>Níl na bláthanna fiáine chomh flúirseach is a bhídís tráth. Baintear an féar go rialta in Éirinn, rud a chiallaíonn nach mbíonn go leor bláthanna fágtha do na feithidí. Má fhágtar an féar gan bhaint, áfach, cuirtear le líon na mbláthanna agus le líon na bhfeithidí. An bhféadfaí é sin a dhéanamh i do scoil, meas tú?</a:t>
            </a:r>
          </a:p>
          <a:p>
            <a:endParaRPr lang="ga-IE" sz="2000" dirty="0">
              <a:solidFill>
                <a:schemeClr val="tx1"/>
              </a:solidFill>
              <a:latin typeface="Tw Cen MT" panose="020B0602020104020603" pitchFamily="34" charset="0"/>
            </a:endParaRPr>
          </a:p>
          <a:p>
            <a:pPr algn="just"/>
            <a:endParaRPr lang="ga-IE" sz="2000" dirty="0">
              <a:solidFill>
                <a:schemeClr val="tx1"/>
              </a:solidFill>
              <a:latin typeface="Tw Cen MT" panose="020B0602020104020603" pitchFamily="34" charset="0"/>
            </a:endParaRPr>
          </a:p>
          <a:p>
            <a:pPr algn="just"/>
            <a:endParaRPr lang="ga-IE" sz="2000" dirty="0">
              <a:solidFill>
                <a:schemeClr val="tx1"/>
              </a:solidFill>
              <a:latin typeface="Tw Cen MT" panose="020B0602020104020603" pitchFamily="34" charset="0"/>
            </a:endParaRPr>
          </a:p>
        </p:txBody>
      </p:sp>
      <p:sp>
        <p:nvSpPr>
          <p:cNvPr id="10" name="Dronuilleog 9">
            <a:extLst>
              <a:ext uri="{FF2B5EF4-FFF2-40B4-BE49-F238E27FC236}">
                <a16:creationId xmlns:a16="http://schemas.microsoft.com/office/drawing/2014/main" id="{5ADF2FAC-371B-B81F-C931-95B42103192B}"/>
              </a:ext>
            </a:extLst>
          </p:cNvPr>
          <p:cNvSpPr/>
          <p:nvPr/>
        </p:nvSpPr>
        <p:spPr>
          <a:xfrm>
            <a:off x="113076" y="1672975"/>
            <a:ext cx="1670568" cy="1365727"/>
          </a:xfrm>
          <a:prstGeom prst="rect">
            <a:avLst/>
          </a:prstGeom>
          <a:blipFill>
            <a:blip r:embed="rId3" cstate="screen">
              <a:extLst>
                <a:ext uri="{28A0092B-C50C-407E-A947-70E740481C1C}">
                  <a14:useLocalDpi xmlns:a14="http://schemas.microsoft.com/office/drawing/2010/main" val="0"/>
                </a:ext>
              </a:extLst>
            </a:blip>
            <a:stretch>
              <a:fillRect/>
            </a:stretch>
          </a:blipFill>
          <a:ln w="57150">
            <a:solidFill>
              <a:schemeClr val="bg1"/>
            </a:solidFill>
          </a:ln>
          <a:scene3d>
            <a:camera prst="orthographicFront"/>
            <a:lightRig rig="flat" dir="t"/>
          </a:scene3d>
          <a:sp3d z="-190500" prstMaterial="plastic">
            <a:bevelT w="88900" h="88900"/>
            <a:bevelB w="88900" h="31750" prst="angle"/>
          </a:sp3d>
        </p:spPr>
        <p:style>
          <a:lnRef idx="0">
            <a:schemeClr val="dk2">
              <a:shade val="80000"/>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ga-IE" dirty="0"/>
          </a:p>
        </p:txBody>
      </p:sp>
      <p:sp>
        <p:nvSpPr>
          <p:cNvPr id="7" name="Dronuilleog 6">
            <a:extLst>
              <a:ext uri="{FF2B5EF4-FFF2-40B4-BE49-F238E27FC236}">
                <a16:creationId xmlns:a16="http://schemas.microsoft.com/office/drawing/2014/main" id="{C804E590-A24C-6EA7-60B8-3058E503E93C}"/>
              </a:ext>
            </a:extLst>
          </p:cNvPr>
          <p:cNvSpPr/>
          <p:nvPr/>
        </p:nvSpPr>
        <p:spPr>
          <a:xfrm>
            <a:off x="10317350" y="1665012"/>
            <a:ext cx="1771558" cy="1417246"/>
          </a:xfrm>
          <a:prstGeom prst="rect">
            <a:avLst/>
          </a:prstGeom>
          <a:blipFill>
            <a:blip r:embed="rId4" cstate="screen">
              <a:extLst>
                <a:ext uri="{28A0092B-C50C-407E-A947-70E740481C1C}">
                  <a14:useLocalDpi xmlns:a14="http://schemas.microsoft.com/office/drawing/2010/main" val="0"/>
                </a:ext>
              </a:extLst>
            </a:blip>
            <a:stretch>
              <a:fillRect/>
            </a:stretch>
          </a:blipFill>
          <a:ln w="57150">
            <a:solidFill>
              <a:schemeClr val="bg1"/>
            </a:solidFill>
          </a:ln>
          <a:scene3d>
            <a:camera prst="orthographicFront"/>
            <a:lightRig rig="flat" dir="t"/>
          </a:scene3d>
          <a:sp3d z="-190500" prstMaterial="plastic">
            <a:bevelT w="88900" h="88900"/>
            <a:bevelB w="88900" h="31750" prst="angle"/>
          </a:sp3d>
        </p:spPr>
        <p:style>
          <a:lnRef idx="0">
            <a:schemeClr val="dk2">
              <a:shade val="80000"/>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3" name="Dronuilleog 12">
            <a:extLst>
              <a:ext uri="{FF2B5EF4-FFF2-40B4-BE49-F238E27FC236}">
                <a16:creationId xmlns:a16="http://schemas.microsoft.com/office/drawing/2014/main" id="{55AE7477-FEE2-96FC-CC69-D078B509206B}"/>
              </a:ext>
            </a:extLst>
          </p:cNvPr>
          <p:cNvSpPr/>
          <p:nvPr/>
        </p:nvSpPr>
        <p:spPr>
          <a:xfrm>
            <a:off x="10317350" y="3901314"/>
            <a:ext cx="1771558" cy="1417246"/>
          </a:xfrm>
          <a:prstGeom prst="rect">
            <a:avLst/>
          </a:prstGeom>
          <a:blipFill>
            <a:blip r:embed="rId5" cstate="screen">
              <a:extLst>
                <a:ext uri="{28A0092B-C50C-407E-A947-70E740481C1C}">
                  <a14:useLocalDpi xmlns:a14="http://schemas.microsoft.com/office/drawing/2010/main" val="0"/>
                </a:ext>
              </a:extLst>
            </a:blip>
            <a:stretch>
              <a:fillRect/>
            </a:stretch>
          </a:blipFill>
          <a:ln w="57150">
            <a:solidFill>
              <a:schemeClr val="bg1"/>
            </a:solidFill>
          </a:ln>
          <a:scene3d>
            <a:camera prst="orthographicFront"/>
            <a:lightRig rig="flat" dir="t"/>
          </a:scene3d>
          <a:sp3d z="-190500" prstMaterial="plastic">
            <a:bevelT w="88900" h="88900"/>
            <a:bevelB w="88900" h="31750" prst="angle"/>
          </a:sp3d>
        </p:spPr>
        <p:style>
          <a:lnRef idx="0">
            <a:schemeClr val="dk2">
              <a:shade val="80000"/>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6" name="Saorfhoirm: cruth 15">
            <a:extLst>
              <a:ext uri="{FF2B5EF4-FFF2-40B4-BE49-F238E27FC236}">
                <a16:creationId xmlns:a16="http://schemas.microsoft.com/office/drawing/2014/main" id="{0DBE2D7B-864E-F292-E54D-136AC0F92070}"/>
              </a:ext>
            </a:extLst>
          </p:cNvPr>
          <p:cNvSpPr/>
          <p:nvPr/>
        </p:nvSpPr>
        <p:spPr>
          <a:xfrm>
            <a:off x="176675" y="2904053"/>
            <a:ext cx="1543370" cy="476669"/>
          </a:xfrm>
          <a:custGeom>
            <a:avLst/>
            <a:gdLst>
              <a:gd name="connsiteX0" fmla="*/ 0 w 1543370"/>
              <a:gd name="connsiteY0" fmla="*/ 0 h 476669"/>
              <a:gd name="connsiteX1" fmla="*/ 900299 w 1543370"/>
              <a:gd name="connsiteY1" fmla="*/ 0 h 476669"/>
              <a:gd name="connsiteX2" fmla="*/ 1084217 w 1543370"/>
              <a:gd name="connsiteY2" fmla="*/ -51004 h 476669"/>
              <a:gd name="connsiteX3" fmla="*/ 1286142 w 1543370"/>
              <a:gd name="connsiteY3" fmla="*/ 0 h 476669"/>
              <a:gd name="connsiteX4" fmla="*/ 1543370 w 1543370"/>
              <a:gd name="connsiteY4" fmla="*/ 0 h 476669"/>
              <a:gd name="connsiteX5" fmla="*/ 1543370 w 1543370"/>
              <a:gd name="connsiteY5" fmla="*/ 79445 h 476669"/>
              <a:gd name="connsiteX6" fmla="*/ 1543370 w 1543370"/>
              <a:gd name="connsiteY6" fmla="*/ 79445 h 476669"/>
              <a:gd name="connsiteX7" fmla="*/ 1543370 w 1543370"/>
              <a:gd name="connsiteY7" fmla="*/ 198612 h 476669"/>
              <a:gd name="connsiteX8" fmla="*/ 1543370 w 1543370"/>
              <a:gd name="connsiteY8" fmla="*/ 476669 h 476669"/>
              <a:gd name="connsiteX9" fmla="*/ 1286142 w 1543370"/>
              <a:gd name="connsiteY9" fmla="*/ 476669 h 476669"/>
              <a:gd name="connsiteX10" fmla="*/ 900299 w 1543370"/>
              <a:gd name="connsiteY10" fmla="*/ 476669 h 476669"/>
              <a:gd name="connsiteX11" fmla="*/ 900299 w 1543370"/>
              <a:gd name="connsiteY11" fmla="*/ 476669 h 476669"/>
              <a:gd name="connsiteX12" fmla="*/ 0 w 1543370"/>
              <a:gd name="connsiteY12" fmla="*/ 476669 h 476669"/>
              <a:gd name="connsiteX13" fmla="*/ 0 w 1543370"/>
              <a:gd name="connsiteY13" fmla="*/ 198612 h 476669"/>
              <a:gd name="connsiteX14" fmla="*/ 0 w 1543370"/>
              <a:gd name="connsiteY14" fmla="*/ 79445 h 476669"/>
              <a:gd name="connsiteX15" fmla="*/ 0 w 1543370"/>
              <a:gd name="connsiteY15" fmla="*/ 79445 h 476669"/>
              <a:gd name="connsiteX16" fmla="*/ 0 w 1543370"/>
              <a:gd name="connsiteY16" fmla="*/ 0 h 47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3370" h="476669">
                <a:moveTo>
                  <a:pt x="0" y="0"/>
                </a:moveTo>
                <a:lnTo>
                  <a:pt x="900299" y="0"/>
                </a:lnTo>
                <a:lnTo>
                  <a:pt x="1084217" y="-51004"/>
                </a:lnTo>
                <a:lnTo>
                  <a:pt x="1286142" y="0"/>
                </a:lnTo>
                <a:lnTo>
                  <a:pt x="1543370" y="0"/>
                </a:lnTo>
                <a:lnTo>
                  <a:pt x="1543370" y="79445"/>
                </a:lnTo>
                <a:lnTo>
                  <a:pt x="1543370" y="79445"/>
                </a:lnTo>
                <a:lnTo>
                  <a:pt x="1543370" y="198612"/>
                </a:lnTo>
                <a:lnTo>
                  <a:pt x="1543370" y="476669"/>
                </a:lnTo>
                <a:lnTo>
                  <a:pt x="1286142" y="476669"/>
                </a:lnTo>
                <a:lnTo>
                  <a:pt x="900299" y="476669"/>
                </a:lnTo>
                <a:lnTo>
                  <a:pt x="900299" y="476669"/>
                </a:lnTo>
                <a:lnTo>
                  <a:pt x="0" y="476669"/>
                </a:lnTo>
                <a:lnTo>
                  <a:pt x="0" y="198612"/>
                </a:lnTo>
                <a:lnTo>
                  <a:pt x="0" y="79445"/>
                </a:lnTo>
                <a:lnTo>
                  <a:pt x="0" y="79445"/>
                </a:lnTo>
                <a:lnTo>
                  <a:pt x="0" y="0"/>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ga-IE" sz="1800" kern="1200" dirty="0">
                <a:latin typeface="Tw Cen MT" panose="020B0602020104020603" pitchFamily="34" charset="0"/>
              </a:rPr>
              <a:t>Cam an Ime</a:t>
            </a:r>
          </a:p>
        </p:txBody>
      </p:sp>
      <p:sp>
        <p:nvSpPr>
          <p:cNvPr id="6" name="Saorfhoirm: cruth 5">
            <a:extLst>
              <a:ext uri="{FF2B5EF4-FFF2-40B4-BE49-F238E27FC236}">
                <a16:creationId xmlns:a16="http://schemas.microsoft.com/office/drawing/2014/main" id="{6F3E39D3-5626-F5A8-BB22-39CE55188DDB}"/>
              </a:ext>
            </a:extLst>
          </p:cNvPr>
          <p:cNvSpPr/>
          <p:nvPr/>
        </p:nvSpPr>
        <p:spPr>
          <a:xfrm>
            <a:off x="10401142" y="2790099"/>
            <a:ext cx="1576686" cy="359998"/>
          </a:xfrm>
          <a:custGeom>
            <a:avLst/>
            <a:gdLst>
              <a:gd name="connsiteX0" fmla="*/ 0 w 1576686"/>
              <a:gd name="connsiteY0" fmla="*/ 0 h 359998"/>
              <a:gd name="connsiteX1" fmla="*/ 919734 w 1576686"/>
              <a:gd name="connsiteY1" fmla="*/ 0 h 359998"/>
              <a:gd name="connsiteX2" fmla="*/ 1107622 w 1576686"/>
              <a:gd name="connsiteY2" fmla="*/ -38520 h 359998"/>
              <a:gd name="connsiteX3" fmla="*/ 1313905 w 1576686"/>
              <a:gd name="connsiteY3" fmla="*/ 0 h 359998"/>
              <a:gd name="connsiteX4" fmla="*/ 1576686 w 1576686"/>
              <a:gd name="connsiteY4" fmla="*/ 0 h 359998"/>
              <a:gd name="connsiteX5" fmla="*/ 1576686 w 1576686"/>
              <a:gd name="connsiteY5" fmla="*/ 60000 h 359998"/>
              <a:gd name="connsiteX6" fmla="*/ 1576686 w 1576686"/>
              <a:gd name="connsiteY6" fmla="*/ 60000 h 359998"/>
              <a:gd name="connsiteX7" fmla="*/ 1576686 w 1576686"/>
              <a:gd name="connsiteY7" fmla="*/ 149999 h 359998"/>
              <a:gd name="connsiteX8" fmla="*/ 1576686 w 1576686"/>
              <a:gd name="connsiteY8" fmla="*/ 359998 h 359998"/>
              <a:gd name="connsiteX9" fmla="*/ 1313905 w 1576686"/>
              <a:gd name="connsiteY9" fmla="*/ 359998 h 359998"/>
              <a:gd name="connsiteX10" fmla="*/ 919734 w 1576686"/>
              <a:gd name="connsiteY10" fmla="*/ 359998 h 359998"/>
              <a:gd name="connsiteX11" fmla="*/ 919734 w 1576686"/>
              <a:gd name="connsiteY11" fmla="*/ 359998 h 359998"/>
              <a:gd name="connsiteX12" fmla="*/ 0 w 1576686"/>
              <a:gd name="connsiteY12" fmla="*/ 359998 h 359998"/>
              <a:gd name="connsiteX13" fmla="*/ 0 w 1576686"/>
              <a:gd name="connsiteY13" fmla="*/ 149999 h 359998"/>
              <a:gd name="connsiteX14" fmla="*/ 0 w 1576686"/>
              <a:gd name="connsiteY14" fmla="*/ 60000 h 359998"/>
              <a:gd name="connsiteX15" fmla="*/ 0 w 1576686"/>
              <a:gd name="connsiteY15" fmla="*/ 60000 h 359998"/>
              <a:gd name="connsiteX16" fmla="*/ 0 w 1576686"/>
              <a:gd name="connsiteY16" fmla="*/ 0 h 35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6686" h="359998">
                <a:moveTo>
                  <a:pt x="0" y="0"/>
                </a:moveTo>
                <a:lnTo>
                  <a:pt x="919734" y="0"/>
                </a:lnTo>
                <a:lnTo>
                  <a:pt x="1107622" y="-38520"/>
                </a:lnTo>
                <a:lnTo>
                  <a:pt x="1313905" y="0"/>
                </a:lnTo>
                <a:lnTo>
                  <a:pt x="1576686" y="0"/>
                </a:lnTo>
                <a:lnTo>
                  <a:pt x="1576686" y="60000"/>
                </a:lnTo>
                <a:lnTo>
                  <a:pt x="1576686" y="60000"/>
                </a:lnTo>
                <a:lnTo>
                  <a:pt x="1576686" y="149999"/>
                </a:lnTo>
                <a:lnTo>
                  <a:pt x="1576686" y="359998"/>
                </a:lnTo>
                <a:lnTo>
                  <a:pt x="1313905" y="359998"/>
                </a:lnTo>
                <a:lnTo>
                  <a:pt x="919734" y="359998"/>
                </a:lnTo>
                <a:lnTo>
                  <a:pt x="919734" y="359998"/>
                </a:lnTo>
                <a:lnTo>
                  <a:pt x="0" y="359998"/>
                </a:lnTo>
                <a:lnTo>
                  <a:pt x="0" y="149999"/>
                </a:lnTo>
                <a:lnTo>
                  <a:pt x="0" y="60000"/>
                </a:lnTo>
                <a:lnTo>
                  <a:pt x="0" y="60000"/>
                </a:lnTo>
                <a:lnTo>
                  <a:pt x="0" y="0"/>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ga-IE" sz="1600" kern="1200" dirty="0">
                <a:latin typeface="Tw Cen MT" panose="020B0602020104020603" pitchFamily="34" charset="0"/>
              </a:rPr>
              <a:t>Lus Cré</a:t>
            </a:r>
          </a:p>
        </p:txBody>
      </p:sp>
      <p:sp>
        <p:nvSpPr>
          <p:cNvPr id="15" name="Saorfhoirm: cruth 14">
            <a:extLst>
              <a:ext uri="{FF2B5EF4-FFF2-40B4-BE49-F238E27FC236}">
                <a16:creationId xmlns:a16="http://schemas.microsoft.com/office/drawing/2014/main" id="{AC0B97FB-72E3-C1FE-8A67-D0E52DDCE029}"/>
              </a:ext>
            </a:extLst>
          </p:cNvPr>
          <p:cNvSpPr/>
          <p:nvPr/>
        </p:nvSpPr>
        <p:spPr>
          <a:xfrm>
            <a:off x="10408904" y="5192987"/>
            <a:ext cx="1642749" cy="363023"/>
          </a:xfrm>
          <a:custGeom>
            <a:avLst/>
            <a:gdLst>
              <a:gd name="connsiteX0" fmla="*/ 0 w 1642749"/>
              <a:gd name="connsiteY0" fmla="*/ 0 h 359998"/>
              <a:gd name="connsiteX1" fmla="*/ 958270 w 1642749"/>
              <a:gd name="connsiteY1" fmla="*/ 0 h 359998"/>
              <a:gd name="connsiteX2" fmla="*/ 1154031 w 1642749"/>
              <a:gd name="connsiteY2" fmla="*/ -38520 h 359998"/>
              <a:gd name="connsiteX3" fmla="*/ 1368958 w 1642749"/>
              <a:gd name="connsiteY3" fmla="*/ 0 h 359998"/>
              <a:gd name="connsiteX4" fmla="*/ 1642749 w 1642749"/>
              <a:gd name="connsiteY4" fmla="*/ 0 h 359998"/>
              <a:gd name="connsiteX5" fmla="*/ 1642749 w 1642749"/>
              <a:gd name="connsiteY5" fmla="*/ 60000 h 359998"/>
              <a:gd name="connsiteX6" fmla="*/ 1642749 w 1642749"/>
              <a:gd name="connsiteY6" fmla="*/ 60000 h 359998"/>
              <a:gd name="connsiteX7" fmla="*/ 1642749 w 1642749"/>
              <a:gd name="connsiteY7" fmla="*/ 149999 h 359998"/>
              <a:gd name="connsiteX8" fmla="*/ 1642749 w 1642749"/>
              <a:gd name="connsiteY8" fmla="*/ 359998 h 359998"/>
              <a:gd name="connsiteX9" fmla="*/ 1368958 w 1642749"/>
              <a:gd name="connsiteY9" fmla="*/ 359998 h 359998"/>
              <a:gd name="connsiteX10" fmla="*/ 958270 w 1642749"/>
              <a:gd name="connsiteY10" fmla="*/ 359998 h 359998"/>
              <a:gd name="connsiteX11" fmla="*/ 958270 w 1642749"/>
              <a:gd name="connsiteY11" fmla="*/ 359998 h 359998"/>
              <a:gd name="connsiteX12" fmla="*/ 0 w 1642749"/>
              <a:gd name="connsiteY12" fmla="*/ 359998 h 359998"/>
              <a:gd name="connsiteX13" fmla="*/ 0 w 1642749"/>
              <a:gd name="connsiteY13" fmla="*/ 149999 h 359998"/>
              <a:gd name="connsiteX14" fmla="*/ 0 w 1642749"/>
              <a:gd name="connsiteY14" fmla="*/ 60000 h 359998"/>
              <a:gd name="connsiteX15" fmla="*/ 0 w 1642749"/>
              <a:gd name="connsiteY15" fmla="*/ 60000 h 359998"/>
              <a:gd name="connsiteX16" fmla="*/ 0 w 1642749"/>
              <a:gd name="connsiteY16" fmla="*/ 0 h 35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42749" h="359998">
                <a:moveTo>
                  <a:pt x="0" y="0"/>
                </a:moveTo>
                <a:lnTo>
                  <a:pt x="958270" y="0"/>
                </a:lnTo>
                <a:lnTo>
                  <a:pt x="1154031" y="-38520"/>
                </a:lnTo>
                <a:lnTo>
                  <a:pt x="1368958" y="0"/>
                </a:lnTo>
                <a:lnTo>
                  <a:pt x="1642749" y="0"/>
                </a:lnTo>
                <a:lnTo>
                  <a:pt x="1642749" y="60000"/>
                </a:lnTo>
                <a:lnTo>
                  <a:pt x="1642749" y="60000"/>
                </a:lnTo>
                <a:lnTo>
                  <a:pt x="1642749" y="149999"/>
                </a:lnTo>
                <a:lnTo>
                  <a:pt x="1642749" y="359998"/>
                </a:lnTo>
                <a:lnTo>
                  <a:pt x="1368958" y="359998"/>
                </a:lnTo>
                <a:lnTo>
                  <a:pt x="958270" y="359998"/>
                </a:lnTo>
                <a:lnTo>
                  <a:pt x="958270" y="359998"/>
                </a:lnTo>
                <a:lnTo>
                  <a:pt x="0" y="359998"/>
                </a:lnTo>
                <a:lnTo>
                  <a:pt x="0" y="149999"/>
                </a:lnTo>
                <a:lnTo>
                  <a:pt x="0" y="60000"/>
                </a:lnTo>
                <a:lnTo>
                  <a:pt x="0" y="60000"/>
                </a:lnTo>
                <a:lnTo>
                  <a:pt x="0" y="0"/>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41910" tIns="41910" rIns="41910" bIns="41910" numCol="1" spcCol="1270" anchor="b" anchorCtr="0">
            <a:noAutofit/>
          </a:bodyPr>
          <a:lstStyle/>
          <a:p>
            <a:pPr marL="0" lvl="0" indent="0" algn="ctr" defTabSz="488950">
              <a:lnSpc>
                <a:spcPct val="90000"/>
              </a:lnSpc>
              <a:spcBef>
                <a:spcPct val="0"/>
              </a:spcBef>
              <a:spcAft>
                <a:spcPct val="35000"/>
              </a:spcAft>
              <a:buNone/>
            </a:pPr>
            <a:endParaRPr lang="ga-IE" sz="1100" kern="1200" dirty="0">
              <a:latin typeface="Tw Cen MT" panose="020B0602020104020603" pitchFamily="34" charset="0"/>
            </a:endParaRPr>
          </a:p>
          <a:p>
            <a:pPr marL="0" lvl="0" indent="0" algn="ctr" defTabSz="488950">
              <a:lnSpc>
                <a:spcPct val="90000"/>
              </a:lnSpc>
              <a:spcBef>
                <a:spcPct val="0"/>
              </a:spcBef>
              <a:spcAft>
                <a:spcPct val="35000"/>
              </a:spcAft>
              <a:buNone/>
            </a:pPr>
            <a:r>
              <a:rPr lang="ga-IE" sz="1600" kern="1200" dirty="0">
                <a:latin typeface="Tw Cen MT" panose="020B0602020104020603" pitchFamily="34" charset="0"/>
              </a:rPr>
              <a:t>Seamair Bhán</a:t>
            </a:r>
            <a:endParaRPr lang="ga-IE" sz="1100" kern="1200" dirty="0">
              <a:latin typeface="Tw Cen MT" panose="020B0602020104020603" pitchFamily="34" charset="0"/>
            </a:endParaRPr>
          </a:p>
        </p:txBody>
      </p:sp>
    </p:spTree>
    <p:extLst>
      <p:ext uri="{BB962C8B-B14F-4D97-AF65-F5344CB8AC3E}">
        <p14:creationId xmlns:p14="http://schemas.microsoft.com/office/powerpoint/2010/main" val="364817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707" b="770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FE39327C-8870-4895-B38C-BFED5239E0C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1478" r="11478"/>
          <a:stretch/>
        </p:blipFill>
        <p:spPr bwMode="auto">
          <a:xfrm>
            <a:off x="105212" y="4244763"/>
            <a:ext cx="2278184" cy="1963430"/>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9469697-9BED-49EC-9B1D-907CD62AFEB6}"/>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t="2853" b="2853"/>
          <a:stretch/>
        </p:blipFill>
        <p:spPr bwMode="auto">
          <a:xfrm>
            <a:off x="3300248" y="4503490"/>
            <a:ext cx="2023591" cy="1744011"/>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AB5789D-21F9-4B72-8FE5-CB0CD462A1AB}"/>
              </a:ext>
            </a:extLst>
          </p:cNvPr>
          <p:cNvSpPr txBox="1"/>
          <p:nvPr/>
        </p:nvSpPr>
        <p:spPr>
          <a:xfrm>
            <a:off x="252412" y="420567"/>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Gníomhaíocht: </a:t>
            </a:r>
            <a:b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b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Tóraíocht na mBláthanna Fiáine </a:t>
            </a:r>
          </a:p>
        </p:txBody>
      </p:sp>
      <p:sp>
        <p:nvSpPr>
          <p:cNvPr id="26" name="Rectangle: Rounded Corners 25">
            <a:extLst>
              <a:ext uri="{FF2B5EF4-FFF2-40B4-BE49-F238E27FC236}">
                <a16:creationId xmlns:a16="http://schemas.microsoft.com/office/drawing/2014/main" id="{CE655194-B4EC-42DE-91E9-4D3985BF8718}"/>
              </a:ext>
            </a:extLst>
          </p:cNvPr>
          <p:cNvSpPr/>
          <p:nvPr/>
        </p:nvSpPr>
        <p:spPr>
          <a:xfrm>
            <a:off x="104197" y="1364033"/>
            <a:ext cx="4490720" cy="2811516"/>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ga-IE" sz="2000" b="1" i="0" u="none"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ga-IE" sz="2000" b="1" i="0" u="none"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dirty="0">
                <a:ln>
                  <a:noFill/>
                </a:ln>
                <a:solidFill>
                  <a:prstClr val="black"/>
                </a:solidFill>
                <a:effectLst/>
                <a:uLnTx/>
                <a:uFillTx/>
                <a:latin typeface="Tw Cen MT" panose="020B0602020104020603" pitchFamily="34" charset="0"/>
                <a:ea typeface="+mn-ea"/>
                <a:cs typeface="+mn-cs"/>
              </a:rPr>
              <a:t>Ag </a:t>
            </a:r>
            <a:r>
              <a:rPr kumimoji="0" lang="en-US" sz="2000" b="1" i="0" strike="noStrike" kern="1200" cap="none" spc="0" normalizeH="0" baseline="0" dirty="0" err="1">
                <a:ln>
                  <a:noFill/>
                </a:ln>
                <a:solidFill>
                  <a:prstClr val="black"/>
                </a:solidFill>
                <a:effectLst/>
                <a:uLnTx/>
                <a:uFillTx/>
                <a:latin typeface="Tw Cen MT" panose="020B0602020104020603" pitchFamily="34" charset="0"/>
                <a:ea typeface="+mn-ea"/>
                <a:cs typeface="+mn-cs"/>
              </a:rPr>
              <a:t>teastáil</a:t>
            </a:r>
            <a:r>
              <a:rPr kumimoji="0" lang="en-US" sz="2000" b="1" i="0" strike="noStrike" kern="1200" cap="none" spc="0" normalizeH="0" baseline="0" dirty="0">
                <a:ln>
                  <a:noFill/>
                </a:ln>
                <a:solidFill>
                  <a:prstClr val="black"/>
                </a:solidFill>
                <a:effectLst/>
                <a:uLnTx/>
                <a:uFillTx/>
                <a:latin typeface="Tw Cen MT" panose="020B0602020104020603" pitchFamily="34" charset="0"/>
                <a:ea typeface="+mn-ea"/>
                <a:cs typeface="+mn-cs"/>
              </a:rPr>
              <a:t>:</a:t>
            </a:r>
            <a:endParaRPr kumimoji="0" lang="ga-IE" sz="2000" b="1" i="0"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Cuadraí (fráma cearnógach déanta as miotal, plaisteach nó adhmad). Is féidir fonsa a úsáid mura bhfuil cuadraí ar fáil sa scoil.</a:t>
            </a:r>
            <a:endParaRPr kumimoji="0" 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a:solidFill>
                  <a:schemeClr val="tx1"/>
                </a:solidFill>
                <a:latin typeface="Tw Cen MT" panose="020B0602020104020603" pitchFamily="34" charset="0"/>
              </a:rPr>
              <a:t>A</a:t>
            </a:r>
            <a:r>
              <a:rPr lang="ga-IE" sz="2000" dirty="0">
                <a:solidFill>
                  <a:schemeClr val="tx1"/>
                </a:solidFill>
                <a:latin typeface="Tw Cen MT" panose="020B0602020104020603" pitchFamily="34" charset="0"/>
              </a:rPr>
              <a:t>n cárta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dúlra</a:t>
            </a:r>
            <a:r>
              <a:rPr lang="ga-IE" sz="2000" dirty="0">
                <a:solidFill>
                  <a:schemeClr val="tx1"/>
                </a:solidFill>
                <a:latin typeface="Tw Cen MT" panose="020B0602020104020603" pitchFamily="34" charset="0"/>
              </a:rPr>
              <a:t> </a:t>
            </a:r>
            <a:r>
              <a:rPr lang="en-US" sz="2000" b="1" dirty="0" err="1">
                <a:solidFill>
                  <a:schemeClr val="tx1"/>
                </a:solidFill>
                <a:latin typeface="Tw Cen MT" panose="020B0602020104020603" pitchFamily="34" charset="0"/>
              </a:rPr>
              <a:t>Bláthanna</a:t>
            </a:r>
            <a:r>
              <a:rPr lang="en-US" sz="2000" b="1" dirty="0">
                <a:solidFill>
                  <a:schemeClr val="tx1"/>
                </a:solidFill>
                <a:latin typeface="Tw Cen MT" panose="020B0602020104020603" pitchFamily="34" charset="0"/>
              </a:rPr>
              <a:t> </a:t>
            </a:r>
            <a:r>
              <a:rPr lang="en-US" sz="2000" b="1" dirty="0" err="1">
                <a:solidFill>
                  <a:schemeClr val="tx1"/>
                </a:solidFill>
                <a:latin typeface="Tw Cen MT" panose="020B0602020104020603" pitchFamily="34" charset="0"/>
              </a:rPr>
              <a:t>Fiáine</a:t>
            </a:r>
            <a:r>
              <a:rPr lang="en-US" sz="2000" b="1"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atá</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fáil</a:t>
            </a:r>
            <a:r>
              <a:rPr lang="en-US" sz="2000" dirty="0">
                <a:solidFill>
                  <a:schemeClr val="tx1"/>
                </a:solidFill>
                <a:latin typeface="Tw Cen MT" panose="020B0602020104020603" pitchFamily="34" charset="0"/>
              </a:rPr>
              <a:t> ag </a:t>
            </a:r>
            <a:r>
              <a:rPr lang="en-US" sz="2000" b="1" dirty="0">
                <a:solidFill>
                  <a:schemeClr val="tx1"/>
                </a:solidFill>
                <a:latin typeface="Tw Cen MT" panose="020B0602020104020603" pitchFamily="34" charset="0"/>
                <a:hlinkClick r:id="rId5"/>
              </a:rPr>
              <a:t>Cártaí </a:t>
            </a:r>
            <a:r>
              <a:rPr lang="en-US" sz="2000" b="1" dirty="0" err="1">
                <a:solidFill>
                  <a:schemeClr val="tx1"/>
                </a:solidFill>
                <a:latin typeface="Tw Cen MT" panose="020B0602020104020603" pitchFamily="34" charset="0"/>
                <a:hlinkClick r:id="rId5"/>
              </a:rPr>
              <a:t>Dúlra</a:t>
            </a:r>
            <a:r>
              <a:rPr lang="en-US" sz="2000" b="1" dirty="0">
                <a:solidFill>
                  <a:schemeClr val="tx1"/>
                </a:solidFill>
                <a:latin typeface="Tw Cen MT" panose="020B0602020104020603" pitchFamily="34" charset="0"/>
                <a:hlinkClick r:id="rId5"/>
              </a:rPr>
              <a:t> </a:t>
            </a:r>
            <a:r>
              <a:rPr lang="en-US" sz="2000" b="1" i="1" dirty="0" err="1">
                <a:solidFill>
                  <a:schemeClr val="tx1"/>
                </a:solidFill>
                <a:latin typeface="Tw Cen MT" panose="020B0602020104020603" pitchFamily="34" charset="0"/>
                <a:hlinkClick r:id="rId5"/>
              </a:rPr>
              <a:t>Féach</a:t>
            </a:r>
            <a:r>
              <a:rPr lang="en-US" sz="2000" b="1" i="1" dirty="0">
                <a:solidFill>
                  <a:schemeClr val="tx1"/>
                </a:solidFill>
                <a:latin typeface="Tw Cen MT" panose="020B0602020104020603" pitchFamily="34" charset="0"/>
                <a:hlinkClick r:id="rId5"/>
              </a:rPr>
              <a:t> </a:t>
            </a:r>
            <a:r>
              <a:rPr lang="en-US" sz="2000" b="1" i="1" dirty="0" err="1">
                <a:solidFill>
                  <a:schemeClr val="tx1"/>
                </a:solidFill>
                <a:latin typeface="Tw Cen MT" panose="020B0602020104020603" pitchFamily="34" charset="0"/>
                <a:hlinkClick r:id="rId5"/>
              </a:rPr>
              <a:t>Thart</a:t>
            </a:r>
            <a:r>
              <a:rPr lang="en-US" sz="2000" b="1" dirty="0">
                <a:solidFill>
                  <a:schemeClr val="tx1"/>
                </a:solidFill>
                <a:latin typeface="Tw Cen MT" panose="020B0602020104020603" pitchFamily="34" charset="0"/>
              </a:rPr>
              <a:t>.</a:t>
            </a:r>
            <a:endParaRPr lang="ga-IE" sz="2000" dirty="0">
              <a:solidFill>
                <a:schemeClr val="tx1"/>
              </a:solidFill>
              <a:latin typeface="Tw Cen MT" panose="020B0602020104020603"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Marcóir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endParaRPr>
          </a:p>
        </p:txBody>
      </p:sp>
      <p:sp>
        <p:nvSpPr>
          <p:cNvPr id="27" name="TextBox 26">
            <a:extLst>
              <a:ext uri="{FF2B5EF4-FFF2-40B4-BE49-F238E27FC236}">
                <a16:creationId xmlns:a16="http://schemas.microsoft.com/office/drawing/2014/main" id="{4316808A-038E-4B3A-8075-038DE7962FE0}"/>
              </a:ext>
            </a:extLst>
          </p:cNvPr>
          <p:cNvSpPr txBox="1"/>
          <p:nvPr/>
        </p:nvSpPr>
        <p:spPr>
          <a:xfrm>
            <a:off x="799004" y="5803157"/>
            <a:ext cx="8511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0" i="0" u="none" strike="noStrike" kern="1200" cap="none" spc="0" normalizeH="0" baseline="0" dirty="0">
                <a:ln>
                  <a:noFill/>
                </a:ln>
                <a:solidFill>
                  <a:prstClr val="white"/>
                </a:solidFill>
                <a:effectLst/>
                <a:uLnTx/>
                <a:uFillTx/>
                <a:latin typeface="Tw Cen MT" panose="020B0602020104020603" pitchFamily="34" charset="0"/>
                <a:cs typeface="Aharoni" panose="02010803020104030203" pitchFamily="2" charset="-79"/>
              </a:rPr>
              <a:t>Cuadraí</a:t>
            </a:r>
            <a:endParaRPr kumimoji="0" lang="ga-IE" sz="1200" b="0" i="0" u="none" strike="noStrike" kern="1200" cap="none" spc="0" normalizeH="0" baseline="0" dirty="0">
              <a:ln>
                <a:noFill/>
              </a:ln>
              <a:solidFill>
                <a:prstClr val="white"/>
              </a:solidFill>
              <a:effectLst/>
              <a:uLnTx/>
              <a:uFillTx/>
              <a:latin typeface="Tw Cen MT" panose="020B0602020104020603" pitchFamily="34" charset="0"/>
              <a:cs typeface="Aharoni" panose="02010803020104030203" pitchFamily="2" charset="-79"/>
            </a:endParaRPr>
          </a:p>
        </p:txBody>
      </p:sp>
      <p:sp>
        <p:nvSpPr>
          <p:cNvPr id="29" name="TextBox 28">
            <a:extLst>
              <a:ext uri="{FF2B5EF4-FFF2-40B4-BE49-F238E27FC236}">
                <a16:creationId xmlns:a16="http://schemas.microsoft.com/office/drawing/2014/main" id="{17A2FFD4-36A6-4D4B-B8BB-C4D637EA82A5}"/>
              </a:ext>
            </a:extLst>
          </p:cNvPr>
          <p:cNvSpPr txBox="1"/>
          <p:nvPr/>
        </p:nvSpPr>
        <p:spPr>
          <a:xfrm>
            <a:off x="3972884" y="5803157"/>
            <a:ext cx="638175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0" i="0" u="none" strike="noStrike" kern="1200" cap="none" spc="0" normalizeH="0" baseline="0" dirty="0">
                <a:ln>
                  <a:noFill/>
                </a:ln>
                <a:solidFill>
                  <a:prstClr val="white"/>
                </a:solidFill>
                <a:effectLst/>
                <a:uLnTx/>
                <a:uFillTx/>
                <a:latin typeface="Tw Cen MT" panose="020B0602020104020603" pitchFamily="34" charset="0"/>
                <a:cs typeface="Aharoni" panose="02010803020104030203" pitchFamily="2" charset="-79"/>
              </a:rPr>
              <a:t>Fonsa</a:t>
            </a:r>
            <a:endParaRPr kumimoji="0" lang="ga-IE" sz="1400" b="0" i="0" u="none" strike="noStrike" kern="1200" cap="none" spc="0" normalizeH="0" baseline="0" dirty="0">
              <a:ln>
                <a:noFill/>
              </a:ln>
              <a:solidFill>
                <a:prstClr val="white"/>
              </a:solidFill>
              <a:effectLst/>
              <a:uLnTx/>
              <a:uFillTx/>
              <a:latin typeface="Tw Cen MT" panose="020B0602020104020603" pitchFamily="34" charset="0"/>
              <a:cs typeface="Aharoni" panose="02010803020104030203" pitchFamily="2" charset="-79"/>
            </a:endParaRPr>
          </a:p>
        </p:txBody>
      </p:sp>
      <p:sp>
        <p:nvSpPr>
          <p:cNvPr id="30" name="Rectangle: Rounded Corners 29">
            <a:extLst>
              <a:ext uri="{FF2B5EF4-FFF2-40B4-BE49-F238E27FC236}">
                <a16:creationId xmlns:a16="http://schemas.microsoft.com/office/drawing/2014/main" id="{F0843A19-3D16-45D5-8760-2A3BDA4E85CE}"/>
              </a:ext>
            </a:extLst>
          </p:cNvPr>
          <p:cNvSpPr/>
          <p:nvPr/>
        </p:nvSpPr>
        <p:spPr>
          <a:xfrm>
            <a:off x="5561839" y="1364034"/>
            <a:ext cx="6394663" cy="2811515"/>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E" sz="2000" b="1" dirty="0">
                <a:solidFill>
                  <a:prstClr val="black"/>
                </a:solidFill>
                <a:latin typeface="Tw Cen MT" panose="020B0602020104020603" pitchFamily="34" charset="0"/>
              </a:rPr>
              <a:t>Le </a:t>
            </a:r>
            <a:r>
              <a:rPr lang="en-IE" sz="2000" b="1" dirty="0" err="1">
                <a:solidFill>
                  <a:prstClr val="black"/>
                </a:solidFill>
                <a:latin typeface="Tw Cen MT" panose="020B0602020104020603" pitchFamily="34" charset="0"/>
              </a:rPr>
              <a:t>déanamh</a:t>
            </a:r>
            <a:r>
              <a:rPr lang="en-IE" sz="2000" b="1" dirty="0">
                <a:solidFill>
                  <a:prstClr val="black"/>
                </a:solidFill>
                <a:latin typeface="Tw Cen MT" panose="020B0602020104020603" pitchFamily="34" charset="0"/>
              </a:rPr>
              <a:t>:</a:t>
            </a:r>
            <a:endParaRPr kumimoji="0" lang="ga-IE" sz="2000" b="1" i="0" strike="noStrike" kern="1200" cap="none" spc="0" normalizeH="0" baseline="0" dirty="0">
              <a:ln>
                <a:noFill/>
              </a:ln>
              <a:solidFill>
                <a:prstClr val="black"/>
              </a:solidFill>
              <a:effectLst/>
              <a:uLnTx/>
              <a:uFillTx/>
              <a:latin typeface="Tw Cen MT" panose="020B0602020104020603"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Caith do </a:t>
            </a:r>
            <a:r>
              <a:rPr kumimoji="0" lang="ga-IE"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mharcóir</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go cúramach thar do ghualainn ar an bhféar.</a:t>
            </a:r>
          </a:p>
          <a:p>
            <a:pPr marL="457200" lvl="0" indent="-457200" algn="just">
              <a:buFont typeface="+mj-lt"/>
              <a:buAutoNum type="arabicPeriod"/>
              <a:defRPr/>
            </a:pPr>
            <a:r>
              <a:rPr lang="en-US" sz="2000" dirty="0" err="1">
                <a:solidFill>
                  <a:schemeClr val="tx1"/>
                </a:solidFill>
                <a:latin typeface="Tw Cen MT" panose="020B0602020104020603" pitchFamily="34" charset="0"/>
              </a:rPr>
              <a:t>Cibé</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áit</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dtiteann</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marcóir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cuir</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cuadraí</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nó</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fonsa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talamh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san</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áit</a:t>
            </a:r>
            <a:r>
              <a:rPr lang="en-US" sz="2000" dirty="0">
                <a:solidFill>
                  <a:schemeClr val="tx1"/>
                </a:solidFill>
                <a:latin typeface="Tw Cen MT" panose="020B0602020104020603" pitchFamily="34" charset="0"/>
              </a:rPr>
              <a:t> sin.</a:t>
            </a:r>
          </a:p>
          <a:p>
            <a:pPr marL="457200" lvl="0" indent="-457200" algn="just">
              <a:buFont typeface="+mj-lt"/>
              <a:buAutoNum type="arabicPeriod"/>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Aimsigh oiread bláthanna agus is féidir taobh istigh den chuadraí. Ticeáil ar an gcárta dúlra iad. </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Déan an ghníomhaíocht seo trí huaire in áiteanna difriúla ar an bhféar. </a:t>
            </a:r>
          </a:p>
        </p:txBody>
      </p:sp>
      <p:sp>
        <p:nvSpPr>
          <p:cNvPr id="32" name="Rectangle: Rounded Corners 31">
            <a:extLst>
              <a:ext uri="{FF2B5EF4-FFF2-40B4-BE49-F238E27FC236}">
                <a16:creationId xmlns:a16="http://schemas.microsoft.com/office/drawing/2014/main" id="{F5649194-F998-4C27-A628-7B07D8D970E4}"/>
              </a:ext>
            </a:extLst>
          </p:cNvPr>
          <p:cNvSpPr/>
          <p:nvPr/>
        </p:nvSpPr>
        <p:spPr>
          <a:xfrm>
            <a:off x="6081080" y="4296020"/>
            <a:ext cx="5353678" cy="1204613"/>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dirty="0">
                <a:ln>
                  <a:noFill/>
                </a:ln>
                <a:solidFill>
                  <a:prstClr val="black"/>
                </a:solidFill>
                <a:effectLst/>
                <a:uLnTx/>
                <a:uFillTx/>
                <a:latin typeface="Tw Cen MT" panose="020B0602020104020603" pitchFamily="34" charset="0"/>
                <a:ea typeface="+mn-ea"/>
                <a:cs typeface="+mn-cs"/>
              </a:rPr>
              <a:t>Ar ais sa rang:</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Roghnaigh</a:t>
            </a:r>
            <a:r>
              <a:rPr kumimoji="0" 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6 </a:t>
            </a:r>
            <a:r>
              <a:rPr kumimoji="0" lang="en-US"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bhláth</a:t>
            </a:r>
            <a:r>
              <a:rPr kumimoji="0" 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a chonaic tú </a:t>
            </a:r>
            <a:r>
              <a:rPr kumimoji="0" lang="en-US"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ar</a:t>
            </a:r>
            <a:r>
              <a:rPr kumimoji="0" 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an </a:t>
            </a:r>
            <a:r>
              <a:rPr kumimoji="0" lang="en-US"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tóraíocht</a:t>
            </a:r>
            <a:r>
              <a:rPr kumimoji="0" 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t>
            </a:r>
            <a:r>
              <a:rPr kumimoji="0" lang="en-US"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Cláraigh</a:t>
            </a:r>
            <a:r>
              <a:rPr lang="en-US" sz="2000" dirty="0">
                <a:solidFill>
                  <a:prstClr val="black"/>
                </a:solidFill>
                <a:latin typeface="Tw Cen MT" panose="020B0602020104020603" pitchFamily="34" charset="0"/>
              </a:rPr>
              <a:t> </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ar leathanach</a:t>
            </a:r>
            <a:r>
              <a:rPr kumimoji="0" lang="en-US" sz="2000" b="0" i="0" u="none" strike="noStrike" kern="1200" cap="none" spc="0" normalizeH="0" dirty="0">
                <a:ln>
                  <a:noFill/>
                </a:ln>
                <a:solidFill>
                  <a:prstClr val="black"/>
                </a:solidFill>
                <a:effectLst/>
                <a:uLnTx/>
                <a:uFillTx/>
                <a:latin typeface="Tw Cen MT" panose="020B0602020104020603" pitchFamily="34" charset="0"/>
                <a:ea typeface="+mn-ea"/>
                <a:cs typeface="+mn-cs"/>
              </a:rPr>
              <a:t> 17</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i do leabhar oibre</a:t>
            </a:r>
            <a:r>
              <a:rPr kumimoji="0" 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t>
            </a:r>
            <a:r>
              <a:rPr kumimoji="0" lang="en-US"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iad</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t>
            </a:r>
          </a:p>
        </p:txBody>
      </p:sp>
      <p:sp>
        <p:nvSpPr>
          <p:cNvPr id="22" name="Arrow: Left 21">
            <a:hlinkClick r:id="rId6" action="ppaction://hlinksldjump"/>
            <a:extLst>
              <a:ext uri="{FF2B5EF4-FFF2-40B4-BE49-F238E27FC236}">
                <a16:creationId xmlns:a16="http://schemas.microsoft.com/office/drawing/2014/main" id="{35AD3EA9-B590-0995-8464-32FBB7AB5B01}"/>
              </a:ext>
            </a:extLst>
          </p:cNvPr>
          <p:cNvSpPr>
            <a:spLocks noChangeAspect="1"/>
          </p:cNvSpPr>
          <p:nvPr/>
        </p:nvSpPr>
        <p:spPr>
          <a:xfrm>
            <a:off x="162000" y="5436000"/>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dirty="0">
                <a:ln>
                  <a:noFill/>
                </a:ln>
                <a:solidFill>
                  <a:prstClr val="white"/>
                </a:solidFill>
                <a:effectLst/>
                <a:uLnTx/>
                <a:uFillTx/>
                <a:latin typeface="Calibri" panose="020F0502020204030204"/>
                <a:ea typeface="+mn-ea"/>
                <a:cs typeface="+mn-cs"/>
              </a:rPr>
              <a:t>Ar Ais</a:t>
            </a:r>
          </a:p>
        </p:txBody>
      </p:sp>
      <p:sp>
        <p:nvSpPr>
          <p:cNvPr id="25" name="Plaque 24">
            <a:extLst>
              <a:ext uri="{FF2B5EF4-FFF2-40B4-BE49-F238E27FC236}">
                <a16:creationId xmlns:a16="http://schemas.microsoft.com/office/drawing/2014/main" id="{8DE80D72-A09C-9759-C86E-3E67CCAE0018}"/>
              </a:ext>
            </a:extLst>
          </p:cNvPr>
          <p:cNvSpPr>
            <a:spLocks noChangeAspect="1"/>
          </p:cNvSpPr>
          <p:nvPr/>
        </p:nvSpPr>
        <p:spPr>
          <a:xfrm rot="1170730">
            <a:off x="9850139" y="244983"/>
            <a:ext cx="1693839" cy="1319667"/>
          </a:xfrm>
          <a:prstGeom prst="plaque">
            <a:avLst/>
          </a:prstGeom>
          <a:solidFill>
            <a:srgbClr val="AB7B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100" b="1" i="0" u="none" strike="noStrike" kern="1200" cap="none" spc="0" normalizeH="0" baseline="0" dirty="0">
                <a:ln>
                  <a:noFill/>
                </a:ln>
                <a:solidFill>
                  <a:prstClr val="black"/>
                </a:solidFill>
                <a:effectLst/>
                <a:uLnTx/>
                <a:uFillTx/>
                <a:latin typeface="Segoe Print" panose="02000600000000000000" pitchFamily="2" charset="0"/>
                <a:ea typeface="+mn-ea"/>
                <a:cs typeface="+mn-cs"/>
              </a:rPr>
              <a:t>Moltar an ghníomhaíocht seo a dhéanamh i </a:t>
            </a:r>
            <a:r>
              <a:rPr kumimoji="0" lang="en-GB" sz="1100" b="1" i="0" u="none" strike="noStrike" kern="1200" cap="none" spc="0" normalizeH="0" baseline="0" dirty="0">
                <a:ln>
                  <a:noFill/>
                </a:ln>
                <a:solidFill>
                  <a:prstClr val="black"/>
                </a:solidFill>
                <a:effectLst/>
                <a:uLnTx/>
                <a:uFillTx/>
                <a:latin typeface="Segoe Print" panose="02000600000000000000" pitchFamily="2" charset="0"/>
                <a:ea typeface="+mn-ea"/>
                <a:cs typeface="+mn-cs"/>
              </a:rPr>
              <a:t>m</a:t>
            </a:r>
            <a:r>
              <a:rPr kumimoji="0" lang="ga-IE" sz="1100" b="1" i="0" u="none" strike="noStrike" kern="1200" cap="none" spc="0" normalizeH="0" baseline="0" dirty="0">
                <a:ln>
                  <a:noFill/>
                </a:ln>
                <a:solidFill>
                  <a:prstClr val="black"/>
                </a:solidFill>
                <a:effectLst/>
                <a:uLnTx/>
                <a:uFillTx/>
                <a:latin typeface="Segoe Print" panose="02000600000000000000" pitchFamily="2" charset="0"/>
                <a:ea typeface="+mn-ea"/>
                <a:cs typeface="+mn-cs"/>
              </a:rPr>
              <a:t>í an Mheithimh</a:t>
            </a:r>
          </a:p>
        </p:txBody>
      </p:sp>
    </p:spTree>
    <p:extLst>
      <p:ext uri="{BB962C8B-B14F-4D97-AF65-F5344CB8AC3E}">
        <p14:creationId xmlns:p14="http://schemas.microsoft.com/office/powerpoint/2010/main" val="4126718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P spid="30" grpId="0" animBg="1"/>
      <p:bldP spid="32"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C2FCDF-D643-D351-8E95-233960E02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34" b="78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E54F763E-569E-F287-16B4-D3C7332093CD}"/>
              </a:ext>
            </a:extLst>
          </p:cNvPr>
          <p:cNvSpPr txBox="1">
            <a:spLocks noChangeArrowheads="1"/>
          </p:cNvSpPr>
          <p:nvPr/>
        </p:nvSpPr>
        <p:spPr bwMode="auto">
          <a:xfrm>
            <a:off x="1734811" y="624129"/>
            <a:ext cx="8722377" cy="5609741"/>
          </a:xfrm>
          <a:prstGeom prst="rect">
            <a:avLst/>
          </a:prstGeom>
          <a:solidFill>
            <a:schemeClr val="accent2">
              <a:lumMod val="40000"/>
              <a:lumOff val="60000"/>
              <a:alpha val="80000"/>
            </a:schemeClr>
          </a:solidFill>
          <a:ln w="9525">
            <a:noFill/>
            <a:miter lim="800000"/>
            <a:headEnd/>
            <a:tailEnd/>
          </a:ln>
        </p:spPr>
        <p:txBody>
          <a:bodyPr wrap="square">
            <a:noAutofit/>
          </a:bodyPr>
          <a:lstStyle/>
          <a:p>
            <a:r>
              <a:rPr lang="ga-IE" sz="2400" b="1" dirty="0">
                <a:latin typeface="Tw Cen MT" panose="020B0602020104020603" pitchFamily="34" charset="0"/>
                <a:cs typeface="Times New Roman" pitchFamily="18" charset="0"/>
              </a:rPr>
              <a:t>Tuilleadh eolais</a:t>
            </a:r>
            <a:r>
              <a:rPr lang="en-US" sz="2400" b="1" dirty="0">
                <a:latin typeface="Tw Cen MT" panose="020B0602020104020603" pitchFamily="34" charset="0"/>
                <a:cs typeface="Times New Roman" pitchFamily="18" charset="0"/>
              </a:rPr>
              <a:t>:</a:t>
            </a:r>
          </a:p>
          <a:p>
            <a:r>
              <a:rPr lang="en-IE" sz="2400" dirty="0">
                <a:latin typeface="Tw Cen MT" panose="020B0602020104020603" pitchFamily="34" charset="0"/>
                <a:hlinkClick r:id="rId3"/>
              </a:rPr>
              <a:t>http://www.wildflowersofireland.net/index.php</a:t>
            </a:r>
            <a:r>
              <a:rPr lang="en-IE" sz="2400" dirty="0">
                <a:latin typeface="Tw Cen MT" panose="020B0602020104020603" pitchFamily="34" charset="0"/>
              </a:rPr>
              <a:t> </a:t>
            </a:r>
            <a:endParaRPr lang="en-US" sz="2400" b="1" dirty="0">
              <a:latin typeface="Tw Cen MT" panose="020B0602020104020603" pitchFamily="34" charset="0"/>
              <a:cs typeface="Times New Roman" pitchFamily="18" charset="0"/>
            </a:endParaRPr>
          </a:p>
          <a:p>
            <a:endParaRPr lang="en-IE" sz="2400" dirty="0">
              <a:latin typeface="Tw Cen MT" panose="020B0602020104020603" pitchFamily="34" charset="0"/>
              <a:hlinkClick r:id="rId4"/>
            </a:endParaRPr>
          </a:p>
          <a:p>
            <a:r>
              <a:rPr lang="en-IE" sz="2400" dirty="0">
                <a:latin typeface="Tw Cen MT" panose="020B0602020104020603" pitchFamily="34" charset="0"/>
                <a:hlinkClick r:id="rId4"/>
              </a:rPr>
              <a:t>http://www.irishwildflowers.ie/f.html</a:t>
            </a:r>
            <a:endParaRPr lang="en-IE" sz="2400" dirty="0">
              <a:latin typeface="Tw Cen MT" panose="020B0602020104020603" pitchFamily="34" charset="0"/>
            </a:endParaRPr>
          </a:p>
          <a:p>
            <a:endParaRPr lang="en-IE" sz="2400" dirty="0">
              <a:latin typeface="Tw Cen MT" panose="020B0602020104020603" pitchFamily="34" charset="0"/>
            </a:endParaRPr>
          </a:p>
          <a:p>
            <a:r>
              <a:rPr lang="en-IE" sz="2400" dirty="0">
                <a:latin typeface="Tw Cen MT" panose="020B0602020104020603" pitchFamily="34" charset="0"/>
                <a:hlinkClick r:id="rId5"/>
              </a:rPr>
              <a:t>https://birdwatchireland.ie/our-work/surveys-research/research-surveys/countryside-bird-survey/countryside-bird-population-indicators/</a:t>
            </a:r>
            <a:r>
              <a:rPr lang="en-IE" sz="2400" dirty="0">
                <a:latin typeface="Tw Cen MT" panose="020B0602020104020603" pitchFamily="34" charset="0"/>
              </a:rPr>
              <a:t> </a:t>
            </a:r>
          </a:p>
          <a:p>
            <a:endParaRPr lang="en-IE" sz="2400" dirty="0">
              <a:latin typeface="Tw Cen MT" panose="020B0602020104020603" pitchFamily="34" charset="0"/>
            </a:endParaRPr>
          </a:p>
          <a:p>
            <a:r>
              <a:rPr lang="en-GB" sz="2400" dirty="0">
                <a:latin typeface="Tw Cen MT" panose="020B0602020104020603" pitchFamily="34" charset="0"/>
                <a:hlinkClick r:id="rId6"/>
              </a:rPr>
              <a:t>https://www.tuismitheoiri.ie/category/bileoga-spraoi/</a:t>
            </a:r>
            <a:r>
              <a:rPr lang="en-GB" sz="2400" dirty="0">
                <a:latin typeface="Tw Cen MT" panose="020B0602020104020603" pitchFamily="34" charset="0"/>
              </a:rPr>
              <a:t> </a:t>
            </a:r>
            <a:endParaRPr lang="en-IE" sz="2400" dirty="0">
              <a:latin typeface="Tw Cen MT" panose="020B0602020104020603" pitchFamily="34" charset="0"/>
            </a:endParaRPr>
          </a:p>
          <a:p>
            <a:endParaRPr lang="ga-IE" sz="2400" dirty="0"/>
          </a:p>
          <a:p>
            <a:r>
              <a:rPr lang="ga-IE" sz="2400" b="1" dirty="0">
                <a:latin typeface="Tw Cen MT" panose="020B0602020104020603" pitchFamily="34" charset="0"/>
                <a:cs typeface="Times New Roman" pitchFamily="18" charset="0"/>
              </a:rPr>
              <a:t>Fiosraigh ainmneacha na bplandaí is na n-ainmhithe anseo:</a:t>
            </a:r>
          </a:p>
          <a:p>
            <a:r>
              <a:rPr lang="en-IE" sz="2400" dirty="0">
                <a:latin typeface="Tw Cen MT" panose="020B0602020104020603" pitchFamily="34" charset="0"/>
                <a:hlinkClick r:id="rId7"/>
              </a:rPr>
              <a:t>www.tearma.ie</a:t>
            </a:r>
            <a:endParaRPr lang="en-IE" sz="2400" dirty="0">
              <a:latin typeface="Tw Cen MT" panose="020B0602020104020603" pitchFamily="34" charset="0"/>
            </a:endParaRPr>
          </a:p>
          <a:p>
            <a:r>
              <a:rPr lang="en-IE" sz="2400" dirty="0">
                <a:latin typeface="Tw Cen MT" panose="020B0602020104020603" pitchFamily="34" charset="0"/>
                <a:hlinkClick r:id="rId8"/>
              </a:rPr>
              <a:t>www.teanglann.ie</a:t>
            </a:r>
            <a:endParaRPr lang="en-IE" sz="2400" dirty="0">
              <a:latin typeface="Tw Cen MT" panose="020B0602020104020603" pitchFamily="34" charset="0"/>
            </a:endParaRPr>
          </a:p>
          <a:p>
            <a:r>
              <a:rPr lang="en-IE" sz="2400" dirty="0">
                <a:latin typeface="Tw Cen MT" panose="020B0602020104020603" pitchFamily="34" charset="0"/>
                <a:hlinkClick r:id="rId9"/>
              </a:rPr>
              <a:t>www.focloir.ie</a:t>
            </a:r>
            <a:r>
              <a:rPr lang="en-IE" sz="2400" dirty="0">
                <a:latin typeface="Tw Cen MT" panose="020B0602020104020603" pitchFamily="34" charset="0"/>
              </a:rPr>
              <a:t> </a:t>
            </a:r>
          </a:p>
          <a:p>
            <a:endParaRPr lang="en-IE" sz="2400" dirty="0">
              <a:latin typeface="Comic Sans MS" pitchFamily="66" charset="0"/>
            </a:endParaRPr>
          </a:p>
        </p:txBody>
      </p:sp>
    </p:spTree>
    <p:extLst>
      <p:ext uri="{BB962C8B-B14F-4D97-AF65-F5344CB8AC3E}">
        <p14:creationId xmlns:p14="http://schemas.microsoft.com/office/powerpoint/2010/main" val="1409190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C2FCDF-D643-D351-8E95-233960E02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34" b="78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E54F763E-569E-F287-16B4-D3C7332093CD}"/>
              </a:ext>
            </a:extLst>
          </p:cNvPr>
          <p:cNvSpPr txBox="1">
            <a:spLocks noChangeArrowheads="1"/>
          </p:cNvSpPr>
          <p:nvPr/>
        </p:nvSpPr>
        <p:spPr bwMode="auto">
          <a:xfrm>
            <a:off x="1849917" y="934495"/>
            <a:ext cx="8722377" cy="2308324"/>
          </a:xfrm>
          <a:prstGeom prst="rect">
            <a:avLst/>
          </a:prstGeom>
          <a:solidFill>
            <a:schemeClr val="accent2">
              <a:lumMod val="40000"/>
              <a:lumOff val="60000"/>
              <a:alpha val="52000"/>
            </a:schemeClr>
          </a:solidFill>
          <a:ln w="9525">
            <a:noFill/>
            <a:miter lim="800000"/>
            <a:headEnd/>
            <a:tailEnd/>
          </a:ln>
        </p:spPr>
        <p:txBody>
          <a:bodyPr wrap="square">
            <a:spAutoFit/>
          </a:bodyPr>
          <a:lstStyle/>
          <a:p>
            <a:r>
              <a:rPr lang="ga-IE" sz="1600" b="1" dirty="0">
                <a:latin typeface="Tw Cen MT" panose="020B0602020104020603" pitchFamily="34" charset="0"/>
                <a:cs typeface="Times New Roman" pitchFamily="18" charset="0"/>
              </a:rPr>
              <a:t>Íomhánna:</a:t>
            </a:r>
            <a:r>
              <a:rPr lang="en-US" sz="1600" b="1" dirty="0">
                <a:latin typeface="Tw Cen MT" panose="020B0602020104020603" pitchFamily="34" charset="0"/>
                <a:cs typeface="Times New Roman" pitchFamily="18" charset="0"/>
              </a:rPr>
              <a:t> </a:t>
            </a:r>
            <a:r>
              <a:rPr lang="en-US" sz="1600" dirty="0">
                <a:latin typeface="Tw Cen MT" panose="020B0602020104020603" pitchFamily="34" charset="0"/>
                <a:cs typeface="Times New Roman" pitchFamily="18" charset="0"/>
              </a:rPr>
              <a:t>Shutterstock</a:t>
            </a:r>
            <a:r>
              <a:rPr lang="ga-IE" sz="1600" b="1" dirty="0">
                <a:latin typeface="Tw Cen MT" panose="020B0602020104020603" pitchFamily="34" charset="0"/>
                <a:cs typeface="Times New Roman" pitchFamily="18" charset="0"/>
              </a:rPr>
              <a:t> </a:t>
            </a:r>
          </a:p>
          <a:p>
            <a:endParaRPr lang="ga-IE" sz="1600" dirty="0">
              <a:latin typeface="Tw Cen MT" panose="020B0602020104020603" pitchFamily="34" charset="0"/>
              <a:cs typeface="Times New Roman" pitchFamily="18" charset="0"/>
            </a:endParaRPr>
          </a:p>
          <a:p>
            <a:r>
              <a:rPr lang="ga-IE" sz="1600" dirty="0">
                <a:latin typeface="Tw Cen MT" panose="020B0602020104020603" pitchFamily="34" charset="0"/>
                <a:cs typeface="Times New Roman" pitchFamily="18" charset="0"/>
              </a:rPr>
              <a:t>Rinneadh gach iarracht teacht ar úinéir an chóipchirt i gcás na n‑íomhánna atá ar na sleamhnáin seo. </a:t>
            </a:r>
            <a:br>
              <a:rPr lang="en-IE" sz="1600" dirty="0">
                <a:latin typeface="Tw Cen MT" panose="020B0602020104020603" pitchFamily="34" charset="0"/>
                <a:cs typeface="Times New Roman" pitchFamily="18" charset="0"/>
              </a:rPr>
            </a:br>
            <a:r>
              <a:rPr lang="ga-IE" sz="1600" dirty="0">
                <a:latin typeface="Tw Cen MT" panose="020B0602020104020603" pitchFamily="34" charset="0"/>
                <a:cs typeface="Times New Roman" pitchFamily="18" charset="0"/>
              </a:rPr>
              <a:t>Má rinneadh fail</a:t>
            </a:r>
            <a:r>
              <a:rPr lang="en-GB" sz="1600" dirty="0">
                <a:latin typeface="Tw Cen MT" panose="020B0602020104020603" pitchFamily="34" charset="0"/>
                <a:cs typeface="Times New Roman" pitchFamily="18" charset="0"/>
              </a:rPr>
              <a:t>l</a:t>
            </a:r>
            <a:r>
              <a:rPr lang="ga-IE" sz="1600" dirty="0">
                <a:latin typeface="Tw Cen MT" panose="020B0602020104020603" pitchFamily="34" charset="0"/>
                <a:cs typeface="Times New Roman" pitchFamily="18" charset="0"/>
              </a:rPr>
              <a:t>í ar aon bhealach</a:t>
            </a:r>
            <a:r>
              <a:rPr lang="en-IE" sz="1600" dirty="0">
                <a:latin typeface="Tw Cen MT" panose="020B0602020104020603" pitchFamily="34" charset="0"/>
                <a:cs typeface="Times New Roman" pitchFamily="18" charset="0"/>
              </a:rPr>
              <a:t> </a:t>
            </a:r>
            <a:r>
              <a:rPr lang="ga-IE" sz="1600" dirty="0">
                <a:latin typeface="Tw Cen MT" panose="020B0602020104020603" pitchFamily="34" charset="0"/>
                <a:cs typeface="Times New Roman" pitchFamily="18" charset="0"/>
              </a:rPr>
              <a:t>ó thaobh cóipchirt de ba cheart d’úinéir an chóipchirt teagmháil</a:t>
            </a:r>
            <a:r>
              <a:rPr lang="en-IE" sz="1600" dirty="0">
                <a:latin typeface="Tw Cen MT" panose="020B0602020104020603" pitchFamily="34" charset="0"/>
                <a:cs typeface="Times New Roman" pitchFamily="18" charset="0"/>
              </a:rPr>
              <a:t> </a:t>
            </a:r>
            <a:br>
              <a:rPr lang="en-IE" sz="1600" dirty="0">
                <a:latin typeface="Tw Cen MT" panose="020B0602020104020603" pitchFamily="34" charset="0"/>
                <a:cs typeface="Times New Roman" pitchFamily="18" charset="0"/>
              </a:rPr>
            </a:br>
            <a:r>
              <a:rPr lang="ga-IE" sz="1600" dirty="0">
                <a:latin typeface="Tw Cen MT" panose="020B0602020104020603" pitchFamily="34" charset="0"/>
                <a:cs typeface="Times New Roman" pitchFamily="18" charset="0"/>
              </a:rPr>
              <a:t>a dhéanamh leis na foilsitheoirí.</a:t>
            </a:r>
            <a:r>
              <a:rPr lang="en-IE" sz="1600" dirty="0">
                <a:latin typeface="Tw Cen MT" panose="020B0602020104020603" pitchFamily="34" charset="0"/>
                <a:cs typeface="Times New Roman" pitchFamily="18" charset="0"/>
              </a:rPr>
              <a:t> </a:t>
            </a:r>
            <a:r>
              <a:rPr lang="ga-IE" sz="1600" dirty="0">
                <a:latin typeface="Tw Cen MT" panose="020B0602020104020603" pitchFamily="34" charset="0"/>
                <a:cs typeface="Times New Roman" pitchFamily="18" charset="0"/>
              </a:rPr>
              <a:t>Beidh na foilsitheoirí lántoilteanach socruithe cuí a dhéanamh leis.</a:t>
            </a:r>
          </a:p>
          <a:p>
            <a:endParaRPr lang="ga-IE" sz="1600" dirty="0">
              <a:latin typeface="Tw Cen MT" panose="020B0602020104020603" pitchFamily="34" charset="0"/>
              <a:cs typeface="Times New Roman" pitchFamily="18" charset="0"/>
            </a:endParaRPr>
          </a:p>
          <a:p>
            <a:r>
              <a:rPr lang="ga-IE" sz="1600" dirty="0">
                <a:latin typeface="Tw Cen MT" panose="020B0602020104020603" pitchFamily="34" charset="0"/>
                <a:cs typeface="Times New Roman" pitchFamily="18" charset="0"/>
              </a:rPr>
              <a:t>© Foras na Gaeilge, 20</a:t>
            </a:r>
            <a:r>
              <a:rPr lang="en-US" sz="1600" dirty="0">
                <a:latin typeface="Tw Cen MT" panose="020B0602020104020603" pitchFamily="34" charset="0"/>
                <a:cs typeface="Times New Roman" pitchFamily="18" charset="0"/>
              </a:rPr>
              <a:t>24</a:t>
            </a:r>
            <a:endParaRPr lang="ga-IE" sz="1600" dirty="0">
              <a:latin typeface="Tw Cen MT" panose="020B0602020104020603" pitchFamily="34" charset="0"/>
              <a:cs typeface="Times New Roman" pitchFamily="18" charset="0"/>
            </a:endParaRPr>
          </a:p>
          <a:p>
            <a:endParaRPr lang="ga-IE" sz="1600" dirty="0">
              <a:latin typeface="Tw Cen MT" panose="020B0602020104020603" pitchFamily="34" charset="0"/>
              <a:cs typeface="Times New Roman" pitchFamily="18" charset="0"/>
            </a:endParaRPr>
          </a:p>
          <a:p>
            <a:r>
              <a:rPr lang="ga-IE" sz="1600" dirty="0">
                <a:latin typeface="Tw Cen MT" panose="020B0602020104020603" pitchFamily="34" charset="0"/>
                <a:cs typeface="Times New Roman" pitchFamily="18" charset="0"/>
              </a:rPr>
              <a:t>An Gúm, Foras na Gaeilge, 63</a:t>
            </a:r>
            <a:r>
              <a:rPr lang="en-US" sz="1600" dirty="0">
                <a:latin typeface="Tw Cen MT" panose="020B0602020104020603" pitchFamily="34" charset="0"/>
                <a:cs typeface="Times New Roman" pitchFamily="18" charset="0"/>
              </a:rPr>
              <a:t>–</a:t>
            </a:r>
            <a:r>
              <a:rPr lang="ga-IE" sz="1600" dirty="0">
                <a:latin typeface="Tw Cen MT" panose="020B0602020104020603" pitchFamily="34" charset="0"/>
                <a:cs typeface="Times New Roman" pitchFamily="18" charset="0"/>
              </a:rPr>
              <a:t>66 Sráid</a:t>
            </a:r>
            <a:r>
              <a:rPr lang="en-IE" sz="1600" dirty="0">
                <a:latin typeface="Tw Cen MT" panose="020B0602020104020603" pitchFamily="34" charset="0"/>
                <a:cs typeface="Times New Roman" pitchFamily="18" charset="0"/>
              </a:rPr>
              <a:t> Amiens</a:t>
            </a:r>
            <a:r>
              <a:rPr lang="ga-IE" sz="1600" dirty="0">
                <a:latin typeface="Tw Cen MT" panose="020B0602020104020603" pitchFamily="34" charset="0"/>
                <a:cs typeface="Times New Roman" pitchFamily="18" charset="0"/>
              </a:rPr>
              <a:t>, Baile Átha Cliath 1 </a:t>
            </a:r>
            <a:endParaRPr lang="en-IE" sz="1600" dirty="0">
              <a:latin typeface="Comic Sans MS" pitchFamily="66" charset="0"/>
            </a:endParaRPr>
          </a:p>
        </p:txBody>
      </p:sp>
    </p:spTree>
    <p:extLst>
      <p:ext uri="{BB962C8B-B14F-4D97-AF65-F5344CB8AC3E}">
        <p14:creationId xmlns:p14="http://schemas.microsoft.com/office/powerpoint/2010/main" val="1426105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onuilleog 4">
            <a:extLst>
              <a:ext uri="{FF2B5EF4-FFF2-40B4-BE49-F238E27FC236}">
                <a16:creationId xmlns:a16="http://schemas.microsoft.com/office/drawing/2014/main" id="{FDBD4157-7B1F-EEA6-AC34-CCE8B7D8032B}"/>
              </a:ext>
            </a:extLst>
          </p:cNvPr>
          <p:cNvSpPr/>
          <p:nvPr/>
        </p:nvSpPr>
        <p:spPr>
          <a:xfrm>
            <a:off x="0" y="0"/>
            <a:ext cx="12192000" cy="6858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3" name="Ubhchruth 2">
            <a:extLst>
              <a:ext uri="{FF2B5EF4-FFF2-40B4-BE49-F238E27FC236}">
                <a16:creationId xmlns:a16="http://schemas.microsoft.com/office/drawing/2014/main" id="{1877CD1B-1CC2-6EFD-0782-8E5DF0C205AB}"/>
              </a:ext>
            </a:extLst>
          </p:cNvPr>
          <p:cNvSpPr/>
          <p:nvPr/>
        </p:nvSpPr>
        <p:spPr>
          <a:xfrm>
            <a:off x="3779096" y="2722033"/>
            <a:ext cx="4752623" cy="1413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4" name="Picture 4">
            <a:extLst>
              <a:ext uri="{FF2B5EF4-FFF2-40B4-BE49-F238E27FC236}">
                <a16:creationId xmlns:a16="http://schemas.microsoft.com/office/drawing/2014/main" id="{6CC38801-2796-C551-686D-FEDC52CE8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615"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2941500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12" b="781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2000" b="1" dirty="0">
                <a:solidFill>
                  <a:schemeClr val="tx1">
                    <a:lumMod val="85000"/>
                    <a:lumOff val="15000"/>
                  </a:schemeClr>
                </a:solidFill>
                <a:latin typeface="Tw Cen MT" panose="020B0602020104020603" pitchFamily="34" charset="0"/>
                <a:ea typeface="+mj-ea"/>
                <a:cs typeface="+mj-cs"/>
              </a:rPr>
              <a:t>Gníomhaíocht: Tóraíocht na Síolta agus na dTorthaí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163EFF35-56A1-4865-9EF1-FB3C19C490ED}"/>
              </a:ext>
            </a:extLst>
          </p:cNvPr>
          <p:cNvSpPr/>
          <p:nvPr/>
        </p:nvSpPr>
        <p:spPr>
          <a:xfrm>
            <a:off x="140057" y="1165403"/>
            <a:ext cx="5666978" cy="1604183"/>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ga-IE" sz="2000" dirty="0">
                <a:solidFill>
                  <a:schemeClr val="tx1"/>
                </a:solidFill>
                <a:latin typeface="Tw Cen MT" panose="020B0602020104020603" pitchFamily="34" charset="0"/>
              </a:rPr>
              <a:t>Bíonn torthaí aibí le feiceáil ar na fálta agus ar na crainn san fhómhar. Bíonn éagsúlacht mhór ag baint leis na torthaí sin ó thaobh crutha agus datha de. Bíonn síolta taobh istigh de na </a:t>
            </a:r>
            <a:r>
              <a:rPr lang="en-US" sz="2000" dirty="0" err="1">
                <a:solidFill>
                  <a:schemeClr val="tx1"/>
                </a:solidFill>
                <a:latin typeface="Tw Cen MT" panose="020B0602020104020603" pitchFamily="34" charset="0"/>
              </a:rPr>
              <a:t>torthaí</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agus</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i</a:t>
            </a:r>
            <a:r>
              <a:rPr lang="ga-IE" sz="2000" dirty="0">
                <a:solidFill>
                  <a:schemeClr val="tx1"/>
                </a:solidFill>
                <a:latin typeface="Tw Cen MT" panose="020B0602020104020603" pitchFamily="34" charset="0"/>
              </a:rPr>
              <a:t>s as na síolta </a:t>
            </a:r>
            <a:r>
              <a:rPr lang="en-US" sz="2000" dirty="0">
                <a:solidFill>
                  <a:schemeClr val="tx1"/>
                </a:solidFill>
                <a:latin typeface="Tw Cen MT" panose="020B0602020104020603" pitchFamily="34" charset="0"/>
              </a:rPr>
              <a:t>sin </a:t>
            </a:r>
            <a:r>
              <a:rPr lang="ga-IE" sz="2000" dirty="0">
                <a:solidFill>
                  <a:schemeClr val="tx1"/>
                </a:solidFill>
                <a:latin typeface="Tw Cen MT" panose="020B0602020104020603" pitchFamily="34" charset="0"/>
              </a:rPr>
              <a:t>a fhásann </a:t>
            </a:r>
            <a:r>
              <a:rPr lang="en-US" sz="2000" dirty="0" err="1">
                <a:solidFill>
                  <a:schemeClr val="tx1"/>
                </a:solidFill>
                <a:latin typeface="Tw Cen MT" panose="020B0602020104020603" pitchFamily="34" charset="0"/>
              </a:rPr>
              <a:t>plandaí</a:t>
            </a:r>
            <a:r>
              <a:rPr lang="ga-IE" sz="2000" dirty="0">
                <a:solidFill>
                  <a:schemeClr val="tx1"/>
                </a:solidFill>
                <a:latin typeface="Tw Cen MT" panose="020B0602020104020603" pitchFamily="34" charset="0"/>
              </a:rPr>
              <a:t> nua.</a:t>
            </a:r>
          </a:p>
        </p:txBody>
      </p:sp>
      <p:pic>
        <p:nvPicPr>
          <p:cNvPr id="18" name="Picture 2">
            <a:extLst>
              <a:ext uri="{FF2B5EF4-FFF2-40B4-BE49-F238E27FC236}">
                <a16:creationId xmlns:a16="http://schemas.microsoft.com/office/drawing/2014/main" id="{36FB80D8-79DF-4D63-AFF3-34C5FEB75A8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l="12599" r="12599"/>
          <a:stretch/>
        </p:blipFill>
        <p:spPr bwMode="auto">
          <a:xfrm>
            <a:off x="1928866" y="4244763"/>
            <a:ext cx="2278184" cy="1963430"/>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AE1EAA7B-070C-4CD0-988D-7A9A16EF78D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11323" r="11323"/>
          <a:stretch/>
        </p:blipFill>
        <p:spPr bwMode="auto">
          <a:xfrm>
            <a:off x="3611179" y="2771787"/>
            <a:ext cx="2023591" cy="1744011"/>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08D3EF7F-754B-4CD4-A52B-AF9A0D39CA76}"/>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l="11323" r="11323"/>
          <a:stretch/>
        </p:blipFill>
        <p:spPr bwMode="auto">
          <a:xfrm>
            <a:off x="43936" y="3214844"/>
            <a:ext cx="2023591" cy="1744011"/>
          </a:xfrm>
          <a:custGeom>
            <a:avLst/>
            <a:gdLst/>
            <a:ahLst/>
            <a:cxnLst/>
            <a:rect l="l" t="t" r="r" b="b"/>
            <a:pathLst>
              <a:path w="2278184" h="1963430">
                <a:moveTo>
                  <a:pt x="649972" y="0"/>
                </a:moveTo>
                <a:cubicBezTo>
                  <a:pt x="1630402" y="0"/>
                  <a:pt x="1630402" y="0"/>
                  <a:pt x="1630402" y="0"/>
                </a:cubicBezTo>
                <a:cubicBezTo>
                  <a:pt x="1680006" y="0"/>
                  <a:pt x="1744201" y="34048"/>
                  <a:pt x="1770463" y="76608"/>
                </a:cubicBezTo>
                <a:cubicBezTo>
                  <a:pt x="2260676" y="902270"/>
                  <a:pt x="2260676" y="902270"/>
                  <a:pt x="2260676" y="902270"/>
                </a:cubicBezTo>
                <a:cubicBezTo>
                  <a:pt x="2284020" y="947667"/>
                  <a:pt x="2284020" y="1015763"/>
                  <a:pt x="2260676" y="1061161"/>
                </a:cubicBezTo>
                <a:cubicBezTo>
                  <a:pt x="1770463" y="1886822"/>
                  <a:pt x="1770463" y="1886822"/>
                  <a:pt x="1770463" y="1886822"/>
                </a:cubicBezTo>
                <a:cubicBezTo>
                  <a:pt x="1744201" y="1929383"/>
                  <a:pt x="1680006" y="1963430"/>
                  <a:pt x="1630402" y="1963430"/>
                </a:cubicBezTo>
                <a:lnTo>
                  <a:pt x="649972" y="1963430"/>
                </a:lnTo>
                <a:cubicBezTo>
                  <a:pt x="597450" y="1963430"/>
                  <a:pt x="533255" y="1929383"/>
                  <a:pt x="509912" y="1886822"/>
                </a:cubicBezTo>
                <a:cubicBezTo>
                  <a:pt x="19697" y="1061161"/>
                  <a:pt x="19697" y="1061161"/>
                  <a:pt x="19697" y="1061161"/>
                </a:cubicBezTo>
                <a:cubicBezTo>
                  <a:pt x="-6565" y="1015763"/>
                  <a:pt x="-6565" y="947667"/>
                  <a:pt x="19697" y="902270"/>
                </a:cubicBezTo>
                <a:cubicBezTo>
                  <a:pt x="509912" y="76608"/>
                  <a:pt x="509912" y="76608"/>
                  <a:pt x="509912" y="76608"/>
                </a:cubicBezTo>
                <a:cubicBezTo>
                  <a:pt x="533255" y="34048"/>
                  <a:pt x="597450" y="0"/>
                  <a:pt x="649972" y="0"/>
                </a:cubicBezTo>
                <a:close/>
              </a:path>
            </a:pathLst>
          </a:cu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E867F7F6-9314-4D5B-9D24-1D9596CE4168}"/>
              </a:ext>
            </a:extLst>
          </p:cNvPr>
          <p:cNvSpPr/>
          <p:nvPr/>
        </p:nvSpPr>
        <p:spPr>
          <a:xfrm>
            <a:off x="6557232" y="1732569"/>
            <a:ext cx="5385213" cy="3036654"/>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b="1" dirty="0">
                <a:solidFill>
                  <a:schemeClr val="tx1"/>
                </a:solidFill>
                <a:latin typeface="Tw Cen MT" panose="020B0602020104020603" pitchFamily="34" charset="0"/>
              </a:rPr>
              <a:t>Le déanamh:</a:t>
            </a:r>
          </a:p>
          <a:p>
            <a:pPr marL="457200" indent="-457200">
              <a:buFont typeface="+mj-lt"/>
              <a:buAutoNum type="arabicPeriod"/>
            </a:pPr>
            <a:r>
              <a:rPr lang="ga-IE" sz="2000" dirty="0">
                <a:solidFill>
                  <a:schemeClr val="tx1"/>
                </a:solidFill>
                <a:latin typeface="Tw Cen MT" panose="020B0602020104020603" pitchFamily="34" charset="0"/>
              </a:rPr>
              <a:t>Téigh chuig </a:t>
            </a:r>
            <a:r>
              <a:rPr lang="ga-IE" sz="2000" b="1" dirty="0">
                <a:solidFill>
                  <a:schemeClr val="tx1"/>
                </a:solidFill>
                <a:latin typeface="Tw Cen MT" panose="020B0602020104020603" pitchFamily="34" charset="0"/>
                <a:hlinkClick r:id="rId7"/>
              </a:rPr>
              <a:t>Cártaí Dúlra </a:t>
            </a:r>
            <a:r>
              <a:rPr lang="ga-IE" sz="2000" b="1" i="1" dirty="0">
                <a:solidFill>
                  <a:schemeClr val="tx1"/>
                </a:solidFill>
                <a:latin typeface="Tw Cen MT" panose="020B0602020104020603" pitchFamily="34" charset="0"/>
                <a:hlinkClick r:id="rId7"/>
              </a:rPr>
              <a:t>Féach Thart</a:t>
            </a:r>
            <a:r>
              <a:rPr lang="ga-IE" sz="2000" b="1" i="1"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agus íoslódáil an cárta </a:t>
            </a:r>
            <a:r>
              <a:rPr lang="ga-IE" sz="2000" b="1" dirty="0">
                <a:solidFill>
                  <a:schemeClr val="tx1"/>
                </a:solidFill>
                <a:latin typeface="Tw Cen MT" panose="020B0602020104020603" pitchFamily="34" charset="0"/>
              </a:rPr>
              <a:t>Síolta agus Torthaí</a:t>
            </a:r>
            <a:r>
              <a:rPr lang="ga-IE" sz="2000" dirty="0">
                <a:solidFill>
                  <a:schemeClr val="tx1"/>
                </a:solidFill>
                <a:latin typeface="Tw Cen MT" panose="020B0602020104020603" pitchFamily="34" charset="0"/>
              </a:rPr>
              <a:t>. </a:t>
            </a:r>
          </a:p>
          <a:p>
            <a:pPr marL="457200" indent="-457200">
              <a:buFont typeface="+mj-lt"/>
              <a:buAutoNum type="arabicPeriod"/>
            </a:pPr>
            <a:r>
              <a:rPr lang="ga-IE" sz="2000" dirty="0">
                <a:solidFill>
                  <a:schemeClr val="tx1"/>
                </a:solidFill>
                <a:latin typeface="Tw Cen MT" panose="020B0602020104020603" pitchFamily="34" charset="0"/>
              </a:rPr>
              <a:t>Téigh amach chuig áit </a:t>
            </a:r>
            <a:r>
              <a:rPr lang="en-GB" sz="2000" dirty="0">
                <a:solidFill>
                  <a:schemeClr val="tx1"/>
                </a:solidFill>
                <a:latin typeface="Tw Cen MT" panose="020B0602020104020603" pitchFamily="34" charset="0"/>
              </a:rPr>
              <a:t>in</a:t>
            </a:r>
            <a:r>
              <a:rPr lang="ga-IE" sz="2000" dirty="0">
                <a:solidFill>
                  <a:schemeClr val="tx1"/>
                </a:solidFill>
                <a:latin typeface="Tw Cen MT" panose="020B0602020104020603" pitchFamily="34" charset="0"/>
              </a:rPr>
              <a:t>a bhfuil fálta nó crainn ag fás ar thalamh na scoile nó sa cheantar máguaird. </a:t>
            </a:r>
          </a:p>
          <a:p>
            <a:pPr marL="457200" indent="-457200">
              <a:buFont typeface="+mj-lt"/>
              <a:buAutoNum type="arabicPeriod"/>
            </a:pPr>
            <a:r>
              <a:rPr lang="ga-IE" sz="2000" dirty="0">
                <a:solidFill>
                  <a:schemeClr val="tx1"/>
                </a:solidFill>
                <a:latin typeface="Tw Cen MT" panose="020B0602020104020603" pitchFamily="34" charset="0"/>
              </a:rPr>
              <a:t>Aimsigh oiread torthaí </a:t>
            </a:r>
            <a:r>
              <a:rPr lang="en-US" sz="2000" dirty="0" err="1">
                <a:solidFill>
                  <a:schemeClr val="tx1"/>
                </a:solidFill>
                <a:latin typeface="Tw Cen MT" panose="020B0602020104020603" pitchFamily="34" charset="0"/>
              </a:rPr>
              <a:t>agus</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síolta</a:t>
            </a:r>
            <a:r>
              <a:rPr lang="en-US" sz="2000"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agus is féidir leat. Nuair a aimsíonn tú toradh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nó</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síol</a:t>
            </a:r>
            <a:r>
              <a:rPr lang="ga-IE" sz="2000" dirty="0">
                <a:solidFill>
                  <a:schemeClr val="tx1"/>
                </a:solidFill>
                <a:latin typeface="Tw Cen MT" panose="020B0602020104020603" pitchFamily="34" charset="0"/>
              </a:rPr>
              <a:t>, cuir tic leis ar an gcárta dúlra.</a:t>
            </a:r>
          </a:p>
        </p:txBody>
      </p:sp>
      <p:sp>
        <p:nvSpPr>
          <p:cNvPr id="12" name="Rectangle: Rounded Corners 11">
            <a:extLst>
              <a:ext uri="{FF2B5EF4-FFF2-40B4-BE49-F238E27FC236}">
                <a16:creationId xmlns:a16="http://schemas.microsoft.com/office/drawing/2014/main" id="{B8BEEEFE-B182-440F-83BC-D81A8BC8C179}"/>
              </a:ext>
            </a:extLst>
          </p:cNvPr>
          <p:cNvSpPr/>
          <p:nvPr/>
        </p:nvSpPr>
        <p:spPr>
          <a:xfrm>
            <a:off x="6557232" y="4964954"/>
            <a:ext cx="5385213" cy="1243239"/>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b="1" dirty="0">
                <a:solidFill>
                  <a:schemeClr val="tx1"/>
                </a:solidFill>
                <a:latin typeface="Tw Cen MT" panose="020B0602020104020603" pitchFamily="34" charset="0"/>
              </a:rPr>
              <a:t>Ar ais sa rang:</a:t>
            </a:r>
          </a:p>
          <a:p>
            <a:pPr lvl="0"/>
            <a:r>
              <a:rPr lang="en-US" sz="2000" dirty="0" err="1">
                <a:solidFill>
                  <a:schemeClr val="tx1"/>
                </a:solidFill>
                <a:latin typeface="Tw Cen MT" panose="020B0602020104020603" pitchFamily="34" charset="0"/>
              </a:rPr>
              <a:t>Roghnaigh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roinnt</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síolta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agus</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torthaí</a:t>
            </a:r>
            <a:r>
              <a:rPr lang="en-US" sz="2000" dirty="0">
                <a:solidFill>
                  <a:schemeClr val="tx1"/>
                </a:solidFill>
                <a:latin typeface="Tw Cen MT" panose="020B0602020104020603" pitchFamily="34" charset="0"/>
              </a:rPr>
              <a:t> a </a:t>
            </a:r>
            <a:r>
              <a:rPr lang="en-US" sz="2000" dirty="0" err="1">
                <a:solidFill>
                  <a:schemeClr val="tx1"/>
                </a:solidFill>
                <a:latin typeface="Tw Cen MT" panose="020B0602020104020603" pitchFamily="34" charset="0"/>
              </a:rPr>
              <a:t>chonaic</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tú</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an </a:t>
            </a:r>
            <a:r>
              <a:rPr lang="en-US" sz="2000" dirty="0" err="1">
                <a:solidFill>
                  <a:schemeClr val="tx1"/>
                </a:solidFill>
                <a:latin typeface="Tw Cen MT" panose="020B0602020104020603" pitchFamily="34" charset="0"/>
              </a:rPr>
              <a:t>tóraíocht</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agus</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cláraigh</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leathanach</a:t>
            </a:r>
            <a:r>
              <a:rPr lang="en-US" sz="2000" dirty="0">
                <a:solidFill>
                  <a:schemeClr val="tx1"/>
                </a:solidFill>
                <a:latin typeface="Tw Cen MT" panose="020B0602020104020603" pitchFamily="34" charset="0"/>
              </a:rPr>
              <a:t> 12 </a:t>
            </a:r>
            <a:br>
              <a:rPr lang="en-US" sz="2000" dirty="0">
                <a:solidFill>
                  <a:schemeClr val="tx1"/>
                </a:solidFill>
                <a:latin typeface="Tw Cen MT" panose="020B0602020104020603" pitchFamily="34" charset="0"/>
              </a:rPr>
            </a:br>
            <a:r>
              <a:rPr lang="en-US" sz="2000" dirty="0" err="1">
                <a:solidFill>
                  <a:schemeClr val="tx1"/>
                </a:solidFill>
                <a:latin typeface="Tw Cen MT" panose="020B0602020104020603" pitchFamily="34" charset="0"/>
              </a:rPr>
              <a:t>i</a:t>
            </a:r>
            <a:r>
              <a:rPr lang="en-US" sz="2000" dirty="0">
                <a:solidFill>
                  <a:schemeClr val="tx1"/>
                </a:solidFill>
                <a:latin typeface="Tw Cen MT" panose="020B0602020104020603" pitchFamily="34" charset="0"/>
              </a:rPr>
              <a:t> do </a:t>
            </a:r>
            <a:r>
              <a:rPr lang="en-US" sz="2000" dirty="0" err="1">
                <a:solidFill>
                  <a:schemeClr val="tx1"/>
                </a:solidFill>
                <a:latin typeface="Tw Cen MT" panose="020B0602020104020603" pitchFamily="34" charset="0"/>
              </a:rPr>
              <a:t>leabhar</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oibre</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iad</a:t>
            </a:r>
            <a:r>
              <a:rPr lang="en-US" sz="2000" dirty="0">
                <a:solidFill>
                  <a:schemeClr val="tx1"/>
                </a:solidFill>
                <a:latin typeface="Tw Cen MT" panose="020B0602020104020603" pitchFamily="34" charset="0"/>
              </a:rPr>
              <a:t>.</a:t>
            </a:r>
            <a:endParaRPr lang="ga-IE" sz="2000" dirty="0">
              <a:solidFill>
                <a:schemeClr val="tx1"/>
              </a:solidFill>
              <a:latin typeface="Tw Cen MT" panose="020B0602020104020603" pitchFamily="34" charset="0"/>
            </a:endParaRPr>
          </a:p>
        </p:txBody>
      </p:sp>
      <p:sp>
        <p:nvSpPr>
          <p:cNvPr id="3" name="TextBox 2">
            <a:extLst>
              <a:ext uri="{FF2B5EF4-FFF2-40B4-BE49-F238E27FC236}">
                <a16:creationId xmlns:a16="http://schemas.microsoft.com/office/drawing/2014/main" id="{FDCBC484-C520-4442-99AC-9FE40ADC1F9A}"/>
              </a:ext>
            </a:extLst>
          </p:cNvPr>
          <p:cNvSpPr txBox="1"/>
          <p:nvPr/>
        </p:nvSpPr>
        <p:spPr>
          <a:xfrm>
            <a:off x="4242902" y="2769587"/>
            <a:ext cx="760144" cy="307777"/>
          </a:xfrm>
          <a:prstGeom prst="rect">
            <a:avLst/>
          </a:prstGeom>
          <a:noFill/>
        </p:spPr>
        <p:txBody>
          <a:bodyPr wrap="none" rtlCol="0">
            <a:spAutoFit/>
          </a:bodyPr>
          <a:lstStyle/>
          <a:p>
            <a:r>
              <a:rPr lang="ga-IE" sz="1400" b="1" dirty="0">
                <a:latin typeface="Tw Cen MT" panose="020B0602020104020603" pitchFamily="34" charset="0"/>
                <a:cs typeface="Aharoni" panose="02010803020104030203" pitchFamily="2" charset="-79"/>
              </a:rPr>
              <a:t>Mogóirí</a:t>
            </a:r>
          </a:p>
        </p:txBody>
      </p:sp>
      <p:sp>
        <p:nvSpPr>
          <p:cNvPr id="14" name="TextBox 13">
            <a:extLst>
              <a:ext uri="{FF2B5EF4-FFF2-40B4-BE49-F238E27FC236}">
                <a16:creationId xmlns:a16="http://schemas.microsoft.com/office/drawing/2014/main" id="{4683D23D-8811-40F5-8D8F-2DFA13B04597}"/>
              </a:ext>
            </a:extLst>
          </p:cNvPr>
          <p:cNvSpPr txBox="1"/>
          <p:nvPr/>
        </p:nvSpPr>
        <p:spPr>
          <a:xfrm>
            <a:off x="2425550" y="5974020"/>
            <a:ext cx="1286058" cy="307777"/>
          </a:xfrm>
          <a:prstGeom prst="rect">
            <a:avLst/>
          </a:prstGeom>
          <a:noFill/>
        </p:spPr>
        <p:txBody>
          <a:bodyPr wrap="none" rtlCol="0">
            <a:spAutoFit/>
          </a:bodyPr>
          <a:lstStyle/>
          <a:p>
            <a:r>
              <a:rPr lang="ga-IE" sz="1400" b="1" dirty="0">
                <a:latin typeface="Tw Cen MT" panose="020B0602020104020603" pitchFamily="34" charset="0"/>
                <a:cs typeface="Aharoni" panose="02010803020104030203" pitchFamily="2" charset="-79"/>
              </a:rPr>
              <a:t>Sméara Dubha</a:t>
            </a:r>
          </a:p>
        </p:txBody>
      </p:sp>
      <p:sp>
        <p:nvSpPr>
          <p:cNvPr id="16" name="TextBox 15">
            <a:extLst>
              <a:ext uri="{FF2B5EF4-FFF2-40B4-BE49-F238E27FC236}">
                <a16:creationId xmlns:a16="http://schemas.microsoft.com/office/drawing/2014/main" id="{11803B6D-6263-4E9F-9BD1-CB4ACD3ECC3F}"/>
              </a:ext>
            </a:extLst>
          </p:cNvPr>
          <p:cNvSpPr txBox="1"/>
          <p:nvPr/>
        </p:nvSpPr>
        <p:spPr>
          <a:xfrm>
            <a:off x="642027" y="4602809"/>
            <a:ext cx="904460" cy="307777"/>
          </a:xfrm>
          <a:prstGeom prst="rect">
            <a:avLst/>
          </a:prstGeom>
          <a:noFill/>
        </p:spPr>
        <p:txBody>
          <a:bodyPr wrap="square" rtlCol="0">
            <a:spAutoFit/>
          </a:bodyPr>
          <a:lstStyle/>
          <a:p>
            <a:r>
              <a:rPr lang="ga-IE" sz="1400" b="1" dirty="0">
                <a:solidFill>
                  <a:schemeClr val="bg1"/>
                </a:solidFill>
                <a:latin typeface="Tw Cen MT" panose="020B0602020104020603" pitchFamily="34" charset="0"/>
                <a:cs typeface="Aharoni" panose="02010803020104030203" pitchFamily="2" charset="-79"/>
              </a:rPr>
              <a:t>Dearcáin</a:t>
            </a:r>
          </a:p>
        </p:txBody>
      </p:sp>
      <p:sp>
        <p:nvSpPr>
          <p:cNvPr id="4" name="Arrow: Left 3">
            <a:hlinkClick r:id="rId8" action="ppaction://hlinksldjump"/>
            <a:extLst>
              <a:ext uri="{FF2B5EF4-FFF2-40B4-BE49-F238E27FC236}">
                <a16:creationId xmlns:a16="http://schemas.microsoft.com/office/drawing/2014/main" id="{3A9AD807-3177-DDE2-8C23-21A344DB9081}"/>
              </a:ext>
            </a:extLst>
          </p:cNvPr>
          <p:cNvSpPr>
            <a:spLocks noChangeAspect="1"/>
          </p:cNvSpPr>
          <p:nvPr/>
        </p:nvSpPr>
        <p:spPr>
          <a:xfrm>
            <a:off x="85211" y="5440953"/>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ga-IE" dirty="0">
                <a:latin typeface="Tw Cen MT" panose="020B0602020104020603" pitchFamily="34" charset="0"/>
              </a:rPr>
              <a:t>Ar Ais</a:t>
            </a:r>
          </a:p>
        </p:txBody>
      </p:sp>
      <p:sp>
        <p:nvSpPr>
          <p:cNvPr id="6" name="Plaque 5">
            <a:extLst>
              <a:ext uri="{FF2B5EF4-FFF2-40B4-BE49-F238E27FC236}">
                <a16:creationId xmlns:a16="http://schemas.microsoft.com/office/drawing/2014/main" id="{2B207F6A-1428-5FD4-4064-C151068E0150}"/>
              </a:ext>
            </a:extLst>
          </p:cNvPr>
          <p:cNvSpPr>
            <a:spLocks noChangeAspect="1"/>
          </p:cNvSpPr>
          <p:nvPr/>
        </p:nvSpPr>
        <p:spPr>
          <a:xfrm rot="1170730">
            <a:off x="10261733" y="414358"/>
            <a:ext cx="1658822" cy="1071963"/>
          </a:xfrm>
          <a:prstGeom prst="plaque">
            <a:avLst/>
          </a:prstGeom>
          <a:solidFill>
            <a:srgbClr val="FB5C0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100" b="1" dirty="0">
                <a:solidFill>
                  <a:schemeClr val="tx1"/>
                </a:solidFill>
                <a:latin typeface="Segoe Print" panose="02000600000000000000" pitchFamily="2" charset="0"/>
              </a:rPr>
              <a:t>Moltar an ghníomhaíocht seo a dhéanamh i mí Mheán Fómhair.</a:t>
            </a:r>
          </a:p>
        </p:txBody>
      </p:sp>
    </p:spTree>
    <p:extLst>
      <p:ext uri="{BB962C8B-B14F-4D97-AF65-F5344CB8AC3E}">
        <p14:creationId xmlns:p14="http://schemas.microsoft.com/office/powerpoint/2010/main" val="3954137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2" grpId="0" animBg="1"/>
      <p:bldP spid="3" grpId="0"/>
      <p:bldP spid="14" grpId="0"/>
      <p:bldP spid="16"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34" b="78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163EFF35-56A1-4865-9EF1-FB3C19C490ED}"/>
              </a:ext>
            </a:extLst>
          </p:cNvPr>
          <p:cNvSpPr/>
          <p:nvPr/>
        </p:nvSpPr>
        <p:spPr>
          <a:xfrm>
            <a:off x="712519" y="1385074"/>
            <a:ext cx="10794671" cy="3062938"/>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000" dirty="0">
                <a:solidFill>
                  <a:schemeClr val="tx1"/>
                </a:solidFill>
                <a:latin typeface="Tw Cen MT" panose="020B0602020104020603" pitchFamily="34" charset="0"/>
              </a:rPr>
              <a:t>San fhómhar, éiríonn </a:t>
            </a:r>
            <a:r>
              <a:rPr lang="en-US" sz="2000" dirty="0">
                <a:solidFill>
                  <a:schemeClr val="tx1"/>
                </a:solidFill>
                <a:latin typeface="Tw Cen MT" panose="020B0602020104020603" pitchFamily="34" charset="0"/>
              </a:rPr>
              <a:t>an </a:t>
            </a:r>
            <a:r>
              <a:rPr lang="en-US" sz="2000" dirty="0" err="1">
                <a:solidFill>
                  <a:schemeClr val="tx1"/>
                </a:solidFill>
                <a:latin typeface="Tw Cen MT" panose="020B0602020104020603" pitchFamily="34" charset="0"/>
              </a:rPr>
              <a:t>lá</a:t>
            </a:r>
            <a:r>
              <a:rPr lang="ga-IE" sz="2000" dirty="0">
                <a:solidFill>
                  <a:schemeClr val="tx1"/>
                </a:solidFill>
                <a:latin typeface="Tw Cen MT" panose="020B0602020104020603" pitchFamily="34" charset="0"/>
              </a:rPr>
              <a:t> níos gairide agus an aimsir níos fuaire. Déanann plandaí agus ainmhithe réidh don gheimhreadh nuair a bheidh an bia gann:</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Fágann éin áirithe an tír seo san fhómhar agus tugann siad a n-aghaidh ó dheas. Caitheann siad an geimhreadh i dtíortha níos teo, áit a mbíonn an bia flúirseach. Caitheann an fháinleog an geimhreadh i ndeisceart na hAfraice, mar shampla.</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Cruinníonn na </a:t>
            </a:r>
            <a:r>
              <a:rPr lang="ga-IE" sz="2000" dirty="0" err="1">
                <a:solidFill>
                  <a:schemeClr val="tx1"/>
                </a:solidFill>
                <a:latin typeface="Tw Cen MT" panose="020B0602020104020603" pitchFamily="34" charset="0"/>
              </a:rPr>
              <a:t>hioraí</a:t>
            </a:r>
            <a:r>
              <a:rPr lang="ga-IE"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cnónna</a:t>
            </a:r>
            <a:r>
              <a:rPr lang="ga-IE" sz="2000" dirty="0">
                <a:solidFill>
                  <a:schemeClr val="tx1"/>
                </a:solidFill>
                <a:latin typeface="Tw Cen MT" panose="020B0602020104020603" pitchFamily="34" charset="0"/>
              </a:rPr>
              <a:t> faoi choinne an gheimhridh. </a:t>
            </a:r>
          </a:p>
          <a:p>
            <a:pPr marL="800100" lvl="1" indent="-342900">
              <a:buFont typeface="Wingdings" panose="05000000000000000000" pitchFamily="2" charset="2"/>
              <a:buChar char="§"/>
            </a:pPr>
            <a:r>
              <a:rPr lang="ga-IE" sz="2000" dirty="0">
                <a:solidFill>
                  <a:schemeClr val="tx1"/>
                </a:solidFill>
                <a:latin typeface="Tw Cen MT" panose="020B0602020104020603" pitchFamily="34" charset="0"/>
              </a:rPr>
              <a:t>Tagann dath donn, </a:t>
            </a:r>
            <a:r>
              <a:rPr lang="ga-IE" sz="2000" dirty="0" err="1">
                <a:solidFill>
                  <a:schemeClr val="tx1"/>
                </a:solidFill>
                <a:latin typeface="Tw Cen MT" panose="020B0602020104020603" pitchFamily="34" charset="0"/>
              </a:rPr>
              <a:t>rua</a:t>
            </a:r>
            <a:r>
              <a:rPr lang="ga-IE" sz="2000" dirty="0">
                <a:solidFill>
                  <a:schemeClr val="tx1"/>
                </a:solidFill>
                <a:latin typeface="Tw Cen MT" panose="020B0602020104020603" pitchFamily="34" charset="0"/>
              </a:rPr>
              <a:t> agus óir ar na duilleoga ar na crainn dhuillsilteacha san fhómhar</a:t>
            </a:r>
            <a:r>
              <a:rPr lang="en-US" sz="2000" dirty="0">
                <a:solidFill>
                  <a:schemeClr val="tx1"/>
                </a:solidFill>
                <a:latin typeface="Tw Cen MT" panose="020B0602020104020603" pitchFamily="34" charset="0"/>
              </a:rPr>
              <a:t>. Ansin</a:t>
            </a:r>
            <a:r>
              <a:rPr lang="ga-IE" sz="2000" dirty="0">
                <a:solidFill>
                  <a:schemeClr val="tx1"/>
                </a:solidFill>
                <a:latin typeface="Tw Cen MT" panose="020B0602020104020603" pitchFamily="34" charset="0"/>
              </a:rPr>
              <a:t> titeann </a:t>
            </a:r>
            <a:r>
              <a:rPr lang="en-US" sz="2000" dirty="0">
                <a:solidFill>
                  <a:schemeClr val="tx1"/>
                </a:solidFill>
                <a:latin typeface="Tw Cen MT" panose="020B0602020104020603" pitchFamily="34" charset="0"/>
              </a:rPr>
              <a:t>na </a:t>
            </a:r>
            <a:r>
              <a:rPr lang="en-US" sz="2000" dirty="0" err="1">
                <a:solidFill>
                  <a:schemeClr val="tx1"/>
                </a:solidFill>
                <a:latin typeface="Tw Cen MT" panose="020B0602020104020603" pitchFamily="34" charset="0"/>
              </a:rPr>
              <a:t>duilleoga</a:t>
            </a:r>
            <a:r>
              <a:rPr lang="en-US" sz="2000" dirty="0">
                <a:solidFill>
                  <a:schemeClr val="tx1"/>
                </a:solidFill>
                <a:latin typeface="Tw Cen MT" panose="020B0602020104020603" pitchFamily="34" charset="0"/>
              </a:rPr>
              <a:t> </a:t>
            </a:r>
            <a:r>
              <a:rPr lang="ga-IE" sz="2000" dirty="0">
                <a:solidFill>
                  <a:schemeClr val="tx1"/>
                </a:solidFill>
                <a:latin typeface="Tw Cen MT" panose="020B0602020104020603" pitchFamily="34" charset="0"/>
              </a:rPr>
              <a:t>de na crainn. </a:t>
            </a:r>
          </a:p>
        </p:txBody>
      </p:sp>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dirty="0">
                <a:solidFill>
                  <a:schemeClr val="tx1">
                    <a:lumMod val="85000"/>
                    <a:lumOff val="15000"/>
                  </a:schemeClr>
                </a:solidFill>
                <a:latin typeface="Tw Cen MT" panose="020B0602020104020603" pitchFamily="34" charset="0"/>
                <a:ea typeface="+mj-ea"/>
                <a:cs typeface="+mj-cs"/>
              </a:rPr>
              <a:t>An </a:t>
            </a:r>
            <a:r>
              <a:rPr lang="ga-IE" sz="2000" b="1" dirty="0">
                <a:solidFill>
                  <a:schemeClr val="tx1">
                    <a:lumMod val="85000"/>
                    <a:lumOff val="15000"/>
                  </a:schemeClr>
                </a:solidFill>
                <a:latin typeface="Tw Cen MT" panose="020B0602020104020603" pitchFamily="34" charset="0"/>
                <a:ea typeface="+mj-ea"/>
                <a:cs typeface="+mj-cs"/>
              </a:rPr>
              <a:t>Fómhar</a:t>
            </a:r>
            <a:r>
              <a:rPr lang="en-US" sz="2000" b="1" dirty="0">
                <a:solidFill>
                  <a:schemeClr val="tx1">
                    <a:lumMod val="85000"/>
                    <a:lumOff val="15000"/>
                  </a:schemeClr>
                </a:solidFill>
                <a:latin typeface="Tw Cen MT" panose="020B0602020104020603" pitchFamily="34" charset="0"/>
                <a:ea typeface="+mj-ea"/>
                <a:cs typeface="+mj-cs"/>
              </a:rPr>
              <a:t>       </a:t>
            </a:r>
            <a:endParaRPr lang="ga-IE" sz="2000" b="1" dirty="0">
              <a:solidFill>
                <a:schemeClr val="tx1">
                  <a:lumMod val="85000"/>
                  <a:lumOff val="15000"/>
                </a:schemeClr>
              </a:solidFill>
              <a:latin typeface="Tw Cen MT" panose="020B0602020104020603" pitchFamily="34" charset="0"/>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8DF8CD21-52CD-4918-BB44-A4C98A976F61}"/>
              </a:ext>
            </a:extLst>
          </p:cNvPr>
          <p:cNvGraphicFramePr/>
          <p:nvPr>
            <p:extLst>
              <p:ext uri="{D42A27DB-BD31-4B8C-83A1-F6EECF244321}">
                <p14:modId xmlns:p14="http://schemas.microsoft.com/office/powerpoint/2010/main" val="2819899236"/>
              </p:ext>
            </p:extLst>
          </p:nvPr>
        </p:nvGraphicFramePr>
        <p:xfrm>
          <a:off x="2231790" y="5070924"/>
          <a:ext cx="1964143" cy="1820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 21">
            <a:extLst>
              <a:ext uri="{FF2B5EF4-FFF2-40B4-BE49-F238E27FC236}">
                <a16:creationId xmlns:a16="http://schemas.microsoft.com/office/drawing/2014/main" id="{2691D8D7-5145-45BC-8C4D-7F0AC29E1233}"/>
              </a:ext>
            </a:extLst>
          </p:cNvPr>
          <p:cNvGraphicFramePr/>
          <p:nvPr>
            <p:extLst>
              <p:ext uri="{D42A27DB-BD31-4B8C-83A1-F6EECF244321}">
                <p14:modId xmlns:p14="http://schemas.microsoft.com/office/powerpoint/2010/main" val="3251587561"/>
              </p:ext>
            </p:extLst>
          </p:nvPr>
        </p:nvGraphicFramePr>
        <p:xfrm>
          <a:off x="5381908" y="5001627"/>
          <a:ext cx="2101682" cy="18202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3" name="Diagram 22">
            <a:extLst>
              <a:ext uri="{FF2B5EF4-FFF2-40B4-BE49-F238E27FC236}">
                <a16:creationId xmlns:a16="http://schemas.microsoft.com/office/drawing/2014/main" id="{71E6DCCF-95B7-4CC7-B49F-778EB37EEE56}"/>
              </a:ext>
            </a:extLst>
          </p:cNvPr>
          <p:cNvGraphicFramePr/>
          <p:nvPr>
            <p:extLst>
              <p:ext uri="{D42A27DB-BD31-4B8C-83A1-F6EECF244321}">
                <p14:modId xmlns:p14="http://schemas.microsoft.com/office/powerpoint/2010/main" val="2808372565"/>
              </p:ext>
            </p:extLst>
          </p:nvPr>
        </p:nvGraphicFramePr>
        <p:xfrm>
          <a:off x="8473211" y="5070924"/>
          <a:ext cx="2378011" cy="175098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98960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5" dur="500"/>
                                        <p:tgtEl>
                                          <p:spTgt spid="15">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3" dur="500"/>
                                        <p:tgtEl>
                                          <p:spTgt spid="15">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Graphic spid="4" grpId="0">
        <p:bldAsOne/>
      </p:bldGraphic>
      <p:bldGraphic spid="22" grpId="0">
        <p:bldAsOne/>
      </p:bldGraphic>
      <p:bldGraphic spid="2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C897D0A-2E8A-EB30-EC1A-3FAB4AF9F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34" b="78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0">
            <a:extLst>
              <a:ext uri="{FF2B5EF4-FFF2-40B4-BE49-F238E27FC236}">
                <a16:creationId xmlns:a16="http://schemas.microsoft.com/office/drawing/2014/main" id="{D2D648C4-FB26-AE4B-B5C8-9D86277FF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72">
            <a:extLst>
              <a:ext uri="{FF2B5EF4-FFF2-40B4-BE49-F238E27FC236}">
                <a16:creationId xmlns:a16="http://schemas.microsoft.com/office/drawing/2014/main" id="{ADA5A761-B174-F7DE-6DF4-D47F1EFE9D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74">
            <a:extLst>
              <a:ext uri="{FF2B5EF4-FFF2-40B4-BE49-F238E27FC236}">
                <a16:creationId xmlns:a16="http://schemas.microsoft.com/office/drawing/2014/main" id="{21253781-F0BA-33AF-B41B-4436AA6E98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14C67D4A-39F6-093B-AF52-75154F15DBD7}"/>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2000" b="1" dirty="0">
                <a:solidFill>
                  <a:schemeClr val="tx1">
                    <a:lumMod val="85000"/>
                    <a:lumOff val="15000"/>
                  </a:schemeClr>
                </a:solidFill>
                <a:latin typeface="Tw Cen MT" panose="020B0602020104020603" pitchFamily="34" charset="0"/>
                <a:ea typeface="+mj-ea"/>
                <a:cs typeface="+mj-cs"/>
              </a:rPr>
              <a:t>Gníomhaíocht: </a:t>
            </a:r>
            <a:br>
              <a:rPr lang="en-US" sz="2000" b="1" dirty="0">
                <a:solidFill>
                  <a:schemeClr val="tx1">
                    <a:lumMod val="85000"/>
                    <a:lumOff val="15000"/>
                  </a:schemeClr>
                </a:solidFill>
                <a:latin typeface="Tw Cen MT" panose="020B0602020104020603" pitchFamily="34" charset="0"/>
                <a:ea typeface="+mj-ea"/>
                <a:cs typeface="+mj-cs"/>
              </a:rPr>
            </a:br>
            <a:r>
              <a:rPr lang="ga-IE" sz="2000" b="1" dirty="0">
                <a:solidFill>
                  <a:schemeClr val="tx1">
                    <a:lumMod val="85000"/>
                    <a:lumOff val="15000"/>
                  </a:schemeClr>
                </a:solidFill>
                <a:latin typeface="Tw Cen MT" panose="020B0602020104020603" pitchFamily="34" charset="0"/>
                <a:ea typeface="+mj-ea"/>
                <a:cs typeface="+mj-cs"/>
              </a:rPr>
              <a:t>Tóraíocht Dúlra an Fhómhair</a:t>
            </a:r>
          </a:p>
        </p:txBody>
      </p:sp>
      <p:sp>
        <p:nvSpPr>
          <p:cNvPr id="20" name="Rectangle: Rounded Corners 36">
            <a:extLst>
              <a:ext uri="{FF2B5EF4-FFF2-40B4-BE49-F238E27FC236}">
                <a16:creationId xmlns:a16="http://schemas.microsoft.com/office/drawing/2014/main" id="{6AC5733D-B1BA-EDDB-7203-05AF0F175D54}"/>
              </a:ext>
            </a:extLst>
          </p:cNvPr>
          <p:cNvSpPr/>
          <p:nvPr/>
        </p:nvSpPr>
        <p:spPr>
          <a:xfrm>
            <a:off x="6406648" y="5704257"/>
            <a:ext cx="543560" cy="4256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6" name="Rectangle 54">
            <a:extLst>
              <a:ext uri="{FF2B5EF4-FFF2-40B4-BE49-F238E27FC236}">
                <a16:creationId xmlns:a16="http://schemas.microsoft.com/office/drawing/2014/main" id="{C959C7AE-30BA-45E0-3097-196FF94C0FB1}"/>
              </a:ext>
            </a:extLst>
          </p:cNvPr>
          <p:cNvSpPr/>
          <p:nvPr/>
        </p:nvSpPr>
        <p:spPr>
          <a:xfrm>
            <a:off x="7898986" y="5573899"/>
            <a:ext cx="708046" cy="685320"/>
          </a:xfrm>
          <a:prstGeom prst="rect">
            <a:avLst/>
          </a:prstGeom>
          <a:blipFill>
            <a:blip r:embed="rId3" cstate="screen">
              <a:extLst>
                <a:ext uri="{28A0092B-C50C-407E-A947-70E740481C1C}">
                  <a14:useLocalDpi xmlns:a14="http://schemas.microsoft.com/office/drawing/2010/main" val="0"/>
                </a:ext>
              </a:extLst>
            </a:blip>
            <a:srcRect/>
            <a:stretch>
              <a:fillRect l="-7000" r="-7000"/>
            </a:stretch>
          </a:blipFill>
          <a:scene3d>
            <a:camera prst="orthographicFront"/>
            <a:lightRig rig="flat" dir="t"/>
          </a:scene3d>
          <a:sp3d z="-190500" prstMaterial="plastic">
            <a:bevelT w="88900" h="88900"/>
            <a:bevelB w="88900" h="31750" prst="angle"/>
          </a:sp3d>
        </p:spPr>
        <p:style>
          <a:lnRef idx="0">
            <a:schemeClr val="dk2">
              <a:shade val="80000"/>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ga-IE"/>
          </a:p>
        </p:txBody>
      </p:sp>
      <p:sp>
        <p:nvSpPr>
          <p:cNvPr id="37" name="Arrow: Left 51">
            <a:hlinkClick r:id="rId4" action="ppaction://hlinksldjump"/>
            <a:extLst>
              <a:ext uri="{FF2B5EF4-FFF2-40B4-BE49-F238E27FC236}">
                <a16:creationId xmlns:a16="http://schemas.microsoft.com/office/drawing/2014/main" id="{BE73165F-5BDF-2EFB-E87D-FBC14BF35F4C}"/>
              </a:ext>
            </a:extLst>
          </p:cNvPr>
          <p:cNvSpPr>
            <a:spLocks noChangeAspect="1"/>
          </p:cNvSpPr>
          <p:nvPr/>
        </p:nvSpPr>
        <p:spPr>
          <a:xfrm>
            <a:off x="138661" y="5681594"/>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ga-IE" dirty="0"/>
              <a:t>Ar Ais</a:t>
            </a:r>
          </a:p>
        </p:txBody>
      </p:sp>
      <p:pic>
        <p:nvPicPr>
          <p:cNvPr id="40" name="Pictiúr 39">
            <a:extLst>
              <a:ext uri="{FF2B5EF4-FFF2-40B4-BE49-F238E27FC236}">
                <a16:creationId xmlns:a16="http://schemas.microsoft.com/office/drawing/2014/main" id="{1B4F8BF6-C030-F48E-484D-416F2F866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2675" y="1289217"/>
            <a:ext cx="7486650" cy="5276850"/>
          </a:xfrm>
          <a:prstGeom prst="rect">
            <a:avLst/>
          </a:prstGeom>
        </p:spPr>
      </p:pic>
      <p:sp>
        <p:nvSpPr>
          <p:cNvPr id="38" name="Rectangle: Folded Corner 53">
            <a:extLst>
              <a:ext uri="{FF2B5EF4-FFF2-40B4-BE49-F238E27FC236}">
                <a16:creationId xmlns:a16="http://schemas.microsoft.com/office/drawing/2014/main" id="{2C2FD54B-5F5B-C921-DC4A-6BF6DDA0F1C9}"/>
              </a:ext>
            </a:extLst>
          </p:cNvPr>
          <p:cNvSpPr/>
          <p:nvPr/>
        </p:nvSpPr>
        <p:spPr>
          <a:xfrm>
            <a:off x="9480598" y="4304838"/>
            <a:ext cx="2711402" cy="2237753"/>
          </a:xfrm>
          <a:prstGeom prst="foldedCorner">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ga-IE" dirty="0">
                <a:solidFill>
                  <a:schemeClr val="tx1"/>
                </a:solidFill>
                <a:latin typeface="Tw Cen MT" panose="020B0602020104020603" pitchFamily="34" charset="0"/>
              </a:rPr>
              <a:t>Téigh chuig </a:t>
            </a:r>
            <a:r>
              <a:rPr lang="ga-IE" b="1" dirty="0">
                <a:solidFill>
                  <a:schemeClr val="tx1"/>
                </a:solidFill>
                <a:latin typeface="Tw Cen MT" panose="020B0602020104020603" pitchFamily="34" charset="0"/>
                <a:hlinkClick r:id="rId6"/>
              </a:rPr>
              <a:t>Cártaí Dúlra </a:t>
            </a:r>
            <a:r>
              <a:rPr lang="ga-IE" b="1" i="1" dirty="0">
                <a:solidFill>
                  <a:schemeClr val="tx1"/>
                </a:solidFill>
                <a:latin typeface="Tw Cen MT" panose="020B0602020104020603" pitchFamily="34" charset="0"/>
                <a:hlinkClick r:id="rId6"/>
              </a:rPr>
              <a:t>Féach Thart</a:t>
            </a:r>
            <a:r>
              <a:rPr lang="ga-IE" b="1" dirty="0">
                <a:solidFill>
                  <a:schemeClr val="tx1"/>
                </a:solidFill>
                <a:latin typeface="Tw Cen MT" panose="020B0602020104020603" pitchFamily="34" charset="0"/>
              </a:rPr>
              <a:t> </a:t>
            </a:r>
            <a:r>
              <a:rPr lang="ga-IE" dirty="0">
                <a:solidFill>
                  <a:schemeClr val="tx1"/>
                </a:solidFill>
                <a:latin typeface="Tw Cen MT" panose="020B0602020104020603" pitchFamily="34" charset="0"/>
              </a:rPr>
              <a:t>agus íoslódáil an cárta </a:t>
            </a:r>
            <a:r>
              <a:rPr lang="ga-IE" b="1" dirty="0">
                <a:solidFill>
                  <a:schemeClr val="tx1"/>
                </a:solidFill>
                <a:latin typeface="Tw Cen MT" panose="020B0602020104020603" pitchFamily="34" charset="0"/>
              </a:rPr>
              <a:t>Tóraíocht Dúlra an Fhómhair</a:t>
            </a:r>
            <a:r>
              <a:rPr lang="ga-IE" dirty="0">
                <a:solidFill>
                  <a:schemeClr val="tx1"/>
                </a:solidFill>
                <a:latin typeface="Tw Cen MT" panose="020B0602020104020603" pitchFamily="34" charset="0"/>
              </a:rPr>
              <a:t>. Ansin téigh ar an tóraíocht dúlra. Ticeáil na rudaí a dtagann tú orthu agus tú ar an tóraíocht. </a:t>
            </a:r>
          </a:p>
        </p:txBody>
      </p:sp>
    </p:spTree>
    <p:extLst>
      <p:ext uri="{BB962C8B-B14F-4D97-AF65-F5344CB8AC3E}">
        <p14:creationId xmlns:p14="http://schemas.microsoft.com/office/powerpoint/2010/main" val="11392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664" b="106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noProof="0" dirty="0">
                <a:ln>
                  <a:noFill/>
                </a:ln>
                <a:solidFill>
                  <a:prstClr val="black">
                    <a:lumMod val="85000"/>
                    <a:lumOff val="15000"/>
                  </a:prstClr>
                </a:solidFill>
                <a:effectLst/>
                <a:uLnTx/>
                <a:uFillTx/>
                <a:latin typeface="Tw Cen MT" panose="020B0602020104020603" pitchFamily="34" charset="0"/>
                <a:ea typeface="+mn-ea"/>
                <a:cs typeface="+mn-cs"/>
              </a:rPr>
              <a:t>Gníomhaíocht: </a:t>
            </a:r>
            <a:br>
              <a:rPr kumimoji="0" lang="en-US" sz="2000" b="1" i="0" u="none" strike="noStrike" kern="1200" cap="none" spc="0" normalizeH="0" baseline="0" noProof="0" dirty="0">
                <a:ln>
                  <a:noFill/>
                </a:ln>
                <a:solidFill>
                  <a:prstClr val="black">
                    <a:lumMod val="85000"/>
                    <a:lumOff val="15000"/>
                  </a:prstClr>
                </a:solidFill>
                <a:effectLst/>
                <a:uLnTx/>
                <a:uFillTx/>
                <a:latin typeface="Tw Cen MT" panose="020B0602020104020603" pitchFamily="34" charset="0"/>
                <a:ea typeface="+mn-ea"/>
                <a:cs typeface="+mn-cs"/>
              </a:rPr>
            </a:br>
            <a:r>
              <a:rPr kumimoji="0" lang="ga-IE" sz="2000" b="1" i="0" u="none" strike="noStrike" kern="1200" cap="none" spc="0" normalizeH="0" baseline="0" noProof="0" dirty="0" err="1">
                <a:ln>
                  <a:noFill/>
                </a:ln>
                <a:solidFill>
                  <a:prstClr val="black">
                    <a:lumMod val="85000"/>
                    <a:lumOff val="15000"/>
                  </a:prstClr>
                </a:solidFill>
                <a:effectLst/>
                <a:uLnTx/>
                <a:uFillTx/>
                <a:latin typeface="Tw Cen MT" panose="020B0602020104020603" pitchFamily="34" charset="0"/>
                <a:ea typeface="+mn-ea"/>
                <a:cs typeface="+mn-cs"/>
              </a:rPr>
              <a:t>Beathadán</a:t>
            </a:r>
            <a:r>
              <a:rPr kumimoji="0" lang="ga-IE" sz="2000" b="1" i="0" u="none" strike="noStrike" kern="1200" cap="none" spc="0" normalizeH="0" baseline="0" noProof="0" dirty="0">
                <a:ln>
                  <a:noFill/>
                </a:ln>
                <a:solidFill>
                  <a:prstClr val="black">
                    <a:lumMod val="85000"/>
                    <a:lumOff val="15000"/>
                  </a:prstClr>
                </a:solidFill>
                <a:effectLst/>
                <a:uLnTx/>
                <a:uFillTx/>
                <a:latin typeface="Tw Cen MT" panose="020B0602020104020603" pitchFamily="34" charset="0"/>
                <a:ea typeface="+mn-ea"/>
                <a:cs typeface="+mn-cs"/>
              </a:rPr>
              <a:t> éan a dhéanamh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E867F7F6-9314-4D5B-9D24-1D9596CE4168}"/>
              </a:ext>
            </a:extLst>
          </p:cNvPr>
          <p:cNvSpPr/>
          <p:nvPr/>
        </p:nvSpPr>
        <p:spPr>
          <a:xfrm>
            <a:off x="89671" y="1238180"/>
            <a:ext cx="5124355" cy="3496539"/>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Fearas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Buaircín (coinnigh in áit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theolaí</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é agus osclóidh sé amach)</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Blonag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Úll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Dornán síolta éan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Giota sreinge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Babhla agus forc</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Scian chun an t-úll a ghearradh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Nóta</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Is féidir ábhair eile seachas úll a úsáid</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leite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grabhróga aráin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cáis ghrátáilte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rísíní</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nó</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c</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uiríní</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mar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shampla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4" name="Rectangle: Rounded Corners 13">
            <a:extLst>
              <a:ext uri="{FF2B5EF4-FFF2-40B4-BE49-F238E27FC236}">
                <a16:creationId xmlns:a16="http://schemas.microsoft.com/office/drawing/2014/main" id="{1F67101B-405B-4D9C-8A36-40EC0FAF46CF}"/>
              </a:ext>
            </a:extLst>
          </p:cNvPr>
          <p:cNvSpPr/>
          <p:nvPr/>
        </p:nvSpPr>
        <p:spPr>
          <a:xfrm>
            <a:off x="5869066" y="1862063"/>
            <a:ext cx="6240467" cy="437743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Modh</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Cuir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tsreang</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timpeall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mbuaircín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agus</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ceangail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go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docht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í.</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Cuir an bhlonag i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mbabhla</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agus brúigh ina taos le forc í.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Gearr an t-úll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ina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phíosaí</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beaga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Meas</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isteach leis an mblonag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iad</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Cuir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na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síolta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éan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leis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úll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agus</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bhlonag</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fr-F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Measc</a:t>
            </a: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fr-F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gach</a:t>
            </a: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fr-F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rud</a:t>
            </a: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le </a:t>
            </a:r>
            <a:r>
              <a:rPr kumimoji="0" lang="fr-FR"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chéile</a:t>
            </a:r>
            <a:r>
              <a:rPr kumimoji="0" lang="fr-FR"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Anois</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clúdaigh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buaircín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leis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meascán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Déan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cinnte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go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líontar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spás</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fad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idir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crotail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bhuaircín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Fág</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beathadán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éan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thar oíche sa chuisneoir.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lá</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dár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gcionn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croch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suas</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taobh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amuigh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é.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Déan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cinnte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é 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chrochadh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áit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ina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mbeidh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na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héin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slán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ó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chreachadóirí</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6" name="Picture 5">
            <a:extLst>
              <a:ext uri="{FF2B5EF4-FFF2-40B4-BE49-F238E27FC236}">
                <a16:creationId xmlns:a16="http://schemas.microsoft.com/office/drawing/2014/main" id="{81DEB287-C28B-8B5E-E7A2-F7A26E00DD0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06827" y="4812878"/>
            <a:ext cx="2735169" cy="1891113"/>
          </a:xfrm>
          <a:prstGeom prst="roundRect">
            <a:avLst>
              <a:gd name="adj" fmla="val 16667"/>
            </a:avLst>
          </a:prstGeom>
          <a:ln w="571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85363967-4557-BCEB-0D55-1D776E667D39}"/>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923671" y="4787087"/>
            <a:ext cx="1157746" cy="1836000"/>
          </a:xfrm>
          <a:prstGeom prst="roundRect">
            <a:avLst>
              <a:gd name="adj" fmla="val 16667"/>
            </a:avLst>
          </a:prstGeom>
          <a:ln w="571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E06B5D9C-1612-CACE-7A14-AAEB9BB211D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18678" y="4811852"/>
            <a:ext cx="1444414" cy="1836000"/>
          </a:xfrm>
          <a:prstGeom prst="roundRect">
            <a:avLst>
              <a:gd name="adj" fmla="val 16667"/>
            </a:avLst>
          </a:prstGeom>
          <a:ln w="571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Plaque 25">
            <a:extLst>
              <a:ext uri="{FF2B5EF4-FFF2-40B4-BE49-F238E27FC236}">
                <a16:creationId xmlns:a16="http://schemas.microsoft.com/office/drawing/2014/main" id="{0E9A31C6-8036-2778-1A43-52FFEF84B13C}"/>
              </a:ext>
            </a:extLst>
          </p:cNvPr>
          <p:cNvSpPr>
            <a:spLocks noChangeAspect="1"/>
          </p:cNvSpPr>
          <p:nvPr/>
        </p:nvSpPr>
        <p:spPr>
          <a:xfrm rot="1170730">
            <a:off x="10328316" y="170154"/>
            <a:ext cx="1567710" cy="1319667"/>
          </a:xfrm>
          <a:prstGeom prst="plaque">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1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Moltar an ghníomhaíocht seo a dhéanamh 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a:t>
            </a:r>
            <a:r>
              <a:rPr kumimoji="0" lang="ga-IE" sz="11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í na Samhna.</a:t>
            </a:r>
          </a:p>
        </p:txBody>
      </p:sp>
      <p:sp>
        <p:nvSpPr>
          <p:cNvPr id="15" name="Rectangle: Rounded Corners 14">
            <a:extLst>
              <a:ext uri="{FF2B5EF4-FFF2-40B4-BE49-F238E27FC236}">
                <a16:creationId xmlns:a16="http://schemas.microsoft.com/office/drawing/2014/main" id="{163EFF35-56A1-4865-9EF1-FB3C19C490ED}"/>
              </a:ext>
            </a:extLst>
          </p:cNvPr>
          <p:cNvSpPr/>
          <p:nvPr/>
        </p:nvSpPr>
        <p:spPr>
          <a:xfrm>
            <a:off x="440905" y="4890011"/>
            <a:ext cx="4844374" cy="1812696"/>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Bíonn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sé</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deacair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ar na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héin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bia a aimsiú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sa</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gheimhr</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ea</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dh</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Ní bhíonn síolta ná torthaí ar na crainn agus ní bhíonn mórán mionainmhithe ar fáil le hithe. Is minic a bhíonn ocras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na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héin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mar sin. Déan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beathadán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éan chun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bia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chur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fáil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do na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héin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rith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gheimhridh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3" name="Pictiúr 2">
            <a:extLst>
              <a:ext uri="{FF2B5EF4-FFF2-40B4-BE49-F238E27FC236}">
                <a16:creationId xmlns:a16="http://schemas.microsoft.com/office/drawing/2014/main" id="{F2F3BD9D-5D43-CD76-A85F-0E52C36B01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5084" y="5105417"/>
            <a:ext cx="3798137" cy="1597290"/>
          </a:xfrm>
          <a:prstGeom prst="rect">
            <a:avLst/>
          </a:prstGeom>
        </p:spPr>
      </p:pic>
      <p:sp>
        <p:nvSpPr>
          <p:cNvPr id="4" name="Arrow: Left 15">
            <a:hlinkClick r:id="rId8" action="ppaction://hlinksldjump"/>
            <a:extLst>
              <a:ext uri="{FF2B5EF4-FFF2-40B4-BE49-F238E27FC236}">
                <a16:creationId xmlns:a16="http://schemas.microsoft.com/office/drawing/2014/main" id="{7D301684-34B9-33D8-1111-26936AD1DD44}"/>
              </a:ext>
            </a:extLst>
          </p:cNvPr>
          <p:cNvSpPr>
            <a:spLocks noChangeAspect="1"/>
          </p:cNvSpPr>
          <p:nvPr/>
        </p:nvSpPr>
        <p:spPr>
          <a:xfrm>
            <a:off x="-13684" y="5904062"/>
            <a:ext cx="1444414"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a:ln>
                  <a:noFill/>
                </a:ln>
                <a:solidFill>
                  <a:prstClr val="white"/>
                </a:solidFill>
                <a:effectLst/>
                <a:uLnTx/>
                <a:uFillTx/>
                <a:latin typeface="Calibri" panose="020F0502020204030204"/>
                <a:ea typeface="+mn-ea"/>
                <a:cs typeface="+mn-cs"/>
              </a:rPr>
              <a:t>Ar Ais</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27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6" presetClass="entr" presetSubtype="21"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arn(inVertical)">
                                      <p:cBhvr>
                                        <p:cTn id="9" dur="500"/>
                                        <p:tgtEl>
                                          <p:spTgt spid="11"/>
                                        </p:tgtEl>
                                      </p:cBhvr>
                                    </p:animEffect>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664" b="10664"/>
          <a:stretch/>
        </p:blipFill>
        <p:spPr bwMode="auto">
          <a:xfrm>
            <a:off x="24648" y="-53766"/>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noProof="0" dirty="0">
                <a:ln>
                  <a:noFill/>
                </a:ln>
                <a:solidFill>
                  <a:prstClr val="black">
                    <a:lumMod val="85000"/>
                    <a:lumOff val="15000"/>
                  </a:prstClr>
                </a:solidFill>
                <a:effectLst/>
                <a:uLnTx/>
                <a:uFillTx/>
                <a:latin typeface="Tw Cen MT" panose="020B0602020104020603" pitchFamily="34" charset="0"/>
                <a:ea typeface="+mn-ea"/>
                <a:cs typeface="+mn-cs"/>
              </a:rPr>
              <a:t>Gníomhaíocht: </a:t>
            </a:r>
            <a:br>
              <a:rPr kumimoji="0" lang="en-US" sz="2000" b="1" i="0" u="none" strike="noStrike" kern="1200" cap="none" spc="0" normalizeH="0" baseline="0" noProof="0" dirty="0">
                <a:ln>
                  <a:noFill/>
                </a:ln>
                <a:solidFill>
                  <a:prstClr val="black">
                    <a:lumMod val="85000"/>
                    <a:lumOff val="15000"/>
                  </a:prstClr>
                </a:solidFill>
                <a:effectLst/>
                <a:uLnTx/>
                <a:uFillTx/>
                <a:latin typeface="Tw Cen MT" panose="020B0602020104020603" pitchFamily="34" charset="0"/>
                <a:ea typeface="+mn-ea"/>
                <a:cs typeface="+mn-cs"/>
              </a:rPr>
            </a:br>
            <a:r>
              <a:rPr kumimoji="0" lang="ga-IE" sz="2000" b="1" i="0" u="none" strike="noStrike" kern="1200" cap="none" spc="0" normalizeH="0" baseline="0" noProof="0" dirty="0" err="1">
                <a:ln>
                  <a:noFill/>
                </a:ln>
                <a:solidFill>
                  <a:prstClr val="black">
                    <a:lumMod val="85000"/>
                    <a:lumOff val="15000"/>
                  </a:prstClr>
                </a:solidFill>
                <a:effectLst/>
                <a:uLnTx/>
                <a:uFillTx/>
                <a:latin typeface="Tw Cen MT" panose="020B0602020104020603" pitchFamily="34" charset="0"/>
                <a:ea typeface="+mn-ea"/>
                <a:cs typeface="+mn-cs"/>
              </a:rPr>
              <a:t>Éanbhreathnú</a:t>
            </a:r>
            <a:r>
              <a:rPr kumimoji="0" lang="ga-IE" sz="2000" b="1" i="0" u="none" strike="noStrike" kern="1200" cap="none" spc="0" normalizeH="0" baseline="0" noProof="0" dirty="0">
                <a:ln>
                  <a:noFill/>
                </a:ln>
                <a:solidFill>
                  <a:prstClr val="black">
                    <a:lumMod val="85000"/>
                    <a:lumOff val="15000"/>
                  </a:prstClr>
                </a:solidFill>
                <a:effectLst/>
                <a:uLnTx/>
                <a:uFillTx/>
                <a:latin typeface="Tw Cen MT" panose="020B0602020104020603" pitchFamily="34" charset="0"/>
                <a:ea typeface="+mn-ea"/>
                <a:cs typeface="+mn-cs"/>
              </a:rPr>
              <a:t>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CF959624-5F06-41EF-B9FF-3EB5E02CC2B8}"/>
              </a:ext>
            </a:extLst>
          </p:cNvPr>
          <p:cNvSpPr/>
          <p:nvPr/>
        </p:nvSpPr>
        <p:spPr>
          <a:xfrm>
            <a:off x="311931" y="1316339"/>
            <a:ext cx="8070069" cy="2265443"/>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déanamh</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Téigh chuig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hlinkClick r:id="rId4"/>
              </a:rPr>
              <a:t>Cártaí Dúlra </a:t>
            </a:r>
            <a:r>
              <a:rPr kumimoji="0" lang="ga-IE" sz="1800" b="1" i="1" u="none" strike="noStrike" kern="1200" cap="none" spc="0" normalizeH="0" baseline="0" noProof="0" dirty="0">
                <a:ln>
                  <a:noFill/>
                </a:ln>
                <a:solidFill>
                  <a:prstClr val="black"/>
                </a:solidFill>
                <a:effectLst/>
                <a:uLnTx/>
                <a:uFillTx/>
                <a:latin typeface="Tw Cen MT" panose="020B0602020104020603" pitchFamily="34" charset="0"/>
                <a:ea typeface="+mn-ea"/>
                <a:cs typeface="+mn-cs"/>
                <a:hlinkClick r:id="rId4"/>
              </a:rPr>
              <a:t>Féach Thart</a:t>
            </a:r>
            <a:r>
              <a:rPr kumimoji="0" lang="ga-IE" sz="1800" b="1"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agus íoslódáil an cárta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Éin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Téigh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amach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ag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éanbhreathnú</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Nuair a fheiceann tú éan, ticeáil ar an gcárta dúlra é.</a:t>
            </a: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ais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sa</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rang: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Roghnaigh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6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éan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chonaic</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tú</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agus</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tú</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amuigh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ag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éanbhreathnú</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b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Cláraigh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leathanach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13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do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leabhar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oibre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iad</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1026" name="Picture 2">
            <a:extLst>
              <a:ext uri="{FF2B5EF4-FFF2-40B4-BE49-F238E27FC236}">
                <a16:creationId xmlns:a16="http://schemas.microsoft.com/office/drawing/2014/main" id="{C468D4FA-8BA8-4F2C-B6BF-1D25ACA5F27C}"/>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p:blipFill>
        <p:spPr bwMode="auto">
          <a:xfrm>
            <a:off x="873423" y="3838590"/>
            <a:ext cx="2658455" cy="17758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6" name="Arrow: Left 15">
            <a:hlinkClick r:id="rId6" action="ppaction://hlinksldjump"/>
            <a:extLst>
              <a:ext uri="{FF2B5EF4-FFF2-40B4-BE49-F238E27FC236}">
                <a16:creationId xmlns:a16="http://schemas.microsoft.com/office/drawing/2014/main" id="{8C6E1430-922C-8678-0B53-0B59C88D6676}"/>
              </a:ext>
            </a:extLst>
          </p:cNvPr>
          <p:cNvSpPr>
            <a:spLocks noChangeAspect="1"/>
          </p:cNvSpPr>
          <p:nvPr/>
        </p:nvSpPr>
        <p:spPr>
          <a:xfrm>
            <a:off x="24648" y="5982928"/>
            <a:ext cx="1697551" cy="840844"/>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a:ln>
                  <a:noFill/>
                </a:ln>
                <a:solidFill>
                  <a:prstClr val="white"/>
                </a:solidFill>
                <a:effectLst/>
                <a:uLnTx/>
                <a:uFillTx/>
                <a:latin typeface="Calibri" panose="020F0502020204030204"/>
                <a:ea typeface="+mn-ea"/>
                <a:cs typeface="+mn-cs"/>
              </a:rPr>
              <a:t>Ar Ais</a:t>
            </a: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DBC3C4ED-582A-89D1-2352-2079731AA56C}"/>
              </a:ext>
            </a:extLst>
          </p:cNvPr>
          <p:cNvSpPr/>
          <p:nvPr/>
        </p:nvSpPr>
        <p:spPr>
          <a:xfrm>
            <a:off x="6798616" y="3641720"/>
            <a:ext cx="4936184" cy="3035113"/>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Agus tú ag </a:t>
            </a:r>
            <a:r>
              <a:rPr kumimoji="0" lang="ga-IE"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éanbhreathnú</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Fan ciúin agus socair.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Bí foighneach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err="1">
                <a:solidFill>
                  <a:prstClr val="black"/>
                </a:solidFill>
                <a:latin typeface="Tw Cen MT" panose="020B0602020104020603" pitchFamily="34" charset="0"/>
              </a:rPr>
              <a:t>Má</a:t>
            </a:r>
            <a:r>
              <a:rPr lang="en-US" noProof="0" dirty="0">
                <a:solidFill>
                  <a:prstClr val="black"/>
                </a:solidFill>
                <a:latin typeface="Tw Cen MT" panose="020B0602020104020603" pitchFamily="34" charset="0"/>
              </a:rPr>
              <a:t> </a:t>
            </a:r>
            <a:r>
              <a:rPr lang="en-US" noProof="0" dirty="0" err="1">
                <a:solidFill>
                  <a:prstClr val="black"/>
                </a:solidFill>
                <a:latin typeface="Tw Cen MT" panose="020B0602020104020603" pitchFamily="34" charset="0"/>
              </a:rPr>
              <a:t>bhíonn</a:t>
            </a:r>
            <a:r>
              <a:rPr lang="en-US" noProof="0" dirty="0">
                <a:solidFill>
                  <a:prstClr val="black"/>
                </a:solidFill>
                <a:latin typeface="Tw Cen MT" panose="020B0602020104020603" pitchFamily="34" charset="0"/>
              </a:rPr>
              <a:t> d</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éshúiligh</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ar fáil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úsáid</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iad</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chun</a:t>
            </a:r>
            <a:r>
              <a:rPr kumimoji="0" lang="en-US" sz="1800" b="0" i="0" u="none" strike="noStrike" kern="1200" cap="none" spc="0" normalizeH="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noProof="0" dirty="0" err="1">
                <a:ln>
                  <a:noFill/>
                </a:ln>
                <a:solidFill>
                  <a:prstClr val="black"/>
                </a:solidFill>
                <a:effectLst/>
                <a:uLnTx/>
                <a:uFillTx/>
                <a:latin typeface="Tw Cen MT" panose="020B0602020104020603" pitchFamily="34" charset="0"/>
                <a:ea typeface="+mn-ea"/>
                <a:cs typeface="+mn-cs"/>
              </a:rPr>
              <a:t>féachaint</a:t>
            </a:r>
            <a:r>
              <a:rPr kumimoji="0" lang="en-US" sz="1800" b="0" i="0" u="none" strike="noStrike" kern="1200" cap="none" spc="0" normalizeH="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noProof="0" dirty="0">
                <a:ln>
                  <a:noFill/>
                </a:ln>
                <a:solidFill>
                  <a:prstClr val="black"/>
                </a:solidFill>
                <a:effectLst/>
                <a:uLnTx/>
                <a:uFillTx/>
                <a:latin typeface="Tw Cen MT" panose="020B0602020104020603" pitchFamily="34" charset="0"/>
                <a:ea typeface="+mn-ea"/>
                <a:cs typeface="+mn-cs"/>
              </a:rPr>
              <a:t> na </a:t>
            </a:r>
            <a:r>
              <a:rPr kumimoji="0" lang="en-US" sz="1800" b="0" i="0" u="none" strike="noStrike" kern="1200" cap="none" spc="0" normalizeH="0" noProof="0" dirty="0" err="1">
                <a:ln>
                  <a:noFill/>
                </a:ln>
                <a:solidFill>
                  <a:prstClr val="black"/>
                </a:solidFill>
                <a:effectLst/>
                <a:uLnTx/>
                <a:uFillTx/>
                <a:latin typeface="Tw Cen MT" panose="020B0602020104020603" pitchFamily="34" charset="0"/>
                <a:ea typeface="+mn-ea"/>
                <a:cs typeface="+mn-cs"/>
              </a:rPr>
              <a:t>héin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Cuir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cluas</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ort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féin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do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cheol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na n-</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éan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Cad as 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bhfuil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ceol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ag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teacht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Féach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treo</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sin.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bhfuil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éan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bith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le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feiceáil</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Úsáid an cárta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dúlra</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chun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cuidiú</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leat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na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héin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fheiceann tú a aithint. </a:t>
            </a:r>
          </a:p>
        </p:txBody>
      </p:sp>
      <p:pic>
        <p:nvPicPr>
          <p:cNvPr id="19" name="Picture 2">
            <a:extLst>
              <a:ext uri="{FF2B5EF4-FFF2-40B4-BE49-F238E27FC236}">
                <a16:creationId xmlns:a16="http://schemas.microsoft.com/office/drawing/2014/main" id="{7DB59079-3FAE-127B-0106-DCA390A9F6B7}"/>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l="12221" r="12221"/>
          <a:stretch/>
        </p:blipFill>
        <p:spPr bwMode="auto">
          <a:xfrm>
            <a:off x="10472854" y="1556774"/>
            <a:ext cx="1568835" cy="29372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0" name="Plaque 25">
            <a:extLst>
              <a:ext uri="{FF2B5EF4-FFF2-40B4-BE49-F238E27FC236}">
                <a16:creationId xmlns:a16="http://schemas.microsoft.com/office/drawing/2014/main" id="{2300C8B5-2ECE-5E46-16D5-F60F0222D9D6}"/>
              </a:ext>
            </a:extLst>
          </p:cNvPr>
          <p:cNvSpPr>
            <a:spLocks noChangeAspect="1"/>
          </p:cNvSpPr>
          <p:nvPr/>
        </p:nvSpPr>
        <p:spPr>
          <a:xfrm rot="1170730">
            <a:off x="10328316" y="170154"/>
            <a:ext cx="1567710" cy="1319667"/>
          </a:xfrm>
          <a:prstGeom prst="plaque">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Is </a:t>
            </a:r>
            <a:r>
              <a:rPr kumimoji="0" lang="en-GB" sz="1100" b="1"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féidir</a:t>
            </a:r>
            <a:r>
              <a:rPr kumimoji="0" lang="ga-IE" sz="11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an ghníomhaíocht seo a dhéanamh</a:t>
            </a:r>
            <a:r>
              <a:rPr kumimoji="0" lang="en-GB" sz="11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ag </a:t>
            </a:r>
            <a:r>
              <a:rPr kumimoji="0" lang="en-GB" sz="1100" b="1"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aon</a:t>
            </a:r>
            <a:r>
              <a:rPr kumimoji="0" lang="en-GB" sz="11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am den </a:t>
            </a:r>
            <a:r>
              <a:rPr kumimoji="0" lang="en-GB" sz="1100" b="1"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bhliain</a:t>
            </a:r>
            <a:r>
              <a:rPr kumimoji="0" lang="ga-IE" sz="11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p>
        </p:txBody>
      </p:sp>
    </p:spTree>
    <p:extLst>
      <p:ext uri="{BB962C8B-B14F-4D97-AF65-F5344CB8AC3E}">
        <p14:creationId xmlns:p14="http://schemas.microsoft.com/office/powerpoint/2010/main" val="20952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par>
                                <p:cTn id="18" presetID="1" presetClass="exit" presetSubtype="0" fill="hold" nodeType="withEffect">
                                  <p:stCondLst>
                                    <p:cond delay="0"/>
                                  </p:stCondLst>
                                  <p:childTnLst>
                                    <p:set>
                                      <p:cBhvr>
                                        <p:cTn id="19" dur="1" fill="hold">
                                          <p:stCondLst>
                                            <p:cond delay="0"/>
                                          </p:stCondLst>
                                        </p:cTn>
                                        <p:tgtEl>
                                          <p:spTgt spid="10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96" r="1509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b="1" dirty="0" err="1">
                <a:solidFill>
                  <a:schemeClr val="tx1">
                    <a:lumMod val="85000"/>
                    <a:lumOff val="15000"/>
                  </a:schemeClr>
                </a:solidFill>
                <a:latin typeface="Tw Cen MT" panose="020B0602020104020603" pitchFamily="34" charset="0"/>
                <a:ea typeface="+mj-ea"/>
                <a:cs typeface="+mj-cs"/>
              </a:rPr>
              <a:t>Crainn</a:t>
            </a:r>
            <a:endParaRPr lang="ga-IE" sz="2000" b="1" dirty="0">
              <a:solidFill>
                <a:schemeClr val="tx1">
                  <a:lumMod val="85000"/>
                  <a:lumOff val="15000"/>
                </a:schemeClr>
              </a:solidFill>
              <a:latin typeface="Tw Cen MT" panose="020B0602020104020603" pitchFamily="34" charset="0"/>
              <a:ea typeface="+mj-ea"/>
              <a:cs typeface="+mj-cs"/>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1615907B-A1F1-497D-ADC9-4433F555AB52}"/>
              </a:ext>
            </a:extLst>
          </p:cNvPr>
          <p:cNvSpPr/>
          <p:nvPr/>
        </p:nvSpPr>
        <p:spPr>
          <a:xfrm>
            <a:off x="610101" y="4633018"/>
            <a:ext cx="10885572" cy="114758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dirty="0">
                <a:solidFill>
                  <a:schemeClr val="tx1"/>
                </a:solidFill>
                <a:latin typeface="Tw Cen MT" panose="020B0602020104020603" pitchFamily="34" charset="0"/>
              </a:rPr>
              <a:t>Tá sé an-tábhachtach, mar sin, </a:t>
            </a:r>
            <a:r>
              <a:rPr lang="en-US" dirty="0" err="1">
                <a:solidFill>
                  <a:schemeClr val="tx1"/>
                </a:solidFill>
                <a:latin typeface="Tw Cen MT" panose="020B0602020104020603" pitchFamily="34" charset="0"/>
              </a:rPr>
              <a:t>aire</a:t>
            </a:r>
            <a:r>
              <a:rPr lang="en-US" dirty="0">
                <a:solidFill>
                  <a:schemeClr val="tx1"/>
                </a:solidFill>
                <a:latin typeface="Tw Cen MT" panose="020B0602020104020603" pitchFamily="34" charset="0"/>
              </a:rPr>
              <a:t> a </a:t>
            </a:r>
            <a:r>
              <a:rPr lang="en-US" dirty="0" err="1">
                <a:solidFill>
                  <a:schemeClr val="tx1"/>
                </a:solidFill>
                <a:latin typeface="Tw Cen MT" panose="020B0602020104020603" pitchFamily="34" charset="0"/>
              </a:rPr>
              <a:t>thabhairt</a:t>
            </a:r>
            <a:r>
              <a:rPr lang="en-US" dirty="0">
                <a:solidFill>
                  <a:schemeClr val="tx1"/>
                </a:solidFill>
                <a:latin typeface="Tw Cen MT" panose="020B0602020104020603" pitchFamily="34" charset="0"/>
              </a:rPr>
              <a:t> do </a:t>
            </a:r>
            <a:r>
              <a:rPr lang="en-US" dirty="0" err="1">
                <a:solidFill>
                  <a:schemeClr val="tx1"/>
                </a:solidFill>
                <a:latin typeface="Tw Cen MT" panose="020B0602020104020603" pitchFamily="34" charset="0"/>
              </a:rPr>
              <a:t>chrainn</a:t>
            </a:r>
            <a:r>
              <a:rPr lang="en-US" dirty="0">
                <a:solidFill>
                  <a:schemeClr val="tx1"/>
                </a:solidFill>
                <a:latin typeface="Tw Cen MT" panose="020B0602020104020603" pitchFamily="34" charset="0"/>
              </a:rPr>
              <a:t> an </a:t>
            </a:r>
            <a:r>
              <a:rPr lang="en-US" dirty="0" err="1">
                <a:solidFill>
                  <a:schemeClr val="tx1"/>
                </a:solidFill>
                <a:latin typeface="Tw Cen MT" panose="020B0602020104020603" pitchFamily="34" charset="0"/>
              </a:rPr>
              <a:t>domhain</a:t>
            </a:r>
            <a:r>
              <a:rPr lang="en-US" dirty="0">
                <a:solidFill>
                  <a:schemeClr val="tx1"/>
                </a:solidFill>
                <a:latin typeface="Tw Cen MT" panose="020B0602020104020603" pitchFamily="34" charset="0"/>
              </a:rPr>
              <a:t>. </a:t>
            </a:r>
            <a:r>
              <a:rPr lang="ga-IE" dirty="0">
                <a:solidFill>
                  <a:schemeClr val="tx1"/>
                </a:solidFill>
                <a:latin typeface="Tw Cen MT" panose="020B0602020104020603" pitchFamily="34" charset="0"/>
              </a:rPr>
              <a:t>Is féidir linne ár gcion a dhéanamh agus crainn a chur. Nuair a chuirimid crann, bímid ag tacú leis an mbithéagsúlacht. </a:t>
            </a:r>
            <a:r>
              <a:rPr lang="en-US" dirty="0">
                <a:solidFill>
                  <a:schemeClr val="tx1"/>
                </a:solidFill>
                <a:latin typeface="Tw Cen MT" panose="020B0602020104020603" pitchFamily="34" charset="0"/>
              </a:rPr>
              <a:t>Is </a:t>
            </a:r>
            <a:r>
              <a:rPr lang="en-US" dirty="0" err="1">
                <a:solidFill>
                  <a:schemeClr val="tx1"/>
                </a:solidFill>
                <a:latin typeface="Tw Cen MT" panose="020B0602020104020603" pitchFamily="34" charset="0"/>
              </a:rPr>
              <a:t>féidir</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libhse</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roinnt</a:t>
            </a:r>
            <a:r>
              <a:rPr lang="en-US" dirty="0">
                <a:solidFill>
                  <a:schemeClr val="tx1"/>
                </a:solidFill>
                <a:latin typeface="Tw Cen MT" panose="020B0602020104020603" pitchFamily="34" charset="0"/>
              </a:rPr>
              <a:t> de na </a:t>
            </a:r>
            <a:r>
              <a:rPr lang="en-US" dirty="0" err="1">
                <a:solidFill>
                  <a:schemeClr val="tx1"/>
                </a:solidFill>
                <a:latin typeface="Tw Cen MT" panose="020B0602020104020603" pitchFamily="34" charset="0"/>
              </a:rPr>
              <a:t>síolta</a:t>
            </a:r>
            <a:r>
              <a:rPr lang="en-US" dirty="0">
                <a:solidFill>
                  <a:schemeClr val="tx1"/>
                </a:solidFill>
                <a:latin typeface="Tw Cen MT" panose="020B0602020104020603" pitchFamily="34" charset="0"/>
              </a:rPr>
              <a:t> a </a:t>
            </a:r>
            <a:r>
              <a:rPr lang="en-US" dirty="0" err="1">
                <a:solidFill>
                  <a:schemeClr val="tx1"/>
                </a:solidFill>
                <a:latin typeface="Tw Cen MT" panose="020B0602020104020603" pitchFamily="34" charset="0"/>
              </a:rPr>
              <a:t>fuair</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sibh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ar</a:t>
            </a:r>
            <a:r>
              <a:rPr lang="en-US" dirty="0">
                <a:solidFill>
                  <a:schemeClr val="tx1"/>
                </a:solidFill>
                <a:latin typeface="Tw Cen MT" panose="020B0602020104020603" pitchFamily="34" charset="0"/>
              </a:rPr>
              <a:t> </a:t>
            </a:r>
            <a:r>
              <a:rPr lang="en-US" b="1" dirty="0" err="1">
                <a:solidFill>
                  <a:schemeClr val="tx1"/>
                </a:solidFill>
                <a:latin typeface="Tw Cen MT" panose="020B0602020104020603" pitchFamily="34" charset="0"/>
              </a:rPr>
              <a:t>Thóraíocht</a:t>
            </a:r>
            <a:r>
              <a:rPr lang="en-US" b="1" dirty="0">
                <a:solidFill>
                  <a:schemeClr val="tx1"/>
                </a:solidFill>
                <a:latin typeface="Tw Cen MT" panose="020B0602020104020603" pitchFamily="34" charset="0"/>
              </a:rPr>
              <a:t> na </a:t>
            </a:r>
            <a:r>
              <a:rPr lang="en-US" b="1" dirty="0" err="1">
                <a:solidFill>
                  <a:schemeClr val="tx1"/>
                </a:solidFill>
                <a:latin typeface="Tw Cen MT" panose="020B0602020104020603" pitchFamily="34" charset="0"/>
              </a:rPr>
              <a:t>Síolta</a:t>
            </a:r>
            <a:r>
              <a:rPr lang="en-US" b="1" dirty="0">
                <a:solidFill>
                  <a:schemeClr val="tx1"/>
                </a:solidFill>
                <a:latin typeface="Tw Cen MT" panose="020B0602020104020603" pitchFamily="34" charset="0"/>
              </a:rPr>
              <a:t> </a:t>
            </a:r>
            <a:r>
              <a:rPr lang="en-US" b="1" dirty="0" err="1">
                <a:solidFill>
                  <a:schemeClr val="tx1"/>
                </a:solidFill>
                <a:latin typeface="Tw Cen MT" panose="020B0602020104020603" pitchFamily="34" charset="0"/>
              </a:rPr>
              <a:t>agus</a:t>
            </a:r>
            <a:r>
              <a:rPr lang="en-US" b="1" dirty="0">
                <a:solidFill>
                  <a:schemeClr val="tx1"/>
                </a:solidFill>
                <a:latin typeface="Tw Cen MT" panose="020B0602020104020603" pitchFamily="34" charset="0"/>
              </a:rPr>
              <a:t> na </a:t>
            </a:r>
            <a:r>
              <a:rPr lang="en-US" b="1" dirty="0" err="1">
                <a:solidFill>
                  <a:schemeClr val="tx1"/>
                </a:solidFill>
                <a:latin typeface="Tw Cen MT" panose="020B0602020104020603" pitchFamily="34" charset="0"/>
              </a:rPr>
              <a:t>dTorthaí</a:t>
            </a:r>
            <a:r>
              <a:rPr lang="en-US" b="1" dirty="0">
                <a:solidFill>
                  <a:schemeClr val="tx1"/>
                </a:solidFill>
                <a:latin typeface="Tw Cen MT" panose="020B0602020104020603" pitchFamily="34" charset="0"/>
              </a:rPr>
              <a:t> </a:t>
            </a:r>
            <a:r>
              <a:rPr lang="en-US" dirty="0">
                <a:solidFill>
                  <a:schemeClr val="tx1"/>
                </a:solidFill>
                <a:latin typeface="Tw Cen MT" panose="020B0602020104020603" pitchFamily="34" charset="0"/>
              </a:rPr>
              <a:t>a chur </a:t>
            </a:r>
            <a:r>
              <a:rPr lang="en-US" dirty="0" err="1">
                <a:solidFill>
                  <a:schemeClr val="tx1"/>
                </a:solidFill>
                <a:latin typeface="Tw Cen MT" panose="020B0602020104020603" pitchFamily="34" charset="0"/>
              </a:rPr>
              <a:t>i</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bpotaí</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agus</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ansin</a:t>
            </a:r>
            <a:r>
              <a:rPr lang="en-US" dirty="0">
                <a:solidFill>
                  <a:schemeClr val="tx1"/>
                </a:solidFill>
                <a:latin typeface="Tw Cen MT" panose="020B0602020104020603" pitchFamily="34" charset="0"/>
              </a:rPr>
              <a:t> na </a:t>
            </a:r>
            <a:r>
              <a:rPr lang="en-US" dirty="0" err="1">
                <a:solidFill>
                  <a:schemeClr val="tx1"/>
                </a:solidFill>
                <a:latin typeface="Tw Cen MT" panose="020B0602020104020603" pitchFamily="34" charset="0"/>
              </a:rPr>
              <a:t>crainn</a:t>
            </a:r>
            <a:r>
              <a:rPr lang="en-US" dirty="0">
                <a:solidFill>
                  <a:schemeClr val="tx1"/>
                </a:solidFill>
                <a:latin typeface="Tw Cen MT" panose="020B0602020104020603" pitchFamily="34" charset="0"/>
              </a:rPr>
              <a:t> a chur </a:t>
            </a:r>
            <a:r>
              <a:rPr lang="en-US" dirty="0" err="1">
                <a:solidFill>
                  <a:schemeClr val="tx1"/>
                </a:solidFill>
                <a:latin typeface="Tw Cen MT" panose="020B0602020104020603" pitchFamily="34" charset="0"/>
              </a:rPr>
              <a:t>sa</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talamh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taobh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amuigh</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ar</a:t>
            </a:r>
            <a:r>
              <a:rPr lang="en-US" dirty="0">
                <a:solidFill>
                  <a:schemeClr val="tx1"/>
                </a:solidFill>
                <a:latin typeface="Tw Cen MT" panose="020B0602020104020603" pitchFamily="34" charset="0"/>
              </a:rPr>
              <a:t> ball. </a:t>
            </a:r>
            <a:r>
              <a:rPr lang="ga-IE" dirty="0">
                <a:solidFill>
                  <a:schemeClr val="tx1"/>
                </a:solidFill>
                <a:latin typeface="Tw Cen MT" panose="020B0602020104020603" pitchFamily="34" charset="0"/>
              </a:rPr>
              <a:t>Bainigí triail as!</a:t>
            </a:r>
          </a:p>
        </p:txBody>
      </p:sp>
      <p:sp>
        <p:nvSpPr>
          <p:cNvPr id="10" name="Rectangle: Rounded Corners 9">
            <a:extLst>
              <a:ext uri="{FF2B5EF4-FFF2-40B4-BE49-F238E27FC236}">
                <a16:creationId xmlns:a16="http://schemas.microsoft.com/office/drawing/2014/main" id="{74177165-2228-494D-82F7-2F836436B7C5}"/>
              </a:ext>
            </a:extLst>
          </p:cNvPr>
          <p:cNvSpPr/>
          <p:nvPr/>
        </p:nvSpPr>
        <p:spPr>
          <a:xfrm>
            <a:off x="523875" y="1316339"/>
            <a:ext cx="10971798" cy="3102854"/>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dirty="0">
                <a:solidFill>
                  <a:schemeClr val="tx1"/>
                </a:solidFill>
                <a:latin typeface="Tw Cen MT" panose="020B0602020104020603" pitchFamily="34" charset="0"/>
              </a:rPr>
              <a:t>Tá tábhacht ar leith leis na crainn don atmaisféar, don timpeallacht, d’ainmhithe agus do dhaoine:</a:t>
            </a:r>
          </a:p>
          <a:p>
            <a:pPr marL="285750" indent="-285750">
              <a:buFont typeface="Arial" panose="020B0604020202020204" pitchFamily="34" charset="0"/>
              <a:buChar char="•"/>
            </a:pPr>
            <a:r>
              <a:rPr lang="ga-IE" dirty="0">
                <a:solidFill>
                  <a:schemeClr val="tx1"/>
                </a:solidFill>
                <a:latin typeface="Tw Cen MT" panose="020B0602020104020603" pitchFamily="34" charset="0"/>
              </a:rPr>
              <a:t>Súnn crainn dé-ocsaíd charbóin (CO</a:t>
            </a:r>
            <a:r>
              <a:rPr lang="ga-IE" baseline="-25000" dirty="0">
                <a:solidFill>
                  <a:schemeClr val="tx1"/>
                </a:solidFill>
                <a:latin typeface="Tw Cen MT" panose="020B0602020104020603" pitchFamily="34" charset="0"/>
              </a:rPr>
              <a:t>2</a:t>
            </a:r>
            <a:r>
              <a:rPr lang="ga-IE" dirty="0">
                <a:solidFill>
                  <a:schemeClr val="tx1"/>
                </a:solidFill>
                <a:latin typeface="Tw Cen MT" panose="020B0602020104020603" pitchFamily="34" charset="0"/>
              </a:rPr>
              <a:t>) isteach. Is maith an rud é sin mar go mbíonn dochar ag baint leis an iomarca dé-ocsaíd charbóin a bheith san atmaisféar. Tá dé-ocsaíd charbóin ar cheann de na gáis a chuireann leis an téamh domhanda.</a:t>
            </a:r>
          </a:p>
          <a:p>
            <a:pPr marL="285750" indent="-285750">
              <a:buFont typeface="Wingdings" panose="05000000000000000000" pitchFamily="2" charset="2"/>
              <a:buChar char="§"/>
            </a:pPr>
            <a:r>
              <a:rPr lang="ga-IE" dirty="0">
                <a:solidFill>
                  <a:schemeClr val="tx1"/>
                </a:solidFill>
                <a:latin typeface="Tw Cen MT" panose="020B0602020104020603" pitchFamily="34" charset="0"/>
              </a:rPr>
              <a:t>Coimeádann fréamhacha na gcrann an ithir le chéile agus cuidíonn sé sin le cosc a chur ar thuilte. </a:t>
            </a:r>
          </a:p>
          <a:p>
            <a:pPr marL="285750" indent="-285750">
              <a:buFont typeface="Wingdings" panose="05000000000000000000" pitchFamily="2" charset="2"/>
              <a:buChar char="§"/>
            </a:pPr>
            <a:r>
              <a:rPr lang="ga-IE" dirty="0">
                <a:solidFill>
                  <a:schemeClr val="tx1"/>
                </a:solidFill>
                <a:latin typeface="Tw Cen MT" panose="020B0602020104020603" pitchFamily="34" charset="0"/>
              </a:rPr>
              <a:t>Scaoileann crainn ocsaigin (O</a:t>
            </a:r>
            <a:r>
              <a:rPr lang="ga-IE" baseline="-25000" dirty="0">
                <a:solidFill>
                  <a:schemeClr val="tx1"/>
                </a:solidFill>
                <a:latin typeface="Tw Cen MT" panose="020B0602020104020603" pitchFamily="34" charset="0"/>
              </a:rPr>
              <a:t>2</a:t>
            </a:r>
            <a:r>
              <a:rPr lang="ga-IE" dirty="0">
                <a:solidFill>
                  <a:schemeClr val="tx1"/>
                </a:solidFill>
                <a:latin typeface="Tw Cen MT" panose="020B0602020104020603" pitchFamily="34" charset="0"/>
              </a:rPr>
              <a:t>) amach san aer</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Bíonn</a:t>
            </a:r>
            <a:r>
              <a:rPr lang="en-US" dirty="0">
                <a:solidFill>
                  <a:schemeClr val="tx1"/>
                </a:solidFill>
                <a:latin typeface="Tw Cen MT" panose="020B0602020104020603" pitchFamily="34" charset="0"/>
              </a:rPr>
              <a:t> </a:t>
            </a:r>
            <a:r>
              <a:rPr lang="en-US" dirty="0" err="1">
                <a:solidFill>
                  <a:schemeClr val="tx1"/>
                </a:solidFill>
                <a:latin typeface="Tw Cen MT" panose="020B0602020104020603" pitchFamily="34" charset="0"/>
              </a:rPr>
              <a:t>ocsaigin</a:t>
            </a:r>
            <a:r>
              <a:rPr lang="en-US" dirty="0">
                <a:solidFill>
                  <a:schemeClr val="tx1"/>
                </a:solidFill>
                <a:latin typeface="Tw Cen MT" panose="020B0602020104020603" pitchFamily="34" charset="0"/>
              </a:rPr>
              <a:t> </a:t>
            </a:r>
            <a:r>
              <a:rPr lang="ga-IE" dirty="0">
                <a:solidFill>
                  <a:schemeClr val="tx1"/>
                </a:solidFill>
                <a:latin typeface="Tw Cen MT" panose="020B0602020104020603" pitchFamily="34" charset="0"/>
              </a:rPr>
              <a:t>ag teastáil ó ainmhithe agus ó dhaoine le maireachtáil. </a:t>
            </a:r>
          </a:p>
          <a:p>
            <a:pPr marL="285750" indent="-285750">
              <a:buFont typeface="Wingdings" panose="05000000000000000000" pitchFamily="2" charset="2"/>
              <a:buChar char="§"/>
            </a:pPr>
            <a:r>
              <a:rPr lang="en-US" sz="1800" kern="0" dirty="0" err="1">
                <a:solidFill>
                  <a:schemeClr val="tx1"/>
                </a:solidFill>
                <a:effectLst/>
                <a:latin typeface="Tw Cen MT" panose="020B0602020104020603" pitchFamily="34" charset="0"/>
                <a:ea typeface="Times New Roman" panose="02020603050405020304" pitchFamily="18" charset="0"/>
              </a:rPr>
              <a:t>Cuireann</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foraoisí</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foscadh</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ar</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fáil</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d’ainmhithe</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agus</a:t>
            </a:r>
            <a:r>
              <a:rPr lang="en-US" sz="1800" kern="0" dirty="0">
                <a:solidFill>
                  <a:schemeClr val="tx1"/>
                </a:solidFill>
                <a:effectLst/>
                <a:latin typeface="Tw Cen MT" panose="020B0602020104020603" pitchFamily="34" charset="0"/>
                <a:ea typeface="Times New Roman" panose="02020603050405020304" pitchFamily="18" charset="0"/>
              </a:rPr>
              <a:t> do </a:t>
            </a:r>
            <a:r>
              <a:rPr lang="en-US" sz="1800" kern="0" dirty="0" err="1">
                <a:solidFill>
                  <a:schemeClr val="tx1"/>
                </a:solidFill>
                <a:effectLst/>
                <a:latin typeface="Tw Cen MT" panose="020B0602020104020603" pitchFamily="34" charset="0"/>
                <a:ea typeface="Times New Roman" panose="02020603050405020304" pitchFamily="18" charset="0"/>
              </a:rPr>
              <a:t>dhaoine</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Maireann</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cuid</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mhór</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ainmhithe</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san</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fhoraois</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agus</a:t>
            </a:r>
            <a:r>
              <a:rPr lang="en-US" sz="1800" kern="0" dirty="0">
                <a:solidFill>
                  <a:schemeClr val="tx1"/>
                </a:solidFill>
                <a:effectLst/>
                <a:latin typeface="Tw Cen MT" panose="020B0602020104020603" pitchFamily="34" charset="0"/>
                <a:ea typeface="Times New Roman" panose="02020603050405020304" pitchFamily="18" charset="0"/>
              </a:rPr>
              <a:t> is </a:t>
            </a:r>
            <a:r>
              <a:rPr lang="en-US" sz="1800" kern="0" dirty="0" err="1">
                <a:solidFill>
                  <a:schemeClr val="tx1"/>
                </a:solidFill>
                <a:effectLst/>
                <a:latin typeface="Tw Cen MT" panose="020B0602020104020603" pitchFamily="34" charset="0"/>
                <a:ea typeface="Times New Roman" panose="02020603050405020304" pitchFamily="18" charset="0"/>
              </a:rPr>
              <a:t>ann</a:t>
            </a:r>
            <a:r>
              <a:rPr lang="en-US" sz="1800" kern="0" dirty="0">
                <a:solidFill>
                  <a:schemeClr val="tx1"/>
                </a:solidFill>
                <a:effectLst/>
                <a:latin typeface="Tw Cen MT" panose="020B0602020104020603" pitchFamily="34" charset="0"/>
                <a:ea typeface="Times New Roman" panose="02020603050405020304" pitchFamily="18" charset="0"/>
              </a:rPr>
              <a:t> a </a:t>
            </a:r>
            <a:r>
              <a:rPr lang="en-US" sz="1800" kern="0" dirty="0" err="1">
                <a:solidFill>
                  <a:schemeClr val="tx1"/>
                </a:solidFill>
                <a:effectLst/>
                <a:latin typeface="Tw Cen MT" panose="020B0602020104020603" pitchFamily="34" charset="0"/>
                <a:ea typeface="Times New Roman" panose="02020603050405020304" pitchFamily="18" charset="0"/>
              </a:rPr>
              <a:t>fhaigheann</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siad</a:t>
            </a:r>
            <a:r>
              <a:rPr lang="en-US" sz="1800" kern="0" dirty="0">
                <a:solidFill>
                  <a:schemeClr val="tx1"/>
                </a:solidFill>
                <a:effectLst/>
                <a:latin typeface="Tw Cen MT" panose="020B0602020104020603" pitchFamily="34" charset="0"/>
                <a:ea typeface="Times New Roman" panose="02020603050405020304" pitchFamily="18" charset="0"/>
              </a:rPr>
              <a:t> a </a:t>
            </a:r>
            <a:r>
              <a:rPr lang="en-US" sz="1800" kern="0" dirty="0" err="1">
                <a:solidFill>
                  <a:schemeClr val="tx1"/>
                </a:solidFill>
                <a:effectLst/>
                <a:latin typeface="Tw Cen MT" panose="020B0602020104020603" pitchFamily="34" charset="0"/>
                <a:ea typeface="Times New Roman" panose="02020603050405020304" pitchFamily="18" charset="0"/>
              </a:rPr>
              <a:t>gcuid</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bia</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chomh</a:t>
            </a:r>
            <a:r>
              <a:rPr lang="en-US" sz="1800" kern="0" dirty="0">
                <a:solidFill>
                  <a:schemeClr val="tx1"/>
                </a:solidFill>
                <a:effectLst/>
                <a:latin typeface="Tw Cen MT" panose="020B0602020104020603" pitchFamily="34" charset="0"/>
                <a:ea typeface="Times New Roman" panose="02020603050405020304" pitchFamily="18" charset="0"/>
              </a:rPr>
              <a:t> </a:t>
            </a:r>
            <a:r>
              <a:rPr lang="en-US" sz="1800" kern="0" dirty="0" err="1">
                <a:solidFill>
                  <a:schemeClr val="tx1"/>
                </a:solidFill>
                <a:effectLst/>
                <a:latin typeface="Tw Cen MT" panose="020B0602020104020603" pitchFamily="34" charset="0"/>
                <a:ea typeface="Times New Roman" panose="02020603050405020304" pitchFamily="18" charset="0"/>
              </a:rPr>
              <a:t>maith</a:t>
            </a:r>
            <a:r>
              <a:rPr lang="en-US" sz="1800" kern="0" dirty="0">
                <a:solidFill>
                  <a:schemeClr val="tx1"/>
                </a:solidFill>
                <a:effectLst/>
                <a:latin typeface="Tw Cen MT" panose="020B0602020104020603" pitchFamily="34" charset="0"/>
                <a:ea typeface="Times New Roman" panose="02020603050405020304" pitchFamily="18" charset="0"/>
              </a:rPr>
              <a:t>. </a:t>
            </a:r>
          </a:p>
          <a:p>
            <a:pPr marL="285750" indent="-285750">
              <a:buFont typeface="Wingdings" panose="05000000000000000000" pitchFamily="2" charset="2"/>
              <a:buChar char="§"/>
            </a:pPr>
            <a:r>
              <a:rPr lang="ga-IE" dirty="0">
                <a:solidFill>
                  <a:schemeClr val="tx1"/>
                </a:solidFill>
                <a:latin typeface="Tw Cen MT" panose="020B0602020104020603" pitchFamily="34" charset="0"/>
              </a:rPr>
              <a:t>Faigheann daoine bia ón bhforaois freisin, chomh maith le hadhmad agus go leor amhábhair eile. Lena chois sin ar fad, tugann foraoisí pléisiúr do dhaoine de bhrí gur áiteanna áille iad.</a:t>
            </a:r>
          </a:p>
        </p:txBody>
      </p:sp>
    </p:spTree>
    <p:extLst>
      <p:ext uri="{BB962C8B-B14F-4D97-AF65-F5344CB8AC3E}">
        <p14:creationId xmlns:p14="http://schemas.microsoft.com/office/powerpoint/2010/main" val="1232088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F530A2-379B-498E-BE47-A44B74A0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96" r="1509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096106-5A2E-42C8-8EB1-3DA8625610A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Gníomhaíocht: </a:t>
            </a:r>
            <a:br>
              <a:rPr kumimoji="0" lang="en-US"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br>
            <a:r>
              <a:rPr kumimoji="0" lang="ga-IE" sz="2000" b="1" i="0" u="none" strike="noStrike" kern="1200" cap="none" spc="0" normalizeH="0" baseline="0" dirty="0">
                <a:ln>
                  <a:noFill/>
                </a:ln>
                <a:solidFill>
                  <a:prstClr val="black">
                    <a:lumMod val="85000"/>
                    <a:lumOff val="15000"/>
                  </a:prstClr>
                </a:solidFill>
                <a:effectLst/>
                <a:uLnTx/>
                <a:uFillTx/>
                <a:latin typeface="Tw Cen MT" panose="020B0602020104020603" pitchFamily="34" charset="0"/>
                <a:ea typeface="+mn-ea"/>
                <a:cs typeface="+mn-cs"/>
              </a:rPr>
              <a:t>Crann a chur</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E867F7F6-9314-4D5B-9D24-1D9596CE4168}"/>
              </a:ext>
            </a:extLst>
          </p:cNvPr>
          <p:cNvSpPr/>
          <p:nvPr/>
        </p:nvSpPr>
        <p:spPr>
          <a:xfrm>
            <a:off x="763002" y="1639303"/>
            <a:ext cx="5680682" cy="3579391"/>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sng" strike="noStrike" kern="1200" cap="none" spc="0" normalizeH="0" baseline="0" dirty="0" err="1">
                <a:ln>
                  <a:noFill/>
                </a:ln>
                <a:solidFill>
                  <a:prstClr val="black"/>
                </a:solidFill>
                <a:effectLst/>
                <a:uLnTx/>
                <a:uFillTx/>
                <a:latin typeface="Tw Cen MT" panose="020B0602020104020603" pitchFamily="34" charset="0"/>
                <a:ea typeface="+mn-ea"/>
                <a:cs typeface="+mn-cs"/>
              </a:rPr>
              <a:t>Fearas</a:t>
            </a:r>
            <a:endParaRPr kumimoji="0" lang="ga-IE" sz="2000" b="1" i="0" u="sng"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252000" marR="0" lvl="0" indent="-2520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ga-IE" alt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Pota bláthanna</a:t>
            </a:r>
          </a:p>
          <a:p>
            <a:pPr marL="252000" marR="0" lvl="0" indent="-2520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Lián</a:t>
            </a:r>
          </a:p>
          <a:p>
            <a:pPr marL="252000" marR="0" lvl="0" indent="-2520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Gaineamh gairneoireachta</a:t>
            </a:r>
          </a:p>
          <a:p>
            <a:pPr marL="252000" marR="0" lvl="0" indent="-2520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Múirín </a:t>
            </a:r>
            <a:r>
              <a:rPr lang="en-US" sz="2000" dirty="0">
                <a:solidFill>
                  <a:prstClr val="black"/>
                </a:solidFill>
                <a:latin typeface="Tw Cen MT" panose="020B0602020104020603" pitchFamily="34" charset="0"/>
              </a:rPr>
              <a:t>do </a:t>
            </a:r>
            <a:r>
              <a:rPr lang="en-US" sz="2000" dirty="0" err="1">
                <a:solidFill>
                  <a:prstClr val="black"/>
                </a:solidFill>
                <a:latin typeface="Tw Cen MT" panose="020B0602020104020603" pitchFamily="34" charset="0"/>
              </a:rPr>
              <a:t>photaí</a:t>
            </a:r>
            <a:endPar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252000" marR="0" lvl="0" indent="-2520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ga-IE" alt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Síolta (gallchnónna, dearcáin, síolta fia-úill, collchnónna)</a:t>
            </a:r>
          </a:p>
          <a:p>
            <a:pPr marL="252000" marR="0" lvl="0" indent="-2520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Lipéad</a:t>
            </a:r>
          </a:p>
          <a:p>
            <a:pPr marL="252000" marR="0" lvl="0" indent="-2520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Uisce</a:t>
            </a:r>
          </a:p>
          <a:p>
            <a:pPr marL="252000" marR="0" lvl="0" indent="-2520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Plaisteach trédhearcach</a:t>
            </a:r>
          </a:p>
        </p:txBody>
      </p:sp>
      <p:pic>
        <p:nvPicPr>
          <p:cNvPr id="16" name="Picture 2">
            <a:extLst>
              <a:ext uri="{FF2B5EF4-FFF2-40B4-BE49-F238E27FC236}">
                <a16:creationId xmlns:a16="http://schemas.microsoft.com/office/drawing/2014/main" id="{FB1D133B-6EB9-E750-81E1-B70BB558F4B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5674" b="99645" l="9220" r="89362">
                        <a14:foregroundMark x1="36170" y1="26596" x2="26596" y2="5674"/>
                        <a14:foregroundMark x1="59929" y1="81206" x2="59220" y2="94681"/>
                      </a14:backgroundRemoval>
                    </a14:imgEffect>
                  </a14:imgLayer>
                </a14:imgProps>
              </a:ext>
              <a:ext uri="{28A0092B-C50C-407E-A947-70E740481C1C}">
                <a14:useLocalDpi xmlns:a14="http://schemas.microsoft.com/office/drawing/2010/main" val="0"/>
              </a:ext>
            </a:extLst>
          </a:blip>
          <a:stretch>
            <a:fillRect/>
          </a:stretch>
        </p:blipFill>
        <p:spPr bwMode="auto">
          <a:xfrm>
            <a:off x="2858357" y="1639304"/>
            <a:ext cx="957142" cy="9571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F4FF822-25E6-632A-36F6-7BCB53D2CE15}"/>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5268623" y="2401396"/>
            <a:ext cx="860714" cy="7300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62B6F560-0A1D-6052-5DA4-7707E2CDD7E2}"/>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3613054" y="1699673"/>
            <a:ext cx="748801" cy="93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9A388D2B-818B-D399-5CE5-9F64404A6C68}"/>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10000" b="90400" l="6897" r="92365">
                        <a14:foregroundMark x1="50739" y1="50600" x2="40640" y2="16400"/>
                      </a14:backgroundRemoval>
                    </a14:imgEffect>
                  </a14:imgLayer>
                </a14:imgProps>
              </a:ext>
              <a:ext uri="{28A0092B-C50C-407E-A947-70E740481C1C}">
                <a14:useLocalDpi xmlns:a14="http://schemas.microsoft.com/office/drawing/2010/main" val="0"/>
              </a:ext>
            </a:extLst>
          </a:blip>
          <a:stretch>
            <a:fillRect/>
          </a:stretch>
        </p:blipFill>
        <p:spPr bwMode="auto">
          <a:xfrm>
            <a:off x="4476397" y="1700202"/>
            <a:ext cx="760032" cy="93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a:extLst>
              <a:ext uri="{FF2B5EF4-FFF2-40B4-BE49-F238E27FC236}">
                <a16:creationId xmlns:a16="http://schemas.microsoft.com/office/drawing/2014/main" id="{DF893448-ADF9-B3A5-8B20-A20EF65D7890}"/>
              </a:ext>
            </a:extLst>
          </p:cNvPr>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9855" b="92464" l="9955" r="89593">
                        <a14:foregroundMark x1="59276" y1="85217" x2="58371" y2="92464"/>
                        <a14:backgroundMark x1="18552" y1="60290" x2="40271" y2="60580"/>
                      </a14:backgroundRemoval>
                    </a14:imgEffect>
                  </a14:imgLayer>
                </a14:imgProps>
              </a:ext>
              <a:ext uri="{28A0092B-C50C-407E-A947-70E740481C1C}">
                <a14:useLocalDpi xmlns:a14="http://schemas.microsoft.com/office/drawing/2010/main" val="0"/>
              </a:ext>
            </a:extLst>
          </a:blip>
          <a:stretch>
            <a:fillRect/>
          </a:stretch>
        </p:blipFill>
        <p:spPr bwMode="auto">
          <a:xfrm>
            <a:off x="4256635" y="2492998"/>
            <a:ext cx="627121" cy="936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a:extLst>
              <a:ext uri="{FF2B5EF4-FFF2-40B4-BE49-F238E27FC236}">
                <a16:creationId xmlns:a16="http://schemas.microsoft.com/office/drawing/2014/main" id="{044430E7-44E5-3EC0-53CF-8F71F23A62CB}"/>
              </a:ext>
            </a:extLst>
          </p:cNvPr>
          <p:cNvPicPr>
            <a:picLocks noChangeAspect="1" noChangeArrowheads="1"/>
          </p:cNvPicPr>
          <p:nvPr/>
        </p:nvPicPr>
        <p:blipFill>
          <a:blip r:embed="rId12" cstate="screen">
            <a:extLst>
              <a:ext uri="{BEBA8EAE-BF5A-486C-A8C5-ECC9F3942E4B}">
                <a14:imgProps xmlns:a14="http://schemas.microsoft.com/office/drawing/2010/main">
                  <a14:imgLayer r:embed="rId13">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2944900" y="3732447"/>
            <a:ext cx="639942" cy="8532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90C09A0E-3368-C83F-8AEE-D2C0262F1E65}"/>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9538" b="93846" l="8308" r="94769"/>
                    </a14:imgEffect>
                  </a14:imgLayer>
                </a14:imgProps>
              </a:ext>
              <a:ext uri="{28A0092B-C50C-407E-A947-70E740481C1C}">
                <a14:useLocalDpi xmlns:a14="http://schemas.microsoft.com/office/drawing/2010/main" val="0"/>
              </a:ext>
            </a:extLst>
          </a:blip>
          <a:stretch>
            <a:fillRect/>
          </a:stretch>
        </p:blipFill>
        <p:spPr bwMode="auto">
          <a:xfrm flipH="1">
            <a:off x="5329469" y="3840029"/>
            <a:ext cx="1126397" cy="9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a:extLst>
              <a:ext uri="{FF2B5EF4-FFF2-40B4-BE49-F238E27FC236}">
                <a16:creationId xmlns:a16="http://schemas.microsoft.com/office/drawing/2014/main" id="{9CBA5E66-B942-3C08-0F69-0A3C549F7287}"/>
              </a:ext>
            </a:extLst>
          </p:cNvPr>
          <p:cNvPicPr>
            <a:picLocks noChangeAspect="1" noChangeArrowheads="1"/>
          </p:cNvPicPr>
          <p:nvPr/>
        </p:nvPicPr>
        <p:blipFill>
          <a:blip r:embed="rId16" cstate="screen">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4001810" y="4309198"/>
            <a:ext cx="1327659" cy="890416"/>
          </a:xfrm>
          <a:prstGeom prst="rect">
            <a:avLst/>
          </a:prstGeom>
          <a:noFill/>
          <a:extLst>
            <a:ext uri="{909E8E84-426E-40DD-AFC4-6F175D3DCCD1}">
              <a14:hiddenFill xmlns:a14="http://schemas.microsoft.com/office/drawing/2010/main">
                <a:solidFill>
                  <a:srgbClr val="FFFFFF"/>
                </a:solidFill>
              </a14:hiddenFill>
            </a:ext>
          </a:extLst>
        </p:spPr>
      </p:pic>
      <p:sp>
        <p:nvSpPr>
          <p:cNvPr id="25" name="Plaque 14">
            <a:extLst>
              <a:ext uri="{FF2B5EF4-FFF2-40B4-BE49-F238E27FC236}">
                <a16:creationId xmlns:a16="http://schemas.microsoft.com/office/drawing/2014/main" id="{96875BEC-04F8-7D8B-BF14-E76DABA9AC83}"/>
              </a:ext>
            </a:extLst>
          </p:cNvPr>
          <p:cNvSpPr>
            <a:spLocks noChangeAspect="1"/>
          </p:cNvSpPr>
          <p:nvPr/>
        </p:nvSpPr>
        <p:spPr>
          <a:xfrm rot="1170730">
            <a:off x="10251482" y="239878"/>
            <a:ext cx="1645176" cy="1096208"/>
          </a:xfrm>
          <a:prstGeom prst="plaque">
            <a:avLst/>
          </a:prstGeom>
          <a:solidFill>
            <a:schemeClr val="accent6">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100" b="1" dirty="0">
                <a:solidFill>
                  <a:schemeClr val="tx1"/>
                </a:solidFill>
                <a:latin typeface="Segoe Print" panose="02000600000000000000" pitchFamily="2" charset="0"/>
              </a:rPr>
              <a:t>Moltar an ghníomhaíocht seo a dhéanamh ag deireadh an fhómhair.</a:t>
            </a:r>
          </a:p>
        </p:txBody>
      </p:sp>
    </p:spTree>
    <p:extLst>
      <p:ext uri="{BB962C8B-B14F-4D97-AF65-F5344CB8AC3E}">
        <p14:creationId xmlns:p14="http://schemas.microsoft.com/office/powerpoint/2010/main" val="27614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barn(inVertical)">
                                      <p:cBhvr>
                                        <p:cTn id="28" dur="500"/>
                                        <p:tgtEl>
                                          <p:spTgt spid="409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Saincheapadh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72C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3423</TotalTime>
  <Words>3277</Words>
  <Application>Microsoft Office PowerPoint</Application>
  <PresentationFormat>Scáileán leathan</PresentationFormat>
  <Paragraphs>273</Paragraphs>
  <Slides>26</Slides>
  <Notes>5</Notes>
  <HiddenSlides>0</HiddenSlides>
  <MMClips>0</MMClips>
  <ScaleCrop>false</ScaleCrop>
  <HeadingPairs>
    <vt:vector size="6" baseType="variant">
      <vt:variant>
        <vt:lpstr>Clófhoirne a úsáideadh</vt:lpstr>
      </vt:variant>
      <vt:variant>
        <vt:i4>9</vt:i4>
      </vt:variant>
      <vt:variant>
        <vt:lpstr>Téama</vt:lpstr>
      </vt:variant>
      <vt:variant>
        <vt:i4>1</vt:i4>
      </vt:variant>
      <vt:variant>
        <vt:lpstr>Teidil sleamhnáin</vt:lpstr>
      </vt:variant>
      <vt:variant>
        <vt:i4>26</vt:i4>
      </vt:variant>
    </vt:vector>
  </HeadingPairs>
  <TitlesOfParts>
    <vt:vector size="36" baseType="lpstr">
      <vt:lpstr>Arial</vt:lpstr>
      <vt:lpstr>Calibri</vt:lpstr>
      <vt:lpstr>Calibri Light</vt:lpstr>
      <vt:lpstr>Comic Sans MS</vt:lpstr>
      <vt:lpstr>Courier New</vt:lpstr>
      <vt:lpstr>Mystical Woods Smooth Script</vt:lpstr>
      <vt:lpstr>Segoe Print</vt:lpstr>
      <vt:lpstr>Tw Cen MT</vt:lpstr>
      <vt:lpstr>Wingdings</vt:lpstr>
      <vt:lpstr>Office Theme</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mairenig123@gmail.com</dc:creator>
  <cp:lastModifiedBy>Cáit Nic Fhionnlaoich</cp:lastModifiedBy>
  <cp:revision>289</cp:revision>
  <dcterms:created xsi:type="dcterms:W3CDTF">2022-04-16T12:14:33Z</dcterms:created>
  <dcterms:modified xsi:type="dcterms:W3CDTF">2024-04-24T13:47:10Z</dcterms:modified>
</cp:coreProperties>
</file>