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29" r:id="rId2"/>
    <p:sldId id="330" r:id="rId3"/>
    <p:sldId id="331" r:id="rId4"/>
    <p:sldId id="272" r:id="rId5"/>
    <p:sldId id="269" r:id="rId6"/>
    <p:sldId id="353" r:id="rId7"/>
    <p:sldId id="347" r:id="rId8"/>
    <p:sldId id="350" r:id="rId9"/>
    <p:sldId id="351" r:id="rId10"/>
    <p:sldId id="349" r:id="rId11"/>
    <p:sldId id="336" r:id="rId12"/>
    <p:sldId id="357" r:id="rId13"/>
    <p:sldId id="339" r:id="rId14"/>
    <p:sldId id="340" r:id="rId15"/>
    <p:sldId id="352" r:id="rId16"/>
    <p:sldId id="288" r:id="rId17"/>
    <p:sldId id="287" r:id="rId18"/>
    <p:sldId id="341" r:id="rId19"/>
    <p:sldId id="355" r:id="rId20"/>
    <p:sldId id="356" r:id="rId21"/>
  </p:sldIdLst>
  <p:sldSz cx="12192000" cy="6858000"/>
  <p:notesSz cx="6858000" cy="9144000"/>
  <p:defaultTextStyle>
    <a:defPPr>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áit Nic Fhionnlaoich" initials="CNF" lastIdx="2" clrIdx="0">
    <p:extLst>
      <p:ext uri="{19B8F6BF-5375-455C-9EA6-DF929625EA0E}">
        <p15:presenceInfo xmlns:p15="http://schemas.microsoft.com/office/powerpoint/2012/main" userId="S::cnicfhionnlaoich@forasnagaeilge.ie::ed90e24c-cf49-4d58-afc9-95b2779652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7E7"/>
    <a:srgbClr val="FFC9C9"/>
    <a:srgbClr val="FFDDDD"/>
    <a:srgbClr val="FFD5D5"/>
    <a:srgbClr val="FFEFE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3737" autoAdjust="0"/>
  </p:normalViewPr>
  <p:slideViewPr>
    <p:cSldViewPr snapToGrid="0" showGuides="1">
      <p:cViewPr varScale="1">
        <p:scale>
          <a:sx n="104" d="100"/>
          <a:sy n="104" d="100"/>
        </p:scale>
        <p:origin x="504"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ata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_rels/data4.xml.rels><?xml version="1.0" encoding="UTF-8" standalone="yes"?>
<Relationships xmlns="http://schemas.openxmlformats.org/package/2006/relationships"><Relationship Id="rId1"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jpg"/><Relationship Id="rId4"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 Id="rId4" Type="http://schemas.openxmlformats.org/officeDocument/2006/relationships/image" Target="../media/image17.jp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jpg"/><Relationship Id="rId4" Type="http://schemas.openxmlformats.org/officeDocument/2006/relationships/image" Target="../media/image21.jpg"/></Relationships>
</file>

<file path=ppt/diagrams/_rels/drawing4.xml.rels><?xml version="1.0" encoding="UTF-8" standalone="yes"?>
<Relationships xmlns="http://schemas.openxmlformats.org/package/2006/relationships"><Relationship Id="rId1"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F2175-F21A-48F9-9152-EB26805FBCC1}"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IE"/>
        </a:p>
      </dgm:t>
    </dgm:pt>
    <dgm:pt modelId="{F59CD96E-D622-45D6-B7F8-2F99189DE3F0}">
      <dgm:prSet phldrT="[Text]" custT="1"/>
      <dgm:spPr/>
      <dgm:t>
        <a:bodyPr/>
        <a:lstStyle/>
        <a:p>
          <a:r>
            <a:rPr lang="en-IE" sz="2200" b="1" dirty="0" err="1">
              <a:solidFill>
                <a:schemeClr val="tx1"/>
              </a:solidFill>
              <a:latin typeface="Tw Cen MT" panose="020B0602020104020603" pitchFamily="34" charset="0"/>
            </a:rPr>
            <a:t>bóín</a:t>
          </a:r>
          <a:r>
            <a:rPr lang="en-IE" sz="2200" b="1" dirty="0">
              <a:solidFill>
                <a:schemeClr val="tx1"/>
              </a:solidFill>
              <a:latin typeface="Tw Cen MT" panose="020B0602020104020603" pitchFamily="34" charset="0"/>
            </a:rPr>
            <a:t> </a:t>
          </a:r>
          <a:r>
            <a:rPr lang="en-IE" sz="2200" b="1" dirty="0" err="1">
              <a:solidFill>
                <a:schemeClr val="tx1"/>
              </a:solidFill>
              <a:latin typeface="Tw Cen MT" panose="020B0602020104020603" pitchFamily="34" charset="0"/>
            </a:rPr>
            <a:t>Dé</a:t>
          </a:r>
          <a:endParaRPr lang="en-IE" sz="2200" b="1" dirty="0">
            <a:solidFill>
              <a:schemeClr val="tx1"/>
            </a:solidFill>
            <a:latin typeface="Tw Cen MT" panose="020B0602020104020603" pitchFamily="34" charset="0"/>
          </a:endParaRPr>
        </a:p>
      </dgm:t>
    </dgm:pt>
    <dgm:pt modelId="{70DABCD9-2E45-48B0-84CA-738D1F2DEC8B}" type="parTrans" cxnId="{9B352AA0-C083-4BBE-8472-BDDABA1394C4}">
      <dgm:prSet/>
      <dgm:spPr/>
      <dgm:t>
        <a:bodyPr/>
        <a:lstStyle/>
        <a:p>
          <a:endParaRPr lang="en-IE"/>
        </a:p>
      </dgm:t>
    </dgm:pt>
    <dgm:pt modelId="{A39720F4-8B93-40D2-BAA7-B0B1A31EFAB0}" type="sibTrans" cxnId="{9B352AA0-C083-4BBE-8472-BDDABA1394C4}">
      <dgm:prSet/>
      <dgm:spPr/>
      <dgm:t>
        <a:bodyPr/>
        <a:lstStyle/>
        <a:p>
          <a:endParaRPr lang="en-IE"/>
        </a:p>
      </dgm:t>
    </dgm:pt>
    <dgm:pt modelId="{95B818BA-176C-49A5-AB92-C5FA96808BF5}">
      <dgm:prSet phldrT="[Text]" custT="1"/>
      <dgm:spPr/>
      <dgm:t>
        <a:bodyPr anchor="b"/>
        <a:lstStyle/>
        <a:p>
          <a:r>
            <a:rPr lang="en-IE" sz="2000" dirty="0" err="1">
              <a:latin typeface="Tw Cen MT" panose="020B0602020104020603" pitchFamily="34" charset="0"/>
            </a:rPr>
            <a:t>céadchosach</a:t>
          </a:r>
          <a:endParaRPr lang="en-IE" sz="2000" dirty="0">
            <a:latin typeface="Tw Cen MT" panose="020B0602020104020603" pitchFamily="34" charset="0"/>
          </a:endParaRPr>
        </a:p>
      </dgm:t>
    </dgm:pt>
    <dgm:pt modelId="{089EF804-10DB-45A2-9305-04B8855266A5}" type="parTrans" cxnId="{C5EF8114-8811-408D-BF0A-A1861477BBA1}">
      <dgm:prSet/>
      <dgm:spPr/>
      <dgm:t>
        <a:bodyPr/>
        <a:lstStyle/>
        <a:p>
          <a:endParaRPr lang="en-IE"/>
        </a:p>
      </dgm:t>
    </dgm:pt>
    <dgm:pt modelId="{FB617B0F-C01B-42AC-8CC9-5F4290518343}" type="sibTrans" cxnId="{C5EF8114-8811-408D-BF0A-A1861477BBA1}">
      <dgm:prSet/>
      <dgm:spPr/>
      <dgm:t>
        <a:bodyPr/>
        <a:lstStyle/>
        <a:p>
          <a:endParaRPr lang="en-IE"/>
        </a:p>
      </dgm:t>
    </dgm:pt>
    <dgm:pt modelId="{3B0F8BD9-C3C8-40A3-A79F-E14D1B1EA48F}">
      <dgm:prSet phldrT="[Text]" custT="1"/>
      <dgm:spPr/>
      <dgm:t>
        <a:bodyPr anchor="b"/>
        <a:lstStyle/>
        <a:p>
          <a:r>
            <a:rPr lang="en-IE" sz="2000" dirty="0" err="1">
              <a:solidFill>
                <a:schemeClr val="bg1"/>
              </a:solidFill>
              <a:latin typeface="Tw Cen MT" panose="020B0602020104020603" pitchFamily="34" charset="0"/>
            </a:rPr>
            <a:t>ribe</a:t>
          </a:r>
          <a:r>
            <a:rPr lang="en-IE" sz="2000" dirty="0">
              <a:solidFill>
                <a:schemeClr val="bg1"/>
              </a:solidFill>
              <a:latin typeface="Tw Cen MT" panose="020B0602020104020603" pitchFamily="34" charset="0"/>
            </a:rPr>
            <a:t> </a:t>
          </a:r>
          <a:r>
            <a:rPr lang="en-IE" sz="2000" dirty="0" err="1">
              <a:solidFill>
                <a:schemeClr val="bg1"/>
              </a:solidFill>
              <a:latin typeface="Tw Cen MT" panose="020B0602020104020603" pitchFamily="34" charset="0"/>
            </a:rPr>
            <a:t>róibéis</a:t>
          </a:r>
          <a:endParaRPr lang="en-IE" sz="2000" dirty="0">
            <a:solidFill>
              <a:schemeClr val="bg1"/>
            </a:solidFill>
            <a:latin typeface="Tw Cen MT" panose="020B0602020104020603" pitchFamily="34" charset="0"/>
          </a:endParaRPr>
        </a:p>
      </dgm:t>
    </dgm:pt>
    <dgm:pt modelId="{D7CB3456-26CF-4793-9A83-64152F28148B}" type="parTrans" cxnId="{3E17D54B-17AB-4EB0-9400-69874600068A}">
      <dgm:prSet/>
      <dgm:spPr/>
      <dgm:t>
        <a:bodyPr/>
        <a:lstStyle/>
        <a:p>
          <a:endParaRPr lang="en-IE"/>
        </a:p>
      </dgm:t>
    </dgm:pt>
    <dgm:pt modelId="{6D75137A-67EC-4595-A124-464E9BF0A230}" type="sibTrans" cxnId="{3E17D54B-17AB-4EB0-9400-69874600068A}">
      <dgm:prSet/>
      <dgm:spPr/>
      <dgm:t>
        <a:bodyPr/>
        <a:lstStyle/>
        <a:p>
          <a:endParaRPr lang="en-IE"/>
        </a:p>
      </dgm:t>
    </dgm:pt>
    <dgm:pt modelId="{41BB0D02-697A-4782-BD33-EF77EB6D31FC}">
      <dgm:prSet phldrT="[Text]" custT="1"/>
      <dgm:spPr/>
      <dgm:t>
        <a:bodyPr/>
        <a:lstStyle/>
        <a:p>
          <a:r>
            <a:rPr lang="en-IE" sz="2000" dirty="0" err="1">
              <a:latin typeface="Tw Cen MT" panose="020B0602020104020603" pitchFamily="34" charset="0"/>
            </a:rPr>
            <a:t>crosóg</a:t>
          </a:r>
          <a:r>
            <a:rPr lang="en-IE" sz="2000" dirty="0">
              <a:latin typeface="Tw Cen MT" panose="020B0602020104020603" pitchFamily="34" charset="0"/>
            </a:rPr>
            <a:t> </a:t>
          </a:r>
          <a:r>
            <a:rPr lang="en-IE" sz="2000" dirty="0" err="1">
              <a:latin typeface="Tw Cen MT" panose="020B0602020104020603" pitchFamily="34" charset="0"/>
            </a:rPr>
            <a:t>mhara</a:t>
          </a:r>
          <a:endParaRPr lang="en-IE" sz="2000" dirty="0">
            <a:latin typeface="Tw Cen MT" panose="020B0602020104020603" pitchFamily="34" charset="0"/>
          </a:endParaRPr>
        </a:p>
      </dgm:t>
    </dgm:pt>
    <dgm:pt modelId="{AC624816-A0AF-4B60-A481-5AAAACB7B3A4}" type="parTrans" cxnId="{770347BF-EA73-46AB-938F-BB1D654911D3}">
      <dgm:prSet/>
      <dgm:spPr/>
      <dgm:t>
        <a:bodyPr/>
        <a:lstStyle/>
        <a:p>
          <a:endParaRPr lang="en-IE"/>
        </a:p>
      </dgm:t>
    </dgm:pt>
    <dgm:pt modelId="{4806C9ED-6408-4046-BA2D-69EC6AB662F6}" type="sibTrans" cxnId="{770347BF-EA73-46AB-938F-BB1D654911D3}">
      <dgm:prSet/>
      <dgm:spPr/>
      <dgm:t>
        <a:bodyPr/>
        <a:lstStyle/>
        <a:p>
          <a:endParaRPr lang="en-IE"/>
        </a:p>
      </dgm:t>
    </dgm:pt>
    <dgm:pt modelId="{FEF7131D-085B-4FE9-896B-E8B1FC299C57}" type="pres">
      <dgm:prSet presAssocID="{F84F2175-F21A-48F9-9152-EB26805FBCC1}" presName="Name0" presStyleCnt="0">
        <dgm:presLayoutVars>
          <dgm:chMax val="5"/>
          <dgm:chPref val="5"/>
          <dgm:dir/>
        </dgm:presLayoutVars>
      </dgm:prSet>
      <dgm:spPr/>
    </dgm:pt>
    <dgm:pt modelId="{71FB154B-FA05-4EE7-860B-16884F4AA74F}" type="pres">
      <dgm:prSet presAssocID="{F59CD96E-D622-45D6-B7F8-2F99189DE3F0}" presName="picture1" presStyleCnt="0"/>
      <dgm:spPr/>
    </dgm:pt>
    <dgm:pt modelId="{F6190A01-9F4A-47D8-89FA-5D4D70F67FDE}" type="pres">
      <dgm:prSet presAssocID="{F59CD96E-D622-45D6-B7F8-2F99189DE3F0}" presName="picture" presStyleLbl="bgImgPlace1" presStyleIdx="0" presStyleCnt="4"/>
      <dgm:spPr>
        <a:blipFill>
          <a:blip xmlns:r="http://schemas.openxmlformats.org/officeDocument/2006/relationships" r:embed="rId1"/>
          <a:srcRect/>
          <a:stretch>
            <a:fillRect t="-9000" b="-9000"/>
          </a:stretch>
        </a:blipFill>
      </dgm:spPr>
    </dgm:pt>
    <dgm:pt modelId="{FEAA6296-3A98-420C-8C22-B4A24C2C99E3}" type="pres">
      <dgm:prSet presAssocID="{F59CD96E-D622-45D6-B7F8-2F99189DE3F0}" presName="accent1" presStyleLbl="parChTrans1D1" presStyleIdx="0" presStyleCnt="1"/>
      <dgm:spPr/>
    </dgm:pt>
    <dgm:pt modelId="{59B12792-9862-498A-9F93-18006667AC34}" type="pres">
      <dgm:prSet presAssocID="{F59CD96E-D622-45D6-B7F8-2F99189DE3F0}" presName="parent1" presStyleLbl="revTx" presStyleIdx="0" presStyleCnt="1" custLinFactY="27064" custLinFactNeighborX="3936" custLinFactNeighborY="100000">
        <dgm:presLayoutVars>
          <dgm:chMax val="0"/>
          <dgm:chPref val="0"/>
          <dgm:bulletEnabled val="1"/>
        </dgm:presLayoutVars>
      </dgm:prSet>
      <dgm:spPr/>
    </dgm:pt>
    <dgm:pt modelId="{C71B2318-798C-461D-ADA6-812D924FE652}" type="pres">
      <dgm:prSet presAssocID="{95B818BA-176C-49A5-AB92-C5FA96808BF5}" presName="picture2" presStyleCnt="0"/>
      <dgm:spPr/>
    </dgm:pt>
    <dgm:pt modelId="{C4ED3E16-94D8-49FD-82BF-3F6C7941F620}" type="pres">
      <dgm:prSet presAssocID="{95B818BA-176C-49A5-AB92-C5FA96808BF5}" presName="picture" presStyleLbl="bgImgPlace1" presStyleIdx="1" presStyleCnt="4"/>
      <dgm:spPr>
        <a:blipFill>
          <a:blip xmlns:r="http://schemas.openxmlformats.org/officeDocument/2006/relationships" r:embed="rId2"/>
          <a:srcRect/>
          <a:stretch>
            <a:fillRect t="-11000" b="-11000"/>
          </a:stretch>
        </a:blipFill>
      </dgm:spPr>
    </dgm:pt>
    <dgm:pt modelId="{E7E37C5D-B852-4267-8E13-E9ECEC7C0D6D}" type="pres">
      <dgm:prSet presAssocID="{95B818BA-176C-49A5-AB92-C5FA96808BF5}" presName="parent2" presStyleLbl="trBgShp" presStyleIdx="0" presStyleCnt="3" custScaleX="74224" custScaleY="184036" custLinFactY="-200000" custLinFactNeighborX="-12619" custLinFactNeighborY="-295077">
        <dgm:presLayoutVars>
          <dgm:chMax val="0"/>
          <dgm:chPref val="0"/>
          <dgm:bulletEnabled val="1"/>
        </dgm:presLayoutVars>
      </dgm:prSet>
      <dgm:spPr/>
    </dgm:pt>
    <dgm:pt modelId="{17043639-48AB-4300-9246-BE743ED826EA}" type="pres">
      <dgm:prSet presAssocID="{3B0F8BD9-C3C8-40A3-A79F-E14D1B1EA48F}" presName="picture3" presStyleCnt="0"/>
      <dgm:spPr/>
    </dgm:pt>
    <dgm:pt modelId="{637F139F-3557-41E7-AE3B-D1428E17B887}" type="pres">
      <dgm:prSet presAssocID="{3B0F8BD9-C3C8-40A3-A79F-E14D1B1EA48F}" presName="picture" presStyleLbl="bgImgPlace1" presStyleIdx="2" presStyleCnt="4"/>
      <dgm:spPr>
        <a:blipFill>
          <a:blip xmlns:r="http://schemas.openxmlformats.org/officeDocument/2006/relationships" r:embed="rId3"/>
          <a:srcRect/>
          <a:stretch>
            <a:fillRect l="-1000" r="-1000"/>
          </a:stretch>
        </a:blipFill>
      </dgm:spPr>
    </dgm:pt>
    <dgm:pt modelId="{8E13E76C-E861-4996-ADA6-F16FC7265CF2}" type="pres">
      <dgm:prSet presAssocID="{3B0F8BD9-C3C8-40A3-A79F-E14D1B1EA48F}" presName="parent3" presStyleLbl="trBgShp" presStyleIdx="1" presStyleCnt="3" custScaleX="69226" custScaleY="184036" custLinFactY="-200000" custLinFactNeighborX="-15157" custLinFactNeighborY="-295002">
        <dgm:presLayoutVars>
          <dgm:chMax val="0"/>
          <dgm:chPref val="0"/>
          <dgm:bulletEnabled val="1"/>
        </dgm:presLayoutVars>
      </dgm:prSet>
      <dgm:spPr/>
    </dgm:pt>
    <dgm:pt modelId="{3A7E6671-88DC-46FC-BC8C-784D4BF1FAFD}" type="pres">
      <dgm:prSet presAssocID="{41BB0D02-697A-4782-BD33-EF77EB6D31FC}" presName="picture4" presStyleCnt="0"/>
      <dgm:spPr/>
    </dgm:pt>
    <dgm:pt modelId="{A6A7CCAF-10D4-4079-8BB2-0909839DFE12}" type="pres">
      <dgm:prSet presAssocID="{41BB0D02-697A-4782-BD33-EF77EB6D31FC}" presName="picture" presStyleLbl="bgImgPlace1" presStyleIdx="3" presStyleCnt="4"/>
      <dgm:spPr>
        <a:blipFill>
          <a:blip xmlns:r="http://schemas.openxmlformats.org/officeDocument/2006/relationships" r:embed="rId4"/>
          <a:srcRect/>
          <a:stretch>
            <a:fillRect l="-11000" r="-11000"/>
          </a:stretch>
        </a:blipFill>
      </dgm:spPr>
    </dgm:pt>
    <dgm:pt modelId="{AA73491F-E183-4170-B167-63DBE0546F08}" type="pres">
      <dgm:prSet presAssocID="{41BB0D02-697A-4782-BD33-EF77EB6D31FC}" presName="parent4" presStyleLbl="trBgShp" presStyleIdx="2" presStyleCnt="3" custScaleX="79028" custScaleY="184036" custLinFactY="-200000" custLinFactNeighborX="-12048" custLinFactNeighborY="-296110">
        <dgm:presLayoutVars>
          <dgm:chMax val="0"/>
          <dgm:chPref val="0"/>
          <dgm:bulletEnabled val="1"/>
        </dgm:presLayoutVars>
      </dgm:prSet>
      <dgm:spPr/>
    </dgm:pt>
  </dgm:ptLst>
  <dgm:cxnLst>
    <dgm:cxn modelId="{A7734708-9BE6-4228-801B-9AB7A579E5E8}" type="presOf" srcId="{F59CD96E-D622-45D6-B7F8-2F99189DE3F0}" destId="{59B12792-9862-498A-9F93-18006667AC34}" srcOrd="0" destOrd="0" presId="urn:microsoft.com/office/officeart/2011/layout/ThemePictureGrid"/>
    <dgm:cxn modelId="{C5EF8114-8811-408D-BF0A-A1861477BBA1}" srcId="{F84F2175-F21A-48F9-9152-EB26805FBCC1}" destId="{95B818BA-176C-49A5-AB92-C5FA96808BF5}" srcOrd="1" destOrd="0" parTransId="{089EF804-10DB-45A2-9305-04B8855266A5}" sibTransId="{FB617B0F-C01B-42AC-8CC9-5F4290518343}"/>
    <dgm:cxn modelId="{607C0931-EEA6-4EF6-A448-E048C722DBE2}" type="presOf" srcId="{F84F2175-F21A-48F9-9152-EB26805FBCC1}" destId="{FEF7131D-085B-4FE9-896B-E8B1FC299C57}" srcOrd="0" destOrd="0" presId="urn:microsoft.com/office/officeart/2011/layout/ThemePictureGrid"/>
    <dgm:cxn modelId="{3E17D54B-17AB-4EB0-9400-69874600068A}" srcId="{F84F2175-F21A-48F9-9152-EB26805FBCC1}" destId="{3B0F8BD9-C3C8-40A3-A79F-E14D1B1EA48F}" srcOrd="2" destOrd="0" parTransId="{D7CB3456-26CF-4793-9A83-64152F28148B}" sibTransId="{6D75137A-67EC-4595-A124-464E9BF0A230}"/>
    <dgm:cxn modelId="{AF079D7B-6474-443C-9FA7-DC10139B3AB4}" type="presOf" srcId="{3B0F8BD9-C3C8-40A3-A79F-E14D1B1EA48F}" destId="{8E13E76C-E861-4996-ADA6-F16FC7265CF2}" srcOrd="0" destOrd="0" presId="urn:microsoft.com/office/officeart/2011/layout/ThemePictureGrid"/>
    <dgm:cxn modelId="{9B352AA0-C083-4BBE-8472-BDDABA1394C4}" srcId="{F84F2175-F21A-48F9-9152-EB26805FBCC1}" destId="{F59CD96E-D622-45D6-B7F8-2F99189DE3F0}" srcOrd="0" destOrd="0" parTransId="{70DABCD9-2E45-48B0-84CA-738D1F2DEC8B}" sibTransId="{A39720F4-8B93-40D2-BAA7-B0B1A31EFAB0}"/>
    <dgm:cxn modelId="{770347BF-EA73-46AB-938F-BB1D654911D3}" srcId="{F84F2175-F21A-48F9-9152-EB26805FBCC1}" destId="{41BB0D02-697A-4782-BD33-EF77EB6D31FC}" srcOrd="3" destOrd="0" parTransId="{AC624816-A0AF-4B60-A481-5AAAACB7B3A4}" sibTransId="{4806C9ED-6408-4046-BA2D-69EC6AB662F6}"/>
    <dgm:cxn modelId="{3EA238CD-D97F-40A1-84A0-4A89C4B60E67}" type="presOf" srcId="{95B818BA-176C-49A5-AB92-C5FA96808BF5}" destId="{E7E37C5D-B852-4267-8E13-E9ECEC7C0D6D}" srcOrd="0" destOrd="0" presId="urn:microsoft.com/office/officeart/2011/layout/ThemePictureGrid"/>
    <dgm:cxn modelId="{BB0973F1-3086-4E53-91F1-9FC48250E500}" type="presOf" srcId="{41BB0D02-697A-4782-BD33-EF77EB6D31FC}" destId="{AA73491F-E183-4170-B167-63DBE0546F08}" srcOrd="0" destOrd="0" presId="urn:microsoft.com/office/officeart/2011/layout/ThemePictureGrid"/>
    <dgm:cxn modelId="{AD565DA3-A09C-48D8-A63E-D60AF555D0B4}" type="presParOf" srcId="{FEF7131D-085B-4FE9-896B-E8B1FC299C57}" destId="{71FB154B-FA05-4EE7-860B-16884F4AA74F}" srcOrd="0" destOrd="0" presId="urn:microsoft.com/office/officeart/2011/layout/ThemePictureGrid"/>
    <dgm:cxn modelId="{420FBE1A-3F26-40A1-9C15-3050368DD43A}" type="presParOf" srcId="{71FB154B-FA05-4EE7-860B-16884F4AA74F}" destId="{F6190A01-9F4A-47D8-89FA-5D4D70F67FDE}" srcOrd="0" destOrd="0" presId="urn:microsoft.com/office/officeart/2011/layout/ThemePictureGrid"/>
    <dgm:cxn modelId="{A57A799F-6B74-4003-8BD1-E07E6E2298EE}" type="presParOf" srcId="{FEF7131D-085B-4FE9-896B-E8B1FC299C57}" destId="{FEAA6296-3A98-420C-8C22-B4A24C2C99E3}" srcOrd="1" destOrd="0" presId="urn:microsoft.com/office/officeart/2011/layout/ThemePictureGrid"/>
    <dgm:cxn modelId="{AF1F3546-98C8-475F-8FC5-D63021E318AD}" type="presParOf" srcId="{FEF7131D-085B-4FE9-896B-E8B1FC299C57}" destId="{59B12792-9862-498A-9F93-18006667AC34}" srcOrd="2" destOrd="0" presId="urn:microsoft.com/office/officeart/2011/layout/ThemePictureGrid"/>
    <dgm:cxn modelId="{B982201F-8550-442A-B2C8-1B93E13E60DD}" type="presParOf" srcId="{FEF7131D-085B-4FE9-896B-E8B1FC299C57}" destId="{C71B2318-798C-461D-ADA6-812D924FE652}" srcOrd="3" destOrd="0" presId="urn:microsoft.com/office/officeart/2011/layout/ThemePictureGrid"/>
    <dgm:cxn modelId="{E1622EC8-62CD-463D-BD4C-2BB753AD4C09}" type="presParOf" srcId="{C71B2318-798C-461D-ADA6-812D924FE652}" destId="{C4ED3E16-94D8-49FD-82BF-3F6C7941F620}" srcOrd="0" destOrd="0" presId="urn:microsoft.com/office/officeart/2011/layout/ThemePictureGrid"/>
    <dgm:cxn modelId="{0610C3AF-ACC0-4A29-A5CC-8F9BECA36082}" type="presParOf" srcId="{FEF7131D-085B-4FE9-896B-E8B1FC299C57}" destId="{E7E37C5D-B852-4267-8E13-E9ECEC7C0D6D}" srcOrd="4" destOrd="0" presId="urn:microsoft.com/office/officeart/2011/layout/ThemePictureGrid"/>
    <dgm:cxn modelId="{94FD1DAF-DBB8-4D42-93D6-DD249D538D2C}" type="presParOf" srcId="{FEF7131D-085B-4FE9-896B-E8B1FC299C57}" destId="{17043639-48AB-4300-9246-BE743ED826EA}" srcOrd="5" destOrd="0" presId="urn:microsoft.com/office/officeart/2011/layout/ThemePictureGrid"/>
    <dgm:cxn modelId="{0135B87E-D751-4AEA-831C-B646EED168D2}" type="presParOf" srcId="{17043639-48AB-4300-9246-BE743ED826EA}" destId="{637F139F-3557-41E7-AE3B-D1428E17B887}" srcOrd="0" destOrd="0" presId="urn:microsoft.com/office/officeart/2011/layout/ThemePictureGrid"/>
    <dgm:cxn modelId="{537768BB-473F-418F-9A63-54AC37E84E59}" type="presParOf" srcId="{FEF7131D-085B-4FE9-896B-E8B1FC299C57}" destId="{8E13E76C-E861-4996-ADA6-F16FC7265CF2}" srcOrd="6" destOrd="0" presId="urn:microsoft.com/office/officeart/2011/layout/ThemePictureGrid"/>
    <dgm:cxn modelId="{C494F129-6D26-4BB4-BC48-2980DA810392}" type="presParOf" srcId="{FEF7131D-085B-4FE9-896B-E8B1FC299C57}" destId="{3A7E6671-88DC-46FC-BC8C-784D4BF1FAFD}" srcOrd="7" destOrd="0" presId="urn:microsoft.com/office/officeart/2011/layout/ThemePictureGrid"/>
    <dgm:cxn modelId="{08C97DB7-9F01-4A51-94DF-022C20536C09}" type="presParOf" srcId="{3A7E6671-88DC-46FC-BC8C-784D4BF1FAFD}" destId="{A6A7CCAF-10D4-4079-8BB2-0909839DFE12}" srcOrd="0" destOrd="0" presId="urn:microsoft.com/office/officeart/2011/layout/ThemePictureGrid"/>
    <dgm:cxn modelId="{08B7FE00-0972-4ECB-B1DE-E450A225C216}" type="presParOf" srcId="{FEF7131D-085B-4FE9-896B-E8B1FC299C57}" destId="{AA73491F-E183-4170-B167-63DBE0546F08}" srcOrd="8"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4F2175-F21A-48F9-9152-EB26805FBCC1}"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IE"/>
        </a:p>
      </dgm:t>
    </dgm:pt>
    <dgm:pt modelId="{F59CD96E-D622-45D6-B7F8-2F99189DE3F0}">
      <dgm:prSet phldrT="[Text]" custT="1"/>
      <dgm:spPr/>
      <dgm:t>
        <a:bodyPr/>
        <a:lstStyle/>
        <a:p>
          <a:pPr algn="l"/>
          <a:r>
            <a:rPr lang="en-IE" sz="2200" b="1" dirty="0" err="1">
              <a:solidFill>
                <a:schemeClr val="bg1"/>
              </a:solidFill>
              <a:latin typeface="Tw Cen MT" panose="020B0602020104020603" pitchFamily="34" charset="0"/>
            </a:rPr>
            <a:t>féileacán</a:t>
          </a:r>
          <a:endParaRPr lang="en-IE" sz="2200" b="1" dirty="0">
            <a:solidFill>
              <a:schemeClr val="bg1"/>
            </a:solidFill>
            <a:latin typeface="Tw Cen MT" panose="020B0602020104020603" pitchFamily="34" charset="0"/>
          </a:endParaRPr>
        </a:p>
      </dgm:t>
    </dgm:pt>
    <dgm:pt modelId="{70DABCD9-2E45-48B0-84CA-738D1F2DEC8B}" type="parTrans" cxnId="{9B352AA0-C083-4BBE-8472-BDDABA1394C4}">
      <dgm:prSet/>
      <dgm:spPr/>
      <dgm:t>
        <a:bodyPr/>
        <a:lstStyle/>
        <a:p>
          <a:pPr algn="l"/>
          <a:endParaRPr lang="en-IE"/>
        </a:p>
      </dgm:t>
    </dgm:pt>
    <dgm:pt modelId="{A39720F4-8B93-40D2-BAA7-B0B1A31EFAB0}" type="sibTrans" cxnId="{9B352AA0-C083-4BBE-8472-BDDABA1394C4}">
      <dgm:prSet/>
      <dgm:spPr/>
      <dgm:t>
        <a:bodyPr/>
        <a:lstStyle/>
        <a:p>
          <a:pPr algn="l"/>
          <a:endParaRPr lang="en-IE"/>
        </a:p>
      </dgm:t>
    </dgm:pt>
    <dgm:pt modelId="{95B818BA-176C-49A5-AB92-C5FA96808BF5}">
      <dgm:prSet phldrT="[Text]" custT="1"/>
      <dgm:spPr/>
      <dgm:t>
        <a:bodyPr/>
        <a:lstStyle/>
        <a:p>
          <a:pPr algn="l"/>
          <a:r>
            <a:rPr lang="en-IE" sz="2000" b="0" dirty="0" err="1">
              <a:latin typeface="Tw Cen MT" panose="020B0602020104020603" pitchFamily="34" charset="0"/>
            </a:rPr>
            <a:t>seangán</a:t>
          </a:r>
          <a:endParaRPr lang="en-IE" sz="2000" b="0" dirty="0">
            <a:latin typeface="Tw Cen MT" panose="020B0602020104020603" pitchFamily="34" charset="0"/>
          </a:endParaRPr>
        </a:p>
      </dgm:t>
    </dgm:pt>
    <dgm:pt modelId="{089EF804-10DB-45A2-9305-04B8855266A5}" type="parTrans" cxnId="{C5EF8114-8811-408D-BF0A-A1861477BBA1}">
      <dgm:prSet/>
      <dgm:spPr/>
      <dgm:t>
        <a:bodyPr/>
        <a:lstStyle/>
        <a:p>
          <a:pPr algn="l"/>
          <a:endParaRPr lang="en-IE"/>
        </a:p>
      </dgm:t>
    </dgm:pt>
    <dgm:pt modelId="{FB617B0F-C01B-42AC-8CC9-5F4290518343}" type="sibTrans" cxnId="{C5EF8114-8811-408D-BF0A-A1861477BBA1}">
      <dgm:prSet/>
      <dgm:spPr/>
      <dgm:t>
        <a:bodyPr/>
        <a:lstStyle/>
        <a:p>
          <a:pPr algn="l"/>
          <a:endParaRPr lang="en-IE"/>
        </a:p>
      </dgm:t>
    </dgm:pt>
    <dgm:pt modelId="{3B0F8BD9-C3C8-40A3-A79F-E14D1B1EA48F}">
      <dgm:prSet phldrT="[Text]" custT="1"/>
      <dgm:spPr/>
      <dgm:t>
        <a:bodyPr/>
        <a:lstStyle/>
        <a:p>
          <a:pPr algn="l"/>
          <a:r>
            <a:rPr lang="en-IE" sz="2000" b="0" dirty="0">
              <a:solidFill>
                <a:schemeClr val="bg1"/>
              </a:solidFill>
              <a:latin typeface="Tw Cen MT" panose="020B0602020104020603" pitchFamily="34" charset="0"/>
            </a:rPr>
            <a:t>beach</a:t>
          </a:r>
        </a:p>
      </dgm:t>
    </dgm:pt>
    <dgm:pt modelId="{D7CB3456-26CF-4793-9A83-64152F28148B}" type="parTrans" cxnId="{3E17D54B-17AB-4EB0-9400-69874600068A}">
      <dgm:prSet/>
      <dgm:spPr/>
      <dgm:t>
        <a:bodyPr/>
        <a:lstStyle/>
        <a:p>
          <a:pPr algn="l"/>
          <a:endParaRPr lang="en-IE"/>
        </a:p>
      </dgm:t>
    </dgm:pt>
    <dgm:pt modelId="{6D75137A-67EC-4595-A124-464E9BF0A230}" type="sibTrans" cxnId="{3E17D54B-17AB-4EB0-9400-69874600068A}">
      <dgm:prSet/>
      <dgm:spPr/>
      <dgm:t>
        <a:bodyPr/>
        <a:lstStyle/>
        <a:p>
          <a:pPr algn="l"/>
          <a:endParaRPr lang="en-IE"/>
        </a:p>
      </dgm:t>
    </dgm:pt>
    <dgm:pt modelId="{41BB0D02-697A-4782-BD33-EF77EB6D31FC}">
      <dgm:prSet phldrT="[Text]" custT="1"/>
      <dgm:spPr/>
      <dgm:t>
        <a:bodyPr/>
        <a:lstStyle/>
        <a:p>
          <a:pPr algn="l"/>
          <a:r>
            <a:rPr lang="en-IE" sz="2000" b="0" dirty="0" err="1">
              <a:latin typeface="Tw Cen MT" panose="020B0602020104020603" pitchFamily="34" charset="0"/>
            </a:rPr>
            <a:t>bóín</a:t>
          </a:r>
          <a:r>
            <a:rPr lang="en-IE" sz="2000" b="0" dirty="0">
              <a:latin typeface="Tw Cen MT" panose="020B0602020104020603" pitchFamily="34" charset="0"/>
            </a:rPr>
            <a:t> </a:t>
          </a:r>
          <a:r>
            <a:rPr lang="en-IE" sz="2000" b="0" dirty="0" err="1">
              <a:latin typeface="Tw Cen MT" panose="020B0602020104020603" pitchFamily="34" charset="0"/>
            </a:rPr>
            <a:t>Dé</a:t>
          </a:r>
          <a:endParaRPr lang="en-IE" sz="2000" b="0" dirty="0">
            <a:latin typeface="Tw Cen MT" panose="020B0602020104020603" pitchFamily="34" charset="0"/>
          </a:endParaRPr>
        </a:p>
      </dgm:t>
    </dgm:pt>
    <dgm:pt modelId="{AC624816-A0AF-4B60-A481-5AAAACB7B3A4}" type="parTrans" cxnId="{770347BF-EA73-46AB-938F-BB1D654911D3}">
      <dgm:prSet/>
      <dgm:spPr/>
      <dgm:t>
        <a:bodyPr/>
        <a:lstStyle/>
        <a:p>
          <a:pPr algn="l"/>
          <a:endParaRPr lang="en-IE"/>
        </a:p>
      </dgm:t>
    </dgm:pt>
    <dgm:pt modelId="{4806C9ED-6408-4046-BA2D-69EC6AB662F6}" type="sibTrans" cxnId="{770347BF-EA73-46AB-938F-BB1D654911D3}">
      <dgm:prSet/>
      <dgm:spPr/>
      <dgm:t>
        <a:bodyPr/>
        <a:lstStyle/>
        <a:p>
          <a:pPr algn="l"/>
          <a:endParaRPr lang="en-IE"/>
        </a:p>
      </dgm:t>
    </dgm:pt>
    <dgm:pt modelId="{FEF7131D-085B-4FE9-896B-E8B1FC299C57}" type="pres">
      <dgm:prSet presAssocID="{F84F2175-F21A-48F9-9152-EB26805FBCC1}" presName="Name0" presStyleCnt="0">
        <dgm:presLayoutVars>
          <dgm:chMax val="5"/>
          <dgm:chPref val="5"/>
          <dgm:dir/>
        </dgm:presLayoutVars>
      </dgm:prSet>
      <dgm:spPr/>
    </dgm:pt>
    <dgm:pt modelId="{71FB154B-FA05-4EE7-860B-16884F4AA74F}" type="pres">
      <dgm:prSet presAssocID="{F59CD96E-D622-45D6-B7F8-2F99189DE3F0}" presName="picture1" presStyleCnt="0"/>
      <dgm:spPr/>
    </dgm:pt>
    <dgm:pt modelId="{F6190A01-9F4A-47D8-89FA-5D4D70F67FDE}" type="pres">
      <dgm:prSet presAssocID="{F59CD96E-D622-45D6-B7F8-2F99189DE3F0}" presName="picture" presStyleLbl="bgImgPlace1" presStyleIdx="0" presStyleCnt="4"/>
      <dgm:spPr>
        <a:blipFill>
          <a:blip xmlns:r="http://schemas.openxmlformats.org/officeDocument/2006/relationships" r:embed="rId1"/>
          <a:srcRect/>
          <a:stretch>
            <a:fillRect l="-5000" r="-5000"/>
          </a:stretch>
        </a:blipFill>
      </dgm:spPr>
    </dgm:pt>
    <dgm:pt modelId="{FEAA6296-3A98-420C-8C22-B4A24C2C99E3}" type="pres">
      <dgm:prSet presAssocID="{F59CD96E-D622-45D6-B7F8-2F99189DE3F0}" presName="accent1" presStyleLbl="parChTrans1D1" presStyleIdx="0" presStyleCnt="1"/>
      <dgm:spPr/>
    </dgm:pt>
    <dgm:pt modelId="{59B12792-9862-498A-9F93-18006667AC34}" type="pres">
      <dgm:prSet presAssocID="{F59CD96E-D622-45D6-B7F8-2F99189DE3F0}" presName="parent1" presStyleLbl="revTx" presStyleIdx="0" presStyleCnt="1" custLinFactY="53581" custLinFactNeighborX="4773" custLinFactNeighborY="100000">
        <dgm:presLayoutVars>
          <dgm:chMax val="0"/>
          <dgm:chPref val="0"/>
          <dgm:bulletEnabled val="1"/>
        </dgm:presLayoutVars>
      </dgm:prSet>
      <dgm:spPr/>
    </dgm:pt>
    <dgm:pt modelId="{C71B2318-798C-461D-ADA6-812D924FE652}" type="pres">
      <dgm:prSet presAssocID="{95B818BA-176C-49A5-AB92-C5FA96808BF5}" presName="picture2" presStyleCnt="0"/>
      <dgm:spPr/>
    </dgm:pt>
    <dgm:pt modelId="{C4ED3E16-94D8-49FD-82BF-3F6C7941F620}" type="pres">
      <dgm:prSet presAssocID="{95B818BA-176C-49A5-AB92-C5FA96808BF5}" presName="picture" presStyleLbl="bgImgPlace1" presStyleIdx="1" presStyleCnt="4"/>
      <dgm:spPr>
        <a:blipFill>
          <a:blip xmlns:r="http://schemas.openxmlformats.org/officeDocument/2006/relationships" r:embed="rId2"/>
          <a:srcRect/>
          <a:stretch>
            <a:fillRect t="-4000" b="-4000"/>
          </a:stretch>
        </a:blipFill>
      </dgm:spPr>
    </dgm:pt>
    <dgm:pt modelId="{E7E37C5D-B852-4267-8E13-E9ECEC7C0D6D}" type="pres">
      <dgm:prSet presAssocID="{95B818BA-176C-49A5-AB92-C5FA96808BF5}" presName="parent2" presStyleLbl="trBgShp" presStyleIdx="0" presStyleCnt="3" custScaleX="52974" custScaleY="184036" custLinFactY="-200000" custLinFactNeighborX="-23068" custLinFactNeighborY="-295002">
        <dgm:presLayoutVars>
          <dgm:chMax val="0"/>
          <dgm:chPref val="0"/>
          <dgm:bulletEnabled val="1"/>
        </dgm:presLayoutVars>
      </dgm:prSet>
      <dgm:spPr/>
    </dgm:pt>
    <dgm:pt modelId="{17043639-48AB-4300-9246-BE743ED826EA}" type="pres">
      <dgm:prSet presAssocID="{3B0F8BD9-C3C8-40A3-A79F-E14D1B1EA48F}" presName="picture3" presStyleCnt="0"/>
      <dgm:spPr/>
    </dgm:pt>
    <dgm:pt modelId="{637F139F-3557-41E7-AE3B-D1428E17B887}" type="pres">
      <dgm:prSet presAssocID="{3B0F8BD9-C3C8-40A3-A79F-E14D1B1EA48F}" presName="picture" presStyleLbl="bgImgPlace1" presStyleIdx="2" presStyleCnt="4"/>
      <dgm:spPr>
        <a:blipFill>
          <a:blip xmlns:r="http://schemas.openxmlformats.org/officeDocument/2006/relationships" r:embed="rId3"/>
          <a:srcRect/>
          <a:stretch>
            <a:fillRect t="-3000" b="-3000"/>
          </a:stretch>
        </a:blipFill>
      </dgm:spPr>
    </dgm:pt>
    <dgm:pt modelId="{8E13E76C-E861-4996-ADA6-F16FC7265CF2}" type="pres">
      <dgm:prSet presAssocID="{3B0F8BD9-C3C8-40A3-A79F-E14D1B1EA48F}" presName="parent3" presStyleLbl="trBgShp" presStyleIdx="1" presStyleCnt="3" custScaleX="41406" custScaleY="184036" custLinFactY="-200000" custLinFactNeighborX="-29189" custLinFactNeighborY="-295002">
        <dgm:presLayoutVars>
          <dgm:chMax val="0"/>
          <dgm:chPref val="0"/>
          <dgm:bulletEnabled val="1"/>
        </dgm:presLayoutVars>
      </dgm:prSet>
      <dgm:spPr/>
    </dgm:pt>
    <dgm:pt modelId="{3A7E6671-88DC-46FC-BC8C-784D4BF1FAFD}" type="pres">
      <dgm:prSet presAssocID="{41BB0D02-697A-4782-BD33-EF77EB6D31FC}" presName="picture4" presStyleCnt="0"/>
      <dgm:spPr/>
    </dgm:pt>
    <dgm:pt modelId="{A6A7CCAF-10D4-4079-8BB2-0909839DFE12}" type="pres">
      <dgm:prSet presAssocID="{41BB0D02-697A-4782-BD33-EF77EB6D31FC}" presName="picture" presStyleLbl="bgImgPlace1" presStyleIdx="3" presStyleCnt="4"/>
      <dgm:spPr>
        <a:blipFill>
          <a:blip xmlns:r="http://schemas.openxmlformats.org/officeDocument/2006/relationships" r:embed="rId4"/>
          <a:srcRect/>
          <a:stretch>
            <a:fillRect l="-5000" r="-5000"/>
          </a:stretch>
        </a:blipFill>
      </dgm:spPr>
    </dgm:pt>
    <dgm:pt modelId="{AA73491F-E183-4170-B167-63DBE0546F08}" type="pres">
      <dgm:prSet presAssocID="{41BB0D02-697A-4782-BD33-EF77EB6D31FC}" presName="parent4" presStyleLbl="trBgShp" presStyleIdx="2" presStyleCnt="3" custScaleX="51084" custScaleY="184036" custLinFactY="-200000" custLinFactNeighborX="-24081" custLinFactNeighborY="-296110">
        <dgm:presLayoutVars>
          <dgm:chMax val="0"/>
          <dgm:chPref val="0"/>
          <dgm:bulletEnabled val="1"/>
        </dgm:presLayoutVars>
      </dgm:prSet>
      <dgm:spPr/>
    </dgm:pt>
  </dgm:ptLst>
  <dgm:cxnLst>
    <dgm:cxn modelId="{A7734708-9BE6-4228-801B-9AB7A579E5E8}" type="presOf" srcId="{F59CD96E-D622-45D6-B7F8-2F99189DE3F0}" destId="{59B12792-9862-498A-9F93-18006667AC34}" srcOrd="0" destOrd="0" presId="urn:microsoft.com/office/officeart/2011/layout/ThemePictureGrid"/>
    <dgm:cxn modelId="{C5EF8114-8811-408D-BF0A-A1861477BBA1}" srcId="{F84F2175-F21A-48F9-9152-EB26805FBCC1}" destId="{95B818BA-176C-49A5-AB92-C5FA96808BF5}" srcOrd="1" destOrd="0" parTransId="{089EF804-10DB-45A2-9305-04B8855266A5}" sibTransId="{FB617B0F-C01B-42AC-8CC9-5F4290518343}"/>
    <dgm:cxn modelId="{607C0931-EEA6-4EF6-A448-E048C722DBE2}" type="presOf" srcId="{F84F2175-F21A-48F9-9152-EB26805FBCC1}" destId="{FEF7131D-085B-4FE9-896B-E8B1FC299C57}" srcOrd="0" destOrd="0" presId="urn:microsoft.com/office/officeart/2011/layout/ThemePictureGrid"/>
    <dgm:cxn modelId="{3E17D54B-17AB-4EB0-9400-69874600068A}" srcId="{F84F2175-F21A-48F9-9152-EB26805FBCC1}" destId="{3B0F8BD9-C3C8-40A3-A79F-E14D1B1EA48F}" srcOrd="2" destOrd="0" parTransId="{D7CB3456-26CF-4793-9A83-64152F28148B}" sibTransId="{6D75137A-67EC-4595-A124-464E9BF0A230}"/>
    <dgm:cxn modelId="{AF079D7B-6474-443C-9FA7-DC10139B3AB4}" type="presOf" srcId="{3B0F8BD9-C3C8-40A3-A79F-E14D1B1EA48F}" destId="{8E13E76C-E861-4996-ADA6-F16FC7265CF2}" srcOrd="0" destOrd="0" presId="urn:microsoft.com/office/officeart/2011/layout/ThemePictureGrid"/>
    <dgm:cxn modelId="{9B352AA0-C083-4BBE-8472-BDDABA1394C4}" srcId="{F84F2175-F21A-48F9-9152-EB26805FBCC1}" destId="{F59CD96E-D622-45D6-B7F8-2F99189DE3F0}" srcOrd="0" destOrd="0" parTransId="{70DABCD9-2E45-48B0-84CA-738D1F2DEC8B}" sibTransId="{A39720F4-8B93-40D2-BAA7-B0B1A31EFAB0}"/>
    <dgm:cxn modelId="{770347BF-EA73-46AB-938F-BB1D654911D3}" srcId="{F84F2175-F21A-48F9-9152-EB26805FBCC1}" destId="{41BB0D02-697A-4782-BD33-EF77EB6D31FC}" srcOrd="3" destOrd="0" parTransId="{AC624816-A0AF-4B60-A481-5AAAACB7B3A4}" sibTransId="{4806C9ED-6408-4046-BA2D-69EC6AB662F6}"/>
    <dgm:cxn modelId="{3EA238CD-D97F-40A1-84A0-4A89C4B60E67}" type="presOf" srcId="{95B818BA-176C-49A5-AB92-C5FA96808BF5}" destId="{E7E37C5D-B852-4267-8E13-E9ECEC7C0D6D}" srcOrd="0" destOrd="0" presId="urn:microsoft.com/office/officeart/2011/layout/ThemePictureGrid"/>
    <dgm:cxn modelId="{BB0973F1-3086-4E53-91F1-9FC48250E500}" type="presOf" srcId="{41BB0D02-697A-4782-BD33-EF77EB6D31FC}" destId="{AA73491F-E183-4170-B167-63DBE0546F08}" srcOrd="0" destOrd="0" presId="urn:microsoft.com/office/officeart/2011/layout/ThemePictureGrid"/>
    <dgm:cxn modelId="{AD565DA3-A09C-48D8-A63E-D60AF555D0B4}" type="presParOf" srcId="{FEF7131D-085B-4FE9-896B-E8B1FC299C57}" destId="{71FB154B-FA05-4EE7-860B-16884F4AA74F}" srcOrd="0" destOrd="0" presId="urn:microsoft.com/office/officeart/2011/layout/ThemePictureGrid"/>
    <dgm:cxn modelId="{420FBE1A-3F26-40A1-9C15-3050368DD43A}" type="presParOf" srcId="{71FB154B-FA05-4EE7-860B-16884F4AA74F}" destId="{F6190A01-9F4A-47D8-89FA-5D4D70F67FDE}" srcOrd="0" destOrd="0" presId="urn:microsoft.com/office/officeart/2011/layout/ThemePictureGrid"/>
    <dgm:cxn modelId="{A57A799F-6B74-4003-8BD1-E07E6E2298EE}" type="presParOf" srcId="{FEF7131D-085B-4FE9-896B-E8B1FC299C57}" destId="{FEAA6296-3A98-420C-8C22-B4A24C2C99E3}" srcOrd="1" destOrd="0" presId="urn:microsoft.com/office/officeart/2011/layout/ThemePictureGrid"/>
    <dgm:cxn modelId="{AF1F3546-98C8-475F-8FC5-D63021E318AD}" type="presParOf" srcId="{FEF7131D-085B-4FE9-896B-E8B1FC299C57}" destId="{59B12792-9862-498A-9F93-18006667AC34}" srcOrd="2" destOrd="0" presId="urn:microsoft.com/office/officeart/2011/layout/ThemePictureGrid"/>
    <dgm:cxn modelId="{B982201F-8550-442A-B2C8-1B93E13E60DD}" type="presParOf" srcId="{FEF7131D-085B-4FE9-896B-E8B1FC299C57}" destId="{C71B2318-798C-461D-ADA6-812D924FE652}" srcOrd="3" destOrd="0" presId="urn:microsoft.com/office/officeart/2011/layout/ThemePictureGrid"/>
    <dgm:cxn modelId="{E1622EC8-62CD-463D-BD4C-2BB753AD4C09}" type="presParOf" srcId="{C71B2318-798C-461D-ADA6-812D924FE652}" destId="{C4ED3E16-94D8-49FD-82BF-3F6C7941F620}" srcOrd="0" destOrd="0" presId="urn:microsoft.com/office/officeart/2011/layout/ThemePictureGrid"/>
    <dgm:cxn modelId="{0610C3AF-ACC0-4A29-A5CC-8F9BECA36082}" type="presParOf" srcId="{FEF7131D-085B-4FE9-896B-E8B1FC299C57}" destId="{E7E37C5D-B852-4267-8E13-E9ECEC7C0D6D}" srcOrd="4" destOrd="0" presId="urn:microsoft.com/office/officeart/2011/layout/ThemePictureGrid"/>
    <dgm:cxn modelId="{94FD1DAF-DBB8-4D42-93D6-DD249D538D2C}" type="presParOf" srcId="{FEF7131D-085B-4FE9-896B-E8B1FC299C57}" destId="{17043639-48AB-4300-9246-BE743ED826EA}" srcOrd="5" destOrd="0" presId="urn:microsoft.com/office/officeart/2011/layout/ThemePictureGrid"/>
    <dgm:cxn modelId="{0135B87E-D751-4AEA-831C-B646EED168D2}" type="presParOf" srcId="{17043639-48AB-4300-9246-BE743ED826EA}" destId="{637F139F-3557-41E7-AE3B-D1428E17B887}" srcOrd="0" destOrd="0" presId="urn:microsoft.com/office/officeart/2011/layout/ThemePictureGrid"/>
    <dgm:cxn modelId="{537768BB-473F-418F-9A63-54AC37E84E59}" type="presParOf" srcId="{FEF7131D-085B-4FE9-896B-E8B1FC299C57}" destId="{8E13E76C-E861-4996-ADA6-F16FC7265CF2}" srcOrd="6" destOrd="0" presId="urn:microsoft.com/office/officeart/2011/layout/ThemePictureGrid"/>
    <dgm:cxn modelId="{C494F129-6D26-4BB4-BC48-2980DA810392}" type="presParOf" srcId="{FEF7131D-085B-4FE9-896B-E8B1FC299C57}" destId="{3A7E6671-88DC-46FC-BC8C-784D4BF1FAFD}" srcOrd="7" destOrd="0" presId="urn:microsoft.com/office/officeart/2011/layout/ThemePictureGrid"/>
    <dgm:cxn modelId="{08C97DB7-9F01-4A51-94DF-022C20536C09}" type="presParOf" srcId="{3A7E6671-88DC-46FC-BC8C-784D4BF1FAFD}" destId="{A6A7CCAF-10D4-4079-8BB2-0909839DFE12}" srcOrd="0" destOrd="0" presId="urn:microsoft.com/office/officeart/2011/layout/ThemePictureGrid"/>
    <dgm:cxn modelId="{08B7FE00-0972-4ECB-B1DE-E450A225C216}" type="presParOf" srcId="{FEF7131D-085B-4FE9-896B-E8B1FC299C57}" destId="{AA73491F-E183-4170-B167-63DBE0546F08}" srcOrd="8"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4F2175-F21A-48F9-9152-EB26805FBCC1}"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IE"/>
        </a:p>
      </dgm:t>
    </dgm:pt>
    <dgm:pt modelId="{F59CD96E-D622-45D6-B7F8-2F99189DE3F0}">
      <dgm:prSet phldrT="[Text]" custT="1"/>
      <dgm:spPr>
        <a:ln>
          <a:noFill/>
        </a:ln>
      </dgm:spPr>
      <dgm:t>
        <a:bodyPr/>
        <a:lstStyle/>
        <a:p>
          <a:r>
            <a:rPr lang="en-GB" sz="2200" b="1" noProof="0" dirty="0">
              <a:solidFill>
                <a:schemeClr val="bg1"/>
              </a:solidFill>
              <a:latin typeface="Tw Cen MT" panose="020B0602020104020603" pitchFamily="34" charset="0"/>
            </a:rPr>
            <a:t>e</a:t>
          </a:r>
          <a:r>
            <a:rPr lang="ga-IE" sz="2200" b="1" noProof="0" dirty="0" err="1">
              <a:solidFill>
                <a:schemeClr val="bg1"/>
              </a:solidFill>
              <a:latin typeface="Tw Cen MT" panose="020B0602020104020603" pitchFamily="34" charset="0"/>
            </a:rPr>
            <a:t>asair</a:t>
          </a:r>
          <a:r>
            <a:rPr lang="ga-IE" sz="2200" b="1" noProof="0" dirty="0">
              <a:solidFill>
                <a:schemeClr val="bg1"/>
              </a:solidFill>
              <a:latin typeface="Tw Cen MT" panose="020B0602020104020603" pitchFamily="34" charset="0"/>
            </a:rPr>
            <a:t> </a:t>
          </a:r>
          <a:r>
            <a:rPr lang="en-GB" sz="2200" b="1" noProof="0" dirty="0">
              <a:solidFill>
                <a:schemeClr val="bg1"/>
              </a:solidFill>
              <a:latin typeface="Tw Cen MT" panose="020B0602020104020603" pitchFamily="34" charset="0"/>
            </a:rPr>
            <a:t>d</a:t>
          </a:r>
          <a:r>
            <a:rPr lang="ga-IE" sz="2200" b="1" noProof="0" dirty="0">
              <a:solidFill>
                <a:schemeClr val="bg1"/>
              </a:solidFill>
              <a:latin typeface="Tw Cen MT" panose="020B0602020104020603" pitchFamily="34" charset="0"/>
            </a:rPr>
            <a:t>uillí</a:t>
          </a:r>
        </a:p>
      </dgm:t>
    </dgm:pt>
    <dgm:pt modelId="{70DABCD9-2E45-48B0-84CA-738D1F2DEC8B}" type="parTrans" cxnId="{9B352AA0-C083-4BBE-8472-BDDABA1394C4}">
      <dgm:prSet/>
      <dgm:spPr/>
      <dgm:t>
        <a:bodyPr/>
        <a:lstStyle/>
        <a:p>
          <a:endParaRPr lang="en-IE"/>
        </a:p>
      </dgm:t>
    </dgm:pt>
    <dgm:pt modelId="{A39720F4-8B93-40D2-BAA7-B0B1A31EFAB0}" type="sibTrans" cxnId="{9B352AA0-C083-4BBE-8472-BDDABA1394C4}">
      <dgm:prSet/>
      <dgm:spPr/>
      <dgm:t>
        <a:bodyPr/>
        <a:lstStyle/>
        <a:p>
          <a:endParaRPr lang="en-IE"/>
        </a:p>
      </dgm:t>
    </dgm:pt>
    <dgm:pt modelId="{95B818BA-176C-49A5-AB92-C5FA96808BF5}">
      <dgm:prSet phldrT="[Text]" custT="1"/>
      <dgm:spPr/>
      <dgm:t>
        <a:bodyPr/>
        <a:lstStyle/>
        <a:p>
          <a:pPr algn="l"/>
          <a:r>
            <a:rPr lang="en-IE" sz="2000" b="0" dirty="0" err="1">
              <a:latin typeface="Tw Cen MT" panose="020B0602020104020603" pitchFamily="34" charset="0"/>
            </a:rPr>
            <a:t>carraig</a:t>
          </a:r>
          <a:endParaRPr lang="en-IE" sz="2000" b="0" dirty="0">
            <a:latin typeface="Tw Cen MT" panose="020B0602020104020603" pitchFamily="34" charset="0"/>
          </a:endParaRPr>
        </a:p>
      </dgm:t>
    </dgm:pt>
    <dgm:pt modelId="{089EF804-10DB-45A2-9305-04B8855266A5}" type="parTrans" cxnId="{C5EF8114-8811-408D-BF0A-A1861477BBA1}">
      <dgm:prSet/>
      <dgm:spPr/>
      <dgm:t>
        <a:bodyPr/>
        <a:lstStyle/>
        <a:p>
          <a:endParaRPr lang="en-IE"/>
        </a:p>
      </dgm:t>
    </dgm:pt>
    <dgm:pt modelId="{FB617B0F-C01B-42AC-8CC9-5F4290518343}" type="sibTrans" cxnId="{C5EF8114-8811-408D-BF0A-A1861477BBA1}">
      <dgm:prSet/>
      <dgm:spPr/>
      <dgm:t>
        <a:bodyPr/>
        <a:lstStyle/>
        <a:p>
          <a:endParaRPr lang="en-IE"/>
        </a:p>
      </dgm:t>
    </dgm:pt>
    <dgm:pt modelId="{3B0F8BD9-C3C8-40A3-A79F-E14D1B1EA48F}">
      <dgm:prSet phldrT="[Text]" custT="1"/>
      <dgm:spPr/>
      <dgm:t>
        <a:bodyPr/>
        <a:lstStyle/>
        <a:p>
          <a:pPr algn="l"/>
          <a:r>
            <a:rPr lang="en-GB" sz="2000" b="0" noProof="0" dirty="0">
              <a:solidFill>
                <a:schemeClr val="bg1"/>
              </a:solidFill>
              <a:latin typeface="Tw Cen MT" panose="020B0602020104020603" pitchFamily="34" charset="0"/>
            </a:rPr>
            <a:t>b</a:t>
          </a:r>
          <a:r>
            <a:rPr lang="ga-IE" sz="2000" b="0" noProof="0" dirty="0" err="1">
              <a:solidFill>
                <a:schemeClr val="bg1"/>
              </a:solidFill>
              <a:latin typeface="Tw Cen MT" panose="020B0602020104020603" pitchFamily="34" charset="0"/>
            </a:rPr>
            <a:t>láthanna</a:t>
          </a:r>
          <a:r>
            <a:rPr lang="ga-IE" sz="2000" b="0" noProof="0" dirty="0">
              <a:solidFill>
                <a:schemeClr val="bg1"/>
              </a:solidFill>
              <a:latin typeface="Tw Cen MT" panose="020B0602020104020603" pitchFamily="34" charset="0"/>
            </a:rPr>
            <a:t> </a:t>
          </a:r>
          <a:r>
            <a:rPr lang="en-GB" sz="2000" b="0" noProof="0" dirty="0">
              <a:solidFill>
                <a:schemeClr val="bg1"/>
              </a:solidFill>
              <a:latin typeface="Tw Cen MT" panose="020B0602020104020603" pitchFamily="34" charset="0"/>
            </a:rPr>
            <a:t>f</a:t>
          </a:r>
          <a:r>
            <a:rPr lang="ga-IE" sz="2000" b="0" noProof="0" dirty="0" err="1">
              <a:solidFill>
                <a:schemeClr val="bg1"/>
              </a:solidFill>
              <a:latin typeface="Tw Cen MT" panose="020B0602020104020603" pitchFamily="34" charset="0"/>
            </a:rPr>
            <a:t>iáine</a:t>
          </a:r>
          <a:endParaRPr lang="ga-IE" sz="2000" b="0" noProof="0" dirty="0">
            <a:solidFill>
              <a:schemeClr val="bg1"/>
            </a:solidFill>
            <a:latin typeface="Tw Cen MT" panose="020B0602020104020603" pitchFamily="34" charset="0"/>
          </a:endParaRPr>
        </a:p>
      </dgm:t>
    </dgm:pt>
    <dgm:pt modelId="{D7CB3456-26CF-4793-9A83-64152F28148B}" type="parTrans" cxnId="{3E17D54B-17AB-4EB0-9400-69874600068A}">
      <dgm:prSet/>
      <dgm:spPr/>
      <dgm:t>
        <a:bodyPr/>
        <a:lstStyle/>
        <a:p>
          <a:endParaRPr lang="en-IE"/>
        </a:p>
      </dgm:t>
    </dgm:pt>
    <dgm:pt modelId="{6D75137A-67EC-4595-A124-464E9BF0A230}" type="sibTrans" cxnId="{3E17D54B-17AB-4EB0-9400-69874600068A}">
      <dgm:prSet/>
      <dgm:spPr/>
      <dgm:t>
        <a:bodyPr/>
        <a:lstStyle/>
        <a:p>
          <a:endParaRPr lang="en-IE"/>
        </a:p>
      </dgm:t>
    </dgm:pt>
    <dgm:pt modelId="{41BB0D02-697A-4782-BD33-EF77EB6D31FC}">
      <dgm:prSet phldrT="[Text]" custT="1"/>
      <dgm:spPr/>
      <dgm:t>
        <a:bodyPr/>
        <a:lstStyle/>
        <a:p>
          <a:r>
            <a:rPr lang="en-GB" sz="2000" b="0" noProof="0" dirty="0">
              <a:latin typeface="Tw Cen MT" panose="020B0602020104020603" pitchFamily="34" charset="0"/>
            </a:rPr>
            <a:t>l</a:t>
          </a:r>
          <a:r>
            <a:rPr lang="ga-IE" sz="2000" b="0" noProof="0" dirty="0" err="1">
              <a:latin typeface="Tw Cen MT" panose="020B0602020104020603" pitchFamily="34" charset="0"/>
            </a:rPr>
            <a:t>omán</a:t>
          </a:r>
          <a:endParaRPr lang="ga-IE" sz="2000" b="0" noProof="0" dirty="0">
            <a:latin typeface="Tw Cen MT" panose="020B0602020104020603" pitchFamily="34" charset="0"/>
          </a:endParaRPr>
        </a:p>
      </dgm:t>
    </dgm:pt>
    <dgm:pt modelId="{AC624816-A0AF-4B60-A481-5AAAACB7B3A4}" type="parTrans" cxnId="{770347BF-EA73-46AB-938F-BB1D654911D3}">
      <dgm:prSet/>
      <dgm:spPr/>
      <dgm:t>
        <a:bodyPr/>
        <a:lstStyle/>
        <a:p>
          <a:endParaRPr lang="en-IE"/>
        </a:p>
      </dgm:t>
    </dgm:pt>
    <dgm:pt modelId="{4806C9ED-6408-4046-BA2D-69EC6AB662F6}" type="sibTrans" cxnId="{770347BF-EA73-46AB-938F-BB1D654911D3}">
      <dgm:prSet/>
      <dgm:spPr/>
      <dgm:t>
        <a:bodyPr/>
        <a:lstStyle/>
        <a:p>
          <a:endParaRPr lang="en-IE"/>
        </a:p>
      </dgm:t>
    </dgm:pt>
    <dgm:pt modelId="{FEF7131D-085B-4FE9-896B-E8B1FC299C57}" type="pres">
      <dgm:prSet presAssocID="{F84F2175-F21A-48F9-9152-EB26805FBCC1}" presName="Name0" presStyleCnt="0">
        <dgm:presLayoutVars>
          <dgm:chMax val="5"/>
          <dgm:chPref val="5"/>
          <dgm:dir/>
        </dgm:presLayoutVars>
      </dgm:prSet>
      <dgm:spPr/>
    </dgm:pt>
    <dgm:pt modelId="{71FB154B-FA05-4EE7-860B-16884F4AA74F}" type="pres">
      <dgm:prSet presAssocID="{F59CD96E-D622-45D6-B7F8-2F99189DE3F0}" presName="picture1" presStyleCnt="0"/>
      <dgm:spPr/>
    </dgm:pt>
    <dgm:pt modelId="{F6190A01-9F4A-47D8-89FA-5D4D70F67FDE}" type="pres">
      <dgm:prSet presAssocID="{F59CD96E-D622-45D6-B7F8-2F99189DE3F0}" presName="picture" presStyleLbl="bgImgPlace1" presStyleIdx="0" presStyleCnt="4"/>
      <dgm:spPr>
        <a:blipFill>
          <a:blip xmlns:r="http://schemas.openxmlformats.org/officeDocument/2006/relationships" r:embed="rId1"/>
          <a:srcRect/>
          <a:stretch>
            <a:fillRect t="-4000" b="-4000"/>
          </a:stretch>
        </a:blipFill>
      </dgm:spPr>
    </dgm:pt>
    <dgm:pt modelId="{FEAA6296-3A98-420C-8C22-B4A24C2C99E3}" type="pres">
      <dgm:prSet presAssocID="{F59CD96E-D622-45D6-B7F8-2F99189DE3F0}" presName="accent1" presStyleLbl="parChTrans1D1" presStyleIdx="0" presStyleCnt="1"/>
      <dgm:spPr>
        <a:ln>
          <a:noFill/>
        </a:ln>
      </dgm:spPr>
    </dgm:pt>
    <dgm:pt modelId="{59B12792-9862-498A-9F93-18006667AC34}" type="pres">
      <dgm:prSet presAssocID="{F59CD96E-D622-45D6-B7F8-2F99189DE3F0}" presName="parent1" presStyleLbl="revTx" presStyleIdx="0" presStyleCnt="1" custLinFactY="22440" custLinFactNeighborX="2147" custLinFactNeighborY="100000">
        <dgm:presLayoutVars>
          <dgm:chMax val="0"/>
          <dgm:chPref val="0"/>
          <dgm:bulletEnabled val="1"/>
        </dgm:presLayoutVars>
      </dgm:prSet>
      <dgm:spPr/>
    </dgm:pt>
    <dgm:pt modelId="{C71B2318-798C-461D-ADA6-812D924FE652}" type="pres">
      <dgm:prSet presAssocID="{95B818BA-176C-49A5-AB92-C5FA96808BF5}" presName="picture2" presStyleCnt="0"/>
      <dgm:spPr/>
    </dgm:pt>
    <dgm:pt modelId="{C4ED3E16-94D8-49FD-82BF-3F6C7941F620}" type="pres">
      <dgm:prSet presAssocID="{95B818BA-176C-49A5-AB92-C5FA96808BF5}" presName="picture" presStyleLbl="bgImgPlace1" presStyleIdx="1" presStyleCnt="4"/>
      <dgm:spPr>
        <a:blipFill>
          <a:blip xmlns:r="http://schemas.openxmlformats.org/officeDocument/2006/relationships" r:embed="rId2"/>
          <a:srcRect/>
          <a:stretch>
            <a:fillRect t="-4000" b="-4000"/>
          </a:stretch>
        </a:blipFill>
      </dgm:spPr>
    </dgm:pt>
    <dgm:pt modelId="{E7E37C5D-B852-4267-8E13-E9ECEC7C0D6D}" type="pres">
      <dgm:prSet presAssocID="{95B818BA-176C-49A5-AB92-C5FA96808BF5}" presName="parent2" presStyleLbl="trBgShp" presStyleIdx="0" presStyleCnt="3" custScaleX="44444" custScaleY="147169" custLinFactNeighborX="-27678" custLinFactNeighborY="-19538">
        <dgm:presLayoutVars>
          <dgm:chMax val="0"/>
          <dgm:chPref val="0"/>
          <dgm:bulletEnabled val="1"/>
        </dgm:presLayoutVars>
      </dgm:prSet>
      <dgm:spPr/>
    </dgm:pt>
    <dgm:pt modelId="{17043639-48AB-4300-9246-BE743ED826EA}" type="pres">
      <dgm:prSet presAssocID="{3B0F8BD9-C3C8-40A3-A79F-E14D1B1EA48F}" presName="picture3" presStyleCnt="0"/>
      <dgm:spPr/>
    </dgm:pt>
    <dgm:pt modelId="{637F139F-3557-41E7-AE3B-D1428E17B887}" type="pres">
      <dgm:prSet presAssocID="{3B0F8BD9-C3C8-40A3-A79F-E14D1B1EA48F}" presName="picture"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8E13E76C-E861-4996-ADA6-F16FC7265CF2}" type="pres">
      <dgm:prSet presAssocID="{3B0F8BD9-C3C8-40A3-A79F-E14D1B1EA48F}" presName="parent3" presStyleLbl="trBgShp" presStyleIdx="1" presStyleCnt="3" custScaleX="89534" custScaleY="146758" custLinFactNeighborX="-5057" custLinFactNeighborY="-19161">
        <dgm:presLayoutVars>
          <dgm:chMax val="0"/>
          <dgm:chPref val="0"/>
          <dgm:bulletEnabled val="1"/>
        </dgm:presLayoutVars>
      </dgm:prSet>
      <dgm:spPr/>
    </dgm:pt>
    <dgm:pt modelId="{3A7E6671-88DC-46FC-BC8C-784D4BF1FAFD}" type="pres">
      <dgm:prSet presAssocID="{41BB0D02-697A-4782-BD33-EF77EB6D31FC}" presName="picture4" presStyleCnt="0"/>
      <dgm:spPr/>
    </dgm:pt>
    <dgm:pt modelId="{A6A7CCAF-10D4-4079-8BB2-0909839DFE12}" type="pres">
      <dgm:prSet presAssocID="{41BB0D02-697A-4782-BD33-EF77EB6D31FC}" presName="picture" presStyleLbl="bgImgPlace1" presStyleIdx="3" presStyleCnt="4"/>
      <dgm:spPr>
        <a:blipFill>
          <a:blip xmlns:r="http://schemas.openxmlformats.org/officeDocument/2006/relationships" r:embed="rId4"/>
          <a:srcRect/>
          <a:stretch>
            <a:fillRect t="-11000" b="-11000"/>
          </a:stretch>
        </a:blipFill>
      </dgm:spPr>
    </dgm:pt>
    <dgm:pt modelId="{AA73491F-E183-4170-B167-63DBE0546F08}" type="pres">
      <dgm:prSet presAssocID="{41BB0D02-697A-4782-BD33-EF77EB6D31FC}" presName="parent4" presStyleLbl="trBgShp" presStyleIdx="2" presStyleCnt="3" custScaleX="40997" custScaleY="146758" custLinFactNeighborX="-29705" custLinFactNeighborY="-20320">
        <dgm:presLayoutVars>
          <dgm:chMax val="0"/>
          <dgm:chPref val="0"/>
          <dgm:bulletEnabled val="1"/>
        </dgm:presLayoutVars>
      </dgm:prSet>
      <dgm:spPr/>
    </dgm:pt>
  </dgm:ptLst>
  <dgm:cxnLst>
    <dgm:cxn modelId="{A7734708-9BE6-4228-801B-9AB7A579E5E8}" type="presOf" srcId="{F59CD96E-D622-45D6-B7F8-2F99189DE3F0}" destId="{59B12792-9862-498A-9F93-18006667AC34}" srcOrd="0" destOrd="0" presId="urn:microsoft.com/office/officeart/2011/layout/ThemePictureGrid"/>
    <dgm:cxn modelId="{C5EF8114-8811-408D-BF0A-A1861477BBA1}" srcId="{F84F2175-F21A-48F9-9152-EB26805FBCC1}" destId="{95B818BA-176C-49A5-AB92-C5FA96808BF5}" srcOrd="1" destOrd="0" parTransId="{089EF804-10DB-45A2-9305-04B8855266A5}" sibTransId="{FB617B0F-C01B-42AC-8CC9-5F4290518343}"/>
    <dgm:cxn modelId="{607C0931-EEA6-4EF6-A448-E048C722DBE2}" type="presOf" srcId="{F84F2175-F21A-48F9-9152-EB26805FBCC1}" destId="{FEF7131D-085B-4FE9-896B-E8B1FC299C57}" srcOrd="0" destOrd="0" presId="urn:microsoft.com/office/officeart/2011/layout/ThemePictureGrid"/>
    <dgm:cxn modelId="{3E17D54B-17AB-4EB0-9400-69874600068A}" srcId="{F84F2175-F21A-48F9-9152-EB26805FBCC1}" destId="{3B0F8BD9-C3C8-40A3-A79F-E14D1B1EA48F}" srcOrd="2" destOrd="0" parTransId="{D7CB3456-26CF-4793-9A83-64152F28148B}" sibTransId="{6D75137A-67EC-4595-A124-464E9BF0A230}"/>
    <dgm:cxn modelId="{AF079D7B-6474-443C-9FA7-DC10139B3AB4}" type="presOf" srcId="{3B0F8BD9-C3C8-40A3-A79F-E14D1B1EA48F}" destId="{8E13E76C-E861-4996-ADA6-F16FC7265CF2}" srcOrd="0" destOrd="0" presId="urn:microsoft.com/office/officeart/2011/layout/ThemePictureGrid"/>
    <dgm:cxn modelId="{9B352AA0-C083-4BBE-8472-BDDABA1394C4}" srcId="{F84F2175-F21A-48F9-9152-EB26805FBCC1}" destId="{F59CD96E-D622-45D6-B7F8-2F99189DE3F0}" srcOrd="0" destOrd="0" parTransId="{70DABCD9-2E45-48B0-84CA-738D1F2DEC8B}" sibTransId="{A39720F4-8B93-40D2-BAA7-B0B1A31EFAB0}"/>
    <dgm:cxn modelId="{770347BF-EA73-46AB-938F-BB1D654911D3}" srcId="{F84F2175-F21A-48F9-9152-EB26805FBCC1}" destId="{41BB0D02-697A-4782-BD33-EF77EB6D31FC}" srcOrd="3" destOrd="0" parTransId="{AC624816-A0AF-4B60-A481-5AAAACB7B3A4}" sibTransId="{4806C9ED-6408-4046-BA2D-69EC6AB662F6}"/>
    <dgm:cxn modelId="{3EA238CD-D97F-40A1-84A0-4A89C4B60E67}" type="presOf" srcId="{95B818BA-176C-49A5-AB92-C5FA96808BF5}" destId="{E7E37C5D-B852-4267-8E13-E9ECEC7C0D6D}" srcOrd="0" destOrd="0" presId="urn:microsoft.com/office/officeart/2011/layout/ThemePictureGrid"/>
    <dgm:cxn modelId="{BB0973F1-3086-4E53-91F1-9FC48250E500}" type="presOf" srcId="{41BB0D02-697A-4782-BD33-EF77EB6D31FC}" destId="{AA73491F-E183-4170-B167-63DBE0546F08}" srcOrd="0" destOrd="0" presId="urn:microsoft.com/office/officeart/2011/layout/ThemePictureGrid"/>
    <dgm:cxn modelId="{AD565DA3-A09C-48D8-A63E-D60AF555D0B4}" type="presParOf" srcId="{FEF7131D-085B-4FE9-896B-E8B1FC299C57}" destId="{71FB154B-FA05-4EE7-860B-16884F4AA74F}" srcOrd="0" destOrd="0" presId="urn:microsoft.com/office/officeart/2011/layout/ThemePictureGrid"/>
    <dgm:cxn modelId="{420FBE1A-3F26-40A1-9C15-3050368DD43A}" type="presParOf" srcId="{71FB154B-FA05-4EE7-860B-16884F4AA74F}" destId="{F6190A01-9F4A-47D8-89FA-5D4D70F67FDE}" srcOrd="0" destOrd="0" presId="urn:microsoft.com/office/officeart/2011/layout/ThemePictureGrid"/>
    <dgm:cxn modelId="{A57A799F-6B74-4003-8BD1-E07E6E2298EE}" type="presParOf" srcId="{FEF7131D-085B-4FE9-896B-E8B1FC299C57}" destId="{FEAA6296-3A98-420C-8C22-B4A24C2C99E3}" srcOrd="1" destOrd="0" presId="urn:microsoft.com/office/officeart/2011/layout/ThemePictureGrid"/>
    <dgm:cxn modelId="{AF1F3546-98C8-475F-8FC5-D63021E318AD}" type="presParOf" srcId="{FEF7131D-085B-4FE9-896B-E8B1FC299C57}" destId="{59B12792-9862-498A-9F93-18006667AC34}" srcOrd="2" destOrd="0" presId="urn:microsoft.com/office/officeart/2011/layout/ThemePictureGrid"/>
    <dgm:cxn modelId="{B982201F-8550-442A-B2C8-1B93E13E60DD}" type="presParOf" srcId="{FEF7131D-085B-4FE9-896B-E8B1FC299C57}" destId="{C71B2318-798C-461D-ADA6-812D924FE652}" srcOrd="3" destOrd="0" presId="urn:microsoft.com/office/officeart/2011/layout/ThemePictureGrid"/>
    <dgm:cxn modelId="{E1622EC8-62CD-463D-BD4C-2BB753AD4C09}" type="presParOf" srcId="{C71B2318-798C-461D-ADA6-812D924FE652}" destId="{C4ED3E16-94D8-49FD-82BF-3F6C7941F620}" srcOrd="0" destOrd="0" presId="urn:microsoft.com/office/officeart/2011/layout/ThemePictureGrid"/>
    <dgm:cxn modelId="{0610C3AF-ACC0-4A29-A5CC-8F9BECA36082}" type="presParOf" srcId="{FEF7131D-085B-4FE9-896B-E8B1FC299C57}" destId="{E7E37C5D-B852-4267-8E13-E9ECEC7C0D6D}" srcOrd="4" destOrd="0" presId="urn:microsoft.com/office/officeart/2011/layout/ThemePictureGrid"/>
    <dgm:cxn modelId="{94FD1DAF-DBB8-4D42-93D6-DD249D538D2C}" type="presParOf" srcId="{FEF7131D-085B-4FE9-896B-E8B1FC299C57}" destId="{17043639-48AB-4300-9246-BE743ED826EA}" srcOrd="5" destOrd="0" presId="urn:microsoft.com/office/officeart/2011/layout/ThemePictureGrid"/>
    <dgm:cxn modelId="{0135B87E-D751-4AEA-831C-B646EED168D2}" type="presParOf" srcId="{17043639-48AB-4300-9246-BE743ED826EA}" destId="{637F139F-3557-41E7-AE3B-D1428E17B887}" srcOrd="0" destOrd="0" presId="urn:microsoft.com/office/officeart/2011/layout/ThemePictureGrid"/>
    <dgm:cxn modelId="{537768BB-473F-418F-9A63-54AC37E84E59}" type="presParOf" srcId="{FEF7131D-085B-4FE9-896B-E8B1FC299C57}" destId="{8E13E76C-E861-4996-ADA6-F16FC7265CF2}" srcOrd="6" destOrd="0" presId="urn:microsoft.com/office/officeart/2011/layout/ThemePictureGrid"/>
    <dgm:cxn modelId="{C494F129-6D26-4BB4-BC48-2980DA810392}" type="presParOf" srcId="{FEF7131D-085B-4FE9-896B-E8B1FC299C57}" destId="{3A7E6671-88DC-46FC-BC8C-784D4BF1FAFD}" srcOrd="7" destOrd="0" presId="urn:microsoft.com/office/officeart/2011/layout/ThemePictureGrid"/>
    <dgm:cxn modelId="{08C97DB7-9F01-4A51-94DF-022C20536C09}" type="presParOf" srcId="{3A7E6671-88DC-46FC-BC8C-784D4BF1FAFD}" destId="{A6A7CCAF-10D4-4079-8BB2-0909839DFE12}" srcOrd="0" destOrd="0" presId="urn:microsoft.com/office/officeart/2011/layout/ThemePictureGrid"/>
    <dgm:cxn modelId="{08B7FE00-0972-4ECB-B1DE-E450A225C216}" type="presParOf" srcId="{FEF7131D-085B-4FE9-896B-E8B1FC299C57}" destId="{AA73491F-E183-4170-B167-63DBE0546F08}" srcOrd="8"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4F2175-F21A-48F9-9152-EB26805FBCC1}" type="doc">
      <dgm:prSet loTypeId="urn:microsoft.com/office/officeart/2011/layout/ThemePictureGrid" loCatId="picture" qsTypeId="urn:microsoft.com/office/officeart/2005/8/quickstyle/simple1" qsCatId="simple" csTypeId="urn:microsoft.com/office/officeart/2005/8/colors/accent1_2" csCatId="accent1" phldr="1"/>
      <dgm:spPr/>
      <dgm:t>
        <a:bodyPr/>
        <a:lstStyle/>
        <a:p>
          <a:endParaRPr lang="en-IE"/>
        </a:p>
      </dgm:t>
    </dgm:pt>
    <dgm:pt modelId="{F59CD96E-D622-45D6-B7F8-2F99189DE3F0}">
      <dgm:prSet phldrT="[Text]" custT="1"/>
      <dgm:spPr>
        <a:ln>
          <a:noFill/>
        </a:ln>
      </dgm:spPr>
      <dgm:t>
        <a:bodyPr/>
        <a:lstStyle/>
        <a:p>
          <a:endParaRPr lang="en-IE" sz="2400" b="1" dirty="0">
            <a:solidFill>
              <a:schemeClr val="bg1"/>
            </a:solidFill>
            <a:latin typeface="Tw Cen MT" panose="020B0602020104020603" pitchFamily="34" charset="0"/>
          </a:endParaRPr>
        </a:p>
      </dgm:t>
    </dgm:pt>
    <dgm:pt modelId="{A39720F4-8B93-40D2-BAA7-B0B1A31EFAB0}" type="sibTrans" cxnId="{9B352AA0-C083-4BBE-8472-BDDABA1394C4}">
      <dgm:prSet/>
      <dgm:spPr/>
      <dgm:t>
        <a:bodyPr/>
        <a:lstStyle/>
        <a:p>
          <a:endParaRPr lang="en-IE"/>
        </a:p>
      </dgm:t>
    </dgm:pt>
    <dgm:pt modelId="{70DABCD9-2E45-48B0-84CA-738D1F2DEC8B}" type="parTrans" cxnId="{9B352AA0-C083-4BBE-8472-BDDABA1394C4}">
      <dgm:prSet/>
      <dgm:spPr/>
      <dgm:t>
        <a:bodyPr/>
        <a:lstStyle/>
        <a:p>
          <a:endParaRPr lang="en-IE"/>
        </a:p>
      </dgm:t>
    </dgm:pt>
    <dgm:pt modelId="{FEF7131D-085B-4FE9-896B-E8B1FC299C57}" type="pres">
      <dgm:prSet presAssocID="{F84F2175-F21A-48F9-9152-EB26805FBCC1}" presName="Name0" presStyleCnt="0">
        <dgm:presLayoutVars>
          <dgm:chMax val="5"/>
          <dgm:chPref val="5"/>
          <dgm:dir/>
        </dgm:presLayoutVars>
      </dgm:prSet>
      <dgm:spPr/>
    </dgm:pt>
    <dgm:pt modelId="{71FB154B-FA05-4EE7-860B-16884F4AA74F}" type="pres">
      <dgm:prSet presAssocID="{F59CD96E-D622-45D6-B7F8-2F99189DE3F0}" presName="picture1" presStyleCnt="0"/>
      <dgm:spPr/>
    </dgm:pt>
    <dgm:pt modelId="{F6190A01-9F4A-47D8-89FA-5D4D70F67FDE}" type="pres">
      <dgm:prSet presAssocID="{F59CD96E-D622-45D6-B7F8-2F99189DE3F0}" presName="picture" presStyleLbl="bgImgPlace1" presStyleIdx="0" presStyleCnt="1" custScaleY="109716" custLinFactNeighborX="-5505" custLinFactNeighborY="-4469"/>
      <dgm:spPr>
        <a:blipFill>
          <a:blip xmlns:r="http://schemas.openxmlformats.org/officeDocument/2006/relationships" r:embed="rId1"/>
          <a:srcRect/>
          <a:stretch>
            <a:fillRect t="-24000" b="-24000"/>
          </a:stretch>
        </a:blipFill>
      </dgm:spPr>
    </dgm:pt>
    <dgm:pt modelId="{FEAA6296-3A98-420C-8C22-B4A24C2C99E3}" type="pres">
      <dgm:prSet presAssocID="{F59CD96E-D622-45D6-B7F8-2F99189DE3F0}" presName="accent1" presStyleLbl="parChTrans1D1" presStyleIdx="0" presStyleCnt="1"/>
      <dgm:spPr/>
    </dgm:pt>
    <dgm:pt modelId="{59B12792-9862-498A-9F93-18006667AC34}" type="pres">
      <dgm:prSet presAssocID="{F59CD96E-D622-45D6-B7F8-2F99189DE3F0}" presName="parent1" presStyleLbl="revTx" presStyleIdx="0" presStyleCnt="1" custLinFactY="53581" custLinFactNeighborX="4773" custLinFactNeighborY="100000">
        <dgm:presLayoutVars>
          <dgm:chMax val="0"/>
          <dgm:chPref val="0"/>
          <dgm:bulletEnabled val="1"/>
        </dgm:presLayoutVars>
      </dgm:prSet>
      <dgm:spPr/>
    </dgm:pt>
  </dgm:ptLst>
  <dgm:cxnLst>
    <dgm:cxn modelId="{A7734708-9BE6-4228-801B-9AB7A579E5E8}" type="presOf" srcId="{F59CD96E-D622-45D6-B7F8-2F99189DE3F0}" destId="{59B12792-9862-498A-9F93-18006667AC34}" srcOrd="0" destOrd="0" presId="urn:microsoft.com/office/officeart/2011/layout/ThemePictureGrid"/>
    <dgm:cxn modelId="{607C0931-EEA6-4EF6-A448-E048C722DBE2}" type="presOf" srcId="{F84F2175-F21A-48F9-9152-EB26805FBCC1}" destId="{FEF7131D-085B-4FE9-896B-E8B1FC299C57}" srcOrd="0" destOrd="0" presId="urn:microsoft.com/office/officeart/2011/layout/ThemePictureGrid"/>
    <dgm:cxn modelId="{9B352AA0-C083-4BBE-8472-BDDABA1394C4}" srcId="{F84F2175-F21A-48F9-9152-EB26805FBCC1}" destId="{F59CD96E-D622-45D6-B7F8-2F99189DE3F0}" srcOrd="0" destOrd="0" parTransId="{70DABCD9-2E45-48B0-84CA-738D1F2DEC8B}" sibTransId="{A39720F4-8B93-40D2-BAA7-B0B1A31EFAB0}"/>
    <dgm:cxn modelId="{AD565DA3-A09C-48D8-A63E-D60AF555D0B4}" type="presParOf" srcId="{FEF7131D-085B-4FE9-896B-E8B1FC299C57}" destId="{71FB154B-FA05-4EE7-860B-16884F4AA74F}" srcOrd="0" destOrd="0" presId="urn:microsoft.com/office/officeart/2011/layout/ThemePictureGrid"/>
    <dgm:cxn modelId="{420FBE1A-3F26-40A1-9C15-3050368DD43A}" type="presParOf" srcId="{71FB154B-FA05-4EE7-860B-16884F4AA74F}" destId="{F6190A01-9F4A-47D8-89FA-5D4D70F67FDE}" srcOrd="0" destOrd="0" presId="urn:microsoft.com/office/officeart/2011/layout/ThemePictureGrid"/>
    <dgm:cxn modelId="{A57A799F-6B74-4003-8BD1-E07E6E2298EE}" type="presParOf" srcId="{FEF7131D-085B-4FE9-896B-E8B1FC299C57}" destId="{FEAA6296-3A98-420C-8C22-B4A24C2C99E3}" srcOrd="1" destOrd="0" presId="urn:microsoft.com/office/officeart/2011/layout/ThemePictureGrid"/>
    <dgm:cxn modelId="{AF1F3546-98C8-475F-8FC5-D63021E318AD}" type="presParOf" srcId="{FEF7131D-085B-4FE9-896B-E8B1FC299C57}" destId="{59B12792-9862-498A-9F93-18006667AC34}" srcOrd="2" destOrd="0" presId="urn:microsoft.com/office/officeart/2011/layout/Theme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3CEA92-0F72-4B29-9886-2C36FCF519DC}" type="doc">
      <dgm:prSet loTypeId="urn:microsoft.com/office/officeart/2005/8/layout/list1" loCatId="list" qsTypeId="urn:microsoft.com/office/officeart/2005/8/quickstyle/simple4" qsCatId="simple" csTypeId="urn:microsoft.com/office/officeart/2005/8/colors/accent6_1" csCatId="accent6" phldr="1"/>
      <dgm:spPr/>
      <dgm:t>
        <a:bodyPr/>
        <a:lstStyle/>
        <a:p>
          <a:endParaRPr lang="en-US"/>
        </a:p>
      </dgm:t>
    </dgm:pt>
    <dgm:pt modelId="{1C4162AE-6F5F-4654-80FD-BE0554441218}">
      <dgm:prSet custT="1"/>
      <dgm:spPr/>
      <dgm:t>
        <a:bodyPr/>
        <a:lstStyle/>
        <a:p>
          <a:r>
            <a:rPr lang="en-US" sz="2000" dirty="0" err="1">
              <a:latin typeface="Tw Cen MT" panose="020B0602020104020603" pitchFamily="34" charset="0"/>
            </a:rPr>
            <a:t>Déan</a:t>
          </a:r>
          <a:r>
            <a:rPr lang="en-US" sz="2000" dirty="0">
              <a:latin typeface="Tw Cen MT" panose="020B0602020104020603" pitchFamily="34" charset="0"/>
            </a:rPr>
            <a:t> a </a:t>
          </a:r>
          <a:r>
            <a:rPr lang="en-US" sz="2000" dirty="0" err="1">
              <a:latin typeface="Tw Cen MT" panose="020B0602020104020603" pitchFamily="34" charset="0"/>
            </a:rPr>
            <a:t>laghad</a:t>
          </a:r>
          <a:r>
            <a:rPr lang="en-US" sz="2000" dirty="0">
              <a:latin typeface="Tw Cen MT" panose="020B0602020104020603" pitchFamily="34" charset="0"/>
            </a:rPr>
            <a:t> cur </a:t>
          </a:r>
          <a:r>
            <a:rPr lang="en-US" sz="2000" dirty="0" err="1">
              <a:latin typeface="Tw Cen MT" panose="020B0602020104020603" pitchFamily="34" charset="0"/>
            </a:rPr>
            <a:t>isteach</a:t>
          </a:r>
          <a:r>
            <a:rPr lang="en-US" sz="2000" dirty="0">
              <a:latin typeface="Tw Cen MT" panose="020B0602020104020603" pitchFamily="34" charset="0"/>
            </a:rPr>
            <a:t> </a:t>
          </a:r>
          <a:r>
            <a:rPr lang="en-US" sz="2000" dirty="0" err="1">
              <a:latin typeface="Tw Cen MT" panose="020B0602020104020603" pitchFamily="34" charset="0"/>
            </a:rPr>
            <a:t>ar</a:t>
          </a:r>
          <a:r>
            <a:rPr lang="en-US" sz="2000" dirty="0">
              <a:latin typeface="Tw Cen MT" panose="020B0602020104020603" pitchFamily="34" charset="0"/>
            </a:rPr>
            <a:t> an </a:t>
          </a:r>
          <a:r>
            <a:rPr lang="en-US" sz="2000" dirty="0" err="1">
              <a:latin typeface="Tw Cen MT" panose="020B0602020104020603" pitchFamily="34" charset="0"/>
            </a:rPr>
            <a:t>timpeallacht</a:t>
          </a:r>
          <a:r>
            <a:rPr lang="en-US" sz="2000" dirty="0">
              <a:latin typeface="Tw Cen MT" panose="020B0602020104020603" pitchFamily="34" charset="0"/>
            </a:rPr>
            <a:t> </a:t>
          </a:r>
          <a:r>
            <a:rPr lang="en-US" sz="2000" dirty="0" err="1">
              <a:latin typeface="Tw Cen MT" panose="020B0602020104020603" pitchFamily="34" charset="0"/>
            </a:rPr>
            <a:t>agus</a:t>
          </a:r>
          <a:r>
            <a:rPr lang="en-US" sz="2000" dirty="0">
              <a:latin typeface="Tw Cen MT" panose="020B0602020104020603" pitchFamily="34" charset="0"/>
            </a:rPr>
            <a:t> is </a:t>
          </a:r>
          <a:r>
            <a:rPr lang="en-US" sz="2000" dirty="0" err="1">
              <a:latin typeface="Tw Cen MT" panose="020B0602020104020603" pitchFamily="34" charset="0"/>
            </a:rPr>
            <a:t>féidir</a:t>
          </a:r>
          <a:r>
            <a:rPr lang="en-US" sz="2000" dirty="0">
              <a:latin typeface="Tw Cen MT" panose="020B0602020104020603" pitchFamily="34" charset="0"/>
            </a:rPr>
            <a:t>. </a:t>
          </a:r>
        </a:p>
      </dgm:t>
    </dgm:pt>
    <dgm:pt modelId="{1CD6F8BF-616C-48EC-BFF8-00F5518DC1CE}" type="parTrans" cxnId="{D9076A6E-E23C-4479-92AB-BA99B2514A02}">
      <dgm:prSet/>
      <dgm:spPr/>
      <dgm:t>
        <a:bodyPr/>
        <a:lstStyle/>
        <a:p>
          <a:endParaRPr lang="en-US"/>
        </a:p>
      </dgm:t>
    </dgm:pt>
    <dgm:pt modelId="{939C0BB0-8681-487A-A5E3-840794E3785B}" type="sibTrans" cxnId="{D9076A6E-E23C-4479-92AB-BA99B2514A02}">
      <dgm:prSet/>
      <dgm:spPr/>
      <dgm:t>
        <a:bodyPr/>
        <a:lstStyle/>
        <a:p>
          <a:endParaRPr lang="en-US"/>
        </a:p>
      </dgm:t>
    </dgm:pt>
    <dgm:pt modelId="{1F828BC9-E962-439F-B47F-68EBB182B0D9}">
      <dgm:prSet custT="1"/>
      <dgm:spPr/>
      <dgm:t>
        <a:bodyPr/>
        <a:lstStyle/>
        <a:p>
          <a:r>
            <a:rPr lang="en-US" sz="2000" dirty="0" err="1">
              <a:latin typeface="Tw Cen MT" panose="020B0602020104020603" pitchFamily="34" charset="0"/>
            </a:rPr>
            <a:t>Má</a:t>
          </a:r>
          <a:r>
            <a:rPr lang="en-US" sz="2000" dirty="0">
              <a:latin typeface="Tw Cen MT" panose="020B0602020104020603" pitchFamily="34" charset="0"/>
            </a:rPr>
            <a:t> </a:t>
          </a:r>
          <a:r>
            <a:rPr lang="en-US" sz="2000" dirty="0" err="1">
              <a:latin typeface="Tw Cen MT" panose="020B0602020104020603" pitchFamily="34" charset="0"/>
            </a:rPr>
            <a:t>bhogann</a:t>
          </a:r>
          <a:r>
            <a:rPr lang="en-US" sz="2000" dirty="0">
              <a:latin typeface="Tw Cen MT" panose="020B0602020104020603" pitchFamily="34" charset="0"/>
            </a:rPr>
            <a:t> </a:t>
          </a:r>
          <a:r>
            <a:rPr lang="en-US" sz="2000" dirty="0" err="1">
              <a:latin typeface="Tw Cen MT" panose="020B0602020104020603" pitchFamily="34" charset="0"/>
            </a:rPr>
            <a:t>tú</a:t>
          </a:r>
          <a:r>
            <a:rPr lang="en-US" sz="2000" dirty="0">
              <a:latin typeface="Tw Cen MT" panose="020B0602020104020603" pitchFamily="34" charset="0"/>
            </a:rPr>
            <a:t> </a:t>
          </a:r>
          <a:r>
            <a:rPr lang="en-US" sz="2000" dirty="0" err="1">
              <a:latin typeface="Tw Cen MT" panose="020B0602020104020603" pitchFamily="34" charset="0"/>
            </a:rPr>
            <a:t>aon</a:t>
          </a:r>
          <a:r>
            <a:rPr lang="en-US" sz="2000" dirty="0">
              <a:latin typeface="Tw Cen MT" panose="020B0602020104020603" pitchFamily="34" charset="0"/>
            </a:rPr>
            <a:t> </a:t>
          </a:r>
          <a:r>
            <a:rPr lang="en-US" sz="2000" dirty="0" err="1">
              <a:latin typeface="Tw Cen MT" panose="020B0602020104020603" pitchFamily="34" charset="0"/>
            </a:rPr>
            <a:t>lomáin</a:t>
          </a:r>
          <a:r>
            <a:rPr lang="en-US" sz="2000" dirty="0">
              <a:latin typeface="Tw Cen MT" panose="020B0602020104020603" pitchFamily="34" charset="0"/>
            </a:rPr>
            <a:t> </a:t>
          </a:r>
          <a:r>
            <a:rPr lang="en-US" sz="2000" dirty="0" err="1">
              <a:latin typeface="Tw Cen MT" panose="020B0602020104020603" pitchFamily="34" charset="0"/>
            </a:rPr>
            <a:t>nó</a:t>
          </a:r>
          <a:r>
            <a:rPr lang="en-US" sz="2000" dirty="0">
              <a:latin typeface="Tw Cen MT" panose="020B0602020104020603" pitchFamily="34" charset="0"/>
            </a:rPr>
            <a:t> </a:t>
          </a:r>
          <a:r>
            <a:rPr lang="en-US" sz="2000" dirty="0" err="1">
              <a:latin typeface="Tw Cen MT" panose="020B0602020104020603" pitchFamily="34" charset="0"/>
            </a:rPr>
            <a:t>carraigeacha</a:t>
          </a:r>
          <a:r>
            <a:rPr lang="en-US" sz="2000" dirty="0">
              <a:latin typeface="Tw Cen MT" panose="020B0602020104020603" pitchFamily="34" charset="0"/>
            </a:rPr>
            <a:t>, </a:t>
          </a:r>
          <a:r>
            <a:rPr lang="en-US" sz="2000" dirty="0" err="1">
              <a:latin typeface="Tw Cen MT" panose="020B0602020104020603" pitchFamily="34" charset="0"/>
            </a:rPr>
            <a:t>déan</a:t>
          </a:r>
          <a:r>
            <a:rPr lang="en-US" sz="2000" dirty="0">
              <a:latin typeface="Tw Cen MT" panose="020B0602020104020603" pitchFamily="34" charset="0"/>
            </a:rPr>
            <a:t> </a:t>
          </a:r>
          <a:r>
            <a:rPr lang="en-US" sz="2000" dirty="0" err="1">
              <a:latin typeface="Tw Cen MT" panose="020B0602020104020603" pitchFamily="34" charset="0"/>
            </a:rPr>
            <a:t>cinnte</a:t>
          </a:r>
          <a:r>
            <a:rPr lang="en-US" sz="2000" dirty="0">
              <a:latin typeface="Tw Cen MT" panose="020B0602020104020603" pitchFamily="34" charset="0"/>
            </a:rPr>
            <a:t> </a:t>
          </a:r>
          <a:r>
            <a:rPr lang="en-US" sz="2000" dirty="0" err="1">
              <a:latin typeface="Tw Cen MT" panose="020B0602020104020603" pitchFamily="34" charset="0"/>
            </a:rPr>
            <a:t>iad</a:t>
          </a:r>
          <a:r>
            <a:rPr lang="en-US" sz="2000" dirty="0">
              <a:latin typeface="Tw Cen MT" panose="020B0602020104020603" pitchFamily="34" charset="0"/>
            </a:rPr>
            <a:t> a chur </a:t>
          </a:r>
          <a:r>
            <a:rPr lang="en-US" sz="2000" dirty="0" err="1">
              <a:latin typeface="Tw Cen MT" panose="020B0602020104020603" pitchFamily="34" charset="0"/>
            </a:rPr>
            <a:t>ar</a:t>
          </a:r>
          <a:r>
            <a:rPr lang="en-US" sz="2000" dirty="0">
              <a:latin typeface="Tw Cen MT" panose="020B0602020104020603" pitchFamily="34" charset="0"/>
            </a:rPr>
            <a:t> ais mar a </a:t>
          </a:r>
          <a:r>
            <a:rPr lang="en-US" sz="2000" dirty="0" err="1">
              <a:latin typeface="Tw Cen MT" panose="020B0602020104020603" pitchFamily="34" charset="0"/>
            </a:rPr>
            <a:t>bhí</a:t>
          </a:r>
          <a:r>
            <a:rPr lang="en-US" sz="2000" dirty="0">
              <a:latin typeface="Tw Cen MT" panose="020B0602020104020603" pitchFamily="34" charset="0"/>
            </a:rPr>
            <a:t>.</a:t>
          </a:r>
        </a:p>
      </dgm:t>
    </dgm:pt>
    <dgm:pt modelId="{3FD4C583-D057-4F8B-993F-FD986C0312C5}" type="parTrans" cxnId="{A7BC8FC9-5BC4-49C1-A8B2-24C7E9F727E1}">
      <dgm:prSet/>
      <dgm:spPr/>
      <dgm:t>
        <a:bodyPr/>
        <a:lstStyle/>
        <a:p>
          <a:endParaRPr lang="en-US"/>
        </a:p>
      </dgm:t>
    </dgm:pt>
    <dgm:pt modelId="{A491EF58-11A9-4272-AF95-4189177B6732}" type="sibTrans" cxnId="{A7BC8FC9-5BC4-49C1-A8B2-24C7E9F727E1}">
      <dgm:prSet/>
      <dgm:spPr/>
      <dgm:t>
        <a:bodyPr/>
        <a:lstStyle/>
        <a:p>
          <a:endParaRPr lang="en-US"/>
        </a:p>
      </dgm:t>
    </dgm:pt>
    <dgm:pt modelId="{11F6112D-4CA2-420C-B110-B001C09D2E22}">
      <dgm:prSet custT="1"/>
      <dgm:spPr/>
      <dgm:t>
        <a:bodyPr/>
        <a:lstStyle/>
        <a:p>
          <a:r>
            <a:rPr lang="en-IE" sz="2000" dirty="0" err="1">
              <a:latin typeface="Tw Cen MT" panose="020B0602020104020603" pitchFamily="34" charset="0"/>
            </a:rPr>
            <a:t>Scaoil</a:t>
          </a:r>
          <a:r>
            <a:rPr lang="en-IE" sz="2000" dirty="0">
              <a:latin typeface="Tw Cen MT" panose="020B0602020104020603" pitchFamily="34" charset="0"/>
            </a:rPr>
            <a:t> </a:t>
          </a:r>
          <a:r>
            <a:rPr lang="en-IE" sz="2000" dirty="0" err="1">
              <a:latin typeface="Tw Cen MT" panose="020B0602020104020603" pitchFamily="34" charset="0"/>
            </a:rPr>
            <a:t>saor</a:t>
          </a:r>
          <a:r>
            <a:rPr lang="en-IE" sz="2000" dirty="0">
              <a:latin typeface="Tw Cen MT" panose="020B0602020104020603" pitchFamily="34" charset="0"/>
            </a:rPr>
            <a:t> na </a:t>
          </a:r>
          <a:r>
            <a:rPr lang="en-IE" sz="2000" dirty="0" err="1">
              <a:latin typeface="Tw Cen MT" panose="020B0602020104020603" pitchFamily="34" charset="0"/>
            </a:rPr>
            <a:t>mionainmhithe</a:t>
          </a:r>
          <a:r>
            <a:rPr lang="en-IE" sz="2000" dirty="0">
              <a:latin typeface="Tw Cen MT" panose="020B0602020104020603" pitchFamily="34" charset="0"/>
            </a:rPr>
            <a:t> a </a:t>
          </a:r>
          <a:r>
            <a:rPr lang="en-IE" sz="2000" dirty="0" err="1">
              <a:latin typeface="Tw Cen MT" panose="020B0602020104020603" pitchFamily="34" charset="0"/>
            </a:rPr>
            <a:t>bhailítear</a:t>
          </a:r>
          <a:r>
            <a:rPr lang="en-IE" sz="2000" dirty="0">
              <a:latin typeface="Tw Cen MT" panose="020B0602020104020603" pitchFamily="34" charset="0"/>
            </a:rPr>
            <a:t> </a:t>
          </a:r>
          <a:r>
            <a:rPr lang="en-IE" sz="2000" dirty="0" err="1">
              <a:latin typeface="Tw Cen MT" panose="020B0602020104020603" pitchFamily="34" charset="0"/>
            </a:rPr>
            <a:t>chomh</a:t>
          </a:r>
          <a:r>
            <a:rPr lang="en-IE" sz="2000" dirty="0">
              <a:latin typeface="Tw Cen MT" panose="020B0602020104020603" pitchFamily="34" charset="0"/>
            </a:rPr>
            <a:t> </a:t>
          </a:r>
          <a:r>
            <a:rPr lang="en-IE" sz="2000" dirty="0" err="1">
              <a:latin typeface="Tw Cen MT" panose="020B0602020104020603" pitchFamily="34" charset="0"/>
            </a:rPr>
            <a:t>luath</a:t>
          </a:r>
          <a:r>
            <a:rPr lang="en-IE" sz="2000" dirty="0">
              <a:latin typeface="Tw Cen MT" panose="020B0602020104020603" pitchFamily="34" charset="0"/>
            </a:rPr>
            <a:t> </a:t>
          </a:r>
          <a:r>
            <a:rPr lang="en-IE" sz="2000" dirty="0" err="1">
              <a:latin typeface="Tw Cen MT" panose="020B0602020104020603" pitchFamily="34" charset="0"/>
            </a:rPr>
            <a:t>agus</a:t>
          </a:r>
          <a:r>
            <a:rPr lang="en-IE" sz="2000" dirty="0">
              <a:latin typeface="Tw Cen MT" panose="020B0602020104020603" pitchFamily="34" charset="0"/>
            </a:rPr>
            <a:t> is </a:t>
          </a:r>
          <a:r>
            <a:rPr lang="en-IE" sz="2000" dirty="0" err="1">
              <a:latin typeface="Tw Cen MT" panose="020B0602020104020603" pitchFamily="34" charset="0"/>
            </a:rPr>
            <a:t>féidir</a:t>
          </a:r>
          <a:r>
            <a:rPr lang="en-IE" sz="2000" dirty="0">
              <a:latin typeface="Tw Cen MT" panose="020B0602020104020603" pitchFamily="34" charset="0"/>
            </a:rPr>
            <a:t>. </a:t>
          </a:r>
          <a:endParaRPr lang="en-US" sz="2000" dirty="0">
            <a:latin typeface="Tw Cen MT" panose="020B0602020104020603" pitchFamily="34" charset="0"/>
          </a:endParaRPr>
        </a:p>
      </dgm:t>
    </dgm:pt>
    <dgm:pt modelId="{2F768C5D-B0ED-4E0D-85AD-33B366ACCE7C}" type="parTrans" cxnId="{22A3A233-53D7-449D-A6C7-9922ED3D46AC}">
      <dgm:prSet/>
      <dgm:spPr/>
      <dgm:t>
        <a:bodyPr/>
        <a:lstStyle/>
        <a:p>
          <a:endParaRPr lang="en-US"/>
        </a:p>
      </dgm:t>
    </dgm:pt>
    <dgm:pt modelId="{52A71D83-822E-4D7D-A781-F6376143411C}" type="sibTrans" cxnId="{22A3A233-53D7-449D-A6C7-9922ED3D46AC}">
      <dgm:prSet/>
      <dgm:spPr/>
      <dgm:t>
        <a:bodyPr/>
        <a:lstStyle/>
        <a:p>
          <a:endParaRPr lang="en-US"/>
        </a:p>
      </dgm:t>
    </dgm:pt>
    <dgm:pt modelId="{BE1E100D-CC68-4BE9-9A10-B0AA7A0F4BE1}">
      <dgm:prSet custT="1"/>
      <dgm:spPr/>
      <dgm:t>
        <a:bodyPr/>
        <a:lstStyle/>
        <a:p>
          <a:r>
            <a:rPr lang="en-IE" sz="2000" dirty="0" err="1">
              <a:latin typeface="Tw Cen MT" panose="020B0602020104020603" pitchFamily="34" charset="0"/>
            </a:rPr>
            <a:t>Láimhsigh</a:t>
          </a:r>
          <a:r>
            <a:rPr lang="en-IE" sz="2000" dirty="0">
              <a:latin typeface="Tw Cen MT" panose="020B0602020104020603" pitchFamily="34" charset="0"/>
            </a:rPr>
            <a:t> na </a:t>
          </a:r>
          <a:r>
            <a:rPr lang="en-IE" sz="2000" dirty="0" err="1">
              <a:latin typeface="Tw Cen MT" panose="020B0602020104020603" pitchFamily="34" charset="0"/>
            </a:rPr>
            <a:t>mionainmhithe</a:t>
          </a:r>
          <a:r>
            <a:rPr lang="en-IE" sz="2000" dirty="0">
              <a:latin typeface="Tw Cen MT" panose="020B0602020104020603" pitchFamily="34" charset="0"/>
            </a:rPr>
            <a:t> </a:t>
          </a:r>
          <a:r>
            <a:rPr lang="en-IE" sz="2000" dirty="0" err="1">
              <a:latin typeface="Tw Cen MT" panose="020B0602020104020603" pitchFamily="34" charset="0"/>
            </a:rPr>
            <a:t>agus</a:t>
          </a:r>
          <a:r>
            <a:rPr lang="en-IE" sz="2000" dirty="0">
              <a:latin typeface="Tw Cen MT" panose="020B0602020104020603" pitchFamily="34" charset="0"/>
            </a:rPr>
            <a:t> na </a:t>
          </a:r>
          <a:r>
            <a:rPr lang="en-IE" sz="2000" dirty="0" err="1">
              <a:latin typeface="Tw Cen MT" panose="020B0602020104020603" pitchFamily="34" charset="0"/>
            </a:rPr>
            <a:t>plandaí</a:t>
          </a:r>
          <a:r>
            <a:rPr lang="en-IE" sz="2000" dirty="0">
              <a:latin typeface="Tw Cen MT" panose="020B0602020104020603" pitchFamily="34" charset="0"/>
            </a:rPr>
            <a:t> go </a:t>
          </a:r>
          <a:r>
            <a:rPr lang="en-IE" sz="2000" dirty="0" err="1">
              <a:latin typeface="Tw Cen MT" panose="020B0602020104020603" pitchFamily="34" charset="0"/>
            </a:rPr>
            <a:t>cúramach</a:t>
          </a:r>
          <a:r>
            <a:rPr lang="en-IE" sz="2000" dirty="0">
              <a:latin typeface="Tw Cen MT" panose="020B0602020104020603" pitchFamily="34" charset="0"/>
            </a:rPr>
            <a:t>.</a:t>
          </a:r>
        </a:p>
      </dgm:t>
    </dgm:pt>
    <dgm:pt modelId="{21A615DE-B5C1-4D10-AD93-87DA544067BF}" type="parTrans" cxnId="{DD9E34BA-C8EA-425D-A0DA-AE6112148DA8}">
      <dgm:prSet/>
      <dgm:spPr/>
      <dgm:t>
        <a:bodyPr/>
        <a:lstStyle/>
        <a:p>
          <a:endParaRPr lang="en-IE"/>
        </a:p>
      </dgm:t>
    </dgm:pt>
    <dgm:pt modelId="{3B7F54E9-626B-4AC0-97E6-81AD6551CA21}" type="sibTrans" cxnId="{DD9E34BA-C8EA-425D-A0DA-AE6112148DA8}">
      <dgm:prSet/>
      <dgm:spPr/>
      <dgm:t>
        <a:bodyPr/>
        <a:lstStyle/>
        <a:p>
          <a:endParaRPr lang="en-IE"/>
        </a:p>
      </dgm:t>
    </dgm:pt>
    <dgm:pt modelId="{4A422B1E-CD2B-4E5F-A940-CF5335AD6C60}" type="pres">
      <dgm:prSet presAssocID="{753CEA92-0F72-4B29-9886-2C36FCF519DC}" presName="linear" presStyleCnt="0">
        <dgm:presLayoutVars>
          <dgm:dir/>
          <dgm:animLvl val="lvl"/>
          <dgm:resizeHandles val="exact"/>
        </dgm:presLayoutVars>
      </dgm:prSet>
      <dgm:spPr/>
    </dgm:pt>
    <dgm:pt modelId="{F3EE6120-E1D8-419B-871D-D91F39415692}" type="pres">
      <dgm:prSet presAssocID="{1C4162AE-6F5F-4654-80FD-BE0554441218}" presName="parentLin" presStyleCnt="0"/>
      <dgm:spPr/>
    </dgm:pt>
    <dgm:pt modelId="{42E0D13A-46A0-4B9F-B56B-E487067339CF}" type="pres">
      <dgm:prSet presAssocID="{1C4162AE-6F5F-4654-80FD-BE0554441218}" presName="parentLeftMargin" presStyleLbl="node1" presStyleIdx="0" presStyleCnt="4"/>
      <dgm:spPr/>
    </dgm:pt>
    <dgm:pt modelId="{37E83781-A266-4483-8621-F001B5939FA7}" type="pres">
      <dgm:prSet presAssocID="{1C4162AE-6F5F-4654-80FD-BE0554441218}" presName="parentText" presStyleLbl="node1" presStyleIdx="0" presStyleCnt="4" custScaleX="138240" custScaleY="95796">
        <dgm:presLayoutVars>
          <dgm:chMax val="0"/>
          <dgm:bulletEnabled val="1"/>
        </dgm:presLayoutVars>
      </dgm:prSet>
      <dgm:spPr/>
    </dgm:pt>
    <dgm:pt modelId="{731F99DE-9611-4F5C-A008-130FE1336781}" type="pres">
      <dgm:prSet presAssocID="{1C4162AE-6F5F-4654-80FD-BE0554441218}" presName="negativeSpace" presStyleCnt="0"/>
      <dgm:spPr/>
    </dgm:pt>
    <dgm:pt modelId="{55C77F0D-FA52-4F66-B6C2-84C5BEAF7006}" type="pres">
      <dgm:prSet presAssocID="{1C4162AE-6F5F-4654-80FD-BE0554441218}" presName="childText" presStyleLbl="conFgAcc1" presStyleIdx="0" presStyleCnt="4">
        <dgm:presLayoutVars>
          <dgm:bulletEnabled val="1"/>
        </dgm:presLayoutVars>
      </dgm:prSet>
      <dgm:spPr/>
    </dgm:pt>
    <dgm:pt modelId="{2A364B93-4329-478B-B2F8-BF0220D7E2C4}" type="pres">
      <dgm:prSet presAssocID="{939C0BB0-8681-487A-A5E3-840794E3785B}" presName="spaceBetweenRectangles" presStyleCnt="0"/>
      <dgm:spPr/>
    </dgm:pt>
    <dgm:pt modelId="{06256435-0BE1-4E10-A919-6AD7BCF7311B}" type="pres">
      <dgm:prSet presAssocID="{BE1E100D-CC68-4BE9-9A10-B0AA7A0F4BE1}" presName="parentLin" presStyleCnt="0"/>
      <dgm:spPr/>
    </dgm:pt>
    <dgm:pt modelId="{A0565FD5-A6ED-4FE2-A927-11FAC9446215}" type="pres">
      <dgm:prSet presAssocID="{BE1E100D-CC68-4BE9-9A10-B0AA7A0F4BE1}" presName="parentLeftMargin" presStyleLbl="node1" presStyleIdx="0" presStyleCnt="4"/>
      <dgm:spPr/>
    </dgm:pt>
    <dgm:pt modelId="{3C584F19-181F-4E83-BA29-65BF076AFFE9}" type="pres">
      <dgm:prSet presAssocID="{BE1E100D-CC68-4BE9-9A10-B0AA7A0F4BE1}" presName="parentText" presStyleLbl="node1" presStyleIdx="1" presStyleCnt="4" custScaleX="142857" custScaleY="67621">
        <dgm:presLayoutVars>
          <dgm:chMax val="0"/>
          <dgm:bulletEnabled val="1"/>
        </dgm:presLayoutVars>
      </dgm:prSet>
      <dgm:spPr/>
    </dgm:pt>
    <dgm:pt modelId="{1A59E67D-ADAF-44A5-A4E4-3F5AA1EBFFF0}" type="pres">
      <dgm:prSet presAssocID="{BE1E100D-CC68-4BE9-9A10-B0AA7A0F4BE1}" presName="negativeSpace" presStyleCnt="0"/>
      <dgm:spPr/>
    </dgm:pt>
    <dgm:pt modelId="{D278E776-24A9-4B95-9010-98C32E23BA06}" type="pres">
      <dgm:prSet presAssocID="{BE1E100D-CC68-4BE9-9A10-B0AA7A0F4BE1}" presName="childText" presStyleLbl="conFgAcc1" presStyleIdx="1" presStyleCnt="4">
        <dgm:presLayoutVars>
          <dgm:bulletEnabled val="1"/>
        </dgm:presLayoutVars>
      </dgm:prSet>
      <dgm:spPr/>
    </dgm:pt>
    <dgm:pt modelId="{AAE6BD40-9E31-4A6D-9FA1-B1C70B4DC00E}" type="pres">
      <dgm:prSet presAssocID="{3B7F54E9-626B-4AC0-97E6-81AD6551CA21}" presName="spaceBetweenRectangles" presStyleCnt="0"/>
      <dgm:spPr/>
    </dgm:pt>
    <dgm:pt modelId="{7C5FE3CF-1CC8-4641-A6BA-F123D95BF5C2}" type="pres">
      <dgm:prSet presAssocID="{1F828BC9-E962-439F-B47F-68EBB182B0D9}" presName="parentLin" presStyleCnt="0"/>
      <dgm:spPr/>
    </dgm:pt>
    <dgm:pt modelId="{351D6369-4DE3-4A8E-93A0-04FB76E291F4}" type="pres">
      <dgm:prSet presAssocID="{1F828BC9-E962-439F-B47F-68EBB182B0D9}" presName="parentLeftMargin" presStyleLbl="node1" presStyleIdx="1" presStyleCnt="4"/>
      <dgm:spPr/>
    </dgm:pt>
    <dgm:pt modelId="{4177CA0B-7FBF-4792-8F1A-2411325B41A7}" type="pres">
      <dgm:prSet presAssocID="{1F828BC9-E962-439F-B47F-68EBB182B0D9}" presName="parentText" presStyleLbl="node1" presStyleIdx="2" presStyleCnt="4" custScaleX="142857">
        <dgm:presLayoutVars>
          <dgm:chMax val="0"/>
          <dgm:bulletEnabled val="1"/>
        </dgm:presLayoutVars>
      </dgm:prSet>
      <dgm:spPr/>
    </dgm:pt>
    <dgm:pt modelId="{31BE4F0B-B171-4CB1-B9A0-DE32082B242D}" type="pres">
      <dgm:prSet presAssocID="{1F828BC9-E962-439F-B47F-68EBB182B0D9}" presName="negativeSpace" presStyleCnt="0"/>
      <dgm:spPr/>
    </dgm:pt>
    <dgm:pt modelId="{EE288765-7922-4DE5-8E22-787CBF835674}" type="pres">
      <dgm:prSet presAssocID="{1F828BC9-E962-439F-B47F-68EBB182B0D9}" presName="childText" presStyleLbl="conFgAcc1" presStyleIdx="2" presStyleCnt="4">
        <dgm:presLayoutVars>
          <dgm:bulletEnabled val="1"/>
        </dgm:presLayoutVars>
      </dgm:prSet>
      <dgm:spPr/>
    </dgm:pt>
    <dgm:pt modelId="{9587F126-BCDF-4BA9-898C-3FE72AF67B44}" type="pres">
      <dgm:prSet presAssocID="{A491EF58-11A9-4272-AF95-4189177B6732}" presName="spaceBetweenRectangles" presStyleCnt="0"/>
      <dgm:spPr/>
    </dgm:pt>
    <dgm:pt modelId="{D2E1B19F-3391-44E2-A0BA-F29FED1ECE7A}" type="pres">
      <dgm:prSet presAssocID="{11F6112D-4CA2-420C-B110-B001C09D2E22}" presName="parentLin" presStyleCnt="0"/>
      <dgm:spPr/>
    </dgm:pt>
    <dgm:pt modelId="{62DDC4C9-B19C-43F6-A7EA-C348804D0457}" type="pres">
      <dgm:prSet presAssocID="{11F6112D-4CA2-420C-B110-B001C09D2E22}" presName="parentLeftMargin" presStyleLbl="node1" presStyleIdx="2" presStyleCnt="4"/>
      <dgm:spPr/>
    </dgm:pt>
    <dgm:pt modelId="{88DDAEA9-C80C-405D-B8E7-9BDB72DE9C38}" type="pres">
      <dgm:prSet presAssocID="{11F6112D-4CA2-420C-B110-B001C09D2E22}" presName="parentText" presStyleLbl="node1" presStyleIdx="3" presStyleCnt="4" custScaleX="142857">
        <dgm:presLayoutVars>
          <dgm:chMax val="0"/>
          <dgm:bulletEnabled val="1"/>
        </dgm:presLayoutVars>
      </dgm:prSet>
      <dgm:spPr/>
    </dgm:pt>
    <dgm:pt modelId="{5D02069A-CEE5-4A29-AAC0-D82612DB0148}" type="pres">
      <dgm:prSet presAssocID="{11F6112D-4CA2-420C-B110-B001C09D2E22}" presName="negativeSpace" presStyleCnt="0"/>
      <dgm:spPr/>
    </dgm:pt>
    <dgm:pt modelId="{AD5F28B6-6C29-4CC4-B0E2-CE6655CAC892}" type="pres">
      <dgm:prSet presAssocID="{11F6112D-4CA2-420C-B110-B001C09D2E22}" presName="childText" presStyleLbl="conFgAcc1" presStyleIdx="3" presStyleCnt="4">
        <dgm:presLayoutVars>
          <dgm:bulletEnabled val="1"/>
        </dgm:presLayoutVars>
      </dgm:prSet>
      <dgm:spPr/>
    </dgm:pt>
  </dgm:ptLst>
  <dgm:cxnLst>
    <dgm:cxn modelId="{076C4100-703B-424B-A640-E09CD8625E68}" type="presOf" srcId="{1C4162AE-6F5F-4654-80FD-BE0554441218}" destId="{42E0D13A-46A0-4B9F-B56B-E487067339CF}" srcOrd="0" destOrd="0" presId="urn:microsoft.com/office/officeart/2005/8/layout/list1"/>
    <dgm:cxn modelId="{2C674502-B691-4952-9BD4-565D5B36E8B5}" type="presOf" srcId="{753CEA92-0F72-4B29-9886-2C36FCF519DC}" destId="{4A422B1E-CD2B-4E5F-A940-CF5335AD6C60}" srcOrd="0" destOrd="0" presId="urn:microsoft.com/office/officeart/2005/8/layout/list1"/>
    <dgm:cxn modelId="{96E60B11-3E65-4756-8FFF-1667139B3EC0}" type="presOf" srcId="{BE1E100D-CC68-4BE9-9A10-B0AA7A0F4BE1}" destId="{3C584F19-181F-4E83-BA29-65BF076AFFE9}" srcOrd="1" destOrd="0" presId="urn:microsoft.com/office/officeart/2005/8/layout/list1"/>
    <dgm:cxn modelId="{DF788018-6A6A-4368-9842-D5329C87AE6B}" type="presOf" srcId="{1F828BC9-E962-439F-B47F-68EBB182B0D9}" destId="{351D6369-4DE3-4A8E-93A0-04FB76E291F4}" srcOrd="0" destOrd="0" presId="urn:microsoft.com/office/officeart/2005/8/layout/list1"/>
    <dgm:cxn modelId="{22A3A233-53D7-449D-A6C7-9922ED3D46AC}" srcId="{753CEA92-0F72-4B29-9886-2C36FCF519DC}" destId="{11F6112D-4CA2-420C-B110-B001C09D2E22}" srcOrd="3" destOrd="0" parTransId="{2F768C5D-B0ED-4E0D-85AD-33B366ACCE7C}" sibTransId="{52A71D83-822E-4D7D-A781-F6376143411C}"/>
    <dgm:cxn modelId="{46A58249-1205-472B-BBBE-D261818792DB}" type="presOf" srcId="{1F828BC9-E962-439F-B47F-68EBB182B0D9}" destId="{4177CA0B-7FBF-4792-8F1A-2411325B41A7}" srcOrd="1" destOrd="0" presId="urn:microsoft.com/office/officeart/2005/8/layout/list1"/>
    <dgm:cxn modelId="{D9076A6E-E23C-4479-92AB-BA99B2514A02}" srcId="{753CEA92-0F72-4B29-9886-2C36FCF519DC}" destId="{1C4162AE-6F5F-4654-80FD-BE0554441218}" srcOrd="0" destOrd="0" parTransId="{1CD6F8BF-616C-48EC-BFF8-00F5518DC1CE}" sibTransId="{939C0BB0-8681-487A-A5E3-840794E3785B}"/>
    <dgm:cxn modelId="{B6D87885-9A40-4638-BEEF-5E0679802DEA}" type="presOf" srcId="{1C4162AE-6F5F-4654-80FD-BE0554441218}" destId="{37E83781-A266-4483-8621-F001B5939FA7}" srcOrd="1" destOrd="0" presId="urn:microsoft.com/office/officeart/2005/8/layout/list1"/>
    <dgm:cxn modelId="{7E229B90-3F1B-4797-B371-8DD5A3F7E8D8}" type="presOf" srcId="{BE1E100D-CC68-4BE9-9A10-B0AA7A0F4BE1}" destId="{A0565FD5-A6ED-4FE2-A927-11FAC9446215}" srcOrd="0" destOrd="0" presId="urn:microsoft.com/office/officeart/2005/8/layout/list1"/>
    <dgm:cxn modelId="{F31901B1-09F2-43C8-B02F-FBD82238423F}" type="presOf" srcId="{11F6112D-4CA2-420C-B110-B001C09D2E22}" destId="{88DDAEA9-C80C-405D-B8E7-9BDB72DE9C38}" srcOrd="1" destOrd="0" presId="urn:microsoft.com/office/officeart/2005/8/layout/list1"/>
    <dgm:cxn modelId="{DD9E34BA-C8EA-425D-A0DA-AE6112148DA8}" srcId="{753CEA92-0F72-4B29-9886-2C36FCF519DC}" destId="{BE1E100D-CC68-4BE9-9A10-B0AA7A0F4BE1}" srcOrd="1" destOrd="0" parTransId="{21A615DE-B5C1-4D10-AD93-87DA544067BF}" sibTransId="{3B7F54E9-626B-4AC0-97E6-81AD6551CA21}"/>
    <dgm:cxn modelId="{A7BC8FC9-5BC4-49C1-A8B2-24C7E9F727E1}" srcId="{753CEA92-0F72-4B29-9886-2C36FCF519DC}" destId="{1F828BC9-E962-439F-B47F-68EBB182B0D9}" srcOrd="2" destOrd="0" parTransId="{3FD4C583-D057-4F8B-993F-FD986C0312C5}" sibTransId="{A491EF58-11A9-4272-AF95-4189177B6732}"/>
    <dgm:cxn modelId="{F7F055F5-E283-47A2-9621-727F44E01130}" type="presOf" srcId="{11F6112D-4CA2-420C-B110-B001C09D2E22}" destId="{62DDC4C9-B19C-43F6-A7EA-C348804D0457}" srcOrd="0" destOrd="0" presId="urn:microsoft.com/office/officeart/2005/8/layout/list1"/>
    <dgm:cxn modelId="{D28BAC25-48CC-441B-B998-50A86F880FCA}" type="presParOf" srcId="{4A422B1E-CD2B-4E5F-A940-CF5335AD6C60}" destId="{F3EE6120-E1D8-419B-871D-D91F39415692}" srcOrd="0" destOrd="0" presId="urn:microsoft.com/office/officeart/2005/8/layout/list1"/>
    <dgm:cxn modelId="{DE2E1B16-D0B5-458B-8EE5-6FFA43A4FBEB}" type="presParOf" srcId="{F3EE6120-E1D8-419B-871D-D91F39415692}" destId="{42E0D13A-46A0-4B9F-B56B-E487067339CF}" srcOrd="0" destOrd="0" presId="urn:microsoft.com/office/officeart/2005/8/layout/list1"/>
    <dgm:cxn modelId="{14EE0602-A5E3-4D52-97CB-B82FE30AD706}" type="presParOf" srcId="{F3EE6120-E1D8-419B-871D-D91F39415692}" destId="{37E83781-A266-4483-8621-F001B5939FA7}" srcOrd="1" destOrd="0" presId="urn:microsoft.com/office/officeart/2005/8/layout/list1"/>
    <dgm:cxn modelId="{0BFC8587-AAAB-4A5D-9E29-39D3C557E6B1}" type="presParOf" srcId="{4A422B1E-CD2B-4E5F-A940-CF5335AD6C60}" destId="{731F99DE-9611-4F5C-A008-130FE1336781}" srcOrd="1" destOrd="0" presId="urn:microsoft.com/office/officeart/2005/8/layout/list1"/>
    <dgm:cxn modelId="{83782FC2-1D63-4F59-A4D6-7DC4CFF44729}" type="presParOf" srcId="{4A422B1E-CD2B-4E5F-A940-CF5335AD6C60}" destId="{55C77F0D-FA52-4F66-B6C2-84C5BEAF7006}" srcOrd="2" destOrd="0" presId="urn:microsoft.com/office/officeart/2005/8/layout/list1"/>
    <dgm:cxn modelId="{59FBD207-5240-407D-820C-44095E233705}" type="presParOf" srcId="{4A422B1E-CD2B-4E5F-A940-CF5335AD6C60}" destId="{2A364B93-4329-478B-B2F8-BF0220D7E2C4}" srcOrd="3" destOrd="0" presId="urn:microsoft.com/office/officeart/2005/8/layout/list1"/>
    <dgm:cxn modelId="{95534167-FDAF-4AE7-A667-C5C6DA79F9FB}" type="presParOf" srcId="{4A422B1E-CD2B-4E5F-A940-CF5335AD6C60}" destId="{06256435-0BE1-4E10-A919-6AD7BCF7311B}" srcOrd="4" destOrd="0" presId="urn:microsoft.com/office/officeart/2005/8/layout/list1"/>
    <dgm:cxn modelId="{FC17B7B2-2C80-4536-B0AE-BE852AD73C13}" type="presParOf" srcId="{06256435-0BE1-4E10-A919-6AD7BCF7311B}" destId="{A0565FD5-A6ED-4FE2-A927-11FAC9446215}" srcOrd="0" destOrd="0" presId="urn:microsoft.com/office/officeart/2005/8/layout/list1"/>
    <dgm:cxn modelId="{8BCA723F-3E94-4FDA-81EE-EB5B1E07D146}" type="presParOf" srcId="{06256435-0BE1-4E10-A919-6AD7BCF7311B}" destId="{3C584F19-181F-4E83-BA29-65BF076AFFE9}" srcOrd="1" destOrd="0" presId="urn:microsoft.com/office/officeart/2005/8/layout/list1"/>
    <dgm:cxn modelId="{0CE3F60B-E9DF-4125-A85F-9F1289AA1DCB}" type="presParOf" srcId="{4A422B1E-CD2B-4E5F-A940-CF5335AD6C60}" destId="{1A59E67D-ADAF-44A5-A4E4-3F5AA1EBFFF0}" srcOrd="5" destOrd="0" presId="urn:microsoft.com/office/officeart/2005/8/layout/list1"/>
    <dgm:cxn modelId="{7986B003-1DBA-441F-8A08-B33E088160B4}" type="presParOf" srcId="{4A422B1E-CD2B-4E5F-A940-CF5335AD6C60}" destId="{D278E776-24A9-4B95-9010-98C32E23BA06}" srcOrd="6" destOrd="0" presId="urn:microsoft.com/office/officeart/2005/8/layout/list1"/>
    <dgm:cxn modelId="{DB47845D-F14C-435A-B219-37534E46851D}" type="presParOf" srcId="{4A422B1E-CD2B-4E5F-A940-CF5335AD6C60}" destId="{AAE6BD40-9E31-4A6D-9FA1-B1C70B4DC00E}" srcOrd="7" destOrd="0" presId="urn:microsoft.com/office/officeart/2005/8/layout/list1"/>
    <dgm:cxn modelId="{C5A566EF-3FFE-4CB5-96C6-61CAE2FAA50E}" type="presParOf" srcId="{4A422B1E-CD2B-4E5F-A940-CF5335AD6C60}" destId="{7C5FE3CF-1CC8-4641-A6BA-F123D95BF5C2}" srcOrd="8" destOrd="0" presId="urn:microsoft.com/office/officeart/2005/8/layout/list1"/>
    <dgm:cxn modelId="{84E4CD60-4EFA-4401-A3E8-B0E2E363A3EE}" type="presParOf" srcId="{7C5FE3CF-1CC8-4641-A6BA-F123D95BF5C2}" destId="{351D6369-4DE3-4A8E-93A0-04FB76E291F4}" srcOrd="0" destOrd="0" presId="urn:microsoft.com/office/officeart/2005/8/layout/list1"/>
    <dgm:cxn modelId="{E43A9262-1FD9-4CAD-B6A5-1E285CDF36C0}" type="presParOf" srcId="{7C5FE3CF-1CC8-4641-A6BA-F123D95BF5C2}" destId="{4177CA0B-7FBF-4792-8F1A-2411325B41A7}" srcOrd="1" destOrd="0" presId="urn:microsoft.com/office/officeart/2005/8/layout/list1"/>
    <dgm:cxn modelId="{2BF432A7-DE35-46B3-907F-712600929EE4}" type="presParOf" srcId="{4A422B1E-CD2B-4E5F-A940-CF5335AD6C60}" destId="{31BE4F0B-B171-4CB1-B9A0-DE32082B242D}" srcOrd="9" destOrd="0" presId="urn:microsoft.com/office/officeart/2005/8/layout/list1"/>
    <dgm:cxn modelId="{62DBC0D9-1DEB-41BE-9300-D89E0E4186E6}" type="presParOf" srcId="{4A422B1E-CD2B-4E5F-A940-CF5335AD6C60}" destId="{EE288765-7922-4DE5-8E22-787CBF835674}" srcOrd="10" destOrd="0" presId="urn:microsoft.com/office/officeart/2005/8/layout/list1"/>
    <dgm:cxn modelId="{F36C4401-86CE-4D83-AE73-E826FB1CD2FE}" type="presParOf" srcId="{4A422B1E-CD2B-4E5F-A940-CF5335AD6C60}" destId="{9587F126-BCDF-4BA9-898C-3FE72AF67B44}" srcOrd="11" destOrd="0" presId="urn:microsoft.com/office/officeart/2005/8/layout/list1"/>
    <dgm:cxn modelId="{0AA2C7B1-0C05-4845-8030-DFEAE6BC210D}" type="presParOf" srcId="{4A422B1E-CD2B-4E5F-A940-CF5335AD6C60}" destId="{D2E1B19F-3391-44E2-A0BA-F29FED1ECE7A}" srcOrd="12" destOrd="0" presId="urn:microsoft.com/office/officeart/2005/8/layout/list1"/>
    <dgm:cxn modelId="{DC3BF123-DF0D-4F1D-A904-2243566DC50B}" type="presParOf" srcId="{D2E1B19F-3391-44E2-A0BA-F29FED1ECE7A}" destId="{62DDC4C9-B19C-43F6-A7EA-C348804D0457}" srcOrd="0" destOrd="0" presId="urn:microsoft.com/office/officeart/2005/8/layout/list1"/>
    <dgm:cxn modelId="{9175CD56-2545-463D-8AB2-85169AC1498F}" type="presParOf" srcId="{D2E1B19F-3391-44E2-A0BA-F29FED1ECE7A}" destId="{88DDAEA9-C80C-405D-B8E7-9BDB72DE9C38}" srcOrd="1" destOrd="0" presId="urn:microsoft.com/office/officeart/2005/8/layout/list1"/>
    <dgm:cxn modelId="{241EDF89-7606-4659-930D-AFBBD2510B9E}" type="presParOf" srcId="{4A422B1E-CD2B-4E5F-A940-CF5335AD6C60}" destId="{5D02069A-CEE5-4A29-AAC0-D82612DB0148}" srcOrd="13" destOrd="0" presId="urn:microsoft.com/office/officeart/2005/8/layout/list1"/>
    <dgm:cxn modelId="{AA7ADA0B-D532-4BC0-B90D-CE8967D8F81E}" type="presParOf" srcId="{4A422B1E-CD2B-4E5F-A940-CF5335AD6C60}" destId="{AD5F28B6-6C29-4CC4-B0E2-CE6655CAC89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90A01-9F4A-47D8-89FA-5D4D70F67FDE}">
      <dsp:nvSpPr>
        <dsp:cNvPr id="0" name=""/>
        <dsp:cNvSpPr/>
      </dsp:nvSpPr>
      <dsp:spPr>
        <a:xfrm>
          <a:off x="806146" y="561915"/>
          <a:ext cx="5940252" cy="3666811"/>
        </a:xfrm>
        <a:prstGeom prst="rect">
          <a:avLst/>
        </a:prstGeom>
        <a:blipFill>
          <a:blip xmlns:r="http://schemas.openxmlformats.org/officeDocument/2006/relationships" r:embed="rId1"/>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A6296-3A98-420C-8C22-B4A24C2C99E3}">
      <dsp:nvSpPr>
        <dsp:cNvPr id="0" name=""/>
        <dsp:cNvSpPr/>
      </dsp:nvSpPr>
      <dsp:spPr>
        <a:xfrm>
          <a:off x="1049406" y="790583"/>
          <a:ext cx="5889900" cy="4628083"/>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B12792-9862-498A-9F93-18006667AC34}">
      <dsp:nvSpPr>
        <dsp:cNvPr id="0" name=""/>
        <dsp:cNvSpPr/>
      </dsp:nvSpPr>
      <dsp:spPr>
        <a:xfrm>
          <a:off x="1028184" y="687140"/>
          <a:ext cx="5940252" cy="54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27940" numCol="1" spcCol="1270" anchor="b" anchorCtr="0">
          <a:noAutofit/>
        </a:bodyPr>
        <a:lstStyle/>
        <a:p>
          <a:pPr marL="0" lvl="0" indent="0" algn="l" defTabSz="977900">
            <a:lnSpc>
              <a:spcPct val="90000"/>
            </a:lnSpc>
            <a:spcBef>
              <a:spcPct val="0"/>
            </a:spcBef>
            <a:spcAft>
              <a:spcPct val="35000"/>
            </a:spcAft>
            <a:buNone/>
          </a:pPr>
          <a:r>
            <a:rPr lang="en-IE" sz="2200" b="1" kern="1200" dirty="0" err="1">
              <a:solidFill>
                <a:schemeClr val="tx1"/>
              </a:solidFill>
              <a:latin typeface="Tw Cen MT" panose="020B0602020104020603" pitchFamily="34" charset="0"/>
            </a:rPr>
            <a:t>bóín</a:t>
          </a:r>
          <a:r>
            <a:rPr lang="en-IE" sz="2200" b="1" kern="1200" dirty="0">
              <a:solidFill>
                <a:schemeClr val="tx1"/>
              </a:solidFill>
              <a:latin typeface="Tw Cen MT" panose="020B0602020104020603" pitchFamily="34" charset="0"/>
            </a:rPr>
            <a:t> </a:t>
          </a:r>
          <a:r>
            <a:rPr lang="en-IE" sz="2200" b="1" kern="1200" dirty="0" err="1">
              <a:solidFill>
                <a:schemeClr val="tx1"/>
              </a:solidFill>
              <a:latin typeface="Tw Cen MT" panose="020B0602020104020603" pitchFamily="34" charset="0"/>
            </a:rPr>
            <a:t>Dé</a:t>
          </a:r>
          <a:endParaRPr lang="en-IE" sz="2200" b="1" kern="1200" dirty="0">
            <a:solidFill>
              <a:schemeClr val="tx1"/>
            </a:solidFill>
            <a:latin typeface="Tw Cen MT" panose="020B0602020104020603" pitchFamily="34" charset="0"/>
          </a:endParaRPr>
        </a:p>
      </dsp:txBody>
      <dsp:txXfrm>
        <a:off x="1028184" y="687140"/>
        <a:ext cx="5940252" cy="540782"/>
      </dsp:txXfrm>
    </dsp:sp>
    <dsp:sp modelId="{C4ED3E16-94D8-49FD-82BF-3F6C7941F620}">
      <dsp:nvSpPr>
        <dsp:cNvPr id="0" name=""/>
        <dsp:cNvSpPr/>
      </dsp:nvSpPr>
      <dsp:spPr>
        <a:xfrm>
          <a:off x="927776" y="3956168"/>
          <a:ext cx="2044168" cy="1263633"/>
        </a:xfrm>
        <a:prstGeom prst="rect">
          <a:avLst/>
        </a:prstGeom>
        <a:blipFill>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37C5D-B852-4267-8E13-E9ECEC7C0D6D}">
      <dsp:nvSpPr>
        <dsp:cNvPr id="0" name=""/>
        <dsp:cNvSpPr/>
      </dsp:nvSpPr>
      <dsp:spPr>
        <a:xfrm>
          <a:off x="937830" y="3967053"/>
          <a:ext cx="1510953" cy="35999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0" rIns="76200" bIns="25400" numCol="1" spcCol="1270" anchor="b" anchorCtr="0">
          <a:noAutofit/>
        </a:bodyPr>
        <a:lstStyle/>
        <a:p>
          <a:pPr marL="0" lvl="0" indent="0" algn="r" defTabSz="889000">
            <a:lnSpc>
              <a:spcPct val="90000"/>
            </a:lnSpc>
            <a:spcBef>
              <a:spcPct val="0"/>
            </a:spcBef>
            <a:spcAft>
              <a:spcPct val="35000"/>
            </a:spcAft>
            <a:buNone/>
          </a:pPr>
          <a:r>
            <a:rPr lang="en-IE" sz="2000" kern="1200" dirty="0" err="1">
              <a:latin typeface="Tw Cen MT" panose="020B0602020104020603" pitchFamily="34" charset="0"/>
            </a:rPr>
            <a:t>céadchosach</a:t>
          </a:r>
          <a:endParaRPr lang="en-IE" sz="2000" kern="1200" dirty="0">
            <a:latin typeface="Tw Cen MT" panose="020B0602020104020603" pitchFamily="34" charset="0"/>
          </a:endParaRPr>
        </a:p>
      </dsp:txBody>
      <dsp:txXfrm>
        <a:off x="937830" y="3967053"/>
        <a:ext cx="1510953" cy="359999"/>
      </dsp:txXfrm>
    </dsp:sp>
    <dsp:sp modelId="{637F139F-3557-41E7-AE3B-D1428E17B887}">
      <dsp:nvSpPr>
        <dsp:cNvPr id="0" name=""/>
        <dsp:cNvSpPr/>
      </dsp:nvSpPr>
      <dsp:spPr>
        <a:xfrm>
          <a:off x="3108615" y="3956168"/>
          <a:ext cx="2047438" cy="1263633"/>
        </a:xfrm>
        <a:prstGeom prst="rect">
          <a:avLst/>
        </a:prstGeom>
        <a:blipFill>
          <a:blip xmlns:r="http://schemas.openxmlformats.org/officeDocument/2006/relationships" r:embed="rId3"/>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13E76C-E861-4996-ADA6-F16FC7265CF2}">
      <dsp:nvSpPr>
        <dsp:cNvPr id="0" name=""/>
        <dsp:cNvSpPr/>
      </dsp:nvSpPr>
      <dsp:spPr>
        <a:xfrm>
          <a:off x="3119183" y="3967199"/>
          <a:ext cx="1409211" cy="35999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25400" rIns="76200" bIns="25400" numCol="1" spcCol="1270" anchor="b" anchorCtr="0">
          <a:noAutofit/>
        </a:bodyPr>
        <a:lstStyle/>
        <a:p>
          <a:pPr marL="0" lvl="0" indent="0" algn="r" defTabSz="889000">
            <a:lnSpc>
              <a:spcPct val="90000"/>
            </a:lnSpc>
            <a:spcBef>
              <a:spcPct val="0"/>
            </a:spcBef>
            <a:spcAft>
              <a:spcPct val="35000"/>
            </a:spcAft>
            <a:buNone/>
          </a:pPr>
          <a:r>
            <a:rPr lang="en-IE" sz="2000" kern="1200" dirty="0" err="1">
              <a:solidFill>
                <a:schemeClr val="bg1"/>
              </a:solidFill>
              <a:latin typeface="Tw Cen MT" panose="020B0602020104020603" pitchFamily="34" charset="0"/>
            </a:rPr>
            <a:t>ribe</a:t>
          </a:r>
          <a:r>
            <a:rPr lang="en-IE" sz="2000" kern="1200" dirty="0">
              <a:solidFill>
                <a:schemeClr val="bg1"/>
              </a:solidFill>
              <a:latin typeface="Tw Cen MT" panose="020B0602020104020603" pitchFamily="34" charset="0"/>
            </a:rPr>
            <a:t> </a:t>
          </a:r>
          <a:r>
            <a:rPr lang="en-IE" sz="2000" kern="1200" dirty="0" err="1">
              <a:solidFill>
                <a:schemeClr val="bg1"/>
              </a:solidFill>
              <a:latin typeface="Tw Cen MT" panose="020B0602020104020603" pitchFamily="34" charset="0"/>
            </a:rPr>
            <a:t>róibéis</a:t>
          </a:r>
          <a:endParaRPr lang="en-IE" sz="2000" kern="1200" dirty="0">
            <a:solidFill>
              <a:schemeClr val="bg1"/>
            </a:solidFill>
            <a:latin typeface="Tw Cen MT" panose="020B0602020104020603" pitchFamily="34" charset="0"/>
          </a:endParaRPr>
        </a:p>
      </dsp:txBody>
      <dsp:txXfrm>
        <a:off x="3119183" y="3967199"/>
        <a:ext cx="1409211" cy="359999"/>
      </dsp:txXfrm>
    </dsp:sp>
    <dsp:sp modelId="{A6A7CCAF-10D4-4079-8BB2-0909839DFE12}">
      <dsp:nvSpPr>
        <dsp:cNvPr id="0" name=""/>
        <dsp:cNvSpPr/>
      </dsp:nvSpPr>
      <dsp:spPr>
        <a:xfrm>
          <a:off x="5289454" y="3956168"/>
          <a:ext cx="2044168" cy="1263633"/>
        </a:xfrm>
        <a:prstGeom prst="rect">
          <a:avLst/>
        </a:prstGeom>
        <a:blipFill>
          <a:blip xmlns:r="http://schemas.openxmlformats.org/officeDocument/2006/relationships" r:embed="rId4"/>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3491F-E183-4170-B167-63DBE0546F08}">
      <dsp:nvSpPr>
        <dsp:cNvPr id="0" name=""/>
        <dsp:cNvSpPr/>
      </dsp:nvSpPr>
      <dsp:spPr>
        <a:xfrm>
          <a:off x="5262235" y="3967200"/>
          <a:ext cx="1608747" cy="35999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25400" rIns="76200" bIns="25400" numCol="1" spcCol="1270" anchor="b" anchorCtr="0">
          <a:noAutofit/>
        </a:bodyPr>
        <a:lstStyle/>
        <a:p>
          <a:pPr marL="0" lvl="0" indent="0" algn="r" defTabSz="889000">
            <a:lnSpc>
              <a:spcPct val="90000"/>
            </a:lnSpc>
            <a:spcBef>
              <a:spcPct val="0"/>
            </a:spcBef>
            <a:spcAft>
              <a:spcPct val="35000"/>
            </a:spcAft>
            <a:buNone/>
          </a:pPr>
          <a:r>
            <a:rPr lang="en-IE" sz="2000" kern="1200" dirty="0" err="1">
              <a:latin typeface="Tw Cen MT" panose="020B0602020104020603" pitchFamily="34" charset="0"/>
            </a:rPr>
            <a:t>crosóg</a:t>
          </a:r>
          <a:r>
            <a:rPr lang="en-IE" sz="2000" kern="1200" dirty="0">
              <a:latin typeface="Tw Cen MT" panose="020B0602020104020603" pitchFamily="34" charset="0"/>
            </a:rPr>
            <a:t> </a:t>
          </a:r>
          <a:r>
            <a:rPr lang="en-IE" sz="2000" kern="1200" dirty="0" err="1">
              <a:latin typeface="Tw Cen MT" panose="020B0602020104020603" pitchFamily="34" charset="0"/>
            </a:rPr>
            <a:t>mhara</a:t>
          </a:r>
          <a:endParaRPr lang="en-IE" sz="2000" kern="1200" dirty="0">
            <a:latin typeface="Tw Cen MT" panose="020B0602020104020603" pitchFamily="34" charset="0"/>
          </a:endParaRPr>
        </a:p>
      </dsp:txBody>
      <dsp:txXfrm>
        <a:off x="5262235" y="3967200"/>
        <a:ext cx="1608747" cy="359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90A01-9F4A-47D8-89FA-5D4D70F67FDE}">
      <dsp:nvSpPr>
        <dsp:cNvPr id="0" name=""/>
        <dsp:cNvSpPr/>
      </dsp:nvSpPr>
      <dsp:spPr>
        <a:xfrm>
          <a:off x="806146" y="561915"/>
          <a:ext cx="5940252" cy="3666811"/>
        </a:xfrm>
        <a:prstGeom prst="rect">
          <a:avLst/>
        </a:prstGeom>
        <a:blipFill>
          <a:blip xmlns:r="http://schemas.openxmlformats.org/officeDocument/2006/relationships" r:embed="rId1"/>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A6296-3A98-420C-8C22-B4A24C2C99E3}">
      <dsp:nvSpPr>
        <dsp:cNvPr id="0" name=""/>
        <dsp:cNvSpPr/>
      </dsp:nvSpPr>
      <dsp:spPr>
        <a:xfrm>
          <a:off x="1049406" y="790583"/>
          <a:ext cx="5889900" cy="4628083"/>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B12792-9862-498A-9F93-18006667AC34}">
      <dsp:nvSpPr>
        <dsp:cNvPr id="0" name=""/>
        <dsp:cNvSpPr/>
      </dsp:nvSpPr>
      <dsp:spPr>
        <a:xfrm>
          <a:off x="1077904" y="830539"/>
          <a:ext cx="5940252" cy="540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27940" numCol="1" spcCol="1270" anchor="b" anchorCtr="0">
          <a:noAutofit/>
        </a:bodyPr>
        <a:lstStyle/>
        <a:p>
          <a:pPr marL="0" lvl="0" indent="0" algn="l" defTabSz="977900">
            <a:lnSpc>
              <a:spcPct val="90000"/>
            </a:lnSpc>
            <a:spcBef>
              <a:spcPct val="0"/>
            </a:spcBef>
            <a:spcAft>
              <a:spcPct val="35000"/>
            </a:spcAft>
            <a:buNone/>
          </a:pPr>
          <a:r>
            <a:rPr lang="en-IE" sz="2200" b="1" kern="1200" dirty="0" err="1">
              <a:solidFill>
                <a:schemeClr val="bg1"/>
              </a:solidFill>
              <a:latin typeface="Tw Cen MT" panose="020B0602020104020603" pitchFamily="34" charset="0"/>
            </a:rPr>
            <a:t>féileacán</a:t>
          </a:r>
          <a:endParaRPr lang="en-IE" sz="2200" b="1" kern="1200" dirty="0">
            <a:solidFill>
              <a:schemeClr val="bg1"/>
            </a:solidFill>
            <a:latin typeface="Tw Cen MT" panose="020B0602020104020603" pitchFamily="34" charset="0"/>
          </a:endParaRPr>
        </a:p>
      </dsp:txBody>
      <dsp:txXfrm>
        <a:off x="1077904" y="830539"/>
        <a:ext cx="5940252" cy="540782"/>
      </dsp:txXfrm>
    </dsp:sp>
    <dsp:sp modelId="{C4ED3E16-94D8-49FD-82BF-3F6C7941F620}">
      <dsp:nvSpPr>
        <dsp:cNvPr id="0" name=""/>
        <dsp:cNvSpPr/>
      </dsp:nvSpPr>
      <dsp:spPr>
        <a:xfrm>
          <a:off x="927776" y="3956168"/>
          <a:ext cx="2044168" cy="1263633"/>
        </a:xfrm>
        <a:prstGeom prst="rect">
          <a:avLst/>
        </a:prstGeom>
        <a:blipFill>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37C5D-B852-4267-8E13-E9ECEC7C0D6D}">
      <dsp:nvSpPr>
        <dsp:cNvPr id="0" name=""/>
        <dsp:cNvSpPr/>
      </dsp:nvSpPr>
      <dsp:spPr>
        <a:xfrm>
          <a:off x="941413" y="3967199"/>
          <a:ext cx="1078374" cy="35999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0" rIns="76200" bIns="25400" numCol="1" spcCol="1270" anchor="b" anchorCtr="0">
          <a:noAutofit/>
        </a:bodyPr>
        <a:lstStyle/>
        <a:p>
          <a:pPr marL="0" lvl="0" indent="0" algn="l" defTabSz="889000">
            <a:lnSpc>
              <a:spcPct val="90000"/>
            </a:lnSpc>
            <a:spcBef>
              <a:spcPct val="0"/>
            </a:spcBef>
            <a:spcAft>
              <a:spcPct val="35000"/>
            </a:spcAft>
            <a:buNone/>
          </a:pPr>
          <a:r>
            <a:rPr lang="en-IE" sz="2000" b="0" kern="1200" dirty="0" err="1">
              <a:latin typeface="Tw Cen MT" panose="020B0602020104020603" pitchFamily="34" charset="0"/>
            </a:rPr>
            <a:t>seangán</a:t>
          </a:r>
          <a:endParaRPr lang="en-IE" sz="2000" b="0" kern="1200" dirty="0">
            <a:latin typeface="Tw Cen MT" panose="020B0602020104020603" pitchFamily="34" charset="0"/>
          </a:endParaRPr>
        </a:p>
      </dsp:txBody>
      <dsp:txXfrm>
        <a:off x="941413" y="3967199"/>
        <a:ext cx="1078374" cy="359999"/>
      </dsp:txXfrm>
    </dsp:sp>
    <dsp:sp modelId="{637F139F-3557-41E7-AE3B-D1428E17B887}">
      <dsp:nvSpPr>
        <dsp:cNvPr id="0" name=""/>
        <dsp:cNvSpPr/>
      </dsp:nvSpPr>
      <dsp:spPr>
        <a:xfrm>
          <a:off x="3108615" y="3956168"/>
          <a:ext cx="2047438" cy="1263633"/>
        </a:xfrm>
        <a:prstGeom prst="rect">
          <a:avLst/>
        </a:prstGeom>
        <a:blipFill>
          <a:blip xmlns:r="http://schemas.openxmlformats.org/officeDocument/2006/relationships" r:embed="rId3"/>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13E76C-E861-4996-ADA6-F16FC7265CF2}">
      <dsp:nvSpPr>
        <dsp:cNvPr id="0" name=""/>
        <dsp:cNvSpPr/>
      </dsp:nvSpPr>
      <dsp:spPr>
        <a:xfrm>
          <a:off x="3116699" y="3967199"/>
          <a:ext cx="842888" cy="35999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25400" rIns="76200" bIns="25400" numCol="1" spcCol="1270" anchor="b" anchorCtr="0">
          <a:noAutofit/>
        </a:bodyPr>
        <a:lstStyle/>
        <a:p>
          <a:pPr marL="0" lvl="0" indent="0" algn="l" defTabSz="889000">
            <a:lnSpc>
              <a:spcPct val="90000"/>
            </a:lnSpc>
            <a:spcBef>
              <a:spcPct val="0"/>
            </a:spcBef>
            <a:spcAft>
              <a:spcPct val="35000"/>
            </a:spcAft>
            <a:buNone/>
          </a:pPr>
          <a:r>
            <a:rPr lang="en-IE" sz="2000" b="0" kern="1200" dirty="0">
              <a:solidFill>
                <a:schemeClr val="bg1"/>
              </a:solidFill>
              <a:latin typeface="Tw Cen MT" panose="020B0602020104020603" pitchFamily="34" charset="0"/>
            </a:rPr>
            <a:t>beach</a:t>
          </a:r>
        </a:p>
      </dsp:txBody>
      <dsp:txXfrm>
        <a:off x="3116699" y="3967199"/>
        <a:ext cx="842888" cy="359999"/>
      </dsp:txXfrm>
    </dsp:sp>
    <dsp:sp modelId="{A6A7CCAF-10D4-4079-8BB2-0909839DFE12}">
      <dsp:nvSpPr>
        <dsp:cNvPr id="0" name=""/>
        <dsp:cNvSpPr/>
      </dsp:nvSpPr>
      <dsp:spPr>
        <a:xfrm>
          <a:off x="5289454" y="3956168"/>
          <a:ext cx="2044168" cy="1263633"/>
        </a:xfrm>
        <a:prstGeom prst="rect">
          <a:avLst/>
        </a:prstGeom>
        <a:blipFill>
          <a:blip xmlns:r="http://schemas.openxmlformats.org/officeDocument/2006/relationships" r:embed="rId4"/>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3491F-E183-4170-B167-63DBE0546F08}">
      <dsp:nvSpPr>
        <dsp:cNvPr id="0" name=""/>
        <dsp:cNvSpPr/>
      </dsp:nvSpPr>
      <dsp:spPr>
        <a:xfrm>
          <a:off x="5301706" y="3967200"/>
          <a:ext cx="1039900" cy="359999"/>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25400" rIns="76200" bIns="25400" numCol="1" spcCol="1270" anchor="b" anchorCtr="0">
          <a:noAutofit/>
        </a:bodyPr>
        <a:lstStyle/>
        <a:p>
          <a:pPr marL="0" lvl="0" indent="0" algn="l" defTabSz="889000">
            <a:lnSpc>
              <a:spcPct val="90000"/>
            </a:lnSpc>
            <a:spcBef>
              <a:spcPct val="0"/>
            </a:spcBef>
            <a:spcAft>
              <a:spcPct val="35000"/>
            </a:spcAft>
            <a:buNone/>
          </a:pPr>
          <a:r>
            <a:rPr lang="en-IE" sz="2000" b="0" kern="1200" dirty="0" err="1">
              <a:latin typeface="Tw Cen MT" panose="020B0602020104020603" pitchFamily="34" charset="0"/>
            </a:rPr>
            <a:t>bóín</a:t>
          </a:r>
          <a:r>
            <a:rPr lang="en-IE" sz="2000" b="0" kern="1200" dirty="0">
              <a:latin typeface="Tw Cen MT" panose="020B0602020104020603" pitchFamily="34" charset="0"/>
            </a:rPr>
            <a:t> </a:t>
          </a:r>
          <a:r>
            <a:rPr lang="en-IE" sz="2000" b="0" kern="1200" dirty="0" err="1">
              <a:latin typeface="Tw Cen MT" panose="020B0602020104020603" pitchFamily="34" charset="0"/>
            </a:rPr>
            <a:t>Dé</a:t>
          </a:r>
          <a:endParaRPr lang="en-IE" sz="2000" b="0" kern="1200" dirty="0">
            <a:latin typeface="Tw Cen MT" panose="020B0602020104020603" pitchFamily="34" charset="0"/>
          </a:endParaRPr>
        </a:p>
      </dsp:txBody>
      <dsp:txXfrm>
        <a:off x="5301706" y="3967200"/>
        <a:ext cx="1039900" cy="359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90A01-9F4A-47D8-89FA-5D4D70F67FDE}">
      <dsp:nvSpPr>
        <dsp:cNvPr id="0" name=""/>
        <dsp:cNvSpPr/>
      </dsp:nvSpPr>
      <dsp:spPr>
        <a:xfrm>
          <a:off x="941151" y="598952"/>
          <a:ext cx="6331779" cy="3908494"/>
        </a:xfrm>
        <a:prstGeom prst="rect">
          <a:avLst/>
        </a:prstGeom>
        <a:blipFill>
          <a:blip xmlns:r="http://schemas.openxmlformats.org/officeDocument/2006/relationships" r:embed="rId1"/>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A6296-3A98-420C-8C22-B4A24C2C99E3}">
      <dsp:nvSpPr>
        <dsp:cNvPr id="0" name=""/>
        <dsp:cNvSpPr/>
      </dsp:nvSpPr>
      <dsp:spPr>
        <a:xfrm>
          <a:off x="1200445" y="842691"/>
          <a:ext cx="6278108" cy="4933124"/>
        </a:xfrm>
        <a:prstGeom prst="rect">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59B12792-9862-498A-9F93-18006667AC34}">
      <dsp:nvSpPr>
        <dsp:cNvPr id="0" name=""/>
        <dsp:cNvSpPr/>
      </dsp:nvSpPr>
      <dsp:spPr>
        <a:xfrm>
          <a:off x="1064548" y="705776"/>
          <a:ext cx="6331779" cy="576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0" rIns="83820" bIns="27940" numCol="1" spcCol="1270" anchor="b" anchorCtr="0">
          <a:noAutofit/>
        </a:bodyPr>
        <a:lstStyle/>
        <a:p>
          <a:pPr marL="0" lvl="0" indent="0" algn="l" defTabSz="977900">
            <a:lnSpc>
              <a:spcPct val="90000"/>
            </a:lnSpc>
            <a:spcBef>
              <a:spcPct val="0"/>
            </a:spcBef>
            <a:spcAft>
              <a:spcPct val="35000"/>
            </a:spcAft>
            <a:buNone/>
          </a:pPr>
          <a:r>
            <a:rPr lang="en-GB" sz="2200" b="1" kern="1200" noProof="0" dirty="0">
              <a:solidFill>
                <a:schemeClr val="bg1"/>
              </a:solidFill>
              <a:latin typeface="Tw Cen MT" panose="020B0602020104020603" pitchFamily="34" charset="0"/>
            </a:rPr>
            <a:t>e</a:t>
          </a:r>
          <a:r>
            <a:rPr lang="ga-IE" sz="2200" b="1" kern="1200" noProof="0" dirty="0" err="1">
              <a:solidFill>
                <a:schemeClr val="bg1"/>
              </a:solidFill>
              <a:latin typeface="Tw Cen MT" panose="020B0602020104020603" pitchFamily="34" charset="0"/>
            </a:rPr>
            <a:t>asair</a:t>
          </a:r>
          <a:r>
            <a:rPr lang="ga-IE" sz="2200" b="1" kern="1200" noProof="0" dirty="0">
              <a:solidFill>
                <a:schemeClr val="bg1"/>
              </a:solidFill>
              <a:latin typeface="Tw Cen MT" panose="020B0602020104020603" pitchFamily="34" charset="0"/>
            </a:rPr>
            <a:t> </a:t>
          </a:r>
          <a:r>
            <a:rPr lang="en-GB" sz="2200" b="1" kern="1200" noProof="0" dirty="0">
              <a:solidFill>
                <a:schemeClr val="bg1"/>
              </a:solidFill>
              <a:latin typeface="Tw Cen MT" panose="020B0602020104020603" pitchFamily="34" charset="0"/>
            </a:rPr>
            <a:t>d</a:t>
          </a:r>
          <a:r>
            <a:rPr lang="ga-IE" sz="2200" b="1" kern="1200" noProof="0" dirty="0">
              <a:solidFill>
                <a:schemeClr val="bg1"/>
              </a:solidFill>
              <a:latin typeface="Tw Cen MT" panose="020B0602020104020603" pitchFamily="34" charset="0"/>
            </a:rPr>
            <a:t>uillí</a:t>
          </a:r>
        </a:p>
      </dsp:txBody>
      <dsp:txXfrm>
        <a:off x="1064548" y="705776"/>
        <a:ext cx="6331779" cy="576426"/>
      </dsp:txXfrm>
    </dsp:sp>
    <dsp:sp modelId="{C4ED3E16-94D8-49FD-82BF-3F6C7941F620}">
      <dsp:nvSpPr>
        <dsp:cNvPr id="0" name=""/>
        <dsp:cNvSpPr/>
      </dsp:nvSpPr>
      <dsp:spPr>
        <a:xfrm>
          <a:off x="1070798" y="4216923"/>
          <a:ext cx="2178901" cy="1346920"/>
        </a:xfrm>
        <a:prstGeom prst="rect">
          <a:avLst/>
        </a:prstGeom>
        <a:blipFill>
          <a:blip xmlns:r="http://schemas.openxmlformats.org/officeDocument/2006/relationships" r:embed="rId2"/>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E37C5D-B852-4267-8E13-E9ECEC7C0D6D}">
      <dsp:nvSpPr>
        <dsp:cNvPr id="0" name=""/>
        <dsp:cNvSpPr/>
      </dsp:nvSpPr>
      <dsp:spPr>
        <a:xfrm>
          <a:off x="1077847" y="5258492"/>
          <a:ext cx="964363" cy="306857"/>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0" rIns="76200" bIns="25400" numCol="1" spcCol="1270" anchor="b" anchorCtr="0">
          <a:noAutofit/>
        </a:bodyPr>
        <a:lstStyle/>
        <a:p>
          <a:pPr marL="0" lvl="0" indent="0" algn="l" defTabSz="889000">
            <a:lnSpc>
              <a:spcPct val="90000"/>
            </a:lnSpc>
            <a:spcBef>
              <a:spcPct val="0"/>
            </a:spcBef>
            <a:spcAft>
              <a:spcPct val="35000"/>
            </a:spcAft>
            <a:buNone/>
          </a:pPr>
          <a:r>
            <a:rPr lang="en-IE" sz="2000" b="0" kern="1200" dirty="0" err="1">
              <a:latin typeface="Tw Cen MT" panose="020B0602020104020603" pitchFamily="34" charset="0"/>
            </a:rPr>
            <a:t>carraig</a:t>
          </a:r>
          <a:endParaRPr lang="en-IE" sz="2000" b="0" kern="1200" dirty="0">
            <a:latin typeface="Tw Cen MT" panose="020B0602020104020603" pitchFamily="34" charset="0"/>
          </a:endParaRPr>
        </a:p>
      </dsp:txBody>
      <dsp:txXfrm>
        <a:off x="1077847" y="5258492"/>
        <a:ext cx="964363" cy="306857"/>
      </dsp:txXfrm>
    </dsp:sp>
    <dsp:sp modelId="{637F139F-3557-41E7-AE3B-D1428E17B887}">
      <dsp:nvSpPr>
        <dsp:cNvPr id="0" name=""/>
        <dsp:cNvSpPr/>
      </dsp:nvSpPr>
      <dsp:spPr>
        <a:xfrm>
          <a:off x="3395378" y="4216923"/>
          <a:ext cx="2182386" cy="13469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13E76C-E861-4996-ADA6-F16FC7265CF2}">
      <dsp:nvSpPr>
        <dsp:cNvPr id="0" name=""/>
        <dsp:cNvSpPr/>
      </dsp:nvSpPr>
      <dsp:spPr>
        <a:xfrm>
          <a:off x="3405470" y="5259706"/>
          <a:ext cx="1942744" cy="30600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25400" rIns="76200" bIns="25400" numCol="1" spcCol="1270" anchor="b" anchorCtr="0">
          <a:noAutofit/>
        </a:bodyPr>
        <a:lstStyle/>
        <a:p>
          <a:pPr marL="0" lvl="0" indent="0" algn="l" defTabSz="889000">
            <a:lnSpc>
              <a:spcPct val="90000"/>
            </a:lnSpc>
            <a:spcBef>
              <a:spcPct val="0"/>
            </a:spcBef>
            <a:spcAft>
              <a:spcPct val="35000"/>
            </a:spcAft>
            <a:buNone/>
          </a:pPr>
          <a:r>
            <a:rPr lang="en-GB" sz="2000" b="0" kern="1200" noProof="0" dirty="0">
              <a:solidFill>
                <a:schemeClr val="bg1"/>
              </a:solidFill>
              <a:latin typeface="Tw Cen MT" panose="020B0602020104020603" pitchFamily="34" charset="0"/>
            </a:rPr>
            <a:t>b</a:t>
          </a:r>
          <a:r>
            <a:rPr lang="ga-IE" sz="2000" b="0" kern="1200" noProof="0" dirty="0" err="1">
              <a:solidFill>
                <a:schemeClr val="bg1"/>
              </a:solidFill>
              <a:latin typeface="Tw Cen MT" panose="020B0602020104020603" pitchFamily="34" charset="0"/>
            </a:rPr>
            <a:t>láthanna</a:t>
          </a:r>
          <a:r>
            <a:rPr lang="ga-IE" sz="2000" b="0" kern="1200" noProof="0" dirty="0">
              <a:solidFill>
                <a:schemeClr val="bg1"/>
              </a:solidFill>
              <a:latin typeface="Tw Cen MT" panose="020B0602020104020603" pitchFamily="34" charset="0"/>
            </a:rPr>
            <a:t> </a:t>
          </a:r>
          <a:r>
            <a:rPr lang="en-GB" sz="2000" b="0" kern="1200" noProof="0" dirty="0">
              <a:solidFill>
                <a:schemeClr val="bg1"/>
              </a:solidFill>
              <a:latin typeface="Tw Cen MT" panose="020B0602020104020603" pitchFamily="34" charset="0"/>
            </a:rPr>
            <a:t>f</a:t>
          </a:r>
          <a:r>
            <a:rPr lang="ga-IE" sz="2000" b="0" kern="1200" noProof="0" dirty="0" err="1">
              <a:solidFill>
                <a:schemeClr val="bg1"/>
              </a:solidFill>
              <a:latin typeface="Tw Cen MT" panose="020B0602020104020603" pitchFamily="34" charset="0"/>
            </a:rPr>
            <a:t>iáine</a:t>
          </a:r>
          <a:endParaRPr lang="ga-IE" sz="2000" b="0" kern="1200" noProof="0" dirty="0">
            <a:solidFill>
              <a:schemeClr val="bg1"/>
            </a:solidFill>
            <a:latin typeface="Tw Cen MT" panose="020B0602020104020603" pitchFamily="34" charset="0"/>
          </a:endParaRPr>
        </a:p>
      </dsp:txBody>
      <dsp:txXfrm>
        <a:off x="3405470" y="5259706"/>
        <a:ext cx="1942744" cy="306000"/>
      </dsp:txXfrm>
    </dsp:sp>
    <dsp:sp modelId="{A6A7CCAF-10D4-4079-8BB2-0909839DFE12}">
      <dsp:nvSpPr>
        <dsp:cNvPr id="0" name=""/>
        <dsp:cNvSpPr/>
      </dsp:nvSpPr>
      <dsp:spPr>
        <a:xfrm>
          <a:off x="5719958" y="4216923"/>
          <a:ext cx="2178901" cy="1346920"/>
        </a:xfrm>
        <a:prstGeom prst="rect">
          <a:avLst/>
        </a:prstGeom>
        <a:blipFill>
          <a:blip xmlns:r="http://schemas.openxmlformats.org/officeDocument/2006/relationships" r:embed="rId4"/>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73491F-E183-4170-B167-63DBE0546F08}">
      <dsp:nvSpPr>
        <dsp:cNvPr id="0" name=""/>
        <dsp:cNvSpPr/>
      </dsp:nvSpPr>
      <dsp:spPr>
        <a:xfrm>
          <a:off x="5720421" y="5259600"/>
          <a:ext cx="889569" cy="30600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25400" rIns="76200" bIns="25400" numCol="1" spcCol="1270" anchor="b" anchorCtr="0">
          <a:noAutofit/>
        </a:bodyPr>
        <a:lstStyle/>
        <a:p>
          <a:pPr marL="0" lvl="0" indent="0" algn="r" defTabSz="889000">
            <a:lnSpc>
              <a:spcPct val="90000"/>
            </a:lnSpc>
            <a:spcBef>
              <a:spcPct val="0"/>
            </a:spcBef>
            <a:spcAft>
              <a:spcPct val="35000"/>
            </a:spcAft>
            <a:buNone/>
          </a:pPr>
          <a:r>
            <a:rPr lang="en-GB" sz="2000" b="0" kern="1200" noProof="0" dirty="0">
              <a:latin typeface="Tw Cen MT" panose="020B0602020104020603" pitchFamily="34" charset="0"/>
            </a:rPr>
            <a:t>l</a:t>
          </a:r>
          <a:r>
            <a:rPr lang="ga-IE" sz="2000" b="0" kern="1200" noProof="0" dirty="0" err="1">
              <a:latin typeface="Tw Cen MT" panose="020B0602020104020603" pitchFamily="34" charset="0"/>
            </a:rPr>
            <a:t>omán</a:t>
          </a:r>
          <a:endParaRPr lang="ga-IE" sz="2000" b="0" kern="1200" noProof="0" dirty="0">
            <a:latin typeface="Tw Cen MT" panose="020B0602020104020603" pitchFamily="34" charset="0"/>
          </a:endParaRPr>
        </a:p>
      </dsp:txBody>
      <dsp:txXfrm>
        <a:off x="5720421" y="5259600"/>
        <a:ext cx="889569" cy="30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90A01-9F4A-47D8-89FA-5D4D70F67FDE}">
      <dsp:nvSpPr>
        <dsp:cNvPr id="0" name=""/>
        <dsp:cNvSpPr/>
      </dsp:nvSpPr>
      <dsp:spPr>
        <a:xfrm>
          <a:off x="948103" y="144604"/>
          <a:ext cx="3905657" cy="2644985"/>
        </a:xfrm>
        <a:prstGeom prst="rect">
          <a:avLst/>
        </a:prstGeom>
        <a:blipFill>
          <a:blip xmlns:r="http://schemas.openxmlformats.org/officeDocument/2006/relationships" r:embed="rId1"/>
          <a:srcRect/>
          <a:stretch>
            <a:fillRect t="-24000" b="-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A6296-3A98-420C-8C22-B4A24C2C99E3}">
      <dsp:nvSpPr>
        <dsp:cNvPr id="0" name=""/>
        <dsp:cNvSpPr/>
      </dsp:nvSpPr>
      <dsp:spPr>
        <a:xfrm>
          <a:off x="1323101" y="519619"/>
          <a:ext cx="3872527" cy="2384906"/>
        </a:xfrm>
        <a:prstGeom prst="rect">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B12792-9862-498A-9F93-18006667AC34}">
      <dsp:nvSpPr>
        <dsp:cNvPr id="0" name=""/>
        <dsp:cNvSpPr/>
      </dsp:nvSpPr>
      <dsp:spPr>
        <a:xfrm>
          <a:off x="1341850" y="546001"/>
          <a:ext cx="3905657" cy="355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0" rIns="91440" bIns="30480" numCol="1" spcCol="1270" anchor="b" anchorCtr="0">
          <a:noAutofit/>
        </a:bodyPr>
        <a:lstStyle/>
        <a:p>
          <a:pPr marL="0" lvl="0" indent="0" algn="l" defTabSz="1066800">
            <a:lnSpc>
              <a:spcPct val="90000"/>
            </a:lnSpc>
            <a:spcBef>
              <a:spcPct val="0"/>
            </a:spcBef>
            <a:spcAft>
              <a:spcPct val="35000"/>
            </a:spcAft>
            <a:buNone/>
          </a:pPr>
          <a:endParaRPr lang="en-IE" sz="2400" b="1" kern="1200" dirty="0">
            <a:solidFill>
              <a:schemeClr val="bg1"/>
            </a:solidFill>
            <a:latin typeface="Tw Cen MT" panose="020B0602020104020603" pitchFamily="34" charset="0"/>
          </a:endParaRPr>
        </a:p>
      </dsp:txBody>
      <dsp:txXfrm>
        <a:off x="1341850" y="546001"/>
        <a:ext cx="3905657" cy="355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77F0D-FA52-4F66-B6C2-84C5BEAF7006}">
      <dsp:nvSpPr>
        <dsp:cNvPr id="0" name=""/>
        <dsp:cNvSpPr/>
      </dsp:nvSpPr>
      <dsp:spPr>
        <a:xfrm>
          <a:off x="0" y="486402"/>
          <a:ext cx="7289799" cy="831600"/>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E83781-A266-4483-8621-F001B5939FA7}">
      <dsp:nvSpPr>
        <dsp:cNvPr id="0" name=""/>
        <dsp:cNvSpPr/>
      </dsp:nvSpPr>
      <dsp:spPr>
        <a:xfrm>
          <a:off x="358082" y="40276"/>
          <a:ext cx="6930193" cy="93320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w Cen MT" panose="020B0602020104020603" pitchFamily="34" charset="0"/>
            </a:rPr>
            <a:t>Déan</a:t>
          </a:r>
          <a:r>
            <a:rPr lang="en-US" sz="2000" kern="1200" dirty="0">
              <a:latin typeface="Tw Cen MT" panose="020B0602020104020603" pitchFamily="34" charset="0"/>
            </a:rPr>
            <a:t> a </a:t>
          </a:r>
          <a:r>
            <a:rPr lang="en-US" sz="2000" kern="1200" dirty="0" err="1">
              <a:latin typeface="Tw Cen MT" panose="020B0602020104020603" pitchFamily="34" charset="0"/>
            </a:rPr>
            <a:t>laghad</a:t>
          </a:r>
          <a:r>
            <a:rPr lang="en-US" sz="2000" kern="1200" dirty="0">
              <a:latin typeface="Tw Cen MT" panose="020B0602020104020603" pitchFamily="34" charset="0"/>
            </a:rPr>
            <a:t> cur </a:t>
          </a:r>
          <a:r>
            <a:rPr lang="en-US" sz="2000" kern="1200" dirty="0" err="1">
              <a:latin typeface="Tw Cen MT" panose="020B0602020104020603" pitchFamily="34" charset="0"/>
            </a:rPr>
            <a:t>isteach</a:t>
          </a:r>
          <a:r>
            <a:rPr lang="en-US" sz="2000" kern="1200" dirty="0">
              <a:latin typeface="Tw Cen MT" panose="020B0602020104020603" pitchFamily="34" charset="0"/>
            </a:rPr>
            <a:t> </a:t>
          </a:r>
          <a:r>
            <a:rPr lang="en-US" sz="2000" kern="1200" dirty="0" err="1">
              <a:latin typeface="Tw Cen MT" panose="020B0602020104020603" pitchFamily="34" charset="0"/>
            </a:rPr>
            <a:t>ar</a:t>
          </a:r>
          <a:r>
            <a:rPr lang="en-US" sz="2000" kern="1200" dirty="0">
              <a:latin typeface="Tw Cen MT" panose="020B0602020104020603" pitchFamily="34" charset="0"/>
            </a:rPr>
            <a:t> an </a:t>
          </a:r>
          <a:r>
            <a:rPr lang="en-US" sz="2000" kern="1200" dirty="0" err="1">
              <a:latin typeface="Tw Cen MT" panose="020B0602020104020603" pitchFamily="34" charset="0"/>
            </a:rPr>
            <a:t>timpeallacht</a:t>
          </a:r>
          <a:r>
            <a:rPr lang="en-US" sz="2000" kern="1200" dirty="0">
              <a:latin typeface="Tw Cen MT" panose="020B0602020104020603" pitchFamily="34" charset="0"/>
            </a:rPr>
            <a:t> </a:t>
          </a:r>
          <a:r>
            <a:rPr lang="en-US" sz="2000" kern="1200" dirty="0" err="1">
              <a:latin typeface="Tw Cen MT" panose="020B0602020104020603" pitchFamily="34" charset="0"/>
            </a:rPr>
            <a:t>agus</a:t>
          </a:r>
          <a:r>
            <a:rPr lang="en-US" sz="2000" kern="1200" dirty="0">
              <a:latin typeface="Tw Cen MT" panose="020B0602020104020603" pitchFamily="34" charset="0"/>
            </a:rPr>
            <a:t> is </a:t>
          </a:r>
          <a:r>
            <a:rPr lang="en-US" sz="2000" kern="1200" dirty="0" err="1">
              <a:latin typeface="Tw Cen MT" panose="020B0602020104020603" pitchFamily="34" charset="0"/>
            </a:rPr>
            <a:t>féidir</a:t>
          </a:r>
          <a:r>
            <a:rPr lang="en-US" sz="2000" kern="1200" dirty="0">
              <a:latin typeface="Tw Cen MT" panose="020B0602020104020603" pitchFamily="34" charset="0"/>
            </a:rPr>
            <a:t>. </a:t>
          </a:r>
        </a:p>
      </dsp:txBody>
      <dsp:txXfrm>
        <a:off x="403637" y="85831"/>
        <a:ext cx="6839083" cy="842096"/>
      </dsp:txXfrm>
    </dsp:sp>
    <dsp:sp modelId="{D278E776-24A9-4B95-9010-98C32E23BA06}">
      <dsp:nvSpPr>
        <dsp:cNvPr id="0" name=""/>
        <dsp:cNvSpPr/>
      </dsp:nvSpPr>
      <dsp:spPr>
        <a:xfrm>
          <a:off x="0" y="1667859"/>
          <a:ext cx="7289799" cy="831600"/>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584F19-181F-4E83-BA29-65BF076AFFE9}">
      <dsp:nvSpPr>
        <dsp:cNvPr id="0" name=""/>
        <dsp:cNvSpPr/>
      </dsp:nvSpPr>
      <dsp:spPr>
        <a:xfrm>
          <a:off x="347048" y="1496202"/>
          <a:ext cx="6940963" cy="65873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n-IE" sz="2000" kern="1200" dirty="0" err="1">
              <a:latin typeface="Tw Cen MT" panose="020B0602020104020603" pitchFamily="34" charset="0"/>
            </a:rPr>
            <a:t>Láimhsigh</a:t>
          </a:r>
          <a:r>
            <a:rPr lang="en-IE" sz="2000" kern="1200" dirty="0">
              <a:latin typeface="Tw Cen MT" panose="020B0602020104020603" pitchFamily="34" charset="0"/>
            </a:rPr>
            <a:t> na </a:t>
          </a:r>
          <a:r>
            <a:rPr lang="en-IE" sz="2000" kern="1200" dirty="0" err="1">
              <a:latin typeface="Tw Cen MT" panose="020B0602020104020603" pitchFamily="34" charset="0"/>
            </a:rPr>
            <a:t>mionainmhithe</a:t>
          </a:r>
          <a:r>
            <a:rPr lang="en-IE" sz="2000" kern="1200" dirty="0">
              <a:latin typeface="Tw Cen MT" panose="020B0602020104020603" pitchFamily="34" charset="0"/>
            </a:rPr>
            <a:t> </a:t>
          </a:r>
          <a:r>
            <a:rPr lang="en-IE" sz="2000" kern="1200" dirty="0" err="1">
              <a:latin typeface="Tw Cen MT" panose="020B0602020104020603" pitchFamily="34" charset="0"/>
            </a:rPr>
            <a:t>agus</a:t>
          </a:r>
          <a:r>
            <a:rPr lang="en-IE" sz="2000" kern="1200" dirty="0">
              <a:latin typeface="Tw Cen MT" panose="020B0602020104020603" pitchFamily="34" charset="0"/>
            </a:rPr>
            <a:t> na </a:t>
          </a:r>
          <a:r>
            <a:rPr lang="en-IE" sz="2000" kern="1200" dirty="0" err="1">
              <a:latin typeface="Tw Cen MT" panose="020B0602020104020603" pitchFamily="34" charset="0"/>
            </a:rPr>
            <a:t>plandaí</a:t>
          </a:r>
          <a:r>
            <a:rPr lang="en-IE" sz="2000" kern="1200" dirty="0">
              <a:latin typeface="Tw Cen MT" panose="020B0602020104020603" pitchFamily="34" charset="0"/>
            </a:rPr>
            <a:t> go </a:t>
          </a:r>
          <a:r>
            <a:rPr lang="en-IE" sz="2000" kern="1200" dirty="0" err="1">
              <a:latin typeface="Tw Cen MT" panose="020B0602020104020603" pitchFamily="34" charset="0"/>
            </a:rPr>
            <a:t>cúramach</a:t>
          </a:r>
          <a:r>
            <a:rPr lang="en-IE" sz="2000" kern="1200" dirty="0">
              <a:latin typeface="Tw Cen MT" panose="020B0602020104020603" pitchFamily="34" charset="0"/>
            </a:rPr>
            <a:t>.</a:t>
          </a:r>
        </a:p>
      </dsp:txBody>
      <dsp:txXfrm>
        <a:off x="379205" y="1528359"/>
        <a:ext cx="6876649" cy="594422"/>
      </dsp:txXfrm>
    </dsp:sp>
    <dsp:sp modelId="{EE288765-7922-4DE5-8E22-787CBF835674}">
      <dsp:nvSpPr>
        <dsp:cNvPr id="0" name=""/>
        <dsp:cNvSpPr/>
      </dsp:nvSpPr>
      <dsp:spPr>
        <a:xfrm>
          <a:off x="0" y="3164739"/>
          <a:ext cx="7289799" cy="831600"/>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77CA0B-7FBF-4792-8F1A-2411325B41A7}">
      <dsp:nvSpPr>
        <dsp:cNvPr id="0" name=""/>
        <dsp:cNvSpPr/>
      </dsp:nvSpPr>
      <dsp:spPr>
        <a:xfrm>
          <a:off x="347048" y="2677659"/>
          <a:ext cx="6940963" cy="9741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n-US" sz="2000" kern="1200" dirty="0" err="1">
              <a:latin typeface="Tw Cen MT" panose="020B0602020104020603" pitchFamily="34" charset="0"/>
            </a:rPr>
            <a:t>Má</a:t>
          </a:r>
          <a:r>
            <a:rPr lang="en-US" sz="2000" kern="1200" dirty="0">
              <a:latin typeface="Tw Cen MT" panose="020B0602020104020603" pitchFamily="34" charset="0"/>
            </a:rPr>
            <a:t> </a:t>
          </a:r>
          <a:r>
            <a:rPr lang="en-US" sz="2000" kern="1200" dirty="0" err="1">
              <a:latin typeface="Tw Cen MT" panose="020B0602020104020603" pitchFamily="34" charset="0"/>
            </a:rPr>
            <a:t>bhogann</a:t>
          </a:r>
          <a:r>
            <a:rPr lang="en-US" sz="2000" kern="1200" dirty="0">
              <a:latin typeface="Tw Cen MT" panose="020B0602020104020603" pitchFamily="34" charset="0"/>
            </a:rPr>
            <a:t> </a:t>
          </a:r>
          <a:r>
            <a:rPr lang="en-US" sz="2000" kern="1200" dirty="0" err="1">
              <a:latin typeface="Tw Cen MT" panose="020B0602020104020603" pitchFamily="34" charset="0"/>
            </a:rPr>
            <a:t>tú</a:t>
          </a:r>
          <a:r>
            <a:rPr lang="en-US" sz="2000" kern="1200" dirty="0">
              <a:latin typeface="Tw Cen MT" panose="020B0602020104020603" pitchFamily="34" charset="0"/>
            </a:rPr>
            <a:t> </a:t>
          </a:r>
          <a:r>
            <a:rPr lang="en-US" sz="2000" kern="1200" dirty="0" err="1">
              <a:latin typeface="Tw Cen MT" panose="020B0602020104020603" pitchFamily="34" charset="0"/>
            </a:rPr>
            <a:t>aon</a:t>
          </a:r>
          <a:r>
            <a:rPr lang="en-US" sz="2000" kern="1200" dirty="0">
              <a:latin typeface="Tw Cen MT" panose="020B0602020104020603" pitchFamily="34" charset="0"/>
            </a:rPr>
            <a:t> </a:t>
          </a:r>
          <a:r>
            <a:rPr lang="en-US" sz="2000" kern="1200" dirty="0" err="1">
              <a:latin typeface="Tw Cen MT" panose="020B0602020104020603" pitchFamily="34" charset="0"/>
            </a:rPr>
            <a:t>lomáin</a:t>
          </a:r>
          <a:r>
            <a:rPr lang="en-US" sz="2000" kern="1200" dirty="0">
              <a:latin typeface="Tw Cen MT" panose="020B0602020104020603" pitchFamily="34" charset="0"/>
            </a:rPr>
            <a:t> </a:t>
          </a:r>
          <a:r>
            <a:rPr lang="en-US" sz="2000" kern="1200" dirty="0" err="1">
              <a:latin typeface="Tw Cen MT" panose="020B0602020104020603" pitchFamily="34" charset="0"/>
            </a:rPr>
            <a:t>nó</a:t>
          </a:r>
          <a:r>
            <a:rPr lang="en-US" sz="2000" kern="1200" dirty="0">
              <a:latin typeface="Tw Cen MT" panose="020B0602020104020603" pitchFamily="34" charset="0"/>
            </a:rPr>
            <a:t> </a:t>
          </a:r>
          <a:r>
            <a:rPr lang="en-US" sz="2000" kern="1200" dirty="0" err="1">
              <a:latin typeface="Tw Cen MT" panose="020B0602020104020603" pitchFamily="34" charset="0"/>
            </a:rPr>
            <a:t>carraigeacha</a:t>
          </a:r>
          <a:r>
            <a:rPr lang="en-US" sz="2000" kern="1200" dirty="0">
              <a:latin typeface="Tw Cen MT" panose="020B0602020104020603" pitchFamily="34" charset="0"/>
            </a:rPr>
            <a:t>, </a:t>
          </a:r>
          <a:r>
            <a:rPr lang="en-US" sz="2000" kern="1200" dirty="0" err="1">
              <a:latin typeface="Tw Cen MT" panose="020B0602020104020603" pitchFamily="34" charset="0"/>
            </a:rPr>
            <a:t>déan</a:t>
          </a:r>
          <a:r>
            <a:rPr lang="en-US" sz="2000" kern="1200" dirty="0">
              <a:latin typeface="Tw Cen MT" panose="020B0602020104020603" pitchFamily="34" charset="0"/>
            </a:rPr>
            <a:t> </a:t>
          </a:r>
          <a:r>
            <a:rPr lang="en-US" sz="2000" kern="1200" dirty="0" err="1">
              <a:latin typeface="Tw Cen MT" panose="020B0602020104020603" pitchFamily="34" charset="0"/>
            </a:rPr>
            <a:t>cinnte</a:t>
          </a:r>
          <a:r>
            <a:rPr lang="en-US" sz="2000" kern="1200" dirty="0">
              <a:latin typeface="Tw Cen MT" panose="020B0602020104020603" pitchFamily="34" charset="0"/>
            </a:rPr>
            <a:t> </a:t>
          </a:r>
          <a:r>
            <a:rPr lang="en-US" sz="2000" kern="1200" dirty="0" err="1">
              <a:latin typeface="Tw Cen MT" panose="020B0602020104020603" pitchFamily="34" charset="0"/>
            </a:rPr>
            <a:t>iad</a:t>
          </a:r>
          <a:r>
            <a:rPr lang="en-US" sz="2000" kern="1200" dirty="0">
              <a:latin typeface="Tw Cen MT" panose="020B0602020104020603" pitchFamily="34" charset="0"/>
            </a:rPr>
            <a:t> a chur </a:t>
          </a:r>
          <a:r>
            <a:rPr lang="en-US" sz="2000" kern="1200" dirty="0" err="1">
              <a:latin typeface="Tw Cen MT" panose="020B0602020104020603" pitchFamily="34" charset="0"/>
            </a:rPr>
            <a:t>ar</a:t>
          </a:r>
          <a:r>
            <a:rPr lang="en-US" sz="2000" kern="1200" dirty="0">
              <a:latin typeface="Tw Cen MT" panose="020B0602020104020603" pitchFamily="34" charset="0"/>
            </a:rPr>
            <a:t> ais mar a </a:t>
          </a:r>
          <a:r>
            <a:rPr lang="en-US" sz="2000" kern="1200" dirty="0" err="1">
              <a:latin typeface="Tw Cen MT" panose="020B0602020104020603" pitchFamily="34" charset="0"/>
            </a:rPr>
            <a:t>bhí</a:t>
          </a:r>
          <a:r>
            <a:rPr lang="en-US" sz="2000" kern="1200" dirty="0">
              <a:latin typeface="Tw Cen MT" panose="020B0602020104020603" pitchFamily="34" charset="0"/>
            </a:rPr>
            <a:t>.</a:t>
          </a:r>
        </a:p>
      </dsp:txBody>
      <dsp:txXfrm>
        <a:off x="394603" y="2725214"/>
        <a:ext cx="6845853" cy="879050"/>
      </dsp:txXfrm>
    </dsp:sp>
    <dsp:sp modelId="{AD5F28B6-6C29-4CC4-B0E2-CE6655CAC892}">
      <dsp:nvSpPr>
        <dsp:cNvPr id="0" name=""/>
        <dsp:cNvSpPr/>
      </dsp:nvSpPr>
      <dsp:spPr>
        <a:xfrm>
          <a:off x="0" y="4661619"/>
          <a:ext cx="7289799" cy="831600"/>
        </a:xfrm>
        <a:prstGeom prst="rect">
          <a:avLst/>
        </a:prstGeom>
        <a:solidFill>
          <a:schemeClr val="accent6">
            <a:alpha val="90000"/>
            <a:tint val="4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8DDAEA9-C80C-405D-B8E7-9BDB72DE9C38}">
      <dsp:nvSpPr>
        <dsp:cNvPr id="0" name=""/>
        <dsp:cNvSpPr/>
      </dsp:nvSpPr>
      <dsp:spPr>
        <a:xfrm>
          <a:off x="347048" y="4174539"/>
          <a:ext cx="6940963" cy="97416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876" tIns="0" rIns="192876" bIns="0" numCol="1" spcCol="1270" anchor="ctr" anchorCtr="0">
          <a:noAutofit/>
        </a:bodyPr>
        <a:lstStyle/>
        <a:p>
          <a:pPr marL="0" lvl="0" indent="0" algn="l" defTabSz="889000">
            <a:lnSpc>
              <a:spcPct val="90000"/>
            </a:lnSpc>
            <a:spcBef>
              <a:spcPct val="0"/>
            </a:spcBef>
            <a:spcAft>
              <a:spcPct val="35000"/>
            </a:spcAft>
            <a:buNone/>
          </a:pPr>
          <a:r>
            <a:rPr lang="en-IE" sz="2000" kern="1200" dirty="0" err="1">
              <a:latin typeface="Tw Cen MT" panose="020B0602020104020603" pitchFamily="34" charset="0"/>
            </a:rPr>
            <a:t>Scaoil</a:t>
          </a:r>
          <a:r>
            <a:rPr lang="en-IE" sz="2000" kern="1200" dirty="0">
              <a:latin typeface="Tw Cen MT" panose="020B0602020104020603" pitchFamily="34" charset="0"/>
            </a:rPr>
            <a:t> </a:t>
          </a:r>
          <a:r>
            <a:rPr lang="en-IE" sz="2000" kern="1200" dirty="0" err="1">
              <a:latin typeface="Tw Cen MT" panose="020B0602020104020603" pitchFamily="34" charset="0"/>
            </a:rPr>
            <a:t>saor</a:t>
          </a:r>
          <a:r>
            <a:rPr lang="en-IE" sz="2000" kern="1200" dirty="0">
              <a:latin typeface="Tw Cen MT" panose="020B0602020104020603" pitchFamily="34" charset="0"/>
            </a:rPr>
            <a:t> na </a:t>
          </a:r>
          <a:r>
            <a:rPr lang="en-IE" sz="2000" kern="1200" dirty="0" err="1">
              <a:latin typeface="Tw Cen MT" panose="020B0602020104020603" pitchFamily="34" charset="0"/>
            </a:rPr>
            <a:t>mionainmhithe</a:t>
          </a:r>
          <a:r>
            <a:rPr lang="en-IE" sz="2000" kern="1200" dirty="0">
              <a:latin typeface="Tw Cen MT" panose="020B0602020104020603" pitchFamily="34" charset="0"/>
            </a:rPr>
            <a:t> a </a:t>
          </a:r>
          <a:r>
            <a:rPr lang="en-IE" sz="2000" kern="1200" dirty="0" err="1">
              <a:latin typeface="Tw Cen MT" panose="020B0602020104020603" pitchFamily="34" charset="0"/>
            </a:rPr>
            <a:t>bhailítear</a:t>
          </a:r>
          <a:r>
            <a:rPr lang="en-IE" sz="2000" kern="1200" dirty="0">
              <a:latin typeface="Tw Cen MT" panose="020B0602020104020603" pitchFamily="34" charset="0"/>
            </a:rPr>
            <a:t> </a:t>
          </a:r>
          <a:r>
            <a:rPr lang="en-IE" sz="2000" kern="1200" dirty="0" err="1">
              <a:latin typeface="Tw Cen MT" panose="020B0602020104020603" pitchFamily="34" charset="0"/>
            </a:rPr>
            <a:t>chomh</a:t>
          </a:r>
          <a:r>
            <a:rPr lang="en-IE" sz="2000" kern="1200" dirty="0">
              <a:latin typeface="Tw Cen MT" panose="020B0602020104020603" pitchFamily="34" charset="0"/>
            </a:rPr>
            <a:t> </a:t>
          </a:r>
          <a:r>
            <a:rPr lang="en-IE" sz="2000" kern="1200" dirty="0" err="1">
              <a:latin typeface="Tw Cen MT" panose="020B0602020104020603" pitchFamily="34" charset="0"/>
            </a:rPr>
            <a:t>luath</a:t>
          </a:r>
          <a:r>
            <a:rPr lang="en-IE" sz="2000" kern="1200" dirty="0">
              <a:latin typeface="Tw Cen MT" panose="020B0602020104020603" pitchFamily="34" charset="0"/>
            </a:rPr>
            <a:t> </a:t>
          </a:r>
          <a:r>
            <a:rPr lang="en-IE" sz="2000" kern="1200" dirty="0" err="1">
              <a:latin typeface="Tw Cen MT" panose="020B0602020104020603" pitchFamily="34" charset="0"/>
            </a:rPr>
            <a:t>agus</a:t>
          </a:r>
          <a:r>
            <a:rPr lang="en-IE" sz="2000" kern="1200" dirty="0">
              <a:latin typeface="Tw Cen MT" panose="020B0602020104020603" pitchFamily="34" charset="0"/>
            </a:rPr>
            <a:t> is </a:t>
          </a:r>
          <a:r>
            <a:rPr lang="en-IE" sz="2000" kern="1200" dirty="0" err="1">
              <a:latin typeface="Tw Cen MT" panose="020B0602020104020603" pitchFamily="34" charset="0"/>
            </a:rPr>
            <a:t>féidir</a:t>
          </a:r>
          <a:r>
            <a:rPr lang="en-IE" sz="2000" kern="1200" dirty="0">
              <a:latin typeface="Tw Cen MT" panose="020B0602020104020603" pitchFamily="34" charset="0"/>
            </a:rPr>
            <a:t>. </a:t>
          </a:r>
          <a:endParaRPr lang="en-US" sz="2000" kern="1200" dirty="0">
            <a:latin typeface="Tw Cen MT" panose="020B0602020104020603" pitchFamily="34" charset="0"/>
          </a:endParaRPr>
        </a:p>
      </dsp:txBody>
      <dsp:txXfrm>
        <a:off x="394603" y="4222094"/>
        <a:ext cx="6845853" cy="879050"/>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Grid">
  <dgm:title val="Theme Picture Grid"/>
  <dgm:desc val="Use to show a group of pictures with the first picture being the largest. Can contain up to five Level 1 pictures.  Unused pictures do not appear, but remain available if you switch layouts. Works best with small amounts of corresponding text."/>
  <dgm:catLst>
    <dgm:cat type="picture" pri="13500"/>
    <dgm:cat type="officeonline" pri="8000"/>
  </dgm:catLst>
  <dgm:sampData>
    <dgm:dataModel>
      <dgm:ptLst>
        <dgm:pt modelId="0" type="doc"/>
        <dgm:pt modelId="10">
          <dgm:prSet phldr="1"/>
        </dgm:pt>
        <dgm:pt modelId="20">
          <dgm:prSet phldr="1"/>
        </dgm:pt>
        <dgm:pt modelId="30">
          <dgm:prSet phldr="1"/>
        </dgm:pt>
        <dgm:pt modelId="70">
          <dgm:prSet phldr="1"/>
        </dgm:pt>
        <dgm:pt modelId="80">
          <dgm:prSet phldr="1"/>
        </dgm:pt>
      </dgm:ptLst>
      <dgm:cxnLst>
        <dgm:cxn modelId="40" srcId="0" destId="10" srcOrd="0" destOrd="0"/>
        <dgm:cxn modelId="50" srcId="0" destId="20" srcOrd="1" destOrd="0"/>
        <dgm:cxn modelId="60" srcId="0" destId="30" srcOrd="2" destOrd="0"/>
        <dgm:cxn modelId="71" srcId="0" destId="70" srcOrd="1" destOrd="0"/>
        <dgm:cxn modelId="81" srcId="0" destId="8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5"/>
      <dgm:chPref val="5"/>
      <dgm:dir/>
    </dgm:varLst>
    <dgm:shape xmlns:r="http://schemas.openxmlformats.org/officeDocument/2006/relationships" r:blip="">
      <dgm:adjLst/>
    </dgm:shape>
    <dgm:choose name="Name1">
      <dgm:if name="Name2" axis="ch" ptType="node" func="cnt" op="equ" val="1">
        <dgm:alg type="composite">
          <dgm:param type="ar" val="1.391"/>
        </dgm:alg>
        <dgm:choose name="Name3">
          <dgm:if name="Name4" func="var" arg="dir" op="equ" val="norm">
            <dgm:constrLst>
              <dgm:constr type="primFontSz" for="des" ptType="node" op="equ" val="65"/>
              <dgm:constr type="l" for="ch" forName="accent1" refType="w" fact="0.0415"/>
              <dgm:constr type="t" for="ch" forName="accent1" refType="h" fact="0.1789"/>
              <dgm:constr type="w" for="ch" forName="accent1" refType="w" fact="0.9585"/>
              <dgm:constr type="h" for="ch" forName="accent1" refType="h" fact="0.8211"/>
              <dgm:constr type="l" for="ch" forName="parent1" refType="w" fact="0"/>
              <dgm:constr type="t" for="ch" forName="parent1" refType="h" fact="0"/>
              <dgm:constr type="w" for="ch" forName="parent1" refType="w" fact="0.9667"/>
              <dgm:constr type="h" for="ch" forName="parent1" refType="h" fact="0.1224"/>
              <dgm:constr type="l" for="ch" forName="picture1" refType="w" fact="0.0019"/>
              <dgm:constr type="t" for="ch" forName="picture1" refType="h" fact="0.1272"/>
              <dgm:constr type="w" for="ch" forName="picture1" refType="w" fact="0.9667"/>
              <dgm:constr type="h" for="ch" forName="picture1" refType="h" fact="0.83"/>
            </dgm:constrLst>
          </dgm:if>
          <dgm:else name="Name5">
            <dgm:constrLst>
              <dgm:constr type="primFontSz" for="des" ptType="node" op="equ" val="65"/>
              <dgm:constr type="l" for="ch" forName="accent1" refType="w" fact="0"/>
              <dgm:constr type="t" for="ch" forName="accent1" refType="h" fact="0.1789"/>
              <dgm:constr type="w" for="ch" forName="accent1" refType="w" fact="0.9585"/>
              <dgm:constr type="h" for="ch" forName="accent1" refType="h" fact="0.8211"/>
              <dgm:constr type="l" for="ch" forName="parent1" refType="w" fact="0.0333"/>
              <dgm:constr type="t" for="ch" forName="parent1" refType="h" fact="0"/>
              <dgm:constr type="w" for="ch" forName="parent1" refType="w" fact="0.9667"/>
              <dgm:constr type="h" for="ch" forName="parent1" refType="h" fact="0.1224"/>
              <dgm:constr type="r" for="ch" forName="picture1" refType="w" fact="0.9981"/>
              <dgm:constr type="t" for="ch" forName="picture1" refType="h" fact="0.1272"/>
              <dgm:constr type="w" for="ch" forName="picture1" refType="w" fact="0.9667"/>
              <dgm:constr type="h" for="ch" forName="picture1" refType="h" fact="0.83"/>
            </dgm:constrLst>
          </dgm:else>
        </dgm:choose>
      </dgm:if>
      <dgm:if name="Name6" axis="ch" ptType="node" func="cnt" op="equ" val="2">
        <dgm:alg type="composite">
          <dgm:param type="ar" val="0.7877"/>
        </dgm:alg>
        <dgm:choose name="Name7">
          <dgm:if name="Name8" func="var" arg="dir" op="equ" val="norm">
            <dgm:constrLst>
              <dgm:constr type="primFontSz" for="des" forName="parent1" val="65"/>
              <dgm:constr type="primFontSz" for="des" forName="parent2" val="65"/>
              <dgm:constr type="primFontSz" for="des" forName="parent2" refType="primFontSz" refFor="des" refForName="parent1" op="lte"/>
              <dgm:constr type="l" for="ch" forName="picture1" refType="w" fact="0.004"/>
              <dgm:constr type="t" for="ch" forName="picture1" refType="h" fact="0.0744"/>
              <dgm:constr type="w" for="ch" forName="picture1" refType="w" fact="0.996"/>
              <dgm:constr type="h" for="ch" forName="picture1" refType="h" fact="0.4853"/>
              <dgm:constr type="l" for="ch" forName="accent1" refType="w" fact="0.0447"/>
              <dgm:constr type="t" for="ch" forName="accent1" refType="h" fact="0.1046"/>
              <dgm:constr type="w" for="ch" forName="accent1" refType="w" fact="0.9169"/>
              <dgm:constr type="h" for="ch" forName="accent1" refType="h" fact="0.8954"/>
              <dgm:constr type="l" for="ch" forName="parent1" refType="w" fact="0"/>
              <dgm:constr type="t" for="ch" forName="parent1" refType="h" fact="0"/>
              <dgm:constr type="w" for="ch" forName="parent1" refType="w" fact="0.996"/>
              <dgm:constr type="h" for="ch" forName="parent1" refType="h" fact="0.0716"/>
              <dgm:constr type="l" for="ch" forName="picture2" refType="w" fact="0.0831"/>
              <dgm:constr type="t" for="ch" forName="picture2" refType="h" fact="0.5391"/>
              <dgm:constr type="w" for="ch" forName="picture2" refType="w" fact="0.8985"/>
              <dgm:constr type="h" for="ch" forName="picture2" refType="h" fact="0.4306"/>
              <dgm:constr type="l" for="ch" forName="parent2" refType="w" fact="0.085"/>
              <dgm:constr type="t" for="ch" forName="parent2" refType="h" fact="0.901"/>
              <dgm:constr type="w" for="ch" forName="parent2" refType="w" fact="0.8947"/>
              <dgm:constr type="h" for="ch" forName="parent2" refType="h" fact="0.0668"/>
            </dgm:constrLst>
          </dgm:if>
          <dgm:else name="Name9">
            <dgm:constrLst>
              <dgm:constr type="primFontSz" for="des" forName="parent1" val="65"/>
              <dgm:constr type="primFontSz" for="des" forName="parent2" val="65"/>
              <dgm:constr type="primFontSz" for="des" forName="parent2" refType="primFontSz" refFor="des" refForName="parent1" op="lte"/>
              <dgm:constr type="r" for="ch" forName="picture1" refType="w" fact="0.996"/>
              <dgm:constr type="t" for="ch" forName="picture1" refType="h" fact="0.0744"/>
              <dgm:constr type="w" for="ch" forName="picture1" refType="w" fact="0.996"/>
              <dgm:constr type="h" for="ch" forName="picture1" refType="h" fact="0.4853"/>
              <dgm:constr type="r" for="ch" forName="accent1" refType="w" fact="0.9597"/>
              <dgm:constr type="t" for="ch" forName="accent1" refType="h" fact="0.1046"/>
              <dgm:constr type="w" for="ch" forName="accent1" refType="w" fact="0.9169"/>
              <dgm:constr type="h" for="ch" forName="accent1" refType="h" fact="0.8954"/>
              <dgm:constr type="r" for="ch" forName="parent1" refType="w"/>
              <dgm:constr type="t" for="ch" forName="parent1" refType="h" fact="0"/>
              <dgm:constr type="w" for="ch" forName="parent1" refType="w" fact="0.996"/>
              <dgm:constr type="h" for="ch" forName="parent1" refType="h" fact="0.0716"/>
              <dgm:constr type="r" for="ch" forName="picture2" refType="w" fact="0.9169"/>
              <dgm:constr type="t" for="ch" forName="picture2" refType="h" fact="0.5391"/>
              <dgm:constr type="w" for="ch" forName="picture2" refType="w" fact="0.8985"/>
              <dgm:constr type="h" for="ch" forName="picture2" refType="h" fact="0.4306"/>
              <dgm:constr type="r" for="ch" forName="parent2" refType="w" fact="0.915"/>
              <dgm:constr type="t" for="ch" forName="parent2" refType="h" fact="0.901"/>
              <dgm:constr type="w" for="ch" forName="parent2" refType="w" fact="0.8947"/>
              <dgm:constr type="h" for="ch" forName="parent2" refType="h" fact="0.0668"/>
            </dgm:constrLst>
          </dgm:else>
        </dgm:choose>
      </dgm:if>
      <dgm:if name="Name10" axis="ch" ptType="node" func="cnt" op="equ" val="3">
        <dgm:alg type="composite">
          <dgm:param type="ar" val="1.0535"/>
        </dgm:alg>
        <dgm:choose name="Name11">
          <dgm:if name="Name12"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0019"/>
              <dgm:constr type="t" for="ch" forName="picture1" refType="h" fact="0.0934"/>
              <dgm:constr type="w" for="ch" forName="picture1" refType="w" fact="0.9372"/>
              <dgm:constr type="h" for="ch" forName="picture1" refType="h" fact="0.6095"/>
              <dgm:constr type="l" for="ch" forName="accent1" refType="w" fact="0.0403"/>
              <dgm:constr type="t" for="ch" forName="accent1" refType="h" fact="0.1314"/>
              <dgm:constr type="w" for="ch" forName="accent1" refType="w" fact="0.9293"/>
              <dgm:constr type="h" for="ch" forName="accent1" refType="h" fact="0.8686"/>
              <dgm:constr type="l" for="ch" forName="picture3" refType="w" fact="0.5536"/>
              <dgm:constr type="t" for="ch" forName="picture3" refType="h" fact="0.6771"/>
              <dgm:constr type="w" for="ch" forName="picture3" refType="w" fact="0.4464"/>
              <dgm:constr type="h" for="ch" forName="picture3" refType="h" fact="0.2903"/>
              <dgm:constr type="l" for="ch" forName="picture2" refType="w" fact="0.078"/>
              <dgm:constr type="t" for="ch" forName="picture2" refType="h" fact="0.6771"/>
              <dgm:constr type="w" for="ch" forName="picture2" refType="w" fact="0.4458"/>
              <dgm:constr type="h" for="ch" forName="picture2" refType="h" fact="0.2903"/>
              <dgm:constr type="l" for="ch" forName="parent1" refType="w" fact="0"/>
              <dgm:constr type="t" for="ch" forName="parent1" refType="h" fact="0"/>
              <dgm:constr type="w" for="ch" forName="parent1" refType="w" fact="0.9372"/>
              <dgm:constr type="h" for="ch" forName="parent1" refType="h" fact="0.0899"/>
              <dgm:constr type="l" for="ch" forName="parent3" refType="w" fact="0.5548"/>
              <dgm:constr type="t" for="ch" forName="parent3" refType="h" fact="0.9211"/>
              <dgm:constr type="w" for="ch" forName="parent3" refType="w" fact="0.4439"/>
              <dgm:constr type="h" for="ch" forName="parent3" refType="h" fact="0.045"/>
              <dgm:constr type="l" for="ch" forName="parent2" refType="w" fact="0.079"/>
              <dgm:constr type="t" for="ch" forName="parent2" refType="h" fact="0.9211"/>
              <dgm:constr type="w" for="ch" forName="parent2" refType="w" fact="0.4439"/>
              <dgm:constr type="h" for="ch" forName="parent2" refType="h" fact="0.045"/>
            </dgm:constrLst>
          </dgm:if>
          <dgm:else name="Name13">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r" for="ch" forName="picture1" refType="w" fact="0.9981"/>
              <dgm:constr type="t" for="ch" forName="picture1" refType="h" fact="0.0934"/>
              <dgm:constr type="w" for="ch" forName="picture1" refType="w" fact="0.9372"/>
              <dgm:constr type="h" for="ch" forName="picture1" refType="h" fact="0.6095"/>
              <dgm:constr type="r" for="ch" forName="accent1" refType="w" fact="0.9597"/>
              <dgm:constr type="t" for="ch" forName="accent1" refType="h" fact="0.1314"/>
              <dgm:constr type="w" for="ch" forName="accent1" refType="w" fact="0.9293"/>
              <dgm:constr type="h" for="ch" forName="accent1" refType="h" fact="0.8686"/>
              <dgm:constr type="r" for="ch" forName="picture3" refType="w" fact="0.4464"/>
              <dgm:constr type="t" for="ch" forName="picture3" refType="h" fact="0.6771"/>
              <dgm:constr type="w" for="ch" forName="picture3" refType="w" fact="0.4464"/>
              <dgm:constr type="h" for="ch" forName="picture3" refType="h" fact="0.2903"/>
              <dgm:constr type="r" for="ch" forName="picture2" refType="w" fact="0.922"/>
              <dgm:constr type="t" for="ch" forName="picture2" refType="h" fact="0.6771"/>
              <dgm:constr type="w" for="ch" forName="picture2" refType="w" fact="0.4458"/>
              <dgm:constr type="h" for="ch" forName="picture2" refType="h" fact="0.2903"/>
              <dgm:constr type="r" for="ch" forName="parent1" refType="w"/>
              <dgm:constr type="t" for="ch" forName="parent1" refType="h" fact="0"/>
              <dgm:constr type="w" for="ch" forName="parent1" refType="w" fact="0.9372"/>
              <dgm:constr type="h" for="ch" forName="parent1" refType="h" fact="0.0899"/>
              <dgm:constr type="r" for="ch" forName="parent3" refType="w" fact="0.4452"/>
              <dgm:constr type="t" for="ch" forName="parent3" refType="h" fact="0.9211"/>
              <dgm:constr type="w" for="ch" forName="parent3" refType="w" fact="0.4439"/>
              <dgm:constr type="h" for="ch" forName="parent3" refType="h" fact="0.045"/>
              <dgm:constr type="r" for="ch" forName="parent2" refType="w" fact="0.921"/>
              <dgm:constr type="t" for="ch" forName="parent2" refType="h" fact="0.9211"/>
              <dgm:constr type="w" for="ch" forName="parent2" refType="w" fact="0.4439"/>
              <dgm:constr type="h" for="ch" forName="parent2" refType="h" fact="0.045"/>
            </dgm:constrLst>
          </dgm:else>
        </dgm:choose>
      </dgm:if>
      <dgm:if name="Name14" axis="ch" ptType="node" func="cnt" op="equ" val="4">
        <dgm:alg type="composite">
          <dgm:param type="ar" val="1.2068"/>
        </dgm:alg>
        <dgm:choose name="Name15">
          <dgm:if name="Name16"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0018"/>
              <dgm:constr type="t" for="ch" forName="picture1" refType="h" fact="0.1037"/>
              <dgm:constr type="w" for="ch" forName="picture1" refType="w" fact="0.9084"/>
              <dgm:constr type="h" for="ch" forName="picture1" refType="h" fact="0.6767"/>
              <dgm:constr type="l" for="ch" forName="accent1" refType="w" fact="0.039"/>
              <dgm:constr type="t" for="ch" forName="accent1" refType="h" fact="0.1459"/>
              <dgm:constr type="w" for="ch" forName="accent1" refType="w" fact="0.9007"/>
              <dgm:constr type="h" for="ch" forName="accent1" refType="h" fact="0.8541"/>
              <dgm:constr type="l" for="ch" forName="parent1" refType="w" fact="0"/>
              <dgm:constr type="t" for="ch" forName="parent1" refType="h" fact="0"/>
              <dgm:constr type="w" for="ch" forName="parent1" refType="w" fact="0.9084"/>
              <dgm:constr type="h" for="ch" forName="parent1" refType="h" fact="0.0998"/>
              <dgm:constr type="l" for="ch" forName="picture3" refType="w" fact="0.3539"/>
              <dgm:constr type="t" for="ch" forName="picture3" refType="h" fact="0.7301"/>
              <dgm:constr type="w" for="ch" forName="picture3" refType="w" fact="0.3131"/>
              <dgm:constr type="h" for="ch" forName="picture3" refType="h" fact="0.2332"/>
              <dgm:constr type="l" for="ch" forName="parent3" refType="w" fact="0.3548"/>
              <dgm:constr type="t" for="ch" forName="parent3" refType="h" fact="0.926"/>
              <dgm:constr type="w" for="ch" forName="parent3" refType="w" fact="0.3113"/>
              <dgm:constr type="h" for="ch" forName="parent3" refType="h" fact="0.0361"/>
              <dgm:constr type="l" for="ch" forName="picture4" refType="w" fact="0.6874"/>
              <dgm:constr type="t" for="ch" forName="picture4" refType="h" fact="0.7301"/>
              <dgm:constr type="w" for="ch" forName="picture4" refType="w" fact="0.3126"/>
              <dgm:constr type="h" for="ch" forName="picture4" refType="h" fact="0.2332"/>
              <dgm:constr type="l" for="ch" forName="parent4" refType="w" fact="0.6881"/>
              <dgm:constr type="t" for="ch" forName="parent4" refType="h" fact="0.9264"/>
              <dgm:constr type="w" for="ch" forName="parent4" refType="w" fact="0.3113"/>
              <dgm:constr type="h" for="ch" forName="parent4" refType="h" fact="0.0361"/>
              <dgm:constr type="l" for="ch" forName="picture2" refType="w" fact="0.0204"/>
              <dgm:constr type="t" for="ch" forName="picture2" refType="h" fact="0.7301"/>
              <dgm:constr type="w" for="ch" forName="picture2" refType="w" fact="0.3126"/>
              <dgm:constr type="h" for="ch" forName="picture2" refType="h" fact="0.2332"/>
              <dgm:constr type="l" for="ch" forName="parent2" refType="w" fact="0.0211"/>
              <dgm:constr type="t" for="ch" forName="parent2" refType="h" fact="0.926"/>
              <dgm:constr type="w" for="ch" forName="parent2" refType="w" fact="0.3113"/>
              <dgm:constr type="h" for="ch" forName="parent2" refType="h" fact="0.0361"/>
            </dgm:constrLst>
          </dgm:if>
          <dgm:else name="Name17">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r" for="ch" forName="picture1" refType="w" fact="0.9982"/>
              <dgm:constr type="t" for="ch" forName="picture1" refType="h" fact="0.1037"/>
              <dgm:constr type="w" for="ch" forName="picture1" refType="w" fact="0.9084"/>
              <dgm:constr type="h" for="ch" forName="picture1" refType="h" fact="0.6767"/>
              <dgm:constr type="r" for="ch" forName="accent1" refType="w" fact="0.961"/>
              <dgm:constr type="t" for="ch" forName="accent1" refType="h" fact="0.1459"/>
              <dgm:constr type="w" for="ch" forName="accent1" refType="w" fact="0.9007"/>
              <dgm:constr type="h" for="ch" forName="accent1" refType="h" fact="0.8541"/>
              <dgm:constr type="r" for="ch" forName="parent1" refType="w"/>
              <dgm:constr type="t" for="ch" forName="parent1" refType="h" fact="0"/>
              <dgm:constr type="w" for="ch" forName="parent1" refType="w" fact="0.9084"/>
              <dgm:constr type="h" for="ch" forName="parent1" refType="h" fact="0.0998"/>
              <dgm:constr type="r" for="ch" forName="picture3" refType="w" fact="0.6461"/>
              <dgm:constr type="t" for="ch" forName="picture3" refType="h" fact="0.7301"/>
              <dgm:constr type="w" for="ch" forName="picture3" refType="w" fact="0.3131"/>
              <dgm:constr type="h" for="ch" forName="picture3" refType="h" fact="0.2332"/>
              <dgm:constr type="r" for="ch" forName="parent3" refType="w" fact="0.6452"/>
              <dgm:constr type="t" for="ch" forName="parent3" refType="h" fact="0.926"/>
              <dgm:constr type="w" for="ch" forName="parent3" refType="w" fact="0.3113"/>
              <dgm:constr type="h" for="ch" forName="parent3" refType="h" fact="0.0361"/>
              <dgm:constr type="r" for="ch" forName="picture4" refType="w" fact="0.3126"/>
              <dgm:constr type="t" for="ch" forName="picture4" refType="h" fact="0.7301"/>
              <dgm:constr type="w" for="ch" forName="picture4" refType="w" fact="0.3126"/>
              <dgm:constr type="h" for="ch" forName="picture4" refType="h" fact="0.2332"/>
              <dgm:constr type="r" for="ch" forName="parent4" refType="w" fact="0.3319"/>
              <dgm:constr type="t" for="ch" forName="parent4" refType="h" fact="0.9264"/>
              <dgm:constr type="w" for="ch" forName="parent4" refType="w" fact="0.3113"/>
              <dgm:constr type="h" for="ch" forName="parent4" refType="h" fact="0.0361"/>
              <dgm:constr type="r" for="ch" forName="picture2" refType="w" fact="0.9796"/>
              <dgm:constr type="t" for="ch" forName="picture2" refType="h" fact="0.7301"/>
              <dgm:constr type="w" for="ch" forName="picture2" refType="w" fact="0.3126"/>
              <dgm:constr type="h" for="ch" forName="picture2" refType="h" fact="0.2332"/>
              <dgm:constr type="r" for="ch" forName="parent2" refType="w" fact="0.9789"/>
              <dgm:constr type="t" for="ch" forName="parent2" refType="h" fact="0.926"/>
              <dgm:constr type="w" for="ch" forName="parent2" refType="w" fact="0.3113"/>
              <dgm:constr type="h" for="ch" forName="parent2" refType="h" fact="0.0361"/>
            </dgm:constrLst>
          </dgm:else>
        </dgm:choose>
      </dgm:if>
      <dgm:else name="Name18">
        <dgm:alg type="composite">
          <dgm:param type="ar" val="0.817"/>
        </dgm:alg>
        <dgm:choose name="Name19">
          <dgm:if name="Name20" func="var" arg="dir" op="equ" val="norm">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0019"/>
              <dgm:constr type="t" for="ch" forName="picture1" refType="h" fact="0.0724"/>
              <dgm:constr type="w" for="ch" forName="picture1" refType="w" fact="0.9372"/>
              <dgm:constr type="h" for="ch" forName="picture1" refType="h" fact="0.4727"/>
              <dgm:constr type="l" for="ch" forName="accent1" refType="w" fact="0.0403"/>
              <dgm:constr type="t" for="ch" forName="accent1" refType="h" fact="0.1019"/>
              <dgm:constr type="w" for="ch" forName="accent1" refType="w" fact="0.9293"/>
              <dgm:constr type="h" for="ch" forName="accent1" refType="h" fact="0.8921"/>
              <dgm:constr type="l" for="ch" forName="picture4" refType="w" fact="0.078"/>
              <dgm:constr type="t" for="ch" forName="picture4" refType="h" fact="0.7749"/>
              <dgm:constr type="w" for="ch" forName="picture4" refType="w" fact="0.4458"/>
              <dgm:constr type="h" for="ch" forName="picture4" refType="h" fact="0.2251"/>
              <dgm:constr type="l" for="ch" forName="picture5" refType="w" fact="0.5536"/>
              <dgm:constr type="t" for="ch" forName="picture5" refType="h" fact="0.7749"/>
              <dgm:constr type="w" for="ch" forName="picture5" refType="w" fact="0.4464"/>
              <dgm:constr type="h" for="ch" forName="picture5" refType="h" fact="0.2251"/>
              <dgm:constr type="l" for="ch" forName="picture3" refType="w" fact="0.5536"/>
              <dgm:constr type="t" for="ch" forName="picture3" refType="h" fact="0.5251"/>
              <dgm:constr type="w" for="ch" forName="picture3" refType="w" fact="0.4464"/>
              <dgm:constr type="h" for="ch" forName="picture3" refType="h" fact="0.2251"/>
              <dgm:constr type="l" for="ch" forName="picture2" refType="w" fact="0.078"/>
              <dgm:constr type="t" for="ch" forName="picture2" refType="h" fact="0.5251"/>
              <dgm:constr type="w" for="ch" forName="picture2" refType="w" fact="0.4458"/>
              <dgm:constr type="h" for="ch" forName="picture2" refType="h" fact="0.2251"/>
              <dgm:constr type="l" for="ch" forName="parent1" refType="w" fact="0"/>
              <dgm:constr type="t" for="ch" forName="parent1" refType="h" fact="0"/>
              <dgm:constr type="w" for="ch" forName="parent1" refType="w" fact="0.9372"/>
              <dgm:constr type="h" for="ch" forName="parent1" refType="h" fact="0.0697"/>
              <dgm:constr type="l" for="ch" forName="parent3" refType="w" fact="0.5548"/>
              <dgm:constr type="t" for="ch" forName="parent3" refType="h" fact="0.7143"/>
              <dgm:constr type="w" for="ch" forName="parent3" refType="w" fact="0.4439"/>
              <dgm:constr type="h" for="ch" forName="parent3" refType="h" fact="0.0349"/>
              <dgm:constr type="l" for="ch" forName="parent5" refType="w" fact="0.5548"/>
              <dgm:constr type="t" for="ch" forName="parent5" refType="h" fact="0.9644"/>
              <dgm:constr type="w" for="ch" forName="parent5" refType="w" fact="0.4439"/>
              <dgm:constr type="h" for="ch" forName="parent5" refType="h" fact="0.0349"/>
              <dgm:constr type="l" for="ch" forName="parent4" refType="w" fact="0.079"/>
              <dgm:constr type="t" for="ch" forName="parent4" refType="h" fact="0.9644"/>
              <dgm:constr type="w" for="ch" forName="parent4" refType="w" fact="0.4439"/>
              <dgm:constr type="h" for="ch" forName="parent4" refType="h" fact="0.0349"/>
              <dgm:constr type="l" for="ch" forName="parent2" refType="w" fact="0.079"/>
              <dgm:constr type="t" for="ch" forName="parent2" refType="h" fact="0.7143"/>
              <dgm:constr type="w" for="ch" forName="parent2" refType="w" fact="0.4439"/>
              <dgm:constr type="h" for="ch" forName="parent2" refType="h" fact="0.0349"/>
            </dgm:constrLst>
          </dgm:if>
          <dgm:else name="Name21">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r" for="ch" forName="picture1" refType="w" fact="0.9981"/>
              <dgm:constr type="t" for="ch" forName="picture1" refType="h" fact="0.0724"/>
              <dgm:constr type="w" for="ch" forName="picture1" refType="w" fact="0.9372"/>
              <dgm:constr type="h" for="ch" forName="picture1" refType="h" fact="0.4727"/>
              <dgm:constr type="r" for="ch" forName="accent1" refType="w" fact="0.9597"/>
              <dgm:constr type="t" for="ch" forName="accent1" refType="h" fact="0.1019"/>
              <dgm:constr type="w" for="ch" forName="accent1" refType="w" fact="0.9293"/>
              <dgm:constr type="h" for="ch" forName="accent1" refType="h" fact="0.8921"/>
              <dgm:constr type="r" for="ch" forName="picture4" refType="w" fact="0.922"/>
              <dgm:constr type="t" for="ch" forName="picture4" refType="h" fact="0.7749"/>
              <dgm:constr type="w" for="ch" forName="picture4" refType="w" fact="0.4458"/>
              <dgm:constr type="h" for="ch" forName="picture4" refType="h" fact="0.2251"/>
              <dgm:constr type="r" for="ch" forName="picture5" refType="w" fact="0.4464"/>
              <dgm:constr type="t" for="ch" forName="picture5" refType="h" fact="0.7749"/>
              <dgm:constr type="w" for="ch" forName="picture5" refType="w" fact="0.4464"/>
              <dgm:constr type="h" for="ch" forName="picture5" refType="h" fact="0.2251"/>
              <dgm:constr type="r" for="ch" forName="picture3" refType="w" fact="0.4464"/>
              <dgm:constr type="t" for="ch" forName="picture3" refType="h" fact="0.5251"/>
              <dgm:constr type="w" for="ch" forName="picture3" refType="w" fact="0.4464"/>
              <dgm:constr type="h" for="ch" forName="picture3" refType="h" fact="0.2251"/>
              <dgm:constr type="r" for="ch" forName="picture2" refType="w" fact="0.922"/>
              <dgm:constr type="t" for="ch" forName="picture2" refType="h" fact="0.5251"/>
              <dgm:constr type="w" for="ch" forName="picture2" refType="w" fact="0.4458"/>
              <dgm:constr type="h" for="ch" forName="picture2" refType="h" fact="0.2251"/>
              <dgm:constr type="l" for="ch" forName="parent1" refType="w" fact="0.0628"/>
              <dgm:constr type="t" for="ch" forName="parent1" refType="h" fact="0"/>
              <dgm:constr type="w" for="ch" forName="parent1" refType="w" fact="0.9372"/>
              <dgm:constr type="h" for="ch" forName="parent1" refType="h" fact="0.0697"/>
              <dgm:constr type="r" for="ch" forName="parent3" refType="w" fact="0.4452"/>
              <dgm:constr type="t" for="ch" forName="parent3" refType="h" fact="0.7143"/>
              <dgm:constr type="w" for="ch" forName="parent3" refType="w" fact="0.4439"/>
              <dgm:constr type="h" for="ch" forName="parent3" refType="h" fact="0.0349"/>
              <dgm:constr type="r" for="ch" forName="parent5" refType="w" fact="0.4452"/>
              <dgm:constr type="t" for="ch" forName="parent5" refType="h" fact="0.9644"/>
              <dgm:constr type="w" for="ch" forName="parent5" refType="w" fact="0.4439"/>
              <dgm:constr type="h" for="ch" forName="parent5" refType="h" fact="0.0349"/>
              <dgm:constr type="r" for="ch" forName="parent4" refType="w" fact="0.921"/>
              <dgm:constr type="t" for="ch" forName="parent4" refType="h" fact="0.9644"/>
              <dgm:constr type="w" for="ch" forName="parent4" refType="w" fact="0.4439"/>
              <dgm:constr type="h" for="ch" forName="parent4" refType="h" fact="0.0349"/>
              <dgm:constr type="r" for="ch" forName="parent2" refType="w" fact="0.921"/>
              <dgm:constr type="t" for="ch" forName="parent2" refType="h" fact="0.7143"/>
              <dgm:constr type="w" for="ch" forName="parent2" refType="w" fact="0.4439"/>
              <dgm:constr type="h" for="ch" forName="parent2" refType="h" fact="0.0349"/>
            </dgm:constrLst>
          </dgm:else>
        </dgm:choose>
      </dgm:else>
    </dgm:choose>
    <dgm:forEach name="Name22" axis="ch" ptType="node" cnt="1">
      <dgm:layoutNode name="picture1">
        <dgm:alg type="sp"/>
        <dgm:shape xmlns:r="http://schemas.openxmlformats.org/officeDocument/2006/relationships" r:blip="">
          <dgm:adjLst/>
        </dgm:shape>
        <dgm:presOf/>
        <dgm:forEach name="Name23" ref="pictureWrapper"/>
      </dgm:layoutNode>
      <dgm:layoutNode name="accent1" styleLbl="parChTrans1D1">
        <dgm:alg type="sp"/>
        <dgm:shape xmlns:r="http://schemas.openxmlformats.org/officeDocument/2006/relationships" type="rect" r:blip="">
          <dgm:adjLst/>
        </dgm:shape>
        <dgm:presOf/>
      </dgm:layoutNode>
      <dgm:layoutNode name="parent1" styleLbl="revTx">
        <dgm:varLst>
          <dgm:chMax val="0"/>
          <dgm:chPref val="0"/>
          <dgm:bulletEnabled val="1"/>
        </dgm:varLst>
        <dgm:alg type="tx">
          <dgm:param type="parTxLTRAlign" val="l"/>
          <dgm:param type="parTxRTL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4" axis="ch" ptType="node" st="2" cnt="1">
      <dgm:layoutNode name="picture2">
        <dgm:alg type="sp"/>
        <dgm:shape xmlns:r="http://schemas.openxmlformats.org/officeDocument/2006/relationships" r:blip="">
          <dgm:adjLst/>
        </dgm:shape>
        <dgm:presOf/>
        <dgm:forEach name="Name25" ref="pictureWrapper"/>
      </dgm:layoutNode>
      <dgm:layoutNode name="parent2"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forEach>
    <dgm:forEach name="Name26" axis="ch" ptType="node" st="3" cnt="1">
      <dgm:layoutNode name="picture3">
        <dgm:alg type="sp"/>
        <dgm:shape xmlns:r="http://schemas.openxmlformats.org/officeDocument/2006/relationships" r:blip="">
          <dgm:adjLst/>
        </dgm:shape>
        <dgm:presOf/>
        <dgm:forEach name="Name27" ref="pictureWrapper"/>
      </dgm:layoutNode>
      <dgm:layoutNode name="parent3"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8" axis="ch" ptType="node" st="4" cnt="1">
      <dgm:layoutNode name="picture4">
        <dgm:alg type="sp"/>
        <dgm:shape xmlns:r="http://schemas.openxmlformats.org/officeDocument/2006/relationships" r:blip="">
          <dgm:adjLst/>
        </dgm:shape>
        <dgm:presOf/>
        <dgm:forEach name="Name29" ref="pictureWrapper"/>
      </dgm:layoutNode>
      <dgm:layoutNode name="parent4" styleLbl="trBgShp">
        <dgm:varLst>
          <dgm:chMax val="0"/>
          <dgm:chPref val="0"/>
          <dgm:bulletEnabled val="1"/>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30" axis="ch" ptType="node" st="5" cnt="1">
      <dgm:layoutNode name="picture5">
        <dgm:alg type="sp"/>
        <dgm:shape xmlns:r="http://schemas.openxmlformats.org/officeDocument/2006/relationships" r:blip="">
          <dgm:adjLst/>
        </dgm:shape>
        <dgm:presOf/>
        <dgm:forEach name="Name31" ref="pictureWrapper"/>
      </dgm:layoutNode>
      <dgm:layoutNode name="parent5" styleLbl="trBgShp">
        <dgm:varLst>
          <dgm:chMax val="0"/>
          <dgm:chPref val="0"/>
        </dgm:varLst>
        <dgm:alg type="tx">
          <dgm:param type="parTxLTRAlign" val="r"/>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bgImgPlace1">
          <dgm:alg type="sp"/>
          <dgm:shape xmlns:r="http://schemas.openxmlformats.org/officeDocument/2006/relationships" type="rect" r:blip="" blipPhldr="1">
            <dgm:adjLst/>
          </dgm:shape>
          <dgm:presOf/>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inneálaí ionaid ceanntásc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ga-IE"/>
          </a:p>
        </p:txBody>
      </p:sp>
      <p:sp>
        <p:nvSpPr>
          <p:cNvPr id="3" name="Coinneálaí ionaid dá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B0B6D-70BC-40BD-A0D3-9B35D5CF50E9}" type="datetimeFigureOut">
              <a:rPr lang="ga-IE" smtClean="0"/>
              <a:t>24/04/2024</a:t>
            </a:fld>
            <a:endParaRPr lang="ga-IE"/>
          </a:p>
        </p:txBody>
      </p:sp>
      <p:sp>
        <p:nvSpPr>
          <p:cNvPr id="4" name="Coinneálaí ionaid íomhá sleamhnáin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ga-IE"/>
          </a:p>
        </p:txBody>
      </p:sp>
      <p:sp>
        <p:nvSpPr>
          <p:cNvPr id="5" name="Coinneálaí ionaid nóta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6" name="Coinneálaí ionaid buntásc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ga-IE"/>
          </a:p>
        </p:txBody>
      </p:sp>
      <p:sp>
        <p:nvSpPr>
          <p:cNvPr id="7" name="Coinneálaí ionaid uimhir sleamhnáin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34933-1F6F-4D84-8026-015BA738EAD9}" type="slidenum">
              <a:rPr lang="ga-IE" smtClean="0"/>
              <a:t>‹#›</a:t>
            </a:fld>
            <a:endParaRPr lang="ga-IE"/>
          </a:p>
        </p:txBody>
      </p:sp>
    </p:spTree>
    <p:extLst>
      <p:ext uri="{BB962C8B-B14F-4D97-AF65-F5344CB8AC3E}">
        <p14:creationId xmlns:p14="http://schemas.microsoft.com/office/powerpoint/2010/main" val="289942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94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4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53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94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514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8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20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1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8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97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630C1C-06E5-40FC-86D9-314E76A52984}"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084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FEEB-3A6E-40B1-B48C-F4A75D70A1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4214DB0-8095-49D9-A96C-242AAC3AB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7700DB9-732A-4395-A1D0-B4C1DC867BCE}"/>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5" name="Footer Placeholder 4">
            <a:extLst>
              <a:ext uri="{FF2B5EF4-FFF2-40B4-BE49-F238E27FC236}">
                <a16:creationId xmlns:a16="http://schemas.microsoft.com/office/drawing/2014/main" id="{CDCA195F-8689-4F25-AE3F-93B26AF66B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F689CC6-C0F5-4440-9591-EF30E5AD549F}"/>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93892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BDFB-6CEC-4844-95B8-5DF7CEA16F4B}"/>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55E015-E22D-427B-B02C-93B92174E6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3CA7394-ADF1-4960-A6D2-953989DBC015}"/>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5" name="Footer Placeholder 4">
            <a:extLst>
              <a:ext uri="{FF2B5EF4-FFF2-40B4-BE49-F238E27FC236}">
                <a16:creationId xmlns:a16="http://schemas.microsoft.com/office/drawing/2014/main" id="{93EF7E5A-54B5-42AC-AA35-0E2A95C0F27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AB2215C-530F-4C43-9FA0-E9E031C59657}"/>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3991406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2A8D5-006B-4B81-9D66-9161DC5852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938941D-2D2E-4CDA-B0DA-23E20A990A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D201DAF-B75C-4EAA-BBA5-80387EADBC19}"/>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5" name="Footer Placeholder 4">
            <a:extLst>
              <a:ext uri="{FF2B5EF4-FFF2-40B4-BE49-F238E27FC236}">
                <a16:creationId xmlns:a16="http://schemas.microsoft.com/office/drawing/2014/main" id="{21B3F399-0F48-4A6A-BF9C-874A87ED681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DF20EEA-A821-4055-8146-5793FDCB4476}"/>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37422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827F3905-FEE4-46D6-B231-AD6ADDB6B36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235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9628-0D0E-4811-9484-A8791E7376D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78BADBE-84D2-408A-BDB6-C9BB0CCD97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B58D34-0B30-4135-9F86-3EFB88BDF0C9}"/>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5" name="Footer Placeholder 4">
            <a:extLst>
              <a:ext uri="{FF2B5EF4-FFF2-40B4-BE49-F238E27FC236}">
                <a16:creationId xmlns:a16="http://schemas.microsoft.com/office/drawing/2014/main" id="{75B6C649-5F33-44E1-980C-EB7CDA2FE9F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4F800BD-B178-41B7-90BE-C316409BD928}"/>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22920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EBFAD-AF4C-4A0D-9D89-E134562B9F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53CA706-9D27-450F-95C8-BEBAEDE540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F9CE9C-796F-4493-BA04-5B86AB3EC805}"/>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5" name="Footer Placeholder 4">
            <a:extLst>
              <a:ext uri="{FF2B5EF4-FFF2-40B4-BE49-F238E27FC236}">
                <a16:creationId xmlns:a16="http://schemas.microsoft.com/office/drawing/2014/main" id="{B9A4BCEB-5E16-48F1-A6C9-D8551E98B5B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1F72DFA-2553-455B-B3C1-245C9ABFDACD}"/>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31777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9DBF-9953-443C-AB3E-6AFA5329B1F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46CC201-EE79-430D-B0D7-DEC21039C0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452FC60-37A0-4942-80C9-903293D130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1063715-04ED-4933-A29A-7BC4C7D9D682}"/>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6" name="Footer Placeholder 5">
            <a:extLst>
              <a:ext uri="{FF2B5EF4-FFF2-40B4-BE49-F238E27FC236}">
                <a16:creationId xmlns:a16="http://schemas.microsoft.com/office/drawing/2014/main" id="{1C292EEE-B3D3-4B8F-9765-3ECA94E7E13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CFE0117-15E2-4CEE-BEA8-AE948B293C6E}"/>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245456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5577-F53A-4448-988F-4F5A2FC373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976F183-FA17-4F80-ADD6-DF403D53B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1F982-0651-4397-A9FA-7AC1828F74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5F202FD-602F-4851-98BE-3B3D24588B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E9CDC0-5C92-4E3C-BC90-1C8541C0DB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06E7D1E-1FAE-4E39-9483-9CF93D682B26}"/>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8" name="Footer Placeholder 7">
            <a:extLst>
              <a:ext uri="{FF2B5EF4-FFF2-40B4-BE49-F238E27FC236}">
                <a16:creationId xmlns:a16="http://schemas.microsoft.com/office/drawing/2014/main" id="{52DFA7E9-FB73-44E6-8F65-B2006992265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4894D3D-19C3-4392-A27F-0CF7FF85AFDB}"/>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176871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54987-D189-4C55-9781-80F17592006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E932F79-C666-4941-B0A4-9AEC375D572C}"/>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4" name="Footer Placeholder 3">
            <a:extLst>
              <a:ext uri="{FF2B5EF4-FFF2-40B4-BE49-F238E27FC236}">
                <a16:creationId xmlns:a16="http://schemas.microsoft.com/office/drawing/2014/main" id="{9F72A8D2-A386-4583-B054-0A626A82BAC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9A1C797-2448-43CE-B16E-B1F39B27D99D}"/>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208256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B9C90-4CFB-4829-A03B-CD091E29FA35}"/>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3" name="Footer Placeholder 2">
            <a:extLst>
              <a:ext uri="{FF2B5EF4-FFF2-40B4-BE49-F238E27FC236}">
                <a16:creationId xmlns:a16="http://schemas.microsoft.com/office/drawing/2014/main" id="{70856058-AE0F-46EE-BC51-FCBBCEBBE622}"/>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A9F70CF-DB55-4193-9921-0908D977E6A3}"/>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1390660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197-E832-4E5E-A7E8-0C35671D9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0AA872FE-0108-432D-ADA4-EC66343137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7D2CF5B-0814-4081-95CC-693B7527C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A53DC7-A974-4157-B9FB-39A7FC74728C}"/>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6" name="Footer Placeholder 5">
            <a:extLst>
              <a:ext uri="{FF2B5EF4-FFF2-40B4-BE49-F238E27FC236}">
                <a16:creationId xmlns:a16="http://schemas.microsoft.com/office/drawing/2014/main" id="{84E4B34D-F537-4E78-877D-9A899867D64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75A6547-C75B-4E5B-B872-3B66009BC612}"/>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193288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7EF5-F63D-4F49-B555-E259CA601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6F5ADCD5-49DF-43CB-864D-3D54DCFA6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FF811AE-2E20-45D1-8934-12D2B0D92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0B34B7-EBF3-4C19-BD1C-A5044091FD8F}"/>
              </a:ext>
            </a:extLst>
          </p:cNvPr>
          <p:cNvSpPr>
            <a:spLocks noGrp="1"/>
          </p:cNvSpPr>
          <p:nvPr>
            <p:ph type="dt" sz="half" idx="10"/>
          </p:nvPr>
        </p:nvSpPr>
        <p:spPr/>
        <p:txBody>
          <a:bodyPr/>
          <a:lstStyle/>
          <a:p>
            <a:fld id="{B0AB6CE0-6EB4-44A2-AAB9-13797E199221}" type="datetimeFigureOut">
              <a:rPr lang="en-IE" smtClean="0"/>
              <a:t>24/04/2024</a:t>
            </a:fld>
            <a:endParaRPr lang="en-IE"/>
          </a:p>
        </p:txBody>
      </p:sp>
      <p:sp>
        <p:nvSpPr>
          <p:cNvPr id="6" name="Footer Placeholder 5">
            <a:extLst>
              <a:ext uri="{FF2B5EF4-FFF2-40B4-BE49-F238E27FC236}">
                <a16:creationId xmlns:a16="http://schemas.microsoft.com/office/drawing/2014/main" id="{1598E65A-43A3-4696-A59D-D9273C51E3B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82467E6-029A-4592-B461-D3B9F30BB828}"/>
              </a:ext>
            </a:extLst>
          </p:cNvPr>
          <p:cNvSpPr>
            <a:spLocks noGrp="1"/>
          </p:cNvSpPr>
          <p:nvPr>
            <p:ph type="sldNum" sz="quarter" idx="12"/>
          </p:nvPr>
        </p:nvSpPr>
        <p:spPr/>
        <p:txBody>
          <a:bodyPr/>
          <a:lstStyle/>
          <a:p>
            <a:fld id="{63CDE978-DA79-4618-AB6A-EA43E205E449}" type="slidenum">
              <a:rPr lang="en-IE" smtClean="0"/>
              <a:t>‹#›</a:t>
            </a:fld>
            <a:endParaRPr lang="en-IE"/>
          </a:p>
        </p:txBody>
      </p:sp>
    </p:spTree>
    <p:extLst>
      <p:ext uri="{BB962C8B-B14F-4D97-AF65-F5344CB8AC3E}">
        <p14:creationId xmlns:p14="http://schemas.microsoft.com/office/powerpoint/2010/main" val="242695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6B911-C9C8-48FA-A6F5-254604EF6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2C33802-EEA8-400D-9A75-8E79B56A1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B79B2BB-0666-4467-82AB-AB35F415C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B6CE0-6EB4-44A2-AAB9-13797E199221}" type="datetimeFigureOut">
              <a:rPr lang="en-IE" smtClean="0"/>
              <a:t>24/04/2024</a:t>
            </a:fld>
            <a:endParaRPr lang="en-IE"/>
          </a:p>
        </p:txBody>
      </p:sp>
      <p:sp>
        <p:nvSpPr>
          <p:cNvPr id="5" name="Footer Placeholder 4">
            <a:extLst>
              <a:ext uri="{FF2B5EF4-FFF2-40B4-BE49-F238E27FC236}">
                <a16:creationId xmlns:a16="http://schemas.microsoft.com/office/drawing/2014/main" id="{D6D43F1A-77EF-4953-A3DA-7DF0B58BD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428029FD-E68D-439D-9D7C-9BD90556D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DE978-DA79-4618-AB6A-EA43E205E449}" type="slidenum">
              <a:rPr lang="en-IE" smtClean="0"/>
              <a:t>‹#›</a:t>
            </a:fld>
            <a:endParaRPr lang="en-IE"/>
          </a:p>
        </p:txBody>
      </p:sp>
    </p:spTree>
    <p:extLst>
      <p:ext uri="{BB962C8B-B14F-4D97-AF65-F5344CB8AC3E}">
        <p14:creationId xmlns:p14="http://schemas.microsoft.com/office/powerpoint/2010/main" val="2346557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jp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forasnagaeilge.ie/angum/cartai-dulra/"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4.jp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46.jpg"/><Relationship Id="rId10" Type="http://schemas.microsoft.com/office/2007/relationships/hdphoto" Target="../media/hdphoto2.wdp"/><Relationship Id="rId4" Type="http://schemas.openxmlformats.org/officeDocument/2006/relationships/image" Target="../media/image45.jpe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Layout" Target="../diagrams/layout5.xml"/><Relationship Id="rId7" Type="http://schemas.openxmlformats.org/officeDocument/2006/relationships/image" Target="../media/image47.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49.jpeg"/></Relationships>
</file>

<file path=ppt/slides/_rels/slide1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jp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2.png"/><Relationship Id="rId5" Type="http://schemas.microsoft.com/office/2007/relationships/hdphoto" Target="../media/hdphoto6.wdp"/><Relationship Id="rId4" Type="http://schemas.openxmlformats.org/officeDocument/2006/relationships/image" Target="../media/image51.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microsoft.com/office/2007/relationships/hdphoto" Target="../media/hdphoto7.wdp"/><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1.jpg"/></Relationships>
</file>

<file path=ppt/slides/_rels/slide18.xml.rels><?xml version="1.0" encoding="UTF-8" standalone="yes"?>
<Relationships xmlns="http://schemas.openxmlformats.org/package/2006/relationships"><Relationship Id="rId3" Type="http://schemas.openxmlformats.org/officeDocument/2006/relationships/hyperlink" Target="https://www.cogg.ie/wp-content/uploads/eureka-2-23.pdf" TargetMode="External"/><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hyperlink" Target="http://www.heritageinschools.ie/online-tutorials/lets-hunt-for-bugs-kay-synott" TargetMode="External"/><Relationship Id="rId4" Type="http://schemas.openxmlformats.org/officeDocument/2006/relationships/hyperlink" Target="https://greenschoolsireland.org/wp-content/uploads/2016/09/Minibeasts-Habitats-on-Your-School-Grounds.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microsoft.com/office/2007/relationships/hdphoto" Target="../media/hdphoto4.wdp"/><Relationship Id="rId3" Type="http://schemas.openxmlformats.org/officeDocument/2006/relationships/image" Target="../media/image1.jpg"/><Relationship Id="rId7" Type="http://schemas.microsoft.com/office/2007/relationships/hdphoto" Target="../media/hdphoto2.wdp"/><Relationship Id="rId12"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7.jpeg"/><Relationship Id="rId5" Type="http://schemas.microsoft.com/office/2007/relationships/hdphoto" Target="../media/hdphoto1.wdp"/><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F37D75-80B1-4ECB-A7DB-6F8F33BB3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Rectangle 7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0">
            <a:extLst>
              <a:ext uri="{FF2B5EF4-FFF2-40B4-BE49-F238E27FC236}">
                <a16:creationId xmlns:a16="http://schemas.microsoft.com/office/drawing/2014/main" id="{0417FE5B-5610-45E8-B84D-D69A14162D54}"/>
              </a:ext>
            </a:extLst>
          </p:cNvPr>
          <p:cNvSpPr>
            <a:spLocks noGrp="1"/>
          </p:cNvSpPr>
          <p:nvPr/>
        </p:nvSpPr>
        <p:spPr bwMode="auto">
          <a:xfrm>
            <a:off x="523875" y="5317240"/>
            <a:ext cx="11210925" cy="744836"/>
          </a:xfrm>
          <a:prstGeom prst="roundRect">
            <a:avLst>
              <a:gd name="adj" fmla="val 963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lIns="91440" tIns="45720" rIns="91440" bIns="45720" rtlCol="0" anchor="ctr" anchorCtr="1">
            <a:normAutofit/>
          </a:bodyPr>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lang="ga-IE" altLang="en-US" sz="3600" dirty="0" err="1">
                <a:solidFill>
                  <a:prstClr val="black">
                    <a:lumMod val="85000"/>
                    <a:lumOff val="15000"/>
                  </a:prstClr>
                </a:solidFill>
                <a:latin typeface="Berlin Sans FB" panose="020E0602020502020306" pitchFamily="34" charset="0"/>
                <a:cs typeface="+mj-cs"/>
              </a:rPr>
              <a:t>Tóraíocht</a:t>
            </a:r>
            <a:r>
              <a:rPr kumimoji="0" lang="ga-IE" altLang="en-US" sz="3600" b="0" i="0" u="none" strike="noStrike" kern="1200" cap="none" spc="0" normalizeH="0" baseline="0" noProof="0" dirty="0">
                <a:ln>
                  <a:noFill/>
                </a:ln>
                <a:solidFill>
                  <a:prstClr val="black">
                    <a:lumMod val="85000"/>
                    <a:lumOff val="15000"/>
                  </a:prstClr>
                </a:solidFill>
                <a:effectLst/>
                <a:uLnTx/>
                <a:uFillTx/>
                <a:latin typeface="Berlin Sans FB" panose="020E0602020502020306" pitchFamily="34" charset="0"/>
                <a:cs typeface="+mj-cs"/>
              </a:rPr>
              <a:t> Mionainmhithe</a:t>
            </a:r>
          </a:p>
        </p:txBody>
      </p:sp>
      <p:cxnSp>
        <p:nvCxnSpPr>
          <p:cNvPr id="76" name="Straight Connector 7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685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ronuilleog 5">
            <a:extLst>
              <a:ext uri="{FF2B5EF4-FFF2-40B4-BE49-F238E27FC236}">
                <a16:creationId xmlns:a16="http://schemas.microsoft.com/office/drawing/2014/main" id="{109E9D1B-A6F6-67FC-CFDB-A0A7AE3F8E58}"/>
              </a:ext>
            </a:extLst>
          </p:cNvPr>
          <p:cNvSpPr/>
          <p:nvPr/>
        </p:nvSpPr>
        <p:spPr>
          <a:xfrm>
            <a:off x="480973" y="2047461"/>
            <a:ext cx="4157113" cy="4244009"/>
          </a:xfrm>
          <a:prstGeom prst="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3" name="Dronuilleog 2">
            <a:extLst>
              <a:ext uri="{FF2B5EF4-FFF2-40B4-BE49-F238E27FC236}">
                <a16:creationId xmlns:a16="http://schemas.microsoft.com/office/drawing/2014/main" id="{43BE785A-4BF2-1F9C-32EC-45BF8A65F840}"/>
              </a:ext>
            </a:extLst>
          </p:cNvPr>
          <p:cNvSpPr/>
          <p:nvPr/>
        </p:nvSpPr>
        <p:spPr>
          <a:xfrm>
            <a:off x="4978800" y="2188800"/>
            <a:ext cx="6865200" cy="3870000"/>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D555A29-8AED-45EB-B341-9D17424D88F6}"/>
              </a:ext>
            </a:extLst>
          </p:cNvPr>
          <p:cNvSpPr txBox="1"/>
          <p:nvPr/>
        </p:nvSpPr>
        <p:spPr>
          <a:xfrm>
            <a:off x="6288425" y="3198075"/>
            <a:ext cx="5555575" cy="2696038"/>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Sula dtéann tú ar an </a:t>
            </a:r>
            <a:r>
              <a:rPr lang="en-US" dirty="0" err="1">
                <a:solidFill>
                  <a:prstClr val="black"/>
                </a:solidFill>
                <a:latin typeface="Tw Cen MT" panose="020B0602020104020603" pitchFamily="34" charset="0"/>
              </a:rPr>
              <a:t>tóraíocht</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mionainmhithe, b’fhiú do mhachnamh a dhéanamh ar na háiteanna ar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tha</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lamh</a:t>
            </a:r>
            <a:r>
              <a:rPr kumimoji="0" lang="en-US" sz="1800" b="0" i="0" u="none" strike="noStrike" kern="1200" cap="none" spc="0" normalizeH="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na scoile ina mbeadh mionainmhithe ag maireachtáil, mar shampla: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In áiteanna dorcha tais</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e</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Ar dhuilleoga agus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h</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láthanna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nó</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faoina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mbun</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Faoi charraigeacha agus lomáin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I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scoilteanna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a:t>
            </a:r>
            <a:r>
              <a:rPr kumimoji="0" lang="en-US" sz="1800" b="0" i="0" u="none" strike="noStrike" kern="1200" cap="none" spc="0" normalizeH="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gcoirt </a:t>
            </a:r>
            <a:r>
              <a:rPr lang="en-US" dirty="0">
                <a:solidFill>
                  <a:prstClr val="black"/>
                </a:solidFill>
                <a:latin typeface="Tw Cen MT" panose="020B0602020104020603" pitchFamily="34" charset="0"/>
              </a:rPr>
              <a:t>c</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rainn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San ithir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San fhéar fada</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Rectangle 12">
            <a:extLst>
              <a:ext uri="{FF2B5EF4-FFF2-40B4-BE49-F238E27FC236}">
                <a16:creationId xmlns:a16="http://schemas.microsoft.com/office/drawing/2014/main" id="{C37BFF85-6DCF-3C00-84A9-DD5B346C66F8}"/>
              </a:ext>
            </a:extLst>
          </p:cNvPr>
          <p:cNvSpPr/>
          <p:nvPr/>
        </p:nvSpPr>
        <p:spPr>
          <a:xfrm>
            <a:off x="480973" y="449540"/>
            <a:ext cx="7187311" cy="1486207"/>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An </a:t>
            </a:r>
            <a:r>
              <a:rPr kumimoji="0" lang="en-US"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Tóraíocht</a:t>
            </a:r>
            <a:r>
              <a:rPr kumimoji="0" lang="en-US"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Mionainmhithe</a:t>
            </a:r>
            <a:endPar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endParaRPr>
          </a:p>
        </p:txBody>
      </p:sp>
      <p:sp>
        <p:nvSpPr>
          <p:cNvPr id="5" name="Bosca téacs 4">
            <a:extLst>
              <a:ext uri="{FF2B5EF4-FFF2-40B4-BE49-F238E27FC236}">
                <a16:creationId xmlns:a16="http://schemas.microsoft.com/office/drawing/2014/main" id="{4DC5A19E-65B9-D14A-A171-F20289B3E63A}"/>
              </a:ext>
            </a:extLst>
          </p:cNvPr>
          <p:cNvSpPr txBox="1"/>
          <p:nvPr/>
        </p:nvSpPr>
        <p:spPr>
          <a:xfrm>
            <a:off x="6552000" y="2575690"/>
            <a:ext cx="2358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Déan</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do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mhachnamh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8" name="TextBox 26">
            <a:extLst>
              <a:ext uri="{FF2B5EF4-FFF2-40B4-BE49-F238E27FC236}">
                <a16:creationId xmlns:a16="http://schemas.microsoft.com/office/drawing/2014/main" id="{3DE8EF0E-2B17-42F9-22F4-68F96C5222EC}"/>
              </a:ext>
            </a:extLst>
          </p:cNvPr>
          <p:cNvSpPr txBox="1"/>
          <p:nvPr/>
        </p:nvSpPr>
        <p:spPr>
          <a:xfrm>
            <a:off x="5115600" y="2260800"/>
            <a:ext cx="1299600" cy="1298377"/>
          </a:xfrm>
          <a:prstGeom prst="ellipse">
            <a:avLst/>
          </a:prstGeom>
          <a:solidFill>
            <a:schemeClr val="accent4">
              <a:lumMod val="60000"/>
              <a:lumOff val="40000"/>
            </a:schemeClr>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rPr>
              <a:t>1</a:t>
            </a:r>
            <a:endParaRPr kumimoji="0" lang="ga-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Bosca téacs 1">
            <a:extLst>
              <a:ext uri="{FF2B5EF4-FFF2-40B4-BE49-F238E27FC236}">
                <a16:creationId xmlns:a16="http://schemas.microsoft.com/office/drawing/2014/main" id="{948432BB-5F41-FCCF-B147-2F37F05F8A5F}"/>
              </a:ext>
            </a:extLst>
          </p:cNvPr>
          <p:cNvSpPr txBox="1"/>
          <p:nvPr/>
        </p:nvSpPr>
        <p:spPr>
          <a:xfrm>
            <a:off x="7826644" y="366087"/>
            <a:ext cx="42000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Anois</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téigh</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ar</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an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tóraíocht</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mionainmhithe</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Seo</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leanas</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na</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céimeanna</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bhaineann</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leis an </a:t>
            </a:r>
            <a:r>
              <a:rPr kumimoji="0" lang="en-US"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tóraíocht</a:t>
            </a:r>
            <a:r>
              <a:rPr kumimoji="0" lang="en-US"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t>
            </a:r>
            <a:endPar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pic>
        <p:nvPicPr>
          <p:cNvPr id="11" name="Pictiúr 10">
            <a:extLst>
              <a:ext uri="{FF2B5EF4-FFF2-40B4-BE49-F238E27FC236}">
                <a16:creationId xmlns:a16="http://schemas.microsoft.com/office/drawing/2014/main" id="{9D936511-EEC6-63A6-8E17-B009F35708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16916" y="4879882"/>
            <a:ext cx="1573836" cy="1131769"/>
          </a:xfrm>
          <a:prstGeom prst="rect">
            <a:avLst/>
          </a:prstGeom>
        </p:spPr>
      </p:pic>
      <p:pic>
        <p:nvPicPr>
          <p:cNvPr id="13" name="Pictiúr 12">
            <a:extLst>
              <a:ext uri="{FF2B5EF4-FFF2-40B4-BE49-F238E27FC236}">
                <a16:creationId xmlns:a16="http://schemas.microsoft.com/office/drawing/2014/main" id="{F6C47074-EC7B-25F9-A51C-268C2C7928A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8726" y="4792978"/>
            <a:ext cx="1954457" cy="1305578"/>
          </a:xfrm>
          <a:prstGeom prst="rect">
            <a:avLst/>
          </a:prstGeom>
        </p:spPr>
      </p:pic>
      <p:pic>
        <p:nvPicPr>
          <p:cNvPr id="15" name="Pictiúr 14">
            <a:extLst>
              <a:ext uri="{FF2B5EF4-FFF2-40B4-BE49-F238E27FC236}">
                <a16:creationId xmlns:a16="http://schemas.microsoft.com/office/drawing/2014/main" id="{D1C2EB17-78B1-20D8-591F-A226BF4066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51394" y="2231821"/>
            <a:ext cx="3627961" cy="2423478"/>
          </a:xfrm>
          <a:prstGeom prst="rect">
            <a:avLst/>
          </a:prstGeom>
        </p:spPr>
      </p:pic>
    </p:spTree>
    <p:extLst>
      <p:ext uri="{BB962C8B-B14F-4D97-AF65-F5344CB8AC3E}">
        <p14:creationId xmlns:p14="http://schemas.microsoft.com/office/powerpoint/2010/main" val="71273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p:cTn id="19"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6" dur="500"/>
                                        <p:tgtEl>
                                          <p:spTgt spid="3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31" dur="500"/>
                                        <p:tgtEl>
                                          <p:spTgt spid="3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36" dur="500"/>
                                        <p:tgtEl>
                                          <p:spTgt spid="3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randombar(horizontal)">
                                      <p:cBhvr>
                                        <p:cTn id="41" dur="500"/>
                                        <p:tgtEl>
                                          <p:spTgt spid="3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0">
                                            <p:txEl>
                                              <p:pRg st="5" end="5"/>
                                            </p:txEl>
                                          </p:spTgt>
                                        </p:tgtEl>
                                        <p:attrNameLst>
                                          <p:attrName>style.visibility</p:attrName>
                                        </p:attrNameLst>
                                      </p:cBhvr>
                                      <p:to>
                                        <p:strVal val="visible"/>
                                      </p:to>
                                    </p:set>
                                    <p:animEffect transition="in" filter="randombar(horizontal)">
                                      <p:cBhvr>
                                        <p:cTn id="46" dur="500"/>
                                        <p:tgtEl>
                                          <p:spTgt spid="3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0">
                                            <p:txEl>
                                              <p:pRg st="6" end="6"/>
                                            </p:txEl>
                                          </p:spTgt>
                                        </p:tgtEl>
                                        <p:attrNameLst>
                                          <p:attrName>style.visibility</p:attrName>
                                        </p:attrNameLst>
                                      </p:cBhvr>
                                      <p:to>
                                        <p:strVal val="visible"/>
                                      </p:to>
                                    </p:set>
                                    <p:animEffect transition="in" filter="randombar(horizontal)">
                                      <p:cBhvr>
                                        <p:cTn id="51" dur="500"/>
                                        <p:tgtEl>
                                          <p:spTgt spid="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ronuilleog 11">
            <a:extLst>
              <a:ext uri="{FF2B5EF4-FFF2-40B4-BE49-F238E27FC236}">
                <a16:creationId xmlns:a16="http://schemas.microsoft.com/office/drawing/2014/main" id="{C9DCDFF0-6E41-B6D0-53AF-A7EEAFC5C6FF}"/>
              </a:ext>
            </a:extLst>
          </p:cNvPr>
          <p:cNvSpPr/>
          <p:nvPr/>
        </p:nvSpPr>
        <p:spPr>
          <a:xfrm>
            <a:off x="480972" y="4093925"/>
            <a:ext cx="4157113" cy="2085493"/>
          </a:xfrm>
          <a:prstGeom prst="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6" name="Dronuilleog 5">
            <a:extLst>
              <a:ext uri="{FF2B5EF4-FFF2-40B4-BE49-F238E27FC236}">
                <a16:creationId xmlns:a16="http://schemas.microsoft.com/office/drawing/2014/main" id="{DE61E72B-0B13-99BD-2A4D-7981738453FE}"/>
              </a:ext>
            </a:extLst>
          </p:cNvPr>
          <p:cNvSpPr/>
          <p:nvPr/>
        </p:nvSpPr>
        <p:spPr>
          <a:xfrm>
            <a:off x="480973" y="2047461"/>
            <a:ext cx="4157113" cy="1912065"/>
          </a:xfrm>
          <a:prstGeom prst="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2" name="Picture 8">
            <a:extLst>
              <a:ext uri="{FF2B5EF4-FFF2-40B4-BE49-F238E27FC236}">
                <a16:creationId xmlns:a16="http://schemas.microsoft.com/office/drawing/2014/main" id="{8EBE90D0-6EDA-4604-8F98-A3FF88937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46" r="6746"/>
          <a:stretch/>
        </p:blipFill>
        <p:spPr bwMode="auto">
          <a:xfrm>
            <a:off x="1451047" y="2133336"/>
            <a:ext cx="2251593" cy="1738638"/>
          </a:xfrm>
          <a:prstGeom prst="rect">
            <a:avLst/>
          </a:prstGeom>
          <a:noFill/>
          <a:extLst>
            <a:ext uri="{909E8E84-426E-40DD-AFC4-6F175D3DCCD1}">
              <a14:hiddenFill xmlns:a14="http://schemas.microsoft.com/office/drawing/2010/main">
                <a:solidFill>
                  <a:srgbClr val="FFFFFF"/>
                </a:solidFill>
              </a14:hiddenFill>
            </a:ext>
          </a:extLst>
        </p:spPr>
      </p:pic>
      <p:sp>
        <p:nvSpPr>
          <p:cNvPr id="3" name="Dronuilleog 2">
            <a:extLst>
              <a:ext uri="{FF2B5EF4-FFF2-40B4-BE49-F238E27FC236}">
                <a16:creationId xmlns:a16="http://schemas.microsoft.com/office/drawing/2014/main" id="{43BE785A-4BF2-1F9C-32EC-45BF8A65F840}"/>
              </a:ext>
            </a:extLst>
          </p:cNvPr>
          <p:cNvSpPr/>
          <p:nvPr/>
        </p:nvSpPr>
        <p:spPr>
          <a:xfrm>
            <a:off x="4978800" y="2188799"/>
            <a:ext cx="6865200" cy="3870000"/>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a:extLst>
              <a:ext uri="{FF2B5EF4-FFF2-40B4-BE49-F238E27FC236}">
                <a16:creationId xmlns:a16="http://schemas.microsoft.com/office/drawing/2014/main" id="{E1930157-CD07-412D-93BC-3D898A35B8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92" r="10592"/>
          <a:stretch/>
        </p:blipFill>
        <p:spPr bwMode="auto">
          <a:xfrm>
            <a:off x="1451047" y="4208075"/>
            <a:ext cx="2253134" cy="19096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2">
            <a:extLst>
              <a:ext uri="{FF2B5EF4-FFF2-40B4-BE49-F238E27FC236}">
                <a16:creationId xmlns:a16="http://schemas.microsoft.com/office/drawing/2014/main" id="{C37BFF85-6DCF-3C00-84A9-DD5B346C66F8}"/>
              </a:ext>
            </a:extLst>
          </p:cNvPr>
          <p:cNvSpPr/>
          <p:nvPr/>
        </p:nvSpPr>
        <p:spPr>
          <a:xfrm>
            <a:off x="480973" y="449540"/>
            <a:ext cx="7187311" cy="1486207"/>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An </a:t>
            </a:r>
            <a:r>
              <a:rPr kumimoji="0" lang="en-US"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Tóraíocht</a:t>
            </a:r>
            <a:r>
              <a:rPr kumimoji="0" lang="en-US"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Mionainmhithe</a:t>
            </a:r>
            <a:endPar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endParaRPr>
          </a:p>
        </p:txBody>
      </p:sp>
      <p:sp>
        <p:nvSpPr>
          <p:cNvPr id="5" name="Bosca téacs 4">
            <a:extLst>
              <a:ext uri="{FF2B5EF4-FFF2-40B4-BE49-F238E27FC236}">
                <a16:creationId xmlns:a16="http://schemas.microsoft.com/office/drawing/2014/main" id="{4DC5A19E-65B9-D14A-A171-F20289B3E63A}"/>
              </a:ext>
            </a:extLst>
          </p:cNvPr>
          <p:cNvSpPr txBox="1"/>
          <p:nvPr/>
        </p:nvSpPr>
        <p:spPr>
          <a:xfrm>
            <a:off x="6502647" y="2615597"/>
            <a:ext cx="5386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Bailigh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trealamh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bheidh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de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dhíth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chun</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na</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mionainmhithe</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cheapadh</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p:txBody>
      </p:sp>
      <p:sp>
        <p:nvSpPr>
          <p:cNvPr id="8" name="TextBox 26">
            <a:extLst>
              <a:ext uri="{FF2B5EF4-FFF2-40B4-BE49-F238E27FC236}">
                <a16:creationId xmlns:a16="http://schemas.microsoft.com/office/drawing/2014/main" id="{3DE8EF0E-2B17-42F9-22F4-68F96C5222EC}"/>
              </a:ext>
            </a:extLst>
          </p:cNvPr>
          <p:cNvSpPr txBox="1"/>
          <p:nvPr/>
        </p:nvSpPr>
        <p:spPr>
          <a:xfrm>
            <a:off x="5115600" y="2260800"/>
            <a:ext cx="1299600" cy="1298377"/>
          </a:xfrm>
          <a:prstGeom prst="ellipse">
            <a:avLst/>
          </a:prstGeom>
          <a:solidFill>
            <a:schemeClr val="accent4">
              <a:lumMod val="60000"/>
              <a:lumOff val="40000"/>
            </a:schemeClr>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54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ga-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Bosca téacs 8">
            <a:extLst>
              <a:ext uri="{FF2B5EF4-FFF2-40B4-BE49-F238E27FC236}">
                <a16:creationId xmlns:a16="http://schemas.microsoft.com/office/drawing/2014/main" id="{D5AD3153-43FB-0C1F-A978-97A826244A20}"/>
              </a:ext>
            </a:extLst>
          </p:cNvPr>
          <p:cNvSpPr txBox="1"/>
          <p:nvPr/>
        </p:nvSpPr>
        <p:spPr>
          <a:xfrm>
            <a:off x="6239830" y="3489936"/>
            <a:ext cx="5604169"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boscaí plaisteacha trédhearcach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bhfuil</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claibíní</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orthu</a:t>
            </a: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scuaba péinte nó spúnóga</a:t>
            </a: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dirty="0" err="1">
                <a:solidFill>
                  <a:prstClr val="black"/>
                </a:solidFill>
                <a:latin typeface="Tw Cen MT" panose="020B0602020104020603" pitchFamily="34" charset="0"/>
              </a:rPr>
              <a:t>gloine</a:t>
            </a:r>
            <a:r>
              <a:rPr lang="en-US" dirty="0">
                <a:solidFill>
                  <a:prstClr val="black"/>
                </a:solidFill>
                <a:latin typeface="Tw Cen MT" panose="020B0602020104020603" pitchFamily="34" charset="0"/>
              </a:rPr>
              <a:t> </a:t>
            </a:r>
            <a:r>
              <a:rPr lang="en-US" dirty="0" err="1">
                <a:solidFill>
                  <a:prstClr val="black"/>
                </a:solidFill>
                <a:latin typeface="Tw Cen MT" panose="020B0602020104020603" pitchFamily="34" charset="0"/>
              </a:rPr>
              <a:t>mhéadaithe</a:t>
            </a: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líontán</a:t>
            </a: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braillín</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bhán</a:t>
            </a: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bata fada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pútar</a:t>
            </a:r>
            <a:endPar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iúr 6">
            <a:extLst>
              <a:ext uri="{FF2B5EF4-FFF2-40B4-BE49-F238E27FC236}">
                <a16:creationId xmlns:a16="http://schemas.microsoft.com/office/drawing/2014/main" id="{029A7238-4E96-CE08-11B2-6E38A0A124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851900" y="640101"/>
            <a:ext cx="2043416" cy="1193355"/>
          </a:xfrm>
          <a:prstGeom prst="rect">
            <a:avLst/>
          </a:prstGeom>
        </p:spPr>
      </p:pic>
      <p:grpSp>
        <p:nvGrpSpPr>
          <p:cNvPr id="13" name="Grúpa 12">
            <a:extLst>
              <a:ext uri="{FF2B5EF4-FFF2-40B4-BE49-F238E27FC236}">
                <a16:creationId xmlns:a16="http://schemas.microsoft.com/office/drawing/2014/main" id="{2F174791-CDD9-42C1-CADA-78118E19CD1E}"/>
              </a:ext>
            </a:extLst>
          </p:cNvPr>
          <p:cNvGrpSpPr/>
          <p:nvPr/>
        </p:nvGrpSpPr>
        <p:grpSpPr>
          <a:xfrm>
            <a:off x="8066241" y="349031"/>
            <a:ext cx="1951345" cy="1687223"/>
            <a:chOff x="537834" y="2100713"/>
            <a:chExt cx="1951345" cy="1687223"/>
          </a:xfrm>
        </p:grpSpPr>
        <p:pic>
          <p:nvPicPr>
            <p:cNvPr id="14" name="Picture 10">
              <a:extLst>
                <a:ext uri="{FF2B5EF4-FFF2-40B4-BE49-F238E27FC236}">
                  <a16:creationId xmlns:a16="http://schemas.microsoft.com/office/drawing/2014/main" id="{E433F4A1-B91D-EE81-266C-152B92EBCF6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807" b="98946" l="1467" r="99867">
                          <a14:foregroundMark x1="33600" y1="67922" x2="28067" y2="70407"/>
                          <a14:foregroundMark x1="92133" y1="21762" x2="85533" y2="26732"/>
                          <a14:foregroundMark x1="23667" y1="89157" x2="17000" y2="92846"/>
                          <a14:foregroundMark x1="10400" y1="91642" x2="3800" y2="94127"/>
                          <a14:foregroundMark x1="88800" y1="9262" x2="94333" y2="5572"/>
                          <a14:foregroundMark x1="4867" y1="99096" x2="1533" y2="91642"/>
                          <a14:foregroundMark x1="96533" y1="10542" x2="97667" y2="9262"/>
                          <a14:foregroundMark x1="99867" y1="3012" x2="98733" y2="1807"/>
                        </a14:backgroundRemoval>
                      </a14:imgEffect>
                    </a14:imgLayer>
                  </a14:imgProps>
                </a:ext>
                <a:ext uri="{28A0092B-C50C-407E-A947-70E740481C1C}">
                  <a14:useLocalDpi xmlns:a14="http://schemas.microsoft.com/office/drawing/2010/main" val="0"/>
                </a:ext>
              </a:extLst>
            </a:blip>
            <a:srcRect/>
            <a:stretch/>
          </p:blipFill>
          <p:spPr bwMode="auto">
            <a:xfrm>
              <a:off x="537834" y="2483333"/>
              <a:ext cx="962639" cy="852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39477B95-8B5E-D541-0C13-E09CD1264E47}"/>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4333" y1="53267" x2="57267" y2="44600"/>
                          <a14:foregroundMark x1="49267" y1="60467" x2="51467" y2="57600"/>
                          <a14:foregroundMark x1="48600" y1="68400" x2="50000" y2="65533"/>
                        </a14:backgroundRemoval>
                      </a14:imgEffect>
                    </a14:imgLayer>
                  </a14:imgProps>
                </a:ext>
                <a:ext uri="{28A0092B-C50C-407E-A947-70E740481C1C}">
                  <a14:useLocalDpi xmlns:a14="http://schemas.microsoft.com/office/drawing/2010/main" val="0"/>
                </a:ext>
              </a:extLst>
            </a:blip>
            <a:srcRect/>
            <a:stretch/>
          </p:blipFill>
          <p:spPr bwMode="auto">
            <a:xfrm>
              <a:off x="801956" y="2100713"/>
              <a:ext cx="1687223" cy="16872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01914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randombar(horizontal)">
                                      <p:cBhvr>
                                        <p:cTn id="44" dur="500"/>
                                        <p:tgtEl>
                                          <p:spTgt spid="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randombar(horizontal)">
                                      <p:cBhvr>
                                        <p:cTn id="4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onuilleog 8">
            <a:extLst>
              <a:ext uri="{FF2B5EF4-FFF2-40B4-BE49-F238E27FC236}">
                <a16:creationId xmlns:a16="http://schemas.microsoft.com/office/drawing/2014/main" id="{46ED390C-B8F6-402D-06DE-4A0399C79ABC}"/>
              </a:ext>
            </a:extLst>
          </p:cNvPr>
          <p:cNvSpPr/>
          <p:nvPr/>
        </p:nvSpPr>
        <p:spPr>
          <a:xfrm>
            <a:off x="7826645" y="50096"/>
            <a:ext cx="4017366" cy="2065904"/>
          </a:xfrm>
          <a:prstGeom prst="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8">
            <a:extLst>
              <a:ext uri="{FF2B5EF4-FFF2-40B4-BE49-F238E27FC236}">
                <a16:creationId xmlns:a16="http://schemas.microsoft.com/office/drawing/2014/main" id="{8EBE90D0-6EDA-4604-8F98-A3FF8893743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 b="9101"/>
          <a:stretch/>
        </p:blipFill>
        <p:spPr bwMode="auto">
          <a:xfrm>
            <a:off x="3283894" y="4709157"/>
            <a:ext cx="1573932" cy="1350783"/>
          </a:xfrm>
          <a:prstGeom prst="rect">
            <a:avLst/>
          </a:prstGeom>
          <a:noFill/>
          <a:extLst>
            <a:ext uri="{909E8E84-426E-40DD-AFC4-6F175D3DCCD1}">
              <a14:hiddenFill xmlns:a14="http://schemas.microsoft.com/office/drawing/2010/main">
                <a:solidFill>
                  <a:srgbClr val="FFFFFF"/>
                </a:solidFill>
              </a14:hiddenFill>
            </a:ext>
          </a:extLst>
        </p:spPr>
      </p:pic>
      <p:sp>
        <p:nvSpPr>
          <p:cNvPr id="3" name="Dronuilleog 2">
            <a:extLst>
              <a:ext uri="{FF2B5EF4-FFF2-40B4-BE49-F238E27FC236}">
                <a16:creationId xmlns:a16="http://schemas.microsoft.com/office/drawing/2014/main" id="{43BE785A-4BF2-1F9C-32EC-45BF8A65F840}"/>
              </a:ext>
            </a:extLst>
          </p:cNvPr>
          <p:cNvSpPr/>
          <p:nvPr/>
        </p:nvSpPr>
        <p:spPr>
          <a:xfrm>
            <a:off x="4978810" y="2189940"/>
            <a:ext cx="6865200" cy="3870000"/>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D555A29-8AED-45EB-B341-9D17424D88F6}"/>
              </a:ext>
            </a:extLst>
          </p:cNvPr>
          <p:cNvSpPr txBox="1"/>
          <p:nvPr/>
        </p:nvSpPr>
        <p:spPr>
          <a:xfrm>
            <a:off x="6314026" y="3467968"/>
            <a:ext cx="4671474" cy="2158132"/>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Téigh chuig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hlinkClick r:id="rId4"/>
              </a:rPr>
              <a:t>Cártaí Dúlra </a:t>
            </a:r>
            <a:r>
              <a:rPr kumimoji="0" lang="ga-IE" sz="1800" b="1" i="1" u="none" strike="noStrike" kern="1200" cap="none" spc="0" normalizeH="0" baseline="0" noProof="0" dirty="0">
                <a:ln>
                  <a:noFill/>
                </a:ln>
                <a:solidFill>
                  <a:prstClr val="black"/>
                </a:solidFill>
                <a:effectLst/>
                <a:uLnTx/>
                <a:uFillTx/>
                <a:latin typeface="Tw Cen MT" panose="020B0602020104020603" pitchFamily="34" charset="0"/>
                <a:ea typeface="+mn-ea"/>
                <a:cs typeface="+mn-cs"/>
                <a:hlinkClick r:id="rId4"/>
              </a:rPr>
              <a:t>Féach Thart</a:t>
            </a:r>
            <a:r>
              <a:rPr kumimoji="0" lang="ga-IE" sz="1800" b="1" i="1"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agus íoslódáil an cárta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Mionainmhithe</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b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Beir leat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tóraíocht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é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chun cuidiú leat na mionainmhithe a fheiceann tú a aithint.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Tabhair</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leat</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do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leabhar</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oibre</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agus</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peann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luaidhe</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taifead</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dhéanamh</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na</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mionainmhithe</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fheiceann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tú</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Rectangle 12">
            <a:extLst>
              <a:ext uri="{FF2B5EF4-FFF2-40B4-BE49-F238E27FC236}">
                <a16:creationId xmlns:a16="http://schemas.microsoft.com/office/drawing/2014/main" id="{C37BFF85-6DCF-3C00-84A9-DD5B346C66F8}"/>
              </a:ext>
            </a:extLst>
          </p:cNvPr>
          <p:cNvSpPr/>
          <p:nvPr/>
        </p:nvSpPr>
        <p:spPr>
          <a:xfrm>
            <a:off x="480973" y="449540"/>
            <a:ext cx="7187311" cy="1486207"/>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An Tóraíocht Mionainmhithe</a:t>
            </a:r>
          </a:p>
        </p:txBody>
      </p:sp>
      <p:sp>
        <p:nvSpPr>
          <p:cNvPr id="5" name="Bosca téacs 4">
            <a:extLst>
              <a:ext uri="{FF2B5EF4-FFF2-40B4-BE49-F238E27FC236}">
                <a16:creationId xmlns:a16="http://schemas.microsoft.com/office/drawing/2014/main" id="{4DC5A19E-65B9-D14A-A171-F20289B3E63A}"/>
              </a:ext>
            </a:extLst>
          </p:cNvPr>
          <p:cNvSpPr txBox="1"/>
          <p:nvPr/>
        </p:nvSpPr>
        <p:spPr>
          <a:xfrm>
            <a:off x="6552000" y="2581331"/>
            <a:ext cx="5386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Bailigh na nithe eile a bheidh uait don tóraíocht mionainmhithe.</a:t>
            </a:r>
          </a:p>
        </p:txBody>
      </p:sp>
      <p:sp>
        <p:nvSpPr>
          <p:cNvPr id="8" name="TextBox 26">
            <a:extLst>
              <a:ext uri="{FF2B5EF4-FFF2-40B4-BE49-F238E27FC236}">
                <a16:creationId xmlns:a16="http://schemas.microsoft.com/office/drawing/2014/main" id="{3DE8EF0E-2B17-42F9-22F4-68F96C5222EC}"/>
              </a:ext>
            </a:extLst>
          </p:cNvPr>
          <p:cNvSpPr txBox="1"/>
          <p:nvPr/>
        </p:nvSpPr>
        <p:spPr>
          <a:xfrm>
            <a:off x="5115600" y="2260800"/>
            <a:ext cx="1299600" cy="1298377"/>
          </a:xfrm>
          <a:prstGeom prst="ellipse">
            <a:avLst/>
          </a:prstGeom>
          <a:solidFill>
            <a:schemeClr val="accent4">
              <a:lumMod val="60000"/>
              <a:lumOff val="40000"/>
            </a:schemeClr>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54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pic>
        <p:nvPicPr>
          <p:cNvPr id="7" name="Pictiúr 6">
            <a:extLst>
              <a:ext uri="{FF2B5EF4-FFF2-40B4-BE49-F238E27FC236}">
                <a16:creationId xmlns:a16="http://schemas.microsoft.com/office/drawing/2014/main" id="{4D77C5BC-2A19-36C5-9CA5-0C614A240769}"/>
              </a:ext>
            </a:extLst>
          </p:cNvPr>
          <p:cNvPicPr>
            <a:picLocks noChangeAspect="1"/>
          </p:cNvPicPr>
          <p:nvPr/>
        </p:nvPicPr>
        <p:blipFill>
          <a:blip r:embed="rId5"/>
          <a:stretch>
            <a:fillRect/>
          </a:stretch>
        </p:blipFill>
        <p:spPr>
          <a:xfrm>
            <a:off x="8541611" y="157844"/>
            <a:ext cx="2587434" cy="1850407"/>
          </a:xfrm>
          <a:prstGeom prst="rect">
            <a:avLst/>
          </a:prstGeom>
          <a:ln>
            <a:solidFill>
              <a:schemeClr val="tx1"/>
            </a:solidFill>
          </a:ln>
          <a:effectLst>
            <a:outerShdw blurRad="50800" dist="38100" dir="2700000" algn="tl" rotWithShape="0">
              <a:prstClr val="black">
                <a:alpha val="40000"/>
              </a:prstClr>
            </a:outerShdw>
          </a:effectLst>
        </p:spPr>
      </p:pic>
      <p:pic>
        <p:nvPicPr>
          <p:cNvPr id="12" name="Pictiúr 11">
            <a:extLst>
              <a:ext uri="{FF2B5EF4-FFF2-40B4-BE49-F238E27FC236}">
                <a16:creationId xmlns:a16="http://schemas.microsoft.com/office/drawing/2014/main" id="{64A2A2C5-64EA-4FDC-F08A-3F1851906E81}"/>
              </a:ext>
            </a:extLst>
          </p:cNvPr>
          <p:cNvPicPr>
            <a:picLocks noChangeAspect="1"/>
          </p:cNvPicPr>
          <p:nvPr/>
        </p:nvPicPr>
        <p:blipFill>
          <a:blip r:embed="rId6"/>
          <a:stretch>
            <a:fillRect/>
          </a:stretch>
        </p:blipFill>
        <p:spPr>
          <a:xfrm rot="20507252">
            <a:off x="1182422" y="2667950"/>
            <a:ext cx="2048059" cy="31508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210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9" dur="500"/>
                                        <p:tgtEl>
                                          <p:spTgt spid="30">
                                            <p:txEl>
                                              <p:pRg st="0" end="0"/>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30" dur="500"/>
                                        <p:tgtEl>
                                          <p:spTgt spid="30">
                                            <p:txEl>
                                              <p:pRg st="1" end="1"/>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uiExpand="1" build="p"/>
      <p:bldP spid="5"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onuilleog 8">
            <a:extLst>
              <a:ext uri="{FF2B5EF4-FFF2-40B4-BE49-F238E27FC236}">
                <a16:creationId xmlns:a16="http://schemas.microsoft.com/office/drawing/2014/main" id="{8CF4D6E2-08FF-6519-F997-6DA767F37737}"/>
              </a:ext>
            </a:extLst>
          </p:cNvPr>
          <p:cNvSpPr/>
          <p:nvPr/>
        </p:nvSpPr>
        <p:spPr>
          <a:xfrm>
            <a:off x="480973" y="2047461"/>
            <a:ext cx="4157113" cy="4244009"/>
          </a:xfrm>
          <a:prstGeom prst="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3" name="Dronuilleog 2">
            <a:extLst>
              <a:ext uri="{FF2B5EF4-FFF2-40B4-BE49-F238E27FC236}">
                <a16:creationId xmlns:a16="http://schemas.microsoft.com/office/drawing/2014/main" id="{43BE785A-4BF2-1F9C-32EC-45BF8A65F840}"/>
              </a:ext>
            </a:extLst>
          </p:cNvPr>
          <p:cNvSpPr/>
          <p:nvPr/>
        </p:nvSpPr>
        <p:spPr>
          <a:xfrm>
            <a:off x="4978800" y="2188799"/>
            <a:ext cx="6865200" cy="3870000"/>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D555A29-8AED-45EB-B341-9D17424D88F6}"/>
              </a:ext>
            </a:extLst>
          </p:cNvPr>
          <p:cNvSpPr txBox="1"/>
          <p:nvPr/>
        </p:nvSpPr>
        <p:spPr>
          <a:xfrm>
            <a:off x="6295959" y="2945780"/>
            <a:ext cx="5399314" cy="2447370"/>
          </a:xfrm>
          <a:prstGeom prst="rect">
            <a:avLst/>
          </a:prstGeom>
        </p:spPr>
        <p:txBody>
          <a:bodyPr vert="horz" lIns="91440" tIns="45720" rIns="91440" bIns="45720" rtlCol="0">
            <a:noAutofit/>
          </a:bodyPr>
          <a:lstStyle/>
          <a:p>
            <a:pPr marL="342900" indent="-342900">
              <a:lnSpc>
                <a:spcPct val="90000"/>
              </a:lnSpc>
              <a:spcAft>
                <a:spcPts val="600"/>
              </a:spcAft>
              <a:buFont typeface="Wingdings" panose="05000000000000000000" pitchFamily="2" charset="2"/>
              <a:buChar char="v"/>
              <a:defRPr/>
            </a:pPr>
            <a:r>
              <a:rPr kumimoji="0" lang="ga-IE" sz="1800" b="0" i="0" u="none" strike="noStrike" kern="1200" cap="none" spc="0" normalizeH="0" baseline="0" dirty="0">
                <a:ln>
                  <a:noFill/>
                </a:ln>
                <a:solidFill>
                  <a:prstClr val="black"/>
                </a:solidFill>
                <a:effectLst/>
                <a:uLnTx/>
                <a:uFillTx/>
                <a:latin typeface="Tw Cen MT" panose="020B0602020104020603" pitchFamily="34" charset="0"/>
              </a:rPr>
              <a:t>Úsáid an trealamh atá leat chun mionainmhithe a cheapadh.</a:t>
            </a: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r>
              <a:rPr lang="ga-IE" dirty="0">
                <a:solidFill>
                  <a:prstClr val="black"/>
                </a:solidFill>
                <a:latin typeface="Tw Cen MT" panose="020B0602020104020603" pitchFamily="34" charset="0"/>
              </a:rPr>
              <a:t>Agus </a:t>
            </a:r>
            <a:r>
              <a:rPr lang="ga-IE" dirty="0" err="1">
                <a:solidFill>
                  <a:prstClr val="black"/>
                </a:solidFill>
                <a:latin typeface="Tw Cen MT" panose="020B0602020104020603" pitchFamily="34" charset="0"/>
              </a:rPr>
              <a:t>mionainmhí</a:t>
            </a:r>
            <a:r>
              <a:rPr lang="ga-IE" dirty="0">
                <a:solidFill>
                  <a:prstClr val="black"/>
                </a:solidFill>
                <a:latin typeface="Tw Cen MT" panose="020B0602020104020603" pitchFamily="34" charset="0"/>
              </a:rPr>
              <a:t> ceaptha agat, úsáid an cárta dúlra chun é a aithint. Scrúdaigh leis an ngloine mhéadaithe é, más gá. </a:t>
            </a:r>
            <a:r>
              <a:rPr lang="ga-IE" dirty="0" err="1">
                <a:solidFill>
                  <a:prstClr val="black"/>
                </a:solidFill>
                <a:latin typeface="Tw Cen MT" panose="020B0602020104020603" pitchFamily="34" charset="0"/>
              </a:rPr>
              <a:t>Ans</a:t>
            </a:r>
            <a:r>
              <a:rPr lang="en-US" dirty="0">
                <a:solidFill>
                  <a:prstClr val="black"/>
                </a:solidFill>
                <a:latin typeface="Tw Cen MT" panose="020B0602020104020603" pitchFamily="34" charset="0"/>
              </a:rPr>
              <a:t>in</a:t>
            </a:r>
            <a:r>
              <a:rPr lang="ga-IE" dirty="0">
                <a:solidFill>
                  <a:prstClr val="black"/>
                </a:solidFill>
                <a:latin typeface="Tw Cen MT" panose="020B0602020104020603" pitchFamily="34" charset="0"/>
              </a:rPr>
              <a:t> cuir tic leis an </a:t>
            </a:r>
            <a:r>
              <a:rPr lang="ga-IE" dirty="0" err="1">
                <a:solidFill>
                  <a:prstClr val="black"/>
                </a:solidFill>
                <a:latin typeface="Tw Cen MT" panose="020B0602020104020603" pitchFamily="34" charset="0"/>
              </a:rPr>
              <a:t>mionainmhí</a:t>
            </a:r>
            <a:r>
              <a:rPr lang="ga-IE" dirty="0">
                <a:solidFill>
                  <a:prstClr val="black"/>
                </a:solidFill>
                <a:latin typeface="Tw Cen MT" panose="020B0602020104020603" pitchFamily="34" charset="0"/>
              </a:rPr>
              <a:t> ar an gcárta dúlra.</a:t>
            </a: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r>
              <a:rPr lang="en-US" dirty="0" err="1">
                <a:solidFill>
                  <a:prstClr val="black"/>
                </a:solidFill>
                <a:latin typeface="Tw Cen MT" panose="020B0602020104020603" pitchFamily="34" charset="0"/>
              </a:rPr>
              <a:t>Lí</a:t>
            </a:r>
            <a:r>
              <a:rPr lang="ga-IE" dirty="0" err="1">
                <a:solidFill>
                  <a:prstClr val="black"/>
                </a:solidFill>
                <a:latin typeface="Tw Cen MT" panose="020B0602020104020603" pitchFamily="34" charset="0"/>
              </a:rPr>
              <a:t>on</a:t>
            </a:r>
            <a:r>
              <a:rPr kumimoji="0" lang="ga-IE" sz="1800" b="0" i="0" u="none" strike="noStrike" kern="1200" cap="none" spc="0" normalizeH="0" baseline="0" dirty="0">
                <a:ln>
                  <a:noFill/>
                </a:ln>
                <a:solidFill>
                  <a:prstClr val="black"/>
                </a:solidFill>
                <a:effectLst/>
                <a:uLnTx/>
                <a:uFillTx/>
                <a:latin typeface="Tw Cen MT" panose="020B0602020104020603" pitchFamily="34" charset="0"/>
              </a:rPr>
              <a:t> isteach an t-eolas faoin </a:t>
            </a:r>
            <a:r>
              <a:rPr kumimoji="0" lang="ga-IE" sz="1800" b="0" i="0" u="none" strike="noStrike" kern="1200" cap="none" spc="0" normalizeH="0" baseline="0" dirty="0" err="1">
                <a:ln>
                  <a:noFill/>
                </a:ln>
                <a:solidFill>
                  <a:prstClr val="black"/>
                </a:solidFill>
                <a:effectLst/>
                <a:uLnTx/>
                <a:uFillTx/>
                <a:latin typeface="Tw Cen MT" panose="020B0602020104020603" pitchFamily="34" charset="0"/>
              </a:rPr>
              <a:t>mionainmhí</a:t>
            </a:r>
            <a:r>
              <a:rPr kumimoji="0" lang="ga-IE" sz="1800" b="0" i="0" u="none" strike="noStrike" kern="1200" cap="none" spc="0" normalizeH="0" baseline="0" dirty="0">
                <a:ln>
                  <a:noFill/>
                </a:ln>
                <a:solidFill>
                  <a:prstClr val="black"/>
                </a:solidFill>
                <a:effectLst/>
                <a:uLnTx/>
                <a:uFillTx/>
                <a:latin typeface="Tw Cen MT" panose="020B0602020104020603" pitchFamily="34" charset="0"/>
              </a:rPr>
              <a:t> ar lch </a:t>
            </a:r>
            <a:r>
              <a:rPr lang="ga-IE" dirty="0">
                <a:solidFill>
                  <a:prstClr val="black"/>
                </a:solidFill>
                <a:latin typeface="Tw Cen MT" panose="020B0602020104020603" pitchFamily="34" charset="0"/>
              </a:rPr>
              <a:t>60</a:t>
            </a:r>
            <a:r>
              <a:rPr kumimoji="0" lang="ga-IE" sz="1800" b="0" i="0" u="none" strike="noStrike" kern="1200" cap="none" spc="0" normalizeH="0" baseline="0" dirty="0">
                <a:ln>
                  <a:noFill/>
                </a:ln>
                <a:solidFill>
                  <a:prstClr val="black"/>
                </a:solidFill>
                <a:effectLst/>
                <a:uLnTx/>
                <a:uFillTx/>
                <a:latin typeface="Tw Cen MT" panose="020B0602020104020603" pitchFamily="34" charset="0"/>
              </a:rPr>
              <a:t> </a:t>
            </a:r>
            <a:br>
              <a:rPr kumimoji="0" lang="en-US" sz="1800" b="0" i="0" u="none" strike="noStrike" kern="1200" cap="none" spc="0" normalizeH="0" baseline="0" dirty="0">
                <a:ln>
                  <a:noFill/>
                </a:ln>
                <a:solidFill>
                  <a:prstClr val="black"/>
                </a:solidFill>
                <a:effectLst/>
                <a:uLnTx/>
                <a:uFillTx/>
                <a:latin typeface="Tw Cen MT" panose="020B0602020104020603" pitchFamily="34" charset="0"/>
              </a:rPr>
            </a:br>
            <a:r>
              <a:rPr kumimoji="0" lang="ga-IE" sz="1800" b="0" i="0" u="none" strike="noStrike" kern="1200" cap="none" spc="0" normalizeH="0" baseline="0" dirty="0">
                <a:ln>
                  <a:noFill/>
                </a:ln>
                <a:solidFill>
                  <a:prstClr val="black"/>
                </a:solidFill>
                <a:effectLst/>
                <a:uLnTx/>
                <a:uFillTx/>
                <a:latin typeface="Tw Cen MT" panose="020B0602020104020603" pitchFamily="34" charset="0"/>
              </a:rPr>
              <a:t>i do leabhar oibre. </a:t>
            </a:r>
            <a:r>
              <a:rPr lang="ga-IE" dirty="0">
                <a:solidFill>
                  <a:prstClr val="black"/>
                </a:solidFill>
                <a:latin typeface="Tw Cen MT" panose="020B0602020104020603" pitchFamily="34" charset="0"/>
              </a:rPr>
              <a:t>Ta</a:t>
            </a:r>
            <a:r>
              <a:rPr kumimoji="0" lang="ga-IE" sz="1800" b="0" i="0" u="none" strike="noStrike" kern="1200" cap="none" spc="0" normalizeH="0" baseline="0" dirty="0">
                <a:ln>
                  <a:noFill/>
                </a:ln>
                <a:solidFill>
                  <a:prstClr val="black"/>
                </a:solidFill>
                <a:effectLst/>
                <a:uLnTx/>
                <a:uFillTx/>
                <a:latin typeface="Tw Cen MT" panose="020B0602020104020603" pitchFamily="34" charset="0"/>
              </a:rPr>
              <a:t>rraing </a:t>
            </a:r>
            <a:r>
              <a:rPr lang="ga-IE" dirty="0">
                <a:solidFill>
                  <a:prstClr val="black"/>
                </a:solidFill>
                <a:latin typeface="Tw Cen MT" panose="020B0602020104020603" pitchFamily="34" charset="0"/>
              </a:rPr>
              <a:t>sceitse </a:t>
            </a:r>
            <a:r>
              <a:rPr kumimoji="0" lang="ga-IE" sz="1800" b="0" i="0" u="none" strike="noStrike" kern="1200" cap="none" spc="0" normalizeH="0" baseline="0" dirty="0">
                <a:ln>
                  <a:noFill/>
                </a:ln>
                <a:solidFill>
                  <a:prstClr val="black"/>
                </a:solidFill>
                <a:effectLst/>
                <a:uLnTx/>
                <a:uFillTx/>
                <a:latin typeface="Tw Cen MT" panose="020B0602020104020603" pitchFamily="34" charset="0"/>
              </a:rPr>
              <a:t>de sa bhosca cuí.</a:t>
            </a: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r>
              <a:rPr lang="ga-IE" dirty="0">
                <a:solidFill>
                  <a:prstClr val="black"/>
                </a:solidFill>
                <a:latin typeface="Tw Cen MT" panose="020B0602020104020603" pitchFamily="34" charset="0"/>
              </a:rPr>
              <a:t>Nuair atá an méid sin déanta agat, scaoil saor an </a:t>
            </a:r>
            <a:r>
              <a:rPr lang="ga-IE" dirty="0" err="1">
                <a:solidFill>
                  <a:prstClr val="black"/>
                </a:solidFill>
                <a:latin typeface="Tw Cen MT" panose="020B0602020104020603" pitchFamily="34" charset="0"/>
              </a:rPr>
              <a:t>mionainmhí</a:t>
            </a:r>
            <a:r>
              <a:rPr lang="ga-IE" dirty="0">
                <a:solidFill>
                  <a:prstClr val="black"/>
                </a:solidFill>
                <a:latin typeface="Tw Cen MT" panose="020B0602020104020603" pitchFamily="34" charset="0"/>
              </a:rPr>
              <a:t> go cúramach san áit a bhfuair tú é.</a:t>
            </a:r>
            <a:endParaRPr kumimoji="0" lang="ga-IE" sz="1800" b="0" i="0" u="none" strike="noStrike" kern="1200" cap="none" spc="0" normalizeH="0" dirty="0">
              <a:ln>
                <a:noFill/>
              </a:ln>
              <a:solidFill>
                <a:prstClr val="black"/>
              </a:solidFill>
              <a:effectLst/>
              <a:uLnTx/>
              <a:uFillTx/>
              <a:latin typeface="Tw Cen MT" panose="020B0602020104020603" pitchFamily="34" charset="0"/>
            </a:endParaRP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dirty="0">
              <a:ln>
                <a:noFill/>
              </a:ln>
              <a:solidFill>
                <a:prstClr val="black"/>
              </a:solidFill>
              <a:effectLst/>
              <a:uLnTx/>
              <a:uFillTx/>
              <a:latin typeface="Tw Cen MT" panose="020B0602020104020603" pitchFamily="34" charset="0"/>
            </a:endParaRPr>
          </a:p>
        </p:txBody>
      </p:sp>
      <p:sp>
        <p:nvSpPr>
          <p:cNvPr id="4" name="Rectangle 12">
            <a:extLst>
              <a:ext uri="{FF2B5EF4-FFF2-40B4-BE49-F238E27FC236}">
                <a16:creationId xmlns:a16="http://schemas.microsoft.com/office/drawing/2014/main" id="{C37BFF85-6DCF-3C00-84A9-DD5B346C66F8}"/>
              </a:ext>
            </a:extLst>
          </p:cNvPr>
          <p:cNvSpPr/>
          <p:nvPr/>
        </p:nvSpPr>
        <p:spPr>
          <a:xfrm>
            <a:off x="480973" y="449540"/>
            <a:ext cx="7187311" cy="1486207"/>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800" b="1"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An Tóraíocht Mionainmhithe</a:t>
            </a:r>
          </a:p>
        </p:txBody>
      </p:sp>
      <p:sp>
        <p:nvSpPr>
          <p:cNvPr id="5" name="Bosca téacs 4">
            <a:extLst>
              <a:ext uri="{FF2B5EF4-FFF2-40B4-BE49-F238E27FC236}">
                <a16:creationId xmlns:a16="http://schemas.microsoft.com/office/drawing/2014/main" id="{4DC5A19E-65B9-D14A-A171-F20289B3E63A}"/>
              </a:ext>
            </a:extLst>
          </p:cNvPr>
          <p:cNvSpPr txBox="1"/>
          <p:nvPr/>
        </p:nvSpPr>
        <p:spPr>
          <a:xfrm>
            <a:off x="6614431" y="2540656"/>
            <a:ext cx="2251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1" i="0" u="none" strike="noStrike" kern="1200" cap="none" spc="0" normalizeH="0" baseline="0" dirty="0">
                <a:ln>
                  <a:noFill/>
                </a:ln>
                <a:solidFill>
                  <a:prstClr val="black"/>
                </a:solidFill>
                <a:effectLst/>
                <a:uLnTx/>
                <a:uFillTx/>
                <a:latin typeface="Tw Cen MT" panose="020B0602020104020603" pitchFamily="34" charset="0"/>
                <a:ea typeface="+mn-ea"/>
                <a:cs typeface="+mn-cs"/>
              </a:rPr>
              <a:t>Téigh ar an tóraíocht.</a:t>
            </a:r>
          </a:p>
        </p:txBody>
      </p:sp>
      <p:sp>
        <p:nvSpPr>
          <p:cNvPr id="6" name="TextBox 11">
            <a:extLst>
              <a:ext uri="{FF2B5EF4-FFF2-40B4-BE49-F238E27FC236}">
                <a16:creationId xmlns:a16="http://schemas.microsoft.com/office/drawing/2014/main" id="{56FB0F4C-CE1F-C92E-B79F-DB7160631C24}"/>
              </a:ext>
            </a:extLst>
          </p:cNvPr>
          <p:cNvSpPr txBox="1"/>
          <p:nvPr/>
        </p:nvSpPr>
        <p:spPr>
          <a:xfrm>
            <a:off x="5115600" y="2260800"/>
            <a:ext cx="1277311" cy="1298377"/>
          </a:xfrm>
          <a:prstGeom prst="ellipse">
            <a:avLst/>
          </a:prstGeom>
          <a:solidFill>
            <a:schemeClr val="accent4">
              <a:lumMod val="60000"/>
              <a:lumOff val="40000"/>
            </a:schemeClr>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5400" b="0" i="0" u="none" strike="noStrike" kern="1200" cap="none" spc="0" normalizeH="0" baseline="0" dirty="0">
                <a:ln>
                  <a:noFill/>
                </a:ln>
                <a:solidFill>
                  <a:prstClr val="black"/>
                </a:solidFill>
                <a:effectLst/>
                <a:uLnTx/>
                <a:uFillTx/>
                <a:latin typeface="Calibri" panose="020F0502020204030204"/>
                <a:ea typeface="+mn-ea"/>
                <a:cs typeface="+mn-cs"/>
              </a:rPr>
              <a:t>4</a:t>
            </a:r>
          </a:p>
        </p:txBody>
      </p:sp>
      <p:sp>
        <p:nvSpPr>
          <p:cNvPr id="2" name="Bosca téacs 1">
            <a:extLst>
              <a:ext uri="{FF2B5EF4-FFF2-40B4-BE49-F238E27FC236}">
                <a16:creationId xmlns:a16="http://schemas.microsoft.com/office/drawing/2014/main" id="{BFB36BF1-AF57-3040-1B00-D424668D9DAA}"/>
              </a:ext>
            </a:extLst>
          </p:cNvPr>
          <p:cNvSpPr txBox="1"/>
          <p:nvPr/>
        </p:nvSpPr>
        <p:spPr>
          <a:xfrm rot="20987592">
            <a:off x="7199344" y="5591479"/>
            <a:ext cx="4804729" cy="646331"/>
          </a:xfrm>
          <a:prstGeom prst="rect">
            <a:avLst/>
          </a:prstGeom>
          <a:solidFill>
            <a:schemeClr val="bg1"/>
          </a:solidFill>
        </p:spPr>
        <p:txBody>
          <a:bodyPr wrap="square" rtlCol="0">
            <a:spAutoFit/>
          </a:bodyPr>
          <a:lstStyle/>
          <a:p>
            <a:r>
              <a:rPr lang="ga-IE" dirty="0">
                <a:latin typeface="Tw Cen MT" panose="020B0602020104020603" pitchFamily="34" charset="0"/>
              </a:rPr>
              <a:t>Déan cinnte an gaiste a sheiceáil go bhfeicfidh tú an bhfuil aon mhionainmhithe gafa ann!</a:t>
            </a:r>
          </a:p>
        </p:txBody>
      </p:sp>
      <p:pic>
        <p:nvPicPr>
          <p:cNvPr id="17" name="Pictiúr 16">
            <a:extLst>
              <a:ext uri="{FF2B5EF4-FFF2-40B4-BE49-F238E27FC236}">
                <a16:creationId xmlns:a16="http://schemas.microsoft.com/office/drawing/2014/main" id="{9BC0FA5F-5289-02C2-A9E3-6C8711E2CE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9133" y="2188800"/>
            <a:ext cx="3632848" cy="2426743"/>
          </a:xfrm>
          <a:prstGeom prst="rect">
            <a:avLst/>
          </a:prstGeom>
        </p:spPr>
      </p:pic>
      <p:pic>
        <p:nvPicPr>
          <p:cNvPr id="19" name="Pictiúr 18">
            <a:extLst>
              <a:ext uri="{FF2B5EF4-FFF2-40B4-BE49-F238E27FC236}">
                <a16:creationId xmlns:a16="http://schemas.microsoft.com/office/drawing/2014/main" id="{568C912B-A75B-D174-79A6-F5F6DE5D437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4663" y="4746840"/>
            <a:ext cx="1954457" cy="1305578"/>
          </a:xfrm>
          <a:prstGeom prst="rect">
            <a:avLst/>
          </a:prstGeom>
        </p:spPr>
      </p:pic>
      <p:pic>
        <p:nvPicPr>
          <p:cNvPr id="21" name="Pictiúr 20">
            <a:extLst>
              <a:ext uri="{FF2B5EF4-FFF2-40B4-BE49-F238E27FC236}">
                <a16:creationId xmlns:a16="http://schemas.microsoft.com/office/drawing/2014/main" id="{D27D204F-DB72-5A1E-67BC-8B38ED2C2352}"/>
              </a:ext>
            </a:extLst>
          </p:cNvPr>
          <p:cNvPicPr>
            <a:picLocks noChangeAspect="1"/>
          </p:cNvPicPr>
          <p:nvPr/>
        </p:nvPicPr>
        <p:blipFill>
          <a:blip r:embed="rId5">
            <a:extLst>
              <a:ext uri="{28A0092B-C50C-407E-A947-70E740481C1C}">
                <a14:useLocalDpi xmlns:a14="http://schemas.microsoft.com/office/drawing/2010/main" val="0"/>
              </a:ext>
            </a:extLst>
          </a:blip>
          <a:srcRect t="22566" b="22566"/>
          <a:stretch/>
        </p:blipFill>
        <p:spPr>
          <a:xfrm>
            <a:off x="2745009" y="4746839"/>
            <a:ext cx="1575211" cy="1305579"/>
          </a:xfrm>
          <a:prstGeom prst="rect">
            <a:avLst/>
          </a:prstGeom>
        </p:spPr>
      </p:pic>
      <p:pic>
        <p:nvPicPr>
          <p:cNvPr id="13" name="Pictiúr 12">
            <a:extLst>
              <a:ext uri="{FF2B5EF4-FFF2-40B4-BE49-F238E27FC236}">
                <a16:creationId xmlns:a16="http://schemas.microsoft.com/office/drawing/2014/main" id="{FFB3C8B2-1B2D-2055-8081-3C1FA90AD2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851900" y="640101"/>
            <a:ext cx="2043416" cy="1193355"/>
          </a:xfrm>
          <a:prstGeom prst="rect">
            <a:avLst/>
          </a:prstGeom>
        </p:spPr>
      </p:pic>
      <p:grpSp>
        <p:nvGrpSpPr>
          <p:cNvPr id="10" name="Grúpa 9">
            <a:extLst>
              <a:ext uri="{FF2B5EF4-FFF2-40B4-BE49-F238E27FC236}">
                <a16:creationId xmlns:a16="http://schemas.microsoft.com/office/drawing/2014/main" id="{5CB8CA10-2B90-653B-4E29-CC0C7BC80224}"/>
              </a:ext>
            </a:extLst>
          </p:cNvPr>
          <p:cNvGrpSpPr/>
          <p:nvPr/>
        </p:nvGrpSpPr>
        <p:grpSpPr>
          <a:xfrm>
            <a:off x="7890652" y="347362"/>
            <a:ext cx="1951345" cy="1687223"/>
            <a:chOff x="537834" y="2100713"/>
            <a:chExt cx="1951345" cy="1687223"/>
          </a:xfrm>
        </p:grpSpPr>
        <p:pic>
          <p:nvPicPr>
            <p:cNvPr id="11" name="Picture 10">
              <a:extLst>
                <a:ext uri="{FF2B5EF4-FFF2-40B4-BE49-F238E27FC236}">
                  <a16:creationId xmlns:a16="http://schemas.microsoft.com/office/drawing/2014/main" id="{EBE2BC14-5216-713B-5CB6-8511197239F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807" b="98946" l="1467" r="99867">
                          <a14:foregroundMark x1="33600" y1="67922" x2="28067" y2="70407"/>
                          <a14:foregroundMark x1="92133" y1="21762" x2="85533" y2="26732"/>
                          <a14:foregroundMark x1="23667" y1="89157" x2="17000" y2="92846"/>
                          <a14:foregroundMark x1="10400" y1="91642" x2="3800" y2="94127"/>
                          <a14:foregroundMark x1="88800" y1="9262" x2="94333" y2="5572"/>
                          <a14:foregroundMark x1="4867" y1="99096" x2="1533" y2="91642"/>
                          <a14:foregroundMark x1="96533" y1="10542" x2="97667" y2="9262"/>
                          <a14:foregroundMark x1="99867" y1="3012" x2="98733" y2="1807"/>
                        </a14:backgroundRemoval>
                      </a14:imgEffect>
                    </a14:imgLayer>
                  </a14:imgProps>
                </a:ext>
                <a:ext uri="{28A0092B-C50C-407E-A947-70E740481C1C}">
                  <a14:useLocalDpi xmlns:a14="http://schemas.microsoft.com/office/drawing/2010/main" val="0"/>
                </a:ext>
              </a:extLst>
            </a:blip>
            <a:srcRect/>
            <a:stretch/>
          </p:blipFill>
          <p:spPr bwMode="auto">
            <a:xfrm>
              <a:off x="537834" y="2483333"/>
              <a:ext cx="962639" cy="852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FA153B80-C575-AD62-F0B3-685ADAC5778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54333" y1="53267" x2="57267" y2="44600"/>
                          <a14:foregroundMark x1="49267" y1="60467" x2="51467" y2="57600"/>
                          <a14:foregroundMark x1="48600" y1="68400" x2="50000" y2="65533"/>
                        </a14:backgroundRemoval>
                      </a14:imgEffect>
                    </a14:imgLayer>
                  </a14:imgProps>
                </a:ext>
                <a:ext uri="{28A0092B-C50C-407E-A947-70E740481C1C}">
                  <a14:useLocalDpi xmlns:a14="http://schemas.microsoft.com/office/drawing/2010/main" val="0"/>
                </a:ext>
              </a:extLst>
            </a:blip>
            <a:srcRect/>
            <a:stretch/>
          </p:blipFill>
          <p:spPr bwMode="auto">
            <a:xfrm>
              <a:off x="801956" y="2100713"/>
              <a:ext cx="1687223" cy="168722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9">
            <a:extLst>
              <a:ext uri="{FF2B5EF4-FFF2-40B4-BE49-F238E27FC236}">
                <a16:creationId xmlns:a16="http://schemas.microsoft.com/office/drawing/2014/main" id="{2CEFCDF0-2D2C-63AD-6C7F-C747A0944414}"/>
              </a:ext>
            </a:extLst>
          </p:cNvPr>
          <p:cNvSpPr txBox="1"/>
          <p:nvPr/>
        </p:nvSpPr>
        <p:spPr>
          <a:xfrm>
            <a:off x="7740378" y="296997"/>
            <a:ext cx="4341402" cy="1804749"/>
          </a:xfrm>
          <a:prstGeom prst="roundRect">
            <a:avLst/>
          </a:prstGeom>
          <a:solidFill>
            <a:srgbClr val="D9E6D4"/>
          </a:solidFill>
          <a:ln w="38100">
            <a:solidFill>
              <a:srgbClr val="353E06"/>
            </a:solid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2000" b="1" i="0" u="none" strike="noStrike" kern="1200" cap="none" spc="0" normalizeH="0" baseline="0" dirty="0">
                <a:ln>
                  <a:noFill/>
                </a:ln>
                <a:solidFill>
                  <a:srgbClr val="FF0000"/>
                </a:solidFill>
                <a:effectLst/>
                <a:uLnTx/>
                <a:uFillTx/>
                <a:latin typeface="Tw Cen MT" panose="020B0602020104020603" pitchFamily="34" charset="0"/>
                <a:ea typeface="+mn-ea"/>
                <a:cs typeface="+mn-cs"/>
              </a:rPr>
              <a:t>Bí cúramach! </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Is féidir le roinnt mionainmhithe ga a chur ionat. Úsáid spúnóg nó scuab chun na mionainmhithe a bhailiú. Nigh do lámha tar éis a bheith ag plé leo.</a:t>
            </a:r>
          </a:p>
        </p:txBody>
      </p:sp>
    </p:spTree>
    <p:extLst>
      <p:ext uri="{BB962C8B-B14F-4D97-AF65-F5344CB8AC3E}">
        <p14:creationId xmlns:p14="http://schemas.microsoft.com/office/powerpoint/2010/main" val="209652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9" dur="500"/>
                                        <p:tgtEl>
                                          <p:spTgt spid="3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4" dur="500"/>
                                        <p:tgtEl>
                                          <p:spTgt spid="3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29" dur="500"/>
                                        <p:tgtEl>
                                          <p:spTgt spid="3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34" dur="500"/>
                                        <p:tgtEl>
                                          <p:spTgt spid="3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2" grpId="0" animBg="1"/>
      <p:bldP spid="2" grpId="1"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extBox 5">
            <a:extLst>
              <a:ext uri="{FF2B5EF4-FFF2-40B4-BE49-F238E27FC236}">
                <a16:creationId xmlns:a16="http://schemas.microsoft.com/office/drawing/2014/main" id="{BB7C78BD-681D-4039-8823-ECD23759F369}"/>
              </a:ext>
            </a:extLst>
          </p:cNvPr>
          <p:cNvGraphicFramePr/>
          <p:nvPr>
            <p:extLst>
              <p:ext uri="{D42A27DB-BD31-4B8C-83A1-F6EECF244321}">
                <p14:modId xmlns:p14="http://schemas.microsoft.com/office/powerpoint/2010/main" val="2157726049"/>
              </p:ext>
            </p:extLst>
          </p:nvPr>
        </p:nvGraphicFramePr>
        <p:xfrm>
          <a:off x="4832968" y="1324504"/>
          <a:ext cx="7289799" cy="5533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aorfhoirm: cruth 4">
            <a:extLst>
              <a:ext uri="{FF2B5EF4-FFF2-40B4-BE49-F238E27FC236}">
                <a16:creationId xmlns:a16="http://schemas.microsoft.com/office/drawing/2014/main" id="{67EB53B9-7ABF-2CCE-B6FE-831979AD84AD}"/>
              </a:ext>
            </a:extLst>
          </p:cNvPr>
          <p:cNvSpPr/>
          <p:nvPr/>
        </p:nvSpPr>
        <p:spPr>
          <a:xfrm>
            <a:off x="497733" y="4136558"/>
            <a:ext cx="4273587" cy="307556"/>
          </a:xfrm>
          <a:custGeom>
            <a:avLst/>
            <a:gdLst>
              <a:gd name="connsiteX0" fmla="*/ 0 w 4273587"/>
              <a:gd name="connsiteY0" fmla="*/ 0 h 307556"/>
              <a:gd name="connsiteX1" fmla="*/ 4273587 w 4273587"/>
              <a:gd name="connsiteY1" fmla="*/ 0 h 307556"/>
              <a:gd name="connsiteX2" fmla="*/ 4273587 w 4273587"/>
              <a:gd name="connsiteY2" fmla="*/ 307556 h 307556"/>
              <a:gd name="connsiteX3" fmla="*/ 0 w 4273587"/>
              <a:gd name="connsiteY3" fmla="*/ 307556 h 307556"/>
              <a:gd name="connsiteX4" fmla="*/ 0 w 4273587"/>
              <a:gd name="connsiteY4" fmla="*/ 0 h 30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3587" h="307556">
                <a:moveTo>
                  <a:pt x="0" y="0"/>
                </a:moveTo>
                <a:lnTo>
                  <a:pt x="4273587" y="0"/>
                </a:lnTo>
                <a:lnTo>
                  <a:pt x="4273587" y="307556"/>
                </a:lnTo>
                <a:lnTo>
                  <a:pt x="0" y="307556"/>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accent1">
              <a:hueOff val="0"/>
              <a:satOff val="0"/>
              <a:lumOff val="0"/>
              <a:alphaOff val="0"/>
            </a:schemeClr>
          </a:effectRef>
          <a:fontRef idx="minor">
            <a:schemeClr val="lt1"/>
          </a:fontRef>
        </p:style>
        <p:txBody>
          <a:bodyPr spcFirstLastPara="0" vert="horz" wrap="square" lIns="68580" tIns="22860" rIns="68580" bIns="22860" numCol="1" spcCol="1270" anchor="b" anchorCtr="0">
            <a:noAutofit/>
          </a:bodyPr>
          <a:lstStyle/>
          <a:p>
            <a:pPr marL="0" lvl="0" indent="0" algn="l" defTabSz="800100">
              <a:lnSpc>
                <a:spcPct val="90000"/>
              </a:lnSpc>
              <a:spcBef>
                <a:spcPct val="0"/>
              </a:spcBef>
              <a:spcAft>
                <a:spcPct val="35000"/>
              </a:spcAft>
              <a:buNone/>
            </a:pPr>
            <a:endParaRPr lang="ga-IE" sz="1800" kern="1200" dirty="0"/>
          </a:p>
        </p:txBody>
      </p:sp>
      <p:sp>
        <p:nvSpPr>
          <p:cNvPr id="8" name="Saorfhoirm: cruth 7">
            <a:extLst>
              <a:ext uri="{FF2B5EF4-FFF2-40B4-BE49-F238E27FC236}">
                <a16:creationId xmlns:a16="http://schemas.microsoft.com/office/drawing/2014/main" id="{0E73F813-5B0A-3AC0-CD79-F2D6193ED8D3}"/>
              </a:ext>
            </a:extLst>
          </p:cNvPr>
          <p:cNvSpPr/>
          <p:nvPr/>
        </p:nvSpPr>
        <p:spPr>
          <a:xfrm>
            <a:off x="497733" y="5756492"/>
            <a:ext cx="2697488" cy="175864"/>
          </a:xfrm>
          <a:custGeom>
            <a:avLst/>
            <a:gdLst>
              <a:gd name="connsiteX0" fmla="*/ 0 w 2697488"/>
              <a:gd name="connsiteY0" fmla="*/ 0 h 175864"/>
              <a:gd name="connsiteX1" fmla="*/ 2697488 w 2697488"/>
              <a:gd name="connsiteY1" fmla="*/ 0 h 175864"/>
              <a:gd name="connsiteX2" fmla="*/ 2697488 w 2697488"/>
              <a:gd name="connsiteY2" fmla="*/ 175864 h 175864"/>
              <a:gd name="connsiteX3" fmla="*/ 0 w 2697488"/>
              <a:gd name="connsiteY3" fmla="*/ 175864 h 175864"/>
              <a:gd name="connsiteX4" fmla="*/ 0 w 2697488"/>
              <a:gd name="connsiteY4" fmla="*/ 0 h 175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7488" h="175864">
                <a:moveTo>
                  <a:pt x="0" y="0"/>
                </a:moveTo>
                <a:lnTo>
                  <a:pt x="2697488" y="0"/>
                </a:lnTo>
                <a:lnTo>
                  <a:pt x="2697488" y="175864"/>
                </a:lnTo>
                <a:lnTo>
                  <a:pt x="0" y="175864"/>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accent1">
              <a:hueOff val="0"/>
              <a:satOff val="0"/>
              <a:lumOff val="0"/>
              <a:alphaOff val="0"/>
            </a:schemeClr>
          </a:effectRef>
          <a:fontRef idx="minor">
            <a:schemeClr val="lt1"/>
          </a:fontRef>
        </p:style>
        <p:txBody>
          <a:bodyPr spcFirstLastPara="0" vert="horz" wrap="square" lIns="38100" tIns="12700" rIns="38100" bIns="12700" numCol="1" spcCol="1270" anchor="b" anchorCtr="0">
            <a:noAutofit/>
          </a:bodyPr>
          <a:lstStyle/>
          <a:p>
            <a:pPr marL="0" lvl="0" indent="0" algn="l" defTabSz="444500">
              <a:lnSpc>
                <a:spcPct val="90000"/>
              </a:lnSpc>
              <a:spcBef>
                <a:spcPct val="0"/>
              </a:spcBef>
              <a:spcAft>
                <a:spcPct val="35000"/>
              </a:spcAft>
              <a:buNone/>
            </a:pPr>
            <a:endParaRPr lang="ga-IE" sz="1000" kern="1200" dirty="0"/>
          </a:p>
        </p:txBody>
      </p:sp>
      <p:sp>
        <p:nvSpPr>
          <p:cNvPr id="10" name="Saorfhoirm: cruth 9">
            <a:extLst>
              <a:ext uri="{FF2B5EF4-FFF2-40B4-BE49-F238E27FC236}">
                <a16:creationId xmlns:a16="http://schemas.microsoft.com/office/drawing/2014/main" id="{64114123-4937-9008-353A-8DD506E341D7}"/>
              </a:ext>
            </a:extLst>
          </p:cNvPr>
          <p:cNvSpPr/>
          <p:nvPr/>
        </p:nvSpPr>
        <p:spPr>
          <a:xfrm>
            <a:off x="3275992" y="5753602"/>
            <a:ext cx="1495328" cy="177515"/>
          </a:xfrm>
          <a:custGeom>
            <a:avLst/>
            <a:gdLst>
              <a:gd name="connsiteX0" fmla="*/ 0 w 1495328"/>
              <a:gd name="connsiteY0" fmla="*/ 0 h 177515"/>
              <a:gd name="connsiteX1" fmla="*/ 1495328 w 1495328"/>
              <a:gd name="connsiteY1" fmla="*/ 0 h 177515"/>
              <a:gd name="connsiteX2" fmla="*/ 1495328 w 1495328"/>
              <a:gd name="connsiteY2" fmla="*/ 177515 h 177515"/>
              <a:gd name="connsiteX3" fmla="*/ 0 w 1495328"/>
              <a:gd name="connsiteY3" fmla="*/ 177515 h 177515"/>
              <a:gd name="connsiteX4" fmla="*/ 0 w 1495328"/>
              <a:gd name="connsiteY4" fmla="*/ 0 h 177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328" h="177515">
                <a:moveTo>
                  <a:pt x="0" y="0"/>
                </a:moveTo>
                <a:lnTo>
                  <a:pt x="1495328" y="0"/>
                </a:lnTo>
                <a:lnTo>
                  <a:pt x="1495328" y="177515"/>
                </a:lnTo>
                <a:lnTo>
                  <a:pt x="0" y="177515"/>
                </a:lnTo>
                <a:lnTo>
                  <a:pt x="0" y="0"/>
                </a:lnTo>
                <a:close/>
              </a:path>
            </a:pathLst>
          </a:custGeom>
          <a:noFill/>
          <a:ln>
            <a:noFill/>
          </a:ln>
          <a:scene3d>
            <a:camera prst="orthographicFront">
              <a:rot lat="0" lon="0" rev="0"/>
            </a:camera>
            <a:lightRig rig="contrasting" dir="t">
              <a:rot lat="0" lon="0" rev="1200000"/>
            </a:lightRig>
          </a:scene3d>
          <a:sp3d/>
        </p:spPr>
        <p:style>
          <a:lnRef idx="0">
            <a:scrgbClr r="0" g="0" b="0"/>
          </a:lnRef>
          <a:fillRef idx="1">
            <a:scrgbClr r="0" g="0" b="0"/>
          </a:fillRef>
          <a:effectRef idx="2">
            <a:schemeClr val="accent1">
              <a:hueOff val="0"/>
              <a:satOff val="0"/>
              <a:lumOff val="0"/>
              <a:alphaOff val="0"/>
            </a:schemeClr>
          </a:effectRef>
          <a:fontRef idx="minor">
            <a:schemeClr val="lt1"/>
          </a:fontRef>
        </p:style>
        <p:txBody>
          <a:bodyPr spcFirstLastPara="0" vert="horz" wrap="square" lIns="38100" tIns="12700" rIns="38100" bIns="12700" numCol="1" spcCol="1270" anchor="b" anchorCtr="0">
            <a:noAutofit/>
          </a:bodyPr>
          <a:lstStyle/>
          <a:p>
            <a:pPr marL="0" lvl="0" indent="0" algn="r" defTabSz="444500">
              <a:lnSpc>
                <a:spcPct val="90000"/>
              </a:lnSpc>
              <a:spcBef>
                <a:spcPct val="0"/>
              </a:spcBef>
              <a:spcAft>
                <a:spcPct val="35000"/>
              </a:spcAft>
              <a:buNone/>
            </a:pPr>
            <a:endParaRPr lang="ga-IE" sz="1000" kern="1200" dirty="0"/>
          </a:p>
        </p:txBody>
      </p:sp>
      <p:sp>
        <p:nvSpPr>
          <p:cNvPr id="13" name="Rectangle 12">
            <a:extLst>
              <a:ext uri="{FF2B5EF4-FFF2-40B4-BE49-F238E27FC236}">
                <a16:creationId xmlns:a16="http://schemas.microsoft.com/office/drawing/2014/main" id="{3613462D-7FC2-460B-8088-A1BD5EA1B25D}"/>
              </a:ext>
            </a:extLst>
          </p:cNvPr>
          <p:cNvSpPr/>
          <p:nvPr/>
        </p:nvSpPr>
        <p:spPr>
          <a:xfrm>
            <a:off x="456365" y="147902"/>
            <a:ext cx="11279270" cy="1110428"/>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800" b="1" i="0" u="none" strike="noStrike" kern="1200" cap="none" spc="0" normalizeH="0" baseline="0" dirty="0">
              <a:ln>
                <a:noFill/>
              </a:ln>
              <a:solidFill>
                <a:prstClr val="white"/>
              </a:solidFill>
              <a:effectLst/>
              <a:uLnTx/>
              <a:uFillTx/>
              <a:latin typeface="Berlin Sans FB" panose="020E0602020502020306"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800" b="1"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An Tóraíocht Mionainmhithe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800" b="1" i="0" u="none" strike="noStrike" kern="1200" cap="none" spc="0" normalizeH="0" baseline="0" dirty="0">
                <a:ln>
                  <a:noFill/>
                </a:ln>
                <a:solidFill>
                  <a:srgbClr val="FFFF00"/>
                </a:solidFill>
                <a:effectLst/>
                <a:uLnTx/>
                <a:uFillTx/>
                <a:latin typeface="Berlin Sans FB" panose="020E0602020502020306" pitchFamily="34" charset="0"/>
                <a:ea typeface="+mn-ea"/>
                <a:cs typeface="+mn-cs"/>
              </a:rPr>
              <a:t>Bíodh meas againn ar an dúlra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800" b="1" i="0" u="none" strike="noStrike" kern="1200" cap="none" spc="0" normalizeH="0" baseline="0" dirty="0">
              <a:ln>
                <a:noFill/>
              </a:ln>
              <a:solidFill>
                <a:prstClr val="white"/>
              </a:solidFill>
              <a:effectLst/>
              <a:uLnTx/>
              <a:uFillTx/>
              <a:latin typeface="Berlin Sans FB" panose="020E0602020502020306" pitchFamily="34" charset="0"/>
              <a:ea typeface="+mn-ea"/>
              <a:cs typeface="+mn-cs"/>
            </a:endParaRPr>
          </a:p>
        </p:txBody>
      </p:sp>
      <p:pic>
        <p:nvPicPr>
          <p:cNvPr id="12" name="Pictiúr 11">
            <a:extLst>
              <a:ext uri="{FF2B5EF4-FFF2-40B4-BE49-F238E27FC236}">
                <a16:creationId xmlns:a16="http://schemas.microsoft.com/office/drawing/2014/main" id="{6A8077D4-49D5-4669-6D8D-254A7C39E67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6518" y="1787565"/>
            <a:ext cx="3850755" cy="2572304"/>
          </a:xfrm>
          <a:prstGeom prst="rect">
            <a:avLst/>
          </a:prstGeom>
        </p:spPr>
      </p:pic>
      <p:pic>
        <p:nvPicPr>
          <p:cNvPr id="7" name="Pictiúr 6">
            <a:extLst>
              <a:ext uri="{FF2B5EF4-FFF2-40B4-BE49-F238E27FC236}">
                <a16:creationId xmlns:a16="http://schemas.microsoft.com/office/drawing/2014/main" id="{7317D5A5-E8EB-657A-643E-561AC8D9D3D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21074" y="4537013"/>
            <a:ext cx="2054988" cy="1323412"/>
          </a:xfrm>
          <a:prstGeom prst="rect">
            <a:avLst/>
          </a:prstGeom>
        </p:spPr>
      </p:pic>
      <p:pic>
        <p:nvPicPr>
          <p:cNvPr id="15" name="Pictiúr 14">
            <a:extLst>
              <a:ext uri="{FF2B5EF4-FFF2-40B4-BE49-F238E27FC236}">
                <a16:creationId xmlns:a16="http://schemas.microsoft.com/office/drawing/2014/main" id="{61ED7505-ED5E-50BE-C77B-5BCA9968723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849501" y="4537013"/>
            <a:ext cx="1323412" cy="1323412"/>
          </a:xfrm>
          <a:prstGeom prst="rect">
            <a:avLst/>
          </a:prstGeom>
        </p:spPr>
      </p:pic>
    </p:spTree>
    <p:extLst>
      <p:ext uri="{BB962C8B-B14F-4D97-AF65-F5344CB8AC3E}">
        <p14:creationId xmlns:p14="http://schemas.microsoft.com/office/powerpoint/2010/main" val="1574299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p:cTn id="7" dur="2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9" dur="2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10" dur="2000"/>
                                        <p:tgtEl>
                                          <p:spTgt spid="13">
                                            <p:txEl>
                                              <p:pRg st="2" end="2"/>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onuilleog 2">
            <a:extLst>
              <a:ext uri="{FF2B5EF4-FFF2-40B4-BE49-F238E27FC236}">
                <a16:creationId xmlns:a16="http://schemas.microsoft.com/office/drawing/2014/main" id="{43BE785A-4BF2-1F9C-32EC-45BF8A65F840}"/>
              </a:ext>
            </a:extLst>
          </p:cNvPr>
          <p:cNvSpPr/>
          <p:nvPr/>
        </p:nvSpPr>
        <p:spPr>
          <a:xfrm>
            <a:off x="4978400" y="2188180"/>
            <a:ext cx="6864318" cy="3869612"/>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5D555A29-8AED-45EB-B341-9D17424D88F6}"/>
              </a:ext>
            </a:extLst>
          </p:cNvPr>
          <p:cNvSpPr txBox="1"/>
          <p:nvPr/>
        </p:nvSpPr>
        <p:spPr>
          <a:xfrm>
            <a:off x="6486638" y="3076836"/>
            <a:ext cx="5224389" cy="281474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Agus</a:t>
            </a:r>
            <a:r>
              <a:rPr kumimoji="0" lang="en-US" sz="1800" b="0" i="0" u="none" strike="noStrike" kern="1200" cap="none" spc="0" normalizeH="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noProof="0" dirty="0" err="1">
                <a:ln>
                  <a:noFill/>
                </a:ln>
                <a:solidFill>
                  <a:prstClr val="black"/>
                </a:solidFill>
                <a:effectLst/>
                <a:uLnTx/>
                <a:uFillTx/>
                <a:latin typeface="Tw Cen MT" panose="020B0602020104020603" pitchFamily="34" charset="0"/>
                <a:ea typeface="+mn-ea"/>
                <a:cs typeface="+mn-cs"/>
              </a:rPr>
              <a:t>sibh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ais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rang,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déanaigí</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plé</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maidir</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leis na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mionainmhithe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d’aimsigh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sibh</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Seo</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roinnt</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nithe</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d’fhéadfaí</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phlé</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8001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Cé</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mionainmhithe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tháinig</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sibh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orthu</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8001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Cén</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áit</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thalamh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scoile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is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fearr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chun</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teacht</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mhionainmhithe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800100" marR="0" lvl="1"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An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áit</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mhaith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é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talamh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scoile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chun</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teacht</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mhionainmhithe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Cé</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na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háiteanna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eile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cheantar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mbeadh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mionainmhithe</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ag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maireachtáil</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iontu</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Rectangle 12">
            <a:extLst>
              <a:ext uri="{FF2B5EF4-FFF2-40B4-BE49-F238E27FC236}">
                <a16:creationId xmlns:a16="http://schemas.microsoft.com/office/drawing/2014/main" id="{C37BFF85-6DCF-3C00-84A9-DD5B346C66F8}"/>
              </a:ext>
            </a:extLst>
          </p:cNvPr>
          <p:cNvSpPr/>
          <p:nvPr/>
        </p:nvSpPr>
        <p:spPr>
          <a:xfrm>
            <a:off x="480973" y="449540"/>
            <a:ext cx="7187311" cy="1486207"/>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An </a:t>
            </a:r>
            <a:r>
              <a:rPr kumimoji="0" lang="en-US"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Tóraíocht</a:t>
            </a:r>
            <a:r>
              <a:rPr kumimoji="0" lang="en-US"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Mionainmhithe</a:t>
            </a:r>
            <a:endPar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endParaRPr>
          </a:p>
        </p:txBody>
      </p:sp>
      <p:sp>
        <p:nvSpPr>
          <p:cNvPr id="5" name="Bosca téacs 4">
            <a:extLst>
              <a:ext uri="{FF2B5EF4-FFF2-40B4-BE49-F238E27FC236}">
                <a16:creationId xmlns:a16="http://schemas.microsoft.com/office/drawing/2014/main" id="{4DC5A19E-65B9-D14A-A171-F20289B3E63A}"/>
              </a:ext>
            </a:extLst>
          </p:cNvPr>
          <p:cNvSpPr txBox="1"/>
          <p:nvPr/>
        </p:nvSpPr>
        <p:spPr>
          <a:xfrm>
            <a:off x="6816779" y="2587556"/>
            <a:ext cx="16851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Ar</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ais </a:t>
            </a:r>
            <a:r>
              <a:rPr kumimoji="0" lang="en-US" sz="1800" b="1"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sa</a:t>
            </a:r>
            <a:r>
              <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rang.</a:t>
            </a:r>
          </a:p>
        </p:txBody>
      </p:sp>
      <p:sp>
        <p:nvSpPr>
          <p:cNvPr id="6" name="TextBox 11">
            <a:extLst>
              <a:ext uri="{FF2B5EF4-FFF2-40B4-BE49-F238E27FC236}">
                <a16:creationId xmlns:a16="http://schemas.microsoft.com/office/drawing/2014/main" id="{56FB0F4C-CE1F-C92E-B79F-DB7160631C24}"/>
              </a:ext>
            </a:extLst>
          </p:cNvPr>
          <p:cNvSpPr txBox="1"/>
          <p:nvPr/>
        </p:nvSpPr>
        <p:spPr>
          <a:xfrm>
            <a:off x="5117161" y="2261437"/>
            <a:ext cx="1299600" cy="1298377"/>
          </a:xfrm>
          <a:prstGeom prst="ellipse">
            <a:avLst/>
          </a:prstGeom>
          <a:solidFill>
            <a:schemeClr val="accent4">
              <a:lumMod val="60000"/>
              <a:lumOff val="40000"/>
            </a:schemeClr>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ga-IE"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Dronuilleog 1">
            <a:extLst>
              <a:ext uri="{FF2B5EF4-FFF2-40B4-BE49-F238E27FC236}">
                <a16:creationId xmlns:a16="http://schemas.microsoft.com/office/drawing/2014/main" id="{41D66A9F-2241-28E3-E018-EF30D83FF80B}"/>
              </a:ext>
            </a:extLst>
          </p:cNvPr>
          <p:cNvSpPr/>
          <p:nvPr/>
        </p:nvSpPr>
        <p:spPr>
          <a:xfrm>
            <a:off x="480973" y="2188180"/>
            <a:ext cx="4157113" cy="3869612"/>
          </a:xfrm>
          <a:prstGeom prst="rect">
            <a:avLst/>
          </a:prstGeom>
          <a:solidFill>
            <a:srgbClr val="FFE7E7"/>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7" name="Pictiúr 6">
            <a:extLst>
              <a:ext uri="{FF2B5EF4-FFF2-40B4-BE49-F238E27FC236}">
                <a16:creationId xmlns:a16="http://schemas.microsoft.com/office/drawing/2014/main" id="{8793D86F-70EB-026D-EF49-E0E538A352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8865" y="2960223"/>
            <a:ext cx="3481327" cy="2325526"/>
          </a:xfrm>
          <a:prstGeom prst="rect">
            <a:avLst/>
          </a:prstGeom>
        </p:spPr>
      </p:pic>
    </p:spTree>
    <p:extLst>
      <p:ext uri="{BB962C8B-B14F-4D97-AF65-F5344CB8AC3E}">
        <p14:creationId xmlns:p14="http://schemas.microsoft.com/office/powerpoint/2010/main" val="666725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9" dur="500"/>
                                        <p:tgtEl>
                                          <p:spTgt spid="3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24" dur="500"/>
                                        <p:tgtEl>
                                          <p:spTgt spid="3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0">
                                            <p:txEl>
                                              <p:pRg st="2" end="2"/>
                                            </p:txEl>
                                          </p:spTgt>
                                        </p:tgtEl>
                                        <p:attrNameLst>
                                          <p:attrName>style.visibility</p:attrName>
                                        </p:attrNameLst>
                                      </p:cBhvr>
                                      <p:to>
                                        <p:strVal val="visible"/>
                                      </p:to>
                                    </p:set>
                                    <p:animEffect transition="in" filter="randombar(horizontal)">
                                      <p:cBhvr>
                                        <p:cTn id="29" dur="500"/>
                                        <p:tgtEl>
                                          <p:spTgt spid="3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xEl>
                                              <p:pRg st="3" end="3"/>
                                            </p:txEl>
                                          </p:spTgt>
                                        </p:tgtEl>
                                        <p:attrNameLst>
                                          <p:attrName>style.visibility</p:attrName>
                                        </p:attrNameLst>
                                      </p:cBhvr>
                                      <p:to>
                                        <p:strVal val="visible"/>
                                      </p:to>
                                    </p:set>
                                    <p:animEffect transition="in" filter="randombar(horizontal)">
                                      <p:cBhvr>
                                        <p:cTn id="34"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241A51B2-E0FB-8758-7834-0CE653A27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spect="1"/>
          </p:cNvSpPr>
          <p:nvPr/>
        </p:nvSpPr>
        <p:spPr>
          <a:xfrm>
            <a:off x="731519" y="576775"/>
            <a:ext cx="10818055" cy="5430129"/>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4" name="Rectangle 1"/>
          <p:cNvSpPr>
            <a:spLocks noChangeArrowheads="1"/>
          </p:cNvSpPr>
          <p:nvPr/>
        </p:nvSpPr>
        <p:spPr bwMode="auto">
          <a:xfrm>
            <a:off x="820239" y="2029130"/>
            <a:ext cx="24737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Ní </a:t>
            </a:r>
            <a:r>
              <a:rPr kumimoji="0" lang="en-US" altLang="en-US" sz="1800" b="0" i="0" u="none" strike="noStrike" kern="1200" cap="none" spc="0" normalizeH="0" baseline="0" noProof="0" dirty="0" err="1">
                <a:ln>
                  <a:noFill/>
                </a:ln>
                <a:solidFill>
                  <a:srgbClr val="1C1C1C"/>
                </a:solidFill>
                <a:effectLst/>
                <a:uLnTx/>
                <a:uFillTx/>
                <a:latin typeface="Tw Cen MT" panose="020B0602020104020603" pitchFamily="34" charset="0"/>
              </a:rPr>
              <a:t>bhíonn</a:t>
            </a:r>
            <a:r>
              <a:rPr kumimoji="0" lang="en-US" altLang="en-US" sz="1800" b="0" i="0" u="none" strike="noStrike" kern="1200" cap="none" spc="0" normalizeH="0" baseline="0" noProof="0" dirty="0">
                <a:ln>
                  <a:noFill/>
                </a:ln>
                <a:solidFill>
                  <a:srgbClr val="1C1C1C"/>
                </a:solidFill>
                <a:effectLst/>
                <a:uLnTx/>
                <a:uFillTx/>
                <a:latin typeface="Tw Cen MT" panose="020B0602020104020603" pitchFamily="34" charset="0"/>
              </a:rPr>
              <a:t> </a:t>
            </a: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cnámh droma</a:t>
            </a:r>
            <a:r>
              <a:rPr kumimoji="0" lang="en-US" altLang="en-US" sz="1800" b="0" i="0" u="none" strike="noStrike" kern="1200" cap="none" spc="0" normalizeH="0" baseline="0" noProof="0" dirty="0">
                <a:ln>
                  <a:noFill/>
                </a:ln>
                <a:solidFill>
                  <a:srgbClr val="1C1C1C"/>
                </a:solidFill>
                <a:effectLst/>
                <a:uLnTx/>
                <a:uFillTx/>
                <a:latin typeface="Tw Cen MT" panose="020B0602020104020603" pitchFamily="34" charset="0"/>
              </a:rPr>
              <a:t> </a:t>
            </a:r>
            <a:r>
              <a:rPr lang="en-US" altLang="en-US" dirty="0">
                <a:latin typeface="Tw Cen MT" panose="020B0602020104020603" pitchFamily="34" charset="0"/>
              </a:rPr>
              <a:t>in </a:t>
            </a:r>
            <a:r>
              <a:rPr kumimoji="0" lang="ga-IE" altLang="en-US" sz="1800" b="0" i="0" u="none" strike="noStrike" kern="1200" cap="none" spc="0" normalizeH="0" baseline="0" noProof="0" dirty="0" err="1">
                <a:ln>
                  <a:noFill/>
                </a:ln>
                <a:solidFill>
                  <a:srgbClr val="1C1C1C"/>
                </a:solidFill>
                <a:effectLst/>
                <a:uLnTx/>
                <a:uFillTx/>
                <a:latin typeface="Tw Cen MT" panose="020B0602020104020603" pitchFamily="34" charset="0"/>
              </a:rPr>
              <a:t>inveirteabraigh</a:t>
            </a: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 </a:t>
            </a:r>
          </a:p>
        </p:txBody>
      </p:sp>
      <p:sp>
        <p:nvSpPr>
          <p:cNvPr id="5" name="Rectangle 1"/>
          <p:cNvSpPr>
            <a:spLocks noChangeArrowheads="1"/>
          </p:cNvSpPr>
          <p:nvPr/>
        </p:nvSpPr>
        <p:spPr bwMode="auto">
          <a:xfrm>
            <a:off x="4560427" y="2313084"/>
            <a:ext cx="2165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Pailneoir is ea an féileacán.</a:t>
            </a:r>
          </a:p>
        </p:txBody>
      </p:sp>
      <p:sp>
        <p:nvSpPr>
          <p:cNvPr id="7" name="Rectangle 1"/>
          <p:cNvSpPr>
            <a:spLocks noChangeArrowheads="1"/>
          </p:cNvSpPr>
          <p:nvPr/>
        </p:nvSpPr>
        <p:spPr bwMode="auto">
          <a:xfrm>
            <a:off x="9374577" y="2019988"/>
            <a:ext cx="1824038"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en-US" dirty="0">
                <a:latin typeface="Tw Cen MT" panose="020B0602020104020603" pitchFamily="34" charset="0"/>
              </a:rPr>
              <a:t>Ma</a:t>
            </a:r>
            <a:r>
              <a:rPr kumimoji="0" lang="ga-IE" altLang="en-US" sz="1800" b="0" i="0" u="none" strike="noStrike" kern="1200" cap="none" spc="0" normalizeH="0" baseline="0" noProof="0" dirty="0" err="1">
                <a:ln>
                  <a:noFill/>
                </a:ln>
                <a:solidFill>
                  <a:srgbClr val="1C1C1C"/>
                </a:solidFill>
                <a:effectLst/>
                <a:uLnTx/>
                <a:uFillTx/>
                <a:latin typeface="Tw Cen MT" panose="020B0602020104020603" pitchFamily="34" charset="0"/>
              </a:rPr>
              <a:t>ireann</a:t>
            </a:r>
            <a:r>
              <a:rPr kumimoji="0" lang="en-US" altLang="en-US" sz="1800" b="0" i="0" u="none" strike="noStrike" kern="1200" cap="none" spc="0" normalizeH="0" baseline="0" noProof="0" dirty="0">
                <a:ln>
                  <a:noFill/>
                </a:ln>
                <a:solidFill>
                  <a:srgbClr val="1C1C1C"/>
                </a:solidFill>
                <a:effectLst/>
                <a:uLnTx/>
                <a:uFillTx/>
                <a:latin typeface="Tw Cen MT" panose="020B0602020104020603" pitchFamily="34" charset="0"/>
              </a:rPr>
              <a:t> </a:t>
            </a:r>
            <a:r>
              <a:rPr kumimoji="0" lang="en-US" altLang="en-US" sz="1800" b="0" i="0" u="none" strike="noStrike" kern="1200" cap="none" spc="0" normalizeH="0" baseline="0" noProof="0" dirty="0" err="1">
                <a:ln>
                  <a:noFill/>
                </a:ln>
                <a:solidFill>
                  <a:srgbClr val="1C1C1C"/>
                </a:solidFill>
                <a:effectLst/>
                <a:uLnTx/>
                <a:uFillTx/>
                <a:latin typeface="Tw Cen MT" panose="020B0602020104020603" pitchFamily="34" charset="0"/>
              </a:rPr>
              <a:t>gach</a:t>
            </a: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 </a:t>
            </a:r>
            <a:r>
              <a:rPr kumimoji="0" lang="ga-IE" altLang="en-US" sz="1800" b="0" i="0" u="none" strike="noStrike" kern="1200" cap="none" spc="0" normalizeH="0" baseline="0" noProof="0" dirty="0" err="1">
                <a:ln>
                  <a:noFill/>
                </a:ln>
                <a:solidFill>
                  <a:srgbClr val="1C1C1C"/>
                </a:solidFill>
                <a:effectLst/>
                <a:uLnTx/>
                <a:uFillTx/>
                <a:latin typeface="Tw Cen MT" panose="020B0602020104020603" pitchFamily="34" charset="0"/>
              </a:rPr>
              <a:t>mionainmh</a:t>
            </a:r>
            <a:r>
              <a:rPr kumimoji="0" lang="en-US" altLang="en-US" sz="1800" b="0" i="0" u="none" strike="noStrike" kern="1200" cap="none" spc="0" normalizeH="0" baseline="0" noProof="0" dirty="0">
                <a:ln>
                  <a:noFill/>
                </a:ln>
                <a:solidFill>
                  <a:srgbClr val="1C1C1C"/>
                </a:solidFill>
                <a:effectLst/>
                <a:uLnTx/>
                <a:uFillTx/>
                <a:latin typeface="Tw Cen MT" panose="020B0602020104020603" pitchFamily="34" charset="0"/>
              </a:rPr>
              <a:t>í </a:t>
            </a:r>
            <a:r>
              <a:rPr kumimoji="0" lang="en-US" altLang="en-US" sz="1800" b="0" i="0" u="none" strike="noStrike" kern="1200" cap="none" spc="0" normalizeH="0" baseline="0" noProof="0" dirty="0" err="1">
                <a:ln>
                  <a:noFill/>
                </a:ln>
                <a:solidFill>
                  <a:srgbClr val="1C1C1C"/>
                </a:solidFill>
                <a:effectLst/>
                <a:uLnTx/>
                <a:uFillTx/>
                <a:latin typeface="Tw Cen MT" panose="020B0602020104020603" pitchFamily="34" charset="0"/>
              </a:rPr>
              <a:t>ar</a:t>
            </a:r>
            <a:r>
              <a:rPr kumimoji="0" lang="en-US" altLang="en-US" sz="1800" b="0" i="0" u="none" strike="noStrike" kern="1200" cap="none" spc="0" normalizeH="0" baseline="0" noProof="0" dirty="0">
                <a:ln>
                  <a:noFill/>
                </a:ln>
                <a:solidFill>
                  <a:srgbClr val="1C1C1C"/>
                </a:solidFill>
                <a:effectLst/>
                <a:uLnTx/>
                <a:uFillTx/>
                <a:latin typeface="Tw Cen MT" panose="020B0602020104020603" pitchFamily="34" charset="0"/>
              </a:rPr>
              <a:t> an </a:t>
            </a:r>
            <a:r>
              <a:rPr kumimoji="0" lang="en-US" altLang="en-US" sz="1800" b="0" i="0" u="none" strike="noStrike" kern="1200" cap="none" spc="0" normalizeH="0" baseline="0" noProof="0">
                <a:ln>
                  <a:noFill/>
                </a:ln>
                <a:solidFill>
                  <a:srgbClr val="1C1C1C"/>
                </a:solidFill>
                <a:effectLst/>
                <a:uLnTx/>
                <a:uFillTx/>
                <a:latin typeface="Tw Cen MT" panose="020B0602020104020603" pitchFamily="34" charset="0"/>
              </a:rPr>
              <a:t>talamh</a:t>
            </a:r>
            <a:r>
              <a:rPr kumimoji="0" lang="ga-IE" altLang="en-US" sz="1800" b="0" i="0" u="none" strike="noStrike" kern="1200" cap="none" spc="0" normalizeH="0" baseline="0" noProof="0">
                <a:ln>
                  <a:noFill/>
                </a:ln>
                <a:solidFill>
                  <a:srgbClr val="1C1C1C"/>
                </a:solidFill>
                <a:effectLst/>
                <a:uLnTx/>
                <a:uFillTx/>
                <a:latin typeface="Tw Cen MT" panose="020B0602020104020603" pitchFamily="34" charset="0"/>
              </a:rPr>
              <a:t>. </a:t>
            </a:r>
            <a:endParaRPr kumimoji="0" lang="ga-IE" altLang="en-US" sz="2000" b="0" i="0" u="none" strike="noStrike" kern="1200" cap="none" spc="0" normalizeH="0" baseline="0" noProof="0" dirty="0">
              <a:ln>
                <a:noFill/>
              </a:ln>
              <a:solidFill>
                <a:srgbClr val="1C1C1C"/>
              </a:solidFill>
              <a:effectLst/>
              <a:uLnTx/>
              <a:uFillTx/>
              <a:latin typeface="Tw Cen MT" panose="020B0602020104020603" pitchFamily="34" charset="0"/>
            </a:endParaRPr>
          </a:p>
        </p:txBody>
      </p:sp>
      <p:sp>
        <p:nvSpPr>
          <p:cNvPr id="8" name="Rectangle 1"/>
          <p:cNvSpPr>
            <a:spLocks noChangeArrowheads="1"/>
          </p:cNvSpPr>
          <p:nvPr/>
        </p:nvSpPr>
        <p:spPr bwMode="auto">
          <a:xfrm>
            <a:off x="2565427" y="2823499"/>
            <a:ext cx="202723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Feithid is ea gach </a:t>
            </a:r>
            <a:r>
              <a:rPr kumimoji="0" lang="ga-IE" altLang="en-US" sz="1800" b="0" i="0" u="none" strike="noStrike" kern="1200" cap="none" spc="0" normalizeH="0" baseline="0" noProof="0" dirty="0" err="1">
                <a:ln>
                  <a:noFill/>
                </a:ln>
                <a:solidFill>
                  <a:srgbClr val="1C1C1C"/>
                </a:solidFill>
                <a:effectLst/>
                <a:uLnTx/>
                <a:uFillTx/>
                <a:latin typeface="Tw Cen MT" panose="020B0602020104020603" pitchFamily="34" charset="0"/>
              </a:rPr>
              <a:t>mionainmhí</a:t>
            </a: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 </a:t>
            </a:r>
            <a:endParaRPr kumimoji="0" lang="ga-IE" altLang="en-US" sz="2000" b="0" i="0" u="none" strike="noStrike" kern="1200" cap="none" spc="0" normalizeH="0" baseline="0" noProof="0" dirty="0">
              <a:ln>
                <a:noFill/>
              </a:ln>
              <a:solidFill>
                <a:srgbClr val="1C1C1C"/>
              </a:solidFill>
              <a:effectLst/>
              <a:uLnTx/>
              <a:uFillTx/>
              <a:latin typeface="Tw Cen MT" panose="020B0602020104020603" pitchFamily="34" charset="0"/>
            </a:endParaRPr>
          </a:p>
        </p:txBody>
      </p:sp>
      <p:sp>
        <p:nvSpPr>
          <p:cNvPr id="9" name="Rectangle 1"/>
          <p:cNvSpPr>
            <a:spLocks noChangeArrowheads="1"/>
          </p:cNvSpPr>
          <p:nvPr/>
        </p:nvSpPr>
        <p:spPr bwMode="auto">
          <a:xfrm>
            <a:off x="6912701" y="2245904"/>
            <a:ext cx="22669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ga-IE" altLang="en-US" sz="1800" b="0" i="0" u="none" strike="noStrike" kern="1200" cap="none" spc="0" normalizeH="0" baseline="0" noProof="0" dirty="0">
                <a:ln>
                  <a:noFill/>
                </a:ln>
                <a:solidFill>
                  <a:srgbClr val="1C1C1C"/>
                </a:solidFill>
                <a:effectLst/>
                <a:uLnTx/>
                <a:uFillTx/>
                <a:latin typeface="Tw Cen MT" panose="020B0602020104020603" pitchFamily="34" charset="0"/>
              </a:rPr>
              <a:t>Is feithid é an damhán alla.</a:t>
            </a:r>
            <a:endParaRPr kumimoji="0" lang="ga-IE" altLang="en-US" sz="2000" b="0" i="0" u="none" strike="noStrike" kern="1200" cap="none" spc="0" normalizeH="0" baseline="0" noProof="0" dirty="0">
              <a:ln>
                <a:noFill/>
              </a:ln>
              <a:solidFill>
                <a:srgbClr val="1C1C1C"/>
              </a:solidFill>
              <a:effectLst/>
              <a:uLnTx/>
              <a:uFillTx/>
              <a:latin typeface="Tw Cen MT" panose="020B0602020104020603" pitchFamily="34" charset="0"/>
            </a:endParaRPr>
          </a:p>
        </p:txBody>
      </p:sp>
      <p:sp>
        <p:nvSpPr>
          <p:cNvPr id="10" name="Freeform 9"/>
          <p:cNvSpPr/>
          <p:nvPr/>
        </p:nvSpPr>
        <p:spPr bwMode="auto">
          <a:xfrm>
            <a:off x="1516849" y="2627619"/>
            <a:ext cx="260350" cy="1150937"/>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endParaRPr>
          </a:p>
        </p:txBody>
      </p:sp>
      <p:sp>
        <p:nvSpPr>
          <p:cNvPr id="11" name="Freeform 10"/>
          <p:cNvSpPr/>
          <p:nvPr/>
        </p:nvSpPr>
        <p:spPr bwMode="auto">
          <a:xfrm flipH="1">
            <a:off x="6139629" y="2860218"/>
            <a:ext cx="299781" cy="756684"/>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endParaRPr>
          </a:p>
        </p:txBody>
      </p:sp>
      <p:sp>
        <p:nvSpPr>
          <p:cNvPr id="12" name="Rectangle 11"/>
          <p:cNvSpPr/>
          <p:nvPr/>
        </p:nvSpPr>
        <p:spPr>
          <a:xfrm>
            <a:off x="1319205" y="1773793"/>
            <a:ext cx="915988" cy="288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Fíor</a:t>
            </a:r>
          </a:p>
        </p:txBody>
      </p:sp>
      <p:sp>
        <p:nvSpPr>
          <p:cNvPr id="13" name="Rectangle 12"/>
          <p:cNvSpPr/>
          <p:nvPr/>
        </p:nvSpPr>
        <p:spPr>
          <a:xfrm>
            <a:off x="2953352" y="2559900"/>
            <a:ext cx="1166552" cy="283370"/>
          </a:xfrm>
          <a:prstGeom prst="rect">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Bréagach</a:t>
            </a:r>
          </a:p>
        </p:txBody>
      </p:sp>
      <p:sp>
        <p:nvSpPr>
          <p:cNvPr id="14" name="Rectangle 13"/>
          <p:cNvSpPr/>
          <p:nvPr/>
        </p:nvSpPr>
        <p:spPr>
          <a:xfrm>
            <a:off x="5185902" y="2022572"/>
            <a:ext cx="914400" cy="290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Fíor</a:t>
            </a:r>
          </a:p>
        </p:txBody>
      </p:sp>
      <p:sp>
        <p:nvSpPr>
          <p:cNvPr id="15" name="Rectangle 14"/>
          <p:cNvSpPr/>
          <p:nvPr/>
        </p:nvSpPr>
        <p:spPr>
          <a:xfrm>
            <a:off x="7411969" y="1984308"/>
            <a:ext cx="1268413" cy="288925"/>
          </a:xfrm>
          <a:prstGeom prst="rect">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Bréagach</a:t>
            </a:r>
          </a:p>
        </p:txBody>
      </p:sp>
      <p:sp>
        <p:nvSpPr>
          <p:cNvPr id="21" name="Rectangle 20"/>
          <p:cNvSpPr/>
          <p:nvPr/>
        </p:nvSpPr>
        <p:spPr>
          <a:xfrm>
            <a:off x="9703320" y="1700938"/>
            <a:ext cx="1166552" cy="283370"/>
          </a:xfrm>
          <a:prstGeom prst="rect">
            <a:avLst/>
          </a:prstGeom>
          <a:solidFill>
            <a:srgbClr val="FC6F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Arial" panose="020B0604020202020204" pitchFamily="34" charset="0"/>
              </a:rPr>
              <a:t>Bréagach</a:t>
            </a:r>
          </a:p>
        </p:txBody>
      </p:sp>
      <p:sp>
        <p:nvSpPr>
          <p:cNvPr id="22" name="Freeform 21"/>
          <p:cNvSpPr/>
          <p:nvPr/>
        </p:nvSpPr>
        <p:spPr bwMode="auto">
          <a:xfrm flipH="1">
            <a:off x="10612582" y="2752415"/>
            <a:ext cx="226838" cy="1196745"/>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endParaRPr>
          </a:p>
        </p:txBody>
      </p:sp>
      <p:sp>
        <p:nvSpPr>
          <p:cNvPr id="23" name="Rectangle 22"/>
          <p:cNvSpPr/>
          <p:nvPr/>
        </p:nvSpPr>
        <p:spPr>
          <a:xfrm>
            <a:off x="2565428" y="940255"/>
            <a:ext cx="7312668"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Abair cé acu fíor nó bréagach atá na ráitis thíos.</a:t>
            </a:r>
          </a:p>
        </p:txBody>
      </p:sp>
      <p:sp>
        <p:nvSpPr>
          <p:cNvPr id="26" name="Freeform 25"/>
          <p:cNvSpPr/>
          <p:nvPr/>
        </p:nvSpPr>
        <p:spPr bwMode="auto">
          <a:xfrm flipH="1">
            <a:off x="8131629" y="2752415"/>
            <a:ext cx="246930" cy="1026141"/>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endParaRPr>
          </a:p>
        </p:txBody>
      </p:sp>
      <p:sp>
        <p:nvSpPr>
          <p:cNvPr id="27" name="Freeform 26"/>
          <p:cNvSpPr/>
          <p:nvPr/>
        </p:nvSpPr>
        <p:spPr bwMode="auto">
          <a:xfrm flipH="1">
            <a:off x="4093992" y="3374158"/>
            <a:ext cx="127326" cy="590930"/>
          </a:xfrm>
          <a:custGeom>
            <a:avLst/>
            <a:gdLst>
              <a:gd name="connsiteX0" fmla="*/ 300045 w 300045"/>
              <a:gd name="connsiteY0" fmla="*/ 0 h 1828800"/>
              <a:gd name="connsiteX1" fmla="*/ 124785 w 300045"/>
              <a:gd name="connsiteY1" fmla="*/ 502920 h 1828800"/>
              <a:gd name="connsiteX2" fmla="*/ 2865 w 300045"/>
              <a:gd name="connsiteY2" fmla="*/ 1120140 h 1828800"/>
              <a:gd name="connsiteX3" fmla="*/ 246705 w 300045"/>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300045" h="1828800">
                <a:moveTo>
                  <a:pt x="300045" y="0"/>
                </a:moveTo>
                <a:cubicBezTo>
                  <a:pt x="237180" y="158115"/>
                  <a:pt x="174315" y="316230"/>
                  <a:pt x="124785" y="502920"/>
                </a:cubicBezTo>
                <a:cubicBezTo>
                  <a:pt x="75255" y="689610"/>
                  <a:pt x="-17455" y="899160"/>
                  <a:pt x="2865" y="1120140"/>
                </a:cubicBezTo>
                <a:cubicBezTo>
                  <a:pt x="23185" y="1341120"/>
                  <a:pt x="134945" y="1584960"/>
                  <a:pt x="246705" y="1828800"/>
                </a:cubicBezTo>
              </a:path>
            </a:pathLst>
          </a:cu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endParaRPr>
          </a:p>
        </p:txBody>
      </p:sp>
      <p:pic>
        <p:nvPicPr>
          <p:cNvPr id="2" name="Picture 2">
            <a:extLst>
              <a:ext uri="{FF2B5EF4-FFF2-40B4-BE49-F238E27FC236}">
                <a16:creationId xmlns:a16="http://schemas.microsoft.com/office/drawing/2014/main" id="{DEC43679-65CA-2CD7-D4FE-ECC7CF145D4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40791" r="59209">
                        <a14:foregroundMark x1="52467" y1="85020" x2="51533" y2="86071"/>
                        <a14:foregroundMark x1="48467" y1="85020" x2="47200" y2="85677"/>
                        <a14:foregroundMark x1="47533" y1="35874" x2="47533" y2="35874"/>
                        <a14:foregroundMark x1="53000" y1="36531" x2="53000" y2="36531"/>
                        <a14:foregroundMark x1="47333" y1="36137" x2="47200" y2="35480"/>
                        <a14:foregroundMark x1="54267" y1="37976" x2="52800" y2="35085"/>
                        <a14:foregroundMark x1="53533" y1="34428" x2="53000" y2="34034"/>
                      </a14:backgroundRemoval>
                    </a14:imgEffect>
                  </a14:imgLayer>
                </a14:imgProps>
              </a:ext>
              <a:ext uri="{28A0092B-C50C-407E-A947-70E740481C1C}">
                <a14:useLocalDpi xmlns:a14="http://schemas.microsoft.com/office/drawing/2010/main" val="0"/>
              </a:ext>
            </a:extLst>
          </a:blip>
          <a:srcRect l="38489" r="38489"/>
          <a:stretch/>
        </p:blipFill>
        <p:spPr bwMode="auto">
          <a:xfrm>
            <a:off x="1557833" y="3259736"/>
            <a:ext cx="1004696" cy="22139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5F3749C-6CBC-7857-A1E3-EB65E5481420}"/>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16016" b="90668" l="22956" r="41746">
                        <a14:foregroundMark x1="33733" y1="35611" x2="28733" y2="36399"/>
                        <a14:foregroundMark x1="30600" y1="30486" x2="28733" y2="37845"/>
                        <a14:foregroundMark x1="26867" y1="37451" x2="29267" y2="38239"/>
                      </a14:backgroundRemoval>
                    </a14:imgEffect>
                  </a14:imgLayer>
                </a14:imgProps>
              </a:ext>
              <a:ext uri="{28A0092B-C50C-407E-A947-70E740481C1C}">
                <a14:useLocalDpi xmlns:a14="http://schemas.microsoft.com/office/drawing/2010/main" val="0"/>
              </a:ext>
            </a:extLst>
          </a:blip>
          <a:srcRect l="20607" t="6684" r="55905" b="-6684"/>
          <a:stretch/>
        </p:blipFill>
        <p:spPr bwMode="auto">
          <a:xfrm>
            <a:off x="3294028" y="3468172"/>
            <a:ext cx="1004696" cy="21701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7A416D02-BD7A-0618-8CB3-8EB63E0FC634}"/>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5">
                    <a14:imgEffect>
                      <a14:backgroundRemoval t="11685" b="90187" l="2598" r="23379">
                        <a14:foregroundMark x1="19267" y1="77267" x2="17267" y2="76610"/>
                        <a14:foregroundMark x1="10867" y1="77004" x2="8867" y2="77267"/>
                        <a14:foregroundMark x1="8200" y1="28778" x2="10067" y2="28778"/>
                        <a14:foregroundMark x1="13533" y1="30486" x2="11533" y2="30486"/>
                        <a14:foregroundMark x1="7867" y1="31143" x2="9533" y2="25493"/>
                        <a14:foregroundMark x1="13867" y1="31800" x2="12867" y2="27858"/>
                      </a14:backgroundRemoval>
                    </a14:imgEffect>
                  </a14:imgLayer>
                </a14:imgProps>
              </a:ext>
              <a:ext uri="{28A0092B-C50C-407E-A947-70E740481C1C}">
                <a14:useLocalDpi xmlns:a14="http://schemas.microsoft.com/office/drawing/2010/main" val="0"/>
              </a:ext>
            </a:extLst>
          </a:blip>
          <a:srcRect l="-131" t="1872" r="74023" b="-1872"/>
          <a:stretch/>
        </p:blipFill>
        <p:spPr bwMode="auto">
          <a:xfrm>
            <a:off x="5305020" y="3341733"/>
            <a:ext cx="1240034" cy="24095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extLst>
              <a:ext uri="{FF2B5EF4-FFF2-40B4-BE49-F238E27FC236}">
                <a16:creationId xmlns:a16="http://schemas.microsoft.com/office/drawing/2014/main" id="{A204576E-A0AE-3B6E-0850-9FD6E0B745E7}"/>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5">
                    <a14:imgEffect>
                      <a14:backgroundRemoval t="11565" b="90174" l="60341" r="78251">
                        <a14:foregroundMark x1="66733" y1="38502" x2="71733" y2="37451"/>
                        <a14:foregroundMark x1="66133" y1="35611" x2="74667" y2="36662"/>
                        <a14:foregroundMark x1="70200" y1="41787" x2="68400" y2="42181"/>
                      </a14:backgroundRemoval>
                    </a14:imgEffect>
                  </a14:imgLayer>
                </a14:imgProps>
              </a:ext>
              <a:ext uri="{28A0092B-C50C-407E-A947-70E740481C1C}">
                <a14:useLocalDpi xmlns:a14="http://schemas.microsoft.com/office/drawing/2010/main" val="0"/>
              </a:ext>
            </a:extLst>
          </a:blip>
          <a:srcRect l="58102" t="1739" r="19510" b="-1739"/>
          <a:stretch/>
        </p:blipFill>
        <p:spPr bwMode="auto">
          <a:xfrm>
            <a:off x="7404907" y="3238560"/>
            <a:ext cx="961345" cy="21784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E163FD53-389A-E109-F01B-3F0BF3495D6A}"/>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5">
                    <a14:imgEffect>
                      <a14:backgroundRemoval t="15638" b="90626" l="78651" r="97628">
                        <a14:foregroundMark x1="88000" y1="34823" x2="86600" y2="32720"/>
                        <a14:foregroundMark x1="89600" y1="31406" x2="88867" y2="29304"/>
                        <a14:foregroundMark x1="90800" y1="32063" x2="89400" y2="29698"/>
                        <a14:foregroundMark x1="83800" y1="79895" x2="82400" y2="80289"/>
                        <a14:foregroundMark x1="90800" y1="79238" x2="92733" y2="79238"/>
                        <a14:foregroundMark x1="85733" y1="34428" x2="91333" y2="31669"/>
                        <a14:foregroundMark x1="91200" y1="30618" x2="89600" y2="28252"/>
                        <a14:foregroundMark x1="86267" y1="33509" x2="85867" y2="30355"/>
                        <a14:foregroundMark x1="85000" y1="30618" x2="85733" y2="35217"/>
                      </a14:backgroundRemoval>
                    </a14:imgEffect>
                  </a14:imgLayer>
                </a14:imgProps>
              </a:ext>
              <a:ext uri="{28A0092B-C50C-407E-A947-70E740481C1C}">
                <a14:useLocalDpi xmlns:a14="http://schemas.microsoft.com/office/drawing/2010/main" val="0"/>
              </a:ext>
            </a:extLst>
          </a:blip>
          <a:srcRect l="76279" t="6264" r="-349" b="-6264"/>
          <a:stretch/>
        </p:blipFill>
        <p:spPr bwMode="auto">
          <a:xfrm>
            <a:off x="9784411" y="3468172"/>
            <a:ext cx="1087696" cy="229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564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69B68A5-21B8-3A49-B674-65ED03B39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2">
            <a:extLst>
              <a:ext uri="{FF2B5EF4-FFF2-40B4-BE49-F238E27FC236}">
                <a16:creationId xmlns:a16="http://schemas.microsoft.com/office/drawing/2014/main" id="{ED8F6F8F-43EA-47B6-8FF3-7DF6E2249D32}"/>
              </a:ext>
            </a:extLst>
          </p:cNvPr>
          <p:cNvSpPr>
            <a:spLocks noChangeAspect="1"/>
          </p:cNvSpPr>
          <p:nvPr/>
        </p:nvSpPr>
        <p:spPr>
          <a:xfrm>
            <a:off x="208767" y="271922"/>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p>
        </p:txBody>
      </p:sp>
      <p:sp>
        <p:nvSpPr>
          <p:cNvPr id="6" name="Rectangle 5"/>
          <p:cNvSpPr/>
          <p:nvPr/>
        </p:nvSpPr>
        <p:spPr>
          <a:xfrm>
            <a:off x="3887225" y="3346399"/>
            <a:ext cx="2173438" cy="400110"/>
          </a:xfrm>
          <a:prstGeom prst="rect">
            <a:avLst/>
          </a:prstGeom>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 typeface="+mj-lt"/>
              <a:buAutoNum type="arabicPeriod"/>
              <a:tabLst/>
              <a:defRPr/>
            </a:pPr>
            <a:r>
              <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Mamaigh</a:t>
            </a:r>
          </a:p>
        </p:txBody>
      </p:sp>
      <p:sp>
        <p:nvSpPr>
          <p:cNvPr id="8" name="Rectangle 7"/>
          <p:cNvSpPr>
            <a:spLocks/>
          </p:cNvSpPr>
          <p:nvPr/>
        </p:nvSpPr>
        <p:spPr bwMode="auto">
          <a:xfrm>
            <a:off x="3886883" y="2296260"/>
            <a:ext cx="6436403" cy="8336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ga-IE" sz="2000" b="0" i="0" u="none" strike="noStrike" kern="1200" cap="none" spc="0" normalizeH="0" baseline="0" dirty="0">
                <a:ln>
                  <a:noFill/>
                </a:ln>
                <a:solidFill>
                  <a:srgbClr val="000000"/>
                </a:solidFill>
                <a:effectLst/>
                <a:uLnTx/>
                <a:uFillTx/>
                <a:latin typeface="Tw Cen MT" panose="020B0602020104020603" pitchFamily="34" charset="0"/>
              </a:rPr>
              <a:t>An féidir leat na 5 </a:t>
            </a:r>
            <a:r>
              <a:rPr kumimoji="0" lang="ga-IE" sz="2000" b="0" i="0" u="none" strike="noStrike" kern="1200" cap="none" spc="0" normalizeH="0" baseline="0" dirty="0" err="1">
                <a:ln>
                  <a:noFill/>
                </a:ln>
                <a:solidFill>
                  <a:srgbClr val="000000"/>
                </a:solidFill>
                <a:effectLst/>
                <a:uLnTx/>
                <a:uFillTx/>
                <a:latin typeface="Tw Cen MT" panose="020B0602020104020603" pitchFamily="34" charset="0"/>
              </a:rPr>
              <a:t>phríomhghrúpa</a:t>
            </a:r>
            <a:r>
              <a:rPr kumimoji="0" lang="ga-IE" sz="2000" b="0" i="0" u="none" strike="noStrike" kern="1200" cap="none" spc="0" normalizeH="0" baseline="0" dirty="0">
                <a:ln>
                  <a:noFill/>
                </a:ln>
                <a:solidFill>
                  <a:srgbClr val="000000"/>
                </a:solidFill>
                <a:effectLst/>
                <a:uLnTx/>
                <a:uFillTx/>
                <a:latin typeface="Tw Cen MT" panose="020B0602020104020603" pitchFamily="34" charset="0"/>
              </a:rPr>
              <a:t> de veirteabraigh</a:t>
            </a:r>
            <a:br>
              <a:rPr kumimoji="0" lang="ga-IE" sz="2000" b="0" i="0" u="none" strike="noStrike" kern="1200" cap="none" spc="0" normalizeH="0" baseline="0" dirty="0">
                <a:ln>
                  <a:noFill/>
                </a:ln>
                <a:solidFill>
                  <a:srgbClr val="000000"/>
                </a:solidFill>
                <a:effectLst/>
                <a:uLnTx/>
                <a:uFillTx/>
                <a:latin typeface="Tw Cen MT" panose="020B0602020104020603" pitchFamily="34" charset="0"/>
              </a:rPr>
            </a:br>
            <a:r>
              <a:rPr kumimoji="0" lang="ga-IE" sz="2000" b="0" i="0" u="none" strike="noStrike" kern="1200" cap="none" spc="0" normalizeH="0" baseline="0" dirty="0">
                <a:ln>
                  <a:noFill/>
                </a:ln>
                <a:solidFill>
                  <a:srgbClr val="000000"/>
                </a:solidFill>
                <a:effectLst/>
                <a:uLnTx/>
                <a:uFillTx/>
                <a:latin typeface="Tw Cen MT" panose="020B0602020104020603" pitchFamily="34" charset="0"/>
              </a:rPr>
              <a:t>a ainmniú?</a:t>
            </a:r>
            <a:endPar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ndParaRPr>
          </a:p>
        </p:txBody>
      </p:sp>
      <p:sp>
        <p:nvSpPr>
          <p:cNvPr id="10" name="Rectangle 9"/>
          <p:cNvSpPr/>
          <p:nvPr/>
        </p:nvSpPr>
        <p:spPr>
          <a:xfrm>
            <a:off x="3876480" y="3777241"/>
            <a:ext cx="2591550" cy="400110"/>
          </a:xfrm>
          <a:prstGeom prst="rect">
            <a:avLst/>
          </a:prstGeom>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 typeface="+mj-lt"/>
              <a:buAutoNum type="arabicPeriod" startAt="2"/>
              <a:tabLst/>
              <a:defRPr/>
            </a:pPr>
            <a:r>
              <a:rPr kumimoji="0" lang="ga-IE" alt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Amfaibiaigh</a:t>
            </a:r>
            <a:endPar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endParaRPr>
          </a:p>
        </p:txBody>
      </p:sp>
      <p:sp>
        <p:nvSpPr>
          <p:cNvPr id="11" name="Rectangle 10"/>
          <p:cNvSpPr/>
          <p:nvPr/>
        </p:nvSpPr>
        <p:spPr>
          <a:xfrm>
            <a:off x="3867175" y="4669750"/>
            <a:ext cx="2193488" cy="400110"/>
          </a:xfrm>
          <a:prstGeom prst="rect">
            <a:avLst/>
          </a:prstGeom>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Éisc</a:t>
            </a:r>
          </a:p>
        </p:txBody>
      </p:sp>
      <p:sp>
        <p:nvSpPr>
          <p:cNvPr id="12" name="Rectangle 11"/>
          <p:cNvSpPr/>
          <p:nvPr/>
        </p:nvSpPr>
        <p:spPr>
          <a:xfrm>
            <a:off x="3867175" y="5093181"/>
            <a:ext cx="1858563" cy="400110"/>
          </a:xfrm>
          <a:prstGeom prst="rect">
            <a:avLst/>
          </a:prstGeom>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Reiptílí</a:t>
            </a:r>
          </a:p>
        </p:txBody>
      </p:sp>
      <p:sp>
        <p:nvSpPr>
          <p:cNvPr id="13" name="Rectangle 12"/>
          <p:cNvSpPr/>
          <p:nvPr/>
        </p:nvSpPr>
        <p:spPr>
          <a:xfrm>
            <a:off x="3887225" y="4228380"/>
            <a:ext cx="1384617" cy="400110"/>
          </a:xfrm>
          <a:prstGeom prst="rect">
            <a:avLst/>
          </a:prstGeom>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 typeface="+mj-lt"/>
              <a:buAutoNum type="arabicPeriod" startAt="3"/>
              <a:tabLst/>
              <a:defRPr/>
            </a:pPr>
            <a:r>
              <a:rPr kumimoji="0" lang="ga-IE" altLang="en-US"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Éin</a:t>
            </a:r>
          </a:p>
        </p:txBody>
      </p:sp>
      <p:pic>
        <p:nvPicPr>
          <p:cNvPr id="2052"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96239" y="2940274"/>
            <a:ext cx="1195990" cy="12217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8725" y="2789198"/>
            <a:ext cx="1055276" cy="115330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895539" y="4213974"/>
            <a:ext cx="1627405" cy="16274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636" b="89936" l="5167" r="94000">
                        <a14:foregroundMark x1="5333" y1="60814" x2="71167" y2="53319"/>
                        <a14:foregroundMark x1="71167" y1="53319" x2="89167" y2="28694"/>
                        <a14:foregroundMark x1="19167" y1="58887" x2="14833" y2="52034"/>
                        <a14:foregroundMark x1="18000" y1="58887" x2="18000" y2="44325"/>
                        <a14:foregroundMark x1="90833" y1="53319" x2="94000" y2="52677"/>
                      </a14:backgroundRemoval>
                    </a14:imgEffect>
                  </a14:imgLayer>
                </a14:imgProps>
              </a:ext>
              <a:ext uri="{28A0092B-C50C-407E-A947-70E740481C1C}">
                <a14:useLocalDpi xmlns:a14="http://schemas.microsoft.com/office/drawing/2010/main" val="0"/>
              </a:ext>
            </a:extLst>
          </a:blip>
          <a:srcRect/>
          <a:stretch/>
        </p:blipFill>
        <p:spPr bwMode="auto">
          <a:xfrm>
            <a:off x="6739252" y="4106005"/>
            <a:ext cx="1728053" cy="134500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3090108">
            <a:off x="8642083" y="2190997"/>
            <a:ext cx="1758019" cy="27203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4C8F64D-68F3-49CE-AFB6-590DE749C30E}"/>
              </a:ext>
            </a:extLst>
          </p:cNvPr>
          <p:cNvSpPr txBox="1"/>
          <p:nvPr/>
        </p:nvSpPr>
        <p:spPr>
          <a:xfrm>
            <a:off x="3833685" y="1167390"/>
            <a:ext cx="60979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Is éard is veirteabrach ann ná ainmhí a bhfuil cnámh droma a</a:t>
            </a:r>
            <a:r>
              <a:rPr kumimoji="0" lang="en-US" sz="2000" b="0" i="0" u="none" strike="noStrike" kern="1200" cap="none" spc="0" normalizeH="0" baseline="0" dirty="0" err="1">
                <a:ln>
                  <a:noFill/>
                </a:ln>
                <a:solidFill>
                  <a:prstClr val="black"/>
                </a:solidFill>
                <a:effectLst/>
                <a:uLnTx/>
                <a:uFillTx/>
                <a:latin typeface="Tw Cen MT" panose="020B0602020104020603" pitchFamily="34" charset="0"/>
                <a:ea typeface="+mn-ea"/>
                <a:cs typeface="+mn-cs"/>
              </a:rPr>
              <a:t>nn</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endParaRPr kumimoji="0" lang="ga-IE" sz="2000" b="0" i="0" u="none" strike="noStrike" kern="1200" cap="none" spc="0" normalizeH="0" baseline="0" dirty="0">
              <a:ln>
                <a:noFill/>
              </a:ln>
              <a:solidFill>
                <a:prstClr val="black"/>
              </a:solidFill>
              <a:effectLst/>
              <a:uLnTx/>
              <a:uFillTx/>
              <a:latin typeface="Calibri" panose="020F0502020204030204"/>
              <a:ea typeface="+mn-ea"/>
              <a:cs typeface="+mn-cs"/>
            </a:endParaRPr>
          </a:p>
        </p:txBody>
      </p:sp>
      <p:pic>
        <p:nvPicPr>
          <p:cNvPr id="21" name="Picture 2">
            <a:extLst>
              <a:ext uri="{FF2B5EF4-FFF2-40B4-BE49-F238E27FC236}">
                <a16:creationId xmlns:a16="http://schemas.microsoft.com/office/drawing/2014/main" id="{C7182B0D-B155-4C66-9E49-86C3BF7E4B27}"/>
              </a:ext>
            </a:extLst>
          </p:cNvPr>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1836210" y="632180"/>
            <a:ext cx="1726178" cy="2301571"/>
          </a:xfrm>
          <a:prstGeom prst="rect">
            <a:avLst/>
          </a:prstGeom>
          <a:noFill/>
          <a:extLst>
            <a:ext uri="{909E8E84-426E-40DD-AFC4-6F175D3DCCD1}">
              <a14:hiddenFill xmlns:a14="http://schemas.microsoft.com/office/drawing/2010/main">
                <a:solidFill>
                  <a:srgbClr val="FFFFFF"/>
                </a:solidFill>
              </a14:hiddenFill>
            </a:ext>
          </a:extLst>
        </p:spPr>
      </p:pic>
      <p:sp>
        <p:nvSpPr>
          <p:cNvPr id="2" name="Bosca téacs 1">
            <a:extLst>
              <a:ext uri="{FF2B5EF4-FFF2-40B4-BE49-F238E27FC236}">
                <a16:creationId xmlns:a16="http://schemas.microsoft.com/office/drawing/2014/main" id="{B1C97C82-AB14-D83B-DFA1-4C7D58A8EC00}"/>
              </a:ext>
            </a:extLst>
          </p:cNvPr>
          <p:cNvSpPr txBox="1"/>
          <p:nvPr/>
        </p:nvSpPr>
        <p:spPr>
          <a:xfrm>
            <a:off x="5052447" y="449451"/>
            <a:ext cx="156532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800" b="0" i="0" u="none" strike="noStrike" kern="1200" cap="none" spc="0" normalizeH="0" baseline="0" dirty="0">
                <a:ln>
                  <a:noFill/>
                </a:ln>
                <a:solidFill>
                  <a:prstClr val="black"/>
                </a:solidFill>
                <a:effectLst/>
                <a:uLnTx/>
                <a:uFillTx/>
                <a:latin typeface="Berlin Sans FB" panose="020E0602020502020306" pitchFamily="34" charset="0"/>
                <a:ea typeface="+mn-ea"/>
                <a:cs typeface="+mn-cs"/>
              </a:rPr>
              <a:t>Súil Siar</a:t>
            </a:r>
          </a:p>
        </p:txBody>
      </p:sp>
      <p:sp>
        <p:nvSpPr>
          <p:cNvPr id="3" name="Bosca téacs 2">
            <a:extLst>
              <a:ext uri="{FF2B5EF4-FFF2-40B4-BE49-F238E27FC236}">
                <a16:creationId xmlns:a16="http://schemas.microsoft.com/office/drawing/2014/main" id="{0F0E7133-CC51-CE71-85B0-FE23B2124CFA}"/>
              </a:ext>
            </a:extLst>
          </p:cNvPr>
          <p:cNvSpPr txBox="1"/>
          <p:nvPr/>
        </p:nvSpPr>
        <p:spPr>
          <a:xfrm rot="20829648">
            <a:off x="6581122" y="5025195"/>
            <a:ext cx="5356223" cy="1015663"/>
          </a:xfrm>
          <a:prstGeom prst="rect">
            <a:avLst/>
          </a:prstGeom>
          <a:solidFill>
            <a:schemeClr val="bg1"/>
          </a:solidFill>
        </p:spPr>
        <p:txBody>
          <a:bodyPr wrap="square" rtlCol="0">
            <a:spAutoFit/>
          </a:bodyPr>
          <a:lstStyle/>
          <a:p>
            <a:pPr lvl="0"/>
            <a:r>
              <a:rPr lang="ga-IE" sz="2000" dirty="0">
                <a:latin typeface="Tw Cen MT" panose="020B0602020104020603" pitchFamily="34" charset="0"/>
              </a:rPr>
              <a:t>Mar atá feicthe againn, tugtar </a:t>
            </a:r>
            <a:r>
              <a:rPr lang="ga-IE" sz="2000" dirty="0" err="1">
                <a:latin typeface="Tw Cen MT" panose="020B0602020104020603" pitchFamily="34" charset="0"/>
              </a:rPr>
              <a:t>mionainmhí</a:t>
            </a:r>
            <a:r>
              <a:rPr lang="ga-IE" sz="2000" dirty="0">
                <a:latin typeface="Tw Cen MT" panose="020B0602020104020603" pitchFamily="34" charset="0"/>
              </a:rPr>
              <a:t> nó </a:t>
            </a:r>
            <a:r>
              <a:rPr lang="ga-IE" sz="2000" b="1" dirty="0" err="1">
                <a:solidFill>
                  <a:srgbClr val="FF0000"/>
                </a:solidFill>
                <a:latin typeface="Tw Cen MT" panose="020B0602020104020603" pitchFamily="34" charset="0"/>
              </a:rPr>
              <a:t>inveirteabrach</a:t>
            </a:r>
            <a:r>
              <a:rPr lang="ga-IE" sz="2000" b="1" dirty="0">
                <a:latin typeface="Tw Cen MT" panose="020B0602020104020603" pitchFamily="34" charset="0"/>
              </a:rPr>
              <a:t> </a:t>
            </a:r>
            <a:r>
              <a:rPr lang="ga-IE" sz="2000" dirty="0">
                <a:latin typeface="Tw Cen MT" panose="020B0602020104020603" pitchFamily="34" charset="0"/>
              </a:rPr>
              <a:t>ar ainmhí nach bhfuil cnámh droma ann. Ach an cuimhin leat cad is </a:t>
            </a:r>
            <a:r>
              <a:rPr lang="ga-IE" sz="2000" b="1" dirty="0">
                <a:solidFill>
                  <a:srgbClr val="FF0000"/>
                </a:solidFill>
                <a:latin typeface="Tw Cen MT" panose="020B0602020104020603" pitchFamily="34" charset="0"/>
              </a:rPr>
              <a:t>veirteabrach</a:t>
            </a:r>
            <a:r>
              <a:rPr lang="ga-IE" sz="2000" b="1" dirty="0">
                <a:latin typeface="Tw Cen MT" panose="020B0602020104020603" pitchFamily="34" charset="0"/>
              </a:rPr>
              <a:t> </a:t>
            </a:r>
            <a:r>
              <a:rPr lang="ga-IE" sz="2000" dirty="0">
                <a:latin typeface="Tw Cen MT" panose="020B0602020104020603" pitchFamily="34" charset="0"/>
              </a:rPr>
              <a:t>ann?</a:t>
            </a:r>
          </a:p>
        </p:txBody>
      </p:sp>
    </p:spTree>
    <p:extLst>
      <p:ext uri="{BB962C8B-B14F-4D97-AF65-F5344CB8AC3E}">
        <p14:creationId xmlns:p14="http://schemas.microsoft.com/office/powerpoint/2010/main" val="65624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22" presetClass="entr" presetSubtype="4"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2052"/>
                                        </p:tgtEl>
                                        <p:attrNameLst>
                                          <p:attrName>style.visibility</p:attrName>
                                        </p:attrNameLst>
                                      </p:cBhvr>
                                      <p:to>
                                        <p:strVal val="visible"/>
                                      </p:to>
                                    </p:set>
                                    <p:anim calcmode="lin" valueType="num">
                                      <p:cBhvr>
                                        <p:cTn id="30" dur="1000" fill="hold"/>
                                        <p:tgtEl>
                                          <p:spTgt spid="2052"/>
                                        </p:tgtEl>
                                        <p:attrNameLst>
                                          <p:attrName>ppt_w</p:attrName>
                                        </p:attrNameLst>
                                      </p:cBhvr>
                                      <p:tavLst>
                                        <p:tav tm="0">
                                          <p:val>
                                            <p:fltVal val="0"/>
                                          </p:val>
                                        </p:tav>
                                        <p:tav tm="100000">
                                          <p:val>
                                            <p:strVal val="#ppt_w"/>
                                          </p:val>
                                        </p:tav>
                                      </p:tavLst>
                                    </p:anim>
                                    <p:anim calcmode="lin" valueType="num">
                                      <p:cBhvr>
                                        <p:cTn id="31" dur="1000" fill="hold"/>
                                        <p:tgtEl>
                                          <p:spTgt spid="2052"/>
                                        </p:tgtEl>
                                        <p:attrNameLst>
                                          <p:attrName>ppt_h</p:attrName>
                                        </p:attrNameLst>
                                      </p:cBhvr>
                                      <p:tavLst>
                                        <p:tav tm="0">
                                          <p:val>
                                            <p:fltVal val="0"/>
                                          </p:val>
                                        </p:tav>
                                        <p:tav tm="100000">
                                          <p:val>
                                            <p:strVal val="#ppt_h"/>
                                          </p:val>
                                        </p:tav>
                                      </p:tavLst>
                                    </p:anim>
                                    <p:anim calcmode="lin" valueType="num">
                                      <p:cBhvr>
                                        <p:cTn id="32" dur="1000" fill="hold"/>
                                        <p:tgtEl>
                                          <p:spTgt spid="2052"/>
                                        </p:tgtEl>
                                        <p:attrNameLst>
                                          <p:attrName>style.rotation</p:attrName>
                                        </p:attrNameLst>
                                      </p:cBhvr>
                                      <p:tavLst>
                                        <p:tav tm="0">
                                          <p:val>
                                            <p:fltVal val="90"/>
                                          </p:val>
                                        </p:tav>
                                        <p:tav tm="100000">
                                          <p:val>
                                            <p:fltVal val="0"/>
                                          </p:val>
                                        </p:tav>
                                      </p:tavLst>
                                    </p:anim>
                                    <p:animEffect transition="in" filter="fade">
                                      <p:cBhvr>
                                        <p:cTn id="33" dur="1000"/>
                                        <p:tgtEl>
                                          <p:spTgt spid="205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31" presetClass="entr" presetSubtype="0" fill="hold" nodeType="withEffect">
                                  <p:stCondLst>
                                    <p:cond delay="0"/>
                                  </p:stCondLst>
                                  <p:childTnLst>
                                    <p:set>
                                      <p:cBhvr>
                                        <p:cTn id="40" dur="1" fill="hold">
                                          <p:stCondLst>
                                            <p:cond delay="0"/>
                                          </p:stCondLst>
                                        </p:cTn>
                                        <p:tgtEl>
                                          <p:spTgt spid="2054"/>
                                        </p:tgtEl>
                                        <p:attrNameLst>
                                          <p:attrName>style.visibility</p:attrName>
                                        </p:attrNameLst>
                                      </p:cBhvr>
                                      <p:to>
                                        <p:strVal val="visible"/>
                                      </p:to>
                                    </p:set>
                                    <p:anim calcmode="lin" valueType="num">
                                      <p:cBhvr>
                                        <p:cTn id="41" dur="1000" fill="hold"/>
                                        <p:tgtEl>
                                          <p:spTgt spid="2054"/>
                                        </p:tgtEl>
                                        <p:attrNameLst>
                                          <p:attrName>ppt_w</p:attrName>
                                        </p:attrNameLst>
                                      </p:cBhvr>
                                      <p:tavLst>
                                        <p:tav tm="0">
                                          <p:val>
                                            <p:fltVal val="0"/>
                                          </p:val>
                                        </p:tav>
                                        <p:tav tm="100000">
                                          <p:val>
                                            <p:strVal val="#ppt_w"/>
                                          </p:val>
                                        </p:tav>
                                      </p:tavLst>
                                    </p:anim>
                                    <p:anim calcmode="lin" valueType="num">
                                      <p:cBhvr>
                                        <p:cTn id="42" dur="1000" fill="hold"/>
                                        <p:tgtEl>
                                          <p:spTgt spid="2054"/>
                                        </p:tgtEl>
                                        <p:attrNameLst>
                                          <p:attrName>ppt_h</p:attrName>
                                        </p:attrNameLst>
                                      </p:cBhvr>
                                      <p:tavLst>
                                        <p:tav tm="0">
                                          <p:val>
                                            <p:fltVal val="0"/>
                                          </p:val>
                                        </p:tav>
                                        <p:tav tm="100000">
                                          <p:val>
                                            <p:strVal val="#ppt_h"/>
                                          </p:val>
                                        </p:tav>
                                      </p:tavLst>
                                    </p:anim>
                                    <p:anim calcmode="lin" valueType="num">
                                      <p:cBhvr>
                                        <p:cTn id="43" dur="1000" fill="hold"/>
                                        <p:tgtEl>
                                          <p:spTgt spid="2054"/>
                                        </p:tgtEl>
                                        <p:attrNameLst>
                                          <p:attrName>style.rotation</p:attrName>
                                        </p:attrNameLst>
                                      </p:cBhvr>
                                      <p:tavLst>
                                        <p:tav tm="0">
                                          <p:val>
                                            <p:fltVal val="90"/>
                                          </p:val>
                                        </p:tav>
                                        <p:tav tm="100000">
                                          <p:val>
                                            <p:fltVal val="0"/>
                                          </p:val>
                                        </p:tav>
                                      </p:tavLst>
                                    </p:anim>
                                    <p:animEffect transition="in" filter="fade">
                                      <p:cBhvr>
                                        <p:cTn id="44" dur="1000"/>
                                        <p:tgtEl>
                                          <p:spTgt spid="205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31" presetClass="entr" presetSubtype="0" fill="hold" nodeType="withEffect">
                                  <p:stCondLst>
                                    <p:cond delay="0"/>
                                  </p:stCondLst>
                                  <p:childTnLst>
                                    <p:set>
                                      <p:cBhvr>
                                        <p:cTn id="51" dur="1" fill="hold">
                                          <p:stCondLst>
                                            <p:cond delay="0"/>
                                          </p:stCondLst>
                                        </p:cTn>
                                        <p:tgtEl>
                                          <p:spTgt spid="2056"/>
                                        </p:tgtEl>
                                        <p:attrNameLst>
                                          <p:attrName>style.visibility</p:attrName>
                                        </p:attrNameLst>
                                      </p:cBhvr>
                                      <p:to>
                                        <p:strVal val="visible"/>
                                      </p:to>
                                    </p:set>
                                    <p:anim calcmode="lin" valueType="num">
                                      <p:cBhvr>
                                        <p:cTn id="52" dur="1000" fill="hold"/>
                                        <p:tgtEl>
                                          <p:spTgt spid="2056"/>
                                        </p:tgtEl>
                                        <p:attrNameLst>
                                          <p:attrName>ppt_w</p:attrName>
                                        </p:attrNameLst>
                                      </p:cBhvr>
                                      <p:tavLst>
                                        <p:tav tm="0">
                                          <p:val>
                                            <p:fltVal val="0"/>
                                          </p:val>
                                        </p:tav>
                                        <p:tav tm="100000">
                                          <p:val>
                                            <p:strVal val="#ppt_w"/>
                                          </p:val>
                                        </p:tav>
                                      </p:tavLst>
                                    </p:anim>
                                    <p:anim calcmode="lin" valueType="num">
                                      <p:cBhvr>
                                        <p:cTn id="53" dur="1000" fill="hold"/>
                                        <p:tgtEl>
                                          <p:spTgt spid="2056"/>
                                        </p:tgtEl>
                                        <p:attrNameLst>
                                          <p:attrName>ppt_h</p:attrName>
                                        </p:attrNameLst>
                                      </p:cBhvr>
                                      <p:tavLst>
                                        <p:tav tm="0">
                                          <p:val>
                                            <p:fltVal val="0"/>
                                          </p:val>
                                        </p:tav>
                                        <p:tav tm="100000">
                                          <p:val>
                                            <p:strVal val="#ppt_h"/>
                                          </p:val>
                                        </p:tav>
                                      </p:tavLst>
                                    </p:anim>
                                    <p:anim calcmode="lin" valueType="num">
                                      <p:cBhvr>
                                        <p:cTn id="54" dur="1000" fill="hold"/>
                                        <p:tgtEl>
                                          <p:spTgt spid="2056"/>
                                        </p:tgtEl>
                                        <p:attrNameLst>
                                          <p:attrName>style.rotation</p:attrName>
                                        </p:attrNameLst>
                                      </p:cBhvr>
                                      <p:tavLst>
                                        <p:tav tm="0">
                                          <p:val>
                                            <p:fltVal val="90"/>
                                          </p:val>
                                        </p:tav>
                                        <p:tav tm="100000">
                                          <p:val>
                                            <p:fltVal val="0"/>
                                          </p:val>
                                        </p:tav>
                                      </p:tavLst>
                                    </p:anim>
                                    <p:animEffect transition="in" filter="fade">
                                      <p:cBhvr>
                                        <p:cTn id="55" dur="1000"/>
                                        <p:tgtEl>
                                          <p:spTgt spid="205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arn(inVertical)">
                                      <p:cBhvr>
                                        <p:cTn id="60" dur="500"/>
                                        <p:tgtEl>
                                          <p:spTgt spid="11"/>
                                        </p:tgtEl>
                                      </p:cBhvr>
                                    </p:animEffect>
                                  </p:childTnLst>
                                </p:cTn>
                              </p:par>
                              <p:par>
                                <p:cTn id="61" presetID="31" presetClass="entr" presetSubtype="0" fill="hold" nodeType="withEffect">
                                  <p:stCondLst>
                                    <p:cond delay="0"/>
                                  </p:stCondLst>
                                  <p:childTnLst>
                                    <p:set>
                                      <p:cBhvr>
                                        <p:cTn id="62" dur="1" fill="hold">
                                          <p:stCondLst>
                                            <p:cond delay="0"/>
                                          </p:stCondLst>
                                        </p:cTn>
                                        <p:tgtEl>
                                          <p:spTgt spid="2058"/>
                                        </p:tgtEl>
                                        <p:attrNameLst>
                                          <p:attrName>style.visibility</p:attrName>
                                        </p:attrNameLst>
                                      </p:cBhvr>
                                      <p:to>
                                        <p:strVal val="visible"/>
                                      </p:to>
                                    </p:set>
                                    <p:anim calcmode="lin" valueType="num">
                                      <p:cBhvr>
                                        <p:cTn id="63" dur="1000" fill="hold"/>
                                        <p:tgtEl>
                                          <p:spTgt spid="2058"/>
                                        </p:tgtEl>
                                        <p:attrNameLst>
                                          <p:attrName>ppt_w</p:attrName>
                                        </p:attrNameLst>
                                      </p:cBhvr>
                                      <p:tavLst>
                                        <p:tav tm="0">
                                          <p:val>
                                            <p:fltVal val="0"/>
                                          </p:val>
                                        </p:tav>
                                        <p:tav tm="100000">
                                          <p:val>
                                            <p:strVal val="#ppt_w"/>
                                          </p:val>
                                        </p:tav>
                                      </p:tavLst>
                                    </p:anim>
                                    <p:anim calcmode="lin" valueType="num">
                                      <p:cBhvr>
                                        <p:cTn id="64" dur="1000" fill="hold"/>
                                        <p:tgtEl>
                                          <p:spTgt spid="2058"/>
                                        </p:tgtEl>
                                        <p:attrNameLst>
                                          <p:attrName>ppt_h</p:attrName>
                                        </p:attrNameLst>
                                      </p:cBhvr>
                                      <p:tavLst>
                                        <p:tav tm="0">
                                          <p:val>
                                            <p:fltVal val="0"/>
                                          </p:val>
                                        </p:tav>
                                        <p:tav tm="100000">
                                          <p:val>
                                            <p:strVal val="#ppt_h"/>
                                          </p:val>
                                        </p:tav>
                                      </p:tavLst>
                                    </p:anim>
                                    <p:anim calcmode="lin" valueType="num">
                                      <p:cBhvr>
                                        <p:cTn id="65" dur="1000" fill="hold"/>
                                        <p:tgtEl>
                                          <p:spTgt spid="2058"/>
                                        </p:tgtEl>
                                        <p:attrNameLst>
                                          <p:attrName>style.rotation</p:attrName>
                                        </p:attrNameLst>
                                      </p:cBhvr>
                                      <p:tavLst>
                                        <p:tav tm="0">
                                          <p:val>
                                            <p:fltVal val="90"/>
                                          </p:val>
                                        </p:tav>
                                        <p:tav tm="100000">
                                          <p:val>
                                            <p:fltVal val="0"/>
                                          </p:val>
                                        </p:tav>
                                      </p:tavLst>
                                    </p:anim>
                                    <p:animEffect transition="in" filter="fade">
                                      <p:cBhvr>
                                        <p:cTn id="66" dur="1000"/>
                                        <p:tgtEl>
                                          <p:spTgt spid="205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barn(inVertical)">
                                      <p:cBhvr>
                                        <p:cTn id="71" dur="500"/>
                                        <p:tgtEl>
                                          <p:spTgt spid="12"/>
                                        </p:tgtEl>
                                      </p:cBhvr>
                                    </p:animEffect>
                                  </p:childTnLst>
                                </p:cTn>
                              </p:par>
                              <p:par>
                                <p:cTn id="72" presetID="31" presetClass="entr" presetSubtype="0" fill="hold" nodeType="withEffect">
                                  <p:stCondLst>
                                    <p:cond delay="0"/>
                                  </p:stCondLst>
                                  <p:childTnLst>
                                    <p:set>
                                      <p:cBhvr>
                                        <p:cTn id="73" dur="1" fill="hold">
                                          <p:stCondLst>
                                            <p:cond delay="0"/>
                                          </p:stCondLst>
                                        </p:cTn>
                                        <p:tgtEl>
                                          <p:spTgt spid="2060"/>
                                        </p:tgtEl>
                                        <p:attrNameLst>
                                          <p:attrName>style.visibility</p:attrName>
                                        </p:attrNameLst>
                                      </p:cBhvr>
                                      <p:to>
                                        <p:strVal val="visible"/>
                                      </p:to>
                                    </p:set>
                                    <p:anim calcmode="lin" valueType="num">
                                      <p:cBhvr>
                                        <p:cTn id="74" dur="1000" fill="hold"/>
                                        <p:tgtEl>
                                          <p:spTgt spid="2060"/>
                                        </p:tgtEl>
                                        <p:attrNameLst>
                                          <p:attrName>ppt_w</p:attrName>
                                        </p:attrNameLst>
                                      </p:cBhvr>
                                      <p:tavLst>
                                        <p:tav tm="0">
                                          <p:val>
                                            <p:fltVal val="0"/>
                                          </p:val>
                                        </p:tav>
                                        <p:tav tm="100000">
                                          <p:val>
                                            <p:strVal val="#ppt_w"/>
                                          </p:val>
                                        </p:tav>
                                      </p:tavLst>
                                    </p:anim>
                                    <p:anim calcmode="lin" valueType="num">
                                      <p:cBhvr>
                                        <p:cTn id="75" dur="1000" fill="hold"/>
                                        <p:tgtEl>
                                          <p:spTgt spid="2060"/>
                                        </p:tgtEl>
                                        <p:attrNameLst>
                                          <p:attrName>ppt_h</p:attrName>
                                        </p:attrNameLst>
                                      </p:cBhvr>
                                      <p:tavLst>
                                        <p:tav tm="0">
                                          <p:val>
                                            <p:fltVal val="0"/>
                                          </p:val>
                                        </p:tav>
                                        <p:tav tm="100000">
                                          <p:val>
                                            <p:strVal val="#ppt_h"/>
                                          </p:val>
                                        </p:tav>
                                      </p:tavLst>
                                    </p:anim>
                                    <p:anim calcmode="lin" valueType="num">
                                      <p:cBhvr>
                                        <p:cTn id="76" dur="1000" fill="hold"/>
                                        <p:tgtEl>
                                          <p:spTgt spid="2060"/>
                                        </p:tgtEl>
                                        <p:attrNameLst>
                                          <p:attrName>style.rotation</p:attrName>
                                        </p:attrNameLst>
                                      </p:cBhvr>
                                      <p:tavLst>
                                        <p:tav tm="0">
                                          <p:val>
                                            <p:fltVal val="90"/>
                                          </p:val>
                                        </p:tav>
                                        <p:tav tm="100000">
                                          <p:val>
                                            <p:fltVal val="0"/>
                                          </p:val>
                                        </p:tav>
                                      </p:tavLst>
                                    </p:anim>
                                    <p:animEffect transition="in" filter="fade">
                                      <p:cBhvr>
                                        <p:cTn id="77" dur="1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20"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a:extLst>
              <a:ext uri="{FF2B5EF4-FFF2-40B4-BE49-F238E27FC236}">
                <a16:creationId xmlns:a16="http://schemas.microsoft.com/office/drawing/2014/main" id="{E778D27D-251D-20BA-A9E9-183F9C510C67}"/>
              </a:ext>
            </a:extLst>
          </p:cNvPr>
          <p:cNvPicPr>
            <a:picLocks noChangeAspect="1"/>
          </p:cNvPicPr>
          <p:nvPr/>
        </p:nvPicPr>
        <p:blipFill>
          <a:blip r:embed="rId2">
            <a:extLst>
              <a:ext uri="{28A0092B-C50C-407E-A947-70E740481C1C}">
                <a14:useLocalDpi xmlns:a14="http://schemas.microsoft.com/office/drawing/2010/main" val="0"/>
              </a:ext>
            </a:extLst>
          </a:blip>
          <a:srcRect l="7782" r="7782"/>
          <a:stretch/>
        </p:blipFill>
        <p:spPr>
          <a:xfrm>
            <a:off x="3523488" y="10"/>
            <a:ext cx="8668512" cy="6857990"/>
          </a:xfrm>
          <a:prstGeom prst="rect">
            <a:avLst/>
          </a:prstGeom>
        </p:spPr>
      </p:pic>
      <p:sp>
        <p:nvSpPr>
          <p:cNvPr id="22"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2">
            <a:extLst>
              <a:ext uri="{FF2B5EF4-FFF2-40B4-BE49-F238E27FC236}">
                <a16:creationId xmlns:a16="http://schemas.microsoft.com/office/drawing/2014/main" id="{E8E01F03-9EDB-4E5B-815F-C5E17192B684}"/>
              </a:ext>
            </a:extLst>
          </p:cNvPr>
          <p:cNvSpPr txBox="1"/>
          <p:nvPr/>
        </p:nvSpPr>
        <p:spPr>
          <a:xfrm>
            <a:off x="115398" y="2623270"/>
            <a:ext cx="10233288" cy="3207258"/>
          </a:xfrm>
          <a:prstGeom prst="rect">
            <a:avLst/>
          </a:prstGeom>
        </p:spPr>
        <p:txBody>
          <a:bodyPr vert="horz" lIns="91440" tIns="45720" rIns="91440" bIns="45720" rtlCol="0" anchor="t">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400" b="0" i="0" u="none" strike="noStrike" kern="1200" cap="none" spc="0" normalizeH="0" baseline="0" noProof="0" dirty="0">
              <a:ln>
                <a:noFill/>
              </a:ln>
              <a:solidFill>
                <a:srgbClr val="00B0F0"/>
              </a:solidFill>
              <a:effectLst/>
              <a:uLnTx/>
              <a:uFillTx/>
              <a:latin typeface="Tw Cen MT" panose="020B06020201040206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400" b="0" i="0" u="none" strike="noStrike" kern="1200" cap="none" spc="0" normalizeH="0" baseline="0" noProof="0" dirty="0">
                <a:ln>
                  <a:noFill/>
                </a:ln>
                <a:effectLst/>
                <a:uLnTx/>
                <a:uFillTx/>
                <a:latin typeface="Tw Cen MT" panose="020B0602020104020603" pitchFamily="34" charset="0"/>
              </a:rPr>
              <a:t>Tuilleadh eolais: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400" b="0" i="0" u="none" strike="noStrike" kern="1200" cap="none" spc="0" normalizeH="0" baseline="0" noProof="0" dirty="0">
              <a:ln>
                <a:noFill/>
              </a:ln>
              <a:solidFill>
                <a:srgbClr val="00B0F0"/>
              </a:solidFill>
              <a:effectLst/>
              <a:uLnTx/>
              <a:uFillTx/>
              <a:latin typeface="Tw Cen MT" panose="020B0602020104020603"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400" b="0" i="0" u="none" strike="noStrike" kern="1200" cap="none" spc="0" normalizeH="0" baseline="0" noProof="0" dirty="0">
                <a:ln>
                  <a:noFill/>
                </a:ln>
                <a:solidFill>
                  <a:srgbClr val="00B0F0"/>
                </a:solidFill>
                <a:effectLst/>
                <a:uLnTx/>
                <a:uFillTx/>
                <a:latin typeface="Tw Cen MT" panose="020B0602020104020603" pitchFamily="34" charset="0"/>
                <a:hlinkClick r:id="rId3">
                  <a:extLst>
                    <a:ext uri="{A12FA001-AC4F-418D-AE19-62706E023703}">
                      <ahyp:hlinkClr xmlns:ahyp="http://schemas.microsoft.com/office/drawing/2018/hyperlinkcolor" val="tx"/>
                    </a:ext>
                  </a:extLst>
                </a:hlinkClick>
              </a:rPr>
              <a:t>https://www.cogg.ie/wp-content/uploads/eureka-2-23.pdf</a:t>
            </a:r>
            <a:r>
              <a:rPr kumimoji="0" lang="ga-IE" sz="2400" b="0" i="0" u="none" strike="noStrike" kern="1200" cap="none" spc="0" normalizeH="0" baseline="0" noProof="0" dirty="0">
                <a:ln>
                  <a:noFill/>
                </a:ln>
                <a:solidFill>
                  <a:srgbClr val="00B0F0"/>
                </a:solidFill>
                <a:effectLst/>
                <a:uLnTx/>
                <a:uFillTx/>
                <a:latin typeface="Tw Cen MT" panose="020B0602020104020603" pitchFamily="34" charset="0"/>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ga-IE" sz="2400" b="0" i="0" u="none" strike="noStrike" kern="1200" cap="none" spc="0" normalizeH="0" baseline="0" noProof="0" dirty="0">
              <a:ln>
                <a:noFill/>
              </a:ln>
              <a:solidFill>
                <a:srgbClr val="00B0F0"/>
              </a:solidFill>
              <a:effectLst/>
              <a:uLnTx/>
              <a:uFillTx/>
              <a:latin typeface="Tw Cen MT" panose="020B06020201040206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ga-IE" sz="2400" b="0" i="0" u="none" strike="noStrike" kern="1200" cap="none" spc="0" normalizeH="0" baseline="0" noProof="0" dirty="0">
                <a:ln>
                  <a:noFill/>
                </a:ln>
                <a:solidFill>
                  <a:srgbClr val="00B0F0"/>
                </a:solidFill>
                <a:effectLst/>
                <a:uLnTx/>
                <a:uFillTx/>
                <a:latin typeface="Tw Cen MT" panose="020B0602020104020603" pitchFamily="34" charset="0"/>
                <a:hlinkClick r:id="rId4">
                  <a:extLst>
                    <a:ext uri="{A12FA001-AC4F-418D-AE19-62706E023703}">
                      <ahyp:hlinkClr xmlns:ahyp="http://schemas.microsoft.com/office/drawing/2018/hyperlinkcolor" val="tx"/>
                    </a:ext>
                  </a:extLst>
                </a:hlinkClick>
              </a:rPr>
              <a:t>https://greenschoolsireland.org/wp-content/uploads/2016/09/Minibeasts-Habitats-on-Your-School-Grounds.pdf</a:t>
            </a:r>
            <a:r>
              <a:rPr kumimoji="0" lang="ga-IE" sz="2400" b="0" i="0" u="none" strike="noStrike" kern="1200" cap="none" spc="0" normalizeH="0" baseline="0" noProof="0" dirty="0">
                <a:ln>
                  <a:noFill/>
                </a:ln>
                <a:solidFill>
                  <a:srgbClr val="00B0F0"/>
                </a:solidFill>
                <a:effectLst/>
                <a:uLnTx/>
                <a:uFillTx/>
                <a:latin typeface="Tw Cen MT" panose="020B0602020104020603" pitchFamily="34" charset="0"/>
              </a:rPr>
              <a:t> </a:t>
            </a:r>
            <a:endParaRPr kumimoji="0" lang="en-US" sz="2400" b="0" i="0" u="none" strike="noStrike" kern="1200" cap="none" spc="0" normalizeH="0" baseline="0" noProof="0" dirty="0">
              <a:ln>
                <a:noFill/>
              </a:ln>
              <a:solidFill>
                <a:srgbClr val="00B0F0"/>
              </a:solidFill>
              <a:effectLst/>
              <a:uLnTx/>
              <a:uFillTx/>
              <a:latin typeface="Tw Cen MT" panose="020B06020201040206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lang="en-US" sz="2400" dirty="0">
              <a:solidFill>
                <a:srgbClr val="00B0F0"/>
              </a:solidFill>
              <a:latin typeface="Tw Cen MT" panose="020B06020201040206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lang="ga-IE" sz="2400" u="sng" dirty="0">
                <a:solidFill>
                  <a:srgbClr val="00B0F0"/>
                </a:solidFill>
                <a:effectLst/>
                <a:latin typeface="Tw Cen MT" panose="020B0602020104020603"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http://www.heritageinschools.ie/online-tutorials/lets-hunt-for-bugs-kay-synott</a:t>
            </a:r>
            <a:r>
              <a:rPr lang="en-US" sz="2400" u="sng" dirty="0">
                <a:solidFill>
                  <a:srgbClr val="00B0F0"/>
                </a:solidFill>
                <a:effectLst/>
                <a:latin typeface="Tw Cen MT" panose="020B0602020104020603" pitchFamily="34" charset="0"/>
                <a:ea typeface="Calibri" panose="020F0502020204030204" pitchFamily="34" charset="0"/>
              </a:rPr>
              <a:t> </a:t>
            </a:r>
            <a:endParaRPr kumimoji="0" lang="ga-IE" sz="2400" b="0" i="0" u="none" strike="noStrike" kern="1200" cap="none" spc="0" normalizeH="0" baseline="0" noProof="0" dirty="0">
              <a:ln>
                <a:noFill/>
              </a:ln>
              <a:solidFill>
                <a:srgbClr val="00B0F0"/>
              </a:solidFill>
              <a:effectLst/>
              <a:uLnTx/>
              <a:uFillTx/>
              <a:latin typeface="Tw Cen MT" panose="020B0602020104020603" pitchFamily="34" charset="0"/>
            </a:endParaRPr>
          </a:p>
        </p:txBody>
      </p:sp>
    </p:spTree>
    <p:extLst>
      <p:ext uri="{BB962C8B-B14F-4D97-AF65-F5344CB8AC3E}">
        <p14:creationId xmlns:p14="http://schemas.microsoft.com/office/powerpoint/2010/main" val="2860478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5D27A37-5633-1933-666E-2B91D5D40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spect="1"/>
          </p:cNvSpPr>
          <p:nvPr/>
        </p:nvSpPr>
        <p:spPr>
          <a:xfrm>
            <a:off x="731519" y="576775"/>
            <a:ext cx="10818055" cy="5430129"/>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2" name="TextBox 6">
            <a:extLst>
              <a:ext uri="{FF2B5EF4-FFF2-40B4-BE49-F238E27FC236}">
                <a16:creationId xmlns:a16="http://schemas.microsoft.com/office/drawing/2014/main" id="{1129AD2B-BAEE-E43E-7546-E51E8A9FA454}"/>
              </a:ext>
            </a:extLst>
          </p:cNvPr>
          <p:cNvSpPr txBox="1">
            <a:spLocks noChangeArrowheads="1"/>
          </p:cNvSpPr>
          <p:nvPr/>
        </p:nvSpPr>
        <p:spPr bwMode="auto">
          <a:xfrm>
            <a:off x="1734811" y="1311867"/>
            <a:ext cx="8722377" cy="255454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Tw Cen MT" panose="020B0602020104020603" pitchFamily="34" charset="0"/>
                <a:ea typeface="+mn-ea"/>
                <a:cs typeface="Times New Roman" pitchFamily="18" charset="0"/>
              </a:rPr>
              <a:t>Ealaín</a:t>
            </a:r>
            <a:r>
              <a:rPr kumimoji="0" lang="en-US" sz="16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 </a:t>
            </a:r>
            <a:r>
              <a:rPr kumimoji="0" lang="en-US" sz="160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Christine Warner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Íomhánna</a:t>
            </a:r>
            <a:r>
              <a:rPr kumimoji="0" lang="en-US" sz="16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 </a:t>
            </a:r>
            <a:r>
              <a:rPr kumimoji="0" lang="en-US" sz="1600" b="1" i="0" u="none" strike="noStrike" kern="1200" cap="none" spc="0" normalizeH="0" baseline="0" noProof="0" dirty="0" err="1">
                <a:ln>
                  <a:noFill/>
                </a:ln>
                <a:solidFill>
                  <a:srgbClr val="000000"/>
                </a:solidFill>
                <a:effectLst/>
                <a:uLnTx/>
                <a:uFillTx/>
                <a:latin typeface="Tw Cen MT" panose="020B0602020104020603" pitchFamily="34" charset="0"/>
                <a:ea typeface="+mn-ea"/>
                <a:cs typeface="Times New Roman" pitchFamily="18" charset="0"/>
              </a:rPr>
              <a:t>eile</a:t>
            </a:r>
            <a:r>
              <a:rPr kumimoji="0" lang="ga-IE" sz="1600" b="1"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 </a:t>
            </a:r>
            <a:r>
              <a:rPr kumimoji="0" lang="en-GB"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Conor Fagan, </a:t>
            </a:r>
            <a:r>
              <a:rPr kumimoji="0" lang="ga-IE" sz="1600" b="0" i="0" u="none" strike="noStrike" kern="1200" cap="none" spc="0" normalizeH="0" baseline="0" noProof="0" dirty="0" err="1">
                <a:ln>
                  <a:noFill/>
                </a:ln>
                <a:solidFill>
                  <a:srgbClr val="000000"/>
                </a:solidFill>
                <a:effectLst/>
                <a:uLnTx/>
                <a:uFillTx/>
                <a:latin typeface="Tw Cen MT" panose="020B0602020104020603" pitchFamily="34" charset="0"/>
                <a:ea typeface="+mn-ea"/>
                <a:cs typeface="Times New Roman" pitchFamily="18" charset="0"/>
              </a:rPr>
              <a:t>Shutterstock</a:t>
            </a:r>
            <a:endPar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Rinneadh gach iarracht teacht ar úinéir an chóipchirt i gcás na n‑íomhánna atá ar na sleamhnáin seo. </a:t>
            </a:r>
            <a:b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br>
            <a: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Má rinneadh faillí ar aon bhealach ó thaobh cóipchirt de ba cheart d’úinéir an chóipchirt teagmháil </a:t>
            </a:r>
            <a:b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br>
            <a: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a dhéanamh leis na foilsitheoirí. Beidh na foilsitheoirí lántoilteanach socruithe cuí a dhéanamh leis.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 Foras na Gaeilge, 202</a:t>
            </a:r>
            <a:r>
              <a:rPr kumimoji="0" lang="en-US" sz="1600" b="0" i="0" u="none" strike="noStrike" kern="1200" cap="none" spc="0" normalizeH="0" baseline="0" noProof="0">
                <a:ln>
                  <a:noFill/>
                </a:ln>
                <a:solidFill>
                  <a:srgbClr val="000000"/>
                </a:solidFill>
                <a:effectLst/>
                <a:uLnTx/>
                <a:uFillTx/>
                <a:latin typeface="Tw Cen MT" panose="020B0602020104020603" pitchFamily="34" charset="0"/>
                <a:ea typeface="+mn-ea"/>
                <a:cs typeface="Times New Roman" pitchFamily="18" charset="0"/>
              </a:rPr>
              <a:t>4</a:t>
            </a:r>
            <a:endPar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An Gúm, Foras na Gaeilge, 63</a:t>
            </a:r>
            <a:r>
              <a:rPr kumimoji="0" lang="en-US"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a:t>
            </a:r>
            <a:r>
              <a:rPr kumimoji="0" lang="ga-IE" sz="1600" b="0" i="0" u="none" strike="noStrike" kern="1200" cap="none" spc="0" normalizeH="0" baseline="0" noProof="0" dirty="0">
                <a:ln>
                  <a:noFill/>
                </a:ln>
                <a:solidFill>
                  <a:srgbClr val="000000"/>
                </a:solidFill>
                <a:effectLst/>
                <a:uLnTx/>
                <a:uFillTx/>
                <a:latin typeface="Tw Cen MT" panose="020B0602020104020603" pitchFamily="34" charset="0"/>
                <a:ea typeface="+mn-ea"/>
                <a:cs typeface="Times New Roman" pitchFamily="18" charset="0"/>
              </a:rPr>
              <a:t>66 Sráid Amiens, Baile Átha Cliath 1 </a:t>
            </a:r>
            <a:endParaRPr kumimoji="0" lang="ga-IE" sz="16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438016334"/>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FDE2ED6-38ED-45FF-BF4C-B6155B6D6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id="{1545FC28-85AE-4720-B5E5-95D27AD23701}"/>
              </a:ext>
            </a:extLst>
          </p:cNvPr>
          <p:cNvSpPr>
            <a:spLocks noChangeAspect="1"/>
          </p:cNvSpPr>
          <p:nvPr/>
        </p:nvSpPr>
        <p:spPr>
          <a:xfrm>
            <a:off x="162838" y="488515"/>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7" name="Rectangle 16">
            <a:extLst>
              <a:ext uri="{FF2B5EF4-FFF2-40B4-BE49-F238E27FC236}">
                <a16:creationId xmlns:a16="http://schemas.microsoft.com/office/drawing/2014/main" id="{E322E55E-2738-4A2A-88FA-B7C82B9920E3}"/>
              </a:ext>
            </a:extLst>
          </p:cNvPr>
          <p:cNvSpPr/>
          <p:nvPr/>
        </p:nvSpPr>
        <p:spPr>
          <a:xfrm>
            <a:off x="6733798" y="1175656"/>
            <a:ext cx="4500260" cy="3686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r>
              <a:rPr lang="ga-IE" sz="2000" dirty="0">
                <a:solidFill>
                  <a:schemeClr val="tx1"/>
                </a:solidFill>
                <a:latin typeface="Tw Cen MT" panose="020B0602020104020603" pitchFamily="34" charset="0"/>
              </a:rPr>
              <a:t>Is ionann </a:t>
            </a:r>
            <a:r>
              <a:rPr lang="ga-IE" sz="2000" dirty="0" err="1">
                <a:solidFill>
                  <a:schemeClr val="tx1"/>
                </a:solidFill>
                <a:latin typeface="Tw Cen MT" panose="020B0602020104020603" pitchFamily="34" charset="0"/>
              </a:rPr>
              <a:t>mionainmhí</a:t>
            </a:r>
            <a:r>
              <a:rPr lang="ga-IE" sz="2000" dirty="0">
                <a:solidFill>
                  <a:schemeClr val="tx1"/>
                </a:solidFill>
                <a:latin typeface="Tw Cen MT" panose="020B0602020104020603" pitchFamily="34" charset="0"/>
              </a:rPr>
              <a:t> agus ainmhí beag nach bhfuil cnámh droma ann. Maireann mionainmhithe áirithe ar an talamh agus cuid eile acu san uisce. </a:t>
            </a:r>
          </a:p>
          <a:p>
            <a:pPr lvl="0"/>
            <a:endParaRPr lang="ga-IE" sz="2000" dirty="0">
              <a:solidFill>
                <a:schemeClr val="tx1"/>
              </a:solidFill>
              <a:latin typeface="Tw Cen MT" panose="020B0602020104020603" pitchFamily="34" charset="0"/>
            </a:endParaRPr>
          </a:p>
          <a:p>
            <a:pPr lvl="0"/>
            <a:endParaRPr lang="ga-IE" sz="2000" dirty="0">
              <a:solidFill>
                <a:schemeClr val="tx1"/>
              </a:solidFill>
              <a:latin typeface="Tw Cen MT" panose="020B0602020104020603" pitchFamily="34" charset="0"/>
            </a:endParaRPr>
          </a:p>
          <a:p>
            <a:pPr lvl="0"/>
            <a:r>
              <a:rPr lang="ga-IE" sz="2000" dirty="0">
                <a:solidFill>
                  <a:schemeClr val="tx1"/>
                </a:solidFill>
                <a:latin typeface="Tw Cen MT" panose="020B0602020104020603" pitchFamily="34" charset="0"/>
              </a:rPr>
              <a:t>Ainm eile ar na mionainmhithe ná </a:t>
            </a:r>
            <a:r>
              <a:rPr lang="ga-IE" sz="2000" b="1" dirty="0" err="1">
                <a:solidFill>
                  <a:srgbClr val="FF0000"/>
                </a:solidFill>
                <a:latin typeface="Tw Cen MT" panose="020B0602020104020603" pitchFamily="34" charset="0"/>
              </a:rPr>
              <a:t>inveirteabraigh</a:t>
            </a:r>
            <a:r>
              <a:rPr lang="ga-IE" sz="2000" dirty="0">
                <a:solidFill>
                  <a:schemeClr val="tx1"/>
                </a:solidFill>
                <a:latin typeface="Tw Cen MT" panose="020B0602020104020603" pitchFamily="34" charset="0"/>
              </a:rPr>
              <a:t>.</a:t>
            </a:r>
          </a:p>
        </p:txBody>
      </p:sp>
      <p:graphicFrame>
        <p:nvGraphicFramePr>
          <p:cNvPr id="5" name="Diagram 4">
            <a:extLst>
              <a:ext uri="{FF2B5EF4-FFF2-40B4-BE49-F238E27FC236}">
                <a16:creationId xmlns:a16="http://schemas.microsoft.com/office/drawing/2014/main" id="{7D07AE17-7418-4F1C-B706-22FAF0AFAA1F}"/>
              </a:ext>
            </a:extLst>
          </p:cNvPr>
          <p:cNvGraphicFramePr/>
          <p:nvPr>
            <p:extLst>
              <p:ext uri="{D42A27DB-BD31-4B8C-83A1-F6EECF244321}">
                <p14:modId xmlns:p14="http://schemas.microsoft.com/office/powerpoint/2010/main" val="236131770"/>
              </p:ext>
            </p:extLst>
          </p:nvPr>
        </p:nvGraphicFramePr>
        <p:xfrm>
          <a:off x="-316041" y="48851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33FF92C-BF0E-4BD3-9A9D-802B8B695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a:spLocks noChangeAspect="1"/>
          </p:cNvSpPr>
          <p:nvPr/>
        </p:nvSpPr>
        <p:spPr>
          <a:xfrm>
            <a:off x="731519" y="576775"/>
            <a:ext cx="10818055" cy="5430129"/>
          </a:xfrm>
          <a:prstGeom prst="round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
        <p:nvSpPr>
          <p:cNvPr id="4" name="Ubhchruth 3">
            <a:extLst>
              <a:ext uri="{FF2B5EF4-FFF2-40B4-BE49-F238E27FC236}">
                <a16:creationId xmlns:a16="http://schemas.microsoft.com/office/drawing/2014/main" id="{015497CB-834B-4F81-A26B-7A946AE2799F}"/>
              </a:ext>
            </a:extLst>
          </p:cNvPr>
          <p:cNvSpPr/>
          <p:nvPr/>
        </p:nvSpPr>
        <p:spPr>
          <a:xfrm>
            <a:off x="3719689" y="2722033"/>
            <a:ext cx="4752623" cy="1413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ga-IE" dirty="0"/>
          </a:p>
        </p:txBody>
      </p:sp>
      <p:pic>
        <p:nvPicPr>
          <p:cNvPr id="2" name="Picture 4">
            <a:extLst>
              <a:ext uri="{FF2B5EF4-FFF2-40B4-BE49-F238E27FC236}">
                <a16:creationId xmlns:a16="http://schemas.microsoft.com/office/drawing/2014/main" id="{611A209D-D12D-AC91-D224-A4CBDE1CDA25}"/>
              </a:ext>
            </a:extLst>
          </p:cNvPr>
          <p:cNvPicPr>
            <a:picLocks noChangeAspect="1" noChangeArrowheads="1"/>
          </p:cNvPicPr>
          <p:nvPr/>
        </p:nvPicPr>
        <p:blipFill>
          <a:blip r:embed="rId4"/>
          <a:srcRect/>
          <a:stretch>
            <a:fillRect/>
          </a:stretch>
        </p:blipFill>
        <p:spPr bwMode="auto">
          <a:xfrm>
            <a:off x="4259742" y="3114674"/>
            <a:ext cx="3319587" cy="628650"/>
          </a:xfrm>
          <a:prstGeom prst="rect">
            <a:avLst/>
          </a:prstGeom>
          <a:noFill/>
          <a:ln w="9525">
            <a:noFill/>
            <a:miter lim="800000"/>
            <a:headEnd/>
            <a:tailEnd/>
          </a:ln>
        </p:spPr>
      </p:pic>
    </p:spTree>
    <p:extLst>
      <p:ext uri="{BB962C8B-B14F-4D97-AF65-F5344CB8AC3E}">
        <p14:creationId xmlns:p14="http://schemas.microsoft.com/office/powerpoint/2010/main" val="321261773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FDE2ED6-38ED-45FF-BF4C-B6155B6D6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id="{1545FC28-85AE-4720-B5E5-95D27AD23701}"/>
              </a:ext>
            </a:extLst>
          </p:cNvPr>
          <p:cNvSpPr>
            <a:spLocks noChangeAspect="1"/>
          </p:cNvSpPr>
          <p:nvPr/>
        </p:nvSpPr>
        <p:spPr>
          <a:xfrm>
            <a:off x="208767" y="335071"/>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IE" sz="2000" dirty="0">
              <a:latin typeface="Tw Cen MT" panose="020B0602020104020603" pitchFamily="34" charset="0"/>
            </a:endParaRPr>
          </a:p>
        </p:txBody>
      </p:sp>
      <p:sp>
        <p:nvSpPr>
          <p:cNvPr id="2" name="Bosca téacs 1">
            <a:extLst>
              <a:ext uri="{FF2B5EF4-FFF2-40B4-BE49-F238E27FC236}">
                <a16:creationId xmlns:a16="http://schemas.microsoft.com/office/drawing/2014/main" id="{066D08E0-F132-531F-3599-22A0282A40DA}"/>
              </a:ext>
            </a:extLst>
          </p:cNvPr>
          <p:cNvSpPr txBox="1"/>
          <p:nvPr/>
        </p:nvSpPr>
        <p:spPr>
          <a:xfrm>
            <a:off x="3651165" y="1234668"/>
            <a:ext cx="498281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Tá go leor cineálacha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mionainmh</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ithe</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ann. </a:t>
            </a:r>
            <a:b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b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Go deimhin, as na speicis ar fad a mhaireann ar domhan, is mionainmhithe iad</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breis is</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95% díobh. Tá níos mó ná milliún speiceas i gceist leis sin!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ga-IE" sz="20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Féach na mionainmhithe seo </a:t>
            </a:r>
            <a:r>
              <a:rPr kumimoji="0" lang="en-US" sz="20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uile</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Tá éagsúlacht mhór ag baint leo, nach bhfuil!</a:t>
            </a:r>
          </a:p>
        </p:txBody>
      </p:sp>
      <p:pic>
        <p:nvPicPr>
          <p:cNvPr id="14" name="Pictiúr 13">
            <a:extLst>
              <a:ext uri="{FF2B5EF4-FFF2-40B4-BE49-F238E27FC236}">
                <a16:creationId xmlns:a16="http://schemas.microsoft.com/office/drawing/2014/main" id="{461904C8-4168-44BD-9C77-84B2B1D84C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5822" y="690812"/>
            <a:ext cx="2539491" cy="1653002"/>
          </a:xfrm>
          <a:prstGeom prst="rect">
            <a:avLst/>
          </a:prstGeom>
        </p:spPr>
      </p:pic>
      <p:pic>
        <p:nvPicPr>
          <p:cNvPr id="12" name="Pictiúr 11">
            <a:extLst>
              <a:ext uri="{FF2B5EF4-FFF2-40B4-BE49-F238E27FC236}">
                <a16:creationId xmlns:a16="http://schemas.microsoft.com/office/drawing/2014/main" id="{57C4247F-A64D-03E7-E3F0-AFBC1AC52C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26027" y="4521937"/>
            <a:ext cx="2536258" cy="1696381"/>
          </a:xfrm>
          <a:prstGeom prst="rect">
            <a:avLst/>
          </a:prstGeom>
        </p:spPr>
      </p:pic>
      <p:pic>
        <p:nvPicPr>
          <p:cNvPr id="20" name="Pictiúr 19">
            <a:extLst>
              <a:ext uri="{FF2B5EF4-FFF2-40B4-BE49-F238E27FC236}">
                <a16:creationId xmlns:a16="http://schemas.microsoft.com/office/drawing/2014/main" id="{DBED0F42-D164-47B2-CD12-1767BC51E6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94491" y="4514007"/>
            <a:ext cx="2539491" cy="1696380"/>
          </a:xfrm>
          <a:prstGeom prst="rect">
            <a:avLst/>
          </a:prstGeom>
        </p:spPr>
      </p:pic>
      <p:pic>
        <p:nvPicPr>
          <p:cNvPr id="10" name="Pictiúr 9">
            <a:extLst>
              <a:ext uri="{FF2B5EF4-FFF2-40B4-BE49-F238E27FC236}">
                <a16:creationId xmlns:a16="http://schemas.microsoft.com/office/drawing/2014/main" id="{2D2A1390-146E-8A36-52E0-DD04E20B66F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62954" y="2541806"/>
            <a:ext cx="2537660" cy="1843770"/>
          </a:xfrm>
          <a:prstGeom prst="rect">
            <a:avLst/>
          </a:prstGeom>
        </p:spPr>
      </p:pic>
      <p:pic>
        <p:nvPicPr>
          <p:cNvPr id="24" name="Pictiúr 23">
            <a:extLst>
              <a:ext uri="{FF2B5EF4-FFF2-40B4-BE49-F238E27FC236}">
                <a16:creationId xmlns:a16="http://schemas.microsoft.com/office/drawing/2014/main" id="{4D8C7D5F-7F99-2666-7E64-40108055AFF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762954" y="690813"/>
            <a:ext cx="2539491" cy="1653001"/>
          </a:xfrm>
          <a:prstGeom prst="rect">
            <a:avLst/>
          </a:prstGeom>
        </p:spPr>
      </p:pic>
      <p:pic>
        <p:nvPicPr>
          <p:cNvPr id="18" name="Pictiúr 17">
            <a:extLst>
              <a:ext uri="{FF2B5EF4-FFF2-40B4-BE49-F238E27FC236}">
                <a16:creationId xmlns:a16="http://schemas.microsoft.com/office/drawing/2014/main" id="{95B00A59-FCDD-8972-F933-AD62A60AB14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55822" y="2511941"/>
            <a:ext cx="2538000" cy="1903501"/>
          </a:xfrm>
          <a:prstGeom prst="rect">
            <a:avLst/>
          </a:prstGeom>
        </p:spPr>
      </p:pic>
      <p:pic>
        <p:nvPicPr>
          <p:cNvPr id="16" name="Pictiúr 15">
            <a:extLst>
              <a:ext uri="{FF2B5EF4-FFF2-40B4-BE49-F238E27FC236}">
                <a16:creationId xmlns:a16="http://schemas.microsoft.com/office/drawing/2014/main" id="{737D48CB-9862-ED6C-3F22-A6387B04D10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762954" y="4514007"/>
            <a:ext cx="2537661" cy="1704311"/>
          </a:xfrm>
          <a:prstGeom prst="rect">
            <a:avLst/>
          </a:prstGeom>
        </p:spPr>
      </p:pic>
      <p:pic>
        <p:nvPicPr>
          <p:cNvPr id="23" name="Pictiúr 22">
            <a:extLst>
              <a:ext uri="{FF2B5EF4-FFF2-40B4-BE49-F238E27FC236}">
                <a16:creationId xmlns:a16="http://schemas.microsoft.com/office/drawing/2014/main" id="{ABDA7C66-0869-511A-E788-8E8F31790B4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746971" y="4514186"/>
            <a:ext cx="2546851" cy="1696202"/>
          </a:xfrm>
          <a:prstGeom prst="rect">
            <a:avLst/>
          </a:prstGeom>
        </p:spPr>
      </p:pic>
    </p:spTree>
    <p:extLst>
      <p:ext uri="{BB962C8B-B14F-4D97-AF65-F5344CB8AC3E}">
        <p14:creationId xmlns:p14="http://schemas.microsoft.com/office/powerpoint/2010/main" val="3419146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7" dur="500"/>
                                        <p:tgtEl>
                                          <p:spTgt spid="2">
                                            <p:txEl>
                                              <p:pRg st="3" end="3"/>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F53C767-8A5D-4D01-934F-E9106A5F0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a:extLst>
              <a:ext uri="{FF2B5EF4-FFF2-40B4-BE49-F238E27FC236}">
                <a16:creationId xmlns:a16="http://schemas.microsoft.com/office/drawing/2014/main" id="{50C95A5C-CD96-4859-84CC-4D4B0367872A}"/>
              </a:ext>
            </a:extLst>
          </p:cNvPr>
          <p:cNvSpPr>
            <a:spLocks noChangeAspect="1"/>
          </p:cNvSpPr>
          <p:nvPr/>
        </p:nvSpPr>
        <p:spPr>
          <a:xfrm>
            <a:off x="162838" y="437715"/>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a:ln>
                  <a:noFill/>
                </a:ln>
                <a:solidFill>
                  <a:prstClr val="black"/>
                </a:solidFill>
                <a:effectLst/>
                <a:uLnTx/>
                <a:uFillTx/>
                <a:latin typeface="Tw Cen MT" panose="020B0602020104020603" pitchFamily="34" charset="0"/>
                <a:ea typeface="+mn-ea"/>
                <a:cs typeface="+mn-cs"/>
              </a:rPr>
              <a:t>in</a:t>
            </a:r>
          </a:p>
        </p:txBody>
      </p:sp>
      <p:sp>
        <p:nvSpPr>
          <p:cNvPr id="17" name="Rectangle 16">
            <a:extLst>
              <a:ext uri="{FF2B5EF4-FFF2-40B4-BE49-F238E27FC236}">
                <a16:creationId xmlns:a16="http://schemas.microsoft.com/office/drawing/2014/main" id="{E322E55E-2738-4A2A-88FA-B7C82B9920E3}"/>
              </a:ext>
            </a:extLst>
          </p:cNvPr>
          <p:cNvSpPr/>
          <p:nvPr/>
        </p:nvSpPr>
        <p:spPr>
          <a:xfrm>
            <a:off x="6992956" y="1456262"/>
            <a:ext cx="3927981" cy="1007552"/>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Formhór mór na mionainmhithe </a:t>
            </a:r>
            <a:br>
              <a:rPr kumimoji="0" lang="en-US"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b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a mhaireann ar domhan, </a:t>
            </a:r>
            <a:br>
              <a:rPr kumimoji="0" lang="en-US"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b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is feithidí atá iontu.</a:t>
            </a:r>
          </a:p>
        </p:txBody>
      </p:sp>
      <p:graphicFrame>
        <p:nvGraphicFramePr>
          <p:cNvPr id="5" name="Diagram 4">
            <a:extLst>
              <a:ext uri="{FF2B5EF4-FFF2-40B4-BE49-F238E27FC236}">
                <a16:creationId xmlns:a16="http://schemas.microsoft.com/office/drawing/2014/main" id="{7D07AE17-7418-4F1C-B706-22FAF0AFAA1F}"/>
              </a:ext>
            </a:extLst>
          </p:cNvPr>
          <p:cNvGraphicFramePr/>
          <p:nvPr>
            <p:extLst>
              <p:ext uri="{D42A27DB-BD31-4B8C-83A1-F6EECF244321}">
                <p14:modId xmlns:p14="http://schemas.microsoft.com/office/powerpoint/2010/main" val="3095368801"/>
              </p:ext>
            </p:extLst>
          </p:nvPr>
        </p:nvGraphicFramePr>
        <p:xfrm>
          <a:off x="-428994" y="93653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8A4E2975-1C51-42D4-86B4-E7455BEB8CD4}"/>
              </a:ext>
            </a:extLst>
          </p:cNvPr>
          <p:cNvSpPr/>
          <p:nvPr/>
        </p:nvSpPr>
        <p:spPr>
          <a:xfrm>
            <a:off x="1271062" y="774437"/>
            <a:ext cx="9649875" cy="493713"/>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400" b="1" i="0" u="none" strike="noStrike" kern="1200" cap="none" spc="0" normalizeH="0" baseline="0">
                <a:ln>
                  <a:noFill/>
                </a:ln>
                <a:solidFill>
                  <a:prstClr val="white"/>
                </a:solidFill>
                <a:effectLst/>
                <a:uLnTx/>
                <a:uFillTx/>
                <a:latin typeface="Berlin Sans FB" panose="020E0602020502020306" pitchFamily="34" charset="0"/>
                <a:ea typeface="+mn-ea"/>
                <a:cs typeface="+mn-cs"/>
              </a:rPr>
              <a:t>Feithidí</a:t>
            </a:r>
          </a:p>
        </p:txBody>
      </p:sp>
      <p:sp>
        <p:nvSpPr>
          <p:cNvPr id="10" name="Rectangle 9">
            <a:extLst>
              <a:ext uri="{FF2B5EF4-FFF2-40B4-BE49-F238E27FC236}">
                <a16:creationId xmlns:a16="http://schemas.microsoft.com/office/drawing/2014/main" id="{BCF20526-5F07-4500-97DE-4A7DF529FC6E}"/>
              </a:ext>
            </a:extLst>
          </p:cNvPr>
          <p:cNvSpPr/>
          <p:nvPr/>
        </p:nvSpPr>
        <p:spPr>
          <a:xfrm>
            <a:off x="6992956" y="2585961"/>
            <a:ext cx="3927981" cy="1022124"/>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Trí chuid a bhíonn i gcorp feithide fásta – an c</a:t>
            </a:r>
            <a:r>
              <a:rPr kumimoji="0" lang="en-US" sz="2000" b="0" i="0" u="none" strike="noStrike" kern="1200" cap="none" spc="0" normalizeH="0" baseline="0" dirty="0" err="1">
                <a:ln>
                  <a:noFill/>
                </a:ln>
                <a:solidFill>
                  <a:prstClr val="white"/>
                </a:solidFill>
                <a:effectLst/>
                <a:uLnTx/>
                <a:uFillTx/>
                <a:latin typeface="Tw Cen MT" panose="020B0602020104020603" pitchFamily="34" charset="0"/>
                <a:ea typeface="+mn-ea"/>
                <a:cs typeface="+mn-cs"/>
              </a:rPr>
              <a:t>loigeann</a:t>
            </a: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 an </a:t>
            </a:r>
            <a:r>
              <a:rPr lang="en-US" sz="2000" dirty="0" err="1">
                <a:solidFill>
                  <a:prstClr val="white"/>
                </a:solidFill>
                <a:latin typeface="Tw Cen MT" panose="020B0602020104020603" pitchFamily="34" charset="0"/>
              </a:rPr>
              <a:t>tóracs</a:t>
            </a: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 agus an bolg. </a:t>
            </a:r>
          </a:p>
        </p:txBody>
      </p:sp>
      <p:sp>
        <p:nvSpPr>
          <p:cNvPr id="13" name="Rectangle 12">
            <a:extLst>
              <a:ext uri="{FF2B5EF4-FFF2-40B4-BE49-F238E27FC236}">
                <a16:creationId xmlns:a16="http://schemas.microsoft.com/office/drawing/2014/main" id="{612B77E1-7E97-442D-8FC7-1F8B6298F119}"/>
              </a:ext>
            </a:extLst>
          </p:cNvPr>
          <p:cNvSpPr/>
          <p:nvPr/>
        </p:nvSpPr>
        <p:spPr>
          <a:xfrm>
            <a:off x="7015336" y="4909935"/>
            <a:ext cx="3905601" cy="1226379"/>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Is </a:t>
            </a:r>
            <a:r>
              <a:rPr kumimoji="0" lang="ga-IE" sz="2000" b="0" i="0" u="none" strike="noStrike" kern="1200" cap="none" spc="0" normalizeH="0" baseline="0" dirty="0" err="1">
                <a:ln>
                  <a:noFill/>
                </a:ln>
                <a:solidFill>
                  <a:prstClr val="white"/>
                </a:solidFill>
                <a:effectLst/>
                <a:uLnTx/>
                <a:uFillTx/>
                <a:latin typeface="Tw Cen MT" panose="020B0602020104020603" pitchFamily="34" charset="0"/>
                <a:ea typeface="+mn-ea"/>
                <a:cs typeface="+mn-cs"/>
              </a:rPr>
              <a:t>pailneoirí</a:t>
            </a: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 iad na feithidí atá le feiceáil sna grianghraif ar chlé. Iompraíonn siad </a:t>
            </a:r>
            <a:r>
              <a:rPr lang="en-US" sz="2000" dirty="0">
                <a:solidFill>
                  <a:prstClr val="white"/>
                </a:solidFill>
                <a:latin typeface="Tw Cen MT" panose="020B0602020104020603" pitchFamily="34" charset="0"/>
              </a:rPr>
              <a:t>p</a:t>
            </a:r>
            <a:r>
              <a:rPr kumimoji="0" lang="ga-IE" sz="2000" b="0" i="0" u="none" strike="noStrike" kern="1200" cap="none" spc="0" normalizeH="0" baseline="0" dirty="0" err="1">
                <a:ln>
                  <a:noFill/>
                </a:ln>
                <a:solidFill>
                  <a:prstClr val="white"/>
                </a:solidFill>
                <a:effectLst/>
                <a:uLnTx/>
                <a:uFillTx/>
                <a:latin typeface="Tw Cen MT" panose="020B0602020104020603" pitchFamily="34" charset="0"/>
                <a:ea typeface="+mn-ea"/>
                <a:cs typeface="+mn-cs"/>
              </a:rPr>
              <a:t>ailin</a:t>
            </a: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 ó bhláth go bláth agus tarlaíonn pailniú. </a:t>
            </a:r>
          </a:p>
        </p:txBody>
      </p:sp>
      <p:sp>
        <p:nvSpPr>
          <p:cNvPr id="2" name="Rectangle 16">
            <a:extLst>
              <a:ext uri="{FF2B5EF4-FFF2-40B4-BE49-F238E27FC236}">
                <a16:creationId xmlns:a16="http://schemas.microsoft.com/office/drawing/2014/main" id="{4CC1BA43-4496-76C5-CC54-87FC66FA7FB5}"/>
              </a:ext>
            </a:extLst>
          </p:cNvPr>
          <p:cNvSpPr/>
          <p:nvPr/>
        </p:nvSpPr>
        <p:spPr>
          <a:xfrm>
            <a:off x="7015335" y="3770184"/>
            <a:ext cx="3927981" cy="960288"/>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a:ln>
                  <a:noFill/>
                </a:ln>
                <a:solidFill>
                  <a:prstClr val="white"/>
                </a:solidFill>
                <a:effectLst/>
                <a:uLnTx/>
                <a:uFillTx/>
                <a:latin typeface="Tw Cen MT" panose="020B0602020104020603" pitchFamily="34" charset="0"/>
                <a:ea typeface="+mn-ea"/>
                <a:cs typeface="+mn-cs"/>
              </a:rPr>
              <a:t>De ghnáth, bíonn trí phéire cos agus péire amháin nó dhá phéire sciathán ar fheithidí.</a:t>
            </a:r>
          </a:p>
        </p:txBody>
      </p:sp>
    </p:spTree>
    <p:extLst>
      <p:ext uri="{BB962C8B-B14F-4D97-AF65-F5344CB8AC3E}">
        <p14:creationId xmlns:p14="http://schemas.microsoft.com/office/powerpoint/2010/main" val="42883344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6936312B-B564-484C-95AF-0E183DDAE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id="{9FF0A3B0-F0E3-4D83-9F53-9C438781533B}"/>
              </a:ext>
            </a:extLst>
          </p:cNvPr>
          <p:cNvSpPr>
            <a:spLocks noChangeAspect="1"/>
          </p:cNvSpPr>
          <p:nvPr/>
        </p:nvSpPr>
        <p:spPr>
          <a:xfrm>
            <a:off x="162838" y="488515"/>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17" name="Rectangle 16">
            <a:extLst>
              <a:ext uri="{FF2B5EF4-FFF2-40B4-BE49-F238E27FC236}">
                <a16:creationId xmlns:a16="http://schemas.microsoft.com/office/drawing/2014/main" id="{E322E55E-2738-4A2A-88FA-B7C82B9920E3}"/>
              </a:ext>
            </a:extLst>
          </p:cNvPr>
          <p:cNvSpPr/>
          <p:nvPr/>
        </p:nvSpPr>
        <p:spPr>
          <a:xfrm>
            <a:off x="7111090" y="1385455"/>
            <a:ext cx="4627886" cy="3449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Maireann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feithidí</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agus</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mionainmhithe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eile</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ina lán gnáthóga éagsúla.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Tiocfaidh</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tú</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orthu</a:t>
            </a:r>
            <a:r>
              <a:rPr lang="ga-IE" dirty="0">
                <a:solidFill>
                  <a:prstClr val="black"/>
                </a:solidFill>
                <a:latin typeface="Tw Cen MT" panose="020B0602020104020603" pitchFamily="34" charset="0"/>
              </a:rPr>
              <a:t> </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faoi charraigeacha, faoi lomáin, </a:t>
            </a:r>
            <a:r>
              <a:rPr lang="ga-IE" dirty="0" err="1">
                <a:solidFill>
                  <a:prstClr val="black"/>
                </a:solidFill>
                <a:latin typeface="Tw Cen MT" panose="020B0602020104020603" pitchFamily="34" charset="0"/>
              </a:rPr>
              <a:t>i</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n </a:t>
            </a:r>
            <a:r>
              <a:rPr kumimoji="0" lang="ga-IE" b="1" i="0" u="none" strike="noStrike" kern="1200" cap="none" spc="0" normalizeH="0" baseline="0" noProof="0" dirty="0">
                <a:ln>
                  <a:noFill/>
                </a:ln>
                <a:solidFill>
                  <a:srgbClr val="FF0000"/>
                </a:solidFill>
                <a:effectLst/>
                <a:uLnTx/>
                <a:uFillTx/>
                <a:latin typeface="Tw Cen MT" panose="020B0602020104020603" pitchFamily="34" charset="0"/>
              </a:rPr>
              <a:t>easair duillí </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agus ar chrainn, mar shampla.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ga-IE"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Má tá féar, bláthanna nó plandaí ag fás ar thalamh</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na scoile, bí cinnte go </a:t>
            </a:r>
            <a:r>
              <a:rPr lang="ga-IE" dirty="0" err="1">
                <a:solidFill>
                  <a:prstClr val="black"/>
                </a:solidFill>
                <a:latin typeface="Tw Cen MT" panose="020B0602020104020603" pitchFamily="34" charset="0"/>
              </a:rPr>
              <a:t>mbeidh</a:t>
            </a:r>
            <a:r>
              <a:rPr lang="ga-IE" dirty="0">
                <a:solidFill>
                  <a:prstClr val="black"/>
                </a:solidFill>
                <a:latin typeface="Tw Cen MT" panose="020B0602020104020603" pitchFamily="34" charset="0"/>
              </a:rPr>
              <a:t> na</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mionainmhithe</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le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feiceáil</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sna</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háiteanna</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sin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freisin</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Ní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gá</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ach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dul</a:t>
            </a:r>
            <a:r>
              <a:rPr kumimoji="0" lang="ga-IE" b="0" i="0" u="none" strike="noStrike" kern="1200" cap="none" spc="0" normalizeH="0" baseline="0" noProof="0" dirty="0">
                <a:ln>
                  <a:noFill/>
                </a:ln>
                <a:solidFill>
                  <a:prstClr val="black"/>
                </a:solidFill>
                <a:effectLst/>
                <a:uLnTx/>
                <a:uFillTx/>
                <a:latin typeface="Tw Cen MT" panose="020B0602020104020603" pitchFamily="34" charset="0"/>
              </a:rPr>
              <a:t> á </a:t>
            </a:r>
            <a:r>
              <a:rPr kumimoji="0" lang="ga-IE" b="0" i="0" u="none" strike="noStrike" kern="1200" cap="none" spc="0" normalizeH="0" baseline="0" noProof="0" dirty="0" err="1">
                <a:ln>
                  <a:noFill/>
                </a:ln>
                <a:solidFill>
                  <a:prstClr val="black"/>
                </a:solidFill>
                <a:effectLst/>
                <a:uLnTx/>
                <a:uFillTx/>
                <a:latin typeface="Tw Cen MT" panose="020B0602020104020603" pitchFamily="34" charset="0"/>
              </a:rPr>
              <a:t>gcuardach</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agus</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feicfidh</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tú</a:t>
            </a:r>
            <a:r>
              <a:rPr kumimoji="0" lang="ga-IE" b="0" i="0" u="none" strike="noStrike" kern="1200" cap="none" spc="0" normalizeH="0" noProof="0" dirty="0">
                <a:ln>
                  <a:noFill/>
                </a:ln>
                <a:solidFill>
                  <a:prstClr val="black"/>
                </a:solidFill>
                <a:effectLst/>
                <a:uLnTx/>
                <a:uFillTx/>
                <a:latin typeface="Tw Cen MT" panose="020B0602020104020603" pitchFamily="34" charset="0"/>
              </a:rPr>
              <a:t> go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bhfuil</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mionainmhithe</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ar</a:t>
            </a:r>
            <a:r>
              <a:rPr kumimoji="0" lang="ga-IE" b="0" i="0" u="none" strike="noStrike" kern="1200" cap="none" spc="0" normalizeH="0" noProof="0" dirty="0">
                <a:ln>
                  <a:noFill/>
                </a:ln>
                <a:solidFill>
                  <a:prstClr val="black"/>
                </a:solidFill>
                <a:effectLst/>
                <a:uLnTx/>
                <a:uFillTx/>
                <a:latin typeface="Tw Cen MT" panose="020B0602020104020603" pitchFamily="34" charset="0"/>
              </a:rPr>
              <a:t> fud na </a:t>
            </a:r>
            <a:r>
              <a:rPr kumimoji="0" lang="ga-IE" b="0" i="0" u="none" strike="noStrike" kern="1200" cap="none" spc="0" normalizeH="0" noProof="0" dirty="0" err="1">
                <a:ln>
                  <a:noFill/>
                </a:ln>
                <a:solidFill>
                  <a:prstClr val="black"/>
                </a:solidFill>
                <a:effectLst/>
                <a:uLnTx/>
                <a:uFillTx/>
                <a:latin typeface="Tw Cen MT" panose="020B0602020104020603" pitchFamily="34" charset="0"/>
              </a:rPr>
              <a:t>háite</a:t>
            </a:r>
            <a:r>
              <a:rPr kumimoji="0" lang="ga-IE" b="0" i="0" u="none" strike="noStrike" kern="1200" cap="none" spc="0" normalizeH="0" noProof="0" dirty="0">
                <a:ln>
                  <a:noFill/>
                </a:ln>
                <a:solidFill>
                  <a:prstClr val="black"/>
                </a:solidFill>
                <a:effectLst/>
                <a:uLnTx/>
                <a:uFillTx/>
                <a:latin typeface="Tw Cen MT" panose="020B0602020104020603" pitchFamily="34" charset="0"/>
              </a:rPr>
              <a:t>. </a:t>
            </a:r>
            <a:endParaRPr kumimoji="0" lang="ga-IE" b="0"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b="0" i="0" u="none" strike="noStrike" kern="1200" cap="none" spc="0" normalizeH="0" baseline="0" noProof="0" dirty="0">
              <a:ln>
                <a:noFill/>
              </a:ln>
              <a:solidFill>
                <a:prstClr val="black"/>
              </a:solidFill>
              <a:effectLst/>
              <a:uLnTx/>
              <a:uFillTx/>
              <a:latin typeface="Tw Cen MT" panose="020B0602020104020603" pitchFamily="34" charset="0"/>
            </a:endParaRPr>
          </a:p>
        </p:txBody>
      </p:sp>
      <p:graphicFrame>
        <p:nvGraphicFramePr>
          <p:cNvPr id="5" name="Diagram 4">
            <a:extLst>
              <a:ext uri="{FF2B5EF4-FFF2-40B4-BE49-F238E27FC236}">
                <a16:creationId xmlns:a16="http://schemas.microsoft.com/office/drawing/2014/main" id="{7D07AE17-7418-4F1C-B706-22FAF0AFAA1F}"/>
              </a:ext>
            </a:extLst>
          </p:cNvPr>
          <p:cNvGraphicFramePr/>
          <p:nvPr>
            <p:extLst>
              <p:ext uri="{D42A27DB-BD31-4B8C-83A1-F6EECF244321}">
                <p14:modId xmlns:p14="http://schemas.microsoft.com/office/powerpoint/2010/main" val="4247430625"/>
              </p:ext>
            </p:extLst>
          </p:nvPr>
        </p:nvGraphicFramePr>
        <p:xfrm>
          <a:off x="-366638" y="593669"/>
          <a:ext cx="8827465" cy="577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D87793F6-A969-4164-BD71-CEE4B83097CF}"/>
              </a:ext>
            </a:extLst>
          </p:cNvPr>
          <p:cNvSpPr/>
          <p:nvPr/>
        </p:nvSpPr>
        <p:spPr>
          <a:xfrm>
            <a:off x="1225133" y="586484"/>
            <a:ext cx="9649875" cy="493713"/>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400" b="1" i="0" u="none" strike="noStrike" kern="1200" cap="none" spc="0" normalizeH="0" baseline="0" dirty="0">
                <a:ln>
                  <a:noFill/>
                </a:ln>
                <a:solidFill>
                  <a:prstClr val="white"/>
                </a:solidFill>
                <a:effectLst/>
                <a:uLnTx/>
                <a:uFillTx/>
                <a:latin typeface="Berlin Sans FB" panose="020E0602020502020306" pitchFamily="34" charset="0"/>
                <a:ea typeface="+mn-ea"/>
                <a:cs typeface="+mn-cs"/>
              </a:rPr>
              <a:t>Mionainmhithe ar Thalamh na Scoile</a:t>
            </a:r>
          </a:p>
        </p:txBody>
      </p:sp>
      <p:sp>
        <p:nvSpPr>
          <p:cNvPr id="2" name="Rectangle 16">
            <a:extLst>
              <a:ext uri="{FF2B5EF4-FFF2-40B4-BE49-F238E27FC236}">
                <a16:creationId xmlns:a16="http://schemas.microsoft.com/office/drawing/2014/main" id="{FB8BEA0C-93C4-DA8C-99A6-D4274C18B894}"/>
              </a:ext>
            </a:extLst>
          </p:cNvPr>
          <p:cNvSpPr/>
          <p:nvPr/>
        </p:nvSpPr>
        <p:spPr>
          <a:xfrm>
            <a:off x="7111090" y="3247976"/>
            <a:ext cx="4627886" cy="1651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4" name="Bosca téacs 3">
            <a:extLst>
              <a:ext uri="{FF2B5EF4-FFF2-40B4-BE49-F238E27FC236}">
                <a16:creationId xmlns:a16="http://schemas.microsoft.com/office/drawing/2014/main" id="{DA72BFF7-2C5C-69A9-3185-D2BF490A545E}"/>
              </a:ext>
            </a:extLst>
          </p:cNvPr>
          <p:cNvSpPr txBox="1"/>
          <p:nvPr/>
        </p:nvSpPr>
        <p:spPr>
          <a:xfrm rot="20802810">
            <a:off x="7485936" y="5841574"/>
            <a:ext cx="4551258" cy="369332"/>
          </a:xfrm>
          <a:prstGeom prst="rect">
            <a:avLst/>
          </a:prstGeom>
          <a:solidFill>
            <a:schemeClr val="bg1"/>
          </a:solidFill>
        </p:spPr>
        <p:txBody>
          <a:bodyPr wrap="square" rtlCol="0">
            <a:spAutoFit/>
          </a:bodyPr>
          <a:lstStyle/>
          <a:p>
            <a:r>
              <a:rPr lang="ga-IE" dirty="0">
                <a:latin typeface="Tw Cen MT" panose="020B0602020104020603" pitchFamily="34" charset="0"/>
              </a:rPr>
              <a:t>An bhfuil a fhios agat cad is easair duillí ann?</a:t>
            </a:r>
          </a:p>
        </p:txBody>
      </p:sp>
      <p:sp>
        <p:nvSpPr>
          <p:cNvPr id="3" name="Bosca téacs 2">
            <a:extLst>
              <a:ext uri="{FF2B5EF4-FFF2-40B4-BE49-F238E27FC236}">
                <a16:creationId xmlns:a16="http://schemas.microsoft.com/office/drawing/2014/main" id="{C153384C-BBAA-941E-469E-FA2D66BE6499}"/>
              </a:ext>
            </a:extLst>
          </p:cNvPr>
          <p:cNvSpPr txBox="1"/>
          <p:nvPr/>
        </p:nvSpPr>
        <p:spPr>
          <a:xfrm rot="20802810">
            <a:off x="7377113" y="5142795"/>
            <a:ext cx="4620486" cy="1200329"/>
          </a:xfrm>
          <a:prstGeom prst="rect">
            <a:avLst/>
          </a:prstGeom>
          <a:solidFill>
            <a:schemeClr val="bg1"/>
          </a:solidFill>
        </p:spPr>
        <p:txBody>
          <a:bodyPr wrap="square" rtlCol="0">
            <a:spAutoFit/>
          </a:bodyPr>
          <a:lstStyle/>
          <a:p>
            <a:pPr marL="0" lvl="1"/>
            <a:r>
              <a:rPr lang="ga-IE" dirty="0">
                <a:latin typeface="Tw Cen MT" panose="020B0602020104020603" pitchFamily="34" charset="0"/>
              </a:rPr>
              <a:t>Is éard atá in easair duillí ná seanduilleoga feoite, coirt, craobhóga agus ábhar orgánach eile atá tite de na crainn is de na plandaí agus atá ina luí anois ar an talamh. </a:t>
            </a:r>
          </a:p>
        </p:txBody>
      </p:sp>
    </p:spTree>
    <p:extLst>
      <p:ext uri="{BB962C8B-B14F-4D97-AF65-F5344CB8AC3E}">
        <p14:creationId xmlns:p14="http://schemas.microsoft.com/office/powerpoint/2010/main" val="22224274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2" dur="500"/>
                                        <p:tgtEl>
                                          <p:spTgt spid="1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nodePh="1">
                                  <p:stCondLst>
                                    <p:cond delay="0"/>
                                  </p:stCondLst>
                                  <p:endCondLst>
                                    <p:cond evt="begin" delay="0">
                                      <p:tn val="15"/>
                                    </p:cond>
                                  </p:end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 grpId="0"/>
      <p:bldP spid="4"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FDE2ED6-38ED-45FF-BF4C-B6155B6D6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id="{1545FC28-85AE-4720-B5E5-95D27AD23701}"/>
              </a:ext>
            </a:extLst>
          </p:cNvPr>
          <p:cNvSpPr>
            <a:spLocks noChangeAspect="1"/>
          </p:cNvSpPr>
          <p:nvPr/>
        </p:nvSpPr>
        <p:spPr>
          <a:xfrm>
            <a:off x="208767" y="335071"/>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 name="Bosca téacs 1">
            <a:extLst>
              <a:ext uri="{FF2B5EF4-FFF2-40B4-BE49-F238E27FC236}">
                <a16:creationId xmlns:a16="http://schemas.microsoft.com/office/drawing/2014/main" id="{066D08E0-F132-531F-3599-22A0282A40DA}"/>
              </a:ext>
            </a:extLst>
          </p:cNvPr>
          <p:cNvSpPr txBox="1"/>
          <p:nvPr/>
        </p:nvSpPr>
        <p:spPr>
          <a:xfrm>
            <a:off x="1872343" y="700036"/>
            <a:ext cx="955039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5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An Tóraíocht Mionainmhithe</a:t>
            </a:r>
          </a:p>
        </p:txBody>
      </p:sp>
      <p:sp>
        <p:nvSpPr>
          <p:cNvPr id="5" name="Bosca téacs 4">
            <a:extLst>
              <a:ext uri="{FF2B5EF4-FFF2-40B4-BE49-F238E27FC236}">
                <a16:creationId xmlns:a16="http://schemas.microsoft.com/office/drawing/2014/main" id="{AB894267-B8EF-174B-C063-763699A7AC30}"/>
              </a:ext>
            </a:extLst>
          </p:cNvPr>
          <p:cNvSpPr txBox="1"/>
          <p:nvPr/>
        </p:nvSpPr>
        <p:spPr>
          <a:xfrm>
            <a:off x="6571200" y="2654025"/>
            <a:ext cx="457199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Rachaimid amach ag siúl ar thalamh na scoile </a:t>
            </a:r>
            <a:r>
              <a:rPr lang="ga-IE" dirty="0">
                <a:solidFill>
                  <a:prstClr val="black"/>
                </a:solidFill>
                <a:latin typeface="Tw Cen MT" panose="020B0602020104020603" pitchFamily="34" charset="0"/>
              </a:rPr>
              <a:t>anois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agus muid sa tóir ar mhionainmhithe.</a:t>
            </a:r>
            <a:endPar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Déanfaimid mionainmhithe a cheapadh chun staidéar a dhéanamh orthu agus ansin scaoilfimid saor arís iad</a:t>
            </a:r>
            <a:r>
              <a:rPr kumimoji="0" 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9" name="Bosca téacs 8">
            <a:extLst>
              <a:ext uri="{FF2B5EF4-FFF2-40B4-BE49-F238E27FC236}">
                <a16:creationId xmlns:a16="http://schemas.microsoft.com/office/drawing/2014/main" id="{A206F4A4-6058-8FDE-D708-CD348D4F612F}"/>
              </a:ext>
            </a:extLst>
          </p:cNvPr>
          <p:cNvSpPr txBox="1"/>
          <p:nvPr/>
        </p:nvSpPr>
        <p:spPr>
          <a:xfrm rot="20802810">
            <a:off x="8496563" y="5385759"/>
            <a:ext cx="3426427" cy="923330"/>
          </a:xfrm>
          <a:prstGeom prst="rect">
            <a:avLst/>
          </a:prstGeom>
          <a:solidFill>
            <a:schemeClr val="bg1"/>
          </a:solidFill>
        </p:spPr>
        <p:txBody>
          <a:bodyPr wrap="square" rtlCol="0">
            <a:spAutoFit/>
          </a:bodyPr>
          <a:lstStyle/>
          <a:p>
            <a:r>
              <a:rPr lang="ga-IE" dirty="0">
                <a:latin typeface="Tw Cen MT" panose="020B0602020104020603" pitchFamily="34" charset="0"/>
              </a:rPr>
              <a:t>An bhfuil a fhios agat cén trealamh a bheidh de dhíth orainn chun na mionainmhithe a cheapadh?</a:t>
            </a:r>
          </a:p>
        </p:txBody>
      </p:sp>
      <p:pic>
        <p:nvPicPr>
          <p:cNvPr id="8" name="Pictiúr 7">
            <a:extLst>
              <a:ext uri="{FF2B5EF4-FFF2-40B4-BE49-F238E27FC236}">
                <a16:creationId xmlns:a16="http://schemas.microsoft.com/office/drawing/2014/main" id="{91D991B2-31AC-7506-9F0E-549224DD65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802" y="2142640"/>
            <a:ext cx="4572000" cy="3054096"/>
          </a:xfrm>
          <a:prstGeom prst="rect">
            <a:avLst/>
          </a:prstGeom>
        </p:spPr>
      </p:pic>
    </p:spTree>
    <p:extLst>
      <p:ext uri="{BB962C8B-B14F-4D97-AF65-F5344CB8AC3E}">
        <p14:creationId xmlns:p14="http://schemas.microsoft.com/office/powerpoint/2010/main" val="4220199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FDE2ED6-38ED-45FF-BF4C-B6155B6D6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id="{1545FC28-85AE-4720-B5E5-95D27AD23701}"/>
              </a:ext>
            </a:extLst>
          </p:cNvPr>
          <p:cNvSpPr>
            <a:spLocks noChangeAspect="1"/>
          </p:cNvSpPr>
          <p:nvPr/>
        </p:nvSpPr>
        <p:spPr>
          <a:xfrm>
            <a:off x="208767" y="335071"/>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
        <p:nvSpPr>
          <p:cNvPr id="2" name="Bosca téacs 1">
            <a:extLst>
              <a:ext uri="{FF2B5EF4-FFF2-40B4-BE49-F238E27FC236}">
                <a16:creationId xmlns:a16="http://schemas.microsoft.com/office/drawing/2014/main" id="{066D08E0-F132-531F-3599-22A0282A40DA}"/>
              </a:ext>
            </a:extLst>
          </p:cNvPr>
          <p:cNvSpPr txBox="1"/>
          <p:nvPr/>
        </p:nvSpPr>
        <p:spPr>
          <a:xfrm>
            <a:off x="1919940" y="671805"/>
            <a:ext cx="854471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Mionainmhithe</a:t>
            </a:r>
            <a:r>
              <a:rPr kumimoji="0" lang="en-US" sz="5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 </a:t>
            </a:r>
            <a:r>
              <a:rPr kumimoji="0" lang="en-US" sz="5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cheapadh</a:t>
            </a:r>
            <a:endParaRPr kumimoji="0" lang="ga-IE" sz="5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3" name="TextBox 29">
            <a:extLst>
              <a:ext uri="{FF2B5EF4-FFF2-40B4-BE49-F238E27FC236}">
                <a16:creationId xmlns:a16="http://schemas.microsoft.com/office/drawing/2014/main" id="{E695BEFE-C68A-8F4C-1734-158CF865A9CF}"/>
              </a:ext>
            </a:extLst>
          </p:cNvPr>
          <p:cNvSpPr txBox="1"/>
          <p:nvPr/>
        </p:nvSpPr>
        <p:spPr>
          <a:xfrm>
            <a:off x="2302942" y="1830596"/>
            <a:ext cx="7272540" cy="4205390"/>
          </a:xfrm>
          <a:prstGeom prst="rect">
            <a:avLst/>
          </a:prstGeom>
        </p:spPr>
        <p:txBody>
          <a:bodyPr vert="horz" lIns="91440" tIns="45720" rIns="91440" bIns="45720" rtlCol="0">
            <a:noAutofit/>
          </a:bodyPr>
          <a:lstStyle/>
          <a:p>
            <a:pPr marL="342900" lvl="0" indent="-342900">
              <a:buFont typeface="Wingdings" panose="05000000000000000000" pitchFamily="2" charset="2"/>
              <a:buChar char="v"/>
              <a:defRPr/>
            </a:pPr>
            <a:r>
              <a:rPr lang="ga-IE" dirty="0">
                <a:latin typeface="Tw Cen MT" panose="020B0602020104020603" pitchFamily="34" charset="0"/>
              </a:rPr>
              <a:t>Cuirfimid na mionainmhithe a cheapaimid isteach i m</a:t>
            </a:r>
            <a:r>
              <a:rPr lang="ga-IE" b="1" dirty="0">
                <a:latin typeface="Tw Cen MT" panose="020B0602020104020603" pitchFamily="34" charset="0"/>
              </a:rPr>
              <a:t>boscaí</a:t>
            </a:r>
            <a:r>
              <a:rPr lang="ga-IE" dirty="0">
                <a:latin typeface="Tw Cen MT" panose="020B0602020104020603" pitchFamily="34" charset="0"/>
              </a:rPr>
              <a:t> </a:t>
            </a:r>
            <a:r>
              <a:rPr lang="en-GB" b="1" dirty="0" err="1">
                <a:latin typeface="Tw Cen MT" panose="020B0602020104020603" pitchFamily="34" charset="0"/>
              </a:rPr>
              <a:t>plaisteacha</a:t>
            </a:r>
            <a:r>
              <a:rPr lang="en-GB" b="1" dirty="0">
                <a:latin typeface="Tw Cen MT" panose="020B0602020104020603" pitchFamily="34" charset="0"/>
              </a:rPr>
              <a:t> </a:t>
            </a:r>
            <a:r>
              <a:rPr lang="en-GB" b="1" dirty="0" err="1">
                <a:latin typeface="Tw Cen MT" panose="020B0602020104020603" pitchFamily="34" charset="0"/>
              </a:rPr>
              <a:t>trédhearcacha</a:t>
            </a:r>
            <a:r>
              <a:rPr lang="en-GB" dirty="0">
                <a:latin typeface="Tw Cen MT" panose="020B0602020104020603" pitchFamily="34" charset="0"/>
              </a:rPr>
              <a:t> a </a:t>
            </a:r>
            <a:r>
              <a:rPr lang="en-GB" dirty="0" err="1">
                <a:latin typeface="Tw Cen MT" panose="020B0602020104020603" pitchFamily="34" charset="0"/>
              </a:rPr>
              <a:t>bhfuil</a:t>
            </a:r>
            <a:r>
              <a:rPr lang="en-GB" dirty="0">
                <a:latin typeface="Tw Cen MT" panose="020B0602020104020603" pitchFamily="34" charset="0"/>
              </a:rPr>
              <a:t> </a:t>
            </a:r>
            <a:r>
              <a:rPr lang="en-GB" dirty="0" err="1">
                <a:latin typeface="Tw Cen MT" panose="020B0602020104020603" pitchFamily="34" charset="0"/>
              </a:rPr>
              <a:t>claibíní</a:t>
            </a:r>
            <a:r>
              <a:rPr lang="en-GB" dirty="0">
                <a:latin typeface="Tw Cen MT" panose="020B0602020104020603" pitchFamily="34" charset="0"/>
              </a:rPr>
              <a:t> </a:t>
            </a:r>
            <a:r>
              <a:rPr lang="en-GB" dirty="0" err="1">
                <a:latin typeface="Tw Cen MT" panose="020B0602020104020603" pitchFamily="34" charset="0"/>
              </a:rPr>
              <a:t>orthu</a:t>
            </a:r>
            <a:r>
              <a:rPr lang="en-GB" dirty="0">
                <a:latin typeface="Tw Cen MT" panose="020B0602020104020603" pitchFamily="34" charset="0"/>
              </a:rPr>
              <a:t>, </a:t>
            </a:r>
            <a:r>
              <a:rPr lang="ga-IE" dirty="0">
                <a:latin typeface="Tw Cen MT" panose="020B0602020104020603" pitchFamily="34" charset="0"/>
              </a:rPr>
              <a:t>sa dóigh is go mbeimid in ann féachaint go géar orthu.</a:t>
            </a:r>
          </a:p>
          <a:p>
            <a:pPr marL="342900" lvl="0" indent="-342900">
              <a:buFont typeface="Wingdings" panose="05000000000000000000" pitchFamily="2" charset="2"/>
              <a:buChar char="v"/>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Beidh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scuaba péinte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nó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spúnóga</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ag teastáil chun na mionainmhithe </a:t>
            </a:r>
            <a:b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b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a </a:t>
            </a:r>
            <a:r>
              <a:rPr lang="ga-IE" dirty="0">
                <a:solidFill>
                  <a:prstClr val="black"/>
                </a:solidFill>
                <a:latin typeface="Tw Cen MT" panose="020B0602020104020603" pitchFamily="34" charset="0"/>
              </a:rPr>
              <a:t>chur</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isteach sna boscaí.</a:t>
            </a:r>
          </a:p>
          <a:p>
            <a:pPr marL="342900" marR="0" lvl="0" indent="-342900" algn="l" defTabSz="914400" rtl="0" eaLnBrk="1" fontAlgn="auto" latinLnBrk="0" hangingPunct="1">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Beidh </a:t>
            </a:r>
            <a:r>
              <a:rPr lang="ga-IE" b="1" dirty="0" err="1">
                <a:solidFill>
                  <a:prstClr val="black"/>
                </a:solidFill>
                <a:latin typeface="Tw Cen MT" panose="020B0602020104020603" pitchFamily="34" charset="0"/>
              </a:rPr>
              <a:t>gloine</a:t>
            </a:r>
            <a:r>
              <a:rPr lang="ga-IE" b="1" dirty="0">
                <a:solidFill>
                  <a:prstClr val="black"/>
                </a:solidFill>
                <a:latin typeface="Tw Cen MT" panose="020B0602020104020603" pitchFamily="34" charset="0"/>
              </a:rPr>
              <a:t> </a:t>
            </a:r>
            <a:r>
              <a:rPr lang="ga-IE" b="1" dirty="0" err="1">
                <a:solidFill>
                  <a:prstClr val="black"/>
                </a:solidFill>
                <a:latin typeface="Tw Cen MT" panose="020B0602020104020603" pitchFamily="34" charset="0"/>
              </a:rPr>
              <a:t>mhéadaithe</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ag teastáil chun na mionainmhithe a scrúdú agus a aithint. </a:t>
            </a:r>
          </a:p>
          <a:p>
            <a:pPr marL="342900" marR="0" lvl="0" indent="-342900" algn="l" defTabSz="914400" rtl="0" eaLnBrk="1" fontAlgn="auto" latinLnBrk="0" hangingPunct="1">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Beidh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líontán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ag teastáil chun breith ar na mionainmhithe a mhaireann </a:t>
            </a:r>
            <a:b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b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i bhfásra ard.</a:t>
            </a:r>
          </a:p>
          <a:p>
            <a:pPr marL="342900" marR="0" lvl="0" indent="-342900" algn="l" defTabSz="914400" rtl="0" eaLnBrk="1" fontAlgn="auto" latinLnBrk="0" hangingPunct="1">
              <a:buClrTx/>
              <a:buSzTx/>
              <a:buFont typeface="Wingdings" panose="05000000000000000000" pitchFamily="2" charset="2"/>
              <a:buChar char="v"/>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Beidh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bata fada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agus</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braillín bhán </a:t>
            </a:r>
            <a:r>
              <a:rPr kumimoji="0" lang="ga-IE" sz="1800" i="0" u="none" strike="noStrike" kern="1200" cap="none" spc="0" normalizeH="0" baseline="0" noProof="0" dirty="0">
                <a:ln>
                  <a:noFill/>
                </a:ln>
                <a:solidFill>
                  <a:prstClr val="black"/>
                </a:solidFill>
                <a:effectLst/>
                <a:uLnTx/>
                <a:uFillTx/>
                <a:latin typeface="Tw Cen MT" panose="020B0602020104020603" pitchFamily="34" charset="0"/>
              </a:rPr>
              <a:t>nó</a:t>
            </a:r>
            <a:r>
              <a:rPr kumimoji="0" lang="ga-IE" sz="1800" b="1" i="0" u="none" strike="noStrike" kern="1200" cap="none" spc="0" normalizeH="0" baseline="0" noProof="0" dirty="0">
                <a:ln>
                  <a:noFill/>
                </a:ln>
                <a:solidFill>
                  <a:prstClr val="black"/>
                </a:solidFill>
                <a:effectLst/>
                <a:uLnTx/>
                <a:uFillTx/>
                <a:latin typeface="Tw Cen MT" panose="020B0602020104020603" pitchFamily="34" charset="0"/>
              </a:rPr>
              <a:t> scáth báistí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ag teastáil chun breith ar na mionainmhithe a mhaireann i gcrainn. </a:t>
            </a:r>
            <a:r>
              <a:rPr lang="ga-IE" dirty="0">
                <a:solidFill>
                  <a:prstClr val="black"/>
                </a:solidFill>
                <a:latin typeface="Tw Cen MT" panose="020B0602020104020603" pitchFamily="34" charset="0"/>
              </a:rPr>
              <a:t>Leag an bhraillín faoi </a:t>
            </a:r>
            <a:r>
              <a:rPr lang="en-US" dirty="0" err="1">
                <a:solidFill>
                  <a:prstClr val="black"/>
                </a:solidFill>
                <a:latin typeface="Tw Cen MT" panose="020B0602020104020603" pitchFamily="34" charset="0"/>
              </a:rPr>
              <a:t>ch</a:t>
            </a:r>
            <a:r>
              <a:rPr lang="ga-IE" dirty="0">
                <a:solidFill>
                  <a:prstClr val="black"/>
                </a:solidFill>
                <a:latin typeface="Tw Cen MT" panose="020B0602020104020603" pitchFamily="34" charset="0"/>
              </a:rPr>
              <a:t>rann nó oscail an scáth báistí agus leag bunoscionn faoi</a:t>
            </a:r>
            <a:r>
              <a:rPr lang="en-US" dirty="0">
                <a:solidFill>
                  <a:prstClr val="black"/>
                </a:solidFill>
                <a:latin typeface="Tw Cen MT" panose="020B0602020104020603" pitchFamily="34" charset="0"/>
              </a:rPr>
              <a:t> </a:t>
            </a:r>
            <a:r>
              <a:rPr lang="en-US" dirty="0" err="1">
                <a:solidFill>
                  <a:prstClr val="black"/>
                </a:solidFill>
                <a:latin typeface="Tw Cen MT" panose="020B0602020104020603" pitchFamily="34" charset="0"/>
              </a:rPr>
              <a:t>ch</a:t>
            </a:r>
            <a:r>
              <a:rPr lang="ga-IE" dirty="0">
                <a:solidFill>
                  <a:prstClr val="black"/>
                </a:solidFill>
                <a:latin typeface="Tw Cen MT" panose="020B0602020104020603" pitchFamily="34" charset="0"/>
              </a:rPr>
              <a:t>rann é. Croith géaga an </a:t>
            </a:r>
            <a:r>
              <a:rPr lang="ga-IE" dirty="0" err="1">
                <a:solidFill>
                  <a:prstClr val="black"/>
                </a:solidFill>
                <a:latin typeface="Tw Cen MT" panose="020B0602020104020603" pitchFamily="34" charset="0"/>
              </a:rPr>
              <a:t>chrainn</a:t>
            </a:r>
            <a:r>
              <a:rPr lang="ga-IE" dirty="0">
                <a:solidFill>
                  <a:prstClr val="black"/>
                </a:solidFill>
                <a:latin typeface="Tw Cen MT" panose="020B0602020104020603" pitchFamily="34" charset="0"/>
              </a:rPr>
              <a:t> go bog le do </a:t>
            </a:r>
            <a:r>
              <a:rPr lang="ga-IE" dirty="0" err="1">
                <a:solidFill>
                  <a:prstClr val="black"/>
                </a:solidFill>
                <a:latin typeface="Tw Cen MT" panose="020B0602020104020603" pitchFamily="34" charset="0"/>
              </a:rPr>
              <a:t>lámh</a:t>
            </a:r>
            <a:r>
              <a:rPr lang="ga-IE" dirty="0">
                <a:solidFill>
                  <a:prstClr val="black"/>
                </a:solidFill>
                <a:latin typeface="Tw Cen MT" panose="020B0602020104020603" pitchFamily="34" charset="0"/>
              </a:rPr>
              <a:t> </a:t>
            </a:r>
            <a:r>
              <a:rPr lang="ga-IE" dirty="0" err="1">
                <a:solidFill>
                  <a:prstClr val="black"/>
                </a:solidFill>
                <a:latin typeface="Tw Cen MT" panose="020B0602020104020603" pitchFamily="34" charset="0"/>
              </a:rPr>
              <a:t>nó</a:t>
            </a:r>
            <a:r>
              <a:rPr lang="ga-IE" dirty="0">
                <a:solidFill>
                  <a:prstClr val="black"/>
                </a:solidFill>
                <a:latin typeface="Tw Cen MT" panose="020B0602020104020603" pitchFamily="34" charset="0"/>
              </a:rPr>
              <a:t> leis an </a:t>
            </a:r>
            <a:r>
              <a:rPr lang="ga-IE" dirty="0" err="1">
                <a:solidFill>
                  <a:prstClr val="black"/>
                </a:solidFill>
                <a:latin typeface="Tw Cen MT" panose="020B0602020104020603" pitchFamily="34" charset="0"/>
              </a:rPr>
              <a:t>mbata</a:t>
            </a:r>
            <a:r>
              <a:rPr lang="ga-IE" dirty="0">
                <a:solidFill>
                  <a:prstClr val="black"/>
                </a:solidFill>
                <a:latin typeface="Tw Cen MT" panose="020B0602020104020603" pitchFamily="34" charset="0"/>
              </a:rPr>
              <a:t>. Titfidh </a:t>
            </a:r>
            <a:br>
              <a:rPr lang="ga-IE" dirty="0">
                <a:solidFill>
                  <a:prstClr val="black"/>
                </a:solidFill>
                <a:latin typeface="Tw Cen MT" panose="020B0602020104020603" pitchFamily="34" charset="0"/>
              </a:rPr>
            </a:br>
            <a:r>
              <a:rPr lang="ga-IE" dirty="0">
                <a:solidFill>
                  <a:prstClr val="black"/>
                </a:solidFill>
                <a:latin typeface="Tw Cen MT" panose="020B0602020104020603" pitchFamily="34" charset="0"/>
              </a:rPr>
              <a:t>na mionainmhithe atá ina gcónaí sa chrann ar an mbraillín </a:t>
            </a:r>
            <a:r>
              <a:rPr lang="ga-IE" dirty="0" err="1">
                <a:solidFill>
                  <a:prstClr val="black"/>
                </a:solidFill>
                <a:latin typeface="Tw Cen MT" panose="020B0602020104020603" pitchFamily="34" charset="0"/>
              </a:rPr>
              <a:t>nó</a:t>
            </a:r>
            <a:r>
              <a:rPr lang="ga-IE" dirty="0">
                <a:solidFill>
                  <a:prstClr val="black"/>
                </a:solidFill>
                <a:latin typeface="Tw Cen MT" panose="020B0602020104020603" pitchFamily="34" charset="0"/>
              </a:rPr>
              <a:t> </a:t>
            </a:r>
            <a:r>
              <a:rPr lang="ga-IE" dirty="0" err="1">
                <a:solidFill>
                  <a:prstClr val="black"/>
                </a:solidFill>
                <a:latin typeface="Tw Cen MT" panose="020B0602020104020603" pitchFamily="34" charset="0"/>
              </a:rPr>
              <a:t>ar</a:t>
            </a:r>
            <a:r>
              <a:rPr lang="ga-IE" dirty="0">
                <a:solidFill>
                  <a:prstClr val="black"/>
                </a:solidFill>
                <a:latin typeface="Tw Cen MT" panose="020B0602020104020603" pitchFamily="34" charset="0"/>
              </a:rPr>
              <a:t> an scáth báistí.</a:t>
            </a: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90000"/>
              </a:lnSpc>
              <a:spcBef>
                <a:spcPts val="0"/>
              </a:spcBef>
              <a:spcAft>
                <a:spcPts val="600"/>
              </a:spcAft>
              <a:buClrTx/>
              <a:buSzTx/>
              <a:buFont typeface="Wingdings" panose="05000000000000000000" pitchFamily="2" charset="2"/>
              <a:buChar char="v"/>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8" name="TextBox 35">
            <a:extLst>
              <a:ext uri="{FF2B5EF4-FFF2-40B4-BE49-F238E27FC236}">
                <a16:creationId xmlns:a16="http://schemas.microsoft.com/office/drawing/2014/main" id="{F4F495F6-BF23-31E9-6486-C82440D81FCA}"/>
              </a:ext>
            </a:extLst>
          </p:cNvPr>
          <p:cNvSpPr txBox="1"/>
          <p:nvPr/>
        </p:nvSpPr>
        <p:spPr>
          <a:xfrm>
            <a:off x="489284" y="6251069"/>
            <a:ext cx="11406032" cy="531674"/>
          </a:xfrm>
          <a:prstGeom prst="doubleWave">
            <a:avLst/>
          </a:prstGeom>
          <a:solidFill>
            <a:srgbClr val="FF0000"/>
          </a:solidFill>
          <a:ln>
            <a:solidFill>
              <a:srgbClr val="353E0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Uaireanta bíonn gaiste nó gléas speisialta ag teastáil chun breith ar na </a:t>
            </a:r>
            <a:r>
              <a:rPr kumimoji="0" lang="ga-IE" sz="2000" b="0" i="0" u="none" strike="noStrike" kern="1200" cap="none" spc="0" normalizeH="0" baseline="0" noProof="0" dirty="0" err="1">
                <a:ln>
                  <a:noFill/>
                </a:ln>
                <a:solidFill>
                  <a:prstClr val="white"/>
                </a:solidFill>
                <a:effectLst/>
                <a:uLnTx/>
                <a:uFillTx/>
                <a:latin typeface="Tw Cen MT" panose="020B0602020104020603" pitchFamily="34" charset="0"/>
                <a:ea typeface="+mn-ea"/>
                <a:cs typeface="+mn-cs"/>
              </a:rPr>
              <a:t>mion</a:t>
            </a:r>
            <a:r>
              <a:rPr kumimoji="0" lang="ga-IE"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ainmhithe a bhogann go tapa!</a:t>
            </a:r>
          </a:p>
        </p:txBody>
      </p:sp>
      <p:grpSp>
        <p:nvGrpSpPr>
          <p:cNvPr id="5" name="Grúpa 4">
            <a:extLst>
              <a:ext uri="{FF2B5EF4-FFF2-40B4-BE49-F238E27FC236}">
                <a16:creationId xmlns:a16="http://schemas.microsoft.com/office/drawing/2014/main" id="{E63C0BEA-7E9E-20EB-0D7F-75F77554307F}"/>
              </a:ext>
            </a:extLst>
          </p:cNvPr>
          <p:cNvGrpSpPr/>
          <p:nvPr/>
        </p:nvGrpSpPr>
        <p:grpSpPr>
          <a:xfrm>
            <a:off x="537834" y="2100713"/>
            <a:ext cx="1951345" cy="1687223"/>
            <a:chOff x="537834" y="2100713"/>
            <a:chExt cx="1951345" cy="1687223"/>
          </a:xfrm>
        </p:grpSpPr>
        <p:pic>
          <p:nvPicPr>
            <p:cNvPr id="11" name="Picture 10">
              <a:extLst>
                <a:ext uri="{FF2B5EF4-FFF2-40B4-BE49-F238E27FC236}">
                  <a16:creationId xmlns:a16="http://schemas.microsoft.com/office/drawing/2014/main" id="{23F36C28-EF73-4267-D2BF-C98ABF6ECA75}"/>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807" b="98946" l="1467" r="99867">
                          <a14:foregroundMark x1="33600" y1="67922" x2="28067" y2="70407"/>
                          <a14:foregroundMark x1="92133" y1="21762" x2="85533" y2="26732"/>
                          <a14:foregroundMark x1="17670" y1="92475" x2="17000" y2="92846"/>
                          <a14:foregroundMark x1="22629" y1="89731" x2="21807" y2="90186"/>
                          <a14:foregroundMark x1="23667" y1="89157" x2="22705" y2="89689"/>
                          <a14:foregroundMark x1="4012" y1="94047" x2="3800" y2="94127"/>
                          <a14:foregroundMark x1="10400" y1="91642" x2="6076" y2="93270"/>
                          <a14:foregroundMark x1="88800" y1="9262" x2="94333" y2="5572"/>
                          <a14:foregroundMark x1="3379" y1="95770" x2="2216" y2="93170"/>
                          <a14:foregroundMark x1="4867" y1="99096" x2="4386" y2="98021"/>
                          <a14:foregroundMark x1="96533" y1="10542" x2="97667" y2="9262"/>
                          <a14:foregroundMark x1="99867" y1="3012" x2="98733" y2="1807"/>
                          <a14:backgroundMark x1="26467" y1="92018" x2="36600" y2="89157"/>
                          <a14:backgroundMark x1="22267" y1="96461" x2="22267" y2="94202"/>
                          <a14:backgroundMark x1="4467" y1="96461" x2="1533" y2="98645"/>
                          <a14:backgroundMark x1="16333" y1="96461" x2="22267" y2="90813"/>
                          <a14:backgroundMark x1="21333" y1="89759" x2="18333" y2="93072"/>
                          <a14:backgroundMark x1="8467" y1="95331" x2="1533" y2="91943"/>
                          <a14:backgroundMark x1="7467" y1="98645" x2="7467" y2="99774"/>
                        </a14:backgroundRemoval>
                      </a14:imgEffect>
                    </a14:imgLayer>
                  </a14:imgProps>
                </a:ext>
                <a:ext uri="{28A0092B-C50C-407E-A947-70E740481C1C}">
                  <a14:useLocalDpi xmlns:a14="http://schemas.microsoft.com/office/drawing/2010/main" val="0"/>
                </a:ext>
              </a:extLst>
            </a:blip>
            <a:srcRect/>
            <a:stretch/>
          </p:blipFill>
          <p:spPr bwMode="auto">
            <a:xfrm>
              <a:off x="537834" y="2483333"/>
              <a:ext cx="962639" cy="8522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583FB2D7-CC3A-0591-9E63-1BA9172C364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54333" y1="53267" x2="57267" y2="44600"/>
                          <a14:foregroundMark x1="49267" y1="60467" x2="51467" y2="57600"/>
                          <a14:foregroundMark x1="48600" y1="68400" x2="50000" y2="65533"/>
                        </a14:backgroundRemoval>
                      </a14:imgEffect>
                    </a14:imgLayer>
                  </a14:imgProps>
                </a:ext>
                <a:ext uri="{28A0092B-C50C-407E-A947-70E740481C1C}">
                  <a14:useLocalDpi xmlns:a14="http://schemas.microsoft.com/office/drawing/2010/main" val="0"/>
                </a:ext>
              </a:extLst>
            </a:blip>
            <a:srcRect/>
            <a:stretch/>
          </p:blipFill>
          <p:spPr bwMode="auto">
            <a:xfrm>
              <a:off x="801956" y="2100713"/>
              <a:ext cx="1687223" cy="168722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Dronuilleog 8">
            <a:extLst>
              <a:ext uri="{FF2B5EF4-FFF2-40B4-BE49-F238E27FC236}">
                <a16:creationId xmlns:a16="http://schemas.microsoft.com/office/drawing/2014/main" id="{D43CC602-4C75-2804-A518-31568C49B029}"/>
              </a:ext>
            </a:extLst>
          </p:cNvPr>
          <p:cNvSpPr/>
          <p:nvPr/>
        </p:nvSpPr>
        <p:spPr>
          <a:xfrm rot="10800000">
            <a:off x="9616840" y="4353459"/>
            <a:ext cx="2085824" cy="1682526"/>
          </a:xfrm>
          <a:prstGeom prst="rect">
            <a:avLst/>
          </a:prstGeom>
          <a:blipFill>
            <a:blip r:embed="rId8" cstate="print">
              <a:extLst>
                <a:ext uri="{28A0092B-C50C-407E-A947-70E740481C1C}">
                  <a14:useLocalDpi xmlns:a14="http://schemas.microsoft.com/office/drawing/2010/main" val="0"/>
                </a:ext>
              </a:extLst>
            </a:blip>
            <a:srcRect/>
            <a:stretch>
              <a:fillRect l="-10000" r="-1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ga-IE"/>
          </a:p>
        </p:txBody>
      </p:sp>
      <p:pic>
        <p:nvPicPr>
          <p:cNvPr id="15" name="Pictiúr 14">
            <a:extLst>
              <a:ext uri="{FF2B5EF4-FFF2-40B4-BE49-F238E27FC236}">
                <a16:creationId xmlns:a16="http://schemas.microsoft.com/office/drawing/2014/main" id="{5B67714B-5FB5-E463-10CC-A725E5B29C8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72134" y1="17083" x2="69162" y2="16200"/>
                        <a14:foregroundMark x1="57784" y1="59000" x2="56587" y2="63800"/>
                        <a14:backgroundMark x1="73952" y1="17200" x2="73353" y2="16600"/>
                        <a14:backgroundMark x1="75449" y1="17800" x2="72156" y2="15600"/>
                        <a14:backgroundMark x1="73952" y1="17600" x2="71557" y2="16200"/>
                      </a14:backgroundRemoval>
                    </a14:imgEffect>
                  </a14:imgLayer>
                </a14:imgProps>
              </a:ext>
              <a:ext uri="{28A0092B-C50C-407E-A947-70E740481C1C}">
                <a14:useLocalDpi xmlns:a14="http://schemas.microsoft.com/office/drawing/2010/main" val="0"/>
              </a:ext>
            </a:extLst>
          </a:blip>
          <a:srcRect/>
          <a:stretch/>
        </p:blipFill>
        <p:spPr>
          <a:xfrm rot="2117670">
            <a:off x="9945608" y="2734956"/>
            <a:ext cx="927241" cy="1388085"/>
          </a:xfrm>
          <a:prstGeom prst="rect">
            <a:avLst/>
          </a:prstGeom>
        </p:spPr>
      </p:pic>
      <p:pic>
        <p:nvPicPr>
          <p:cNvPr id="17" name="Pictiúr 16">
            <a:extLst>
              <a:ext uri="{FF2B5EF4-FFF2-40B4-BE49-F238E27FC236}">
                <a16:creationId xmlns:a16="http://schemas.microsoft.com/office/drawing/2014/main" id="{EEDD3A0F-BA00-F2C1-9775-E035D81F5DC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18402" y="3816058"/>
            <a:ext cx="1765513" cy="1220412"/>
          </a:xfrm>
          <a:prstGeom prst="rect">
            <a:avLst/>
          </a:prstGeom>
        </p:spPr>
      </p:pic>
      <p:pic>
        <p:nvPicPr>
          <p:cNvPr id="13" name="Pictiúr 12">
            <a:extLst>
              <a:ext uri="{FF2B5EF4-FFF2-40B4-BE49-F238E27FC236}">
                <a16:creationId xmlns:a16="http://schemas.microsoft.com/office/drawing/2014/main" id="{525EE4F7-A0B8-2F7C-6B2B-674DC2A14FD9}"/>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foregroundMark x1="73400" y1="24658" x2="65800" y2="21918"/>
                        <a14:foregroundMark x1="79000" y1="28082" x2="52400" y2="30822"/>
                        <a14:foregroundMark x1="52400" y1="30822" x2="52200" y2="32192"/>
                        <a14:foregroundMark x1="62200" y1="33219" x2="38600" y2="24658"/>
                        <a14:foregroundMark x1="59200" y1="20890" x2="55200" y2="19178"/>
                        <a14:foregroundMark x1="59200" y1="19178" x2="56800" y2="19178"/>
                        <a14:foregroundMark x1="60800" y1="20205" x2="57800" y2="18493"/>
                        <a14:foregroundMark x1="34200" y1="50000" x2="25800" y2="52397"/>
                        <a14:backgroundMark x1="64295" y1="17334" x2="59533" y2="16099"/>
                        <a14:backgroundMark x1="71400" y1="19178" x2="68600" y2="18452"/>
                      </a14:backgroundRemoval>
                    </a14:imgEffect>
                  </a14:imgLayer>
                </a14:imgProps>
              </a:ext>
              <a:ext uri="{28A0092B-C50C-407E-A947-70E740481C1C}">
                <a14:useLocalDpi xmlns:a14="http://schemas.microsoft.com/office/drawing/2010/main" val="0"/>
              </a:ext>
            </a:extLst>
          </a:blip>
          <a:srcRect/>
          <a:stretch/>
        </p:blipFill>
        <p:spPr>
          <a:xfrm>
            <a:off x="9520995" y="1606518"/>
            <a:ext cx="1887327" cy="1102199"/>
          </a:xfrm>
          <a:prstGeom prst="rect">
            <a:avLst/>
          </a:prstGeom>
        </p:spPr>
      </p:pic>
      <p:pic>
        <p:nvPicPr>
          <p:cNvPr id="14" name="Picture 14">
            <a:extLst>
              <a:ext uri="{FF2B5EF4-FFF2-40B4-BE49-F238E27FC236}">
                <a16:creationId xmlns:a16="http://schemas.microsoft.com/office/drawing/2014/main" id="{3F66D501-EB8F-10AF-9F41-11E4491E56F4}"/>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13" b="99099" l="2067" r="99600">
                        <a14:foregroundMark x1="10000" y1="60845" x2="6400" y2="60225"/>
                        <a14:foregroundMark x1="85067" y1="87662" x2="78933" y2="87662"/>
                        <a14:foregroundMark x1="2067" y1="55380" x2="2467" y2="54141"/>
                        <a14:foregroundMark x1="2067" y1="60563" x2="2067" y2="60563"/>
                        <a14:foregroundMark x1="23400" y1="90085" x2="18667" y2="94366"/>
                        <a14:foregroundMark x1="83600" y1="22479" x2="80818" y2="22479"/>
                        <a14:foregroundMark x1="43467" y1="28789" x2="43641" y2="28348"/>
                        <a14:foregroundMark x1="46530" y1="19581" x2="46674" y2="19156"/>
                        <a14:foregroundMark x1="43200" y1="29407" x2="43801" y2="27632"/>
                        <a14:foregroundMark x1="47400" y1="17014" x2="48509" y2="15931"/>
                        <a14:foregroundMark x1="95763" y1="23883" x2="93870" y2="23231"/>
                        <a14:foregroundMark x1="80733" y1="22648" x2="77314" y2="22478"/>
                        <a14:foregroundMark x1="43133" y1="28676" x2="43486" y2="27576"/>
                        <a14:foregroundMark x1="49601" y1="14309" x2="50511" y2="13135"/>
                        <a14:foregroundMark x1="46983" y1="17688" x2="48385" y2="15879"/>
                        <a14:foregroundMark x1="67576" y1="2803" x2="66353" y2="3050"/>
                        <a14:foregroundMark x1="50352" y1="13580" x2="49440" y2="14240"/>
                        <a14:foregroundMark x1="18400" y1="99099" x2="18400" y2="97803"/>
                        <a14:foregroundMark x1="38467" y1="38986" x2="39200" y2="40056"/>
                        <a14:foregroundMark x1="50600" y1="39887" x2="50333" y2="41859"/>
                        <a14:foregroundMark x1="40000" y1="41972" x2="38000" y2="39380"/>
                        <a14:foregroundMark x1="53333" y1="30085" x2="54667" y2="28901"/>
                        <a14:foregroundMark x1="76867" y1="22704" x2="74267" y2="22930"/>
                        <a14:foregroundMark x1="60349" y1="25932" x2="58554" y2="26388"/>
                        <a14:foregroundMark x1="71733" y1="23042" x2="70003" y2="23481"/>
                        <a14:foregroundMark x1="63600" y1="3887" x2="63600" y2="3887"/>
                        <a14:foregroundMark x1="64867" y1="3831" x2="62800" y2="4676"/>
                        <a14:foregroundMark x1="62800" y1="4676" x2="64667" y2="3944"/>
                        <a14:foregroundMark x1="57133" y1="7493" x2="58219" y2="7029"/>
                        <a14:foregroundMark x1="96533" y1="23775" x2="99600" y2="24225"/>
                        <a14:foregroundMark x1="56667" y1="7944" x2="55467" y2="8620"/>
                        <a14:foregroundMark x1="54733" y1="9296" x2="52800" y2="10873"/>
                        <a14:foregroundMark x1="66067" y1="3380" x2="65800" y2="3493"/>
                        <a14:foregroundMark x1="58517" y1="26789" x2="59400" y2="26366"/>
                        <a14:foregroundMark x1="53467" y1="30141" x2="54000" y2="29859"/>
                        <a14:foregroundMark x1="60933" y1="5521" x2="61600" y2="5465"/>
                        <a14:foregroundMark x1="57133" y1="27493" x2="57667" y2="27211"/>
                        <a14:foregroundMark x1="91800" y1="26592" x2="91800" y2="26592"/>
                        <a14:foregroundMark x1="56667" y1="15549" x2="56667" y2="15549"/>
                        <a14:foregroundMark x1="7667" y1="4056" x2="7667" y2="4056"/>
                        <a14:backgroundMark x1="73942" y1="22527" x2="71380" y2="22660"/>
                        <a14:backgroundMark x1="82533" y1="1183" x2="79000" y2="1690"/>
                        <a14:backgroundMark x1="79467" y1="1521" x2="79161" y2="1366"/>
                        <a14:backgroundMark x1="73736" y1="24257" x2="67407" y2="25073"/>
                        <a14:backgroundMark x1="54958" y1="28125" x2="56175" y2="26958"/>
                        <a14:backgroundMark x1="77933" y1="1915" x2="82533" y2="3380"/>
                        <a14:backgroundMark x1="67197" y1="4195" x2="62498" y2="5938"/>
                        <a14:backgroundMark x1="69629" y1="3293" x2="67695" y2="4010"/>
                        <a14:backgroundMark x1="60733" y1="6592" x2="56104" y2="9959"/>
                        <a14:backgroundMark x1="51933" y1="29859" x2="52977" y2="29359"/>
                        <a14:backgroundMark x1="51755" y1="15378" x2="71724" y2="2869"/>
                        <a14:backgroundMark x1="42667" y1="21070" x2="45946" y2="19016"/>
                        <a14:backgroundMark x1="83437" y1="23944" x2="80432" y2="23814"/>
                        <a14:backgroundMark x1="55250" y1="27728" x2="53867" y2="28169"/>
                        <a14:backgroundMark x1="56514" y1="27325" x2="55536" y2="27637"/>
                        <a14:backgroundMark x1="53867" y1="28169" x2="53482" y2="28819"/>
                        <a14:backgroundMark x1="70875" y1="1232" x2="71667" y2="563"/>
                        <a14:backgroundMark x1="98467" y1="25014" x2="94067" y2="24394"/>
                        <a14:backgroundMark x1="66447" y1="25316" x2="80733" y2="23437"/>
                        <a14:backgroundMark x1="80733" y1="23437" x2="88333" y2="23662"/>
                        <a14:backgroundMark x1="66229" y1="2171" x2="67333" y2="845"/>
                        <a14:backgroundMark x1="70000" y1="338" x2="69556" y2="1499"/>
                        <a14:backgroundMark x1="68513" y1="1710" x2="69000" y2="1408"/>
                        <a14:backgroundMark x1="68600" y1="1183" x2="68467" y2="1296"/>
                        <a14:backgroundMark x1="68014" y1="1811" x2="70000" y2="563"/>
                        <a14:backgroundMark x1="50267" y1="15437" x2="48733" y2="18197"/>
                        <a14:backgroundMark x1="51800" y1="12845" x2="50467" y2="16563"/>
                        <a14:backgroundMark x1="51600" y1="13408" x2="55933" y2="10817"/>
                        <a14:backgroundMark x1="95200" y1="24676" x2="88000" y2="24113"/>
                        <a14:backgroundMark x1="52667" y1="12282" x2="54400" y2="11944"/>
                        <a14:backgroundMark x1="57423" y1="6995" x2="56266" y2="7610"/>
                        <a14:backgroundMark x1="55505" y1="9820" x2="57133" y2="8563"/>
                        <a14:backgroundMark x1="51733" y1="12732" x2="53514" y2="11357"/>
                        <a14:backgroundMark x1="47667" y1="18028" x2="47667" y2="18535"/>
                        <a14:backgroundMark x1="48333" y1="18141" x2="47533" y2="19493"/>
                        <a14:backgroundMark x1="46667" y1="19606" x2="44600" y2="27775"/>
                        <a14:backgroundMark x1="43867" y1="28845" x2="46200" y2="25690"/>
                        <a14:backgroundMark x1="44000" y1="28169" x2="44133" y2="27042"/>
                        <a14:backgroundMark x1="54133" y1="30761" x2="68028" y2="24915"/>
                        <a14:backgroundMark x1="74067" y1="23606" x2="67067" y2="24789"/>
                        <a14:backgroundMark x1="56200" y1="28732" x2="64025" y2="25932"/>
                        <a14:backgroundMark x1="53867" y1="30423" x2="56933" y2="28563"/>
                        <a14:backgroundMark x1="54029" y1="29807" x2="55067" y2="29746"/>
                        <a14:backgroundMark x1="76575" y1="22343" x2="77400" y2="22366"/>
                        <a14:backgroundMark x1="77400" y1="22366" x2="77867" y2="22366"/>
                        <a14:backgroundMark x1="92667" y1="22873" x2="94067" y2="22986"/>
                        <a14:backgroundMark x1="96000" y1="24056" x2="95267" y2="23887"/>
                        <a14:backgroundMark x1="64600" y1="24958" x2="65467" y2="24732"/>
                        <a14:backgroundMark x1="64267" y1="25014" x2="60800" y2="26366"/>
                        <a14:backgroundMark x1="66067" y1="24563" x2="71133" y2="24169"/>
                        <a14:backgroundMark x1="56600" y1="27099" x2="57563" y2="26719"/>
                        <a14:backgroundMark x1="50000" y1="14479" x2="48933" y2="16113"/>
                        <a14:backgroundMark x1="55446" y1="9780" x2="56280" y2="9295"/>
                        <a14:backgroundMark x1="56305" y1="9316" x2="55867" y2="9577"/>
                        <a14:backgroundMark x1="61463" y1="6250" x2="57479" y2="8618"/>
                        <a14:backgroundMark x1="63067" y1="5296" x2="61692" y2="6113"/>
                        <a14:backgroundMark x1="77067" y1="1183" x2="77067" y2="1183"/>
                        <a14:backgroundMark x1="76400" y1="1239" x2="74000" y2="1746"/>
                        <a14:backgroundMark x1="73867" y1="1634" x2="68133" y2="3380"/>
                        <a14:backgroundMark x1="76933" y1="1070" x2="79600" y2="789"/>
                        <a14:backgroundMark x1="65692" y1="3029" x2="66667" y2="2479"/>
                        <a14:backgroundMark x1="62200" y1="5521" x2="61933" y2="5746"/>
                        <a14:backgroundMark x1="46533" y1="17972" x2="47467" y2="16620"/>
                        <a14:backgroundMark x1="58800" y1="26986" x2="57933" y2="27662"/>
                        <a14:backgroundMark x1="76333" y1="1183" x2="80067" y2="1070"/>
                      </a14:backgroundRemoval>
                    </a14:imgEffect>
                  </a14:imgLayer>
                </a14:imgProps>
              </a:ext>
              <a:ext uri="{28A0092B-C50C-407E-A947-70E740481C1C}">
                <a14:useLocalDpi xmlns:a14="http://schemas.microsoft.com/office/drawing/2010/main" val="0"/>
              </a:ext>
            </a:extLst>
          </a:blip>
          <a:srcRect/>
          <a:stretch/>
        </p:blipFill>
        <p:spPr bwMode="auto">
          <a:xfrm>
            <a:off x="-2746856" y="3041942"/>
            <a:ext cx="3380704"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797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53"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2000" fill="hold"/>
                                        <p:tgtEl>
                                          <p:spTgt spid="14"/>
                                        </p:tgtEl>
                                        <p:attrNameLst>
                                          <p:attrName>ppt_x</p:attrName>
                                        </p:attrNameLst>
                                      </p:cBhvr>
                                      <p:tavLst>
                                        <p:tav tm="0">
                                          <p:val>
                                            <p:strVal val="1+#ppt_w/2"/>
                                          </p:val>
                                        </p:tav>
                                        <p:tav tm="100000">
                                          <p:val>
                                            <p:strVal val="#ppt_x"/>
                                          </p:val>
                                        </p:tav>
                                      </p:tavLst>
                                    </p:anim>
                                    <p:anim calcmode="lin" valueType="num">
                                      <p:cBhvr additive="base">
                                        <p:cTn id="53" dur="2000" fill="hold"/>
                                        <p:tgtEl>
                                          <p:spTgt spid="14"/>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2000" fill="hold"/>
                                        <p:tgtEl>
                                          <p:spTgt spid="8"/>
                                        </p:tgtEl>
                                        <p:attrNameLst>
                                          <p:attrName>ppt_x</p:attrName>
                                        </p:attrNameLst>
                                      </p:cBhvr>
                                      <p:tavLst>
                                        <p:tav tm="0">
                                          <p:val>
                                            <p:strVal val="1+#ppt_w/2"/>
                                          </p:val>
                                        </p:tav>
                                        <p:tav tm="100000">
                                          <p:val>
                                            <p:strVal val="#ppt_x"/>
                                          </p:val>
                                        </p:tav>
                                      </p:tavLst>
                                    </p:anim>
                                    <p:anim calcmode="lin" valueType="num">
                                      <p:cBhvr additive="base">
                                        <p:cTn id="57" dur="2000" fill="hold"/>
                                        <p:tgtEl>
                                          <p:spTgt spid="8"/>
                                        </p:tgtEl>
                                        <p:attrNameLst>
                                          <p:attrName>ppt_y</p:attrName>
                                        </p:attrNameLst>
                                      </p:cBhvr>
                                      <p:tavLst>
                                        <p:tav tm="0">
                                          <p:val>
                                            <p:strVal val="#ppt_y"/>
                                          </p:val>
                                        </p:tav>
                                        <p:tav tm="100000">
                                          <p:val>
                                            <p:strVal val="#ppt_y"/>
                                          </p:val>
                                        </p:tav>
                                      </p:tavLst>
                                    </p:anim>
                                  </p:childTnLst>
                                </p:cTn>
                              </p:par>
                              <p:par>
                                <p:cTn id="58" presetID="26" presetClass="emph" presetSubtype="0" fill="hold" grpId="1" nodeType="withEffect">
                                  <p:stCondLst>
                                    <p:cond delay="0"/>
                                  </p:stCondLst>
                                  <p:childTnLst>
                                    <p:animEffect transition="out" filter="fade">
                                      <p:cBhvr>
                                        <p:cTn id="59" dur="500" tmFilter="0, 0; .2, .5; .8, .5; 1, 0"/>
                                        <p:tgtEl>
                                          <p:spTgt spid="8"/>
                                        </p:tgtEl>
                                      </p:cBhvr>
                                    </p:animEffect>
                                    <p:animScale>
                                      <p:cBhvr>
                                        <p:cTn id="60"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975576F-75C5-47F7-AAB9-CB92ED6D0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2">
            <a:extLst>
              <a:ext uri="{FF2B5EF4-FFF2-40B4-BE49-F238E27FC236}">
                <a16:creationId xmlns:a16="http://schemas.microsoft.com/office/drawing/2014/main" id="{E444E778-ED5F-4230-B127-D595662F02C5}"/>
              </a:ext>
            </a:extLst>
          </p:cNvPr>
          <p:cNvSpPr>
            <a:spLocks noChangeAspect="1"/>
          </p:cNvSpPr>
          <p:nvPr/>
        </p:nvSpPr>
        <p:spPr>
          <a:xfrm>
            <a:off x="162838" y="437715"/>
            <a:ext cx="11774466" cy="6187857"/>
          </a:xfrm>
          <a:prstGeom prst="round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graphicFrame>
        <p:nvGraphicFramePr>
          <p:cNvPr id="5" name="Diagram 4">
            <a:extLst>
              <a:ext uri="{FF2B5EF4-FFF2-40B4-BE49-F238E27FC236}">
                <a16:creationId xmlns:a16="http://schemas.microsoft.com/office/drawing/2014/main" id="{7D07AE17-7418-4F1C-B706-22FAF0AFAA1F}"/>
              </a:ext>
            </a:extLst>
          </p:cNvPr>
          <p:cNvGraphicFramePr/>
          <p:nvPr>
            <p:extLst>
              <p:ext uri="{D42A27DB-BD31-4B8C-83A1-F6EECF244321}">
                <p14:modId xmlns:p14="http://schemas.microsoft.com/office/powerpoint/2010/main" val="910560109"/>
              </p:ext>
            </p:extLst>
          </p:nvPr>
        </p:nvGraphicFramePr>
        <p:xfrm>
          <a:off x="61140" y="1174227"/>
          <a:ext cx="6351062" cy="2904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6338B2B-B4D6-4B09-A0C1-7D63160E6948}"/>
              </a:ext>
            </a:extLst>
          </p:cNvPr>
          <p:cNvSpPr/>
          <p:nvPr/>
        </p:nvSpPr>
        <p:spPr>
          <a:xfrm>
            <a:off x="368881" y="3963814"/>
            <a:ext cx="5186382" cy="21336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800" b="1" u="sng" strike="noStrike" kern="1200" cap="none" spc="0" normalizeH="0" baseline="0" noProof="0" dirty="0">
                <a:ln>
                  <a:noFill/>
                </a:ln>
                <a:solidFill>
                  <a:prstClr val="black"/>
                </a:solidFill>
                <a:effectLst/>
                <a:uLnTx/>
                <a:uFillTx/>
                <a:latin typeface="Tw Cen MT" panose="020B0602020104020603" pitchFamily="34" charset="0"/>
              </a:rPr>
              <a:t>Fearas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Próca plaisteach trédhearcach a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bhfuil</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claibín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air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Blu</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Tack</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Feadán plaisteach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atá</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timpeall 25 </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cm</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ar f</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ad</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Banda leaisteach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Ceirt </a:t>
            </a:r>
            <a:r>
              <a:rPr lang="ga-IE" dirty="0">
                <a:solidFill>
                  <a:prstClr val="black"/>
                </a:solidFill>
                <a:latin typeface="Tw Cen MT" panose="020B0602020104020603" pitchFamily="34" charset="0"/>
              </a:rPr>
              <a:t>a </a:t>
            </a:r>
            <a:r>
              <a:rPr lang="ga-IE" dirty="0" err="1">
                <a:solidFill>
                  <a:prstClr val="black"/>
                </a:solidFill>
                <a:latin typeface="Tw Cen MT" panose="020B0602020104020603" pitchFamily="34" charset="0"/>
              </a:rPr>
              <a:t>ligfidh</a:t>
            </a:r>
            <a:r>
              <a:rPr lang="ga-IE" dirty="0">
                <a:solidFill>
                  <a:prstClr val="black"/>
                </a:solidFill>
                <a:latin typeface="Tw Cen MT" panose="020B0602020104020603" pitchFamily="34" charset="0"/>
              </a:rPr>
              <a:t> </a:t>
            </a:r>
            <a:r>
              <a:rPr lang="ga-IE" dirty="0" err="1">
                <a:solidFill>
                  <a:prstClr val="black"/>
                </a:solidFill>
                <a:latin typeface="Tw Cen MT" panose="020B0602020104020603" pitchFamily="34" charset="0"/>
              </a:rPr>
              <a:t>aer</a:t>
            </a:r>
            <a:r>
              <a:rPr lang="ga-IE" dirty="0">
                <a:solidFill>
                  <a:prstClr val="black"/>
                </a:solidFill>
                <a:latin typeface="Tw Cen MT" panose="020B0602020104020603" pitchFamily="34" charset="0"/>
              </a:rPr>
              <a:t> </a:t>
            </a:r>
            <a:r>
              <a:rPr lang="ga-IE" dirty="0" err="1">
                <a:solidFill>
                  <a:prstClr val="black"/>
                </a:solidFill>
                <a:latin typeface="Tw Cen MT" panose="020B0602020104020603" pitchFamily="34" charset="0"/>
              </a:rPr>
              <a:t>tríthi</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 </a:t>
            </a:r>
            <a:r>
              <a:rPr lang="ga-IE" dirty="0">
                <a:solidFill>
                  <a:prstClr val="black"/>
                </a:solidFill>
                <a:latin typeface="Tw Cen MT" panose="020B0602020104020603" pitchFamily="34" charset="0"/>
              </a:rPr>
              <a:t>e</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.g. j-</a:t>
            </a:r>
            <a:r>
              <a:rPr kumimoji="0" lang="ga-IE" sz="1800" b="0" i="0" u="none" strike="noStrike" kern="1200" cap="none" spc="0" normalizeH="0" baseline="0" noProof="0" dirty="0" err="1">
                <a:ln>
                  <a:noFill/>
                </a:ln>
                <a:solidFill>
                  <a:prstClr val="black"/>
                </a:solidFill>
                <a:effectLst/>
                <a:uLnTx/>
                <a:uFillTx/>
                <a:latin typeface="Tw Cen MT" panose="020B0602020104020603" pitchFamily="34" charset="0"/>
              </a:rPr>
              <a:t>cloth</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Siosúr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Compás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Peann luaidhe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9" name="Rectangle 8">
            <a:extLst>
              <a:ext uri="{FF2B5EF4-FFF2-40B4-BE49-F238E27FC236}">
                <a16:creationId xmlns:a16="http://schemas.microsoft.com/office/drawing/2014/main" id="{A004A23F-AF2F-49C4-B850-6D9B6716FFD1}"/>
              </a:ext>
            </a:extLst>
          </p:cNvPr>
          <p:cNvSpPr/>
          <p:nvPr/>
        </p:nvSpPr>
        <p:spPr>
          <a:xfrm>
            <a:off x="5404191" y="1319719"/>
            <a:ext cx="6418928" cy="3933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1600" b="1" i="0" u="sng" strike="noStrike" kern="1200" cap="none" spc="0" normalizeH="0" baseline="0" noProof="0" dirty="0">
                <a:ln>
                  <a:noFill/>
                </a:ln>
                <a:solidFill>
                  <a:prstClr val="black"/>
                </a:solidFill>
                <a:effectLst/>
                <a:uLnTx/>
                <a:uFillTx/>
                <a:latin typeface="Tw Cen MT" panose="020B0602020104020603" pitchFamily="34" charset="0"/>
              </a:rPr>
              <a:t>Modh</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Gearr an feadán ina dhá phíosa</a:t>
            </a:r>
            <a:r>
              <a:rPr lang="ga-IE" sz="1600" dirty="0">
                <a:solidFill>
                  <a:prstClr val="black"/>
                </a:solidFill>
                <a:latin typeface="Tw Cen MT" panose="020B0602020104020603" pitchFamily="34" charset="0"/>
              </a:rPr>
              <a:t>. </a:t>
            </a:r>
            <a:r>
              <a:rPr lang="ga-IE" sz="1600" dirty="0" err="1">
                <a:solidFill>
                  <a:prstClr val="black"/>
                </a:solidFill>
                <a:latin typeface="Tw Cen MT" panose="020B0602020104020603" pitchFamily="34" charset="0"/>
              </a:rPr>
              <a:t>Bíodh</a:t>
            </a:r>
            <a:r>
              <a:rPr lang="ga-IE" sz="1600" dirty="0">
                <a:solidFill>
                  <a:prstClr val="black"/>
                </a:solidFill>
                <a:latin typeface="Tw Cen MT" panose="020B0602020104020603" pitchFamily="34" charset="0"/>
              </a:rPr>
              <a:t> p</a:t>
            </a:r>
            <a:r>
              <a:rPr kumimoji="0" lang="ga-IE" sz="1600" b="0" i="0" u="none" strike="noStrike" kern="1200" cap="none" spc="0" normalizeH="0" baseline="0" noProof="0" dirty="0" err="1">
                <a:ln>
                  <a:noFill/>
                </a:ln>
                <a:solidFill>
                  <a:prstClr val="black"/>
                </a:solidFill>
                <a:effectLst/>
                <a:uLnTx/>
                <a:uFillTx/>
                <a:latin typeface="Tw Cen MT" panose="020B0602020104020603" pitchFamily="34" charset="0"/>
              </a:rPr>
              <a:t>íosa</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 amháin tuairim is 15 </a:t>
            </a:r>
            <a:r>
              <a:rPr kumimoji="0" lang="ga-IE" sz="1600" b="0" i="0" u="none" strike="noStrike" kern="1200" cap="none" spc="0" normalizeH="0" baseline="0" noProof="0" dirty="0" err="1">
                <a:ln>
                  <a:noFill/>
                </a:ln>
                <a:solidFill>
                  <a:prstClr val="black"/>
                </a:solidFill>
                <a:effectLst/>
                <a:uLnTx/>
                <a:uFillTx/>
                <a:latin typeface="Tw Cen MT" panose="020B0602020104020603" pitchFamily="34" charset="0"/>
              </a:rPr>
              <a:t>cm</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 ar fad agus an píosa eile tuairim is 10 </a:t>
            </a:r>
            <a:r>
              <a:rPr kumimoji="0" lang="ga-IE" sz="1600" b="0" i="0" u="none" strike="noStrike" kern="1200" cap="none" spc="0" normalizeH="0" baseline="0" noProof="0" dirty="0" err="1">
                <a:ln>
                  <a:noFill/>
                </a:ln>
                <a:solidFill>
                  <a:prstClr val="black"/>
                </a:solidFill>
                <a:effectLst/>
                <a:uLnTx/>
                <a:uFillTx/>
                <a:latin typeface="Tw Cen MT" panose="020B0602020104020603" pitchFamily="34" charset="0"/>
              </a:rPr>
              <a:t>cm</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 ar fad.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ga-IE" sz="1600" dirty="0" err="1">
                <a:solidFill>
                  <a:prstClr val="black"/>
                </a:solidFill>
                <a:latin typeface="Tw Cen MT" panose="020B0602020104020603" pitchFamily="34" charset="0"/>
              </a:rPr>
              <a:t>Gearr</a:t>
            </a:r>
            <a:r>
              <a:rPr lang="ga-IE" sz="1600" dirty="0">
                <a:solidFill>
                  <a:prstClr val="black"/>
                </a:solidFill>
                <a:latin typeface="Tw Cen MT" panose="020B0602020104020603" pitchFamily="34" charset="0"/>
              </a:rPr>
              <a:t> </a:t>
            </a:r>
            <a:r>
              <a:rPr lang="ga-IE" sz="1600" dirty="0" err="1">
                <a:solidFill>
                  <a:prstClr val="black"/>
                </a:solidFill>
                <a:latin typeface="Tw Cen MT" panose="020B0602020104020603" pitchFamily="34" charset="0"/>
              </a:rPr>
              <a:t>amach</a:t>
            </a:r>
            <a:r>
              <a:rPr lang="ga-IE" sz="1600" dirty="0">
                <a:solidFill>
                  <a:prstClr val="black"/>
                </a:solidFill>
                <a:latin typeface="Tw Cen MT" panose="020B0602020104020603" pitchFamily="34" charset="0"/>
              </a:rPr>
              <a:t> </a:t>
            </a:r>
            <a:r>
              <a:rPr lang="ga-IE" sz="1600" dirty="0" err="1">
                <a:solidFill>
                  <a:prstClr val="black"/>
                </a:solidFill>
                <a:latin typeface="Tw Cen MT" panose="020B0602020104020603" pitchFamily="34" charset="0"/>
              </a:rPr>
              <a:t>píosa</a:t>
            </a:r>
            <a:r>
              <a:rPr lang="ga-IE" sz="1600" dirty="0">
                <a:solidFill>
                  <a:prstClr val="black"/>
                </a:solidFill>
                <a:latin typeface="Tw Cen MT" panose="020B0602020104020603" pitchFamily="34" charset="0"/>
              </a:rPr>
              <a:t> den </a:t>
            </a:r>
            <a:r>
              <a:rPr lang="ga-IE" sz="1600" dirty="0" err="1">
                <a:solidFill>
                  <a:prstClr val="black"/>
                </a:solidFill>
                <a:latin typeface="Tw Cen MT" panose="020B0602020104020603" pitchFamily="34" charset="0"/>
              </a:rPr>
              <a:t>cheirt</a:t>
            </a:r>
            <a:r>
              <a:rPr lang="ga-IE" sz="1600" dirty="0">
                <a:solidFill>
                  <a:prstClr val="black"/>
                </a:solidFill>
                <a:latin typeface="Tw Cen MT" panose="020B0602020104020603" pitchFamily="34" charset="0"/>
              </a:rPr>
              <a:t>. Clúdaigh taobh amháin den fheadán is </a:t>
            </a:r>
            <a:r>
              <a:rPr lang="ga-IE" sz="1600" dirty="0" err="1">
                <a:solidFill>
                  <a:prstClr val="black"/>
                </a:solidFill>
                <a:latin typeface="Tw Cen MT" panose="020B0602020104020603" pitchFamily="34" charset="0"/>
              </a:rPr>
              <a:t>giorra</a:t>
            </a:r>
            <a:r>
              <a:rPr lang="ga-IE" sz="1600" dirty="0">
                <a:solidFill>
                  <a:prstClr val="black"/>
                </a:solidFill>
                <a:latin typeface="Tw Cen MT" panose="020B0602020104020603" pitchFamily="34" charset="0"/>
              </a:rPr>
              <a:t> leis an gceirt sin </a:t>
            </a:r>
            <a:r>
              <a:rPr lang="ga-IE" sz="1600" dirty="0" err="1">
                <a:solidFill>
                  <a:prstClr val="black"/>
                </a:solidFill>
                <a:latin typeface="Tw Cen MT" panose="020B0602020104020603" pitchFamily="34" charset="0"/>
              </a:rPr>
              <a:t>agu</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s daingnigh </a:t>
            </a:r>
            <a:r>
              <a:rPr lang="ga-IE" sz="1600" dirty="0">
                <a:solidFill>
                  <a:prstClr val="black"/>
                </a:solidFill>
                <a:latin typeface="Tw Cen MT" panose="020B0602020104020603" pitchFamily="34" charset="0"/>
              </a:rPr>
              <a:t>leis an </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mbanda leaisteach í.</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Iarr ar dhuine fásta poll a chur ar dhá thaobh an </a:t>
            </a:r>
            <a:r>
              <a:rPr kumimoji="0" lang="ga-IE" sz="16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 leis an gcompás</a:t>
            </a:r>
            <a:r>
              <a:rPr lang="ga-IE" sz="1600" dirty="0">
                <a:solidFill>
                  <a:prstClr val="black"/>
                </a:solidFill>
                <a:latin typeface="Tw Cen MT" panose="020B0602020104020603" pitchFamily="34" charset="0"/>
              </a:rPr>
              <a:t>. Is sna poill seo a rachaidh an dá fheadán.</a:t>
            </a:r>
            <a:endParaRPr kumimoji="0" lang="ga-IE" sz="1600" b="0" i="0" u="none" strike="noStrike" kern="1200" cap="none" spc="0" normalizeH="0" baseline="0" noProof="0" dirty="0">
              <a:ln>
                <a:noFill/>
              </a:ln>
              <a:solidFill>
                <a:prstClr val="black"/>
              </a:solidFill>
              <a:effectLst/>
              <a:uLnTx/>
              <a:uFillTx/>
              <a:latin typeface="Tw Cen MT" panose="020B06020201040206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1600" b="0" i="0" u="none" strike="noStrike" kern="1200" cap="none" spc="0" normalizeH="0" baseline="0" noProof="0" dirty="0">
                <a:ln>
                  <a:noFill/>
                </a:ln>
                <a:solidFill>
                  <a:prstClr val="black"/>
                </a:solidFill>
                <a:effectLst/>
                <a:uLnTx/>
                <a:uFillTx/>
                <a:latin typeface="Tw Cen MT" panose="020B0602020104020603" pitchFamily="34" charset="0"/>
              </a:rPr>
              <a:t>Cuir an peann luaidhe trí na poill chun iad a mhéadú. Déan </a:t>
            </a:r>
            <a:r>
              <a:rPr lang="ga-IE" sz="1600" dirty="0">
                <a:solidFill>
                  <a:prstClr val="black"/>
                </a:solidFill>
                <a:latin typeface="Tw Cen MT" panose="020B0602020104020603" pitchFamily="34" charset="0"/>
              </a:rPr>
              <a:t>cinnte go </a:t>
            </a:r>
            <a:r>
              <a:rPr lang="ga-IE" sz="1600" dirty="0">
                <a:solidFill>
                  <a:schemeClr val="tx1"/>
                </a:solidFill>
                <a:latin typeface="Tw Cen MT" panose="020B0602020104020603" pitchFamily="34" charset="0"/>
              </a:rPr>
              <a:t>bhfuil na </a:t>
            </a:r>
            <a:r>
              <a:rPr kumimoji="0" lang="ga-IE" sz="1600" b="0" i="0" u="none" strike="noStrike" kern="1200" cap="none" spc="0" normalizeH="0" baseline="0" noProof="0" dirty="0">
                <a:ln>
                  <a:noFill/>
                </a:ln>
                <a:solidFill>
                  <a:schemeClr val="tx1"/>
                </a:solidFill>
                <a:effectLst/>
                <a:uLnTx/>
                <a:uFillTx/>
                <a:latin typeface="Tw Cen MT" panose="020B0602020104020603" pitchFamily="34" charset="0"/>
              </a:rPr>
              <a:t>poill mór go leor chun go rachaidh na feadáin </a:t>
            </a:r>
            <a:r>
              <a:rPr lang="en-US" sz="1600" dirty="0" err="1">
                <a:solidFill>
                  <a:schemeClr val="tx1"/>
                </a:solidFill>
                <a:latin typeface="Tw Cen MT" panose="020B0602020104020603" pitchFamily="34" charset="0"/>
              </a:rPr>
              <a:t>isteach</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iontu</a:t>
            </a:r>
            <a:r>
              <a:rPr kumimoji="0" lang="ga-IE" sz="1600" b="0" i="0" u="none" strike="noStrike" kern="1200" cap="none" spc="0" normalizeH="0" baseline="0" noProof="0" dirty="0">
                <a:ln>
                  <a:noFill/>
                </a:ln>
                <a:solidFill>
                  <a:schemeClr val="tx1"/>
                </a:solidFill>
                <a:effectLst/>
                <a:uLnTx/>
                <a:uFillTx/>
                <a:latin typeface="Tw Cen MT" panose="020B0602020104020603" pitchFamily="34" charset="0"/>
              </a:rPr>
              <a:t>.</a:t>
            </a:r>
            <a:endParaRPr kumimoji="0" lang="en-GB" sz="1600" b="0" i="0" u="none" strike="noStrike" kern="1200" cap="none" spc="0" normalizeH="0" baseline="0" noProof="0" dirty="0">
              <a:ln>
                <a:noFill/>
              </a:ln>
              <a:solidFill>
                <a:schemeClr val="tx1"/>
              </a:solidFill>
              <a:effectLst/>
              <a:uLnTx/>
              <a:uFillTx/>
              <a:latin typeface="Tw Cen MT" panose="020B06020201040206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err="1">
                <a:solidFill>
                  <a:schemeClr val="tx1"/>
                </a:solidFill>
                <a:latin typeface="Tw Cen MT" panose="020B0602020104020603" pitchFamily="34" charset="0"/>
              </a:rPr>
              <a:t>Cuir</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feadán</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amháin</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isteach</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i</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bpoll</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amháin</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agus</a:t>
            </a:r>
            <a:r>
              <a:rPr lang="en-US" sz="1600" dirty="0">
                <a:solidFill>
                  <a:schemeClr val="tx1"/>
                </a:solidFill>
                <a:latin typeface="Tw Cen MT" panose="020B0602020104020603" pitchFamily="34" charset="0"/>
              </a:rPr>
              <a:t> an </a:t>
            </a:r>
            <a:r>
              <a:rPr lang="en-US" sz="1600" dirty="0" err="1">
                <a:solidFill>
                  <a:schemeClr val="tx1"/>
                </a:solidFill>
                <a:latin typeface="Tw Cen MT" panose="020B0602020104020603" pitchFamily="34" charset="0"/>
              </a:rPr>
              <a:t>feadán</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eile</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isteach</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sa</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pholl</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eile</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Bíodh</a:t>
            </a:r>
            <a:r>
              <a:rPr lang="en-US" sz="1600" dirty="0">
                <a:solidFill>
                  <a:schemeClr val="tx1"/>
                </a:solidFill>
                <a:latin typeface="Tw Cen MT" panose="020B0602020104020603" pitchFamily="34" charset="0"/>
              </a:rPr>
              <a:t> an </a:t>
            </a:r>
            <a:r>
              <a:rPr lang="en-US" sz="1600" dirty="0" err="1">
                <a:solidFill>
                  <a:schemeClr val="tx1"/>
                </a:solidFill>
                <a:latin typeface="Tw Cen MT" panose="020B0602020104020603" pitchFamily="34" charset="0"/>
              </a:rPr>
              <a:t>cheirt</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istigh</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sa</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phróca</a:t>
            </a:r>
            <a:r>
              <a:rPr lang="en-US" sz="1600" dirty="0">
                <a:solidFill>
                  <a:schemeClr val="tx1"/>
                </a:solidFill>
                <a:latin typeface="Tw Cen MT" panose="020B0602020104020603" pitchFamily="34" charset="0"/>
              </a:rPr>
              <a:t>, mar a </a:t>
            </a:r>
            <a:r>
              <a:rPr lang="en-US" sz="1600" dirty="0" err="1">
                <a:solidFill>
                  <a:schemeClr val="tx1"/>
                </a:solidFill>
                <a:latin typeface="Tw Cen MT" panose="020B0602020104020603" pitchFamily="34" charset="0"/>
              </a:rPr>
              <a:t>léirítear</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sa</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ghrianghraf</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ar</a:t>
            </a:r>
            <a:r>
              <a:rPr lang="en-US" sz="1600" dirty="0">
                <a:solidFill>
                  <a:schemeClr val="tx1"/>
                </a:solidFill>
                <a:latin typeface="Tw Cen MT" panose="020B0602020104020603" pitchFamily="34" charset="0"/>
              </a:rPr>
              <a:t> </a:t>
            </a:r>
            <a:r>
              <a:rPr lang="en-US" sz="1600" dirty="0" err="1">
                <a:solidFill>
                  <a:schemeClr val="tx1"/>
                </a:solidFill>
                <a:latin typeface="Tw Cen MT" panose="020B0602020104020603" pitchFamily="34" charset="0"/>
              </a:rPr>
              <a:t>chlé</a:t>
            </a:r>
            <a:r>
              <a:rPr lang="en-US" sz="1600" dirty="0">
                <a:solidFill>
                  <a:schemeClr val="tx1"/>
                </a:solidFill>
                <a:latin typeface="Tw Cen MT" panose="020B0602020104020603" pitchFamily="34" charset="0"/>
              </a:rPr>
              <a:t>.</a:t>
            </a:r>
            <a:endParaRPr lang="ga-IE" sz="1600" dirty="0">
              <a:solidFill>
                <a:schemeClr val="tx1"/>
              </a:solidFill>
              <a:latin typeface="Tw Cen MT" panose="020B06020201040206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ga-IE" sz="1600" dirty="0">
                <a:solidFill>
                  <a:schemeClr val="tx1"/>
                </a:solidFill>
                <a:latin typeface="Tw Cen MT" panose="020B0602020104020603" pitchFamily="34" charset="0"/>
              </a:rPr>
              <a:t>Is gá </a:t>
            </a:r>
            <a:r>
              <a:rPr kumimoji="0" lang="ga-IE" sz="1600" b="0" i="0" u="none" strike="noStrike" kern="1200" cap="none" spc="0" normalizeH="0" baseline="0" noProof="0" dirty="0">
                <a:ln>
                  <a:noFill/>
                </a:ln>
                <a:solidFill>
                  <a:schemeClr val="tx1"/>
                </a:solidFill>
                <a:effectLst/>
                <a:uLnTx/>
                <a:uFillTx/>
                <a:latin typeface="Tw Cen MT" panose="020B0602020104020603" pitchFamily="34" charset="0"/>
              </a:rPr>
              <a:t>an próca a dhéanamh aerdhíonach. Déan sin</a:t>
            </a:r>
            <a:r>
              <a:rPr kumimoji="0" lang="ga-IE" sz="1600" b="0" i="0" u="none" strike="noStrike" kern="1200" cap="none" spc="0" normalizeH="0" noProof="0" dirty="0">
                <a:ln>
                  <a:noFill/>
                </a:ln>
                <a:solidFill>
                  <a:schemeClr val="tx1"/>
                </a:solidFill>
                <a:effectLst/>
                <a:uLnTx/>
                <a:uFillTx/>
                <a:latin typeface="Tw Cen MT" panose="020B0602020104020603" pitchFamily="34" charset="0"/>
              </a:rPr>
              <a:t> ach Blu Tack a chur thart ar na feadáin, </a:t>
            </a:r>
            <a:r>
              <a:rPr kumimoji="0" lang="en-US" sz="1600" b="0" i="0" u="none" strike="noStrike" kern="1200" cap="none" spc="0" normalizeH="0" noProof="0" dirty="0" err="1">
                <a:ln>
                  <a:noFill/>
                </a:ln>
                <a:solidFill>
                  <a:schemeClr val="tx1"/>
                </a:solidFill>
                <a:effectLst/>
                <a:uLnTx/>
                <a:uFillTx/>
                <a:latin typeface="Tw Cen MT" panose="020B0602020104020603" pitchFamily="34" charset="0"/>
              </a:rPr>
              <a:t>san</a:t>
            </a:r>
            <a:r>
              <a:rPr kumimoji="0" lang="en-US" sz="1600" b="0" i="0" u="none" strike="noStrike" kern="1200" cap="none" spc="0" normalizeH="0" noProof="0" dirty="0">
                <a:ln>
                  <a:noFill/>
                </a:ln>
                <a:solidFill>
                  <a:schemeClr val="tx1"/>
                </a:solidFill>
                <a:effectLst/>
                <a:uLnTx/>
                <a:uFillTx/>
                <a:latin typeface="Tw Cen MT" panose="020B0602020104020603" pitchFamily="34" charset="0"/>
              </a:rPr>
              <a:t> </a:t>
            </a:r>
            <a:r>
              <a:rPr kumimoji="0" lang="ga-IE" sz="1600" b="0" i="0" u="none" strike="noStrike" kern="1200" cap="none" spc="0" normalizeH="0" noProof="0" dirty="0">
                <a:ln>
                  <a:noFill/>
                </a:ln>
                <a:solidFill>
                  <a:schemeClr val="tx1"/>
                </a:solidFill>
                <a:effectLst/>
                <a:uLnTx/>
                <a:uFillTx/>
                <a:latin typeface="Tw Cen MT" panose="020B0602020104020603" pitchFamily="34" charset="0"/>
              </a:rPr>
              <a:t>áit a bhfuil sia</a:t>
            </a:r>
            <a:r>
              <a:rPr lang="ga-IE" sz="1600" dirty="0">
                <a:solidFill>
                  <a:schemeClr val="tx1"/>
                </a:solidFill>
                <a:latin typeface="Tw Cen MT" panose="020B0602020104020603" pitchFamily="34" charset="0"/>
              </a:rPr>
              <a:t>d ag </a:t>
            </a:r>
            <a:r>
              <a:rPr lang="ga-IE" sz="1600" dirty="0" err="1">
                <a:solidFill>
                  <a:schemeClr val="tx1"/>
                </a:solidFill>
                <a:latin typeface="Tw Cen MT" panose="020B0602020104020603" pitchFamily="34" charset="0"/>
              </a:rPr>
              <a:t>dul</a:t>
            </a:r>
            <a:r>
              <a:rPr lang="ga-IE" sz="1600" dirty="0">
                <a:solidFill>
                  <a:schemeClr val="tx1"/>
                </a:solidFill>
                <a:latin typeface="Tw Cen MT" panose="020B0602020104020603" pitchFamily="34" charset="0"/>
              </a:rPr>
              <a:t> </a:t>
            </a:r>
            <a:r>
              <a:rPr lang="ga-IE" sz="1600" dirty="0" err="1">
                <a:solidFill>
                  <a:schemeClr val="tx1"/>
                </a:solidFill>
                <a:latin typeface="Tw Cen MT" panose="020B0602020104020603" pitchFamily="34" charset="0"/>
              </a:rPr>
              <a:t>isteach</a:t>
            </a:r>
            <a:r>
              <a:rPr lang="ga-IE" sz="1600" dirty="0">
                <a:solidFill>
                  <a:schemeClr val="tx1"/>
                </a:solidFill>
                <a:latin typeface="Tw Cen MT" panose="020B0602020104020603" pitchFamily="34" charset="0"/>
              </a:rPr>
              <a:t> </a:t>
            </a:r>
            <a:r>
              <a:rPr lang="ga-IE" sz="1600" dirty="0" err="1">
                <a:solidFill>
                  <a:schemeClr val="tx1"/>
                </a:solidFill>
                <a:latin typeface="Tw Cen MT" panose="020B0602020104020603" pitchFamily="34" charset="0"/>
              </a:rPr>
              <a:t>sa</a:t>
            </a:r>
            <a:r>
              <a:rPr lang="ga-IE" sz="1600" dirty="0">
                <a:solidFill>
                  <a:schemeClr val="tx1"/>
                </a:solidFill>
                <a:latin typeface="Tw Cen MT" panose="020B0602020104020603" pitchFamily="34" charset="0"/>
              </a:rPr>
              <a:t> </a:t>
            </a:r>
            <a:r>
              <a:rPr lang="ga-IE" sz="1600" dirty="0" err="1">
                <a:solidFill>
                  <a:schemeClr val="tx1"/>
                </a:solidFill>
                <a:latin typeface="Tw Cen MT" panose="020B0602020104020603" pitchFamily="34" charset="0"/>
              </a:rPr>
              <a:t>phróca</a:t>
            </a:r>
            <a:r>
              <a:rPr lang="ga-IE" sz="1600" dirty="0">
                <a:solidFill>
                  <a:schemeClr val="tx1"/>
                </a:solidFill>
                <a:latin typeface="Tw Cen MT" panose="020B0602020104020603" pitchFamily="34" charset="0"/>
              </a:rPr>
              <a:t>.</a:t>
            </a:r>
            <a:endParaRPr kumimoji="0" lang="ga-IE" sz="1600" b="0" i="0" u="none" strike="noStrike" kern="1200" cap="none" spc="0" normalizeH="0" baseline="0" noProof="0" dirty="0">
              <a:ln>
                <a:noFill/>
              </a:ln>
              <a:solidFill>
                <a:schemeClr val="tx1"/>
              </a:solidFill>
              <a:effectLst/>
              <a:uLnTx/>
              <a:uFillTx/>
              <a:latin typeface="Tw Cen MT" panose="020B0602020104020603" pitchFamily="34" charset="0"/>
            </a:endParaRPr>
          </a:p>
        </p:txBody>
      </p:sp>
      <p:sp>
        <p:nvSpPr>
          <p:cNvPr id="11" name="Rectangle: Rounded Corners 10">
            <a:extLst>
              <a:ext uri="{FF2B5EF4-FFF2-40B4-BE49-F238E27FC236}">
                <a16:creationId xmlns:a16="http://schemas.microsoft.com/office/drawing/2014/main" id="{A53F7450-C25E-443B-9E08-0CCBBD6E007D}"/>
              </a:ext>
            </a:extLst>
          </p:cNvPr>
          <p:cNvSpPr/>
          <p:nvPr/>
        </p:nvSpPr>
        <p:spPr>
          <a:xfrm>
            <a:off x="5384478" y="5370886"/>
            <a:ext cx="6609426" cy="1426831"/>
          </a:xfrm>
          <a:prstGeom prst="round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ga-IE" dirty="0" err="1">
                <a:solidFill>
                  <a:prstClr val="white"/>
                </a:solidFill>
                <a:latin typeface="Tw Cen MT" panose="020B0602020104020603" pitchFamily="34" charset="0"/>
              </a:rPr>
              <a:t>Oibríonn</a:t>
            </a:r>
            <a:r>
              <a:rPr lang="ga-IE" dirty="0">
                <a:solidFill>
                  <a:prstClr val="white"/>
                </a:solidFill>
                <a:latin typeface="Tw Cen MT" panose="020B0602020104020603" pitchFamily="34" charset="0"/>
              </a:rPr>
              <a:t> </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an pútar ar nós folúsghlantóra. </a:t>
            </a:r>
            <a:r>
              <a:rPr lang="ga-IE" dirty="0">
                <a:solidFill>
                  <a:prstClr val="white"/>
                </a:solidFill>
                <a:latin typeface="Tw Cen MT" panose="020B0602020104020603" pitchFamily="34" charset="0"/>
              </a:rPr>
              <a:t>Agus </a:t>
            </a:r>
            <a:r>
              <a:rPr lang="ga-IE" dirty="0" err="1">
                <a:solidFill>
                  <a:prstClr val="white"/>
                </a:solidFill>
                <a:latin typeface="Tw Cen MT" panose="020B0602020104020603" pitchFamily="34" charset="0"/>
              </a:rPr>
              <a:t>tú</a:t>
            </a:r>
            <a:r>
              <a:rPr lang="ga-IE" dirty="0">
                <a:solidFill>
                  <a:prstClr val="white"/>
                </a:solidFill>
                <a:latin typeface="Tw Cen MT" panose="020B0602020104020603" pitchFamily="34" charset="0"/>
              </a:rPr>
              <a:t> </a:t>
            </a:r>
            <a:r>
              <a:rPr lang="ga-IE" dirty="0" err="1">
                <a:solidFill>
                  <a:prstClr val="white"/>
                </a:solidFill>
                <a:latin typeface="Tw Cen MT" panose="020B0602020104020603" pitchFamily="34" charset="0"/>
              </a:rPr>
              <a:t>ar</a:t>
            </a:r>
            <a:r>
              <a:rPr lang="ga-IE" dirty="0">
                <a:solidFill>
                  <a:prstClr val="white"/>
                </a:solidFill>
                <a:latin typeface="Tw Cen MT" panose="020B0602020104020603" pitchFamily="34" charset="0"/>
              </a:rPr>
              <a:t> an </a:t>
            </a:r>
            <a:r>
              <a:rPr lang="ga-IE" dirty="0" err="1">
                <a:solidFill>
                  <a:prstClr val="white"/>
                </a:solidFill>
                <a:latin typeface="Tw Cen MT" panose="020B0602020104020603" pitchFamily="34" charset="0"/>
              </a:rPr>
              <a:t>tóraíocht</a:t>
            </a:r>
            <a:r>
              <a:rPr lang="ga-IE" dirty="0">
                <a:solidFill>
                  <a:prstClr val="white"/>
                </a:solidFill>
                <a:latin typeface="Tw Cen MT" panose="020B0602020104020603" pitchFamily="34" charset="0"/>
              </a:rPr>
              <a:t> </a:t>
            </a:r>
            <a:r>
              <a:rPr lang="ga-IE" dirty="0" err="1">
                <a:solidFill>
                  <a:prstClr val="white"/>
                </a:solidFill>
                <a:latin typeface="Tw Cen MT" panose="020B0602020104020603" pitchFamily="34" charset="0"/>
              </a:rPr>
              <a:t>mionainmhithe</a:t>
            </a:r>
            <a:r>
              <a:rPr lang="ga-IE" dirty="0">
                <a:solidFill>
                  <a:prstClr val="white"/>
                </a:solidFill>
                <a:latin typeface="Tw Cen MT" panose="020B0602020104020603" pitchFamily="34" charset="0"/>
              </a:rPr>
              <a:t>, c</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uir </a:t>
            </a:r>
            <a:r>
              <a:rPr kumimoji="0" lang="ga-IE" sz="1800" b="0" i="0" u="none" strike="noStrike" kern="1200" cap="none" spc="0" normalizeH="0" baseline="0" noProof="0" dirty="0" err="1">
                <a:ln>
                  <a:noFill/>
                </a:ln>
                <a:solidFill>
                  <a:prstClr val="white"/>
                </a:solidFill>
                <a:effectLst/>
                <a:uLnTx/>
                <a:uFillTx/>
                <a:latin typeface="Tw Cen MT" panose="020B0602020104020603" pitchFamily="34" charset="0"/>
              </a:rPr>
              <a:t>ceann</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an fheadáin </a:t>
            </a:r>
            <a:r>
              <a:rPr lang="ga-IE" dirty="0">
                <a:solidFill>
                  <a:prstClr val="white"/>
                </a:solidFill>
                <a:latin typeface="Tw Cen MT" panose="020B0602020104020603" pitchFamily="34" charset="0"/>
              </a:rPr>
              <a:t>is </a:t>
            </a:r>
            <a:r>
              <a:rPr lang="ga-IE" dirty="0" err="1">
                <a:solidFill>
                  <a:prstClr val="white"/>
                </a:solidFill>
                <a:latin typeface="Tw Cen MT" panose="020B0602020104020603" pitchFamily="34" charset="0"/>
              </a:rPr>
              <a:t>faide</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os cionn </a:t>
            </a:r>
            <a:r>
              <a:rPr lang="ga-IE" dirty="0">
                <a:solidFill>
                  <a:prstClr val="white"/>
                </a:solidFill>
                <a:latin typeface="Tw Cen MT" panose="020B0602020104020603" pitchFamily="34" charset="0"/>
              </a:rPr>
              <a:t>m</a:t>
            </a:r>
            <a:r>
              <a:rPr kumimoji="0" lang="ga-IE" sz="1800" b="0" i="0" u="none" strike="noStrike" kern="1200" cap="none" spc="0" normalizeH="0" baseline="0" noProof="0" dirty="0" err="1">
                <a:ln>
                  <a:noFill/>
                </a:ln>
                <a:solidFill>
                  <a:prstClr val="white"/>
                </a:solidFill>
                <a:effectLst/>
                <a:uLnTx/>
                <a:uFillTx/>
                <a:latin typeface="Tw Cen MT" panose="020B0602020104020603" pitchFamily="34" charset="0"/>
              </a:rPr>
              <a:t>ionainmhí</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a:t>
            </a:r>
            <a:r>
              <a:rPr kumimoji="0" lang="ga-IE" sz="1800" b="0" i="0" u="none" strike="noStrike" kern="1200" cap="none" spc="0" normalizeH="0" baseline="0" noProof="0" dirty="0" err="1">
                <a:ln>
                  <a:noFill/>
                </a:ln>
                <a:solidFill>
                  <a:prstClr val="white"/>
                </a:solidFill>
                <a:effectLst/>
                <a:uLnTx/>
                <a:uFillTx/>
                <a:latin typeface="Tw Cen MT" panose="020B0602020104020603" pitchFamily="34" charset="0"/>
              </a:rPr>
              <a:t>Súigh</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a</a:t>
            </a:r>
            <a:r>
              <a:rPr kumimoji="0" lang="ga-IE" sz="1800" b="0" i="0" u="none" strike="noStrike" kern="1200" cap="none" spc="0" normalizeH="0" baseline="0" noProof="0" dirty="0" err="1">
                <a:ln>
                  <a:noFill/>
                </a:ln>
                <a:solidFill>
                  <a:prstClr val="white"/>
                </a:solidFill>
                <a:effectLst/>
                <a:uLnTx/>
                <a:uFillTx/>
                <a:latin typeface="Tw Cen MT" panose="020B0602020104020603" pitchFamily="34" charset="0"/>
              </a:rPr>
              <a:t>er</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isteach tríd an bhfeadán </a:t>
            </a:r>
            <a:r>
              <a:rPr lang="ga-IE" dirty="0" err="1">
                <a:solidFill>
                  <a:prstClr val="white"/>
                </a:solidFill>
                <a:latin typeface="Tw Cen MT" panose="020B0602020104020603" pitchFamily="34" charset="0"/>
              </a:rPr>
              <a:t>eile</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agus ba cheart go </a:t>
            </a:r>
            <a:r>
              <a:rPr lang="ga-IE" dirty="0" err="1">
                <a:solidFill>
                  <a:prstClr val="white"/>
                </a:solidFill>
                <a:latin typeface="Tw Cen MT" panose="020B0602020104020603" pitchFamily="34" charset="0"/>
              </a:rPr>
              <a:t>súifí</a:t>
            </a:r>
            <a:r>
              <a:rPr lang="ga-IE" dirty="0">
                <a:solidFill>
                  <a:prstClr val="white"/>
                </a:solidFill>
                <a:latin typeface="Tw Cen MT" panose="020B0602020104020603" pitchFamily="34" charset="0"/>
              </a:rPr>
              <a:t> </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an </a:t>
            </a:r>
            <a:r>
              <a:rPr kumimoji="0" lang="ga-IE" sz="1800" b="0" i="0" u="none" strike="noStrike" kern="1200" cap="none" spc="0" normalizeH="0" baseline="0" noProof="0" dirty="0" err="1">
                <a:ln>
                  <a:noFill/>
                </a:ln>
                <a:solidFill>
                  <a:prstClr val="white"/>
                </a:solidFill>
                <a:effectLst/>
                <a:uLnTx/>
                <a:uFillTx/>
                <a:latin typeface="Tw Cen MT" panose="020B0602020104020603" pitchFamily="34" charset="0"/>
              </a:rPr>
              <a:t>mionainmhí</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 isteach sa </a:t>
            </a:r>
            <a:r>
              <a:rPr kumimoji="0" lang="ga-IE" sz="1800" b="0" i="0" u="none" strike="noStrike" kern="1200" cap="none" spc="0" normalizeH="0" baseline="0" noProof="0" dirty="0" err="1">
                <a:ln>
                  <a:noFill/>
                </a:ln>
                <a:solidFill>
                  <a:prstClr val="white"/>
                </a:solidFill>
                <a:effectLst/>
                <a:uLnTx/>
                <a:uFillTx/>
                <a:latin typeface="Tw Cen MT" panose="020B0602020104020603" pitchFamily="34" charset="0"/>
              </a:rPr>
              <a:t>phróc</a:t>
            </a:r>
            <a:r>
              <a:rPr kumimoji="0" lang="ga-IE" sz="1800" b="0" i="0" u="none" strike="noStrike" kern="1200" cap="none" spc="0" normalizeH="0" baseline="0" noProof="0" dirty="0">
                <a:ln>
                  <a:noFill/>
                </a:ln>
                <a:solidFill>
                  <a:prstClr val="white"/>
                </a:solidFill>
                <a:effectLst/>
                <a:uLnTx/>
                <a:uFillTx/>
                <a:latin typeface="Tw Cen MT" panose="020B0602020104020603" pitchFamily="34" charset="0"/>
              </a:rPr>
              <a:t>a.</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Cén</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fáth</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bhfuil</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an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cheirt</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ann</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an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dóigh</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 </a:t>
            </a:r>
            <a:r>
              <a:rPr kumimoji="0" lang="ga-IE" sz="1800" b="0" i="0" u="none" strike="noStrike" kern="1200" cap="none" spc="0" normalizeH="0" noProof="0" dirty="0" err="1">
                <a:ln>
                  <a:noFill/>
                </a:ln>
                <a:solidFill>
                  <a:prstClr val="white"/>
                </a:solidFill>
                <a:effectLst/>
                <a:uLnTx/>
                <a:uFillTx/>
                <a:latin typeface="Tw Cen MT" panose="020B0602020104020603" pitchFamily="34" charset="0"/>
              </a:rPr>
              <a:t>leat</a:t>
            </a:r>
            <a:r>
              <a:rPr kumimoji="0" lang="ga-IE" sz="1800" b="0" i="0" u="none" strike="noStrike" kern="1200" cap="none" spc="0" normalizeH="0" noProof="0" dirty="0">
                <a:ln>
                  <a:noFill/>
                </a:ln>
                <a:solidFill>
                  <a:prstClr val="white"/>
                </a:solidFill>
                <a:effectLst/>
                <a:uLnTx/>
                <a:uFillTx/>
                <a:latin typeface="Tw Cen MT" panose="020B0602020104020603" pitchFamily="34" charset="0"/>
              </a:rPr>
              <a:t>?</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3" name="Picture 2" descr="A picture containing text, indoor&#10;&#10;Description automatically generated">
            <a:extLst>
              <a:ext uri="{FF2B5EF4-FFF2-40B4-BE49-F238E27FC236}">
                <a16:creationId xmlns:a16="http://schemas.microsoft.com/office/drawing/2014/main" id="{0B30294C-A382-452D-9BF3-97587DC981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6798" y="1480915"/>
            <a:ext cx="3390547" cy="2291150"/>
          </a:xfrm>
          <a:prstGeom prst="rect">
            <a:avLst/>
          </a:prstGeom>
        </p:spPr>
      </p:pic>
      <p:sp>
        <p:nvSpPr>
          <p:cNvPr id="13" name="Bosca téacs 12">
            <a:extLst>
              <a:ext uri="{FF2B5EF4-FFF2-40B4-BE49-F238E27FC236}">
                <a16:creationId xmlns:a16="http://schemas.microsoft.com/office/drawing/2014/main" id="{7495F3F4-A756-5641-72B2-5614FED77BE5}"/>
              </a:ext>
            </a:extLst>
          </p:cNvPr>
          <p:cNvSpPr txBox="1"/>
          <p:nvPr/>
        </p:nvSpPr>
        <p:spPr>
          <a:xfrm>
            <a:off x="1009338" y="592788"/>
            <a:ext cx="10173324" cy="646331"/>
          </a:xfrm>
          <a:prstGeom prst="rect">
            <a:avLst/>
          </a:prstGeom>
          <a:noFill/>
        </p:spPr>
        <p:txBody>
          <a:bodyPr wrap="square" rtlCol="0">
            <a:spAutoFit/>
          </a:bodyPr>
          <a:lstStyle/>
          <a:p>
            <a:pPr algn="ctr"/>
            <a:r>
              <a:rPr lang="ga-IE" sz="3600" dirty="0">
                <a:solidFill>
                  <a:schemeClr val="tx1"/>
                </a:solidFill>
                <a:latin typeface="Berlin Sans FB" panose="020E0602020502020306" pitchFamily="34" charset="0"/>
              </a:rPr>
              <a:t>Gníomhaíocht: </a:t>
            </a:r>
            <a:r>
              <a:rPr kumimoji="0" lang="ga-IE" sz="3600" i="0" u="none" strike="noStrike" kern="1200" cap="none" spc="0" normalizeH="0" baseline="0" noProof="0" dirty="0">
                <a:ln>
                  <a:noFill/>
                </a:ln>
                <a:solidFill>
                  <a:schemeClr val="tx1"/>
                </a:solidFill>
                <a:effectLst/>
                <a:uLnTx/>
                <a:uFillTx/>
                <a:latin typeface="Berlin Sans FB" panose="020E0602020502020306" pitchFamily="34" charset="0"/>
              </a:rPr>
              <a:t>Pútar a dhéanamh </a:t>
            </a:r>
          </a:p>
        </p:txBody>
      </p:sp>
      <p:sp>
        <p:nvSpPr>
          <p:cNvPr id="6" name="Rectangle: Rounded Corners 5">
            <a:extLst>
              <a:ext uri="{FF2B5EF4-FFF2-40B4-BE49-F238E27FC236}">
                <a16:creationId xmlns:a16="http://schemas.microsoft.com/office/drawing/2014/main" id="{DC6612AF-1454-4192-B802-D12F45EF71D2}"/>
              </a:ext>
            </a:extLst>
          </p:cNvPr>
          <p:cNvSpPr/>
          <p:nvPr/>
        </p:nvSpPr>
        <p:spPr>
          <a:xfrm>
            <a:off x="1275327" y="561259"/>
            <a:ext cx="9649875" cy="990106"/>
          </a:xfrm>
          <a:prstGeom prst="round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Úsáideann eolaithe </a:t>
            </a:r>
            <a:r>
              <a:rPr kumimoji="0" lang="ga-IE" sz="2000" b="0" i="0" u="none" strike="noStrike" kern="1200" cap="none" spc="0" normalizeH="0" baseline="0" dirty="0" err="1">
                <a:ln>
                  <a:noFill/>
                </a:ln>
                <a:solidFill>
                  <a:prstClr val="white"/>
                </a:solidFill>
                <a:effectLst/>
                <a:uLnTx/>
                <a:uFillTx/>
                <a:latin typeface="Berlin Sans FB" panose="020E0602020502020306" pitchFamily="34" charset="0"/>
                <a:ea typeface="+mn-ea"/>
                <a:cs typeface="+mn-cs"/>
              </a:rPr>
              <a:t>pútair</a:t>
            </a:r>
            <a:r>
              <a:rPr kumimoji="0" lang="ga-IE" sz="20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chun breith ar mhionainmhithe a bhogann go tapa. </a:t>
            </a:r>
            <a:br>
              <a:rPr kumimoji="0" lang="en-US" sz="20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br>
            <a:r>
              <a:rPr kumimoji="0" lang="ga-IE" sz="20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Mura bhfuil aon</a:t>
            </a:r>
            <a:r>
              <a:rPr kumimoji="0" lang="ga-IE" sz="2000" b="0" i="0" u="none" strike="noStrike" kern="1200" cap="none" spc="0" normalizeH="0" noProof="0" dirty="0">
                <a:ln>
                  <a:noFill/>
                </a:ln>
                <a:solidFill>
                  <a:prstClr val="white"/>
                </a:solidFill>
                <a:effectLst/>
                <a:uLnTx/>
                <a:uFillTx/>
                <a:latin typeface="Berlin Sans FB" panose="020E0602020502020306" pitchFamily="34" charset="0"/>
                <a:ea typeface="+mn-ea"/>
                <a:cs typeface="+mn-cs"/>
              </a:rPr>
              <a:t> </a:t>
            </a:r>
            <a:r>
              <a:rPr kumimoji="0" lang="ga-IE" sz="2000" b="0" i="0" u="none" strike="noStrike" kern="1200" cap="none" spc="0" normalizeH="0" noProof="0" dirty="0" err="1">
                <a:ln>
                  <a:noFill/>
                </a:ln>
                <a:solidFill>
                  <a:prstClr val="white"/>
                </a:solidFill>
                <a:effectLst/>
                <a:uLnTx/>
                <a:uFillTx/>
                <a:latin typeface="Berlin Sans FB" panose="020E0602020502020306" pitchFamily="34" charset="0"/>
                <a:ea typeface="+mn-ea"/>
                <a:cs typeface="+mn-cs"/>
              </a:rPr>
              <a:t>ph</a:t>
            </a:r>
            <a:r>
              <a:rPr kumimoji="0" lang="ga-IE" sz="2000" b="0"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útar</a:t>
            </a:r>
            <a:r>
              <a:rPr kumimoji="0" lang="ga-IE" sz="2000" b="0"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ar fáil sa scoil, is féidir ceann a dhéanamh tú féin. </a:t>
            </a:r>
          </a:p>
        </p:txBody>
      </p:sp>
      <p:pic>
        <p:nvPicPr>
          <p:cNvPr id="12" name="Picture 11" descr="A picture containing indoor&#10;&#10;Description automatically generated">
            <a:extLst>
              <a:ext uri="{FF2B5EF4-FFF2-40B4-BE49-F238E27FC236}">
                <a16:creationId xmlns:a16="http://schemas.microsoft.com/office/drawing/2014/main" id="{0AB0A154-BBE3-4AA5-BAC6-F0CDF451DD7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b="35861"/>
          <a:stretch/>
        </p:blipFill>
        <p:spPr>
          <a:xfrm>
            <a:off x="1009338" y="1319718"/>
            <a:ext cx="3945293" cy="2646938"/>
          </a:xfrm>
          <a:prstGeom prst="rect">
            <a:avLst/>
          </a:prstGeom>
        </p:spPr>
      </p:pic>
    </p:spTree>
    <p:extLst>
      <p:ext uri="{BB962C8B-B14F-4D97-AF65-F5344CB8AC3E}">
        <p14:creationId xmlns:p14="http://schemas.microsoft.com/office/powerpoint/2010/main" val="1057491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8" dur="500"/>
                                        <p:tgtEl>
                                          <p:spTgt spid="7">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1" dur="50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randombar(horizontal)">
                                      <p:cBhvr>
                                        <p:cTn id="36" dur="500"/>
                                        <p:tgtEl>
                                          <p:spTgt spid="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randombar(horizontal)">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randombar(horizontal)">
                                      <p:cBhvr>
                                        <p:cTn id="46" dur="500"/>
                                        <p:tgtEl>
                                          <p:spTgt spid="7">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7">
                                            <p:txEl>
                                              <p:pRg st="10" end="10"/>
                                            </p:txEl>
                                          </p:spTgt>
                                        </p:tgtEl>
                                        <p:attrNameLst>
                                          <p:attrName>style.visibility</p:attrName>
                                        </p:attrNameLst>
                                      </p:cBhvr>
                                      <p:to>
                                        <p:strVal val="visible"/>
                                      </p:to>
                                    </p:set>
                                    <p:animEffect transition="in" filter="randombar(horizontal)">
                                      <p:cBhvr>
                                        <p:cTn id="51" dur="500"/>
                                        <p:tgtEl>
                                          <p:spTgt spid="7">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7">
                                            <p:txEl>
                                              <p:pRg st="11" end="11"/>
                                            </p:txEl>
                                          </p:spTgt>
                                        </p:tgtEl>
                                        <p:attrNameLst>
                                          <p:attrName>style.visibility</p:attrName>
                                        </p:attrNameLst>
                                      </p:cBhvr>
                                      <p:to>
                                        <p:strVal val="visible"/>
                                      </p:to>
                                    </p:set>
                                    <p:animEffect transition="in" filter="randombar(horizontal)">
                                      <p:cBhvr>
                                        <p:cTn id="56" dur="500"/>
                                        <p:tgtEl>
                                          <p:spTgt spid="7">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par>
                                <p:cTn id="62" presetID="42" presetClass="entr" presetSubtype="0" fill="hold" nodeType="withEffect">
                                  <p:stCondLst>
                                    <p:cond delay="0"/>
                                  </p:stCondLst>
                                  <p:childTnLst>
                                    <p:set>
                                      <p:cBhvr>
                                        <p:cTn id="63" dur="1" fill="hold">
                                          <p:stCondLst>
                                            <p:cond delay="0"/>
                                          </p:stCondLst>
                                        </p:cTn>
                                        <p:tgtEl>
                                          <p:spTgt spid="9">
                                            <p:txEl>
                                              <p:pRg st="0" end="0"/>
                                            </p:txEl>
                                          </p:spTgt>
                                        </p:tgtEl>
                                        <p:attrNameLst>
                                          <p:attrName>style.visibility</p:attrName>
                                        </p:attrNameLst>
                                      </p:cBhvr>
                                      <p:to>
                                        <p:strVal val="visible"/>
                                      </p:to>
                                    </p:set>
                                    <p:animEffect transition="in" filter="fade">
                                      <p:cBhvr>
                                        <p:cTn id="64" dur="1000"/>
                                        <p:tgtEl>
                                          <p:spTgt spid="9">
                                            <p:txEl>
                                              <p:pRg st="0" end="0"/>
                                            </p:txEl>
                                          </p:spTgt>
                                        </p:tgtEl>
                                      </p:cBhvr>
                                    </p:animEffect>
                                    <p:anim calcmode="lin" valueType="num">
                                      <p:cBhvr>
                                        <p:cTn id="6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9">
                                            <p:txEl>
                                              <p:pRg st="0" end="0"/>
                                            </p:txEl>
                                          </p:spTgt>
                                        </p:tgtEl>
                                        <p:attrNameLst>
                                          <p:attrName>ppt_y</p:attrName>
                                        </p:attrNameLst>
                                      </p:cBhvr>
                                      <p:tavLst>
                                        <p:tav tm="0">
                                          <p:val>
                                            <p:strVal val="#ppt_y+.1"/>
                                          </p:val>
                                        </p:tav>
                                        <p:tav tm="100000">
                                          <p:val>
                                            <p:strVal val="#ppt_y"/>
                                          </p:val>
                                        </p:tav>
                                      </p:tavLst>
                                    </p:anim>
                                  </p:childTnLst>
                                </p:cTn>
                              </p:par>
                              <p:par>
                                <p:cTn id="67" presetID="1" presetClass="exit" presetSubtype="0" fill="hold" nodeType="withEffect">
                                  <p:stCondLst>
                                    <p:cond delay="0"/>
                                  </p:stCondLst>
                                  <p:childTnLst>
                                    <p:set>
                                      <p:cBhvr>
                                        <p:cTn id="68" dur="1" fill="hold">
                                          <p:stCondLst>
                                            <p:cond delay="0"/>
                                          </p:stCondLst>
                                        </p:cTn>
                                        <p:tgtEl>
                                          <p:spTgt spid="3"/>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7">
                                            <p:txEl>
                                              <p:pRg st="3" end="3"/>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7">
                                            <p:txEl>
                                              <p:pRg st="4" end="4"/>
                                            </p:txEl>
                                          </p:spTgt>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7">
                                            <p:txEl>
                                              <p:pRg st="5" end="5"/>
                                            </p:txEl>
                                          </p:spTgt>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7">
                                            <p:txEl>
                                              <p:pRg st="6" end="6"/>
                                            </p:txEl>
                                          </p:spTgt>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7">
                                            <p:txEl>
                                              <p:pRg st="7" end="7"/>
                                            </p:txEl>
                                          </p:spTgt>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7">
                                            <p:txEl>
                                              <p:pRg st="8" end="8"/>
                                            </p:txEl>
                                          </p:spTgt>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7">
                                            <p:txEl>
                                              <p:pRg st="9" end="9"/>
                                            </p:txEl>
                                          </p:spTgt>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
                                            <p:txEl>
                                              <p:pRg st="10" end="10"/>
                                            </p:txEl>
                                          </p:spTgt>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7">
                                            <p:txEl>
                                              <p:pRg st="11" end="11"/>
                                            </p:txEl>
                                          </p:spTgt>
                                        </p:tgtEl>
                                        <p:attrNameLst>
                                          <p:attrName>style.visibility</p:attrName>
                                        </p:attrNameLst>
                                      </p:cBhvr>
                                      <p:to>
                                        <p:strVal val="hidden"/>
                                      </p:to>
                                    </p:set>
                                  </p:childTnLst>
                                </p:cTn>
                              </p:par>
                              <p:par>
                                <p:cTn id="87" presetID="42" presetClass="entr" presetSubtype="0" fill="hold" nodeType="withEffect">
                                  <p:stCondLst>
                                    <p:cond delay="0"/>
                                  </p:stCondLst>
                                  <p:childTnLst>
                                    <p:set>
                                      <p:cBhvr>
                                        <p:cTn id="88" dur="1" fill="hold">
                                          <p:stCondLst>
                                            <p:cond delay="0"/>
                                          </p:stCondLst>
                                        </p:cTn>
                                        <p:tgtEl>
                                          <p:spTgt spid="9">
                                            <p:txEl>
                                              <p:pRg st="1" end="1"/>
                                            </p:txEl>
                                          </p:spTgt>
                                        </p:tgtEl>
                                        <p:attrNameLst>
                                          <p:attrName>style.visibility</p:attrName>
                                        </p:attrNameLst>
                                      </p:cBhvr>
                                      <p:to>
                                        <p:strVal val="visible"/>
                                      </p:to>
                                    </p:set>
                                    <p:animEffect transition="in" filter="fade">
                                      <p:cBhvr>
                                        <p:cTn id="89" dur="1000"/>
                                        <p:tgtEl>
                                          <p:spTgt spid="9">
                                            <p:txEl>
                                              <p:pRg st="1" end="1"/>
                                            </p:txEl>
                                          </p:spTgt>
                                        </p:tgtEl>
                                      </p:cBhvr>
                                    </p:animEffect>
                                    <p:anim calcmode="lin" valueType="num">
                                      <p:cBhvr>
                                        <p:cTn id="9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9">
                                            <p:txEl>
                                              <p:pRg st="1" end="1"/>
                                            </p:txEl>
                                          </p:spTgt>
                                        </p:tgtEl>
                                        <p:attrNameLst>
                                          <p:attrName>ppt_y</p:attrName>
                                        </p:attrNameLst>
                                      </p:cBhvr>
                                      <p:tavLst>
                                        <p:tav tm="0">
                                          <p:val>
                                            <p:strVal val="#ppt_y+.1"/>
                                          </p:val>
                                        </p:tav>
                                        <p:tav tm="100000">
                                          <p:val>
                                            <p:strVal val="#ppt_y"/>
                                          </p:val>
                                        </p:tav>
                                      </p:tavLst>
                                    </p:anim>
                                  </p:childTnLst>
                                </p:cTn>
                              </p:par>
                              <p:par>
                                <p:cTn id="92" presetID="16" presetClass="entr" presetSubtype="21"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barn(inVertic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9">
                                            <p:txEl>
                                              <p:pRg st="2" end="2"/>
                                            </p:txEl>
                                          </p:spTgt>
                                        </p:tgtEl>
                                        <p:attrNameLst>
                                          <p:attrName>style.visibility</p:attrName>
                                        </p:attrNameLst>
                                      </p:cBhvr>
                                      <p:to>
                                        <p:strVal val="visible"/>
                                      </p:to>
                                    </p:set>
                                    <p:animEffect transition="in" filter="fade">
                                      <p:cBhvr>
                                        <p:cTn id="99" dur="1000"/>
                                        <p:tgtEl>
                                          <p:spTgt spid="9">
                                            <p:txEl>
                                              <p:pRg st="2" end="2"/>
                                            </p:txEl>
                                          </p:spTgt>
                                        </p:tgtEl>
                                      </p:cBhvr>
                                    </p:animEffect>
                                    <p:anim calcmode="lin" valueType="num">
                                      <p:cBhvr>
                                        <p:cTn id="10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0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9">
                                            <p:txEl>
                                              <p:pRg st="3" end="3"/>
                                            </p:txEl>
                                          </p:spTgt>
                                        </p:tgtEl>
                                        <p:attrNameLst>
                                          <p:attrName>style.visibility</p:attrName>
                                        </p:attrNameLst>
                                      </p:cBhvr>
                                      <p:to>
                                        <p:strVal val="visible"/>
                                      </p:to>
                                    </p:set>
                                    <p:animEffect transition="in" filter="fade">
                                      <p:cBhvr>
                                        <p:cTn id="106" dur="1000"/>
                                        <p:tgtEl>
                                          <p:spTgt spid="9">
                                            <p:txEl>
                                              <p:pRg st="3" end="3"/>
                                            </p:txEl>
                                          </p:spTgt>
                                        </p:tgtEl>
                                      </p:cBhvr>
                                    </p:animEffect>
                                    <p:anim calcmode="lin" valueType="num">
                                      <p:cBhvr>
                                        <p:cTn id="107"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08"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nodeType="clickEffect">
                                  <p:stCondLst>
                                    <p:cond delay="0"/>
                                  </p:stCondLst>
                                  <p:childTnLst>
                                    <p:set>
                                      <p:cBhvr>
                                        <p:cTn id="112" dur="1" fill="hold">
                                          <p:stCondLst>
                                            <p:cond delay="0"/>
                                          </p:stCondLst>
                                        </p:cTn>
                                        <p:tgtEl>
                                          <p:spTgt spid="9">
                                            <p:txEl>
                                              <p:pRg st="4" end="4"/>
                                            </p:txEl>
                                          </p:spTgt>
                                        </p:tgtEl>
                                        <p:attrNameLst>
                                          <p:attrName>style.visibility</p:attrName>
                                        </p:attrNameLst>
                                      </p:cBhvr>
                                      <p:to>
                                        <p:strVal val="visible"/>
                                      </p:to>
                                    </p:set>
                                    <p:animEffect transition="in" filter="fade">
                                      <p:cBhvr>
                                        <p:cTn id="113" dur="1000"/>
                                        <p:tgtEl>
                                          <p:spTgt spid="9">
                                            <p:txEl>
                                              <p:pRg st="4" end="4"/>
                                            </p:txEl>
                                          </p:spTgt>
                                        </p:tgtEl>
                                      </p:cBhvr>
                                    </p:animEffect>
                                    <p:anim calcmode="lin" valueType="num">
                                      <p:cBhvr>
                                        <p:cTn id="114"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15"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9">
                                            <p:txEl>
                                              <p:pRg st="5" end="5"/>
                                            </p:txEl>
                                          </p:spTgt>
                                        </p:tgtEl>
                                        <p:attrNameLst>
                                          <p:attrName>style.visibility</p:attrName>
                                        </p:attrNameLst>
                                      </p:cBhvr>
                                      <p:to>
                                        <p:strVal val="visible"/>
                                      </p:to>
                                    </p:set>
                                    <p:animEffect transition="in" filter="fade">
                                      <p:cBhvr>
                                        <p:cTn id="120" dur="1000"/>
                                        <p:tgtEl>
                                          <p:spTgt spid="9">
                                            <p:txEl>
                                              <p:pRg st="5" end="5"/>
                                            </p:txEl>
                                          </p:spTgt>
                                        </p:tgtEl>
                                      </p:cBhvr>
                                    </p:animEffect>
                                    <p:anim calcmode="lin" valueType="num">
                                      <p:cBhvr>
                                        <p:cTn id="121"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22"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nodeType="clickEffect">
                                  <p:stCondLst>
                                    <p:cond delay="0"/>
                                  </p:stCondLst>
                                  <p:childTnLst>
                                    <p:set>
                                      <p:cBhvr>
                                        <p:cTn id="126" dur="1" fill="hold">
                                          <p:stCondLst>
                                            <p:cond delay="0"/>
                                          </p:stCondLst>
                                        </p:cTn>
                                        <p:tgtEl>
                                          <p:spTgt spid="9">
                                            <p:txEl>
                                              <p:pRg st="6" end="6"/>
                                            </p:txEl>
                                          </p:spTgt>
                                        </p:tgtEl>
                                        <p:attrNameLst>
                                          <p:attrName>style.visibility</p:attrName>
                                        </p:attrNameLst>
                                      </p:cBhvr>
                                      <p:to>
                                        <p:strVal val="visible"/>
                                      </p:to>
                                    </p:set>
                                    <p:animEffect transition="in" filter="fade">
                                      <p:cBhvr>
                                        <p:cTn id="127" dur="1000"/>
                                        <p:tgtEl>
                                          <p:spTgt spid="9">
                                            <p:txEl>
                                              <p:pRg st="6" end="6"/>
                                            </p:txEl>
                                          </p:spTgt>
                                        </p:tgtEl>
                                      </p:cBhvr>
                                    </p:animEffect>
                                    <p:anim calcmode="lin" valueType="num">
                                      <p:cBhvr>
                                        <p:cTn id="128"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29"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11"/>
                                        </p:tgtEl>
                                        <p:attrNameLst>
                                          <p:attrName>style.visibility</p:attrName>
                                        </p:attrNameLst>
                                      </p:cBhvr>
                                      <p:to>
                                        <p:strVal val="visible"/>
                                      </p:to>
                                    </p:set>
                                    <p:animEffect transition="in" filter="barn(inVertical)">
                                      <p:cBhvr>
                                        <p:cTn id="1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uiExpand="1" build="p"/>
      <p:bldP spid="7" grpId="1" build="allAtOnce"/>
      <p:bldP spid="9" grpId="0"/>
      <p:bldP spid="11" grpId="0" animBg="1"/>
      <p:bldP spid="1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ronuilleog 2">
            <a:extLst>
              <a:ext uri="{FF2B5EF4-FFF2-40B4-BE49-F238E27FC236}">
                <a16:creationId xmlns:a16="http://schemas.microsoft.com/office/drawing/2014/main" id="{43BE785A-4BF2-1F9C-32EC-45BF8A65F840}"/>
              </a:ext>
            </a:extLst>
          </p:cNvPr>
          <p:cNvSpPr/>
          <p:nvPr/>
        </p:nvSpPr>
        <p:spPr>
          <a:xfrm>
            <a:off x="5271911" y="2130551"/>
            <a:ext cx="6623404" cy="4000500"/>
          </a:xfrm>
          <a:prstGeom prst="rect">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12">
            <a:extLst>
              <a:ext uri="{FF2B5EF4-FFF2-40B4-BE49-F238E27FC236}">
                <a16:creationId xmlns:a16="http://schemas.microsoft.com/office/drawing/2014/main" id="{C37BFF85-6DCF-3C00-84A9-DD5B346C66F8}"/>
              </a:ext>
            </a:extLst>
          </p:cNvPr>
          <p:cNvSpPr/>
          <p:nvPr/>
        </p:nvSpPr>
        <p:spPr>
          <a:xfrm>
            <a:off x="480973" y="449540"/>
            <a:ext cx="7187311" cy="1486207"/>
          </a:xfrm>
          <a:prstGeom prst="rect">
            <a:avLst/>
          </a:prstGeom>
          <a:solidFill>
            <a:srgbClr val="353E0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Gníomhaíocht</a:t>
            </a:r>
            <a:r>
              <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a:t>
            </a:r>
            <a:r>
              <a:rPr kumimoji="0" lang="ga-IE"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Gaiste</a:t>
            </a:r>
            <a:r>
              <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rPr>
              <a:t> a </a:t>
            </a:r>
            <a:r>
              <a:rPr kumimoji="0" lang="ga-IE" sz="2800" b="1" i="0" u="none" strike="noStrike" kern="1200" cap="none" spc="0" normalizeH="0" baseline="0" noProof="0" dirty="0" err="1">
                <a:ln>
                  <a:noFill/>
                </a:ln>
                <a:solidFill>
                  <a:prstClr val="white"/>
                </a:solidFill>
                <a:effectLst/>
                <a:uLnTx/>
                <a:uFillTx/>
                <a:latin typeface="Berlin Sans FB" panose="020E0602020502020306" pitchFamily="34" charset="0"/>
                <a:ea typeface="+mn-ea"/>
                <a:cs typeface="+mn-cs"/>
              </a:rPr>
              <a:t>dhéanamh</a:t>
            </a:r>
            <a:endParaRPr kumimoji="0" lang="ga-IE" sz="2800" b="1" i="0" u="none" strike="noStrike" kern="1200" cap="none" spc="0" normalizeH="0" baseline="0" noProof="0" dirty="0">
              <a:ln>
                <a:noFill/>
              </a:ln>
              <a:solidFill>
                <a:prstClr val="white"/>
              </a:solidFill>
              <a:effectLst/>
              <a:uLnTx/>
              <a:uFillTx/>
              <a:latin typeface="Berlin Sans FB" panose="020E0602020502020306" pitchFamily="34" charset="0"/>
              <a:ea typeface="+mn-ea"/>
              <a:cs typeface="+mn-cs"/>
            </a:endParaRPr>
          </a:p>
        </p:txBody>
      </p:sp>
      <p:sp>
        <p:nvSpPr>
          <p:cNvPr id="11" name="Dronuilleog 10">
            <a:extLst>
              <a:ext uri="{FF2B5EF4-FFF2-40B4-BE49-F238E27FC236}">
                <a16:creationId xmlns:a16="http://schemas.microsoft.com/office/drawing/2014/main" id="{D6E3CF87-F63E-0ED9-83B0-E5D271BD1D7A}"/>
              </a:ext>
            </a:extLst>
          </p:cNvPr>
          <p:cNvSpPr/>
          <p:nvPr/>
        </p:nvSpPr>
        <p:spPr>
          <a:xfrm>
            <a:off x="678473" y="2220419"/>
            <a:ext cx="4207582" cy="3703940"/>
          </a:xfrm>
          <a:prstGeom prst="rect">
            <a:avLst/>
          </a:prstGeom>
          <a:blipFill>
            <a:blip r:embed="rId3" cstate="print">
              <a:extLst>
                <a:ext uri="{28A0092B-C50C-407E-A947-70E740481C1C}">
                  <a14:useLocalDpi xmlns:a14="http://schemas.microsoft.com/office/drawing/2010/main" val="0"/>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ga-IE" dirty="0"/>
          </a:p>
        </p:txBody>
      </p:sp>
      <p:sp>
        <p:nvSpPr>
          <p:cNvPr id="12" name="Rectangle 6">
            <a:extLst>
              <a:ext uri="{FF2B5EF4-FFF2-40B4-BE49-F238E27FC236}">
                <a16:creationId xmlns:a16="http://schemas.microsoft.com/office/drawing/2014/main" id="{C241A4FD-3A99-7CAF-340E-5D0E52CBD6F5}"/>
              </a:ext>
            </a:extLst>
          </p:cNvPr>
          <p:cNvSpPr/>
          <p:nvPr/>
        </p:nvSpPr>
        <p:spPr>
          <a:xfrm>
            <a:off x="5834149" y="2559304"/>
            <a:ext cx="5214744" cy="318088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sng" strike="noStrike" kern="1200" cap="none" spc="0" normalizeH="0" baseline="0" noProof="0" dirty="0">
                <a:ln>
                  <a:noFill/>
                </a:ln>
                <a:solidFill>
                  <a:prstClr val="black"/>
                </a:solidFill>
                <a:effectLst/>
                <a:uLnTx/>
                <a:uFillTx/>
                <a:latin typeface="Tw Cen MT" panose="020B0602020104020603" pitchFamily="34" charset="0"/>
              </a:rPr>
              <a:t>Fearas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Próca plaisteach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Lián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Dhá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chloch</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bheaga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Pláta</a:t>
            </a:r>
            <a:r>
              <a:rPr kumimoji="0" lang="en-US" sz="2000" b="0" i="0" u="none" strike="noStrike" kern="1200" cap="none" spc="0" normalizeH="0" baseline="0" noProof="0" dirty="0">
                <a:ln>
                  <a:noFill/>
                </a:ln>
                <a:solidFill>
                  <a:prstClr val="black"/>
                </a:solidFill>
                <a:effectLst/>
                <a:uLnTx/>
                <a:uFillTx/>
                <a:latin typeface="Tw Cen MT" panose="020B0602020104020603" pitchFamily="34" charset="0"/>
              </a:rPr>
              <a:t>,</a:t>
            </a:r>
            <a:r>
              <a:rPr kumimoji="0" lang="en-US" sz="2000" b="0" i="0" u="none" strike="noStrike" kern="1200" cap="none" spc="0" normalizeH="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cloch nó píosa adhmaid a bheidh mar chlúdach ar an ngaiste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Píosaí beaga torthaí chun na mionainmhithe a mhealladh isteach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sa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ghaiste</a:t>
            </a: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ga-IE" sz="2000" dirty="0" err="1">
                <a:solidFill>
                  <a:prstClr val="black"/>
                </a:solidFill>
                <a:latin typeface="Tw Cen MT" panose="020B0602020104020603" pitchFamily="34" charset="0"/>
              </a:rPr>
              <a:t>Gloine</a:t>
            </a:r>
            <a:r>
              <a:rPr lang="ga-IE" sz="2000" dirty="0">
                <a:solidFill>
                  <a:prstClr val="black"/>
                </a:solidFill>
                <a:latin typeface="Tw Cen MT" panose="020B0602020104020603" pitchFamily="34" charset="0"/>
              </a:rPr>
              <a:t> </a:t>
            </a:r>
            <a:r>
              <a:rPr lang="ga-IE" sz="2000" dirty="0" err="1">
                <a:solidFill>
                  <a:prstClr val="black"/>
                </a:solidFill>
                <a:latin typeface="Tw Cen MT" panose="020B0602020104020603" pitchFamily="34" charset="0"/>
              </a:rPr>
              <a:t>mhéadaithe</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3" name="Rectangle 8">
            <a:extLst>
              <a:ext uri="{FF2B5EF4-FFF2-40B4-BE49-F238E27FC236}">
                <a16:creationId xmlns:a16="http://schemas.microsoft.com/office/drawing/2014/main" id="{676B0AC5-6148-D699-AA2D-6D820B221D2C}"/>
              </a:ext>
            </a:extLst>
          </p:cNvPr>
          <p:cNvSpPr/>
          <p:nvPr/>
        </p:nvSpPr>
        <p:spPr>
          <a:xfrm>
            <a:off x="5834149" y="2480506"/>
            <a:ext cx="5214744" cy="3572908"/>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1" i="0" u="sng" strike="noStrike" kern="1200" cap="none" spc="0" normalizeH="0" baseline="0" noProof="0" dirty="0">
                <a:ln>
                  <a:noFill/>
                </a:ln>
                <a:solidFill>
                  <a:prstClr val="black"/>
                </a:solidFill>
                <a:effectLst/>
                <a:uLnTx/>
                <a:uFillTx/>
                <a:latin typeface="Tw Cen MT" panose="020B0602020104020603" pitchFamily="34" charset="0"/>
              </a:rPr>
              <a:t>Modh</a:t>
            </a:r>
            <a:endParaRPr kumimoji="0" lang="ga-IE" sz="2000" b="0" i="0" u="sng" strike="noStrike" kern="1200" cap="none" spc="0" normalizeH="0" baseline="0" noProof="0" dirty="0">
              <a:ln>
                <a:noFill/>
              </a:ln>
              <a:solidFill>
                <a:prstClr val="black"/>
              </a:solidFill>
              <a:effectLst/>
              <a:uLnTx/>
              <a:uFillTx/>
              <a:latin typeface="Tw Cen MT" panose="020B06020201040206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Úsáid</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an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lián</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chun</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poll 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thochailt</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sa talamh.</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Cuir an próca isteach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sa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pholl</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a:t>
            </a:r>
          </a:p>
          <a:p>
            <a:pPr marL="457200" indent="-457200" eaLnBrk="1" fontAlgn="auto" hangingPunct="1">
              <a:spcBef>
                <a:spcPts val="0"/>
              </a:spcBef>
              <a:spcAft>
                <a:spcPts val="0"/>
              </a:spcAft>
              <a:buFont typeface="+mj-lt"/>
              <a:buAutoNum type="arabicPeriod"/>
              <a:defRPr/>
            </a:pPr>
            <a:r>
              <a:rPr lang="ga-IE" sz="2000" dirty="0">
                <a:solidFill>
                  <a:prstClr val="black"/>
                </a:solidFill>
                <a:latin typeface="Tw Cen MT" panose="020B0602020104020603" pitchFamily="34" charset="0"/>
              </a:rPr>
              <a:t>Líon isteach an ithir thart timpeall </a:t>
            </a:r>
            <a:r>
              <a:rPr lang="ga-IE" sz="2000" dirty="0" err="1">
                <a:solidFill>
                  <a:prstClr val="black"/>
                </a:solidFill>
                <a:latin typeface="Tw Cen MT" panose="020B0602020104020603" pitchFamily="34" charset="0"/>
              </a:rPr>
              <a:t>ar</a:t>
            </a:r>
            <a:r>
              <a:rPr lang="ga-IE" sz="2000" dirty="0">
                <a:solidFill>
                  <a:prstClr val="black"/>
                </a:solidFill>
                <a:latin typeface="Tw Cen MT" panose="020B0602020104020603" pitchFamily="34" charset="0"/>
              </a:rPr>
              <a:t> an </a:t>
            </a:r>
            <a:r>
              <a:rPr lang="ga-IE" sz="2000" dirty="0" err="1">
                <a:solidFill>
                  <a:prstClr val="black"/>
                </a:solidFill>
                <a:latin typeface="Tw Cen MT" panose="020B0602020104020603" pitchFamily="34" charset="0"/>
              </a:rPr>
              <a:t>bpróca</a:t>
            </a:r>
            <a:r>
              <a:rPr lang="ga-IE" sz="2000" dirty="0">
                <a:solidFill>
                  <a:prstClr val="black"/>
                </a:solidFill>
                <a:latin typeface="Tw Cen MT" panose="020B0602020104020603" pitchFamily="34" charset="0"/>
              </a:rPr>
              <a:t>.</a:t>
            </a:r>
            <a:endParaRPr kumimoji="0" lang="ga-IE" sz="2000" b="0" i="0" u="none" strike="noStrike" kern="1200" cap="none" spc="0" normalizeH="0" baseline="0" noProof="0" dirty="0">
              <a:ln>
                <a:noFill/>
              </a:ln>
              <a:solidFill>
                <a:prstClr val="black"/>
              </a:solidFill>
              <a:effectLst/>
              <a:uLnTx/>
              <a:uFillTx/>
              <a:latin typeface="Tw Cen MT" panose="020B0602020104020603"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Cuir na píosaí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beaga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torthaí sa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Cuir dhá </a:t>
            </a:r>
            <a:r>
              <a:rPr lang="ga-IE" sz="2000" dirty="0" err="1">
                <a:solidFill>
                  <a:prstClr val="black"/>
                </a:solidFill>
                <a:latin typeface="Tw Cen MT" panose="020B0602020104020603" pitchFamily="34" charset="0"/>
              </a:rPr>
              <a:t>chloch</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in aice le </a:t>
            </a:r>
            <a:r>
              <a:rPr lang="ga-IE" sz="2000" dirty="0" err="1">
                <a:solidFill>
                  <a:prstClr val="black"/>
                </a:solidFill>
                <a:latin typeface="Tw Cen MT" panose="020B0602020104020603" pitchFamily="34" charset="0"/>
              </a:rPr>
              <a:t>barr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an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phróca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Cuir an clúdach ar bharr na </a:t>
            </a:r>
            <a:r>
              <a:rPr lang="ga-IE" sz="2000" dirty="0" err="1">
                <a:solidFill>
                  <a:prstClr val="black"/>
                </a:solidFill>
                <a:latin typeface="Tw Cen MT" panose="020B0602020104020603" pitchFamily="34" charset="0"/>
              </a:rPr>
              <a:t>gcloch</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mar a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léirítear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sa</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phictiúr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ar</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2000" b="0" i="0" u="none" strike="noStrike" kern="1200" cap="none" spc="0" normalizeH="0" baseline="0" noProof="0" dirty="0" err="1">
                <a:ln>
                  <a:noFill/>
                </a:ln>
                <a:solidFill>
                  <a:prstClr val="black"/>
                </a:solidFill>
                <a:effectLst/>
                <a:uLnTx/>
                <a:uFillTx/>
                <a:latin typeface="Tw Cen MT" panose="020B0602020104020603" pitchFamily="34" charset="0"/>
              </a:rPr>
              <a:t>chlé</a:t>
            </a:r>
            <a:r>
              <a:rPr kumimoji="0" lang="ga-IE" sz="2000" b="0" i="0" u="none" strike="noStrike" kern="1200" cap="none" spc="0" normalizeH="0" baseline="0" noProof="0" dirty="0">
                <a:ln>
                  <a:noFill/>
                </a:ln>
                <a:solidFill>
                  <a:prstClr val="black"/>
                </a:solidFill>
                <a:effectLst/>
                <a:uLnTx/>
                <a:uFillTx/>
                <a:latin typeface="Tw Cen MT" panose="020B0602020104020603" pitchFamily="34" charset="0"/>
              </a:rPr>
              <a:t>. </a:t>
            </a:r>
          </a:p>
        </p:txBody>
      </p:sp>
      <p:sp>
        <p:nvSpPr>
          <p:cNvPr id="14" name="Bosca téacs 13">
            <a:extLst>
              <a:ext uri="{FF2B5EF4-FFF2-40B4-BE49-F238E27FC236}">
                <a16:creationId xmlns:a16="http://schemas.microsoft.com/office/drawing/2014/main" id="{73FC09EE-78B3-C427-6D68-442768629C21}"/>
              </a:ext>
            </a:extLst>
          </p:cNvPr>
          <p:cNvSpPr txBox="1"/>
          <p:nvPr/>
        </p:nvSpPr>
        <p:spPr>
          <a:xfrm>
            <a:off x="7811146" y="449540"/>
            <a:ext cx="420004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Déan</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an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ghníomhaíocht</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seo</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lá</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amháin</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sula</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dtéann</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tú</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ar</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an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tóraíocht</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 </a:t>
            </a:r>
            <a:r>
              <a:rPr kumimoji="0" lang="ga-IE" sz="2400" b="0" i="0" u="none" strike="noStrike" kern="1200" cap="none" spc="0" normalizeH="0" baseline="0" noProof="0" dirty="0" err="1">
                <a:ln>
                  <a:noFill/>
                </a:ln>
                <a:solidFill>
                  <a:prstClr val="black"/>
                </a:solidFill>
                <a:effectLst/>
                <a:uLnTx/>
                <a:uFillTx/>
                <a:latin typeface="Berlin Sans FB" panose="020E0602020502020306" pitchFamily="34" charset="0"/>
                <a:ea typeface="+mn-ea"/>
                <a:cs typeface="+mn-cs"/>
              </a:rPr>
              <a:t>mionainmhithe</a:t>
            </a:r>
            <a:r>
              <a:rPr kumimoji="0" lang="ga-IE" sz="24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a:t>
            </a:r>
          </a:p>
        </p:txBody>
      </p:sp>
      <p:sp>
        <p:nvSpPr>
          <p:cNvPr id="15" name="Bosca téacs 14">
            <a:extLst>
              <a:ext uri="{FF2B5EF4-FFF2-40B4-BE49-F238E27FC236}">
                <a16:creationId xmlns:a16="http://schemas.microsoft.com/office/drawing/2014/main" id="{1BDCE738-753E-6F04-8C38-558857C037D0}"/>
              </a:ext>
            </a:extLst>
          </p:cNvPr>
          <p:cNvSpPr txBox="1"/>
          <p:nvPr/>
        </p:nvSpPr>
        <p:spPr>
          <a:xfrm rot="20939948">
            <a:off x="8278340" y="5470934"/>
            <a:ext cx="3678546"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rPr>
              <a:t>Caith</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rPr>
              <a:t>súil</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en-GB" sz="1800" b="0" i="0" u="none" strike="noStrike" kern="1200" cap="none" spc="0" normalizeH="0" baseline="0" noProof="0" dirty="0" err="1">
                <a:ln>
                  <a:noFill/>
                </a:ln>
                <a:solidFill>
                  <a:prstClr val="black"/>
                </a:solidFill>
                <a:effectLst/>
                <a:uLnTx/>
                <a:uFillTx/>
                <a:latin typeface="Tw Cen MT" panose="020B0602020104020603" pitchFamily="34" charset="0"/>
              </a:rPr>
              <a:t>ar</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rPr>
              <a:t> </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an </a:t>
            </a:r>
            <a:r>
              <a:rPr kumimoji="0" lang="en-GB" sz="1800" b="0" i="0" u="none" strike="noStrike" kern="1200" cap="none" spc="0" normalizeH="0" baseline="0" noProof="0" dirty="0">
                <a:ln>
                  <a:noFill/>
                </a:ln>
                <a:solidFill>
                  <a:prstClr val="black"/>
                </a:solidFill>
                <a:effectLst/>
                <a:uLnTx/>
                <a:uFillTx/>
                <a:latin typeface="Tw Cen MT" panose="020B0602020104020603" pitchFamily="34" charset="0"/>
              </a:rPr>
              <a:t>n</a:t>
            </a: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rPr>
              <a:t>gaiste lá na tóraíochta</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go </a:t>
            </a:r>
            <a:r>
              <a:rPr kumimoji="0" lang="en-GB" sz="1800" b="0" i="0" u="none" strike="noStrike" kern="1200" cap="none" spc="0" normalizeH="0" noProof="0" dirty="0" err="1">
                <a:ln>
                  <a:noFill/>
                </a:ln>
                <a:solidFill>
                  <a:prstClr val="black"/>
                </a:solidFill>
                <a:effectLst/>
                <a:uLnTx/>
                <a:uFillTx/>
                <a:latin typeface="Tw Cen MT" panose="020B0602020104020603" pitchFamily="34" charset="0"/>
              </a:rPr>
              <a:t>bhfeicfidh</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a:t>
            </a:r>
            <a:r>
              <a:rPr kumimoji="0" lang="en-GB" sz="1800" b="0" i="0" u="none" strike="noStrike" kern="1200" cap="none" spc="0" normalizeH="0" noProof="0" dirty="0" err="1">
                <a:ln>
                  <a:noFill/>
                </a:ln>
                <a:solidFill>
                  <a:prstClr val="black"/>
                </a:solidFill>
                <a:effectLst/>
                <a:uLnTx/>
                <a:uFillTx/>
                <a:latin typeface="Tw Cen MT" panose="020B0602020104020603" pitchFamily="34" charset="0"/>
              </a:rPr>
              <a:t>tú</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an </a:t>
            </a:r>
            <a:r>
              <a:rPr kumimoji="0" lang="en-GB" sz="1800" b="0" i="0" u="none" strike="noStrike" kern="1200" cap="none" spc="0" normalizeH="0" noProof="0" dirty="0" err="1">
                <a:ln>
                  <a:noFill/>
                </a:ln>
                <a:solidFill>
                  <a:prstClr val="black"/>
                </a:solidFill>
                <a:effectLst/>
                <a:uLnTx/>
                <a:uFillTx/>
                <a:latin typeface="Tw Cen MT" panose="020B0602020104020603" pitchFamily="34" charset="0"/>
              </a:rPr>
              <a:t>bhfuil</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a:t>
            </a:r>
            <a:r>
              <a:rPr kumimoji="0" lang="en-GB" sz="1800" b="0" i="0" u="none" strike="noStrike" kern="1200" cap="none" spc="0" normalizeH="0" noProof="0" dirty="0" err="1">
                <a:ln>
                  <a:noFill/>
                </a:ln>
                <a:solidFill>
                  <a:prstClr val="black"/>
                </a:solidFill>
                <a:effectLst/>
                <a:uLnTx/>
                <a:uFillTx/>
                <a:latin typeface="Tw Cen MT" panose="020B0602020104020603" pitchFamily="34" charset="0"/>
              </a:rPr>
              <a:t>aon</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a:t>
            </a:r>
            <a:r>
              <a:rPr kumimoji="0" lang="en-GB" sz="1800" b="0" i="0" u="none" strike="noStrike" kern="1200" cap="none" spc="0" normalizeH="0" noProof="0" dirty="0" err="1">
                <a:ln>
                  <a:noFill/>
                </a:ln>
                <a:solidFill>
                  <a:prstClr val="black"/>
                </a:solidFill>
                <a:effectLst/>
                <a:uLnTx/>
                <a:uFillTx/>
                <a:latin typeface="Tw Cen MT" panose="020B0602020104020603" pitchFamily="34" charset="0"/>
              </a:rPr>
              <a:t>mhionainmhithe</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a:t>
            </a:r>
            <a:r>
              <a:rPr kumimoji="0" lang="en-GB" sz="1800" b="0" i="0" u="none" strike="noStrike" kern="1200" cap="none" spc="0" normalizeH="0" noProof="0" dirty="0" err="1">
                <a:ln>
                  <a:noFill/>
                </a:ln>
                <a:solidFill>
                  <a:prstClr val="black"/>
                </a:solidFill>
                <a:effectLst/>
                <a:uLnTx/>
                <a:uFillTx/>
                <a:latin typeface="Tw Cen MT" panose="020B0602020104020603" pitchFamily="34" charset="0"/>
              </a:rPr>
              <a:t>gafa</a:t>
            </a:r>
            <a:r>
              <a:rPr kumimoji="0" lang="en-GB" sz="1800" b="0" i="0" u="none" strike="noStrike" kern="1200" cap="none" spc="0" normalizeH="0" noProof="0" dirty="0">
                <a:ln>
                  <a:noFill/>
                </a:ln>
                <a:solidFill>
                  <a:prstClr val="black"/>
                </a:solidFill>
                <a:effectLst/>
                <a:uLnTx/>
                <a:uFillTx/>
                <a:latin typeface="Tw Cen MT" panose="020B0602020104020603" pitchFamily="34" charset="0"/>
              </a:rPr>
              <a:t> ann.</a:t>
            </a:r>
            <a:endParaRPr kumimoji="0" lang="ga-IE" sz="1800" b="0" i="0" u="none" strike="noStrike" kern="1200" cap="none" spc="0" normalizeH="0" baseline="0" noProof="0" dirty="0">
              <a:ln>
                <a:noFill/>
              </a:ln>
              <a:solidFill>
                <a:prstClr val="black"/>
              </a:solidFill>
              <a:effectLst/>
              <a:uLnTx/>
              <a:uFillTx/>
              <a:latin typeface="Tw Cen MT" panose="020B0602020104020603" pitchFamily="34" charset="0"/>
            </a:endParaRPr>
          </a:p>
        </p:txBody>
      </p:sp>
    </p:spTree>
    <p:extLst>
      <p:ext uri="{BB962C8B-B14F-4D97-AF65-F5344CB8AC3E}">
        <p14:creationId xmlns:p14="http://schemas.microsoft.com/office/powerpoint/2010/main" val="1362066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 dur="500"/>
                                        <p:tgtEl>
                                          <p:spTgt spid="1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0" dur="500"/>
                                        <p:tgtEl>
                                          <p:spTgt spid="1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25" dur="5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0" dur="500"/>
                                        <p:tgtEl>
                                          <p:spTgt spid="1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randombar(horizontal)">
                                      <p:cBhvr>
                                        <p:cTn id="35" dur="500"/>
                                        <p:tgtEl>
                                          <p:spTgt spid="1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10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43" dur="500"/>
                                        <p:tgtEl>
                                          <p:spTgt spid="13">
                                            <p:txEl>
                                              <p:pRg st="0" end="0"/>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6" dur="500"/>
                                        <p:tgtEl>
                                          <p:spTgt spid="1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51" dur="500"/>
                                        <p:tgtEl>
                                          <p:spTgt spid="1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56" dur="500"/>
                                        <p:tgtEl>
                                          <p:spTgt spid="1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61" dur="500"/>
                                        <p:tgtEl>
                                          <p:spTgt spid="13">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3">
                                            <p:txEl>
                                              <p:pRg st="5" end="5"/>
                                            </p:txEl>
                                          </p:spTgt>
                                        </p:tgtEl>
                                        <p:attrNameLst>
                                          <p:attrName>style.visibility</p:attrName>
                                        </p:attrNameLst>
                                      </p:cBhvr>
                                      <p:to>
                                        <p:strVal val="visible"/>
                                      </p:to>
                                    </p:set>
                                    <p:animEffect transition="in" filter="randombar(horizontal)">
                                      <p:cBhvr>
                                        <p:cTn id="66" dur="500"/>
                                        <p:tgtEl>
                                          <p:spTgt spid="13">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éa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3090</TotalTime>
  <Words>1698</Words>
  <Application>Microsoft Office PowerPoint</Application>
  <PresentationFormat>Scáileán leathan</PresentationFormat>
  <Paragraphs>188</Paragraphs>
  <Slides>20</Slides>
  <Notes>11</Notes>
  <HiddenSlides>0</HiddenSlides>
  <MMClips>0</MMClips>
  <ScaleCrop>false</ScaleCrop>
  <HeadingPairs>
    <vt:vector size="6" baseType="variant">
      <vt:variant>
        <vt:lpstr>Clófhoirne a úsáideadh</vt:lpstr>
      </vt:variant>
      <vt:variant>
        <vt:i4>8</vt:i4>
      </vt:variant>
      <vt:variant>
        <vt:lpstr>Téama</vt:lpstr>
      </vt:variant>
      <vt:variant>
        <vt:i4>1</vt:i4>
      </vt:variant>
      <vt:variant>
        <vt:lpstr>Teidil sleamhnáin</vt:lpstr>
      </vt:variant>
      <vt:variant>
        <vt:i4>20</vt:i4>
      </vt:variant>
    </vt:vector>
  </HeadingPairs>
  <TitlesOfParts>
    <vt:vector size="29" baseType="lpstr">
      <vt:lpstr>Arial</vt:lpstr>
      <vt:lpstr>Berlin Sans FB</vt:lpstr>
      <vt:lpstr>Calibri</vt:lpstr>
      <vt:lpstr>Calibri Light</vt:lpstr>
      <vt:lpstr>Comic Sans MS</vt:lpstr>
      <vt:lpstr>Tw Cen MT</vt:lpstr>
      <vt:lpstr>Twinkl SemiBold</vt:lpstr>
      <vt:lpstr>Wingdings</vt:lpstr>
      <vt:lpstr>Office Theme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Láithreoireacht PowerPoint</dc:title>
  <dc:creator>Cáit Nic Fhionnlaoich</dc:creator>
  <cp:lastModifiedBy>Cáit Nic Fhionnlaoich</cp:lastModifiedBy>
  <cp:revision>422</cp:revision>
  <dcterms:created xsi:type="dcterms:W3CDTF">2023-04-12T09:21:21Z</dcterms:created>
  <dcterms:modified xsi:type="dcterms:W3CDTF">2024-04-24T13:50:37Z</dcterms:modified>
</cp:coreProperties>
</file>